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4"/>
  </p:notesMasterIdLst>
  <p:handoutMasterIdLst>
    <p:handoutMasterId r:id="rId45"/>
  </p:handoutMasterIdLst>
  <p:sldIdLst>
    <p:sldId id="271" r:id="rId2"/>
    <p:sldId id="303" r:id="rId3"/>
    <p:sldId id="305" r:id="rId4"/>
    <p:sldId id="338" r:id="rId5"/>
    <p:sldId id="306" r:id="rId6"/>
    <p:sldId id="309" r:id="rId7"/>
    <p:sldId id="307" r:id="rId8"/>
    <p:sldId id="344" r:id="rId9"/>
    <p:sldId id="310" r:id="rId10"/>
    <p:sldId id="343" r:id="rId11"/>
    <p:sldId id="345" r:id="rId12"/>
    <p:sldId id="311" r:id="rId13"/>
    <p:sldId id="346" r:id="rId14"/>
    <p:sldId id="348" r:id="rId15"/>
    <p:sldId id="347" r:id="rId16"/>
    <p:sldId id="314" r:id="rId17"/>
    <p:sldId id="326" r:id="rId18"/>
    <p:sldId id="349" r:id="rId19"/>
    <p:sldId id="339" r:id="rId20"/>
    <p:sldId id="350" r:id="rId21"/>
    <p:sldId id="340" r:id="rId22"/>
    <p:sldId id="351" r:id="rId23"/>
    <p:sldId id="317" r:id="rId24"/>
    <p:sldId id="352" r:id="rId25"/>
    <p:sldId id="318" r:id="rId26"/>
    <p:sldId id="354" r:id="rId27"/>
    <p:sldId id="324" r:id="rId28"/>
    <p:sldId id="323" r:id="rId29"/>
    <p:sldId id="355" r:id="rId30"/>
    <p:sldId id="356" r:id="rId31"/>
    <p:sldId id="322" r:id="rId32"/>
    <p:sldId id="325" r:id="rId33"/>
    <p:sldId id="357" r:id="rId34"/>
    <p:sldId id="327" r:id="rId35"/>
    <p:sldId id="328" r:id="rId36"/>
    <p:sldId id="432" r:id="rId37"/>
    <p:sldId id="329" r:id="rId38"/>
    <p:sldId id="358" r:id="rId39"/>
    <p:sldId id="359" r:id="rId40"/>
    <p:sldId id="360" r:id="rId41"/>
    <p:sldId id="431" r:id="rId42"/>
    <p:sldId id="304" r:id="rId43"/>
  </p:sldIdLst>
  <p:sldSz cx="9144000" cy="5143500" type="screen16x9"/>
  <p:notesSz cx="6858000" cy="9144000"/>
  <p:custDataLst>
    <p:tags r:id="rId46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81">
          <p15:clr>
            <a:srgbClr val="A4A3A4"/>
          </p15:clr>
        </p15:guide>
        <p15:guide id="2" orient="horz" pos="3140">
          <p15:clr>
            <a:srgbClr val="A4A3A4"/>
          </p15:clr>
        </p15:guide>
        <p15:guide id="3" orient="horz" pos="3026">
          <p15:clr>
            <a:srgbClr val="A4A3A4"/>
          </p15:clr>
        </p15:guide>
        <p15:guide id="4" orient="horz" pos="667">
          <p15:clr>
            <a:srgbClr val="A4A3A4"/>
          </p15:clr>
        </p15:guide>
        <p15:guide id="5" orient="horz" pos="1847">
          <p15:clr>
            <a:srgbClr val="A4A3A4"/>
          </p15:clr>
        </p15:guide>
        <p15:guide id="6" orient="horz" pos="1960">
          <p15:clr>
            <a:srgbClr val="A4A3A4"/>
          </p15:clr>
        </p15:guide>
        <p15:guide id="7" pos="113">
          <p15:clr>
            <a:srgbClr val="A4A3A4"/>
          </p15:clr>
        </p15:guide>
        <p15:guide id="8" pos="226">
          <p15:clr>
            <a:srgbClr val="A4A3A4"/>
          </p15:clr>
        </p15:guide>
        <p15:guide id="9" pos="4558">
          <p15:clr>
            <a:srgbClr val="A4A3A4"/>
          </p15:clr>
        </p15:guide>
        <p15:guide id="10" pos="2450">
          <p15:clr>
            <a:srgbClr val="A4A3A4"/>
          </p15:clr>
        </p15:guide>
        <p15:guide id="11" pos="3561">
          <p15:clr>
            <a:srgbClr val="A4A3A4"/>
          </p15:clr>
        </p15:guide>
        <p15:guide id="12" pos="4672">
          <p15:clr>
            <a:srgbClr val="A4A3A4"/>
          </p15:clr>
        </p15:guide>
        <p15:guide id="13" pos="2336">
          <p15:clr>
            <a:srgbClr val="A4A3A4"/>
          </p15:clr>
        </p15:guide>
        <p15:guide id="14" pos="1225">
          <p15:clr>
            <a:srgbClr val="A4A3A4"/>
          </p15:clr>
        </p15:guide>
        <p15:guide id="15" pos="3447">
          <p15:clr>
            <a:srgbClr val="A4A3A4"/>
          </p15:clr>
        </p15:guide>
        <p15:guide id="16" pos="1339">
          <p15:clr>
            <a:srgbClr val="A4A3A4"/>
          </p15:clr>
        </p15:guide>
        <p15:guide id="17" pos="5646">
          <p15:clr>
            <a:srgbClr val="A4A3A4"/>
          </p15:clr>
        </p15:guide>
        <p15:guide id="18" pos="564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676">
          <p15:clr>
            <a:srgbClr val="A4A3A4"/>
          </p15:clr>
        </p15:guide>
        <p15:guide id="2" orient="horz" pos="2540">
          <p15:clr>
            <a:srgbClr val="A4A3A4"/>
          </p15:clr>
        </p15:guide>
        <p15:guide id="3" orient="horz" pos="2812">
          <p15:clr>
            <a:srgbClr val="A4A3A4"/>
          </p15:clr>
        </p15:guide>
        <p15:guide id="4" orient="horz" pos="431">
          <p15:clr>
            <a:srgbClr val="A4A3A4"/>
          </p15:clr>
        </p15:guide>
        <p15:guide id="5" orient="horz" pos="5284">
          <p15:clr>
            <a:srgbClr val="A4A3A4"/>
          </p15:clr>
        </p15:guide>
        <p15:guide id="6" orient="horz" pos="567">
          <p15:clr>
            <a:srgbClr val="A4A3A4"/>
          </p15:clr>
        </p15:guide>
        <p15:guide id="7" pos="550">
          <p15:clr>
            <a:srgbClr val="A4A3A4"/>
          </p15:clr>
        </p15:guide>
        <p15:guide id="8" pos="4065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00B050"/>
    <a:srgbClr val="B1063A"/>
    <a:srgbClr val="92D050"/>
    <a:srgbClr val="FB80A6"/>
    <a:srgbClr val="F6A800"/>
    <a:srgbClr val="0070C0"/>
    <a:srgbClr val="FFFF00"/>
    <a:srgbClr val="FBFCFC"/>
    <a:srgbClr val="FCFC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753"/>
    <p:restoredTop sz="92192"/>
  </p:normalViewPr>
  <p:slideViewPr>
    <p:cSldViewPr snapToObjects="1" showGuides="1">
      <p:cViewPr varScale="1">
        <p:scale>
          <a:sx n="93" d="100"/>
          <a:sy n="93" d="100"/>
        </p:scale>
        <p:origin x="216" y="976"/>
      </p:cViewPr>
      <p:guideLst>
        <p:guide orient="horz" pos="781"/>
        <p:guide orient="horz" pos="3140"/>
        <p:guide orient="horz" pos="3026"/>
        <p:guide orient="horz" pos="667"/>
        <p:guide orient="horz" pos="1847"/>
        <p:guide orient="horz" pos="1960"/>
        <p:guide pos="113"/>
        <p:guide pos="226"/>
        <p:guide pos="4558"/>
        <p:guide pos="2450"/>
        <p:guide pos="3561"/>
        <p:guide pos="4672"/>
        <p:guide pos="2336"/>
        <p:guide pos="1225"/>
        <p:guide pos="3447"/>
        <p:guide pos="1339"/>
        <p:guide pos="5646"/>
        <p:guide pos="5647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Objects="1" showGuides="1">
      <p:cViewPr varScale="1">
        <p:scale>
          <a:sx n="63" d="100"/>
          <a:sy n="63" d="100"/>
        </p:scale>
        <p:origin x="-3115" y="-67"/>
      </p:cViewPr>
      <p:guideLst>
        <p:guide orient="horz" pos="2676"/>
        <p:guide orient="horz" pos="2540"/>
        <p:guide orient="horz" pos="2812"/>
        <p:guide orient="horz" pos="431"/>
        <p:guide orient="horz" pos="5284"/>
        <p:guide orient="horz" pos="567"/>
        <p:guide pos="550"/>
        <p:guide pos="4065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gs" Target="tags/tag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Header Placeholder 1"/>
          <p:cNvSpPr>
            <a:spLocks noGrp="1"/>
          </p:cNvSpPr>
          <p:nvPr>
            <p:ph type="hdr" sz="quarter"/>
          </p:nvPr>
        </p:nvSpPr>
        <p:spPr bwMode="gray">
          <a:xfrm>
            <a:off x="875935" y="467544"/>
            <a:ext cx="5577000" cy="20549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1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Date Placeholder 2"/>
          <p:cNvSpPr>
            <a:spLocks noGrp="1"/>
          </p:cNvSpPr>
          <p:nvPr>
            <p:ph type="dt" idx="1"/>
          </p:nvPr>
        </p:nvSpPr>
        <p:spPr bwMode="gray">
          <a:xfrm>
            <a:off x="3465005" y="8372413"/>
            <a:ext cx="878396" cy="29201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/>
            </a:lvl1pPr>
          </a:lstStyle>
          <a:p>
            <a:fld id="{AA592FF2-A4BD-4E98-AC76-A10007E04C10}" type="datetimeFigureOut">
              <a:rPr lang="en-US" smtClean="0"/>
              <a:pPr/>
              <a:t>6/26/23</a:t>
            </a:fld>
            <a:endParaRPr lang="en-US" dirty="0"/>
          </a:p>
        </p:txBody>
      </p:sp>
      <p:sp>
        <p:nvSpPr>
          <p:cNvPr id="12" name="Footer Placeholder 5"/>
          <p:cNvSpPr>
            <a:spLocks noGrp="1"/>
          </p:cNvSpPr>
          <p:nvPr>
            <p:ph type="ftr" sz="quarter" idx="2"/>
          </p:nvPr>
        </p:nvSpPr>
        <p:spPr bwMode="gray">
          <a:xfrm>
            <a:off x="875935" y="8371854"/>
            <a:ext cx="2589069" cy="292569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13" name="Slide Number Placeholder 6"/>
          <p:cNvSpPr>
            <a:spLocks noGrp="1"/>
          </p:cNvSpPr>
          <p:nvPr>
            <p:ph type="sldNum" sz="quarter" idx="3"/>
          </p:nvPr>
        </p:nvSpPr>
        <p:spPr bwMode="gray">
          <a:xfrm>
            <a:off x="4509120" y="8371854"/>
            <a:ext cx="1944067" cy="288033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/>
            </a:lvl1pPr>
          </a:lstStyle>
          <a:p>
            <a:r>
              <a:rPr lang="en-US" dirty="0"/>
              <a:t>Chart </a:t>
            </a:r>
            <a:fld id="{4CBF50E3-ED67-46F2-ABFC-A36EE1082CF7}" type="slidenum">
              <a:rPr lang="en-US" b="1" smtClean="0"/>
              <a:pPr/>
              <a:t>‹#›</a:t>
            </a:fld>
            <a:endParaRPr lang="en-US" b="1" dirty="0"/>
          </a:p>
        </p:txBody>
      </p:sp>
      <p:grpSp>
        <p:nvGrpSpPr>
          <p:cNvPr id="14" name="Group 13"/>
          <p:cNvGrpSpPr/>
          <p:nvPr/>
        </p:nvGrpSpPr>
        <p:grpSpPr bwMode="gray">
          <a:xfrm>
            <a:off x="-118387" y="-84708"/>
            <a:ext cx="7075771" cy="9350590"/>
            <a:chOff x="-118387" y="-84708"/>
            <a:chExt cx="7075771" cy="9350590"/>
          </a:xfrm>
        </p:grpSpPr>
        <p:grpSp>
          <p:nvGrpSpPr>
            <p:cNvPr id="15" name="Group 14"/>
            <p:cNvGrpSpPr/>
            <p:nvPr/>
          </p:nvGrpSpPr>
          <p:grpSpPr bwMode="gray">
            <a:xfrm>
              <a:off x="-118387" y="679134"/>
              <a:ext cx="72000" cy="7699656"/>
              <a:chOff x="-141537" y="679134"/>
              <a:chExt cx="108000" cy="7699656"/>
            </a:xfrm>
          </p:grpSpPr>
          <p:cxnSp>
            <p:nvCxnSpPr>
              <p:cNvPr id="29" name="Straight Connector 28"/>
              <p:cNvCxnSpPr/>
              <p:nvPr/>
            </p:nvCxnSpPr>
            <p:spPr bwMode="gray">
              <a:xfrm>
                <a:off x="-141537" y="679134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gray">
              <a:xfrm>
                <a:off x="-141537" y="8985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 bwMode="gray">
              <a:xfrm>
                <a:off x="-141537" y="4025838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 bwMode="gray">
              <a:xfrm>
                <a:off x="-141537" y="42513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 bwMode="gray">
              <a:xfrm>
                <a:off x="-141537" y="4456687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gray">
              <a:xfrm>
                <a:off x="-141537" y="83787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" name="Group 15"/>
            <p:cNvGrpSpPr/>
            <p:nvPr/>
          </p:nvGrpSpPr>
          <p:grpSpPr bwMode="gray">
            <a:xfrm>
              <a:off x="6885384" y="679134"/>
              <a:ext cx="72000" cy="7699656"/>
              <a:chOff x="-141537" y="679134"/>
              <a:chExt cx="108000" cy="7699656"/>
            </a:xfrm>
          </p:grpSpPr>
          <p:cxnSp>
            <p:nvCxnSpPr>
              <p:cNvPr id="23" name="Straight Connector 22"/>
              <p:cNvCxnSpPr/>
              <p:nvPr/>
            </p:nvCxnSpPr>
            <p:spPr bwMode="gray">
              <a:xfrm>
                <a:off x="-141537" y="679134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 bwMode="gray">
              <a:xfrm>
                <a:off x="-141537" y="8985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/>
            </p:nvCxnSpPr>
            <p:spPr bwMode="gray">
              <a:xfrm>
                <a:off x="-141537" y="4025838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 bwMode="gray">
              <a:xfrm>
                <a:off x="-141537" y="42513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 bwMode="gray">
              <a:xfrm>
                <a:off x="-141537" y="4456687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gray">
              <a:xfrm>
                <a:off x="-141537" y="83787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16"/>
            <p:cNvGrpSpPr/>
            <p:nvPr/>
          </p:nvGrpSpPr>
          <p:grpSpPr bwMode="gray">
            <a:xfrm>
              <a:off x="867029" y="-84708"/>
              <a:ext cx="5583936" cy="72516"/>
              <a:chOff x="867029" y="-84708"/>
              <a:chExt cx="5583936" cy="72516"/>
            </a:xfrm>
          </p:grpSpPr>
          <p:cxnSp>
            <p:nvCxnSpPr>
              <p:cNvPr id="21" name="Straight Connector 20"/>
              <p:cNvCxnSpPr/>
              <p:nvPr/>
            </p:nvCxnSpPr>
            <p:spPr bwMode="gray">
              <a:xfrm>
                <a:off x="867029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 bwMode="gray">
              <a:xfrm>
                <a:off x="6450965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Group 17"/>
            <p:cNvGrpSpPr/>
            <p:nvPr/>
          </p:nvGrpSpPr>
          <p:grpSpPr bwMode="gray">
            <a:xfrm>
              <a:off x="867029" y="9193366"/>
              <a:ext cx="5583936" cy="72516"/>
              <a:chOff x="867029" y="-84708"/>
              <a:chExt cx="5583936" cy="72516"/>
            </a:xfrm>
          </p:grpSpPr>
          <p:cxnSp>
            <p:nvCxnSpPr>
              <p:cNvPr id="19" name="Straight Connector 18"/>
              <p:cNvCxnSpPr/>
              <p:nvPr/>
            </p:nvCxnSpPr>
            <p:spPr bwMode="gray">
              <a:xfrm>
                <a:off x="867029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/>
              <p:nvPr/>
            </p:nvCxnSpPr>
            <p:spPr bwMode="gray">
              <a:xfrm>
                <a:off x="6450965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96152874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gray">
          <a:xfrm rot="-120000">
            <a:off x="711348" y="773280"/>
            <a:ext cx="5828291" cy="337943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gray">
          <a:xfrm>
            <a:off x="875935" y="467544"/>
            <a:ext cx="5577000" cy="20549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1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 bwMode="gray">
          <a:xfrm>
            <a:off x="3465005" y="8372413"/>
            <a:ext cx="878396" cy="29201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/>
            </a:lvl1pPr>
          </a:lstStyle>
          <a:p>
            <a:fld id="{AA592FF2-A4BD-4E98-AC76-A10007E04C10}" type="datetimeFigureOut">
              <a:rPr lang="en-US" smtClean="0"/>
              <a:pPr/>
              <a:t>6/26/23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 bwMode="gray">
          <a:xfrm>
            <a:off x="875936" y="885346"/>
            <a:ext cx="5577000" cy="3137062"/>
          </a:xfrm>
          <a:prstGeom prst="rect">
            <a:avLst/>
          </a:prstGeom>
          <a:noFill/>
          <a:ln w="12700">
            <a:noFill/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 bwMode="gray">
          <a:xfrm>
            <a:off x="873125" y="4448113"/>
            <a:ext cx="3470275" cy="3923741"/>
          </a:xfrm>
          <a:prstGeom prst="rect">
            <a:avLst/>
          </a:prstGeom>
        </p:spPr>
        <p:txBody>
          <a:bodyPr vert="horz" lIns="0" tIns="0" rIns="91440" bIns="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 bwMode="gray">
          <a:xfrm>
            <a:off x="875935" y="8371854"/>
            <a:ext cx="2589069" cy="292569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 bwMode="gray">
          <a:xfrm>
            <a:off x="4509120" y="8371854"/>
            <a:ext cx="1944067" cy="288033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/>
            </a:lvl1pPr>
          </a:lstStyle>
          <a:p>
            <a:r>
              <a:rPr lang="en-US" dirty="0"/>
              <a:t>Chart </a:t>
            </a:r>
            <a:fld id="{4CBF50E3-ED67-46F2-ABFC-A36EE1082CF7}" type="slidenum">
              <a:rPr lang="en-US" b="1" smtClean="0"/>
              <a:pPr/>
              <a:t>‹#›</a:t>
            </a:fld>
            <a:endParaRPr lang="en-US" b="1" dirty="0"/>
          </a:p>
        </p:txBody>
      </p:sp>
      <p:cxnSp>
        <p:nvCxnSpPr>
          <p:cNvPr id="11" name="Straight Connector 10"/>
          <p:cNvCxnSpPr/>
          <p:nvPr/>
        </p:nvCxnSpPr>
        <p:spPr bwMode="gray">
          <a:xfrm>
            <a:off x="4509121" y="4938581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 bwMode="gray">
          <a:xfrm>
            <a:off x="4509121" y="5429049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 bwMode="gray">
          <a:xfrm>
            <a:off x="4509121" y="5919517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 bwMode="gray">
          <a:xfrm>
            <a:off x="4509121" y="6409985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 bwMode="gray">
          <a:xfrm>
            <a:off x="4509121" y="6900453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 bwMode="gray">
          <a:xfrm>
            <a:off x="4509121" y="7390921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 bwMode="gray">
          <a:xfrm>
            <a:off x="4509121" y="7881389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 bwMode="gray">
          <a:xfrm>
            <a:off x="4509121" y="8371854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 bwMode="gray">
          <a:xfrm>
            <a:off x="0" y="885346"/>
            <a:ext cx="45719" cy="31469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 bwMode="gray">
          <a:xfrm>
            <a:off x="0" y="4032250"/>
            <a:ext cx="45719" cy="4356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2" name="Group 71"/>
          <p:cNvGrpSpPr/>
          <p:nvPr/>
        </p:nvGrpSpPr>
        <p:grpSpPr>
          <a:xfrm>
            <a:off x="-118387" y="-84708"/>
            <a:ext cx="7075771" cy="9350590"/>
            <a:chOff x="-118387" y="-84708"/>
            <a:chExt cx="7075771" cy="9350590"/>
          </a:xfrm>
        </p:grpSpPr>
        <p:grpSp>
          <p:nvGrpSpPr>
            <p:cNvPr id="57" name="Group 56"/>
            <p:cNvGrpSpPr/>
            <p:nvPr/>
          </p:nvGrpSpPr>
          <p:grpSpPr>
            <a:xfrm>
              <a:off x="-118387" y="679134"/>
              <a:ext cx="72000" cy="7699656"/>
              <a:chOff x="-141537" y="679134"/>
              <a:chExt cx="108000" cy="7699656"/>
            </a:xfrm>
          </p:grpSpPr>
          <p:cxnSp>
            <p:nvCxnSpPr>
              <p:cNvPr id="50" name="Straight Connector 49"/>
              <p:cNvCxnSpPr/>
              <p:nvPr/>
            </p:nvCxnSpPr>
            <p:spPr bwMode="gray">
              <a:xfrm>
                <a:off x="-141537" y="679134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gray">
              <a:xfrm>
                <a:off x="-141537" y="8985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gray">
              <a:xfrm>
                <a:off x="-141537" y="4025838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 bwMode="gray">
              <a:xfrm>
                <a:off x="-141537" y="42513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 bwMode="gray">
              <a:xfrm>
                <a:off x="-141537" y="4456687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/>
              <p:nvPr/>
            </p:nvCxnSpPr>
            <p:spPr bwMode="gray">
              <a:xfrm>
                <a:off x="-141537" y="83787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8" name="Group 57"/>
            <p:cNvGrpSpPr/>
            <p:nvPr/>
          </p:nvGrpSpPr>
          <p:grpSpPr>
            <a:xfrm>
              <a:off x="6885384" y="679134"/>
              <a:ext cx="72000" cy="7699656"/>
              <a:chOff x="-141537" y="679134"/>
              <a:chExt cx="108000" cy="7699656"/>
            </a:xfrm>
          </p:grpSpPr>
          <p:cxnSp>
            <p:nvCxnSpPr>
              <p:cNvPr id="59" name="Straight Connector 58"/>
              <p:cNvCxnSpPr/>
              <p:nvPr/>
            </p:nvCxnSpPr>
            <p:spPr bwMode="gray">
              <a:xfrm>
                <a:off x="-141537" y="679134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/>
              <p:cNvCxnSpPr/>
              <p:nvPr/>
            </p:nvCxnSpPr>
            <p:spPr bwMode="gray">
              <a:xfrm>
                <a:off x="-141537" y="8985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/>
              <p:cNvCxnSpPr/>
              <p:nvPr/>
            </p:nvCxnSpPr>
            <p:spPr bwMode="gray">
              <a:xfrm>
                <a:off x="-141537" y="4025838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/>
              <p:cNvCxnSpPr/>
              <p:nvPr/>
            </p:nvCxnSpPr>
            <p:spPr bwMode="gray">
              <a:xfrm>
                <a:off x="-141537" y="42513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/>
              <p:cNvCxnSpPr/>
              <p:nvPr/>
            </p:nvCxnSpPr>
            <p:spPr bwMode="gray">
              <a:xfrm>
                <a:off x="-141537" y="4456687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/>
              <p:cNvCxnSpPr/>
              <p:nvPr/>
            </p:nvCxnSpPr>
            <p:spPr bwMode="gray">
              <a:xfrm>
                <a:off x="-141537" y="83787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8" name="Group 67"/>
            <p:cNvGrpSpPr/>
            <p:nvPr/>
          </p:nvGrpSpPr>
          <p:grpSpPr>
            <a:xfrm>
              <a:off x="867029" y="-84708"/>
              <a:ext cx="5583936" cy="72516"/>
              <a:chOff x="867029" y="-84708"/>
              <a:chExt cx="5583936" cy="72516"/>
            </a:xfrm>
          </p:grpSpPr>
          <p:cxnSp>
            <p:nvCxnSpPr>
              <p:cNvPr id="66" name="Straight Connector 65"/>
              <p:cNvCxnSpPr/>
              <p:nvPr/>
            </p:nvCxnSpPr>
            <p:spPr bwMode="gray">
              <a:xfrm>
                <a:off x="867029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/>
            </p:nvCxnSpPr>
            <p:spPr bwMode="gray">
              <a:xfrm>
                <a:off x="6450965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9" name="Group 68"/>
            <p:cNvGrpSpPr/>
            <p:nvPr/>
          </p:nvGrpSpPr>
          <p:grpSpPr>
            <a:xfrm>
              <a:off x="867029" y="9193366"/>
              <a:ext cx="5583936" cy="72516"/>
              <a:chOff x="867029" y="-84708"/>
              <a:chExt cx="5583936" cy="72516"/>
            </a:xfrm>
          </p:grpSpPr>
          <p:cxnSp>
            <p:nvCxnSpPr>
              <p:cNvPr id="70" name="Straight Connector 69"/>
              <p:cNvCxnSpPr/>
              <p:nvPr/>
            </p:nvCxnSpPr>
            <p:spPr bwMode="gray">
              <a:xfrm>
                <a:off x="867029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/>
            </p:nvCxnSpPr>
            <p:spPr bwMode="gray">
              <a:xfrm>
                <a:off x="6450965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99254716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indent="0" algn="l" defTabSz="914400" rtl="0" eaLnBrk="1" latinLnBrk="0" hangingPunct="1">
      <a:spcBef>
        <a:spcPts val="200"/>
      </a:spcBef>
      <a:spcAft>
        <a:spcPts val="200"/>
      </a:spcAft>
      <a:defRPr sz="1050" kern="1200">
        <a:solidFill>
          <a:schemeClr val="tx1"/>
        </a:solidFill>
        <a:latin typeface="+mn-lt"/>
        <a:ea typeface="+mn-ea"/>
        <a:cs typeface="+mn-cs"/>
      </a:defRPr>
    </a:lvl1pPr>
    <a:lvl2pPr marL="171450" indent="-171450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Arial" panose="020B0604020202020204" pitchFamily="34" charset="0"/>
      <a:buChar char="■"/>
      <a:defRPr sz="1050" kern="1200">
        <a:solidFill>
          <a:schemeClr val="tx1"/>
        </a:solidFill>
        <a:latin typeface="+mn-lt"/>
        <a:ea typeface="+mn-ea"/>
        <a:cs typeface="+mn-cs"/>
      </a:defRPr>
    </a:lvl2pPr>
    <a:lvl3pPr marL="360363" indent="-179388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Arial" panose="020B0604020202020204" pitchFamily="34" charset="0"/>
      <a:buChar char="□"/>
      <a:defRPr sz="1050" kern="1200">
        <a:solidFill>
          <a:schemeClr val="tx1"/>
        </a:solidFill>
        <a:latin typeface="+mn-lt"/>
        <a:ea typeface="+mn-ea"/>
        <a:cs typeface="+mn-cs"/>
      </a:defRPr>
    </a:lvl3pPr>
    <a:lvl4pPr marL="541338" indent="-180975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Arial" panose="020B0604020202020204" pitchFamily="34" charset="0"/>
      <a:buChar char="–"/>
      <a:defRPr sz="1050" kern="1200">
        <a:solidFill>
          <a:schemeClr val="tx1"/>
        </a:solidFill>
        <a:latin typeface="+mn-lt"/>
        <a:ea typeface="+mn-ea"/>
        <a:cs typeface="+mn-cs"/>
      </a:defRPr>
    </a:lvl4pPr>
    <a:lvl5pPr marL="266700" indent="-266700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+mj-lt"/>
      <a:buAutoNum type="arabicPeriod"/>
      <a:defRPr sz="1050" kern="1200">
        <a:solidFill>
          <a:schemeClr val="tx1"/>
        </a:solidFill>
        <a:latin typeface="+mn-lt"/>
        <a:ea typeface="+mn-ea"/>
        <a:cs typeface="+mn-cs"/>
      </a:defRPr>
    </a:lvl5pPr>
    <a:lvl6pPr marL="449263" indent="-185738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+mj-lt"/>
      <a:buAutoNum type="alphaLcParenR"/>
      <a:defRPr sz="1050" kern="1200">
        <a:solidFill>
          <a:schemeClr val="tx1"/>
        </a:solidFill>
        <a:latin typeface="+mn-lt"/>
        <a:ea typeface="+mn-ea"/>
        <a:cs typeface="+mn-cs"/>
      </a:defRPr>
    </a:lvl6pPr>
    <a:lvl7pPr marL="0" indent="0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Arial" panose="020B0604020202020204" pitchFamily="34" charset="0"/>
      <a:buNone/>
      <a:defRPr sz="1400" kern="1200" cap="all" baseline="0">
        <a:solidFill>
          <a:schemeClr val="accent1"/>
        </a:solidFill>
        <a:latin typeface="+mn-lt"/>
        <a:ea typeface="+mn-ea"/>
        <a:cs typeface="+mn-cs"/>
      </a:defRPr>
    </a:lvl7pPr>
    <a:lvl8pPr marL="0" indent="0" algn="l" defTabSz="914400" rtl="0" eaLnBrk="1" latinLnBrk="0" hangingPunct="1">
      <a:spcBef>
        <a:spcPts val="200"/>
      </a:spcBef>
      <a:spcAft>
        <a:spcPts val="200"/>
      </a:spcAft>
      <a:defRPr sz="1400" b="0" kern="1200" cap="all" baseline="0">
        <a:solidFill>
          <a:schemeClr val="accent1"/>
        </a:solidFill>
        <a:latin typeface="+mn-lt"/>
        <a:ea typeface="+mn-ea"/>
        <a:cs typeface="+mn-cs"/>
      </a:defRPr>
    </a:lvl8pPr>
    <a:lvl9pPr marL="0" indent="0" algn="l" defTabSz="914400" rtl="0" eaLnBrk="1" latinLnBrk="0" hangingPunct="1">
      <a:spcBef>
        <a:spcPts val="200"/>
      </a:spcBef>
      <a:spcAft>
        <a:spcPts val="200"/>
      </a:spcAft>
      <a:defRPr sz="1400" b="0" kern="1200" cap="all" baseline="0">
        <a:solidFill>
          <a:schemeClr val="accent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1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8754563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76300" y="885825"/>
            <a:ext cx="5576888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35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0005310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37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2293499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76300" y="885825"/>
            <a:ext cx="5576888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40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0585636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41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9120589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2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0637701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3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7366318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7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9623118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12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1455168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16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7373275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25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936795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28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9136267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31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7669720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D4E7ADB-7DF0-CA7D-D844-49687372DED4}"/>
              </a:ext>
            </a:extLst>
          </p:cNvPr>
          <p:cNvSpPr/>
          <p:nvPr userDrawn="1"/>
        </p:nvSpPr>
        <p:spPr bwMode="gray">
          <a:xfrm>
            <a:off x="1588595" y="3610713"/>
            <a:ext cx="7380820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5" y="1"/>
            <a:ext cx="7380820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179389" y="2932113"/>
            <a:ext cx="8601073" cy="20526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58775" y="1058862"/>
            <a:ext cx="8605838" cy="3744913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 dirty="0"/>
              <a:t>Insert picture by </a:t>
            </a:r>
            <a:br>
              <a:rPr lang="en-US" noProof="0" dirty="0"/>
            </a:br>
            <a:r>
              <a:rPr lang="en-US" noProof="0" dirty="0"/>
              <a:t>clicking the icon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389" y="2926794"/>
            <a:ext cx="8601073" cy="2057956"/>
          </a:xfrm>
          <a:prstGeom prst="rect">
            <a:avLst/>
          </a:prstGeom>
          <a:solidFill>
            <a:schemeClr val="accent1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0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noProof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3" y="2926794"/>
            <a:ext cx="8421689" cy="1031637"/>
          </a:xfrm>
          <a:noFill/>
        </p:spPr>
        <p:txBody>
          <a:bodyPr lIns="108000"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br>
              <a:rPr lang="en-US" dirty="0"/>
            </a:br>
            <a:r>
              <a:rPr lang="en-US" dirty="0"/>
              <a:t>up to maximum 2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58773" y="3958431"/>
            <a:ext cx="8421689" cy="840025"/>
          </a:xfrm>
          <a:prstGeom prst="rect">
            <a:avLst/>
          </a:prstGeom>
        </p:spPr>
        <p:txBody>
          <a:bodyPr rIns="108000"/>
          <a:lstStyle>
            <a:lvl1pPr marL="0" indent="0" algn="r">
              <a:buNone/>
              <a:defRPr sz="14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Speaker</a:t>
            </a:r>
            <a:br>
              <a:rPr lang="en-US" dirty="0"/>
            </a:br>
            <a:r>
              <a:rPr lang="en-US" dirty="0"/>
              <a:t>Job Description</a:t>
            </a:r>
            <a:br>
              <a:rPr lang="en-US" dirty="0"/>
            </a:br>
            <a:r>
              <a:rPr lang="en-US" dirty="0"/>
              <a:t>Institute</a:t>
            </a:r>
          </a:p>
        </p:txBody>
      </p:sp>
    </p:spTree>
    <p:extLst>
      <p:ext uri="{BB962C8B-B14F-4D97-AF65-F5344CB8AC3E}">
        <p14:creationId xmlns:p14="http://schemas.microsoft.com/office/powerpoint/2010/main" val="1497928299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s (with Header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358776" y="1671649"/>
            <a:ext cx="1584325" cy="3132125"/>
          </a:xfrm>
          <a:prstGeom prst="rect">
            <a:avLst/>
          </a:prstGeom>
        </p:spPr>
        <p:txBody>
          <a:bodyPr tIns="0"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4"/>
          </p:nvPr>
        </p:nvSpPr>
        <p:spPr bwMode="gray">
          <a:xfrm>
            <a:off x="2124076" y="1671649"/>
            <a:ext cx="1585913" cy="3132125"/>
          </a:xfrm>
          <a:prstGeom prst="rect">
            <a:avLst/>
          </a:prstGeom>
        </p:spPr>
        <p:txBody>
          <a:bodyPr tIns="0"/>
          <a:lstStyle>
            <a:lvl2pPr>
              <a:buClr>
                <a:schemeClr val="accent2"/>
              </a:buClr>
              <a:defRPr/>
            </a:lvl2pPr>
            <a:lvl3pPr>
              <a:buClr>
                <a:schemeClr val="accent2"/>
              </a:buClr>
              <a:defRPr/>
            </a:lvl3pPr>
            <a:lvl4pPr>
              <a:buClr>
                <a:schemeClr val="accent2"/>
              </a:buClr>
              <a:defRPr/>
            </a:lvl4pPr>
            <a:lvl5pPr>
              <a:buClr>
                <a:schemeClr val="accent2"/>
              </a:buClr>
              <a:defRPr/>
            </a:lvl5pPr>
            <a:lvl6pPr>
              <a:buClr>
                <a:schemeClr val="accent2"/>
              </a:buClr>
              <a:defRPr/>
            </a:lvl6pPr>
            <a:lvl7pPr>
              <a:buClr>
                <a:schemeClr val="accent2"/>
              </a:buClr>
              <a:defRPr/>
            </a:lvl7pPr>
            <a:lvl8pPr>
              <a:defRPr>
                <a:solidFill>
                  <a:schemeClr val="accent2"/>
                </a:solidFill>
              </a:defRPr>
            </a:lvl8pPr>
            <a:lvl9pPr>
              <a:defRPr>
                <a:solidFill>
                  <a:schemeClr val="accent2"/>
                </a:solidFill>
              </a:defRPr>
            </a:lvl9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5"/>
          </p:nvPr>
        </p:nvSpPr>
        <p:spPr bwMode="gray">
          <a:xfrm>
            <a:off x="3886985" y="1671649"/>
            <a:ext cx="1585913" cy="3132125"/>
          </a:xfrm>
          <a:prstGeom prst="rect">
            <a:avLst/>
          </a:prstGeom>
        </p:spPr>
        <p:txBody>
          <a:bodyPr tIns="0"/>
          <a:lstStyle>
            <a:lvl2pPr>
              <a:buClr>
                <a:schemeClr val="accent3"/>
              </a:buClr>
              <a:defRPr/>
            </a:lvl2pPr>
            <a:lvl3pPr>
              <a:buClr>
                <a:schemeClr val="accent3"/>
              </a:buClr>
              <a:defRPr/>
            </a:lvl3pPr>
            <a:lvl4pPr>
              <a:buClr>
                <a:schemeClr val="accent3"/>
              </a:buClr>
              <a:defRPr/>
            </a:lvl4pPr>
            <a:lvl5pPr>
              <a:buClr>
                <a:schemeClr val="accent3"/>
              </a:buClr>
              <a:defRPr/>
            </a:lvl5pPr>
            <a:lvl6pPr>
              <a:buClr>
                <a:schemeClr val="accent3"/>
              </a:buClr>
              <a:defRPr/>
            </a:lvl6pPr>
            <a:lvl7pPr>
              <a:buClr>
                <a:schemeClr val="accent3"/>
              </a:buClr>
              <a:defRPr/>
            </a:lvl7pPr>
            <a:lvl8pPr>
              <a:defRPr>
                <a:solidFill>
                  <a:schemeClr val="accent3"/>
                </a:solidFill>
              </a:defRPr>
            </a:lvl8pPr>
            <a:lvl9pPr>
              <a:defRPr>
                <a:solidFill>
                  <a:schemeClr val="accent3"/>
                </a:solidFill>
              </a:defRPr>
            </a:lvl9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6"/>
          </p:nvPr>
        </p:nvSpPr>
        <p:spPr bwMode="gray">
          <a:xfrm>
            <a:off x="5649913" y="1671649"/>
            <a:ext cx="1585913" cy="3132125"/>
          </a:xfrm>
          <a:prstGeom prst="rect">
            <a:avLst/>
          </a:prstGeom>
        </p:spPr>
        <p:txBody>
          <a:bodyPr tIns="0"/>
          <a:lstStyle>
            <a:lvl2pPr>
              <a:buClr>
                <a:schemeClr val="accent4"/>
              </a:buClr>
              <a:defRPr/>
            </a:lvl2pPr>
            <a:lvl3pPr>
              <a:buClr>
                <a:schemeClr val="accent4"/>
              </a:buClr>
              <a:defRPr/>
            </a:lvl3pPr>
            <a:lvl4pPr>
              <a:buClr>
                <a:schemeClr val="accent4"/>
              </a:buClr>
              <a:defRPr/>
            </a:lvl4pPr>
            <a:lvl5pPr>
              <a:buClr>
                <a:schemeClr val="accent4"/>
              </a:buClr>
              <a:defRPr/>
            </a:lvl5pPr>
            <a:lvl6pPr>
              <a:buClr>
                <a:schemeClr val="accent4"/>
              </a:buClr>
              <a:defRPr/>
            </a:lvl6pPr>
            <a:lvl7pPr>
              <a:buClr>
                <a:schemeClr val="accent4"/>
              </a:buClr>
              <a:defRPr/>
            </a:lvl7pPr>
            <a:lvl8pPr>
              <a:defRPr>
                <a:solidFill>
                  <a:schemeClr val="accent4"/>
                </a:solidFill>
              </a:defRPr>
            </a:lvl8pPr>
            <a:lvl9pPr>
              <a:defRPr>
                <a:solidFill>
                  <a:schemeClr val="accent4"/>
                </a:solidFill>
              </a:defRPr>
            </a:lvl9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358776" y="1239838"/>
            <a:ext cx="1584325" cy="287797"/>
          </a:xfrm>
          <a:prstGeom prst="rect">
            <a:avLst/>
          </a:prstGeom>
          <a:solidFill>
            <a:schemeClr val="accent1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2pPr>
            <a:lvl3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3pPr>
            <a:lvl4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4pPr>
            <a:lvl5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5pPr>
            <a:lvl6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6pPr>
            <a:lvl7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7pPr>
            <a:lvl8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8pPr>
            <a:lvl9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/>
              <a:t>Topic 1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2124076" y="1239838"/>
            <a:ext cx="1584325" cy="287797"/>
          </a:xfrm>
          <a:prstGeom prst="rect">
            <a:avLst/>
          </a:prstGeom>
          <a:solidFill>
            <a:schemeClr val="accent2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2pPr>
            <a:lvl3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3pPr>
            <a:lvl4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4pPr>
            <a:lvl5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5pPr>
            <a:lvl6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6pPr>
            <a:lvl7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7pPr>
            <a:lvl8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8pPr>
            <a:lvl9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/>
              <a:t>Topic 2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3888573" y="1239838"/>
            <a:ext cx="1584325" cy="287797"/>
          </a:xfrm>
          <a:prstGeom prst="rect">
            <a:avLst/>
          </a:prstGeom>
          <a:solidFill>
            <a:schemeClr val="accent3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2pPr>
            <a:lvl3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3pPr>
            <a:lvl4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4pPr>
            <a:lvl5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5pPr>
            <a:lvl6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6pPr>
            <a:lvl7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7pPr>
            <a:lvl8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8pPr>
            <a:lvl9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/>
              <a:t>Topic 3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5644193" y="1239838"/>
            <a:ext cx="1584325" cy="287797"/>
          </a:xfrm>
          <a:prstGeom prst="rect">
            <a:avLst/>
          </a:prstGeom>
          <a:solidFill>
            <a:schemeClr val="accent4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2pPr>
            <a:lvl3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3pPr>
            <a:lvl4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4pPr>
            <a:lvl5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5pPr>
            <a:lvl6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6pPr>
            <a:lvl7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7pPr>
            <a:lvl8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8pPr>
            <a:lvl9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/>
              <a:t>Topic 4</a:t>
            </a:r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684359825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Picture 25%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2124075" y="1239837"/>
            <a:ext cx="5111751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8" y="1239838"/>
            <a:ext cx="1763712" cy="3563937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1751671967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Picture 50%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3887790" y="1239837"/>
            <a:ext cx="3348037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9" y="1239838"/>
            <a:ext cx="3529012" cy="3563937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1823356174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Picture 75%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5651502" y="1239837"/>
            <a:ext cx="1584325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7" y="1239838"/>
            <a:ext cx="5292725" cy="3563937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1119816392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icture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6" y="1239838"/>
            <a:ext cx="7056441" cy="3563937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1025316029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9A5AB30-E2C7-E7CF-C1E7-8CCE9089AB71}"/>
              </a:ext>
            </a:extLst>
          </p:cNvPr>
          <p:cNvSpPr/>
          <p:nvPr userDrawn="1"/>
        </p:nvSpPr>
        <p:spPr bwMode="gray">
          <a:xfrm>
            <a:off x="107505" y="1"/>
            <a:ext cx="7380820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6" y="339502"/>
            <a:ext cx="7056441" cy="4464273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910157539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 userDrawn="1"/>
        </p:nvSpPr>
        <p:spPr bwMode="gray">
          <a:xfrm>
            <a:off x="179389" y="2932113"/>
            <a:ext cx="8601075" cy="20526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4" y="1"/>
            <a:ext cx="7309295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2932113"/>
            <a:ext cx="8421685" cy="1871663"/>
          </a:xfrm>
          <a:solidFill>
            <a:srgbClr val="DD640C"/>
          </a:solidFill>
        </p:spPr>
        <p:txBody>
          <a:bodyPr lIns="108000" tIns="252000" rIns="108000" bIns="252000" anchor="ctr" anchorCtr="0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Presentation title</a:t>
            </a:r>
            <a:br>
              <a:rPr lang="en-US" noProof="0" dirty="0"/>
            </a:br>
            <a:r>
              <a:rPr lang="en-US" noProof="0" dirty="0"/>
              <a:t>up to maximum 2 lines</a:t>
            </a:r>
          </a:p>
        </p:txBody>
      </p:sp>
      <p:sp>
        <p:nvSpPr>
          <p:cNvPr id="11" name="Rectangle 10"/>
          <p:cNvSpPr/>
          <p:nvPr userDrawn="1"/>
        </p:nvSpPr>
        <p:spPr bwMode="gray">
          <a:xfrm>
            <a:off x="358776" y="2751932"/>
            <a:ext cx="8605836" cy="18018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2" name="Rectangle 11"/>
          <p:cNvSpPr/>
          <p:nvPr userDrawn="1"/>
        </p:nvSpPr>
        <p:spPr bwMode="gray">
          <a:xfrm>
            <a:off x="8780464" y="2934376"/>
            <a:ext cx="184149" cy="1869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411182617"/>
      </p:ext>
    </p:extLst>
  </p:cSld>
  <p:clrMapOvr>
    <a:masterClrMapping/>
  </p:clrMapOvr>
  <p:transition spd="slow">
    <p:wipe dir="d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without speak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79B42E9-6004-B682-9BB2-B6781818F1BD}"/>
              </a:ext>
            </a:extLst>
          </p:cNvPr>
          <p:cNvSpPr/>
          <p:nvPr userDrawn="1"/>
        </p:nvSpPr>
        <p:spPr bwMode="gray">
          <a:xfrm>
            <a:off x="1489336" y="3661334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5" y="1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179389" y="3604262"/>
            <a:ext cx="8601075" cy="138048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58775" y="1058863"/>
            <a:ext cx="8605838" cy="374015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15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389" y="3604260"/>
            <a:ext cx="8601073" cy="1380489"/>
          </a:xfrm>
          <a:prstGeom prst="rect">
            <a:avLst/>
          </a:prstGeom>
          <a:solidFill>
            <a:schemeClr val="accent1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0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noProof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3604261"/>
            <a:ext cx="8421689" cy="1199516"/>
          </a:xfrm>
          <a:noFill/>
        </p:spPr>
        <p:txBody>
          <a:bodyPr lIns="108000"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Presentation title</a:t>
            </a:r>
            <a:br>
              <a:rPr lang="en-US" noProof="0" dirty="0"/>
            </a:br>
            <a:r>
              <a:rPr lang="en-US" noProof="0" dirty="0"/>
              <a:t>up to maximum</a:t>
            </a:r>
            <a:br>
              <a:rPr lang="en-US" noProof="0" dirty="0"/>
            </a:br>
            <a:r>
              <a:rPr lang="en-US" noProof="0" dirty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2314300643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AAC0A0F-D572-A6E0-387E-345D272423FA}"/>
              </a:ext>
            </a:extLst>
          </p:cNvPr>
          <p:cNvSpPr/>
          <p:nvPr userDrawn="1"/>
        </p:nvSpPr>
        <p:spPr bwMode="gray">
          <a:xfrm>
            <a:off x="1489336" y="3661334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5" y="1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179388" y="2932113"/>
            <a:ext cx="8601075" cy="205263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58775" y="1058862"/>
            <a:ext cx="8605838" cy="3744913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 dirty="0"/>
              <a:t>Insert picture by </a:t>
            </a:r>
            <a:br>
              <a:rPr lang="en-US" noProof="0" dirty="0"/>
            </a:br>
            <a:r>
              <a:rPr lang="en-US" noProof="0" dirty="0"/>
              <a:t>clicking the icon</a:t>
            </a:r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</p:txBody>
      </p:sp>
      <p:sp>
        <p:nvSpPr>
          <p:cNvPr id="16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389" y="2926794"/>
            <a:ext cx="8601073" cy="2057956"/>
          </a:xfrm>
          <a:prstGeom prst="rect">
            <a:avLst/>
          </a:prstGeom>
          <a:solidFill>
            <a:schemeClr val="accent2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0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2932114"/>
            <a:ext cx="8421689" cy="1026317"/>
          </a:xfrm>
          <a:noFill/>
        </p:spPr>
        <p:txBody>
          <a:bodyPr lIns="108000"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br>
              <a:rPr lang="en-US" dirty="0"/>
            </a:br>
            <a:r>
              <a:rPr lang="en-US" dirty="0"/>
              <a:t>up to maximum 2 lines</a:t>
            </a:r>
          </a:p>
        </p:txBody>
      </p:sp>
      <p:sp>
        <p:nvSpPr>
          <p:cNvPr id="1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58775" y="3958431"/>
            <a:ext cx="8421687" cy="840025"/>
          </a:xfrm>
          <a:prstGeom prst="rect">
            <a:avLst/>
          </a:prstGeom>
        </p:spPr>
        <p:txBody>
          <a:bodyPr rIns="108000"/>
          <a:lstStyle>
            <a:lvl1pPr marL="0" indent="0" algn="r">
              <a:buNone/>
              <a:defRPr sz="14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Speaker</a:t>
            </a:r>
            <a:br>
              <a:rPr lang="en-US" dirty="0"/>
            </a:br>
            <a:r>
              <a:rPr lang="en-US" dirty="0"/>
              <a:t>Job Description</a:t>
            </a:r>
            <a:br>
              <a:rPr lang="en-US" dirty="0"/>
            </a:br>
            <a:r>
              <a:rPr lang="en-US" dirty="0"/>
              <a:t>Institute</a:t>
            </a:r>
          </a:p>
        </p:txBody>
      </p:sp>
    </p:spTree>
    <p:extLst>
      <p:ext uri="{BB962C8B-B14F-4D97-AF65-F5344CB8AC3E}">
        <p14:creationId xmlns:p14="http://schemas.microsoft.com/office/powerpoint/2010/main" val="292368745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range (without speak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6FFFF40-1830-662B-0DF7-6359FB3CF885}"/>
              </a:ext>
            </a:extLst>
          </p:cNvPr>
          <p:cNvSpPr/>
          <p:nvPr userDrawn="1"/>
        </p:nvSpPr>
        <p:spPr bwMode="gray">
          <a:xfrm>
            <a:off x="1489336" y="3661334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5" y="1"/>
            <a:ext cx="7380820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179388" y="3604262"/>
            <a:ext cx="8601075" cy="13804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58775" y="1058863"/>
            <a:ext cx="8605838" cy="3744914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15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389" y="3604260"/>
            <a:ext cx="8601073" cy="1380489"/>
          </a:xfrm>
          <a:prstGeom prst="rect">
            <a:avLst/>
          </a:prstGeom>
          <a:solidFill>
            <a:schemeClr val="accent2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0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noProof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3604261"/>
            <a:ext cx="8421689" cy="1199516"/>
          </a:xfrm>
          <a:noFill/>
        </p:spPr>
        <p:txBody>
          <a:bodyPr lIns="108000"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Presentation title</a:t>
            </a:r>
            <a:br>
              <a:rPr lang="en-US" noProof="0" dirty="0"/>
            </a:br>
            <a:r>
              <a:rPr lang="en-US" noProof="0" dirty="0"/>
              <a:t>up to maximum</a:t>
            </a:r>
            <a:br>
              <a:rPr lang="en-US" noProof="0" dirty="0"/>
            </a:br>
            <a:r>
              <a:rPr lang="en-US" noProof="0" dirty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1750457300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 bwMode="gray">
          <a:xfrm>
            <a:off x="358775" y="1239838"/>
            <a:ext cx="6877050" cy="3563938"/>
          </a:xfrm>
          <a:prstGeom prst="rect">
            <a:avLst/>
          </a:prstGeom>
          <a:noFill/>
        </p:spPr>
        <p:txBody>
          <a:bodyPr lIns="0" tIns="72000" rIns="0" bIns="0"/>
          <a:lstStyle>
            <a:lvl1pPr marL="358775" indent="-358775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>
                <a:solidFill>
                  <a:schemeClr val="tx1"/>
                </a:solidFill>
              </a:defRPr>
            </a:lvl1pPr>
            <a:lvl2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2pPr>
            <a:lvl3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3pPr>
            <a:lvl4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4pPr>
            <a:lvl5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5pPr>
            <a:lvl6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6pPr>
            <a:lvl7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7pPr>
            <a:lvl8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 cap="none" baseline="0">
                <a:solidFill>
                  <a:schemeClr val="tx1"/>
                </a:solidFill>
              </a:defRPr>
            </a:lvl8pPr>
            <a:lvl9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 cap="none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en-GB" noProof="0" dirty="0"/>
              <a:t>Click to edit </a:t>
            </a:r>
            <a:r>
              <a:rPr lang="en-US" noProof="0" dirty="0"/>
              <a:t>Master</a:t>
            </a:r>
            <a:r>
              <a:rPr lang="en-GB" noProof="0" dirty="0"/>
              <a:t> text styles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/>
              <a:t>Overview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CFF3EC-409E-63A1-E030-5FEB5C32CFB4}"/>
              </a:ext>
            </a:extLst>
          </p:cNvPr>
          <p:cNvSpPr txBox="1"/>
          <p:nvPr userDrawn="1"/>
        </p:nvSpPr>
        <p:spPr bwMode="gray">
          <a:xfrm>
            <a:off x="8130746" y="42672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182563" indent="-182563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■"/>
            </a:pPr>
            <a:endParaRPr lang="en-US" sz="1200" dirty="0" err="1"/>
          </a:p>
        </p:txBody>
      </p:sp>
    </p:spTree>
    <p:extLst>
      <p:ext uri="{BB962C8B-B14F-4D97-AF65-F5344CB8AC3E}">
        <p14:creationId xmlns:p14="http://schemas.microsoft.com/office/powerpoint/2010/main" val="3296948856"/>
      </p:ext>
    </p:extLst>
  </p:cSld>
  <p:clrMapOvr>
    <a:masterClrMapping/>
  </p:clrMapOvr>
  <p:transition spd="slow">
    <p:wipe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/>
              <a:t>Write your title</a:t>
            </a:r>
            <a:br>
              <a:rPr lang="en-US" noProof="0" dirty="0"/>
            </a:br>
            <a:r>
              <a:rPr lang="en-US" noProof="0" dirty="0"/>
              <a:t>- maximum 2 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7EA378-D654-6058-1100-7130BB18C70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58775" y="1239838"/>
            <a:ext cx="6877050" cy="35639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46275408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Bullet Poi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358776" y="1239837"/>
            <a:ext cx="6877051" cy="3563938"/>
          </a:xfrm>
          <a:prstGeom prst="rect">
            <a:avLst/>
          </a:prstGeom>
        </p:spPr>
        <p:txBody>
          <a:bodyPr/>
          <a:lstStyle>
            <a:lvl1pPr marL="268288" indent="-268288"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baseline="0"/>
            </a:lvl1pPr>
            <a:lvl2pPr marL="536575" indent="-268288">
              <a:buSzPct val="80000"/>
              <a:buFont typeface="Arial" panose="020B0604020202020204" pitchFamily="34" charset="0"/>
              <a:buChar char="□"/>
              <a:defRPr/>
            </a:lvl2pPr>
            <a:lvl3pPr marL="806450" indent="-269875">
              <a:buFont typeface="Arial" panose="020B0604020202020204" pitchFamily="34" charset="0"/>
              <a:buChar char="–"/>
              <a:defRPr/>
            </a:lvl3pPr>
            <a:lvl4pPr marL="270000" indent="-270000">
              <a:buFont typeface="+mj-lt"/>
              <a:buAutoNum type="arabicPeriod"/>
              <a:defRPr/>
            </a:lvl4pPr>
            <a:lvl5pPr marL="540000" indent="-270000">
              <a:buFont typeface="+mj-lt"/>
              <a:buAutoNum type="alphaLcParenR"/>
              <a:defRPr/>
            </a:lvl5pPr>
            <a:lvl6pPr marL="0" indent="0">
              <a:spcBef>
                <a:spcPts val="400"/>
              </a:spcBef>
              <a:spcAft>
                <a:spcPts val="400"/>
              </a:spcAft>
              <a:buNone/>
              <a:defRPr sz="1600" cap="all" baseline="0">
                <a:solidFill>
                  <a:schemeClr val="accent1"/>
                </a:solidFill>
              </a:defRPr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</a:t>
            </a:r>
            <a:r>
              <a:rPr lang="en-US" noProof="0" dirty="0"/>
              <a:t>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  <a:endParaRPr lang="en-US" noProof="0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3481075343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(Tex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/>
              <a:t>Write your title</a:t>
            </a:r>
            <a:br>
              <a:rPr lang="en-US" noProof="0" dirty="0"/>
            </a:br>
            <a:r>
              <a:rPr lang="en-US" noProof="0" dirty="0"/>
              <a:t>- maximum 2 lines</a:t>
            </a:r>
          </a:p>
        </p:txBody>
      </p:sp>
      <p:sp>
        <p:nvSpPr>
          <p:cNvPr id="2" name="Text Placeholder 10">
            <a:extLst>
              <a:ext uri="{FF2B5EF4-FFF2-40B4-BE49-F238E27FC236}">
                <a16:creationId xmlns:a16="http://schemas.microsoft.com/office/drawing/2014/main" id="{C2384B77-A60D-2E26-15E3-207400B24A9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 bwMode="gray">
          <a:xfrm>
            <a:off x="358777" y="1239837"/>
            <a:ext cx="3349624" cy="3563938"/>
          </a:xfrm>
          <a:prstGeom prst="rect">
            <a:avLst/>
          </a:prstGeom>
        </p:spPr>
        <p:txBody>
          <a:bodyPr/>
          <a:lstStyle>
            <a:lvl1pPr marL="268288" indent="-268288"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baseline="0"/>
            </a:lvl1pPr>
            <a:lvl2pPr marL="536575" indent="-268288">
              <a:buSzPct val="80000"/>
              <a:buFont typeface="Arial" panose="020B0604020202020204" pitchFamily="34" charset="0"/>
              <a:buChar char="□"/>
              <a:defRPr/>
            </a:lvl2pPr>
            <a:lvl3pPr marL="806450" indent="-269875">
              <a:buFont typeface="Arial" panose="020B0604020202020204" pitchFamily="34" charset="0"/>
              <a:buChar char="–"/>
              <a:defRPr/>
            </a:lvl3pPr>
            <a:lvl4pPr marL="270000" indent="-270000">
              <a:buFont typeface="+mj-lt"/>
              <a:buAutoNum type="arabicPeriod"/>
              <a:defRPr/>
            </a:lvl4pPr>
            <a:lvl5pPr marL="540000" indent="-270000">
              <a:buFont typeface="+mj-lt"/>
              <a:buAutoNum type="alphaLcParenR"/>
              <a:defRPr/>
            </a:lvl5pPr>
            <a:lvl6pPr marL="0" indent="0">
              <a:spcBef>
                <a:spcPts val="400"/>
              </a:spcBef>
              <a:spcAft>
                <a:spcPts val="400"/>
              </a:spcAft>
              <a:buNone/>
              <a:defRPr sz="1600" cap="all" baseline="0">
                <a:solidFill>
                  <a:schemeClr val="accent1"/>
                </a:solidFill>
              </a:defRPr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078C676C-DB7C-A16F-DE7B-260DE2FD49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 bwMode="gray">
          <a:xfrm>
            <a:off x="3886202" y="1232126"/>
            <a:ext cx="3349624" cy="3563938"/>
          </a:xfrm>
          <a:prstGeom prst="rect">
            <a:avLst/>
          </a:prstGeom>
        </p:spPr>
        <p:txBody>
          <a:bodyPr/>
          <a:lstStyle>
            <a:lvl1pPr marL="268288" indent="-268288"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baseline="0"/>
            </a:lvl1pPr>
            <a:lvl2pPr marL="536575" indent="-268288">
              <a:buSzPct val="80000"/>
              <a:buFont typeface="Arial" panose="020B0604020202020204" pitchFamily="34" charset="0"/>
              <a:buChar char="□"/>
              <a:defRPr/>
            </a:lvl2pPr>
            <a:lvl3pPr marL="806450" indent="-269875">
              <a:buFont typeface="Arial" panose="020B0604020202020204" pitchFamily="34" charset="0"/>
              <a:buChar char="–"/>
              <a:defRPr/>
            </a:lvl3pPr>
            <a:lvl4pPr marL="270000" indent="-270000">
              <a:buFont typeface="+mj-lt"/>
              <a:buAutoNum type="arabicPeriod"/>
              <a:defRPr/>
            </a:lvl4pPr>
            <a:lvl5pPr marL="540000" indent="-270000">
              <a:buFont typeface="+mj-lt"/>
              <a:buAutoNum type="alphaLcParenR"/>
              <a:defRPr/>
            </a:lvl5pPr>
            <a:lvl6pPr marL="0" indent="0">
              <a:spcBef>
                <a:spcPts val="400"/>
              </a:spcBef>
              <a:spcAft>
                <a:spcPts val="400"/>
              </a:spcAft>
              <a:buNone/>
              <a:defRPr sz="1600" cap="all" baseline="0">
                <a:solidFill>
                  <a:schemeClr val="accent1"/>
                </a:solidFill>
              </a:defRPr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66185237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s (Tex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358776" y="1239837"/>
            <a:ext cx="1584325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4"/>
          </p:nvPr>
        </p:nvSpPr>
        <p:spPr bwMode="gray">
          <a:xfrm>
            <a:off x="2124076" y="1239837"/>
            <a:ext cx="1585913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5"/>
          </p:nvPr>
        </p:nvSpPr>
        <p:spPr bwMode="gray">
          <a:xfrm>
            <a:off x="3886985" y="1239837"/>
            <a:ext cx="1585913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6"/>
          </p:nvPr>
        </p:nvSpPr>
        <p:spPr bwMode="gray">
          <a:xfrm>
            <a:off x="5649913" y="1239837"/>
            <a:ext cx="1585913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405366817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050"/>
          <p:cNvSpPr/>
          <p:nvPr/>
        </p:nvSpPr>
        <p:spPr bwMode="gray">
          <a:xfrm>
            <a:off x="177170" y="1"/>
            <a:ext cx="7238834" cy="10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358776" y="108001"/>
            <a:ext cx="6877051" cy="927588"/>
          </a:xfrm>
          <a:prstGeom prst="rect">
            <a:avLst/>
          </a:prstGeom>
        </p:spPr>
        <p:txBody>
          <a:bodyPr vert="horz" lIns="0" tIns="0" rIns="0" bIns="180000" rtlCol="0" anchor="b" anchorCtr="0">
            <a:noAutofit/>
          </a:bodyPr>
          <a:lstStyle/>
          <a:p>
            <a:r>
              <a:rPr lang="en-US" noProof="0" dirty="0"/>
              <a:t>Write your title</a:t>
            </a:r>
            <a:br>
              <a:rPr lang="en-US" noProof="0" dirty="0"/>
            </a:br>
            <a:r>
              <a:rPr lang="en-US" noProof="0" dirty="0"/>
              <a:t>- maximum 2 lines</a:t>
            </a:r>
          </a:p>
        </p:txBody>
      </p:sp>
      <p:grpSp>
        <p:nvGrpSpPr>
          <p:cNvPr id="23" name="Group 22"/>
          <p:cNvGrpSpPr/>
          <p:nvPr/>
        </p:nvGrpSpPr>
        <p:grpSpPr bwMode="gray">
          <a:xfrm>
            <a:off x="-101695" y="1055849"/>
            <a:ext cx="99454" cy="3924294"/>
            <a:chOff x="-101696" y="1055849"/>
            <a:chExt cx="99454" cy="3924294"/>
          </a:xfrm>
        </p:grpSpPr>
        <p:cxnSp>
          <p:nvCxnSpPr>
            <p:cNvPr id="22" name="Straight Connector 21"/>
            <p:cNvCxnSpPr/>
            <p:nvPr userDrawn="1"/>
          </p:nvCxnSpPr>
          <p:spPr bwMode="gray">
            <a:xfrm>
              <a:off x="-101696" y="105584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 bwMode="gray">
            <a:xfrm>
              <a:off x="-101696" y="1236027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 bwMode="gray">
            <a:xfrm>
              <a:off x="-101696" y="29283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 bwMode="gray">
            <a:xfrm>
              <a:off x="-101696" y="310848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 bwMode="gray">
          <a:xfrm>
            <a:off x="9156605" y="1055849"/>
            <a:ext cx="99454" cy="3924294"/>
            <a:chOff x="-101696" y="1055849"/>
            <a:chExt cx="99454" cy="3924294"/>
          </a:xfrm>
        </p:grpSpPr>
        <p:cxnSp>
          <p:nvCxnSpPr>
            <p:cNvPr id="31" name="Straight Connector 30"/>
            <p:cNvCxnSpPr/>
            <p:nvPr userDrawn="1"/>
          </p:nvCxnSpPr>
          <p:spPr bwMode="gray">
            <a:xfrm>
              <a:off x="-101696" y="105584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 bwMode="gray">
            <a:xfrm>
              <a:off x="-101696" y="1236027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 bwMode="gray">
            <a:xfrm>
              <a:off x="-101696" y="29283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 bwMode="gray">
            <a:xfrm>
              <a:off x="-101696" y="310848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/>
          <p:cNvGrpSpPr/>
          <p:nvPr/>
        </p:nvGrpSpPr>
        <p:grpSpPr bwMode="gray">
          <a:xfrm rot="5400000">
            <a:off x="4520765" y="-4456716"/>
            <a:ext cx="99454" cy="8786645"/>
            <a:chOff x="-101696" y="-3806503"/>
            <a:chExt cx="99454" cy="8786646"/>
          </a:xfrm>
        </p:grpSpPr>
        <p:cxnSp>
          <p:nvCxnSpPr>
            <p:cNvPr id="38" name="Straight Connector 37"/>
            <p:cNvCxnSpPr/>
            <p:nvPr userDrawn="1"/>
          </p:nvCxnSpPr>
          <p:spPr bwMode="gray">
            <a:xfrm>
              <a:off x="-101696" y="127143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 bwMode="gray">
            <a:xfrm>
              <a:off x="-101696" y="145160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 bwMode="gray">
            <a:xfrm>
              <a:off x="-101696" y="3033236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 bwMode="gray">
            <a:xfrm>
              <a:off x="-101696" y="3213414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 bwMode="gray">
            <a:xfrm>
              <a:off x="-101696" y="-494980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 userDrawn="1"/>
          </p:nvCxnSpPr>
          <p:spPr bwMode="gray">
            <a:xfrm>
              <a:off x="-101696" y="-3148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 userDrawn="1"/>
          </p:nvCxnSpPr>
          <p:spPr bwMode="gray">
            <a:xfrm>
              <a:off x="-101696" y="-225869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 userDrawn="1"/>
          </p:nvCxnSpPr>
          <p:spPr bwMode="gray">
            <a:xfrm>
              <a:off x="-101696" y="-207851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 userDrawn="1"/>
          </p:nvCxnSpPr>
          <p:spPr bwMode="gray">
            <a:xfrm>
              <a:off x="-101696" y="-38065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/>
          <p:cNvGrpSpPr/>
          <p:nvPr/>
        </p:nvGrpSpPr>
        <p:grpSpPr bwMode="gray">
          <a:xfrm rot="5400000">
            <a:off x="4520765" y="826438"/>
            <a:ext cx="99454" cy="8786645"/>
            <a:chOff x="-101696" y="-3806503"/>
            <a:chExt cx="99454" cy="8786646"/>
          </a:xfrm>
        </p:grpSpPr>
        <p:cxnSp>
          <p:nvCxnSpPr>
            <p:cNvPr id="50" name="Straight Connector 49"/>
            <p:cNvCxnSpPr/>
            <p:nvPr userDrawn="1"/>
          </p:nvCxnSpPr>
          <p:spPr bwMode="gray">
            <a:xfrm>
              <a:off x="-101696" y="127143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 userDrawn="1"/>
          </p:nvCxnSpPr>
          <p:spPr bwMode="gray">
            <a:xfrm>
              <a:off x="-101696" y="145160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 userDrawn="1"/>
          </p:nvCxnSpPr>
          <p:spPr bwMode="gray">
            <a:xfrm>
              <a:off x="-101696" y="3033236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 userDrawn="1"/>
          </p:nvCxnSpPr>
          <p:spPr bwMode="gray">
            <a:xfrm>
              <a:off x="-101696" y="3213414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 userDrawn="1"/>
          </p:nvCxnSpPr>
          <p:spPr bwMode="gray">
            <a:xfrm>
              <a:off x="-101696" y="-494980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 userDrawn="1"/>
          </p:nvCxnSpPr>
          <p:spPr bwMode="gray">
            <a:xfrm>
              <a:off x="-101696" y="-3148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 userDrawn="1"/>
          </p:nvCxnSpPr>
          <p:spPr bwMode="gray">
            <a:xfrm>
              <a:off x="-101696" y="-225869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 userDrawn="1"/>
          </p:nvCxnSpPr>
          <p:spPr bwMode="gray">
            <a:xfrm>
              <a:off x="-101696" y="-207851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 userDrawn="1"/>
          </p:nvCxnSpPr>
          <p:spPr bwMode="gray">
            <a:xfrm>
              <a:off x="-101696" y="-38065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49" name="Rectangle 2048"/>
          <p:cNvSpPr/>
          <p:nvPr/>
        </p:nvSpPr>
        <p:spPr bwMode="gray">
          <a:xfrm>
            <a:off x="7308304" y="2391730"/>
            <a:ext cx="1440160" cy="165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66" name="Rectangle 65"/>
          <p:cNvSpPr/>
          <p:nvPr/>
        </p:nvSpPr>
        <p:spPr bwMode="gray">
          <a:xfrm>
            <a:off x="177170" y="1031579"/>
            <a:ext cx="7238834" cy="25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64" name="Rectangle 2048"/>
          <p:cNvSpPr/>
          <p:nvPr/>
        </p:nvSpPr>
        <p:spPr bwMode="gray">
          <a:xfrm>
            <a:off x="7596336" y="866274"/>
            <a:ext cx="1440160" cy="165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70937C7D-7970-2DD0-9416-2BD2CE9F7DD8}"/>
              </a:ext>
            </a:extLst>
          </p:cNvPr>
          <p:cNvSpPr txBox="1">
            <a:spLocks/>
          </p:cNvSpPr>
          <p:nvPr userDrawn="1"/>
        </p:nvSpPr>
        <p:spPr>
          <a:xfrm>
            <a:off x="7416675" y="3562452"/>
            <a:ext cx="1547813" cy="521465"/>
          </a:xfrm>
          <a:prstGeom prst="rect">
            <a:avLst/>
          </a:prstGeom>
        </p:spPr>
        <p:txBody>
          <a:bodyPr lIns="0" tIns="0" anchor="b" anchorCtr="0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0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8288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6575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□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6450" indent="-269875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lphaLcParenR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None/>
              <a:defRPr sz="160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noProof="0" dirty="0"/>
              <a:t>Introduction to Probabilistic Machine Learning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E6D6BE21-07EB-2A7A-3514-3C5C9A0F9F57}"/>
              </a:ext>
            </a:extLst>
          </p:cNvPr>
          <p:cNvSpPr txBox="1">
            <a:spLocks/>
          </p:cNvSpPr>
          <p:nvPr userDrawn="1"/>
        </p:nvSpPr>
        <p:spPr>
          <a:xfrm>
            <a:off x="7416488" y="4155928"/>
            <a:ext cx="1548000" cy="476395"/>
          </a:xfrm>
          <a:prstGeom prst="rect">
            <a:avLst/>
          </a:prstGeom>
        </p:spPr>
        <p:txBody>
          <a:bodyPr lIns="108000" tIns="0" anchor="t" anchorCtr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b="0" i="1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268288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6575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□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6450" indent="-269875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lphaLcParenR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None/>
              <a:defRPr sz="160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800" noProof="0" dirty="0"/>
              <a:t>Unit 5 –</a:t>
            </a:r>
            <a:r>
              <a:rPr lang="en-US" sz="800" noProof="0" dirty="0"/>
              <a:t> Bayesian Classification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31263011-02B0-D99B-96F0-5F8F5F6662F7}"/>
              </a:ext>
            </a:extLst>
          </p:cNvPr>
          <p:cNvSpPr txBox="1">
            <a:spLocks/>
          </p:cNvSpPr>
          <p:nvPr userDrawn="1"/>
        </p:nvSpPr>
        <p:spPr>
          <a:xfrm>
            <a:off x="7416488" y="4623195"/>
            <a:ext cx="1548000" cy="179496"/>
          </a:xfrm>
          <a:prstGeom prst="rect">
            <a:avLst/>
          </a:prstGeom>
        </p:spPr>
        <p:txBody>
          <a:bodyPr lIns="108000" tIns="0" anchor="b" anchorCtr="0"/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050" b="1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8288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6575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□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6450" indent="-269875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lphaLcParenR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None/>
              <a:defRPr sz="160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AE68F2E-2A8C-D34D-8DDE-B2849ECC962F}" type="slidenum">
              <a:rPr lang="de-DE" sz="700" noProof="0" smtClean="0"/>
              <a:pPr/>
              <a:t>‹#›</a:t>
            </a:fld>
            <a:r>
              <a:rPr lang="de-DE" sz="700" noProof="0" dirty="0"/>
              <a:t>/41</a:t>
            </a:r>
          </a:p>
        </p:txBody>
      </p:sp>
      <p:pic>
        <p:nvPicPr>
          <p:cNvPr id="6" name="Grafik 28">
            <a:extLst>
              <a:ext uri="{FF2B5EF4-FFF2-40B4-BE49-F238E27FC236}">
                <a16:creationId xmlns:a16="http://schemas.microsoft.com/office/drawing/2014/main" id="{0030E6E4-E302-1D7B-703C-E754385BD918}"/>
              </a:ext>
            </a:extLst>
          </p:cNvPr>
          <p:cNvPicPr>
            <a:picLocks noChangeAspect="1"/>
          </p:cNvPicPr>
          <p:nvPr userDrawn="1"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49665" y="239817"/>
            <a:ext cx="1308999" cy="741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693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8" r:id="rId2"/>
    <p:sldLayoutId id="2147483651" r:id="rId3"/>
    <p:sldLayoutId id="2147483659" r:id="rId4"/>
    <p:sldLayoutId id="2147483662" r:id="rId5"/>
    <p:sldLayoutId id="2147483650" r:id="rId6"/>
    <p:sldLayoutId id="2147483664" r:id="rId7"/>
    <p:sldLayoutId id="2147483652" r:id="rId8"/>
    <p:sldLayoutId id="2147483653" r:id="rId9"/>
    <p:sldLayoutId id="2147483660" r:id="rId10"/>
    <p:sldLayoutId id="2147483654" r:id="rId11"/>
    <p:sldLayoutId id="2147483655" r:id="rId12"/>
    <p:sldLayoutId id="2147483656" r:id="rId13"/>
    <p:sldLayoutId id="2147483657" r:id="rId14"/>
    <p:sldLayoutId id="2147483665" r:id="rId15"/>
    <p:sldLayoutId id="2147483663" r:id="rId16"/>
  </p:sldLayoutIdLst>
  <p:transition>
    <p:fade/>
  </p:transition>
  <p:hf hdr="0"/>
  <p:txStyles>
    <p:titleStyle>
      <a:lvl1pPr algn="l" defTabSz="914400" rtl="0" eaLnBrk="1" latinLnBrk="0" hangingPunct="1">
        <a:spcBef>
          <a:spcPct val="0"/>
        </a:spcBef>
        <a:buNone/>
        <a:defRPr sz="2000" kern="1200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268288" indent="-268288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80000"/>
        <a:buFont typeface="Arial" panose="020B0604020202020204" pitchFamily="34" charset="0"/>
        <a:buChar char="■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536575" indent="-268288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80000"/>
        <a:buFont typeface="Arial" panose="020B0604020202020204" pitchFamily="34" charset="0"/>
        <a:buChar char="□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806450" indent="-269875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100000"/>
        <a:buFont typeface="Arial" panose="020B0604020202020204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70000" indent="-27000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100000"/>
        <a:buFont typeface="+mj-lt"/>
        <a:buAutoNum type="arabicPeriod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540000" indent="-27000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100000"/>
        <a:buFont typeface="+mj-lt"/>
        <a:buAutoNum type="alphaLcParenR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100000"/>
        </a:lnSpc>
        <a:spcBef>
          <a:spcPts val="400"/>
        </a:spcBef>
        <a:spcAft>
          <a:spcPts val="400"/>
        </a:spcAft>
        <a:buClr>
          <a:schemeClr val="accent1"/>
        </a:buClr>
        <a:buSzPct val="90000"/>
        <a:buFont typeface="Arial" panose="020B0604020202020204" pitchFamily="34" charset="0"/>
        <a:buNone/>
        <a:defRPr sz="1600" kern="1200" cap="all" baseline="0">
          <a:solidFill>
            <a:schemeClr val="accent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100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600" b="0" kern="1200" cap="all" baseline="0">
          <a:solidFill>
            <a:schemeClr val="accent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100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600" b="0" kern="1200" cap="all" baseline="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28.png"/><Relationship Id="rId4" Type="http://schemas.openxmlformats.org/officeDocument/2006/relationships/image" Target="../media/image21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33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7" Type="http://schemas.openxmlformats.org/officeDocument/2006/relationships/image" Target="../media/image52.sv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50.svg"/><Relationship Id="rId4" Type="http://schemas.openxmlformats.org/officeDocument/2006/relationships/image" Target="../media/image4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65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12" Type="http://schemas.openxmlformats.org/officeDocument/2006/relationships/image" Target="../media/image6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11" Type="http://schemas.openxmlformats.org/officeDocument/2006/relationships/image" Target="../media/image63.png"/><Relationship Id="rId5" Type="http://schemas.openxmlformats.org/officeDocument/2006/relationships/image" Target="../media/image56.png"/><Relationship Id="rId10" Type="http://schemas.openxmlformats.org/officeDocument/2006/relationships/image" Target="../media/image62.png"/><Relationship Id="rId4" Type="http://schemas.openxmlformats.org/officeDocument/2006/relationships/image" Target="../media/image55.png"/><Relationship Id="rId9" Type="http://schemas.openxmlformats.org/officeDocument/2006/relationships/image" Target="../media/image61.png"/><Relationship Id="rId14" Type="http://schemas.openxmlformats.org/officeDocument/2006/relationships/image" Target="../media/image66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10" Type="http://schemas.openxmlformats.org/officeDocument/2006/relationships/image" Target="../media/image82.png"/><Relationship Id="rId4" Type="http://schemas.openxmlformats.org/officeDocument/2006/relationships/image" Target="../media/image76.png"/><Relationship Id="rId9" Type="http://schemas.openxmlformats.org/officeDocument/2006/relationships/image" Target="../media/image81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84.png"/><Relationship Id="rId7" Type="http://schemas.openxmlformats.org/officeDocument/2006/relationships/image" Target="../media/image88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Relationship Id="rId9" Type="http://schemas.openxmlformats.org/officeDocument/2006/relationships/image" Target="../media/image91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0.png"/><Relationship Id="rId2" Type="http://schemas.openxmlformats.org/officeDocument/2006/relationships/image" Target="../media/image8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70.png"/><Relationship Id="rId5" Type="http://schemas.openxmlformats.org/officeDocument/2006/relationships/image" Target="../media/image860.png"/><Relationship Id="rId4" Type="http://schemas.openxmlformats.org/officeDocument/2006/relationships/image" Target="../media/image85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0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13" Type="http://schemas.openxmlformats.org/officeDocument/2006/relationships/image" Target="../media/image98.png"/><Relationship Id="rId18" Type="http://schemas.openxmlformats.org/officeDocument/2006/relationships/image" Target="../media/image103.svg"/><Relationship Id="rId7" Type="http://schemas.openxmlformats.org/officeDocument/2006/relationships/image" Target="../media/image79.png"/><Relationship Id="rId12" Type="http://schemas.openxmlformats.org/officeDocument/2006/relationships/image" Target="../media/image97.svg"/><Relationship Id="rId17" Type="http://schemas.openxmlformats.org/officeDocument/2006/relationships/image" Target="../media/image102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101.svg"/><Relationship Id="rId1" Type="http://schemas.openxmlformats.org/officeDocument/2006/relationships/slideLayout" Target="../slideLayouts/slideLayout7.xml"/><Relationship Id="rId11" Type="http://schemas.openxmlformats.org/officeDocument/2006/relationships/image" Target="../media/image96.png"/><Relationship Id="rId15" Type="http://schemas.openxmlformats.org/officeDocument/2006/relationships/image" Target="../media/image100.png"/><Relationship Id="rId10" Type="http://schemas.openxmlformats.org/officeDocument/2006/relationships/image" Target="../media/image950.png"/><Relationship Id="rId9" Type="http://schemas.openxmlformats.org/officeDocument/2006/relationships/image" Target="../media/image940.png"/><Relationship Id="rId14" Type="http://schemas.openxmlformats.org/officeDocument/2006/relationships/image" Target="../media/image99.sv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0.png"/><Relationship Id="rId7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jpe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jpe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Statistical methodology and probability">
            <a:extLst>
              <a:ext uri="{FF2B5EF4-FFF2-40B4-BE49-F238E27FC236}">
                <a16:creationId xmlns:a16="http://schemas.microsoft.com/office/drawing/2014/main" id="{57ECBEC9-9B2D-29AF-0BE7-057B2B14C402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2499B4D-A6A4-7FB5-E40F-F91A99DDDBE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16B42D6-B7D1-151D-17E2-D12C352A32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 to Probabilistic Machine Learning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7B102906-BAE2-00D0-F9F8-0F97B276052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Ralf Herbrich, Jakob Walter</a:t>
            </a:r>
          </a:p>
          <a:p>
            <a:pPr algn="l"/>
            <a:r>
              <a:rPr lang="en-US" dirty="0"/>
              <a:t>Bayesian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1734704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EB443615-A9C2-9C13-169B-F6E0356AF357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en-US" b="1" dirty="0"/>
                  <a:t>Expanding the Fisher Criterion</a:t>
                </a:r>
                <a:r>
                  <a:rPr lang="en-US" dirty="0"/>
                  <a:t> by introducing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sub>
                    </m:sSub>
                  </m:oMath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sz="120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p>
                          </m:sSup>
                          <m:limUpp>
                            <m:limUpp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limUppPr>
                            <m:e>
                              <m:groupChr>
                                <m:groupChrPr>
                                  <m:chr m:val="⏞"/>
                                  <m:pos m:val="top"/>
                                  <m:vertJc m:val="bot"/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groupChrPr>
                                <m:e>
                                  <m:d>
                                    <m:d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200" b="1" i="1">
                                              <a:latin typeface="Cambria Math" panose="02040503050406030204" pitchFamily="18" charset="0"/>
                                            </a:rPr>
                                            <m:t>𝒎</m:t>
                                          </m:r>
                                        </m:e>
                                        <m:sub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200" b="1" i="1">
                                              <a:latin typeface="Cambria Math" panose="02040503050406030204" pitchFamily="18" charset="0"/>
                                            </a:rPr>
                                            <m:t>𝒎</m:t>
                                          </m:r>
                                        </m:e>
                                        <m:sub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  <m:sSup>
                                    <m:sSup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200" b="1" i="1">
                                                  <a:latin typeface="Cambria Math" panose="02040503050406030204" pitchFamily="18" charset="0"/>
                                                </a:rPr>
                                                <m:t>𝒎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200" b="1" i="1">
                                                  <a:latin typeface="Cambria Math" panose="02040503050406030204" pitchFamily="18" charset="0"/>
                                                </a:rPr>
                                                <m:t>𝒎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en-US" sz="1200">
                                          <a:latin typeface="Cambria Math" panose="02040503050406030204" pitchFamily="18" charset="0"/>
                                        </a:rPr>
                                        <m:t>T</m:t>
                                      </m:r>
                                    </m:sup>
                                  </m:sSup>
                                </m:e>
                              </m:groupChr>
                            </m:e>
                            <m:lim>
                              <m:sSub>
                                <m:sSubPr>
                                  <m:ctrlPr>
                                    <a:rPr lang="en-US" sz="12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1" i="1" smtClean="0">
                                      <a:latin typeface="Cambria Math" panose="02040503050406030204" pitchFamily="18" charset="0"/>
                                    </a:rPr>
                                    <m:t>𝑺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</m:sSub>
                            </m:lim>
                          </m:limUpp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num>
                        <m:den>
                          <m:sSup>
                            <m:sSup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1" i="1" smtClean="0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sz="1200" b="0" i="0" smtClean="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p>
                          </m:sSup>
                          <m:limLow>
                            <m:limLow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groupChr>
                                <m:groupChrPr>
                                  <m:chr m:val="⏟"/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groupChrPr>
                                <m:e>
                                  <m:d>
                                    <m:dPr>
                                      <m:ctrlPr>
                                        <a:rPr lang="en-US" sz="12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  <m:nary>
                                        <m:naryPr>
                                          <m:chr m:val="∑"/>
                                          <m:supHide m:val="on"/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naryPr>
                                        <m:sub>
                                          <m:sSub>
                                            <m:sSubPr>
                                              <m:ctrlP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=</m:t>
                                          </m:r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  <m:sup/>
                                        <m:e>
                                          <m:d>
                                            <m:dPr>
                                              <m:ctrlP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200" b="1" i="1">
                                                  <a:latin typeface="Cambria Math" panose="02040503050406030204" pitchFamily="18" charset="0"/>
                                                </a:rPr>
                                                <m:t>𝝓</m:t>
                                              </m:r>
                                              <m:d>
                                                <m:dPr>
                                                  <m:ctrlPr>
                                                    <a:rPr lang="en-US" sz="12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sz="12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12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𝑥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12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𝑖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d>
                                              <m: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sz="12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1200" b="1" i="1">
                                                      <a:latin typeface="Cambria Math" panose="02040503050406030204" pitchFamily="18" charset="0"/>
                                                    </a:rPr>
                                                    <m:t>𝒎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1200" i="1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  <m:sSup>
                                            <m:sSupPr>
                                              <m:ctrlP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d>
                                                <m:dPr>
                                                  <m:ctrlPr>
                                                    <a:rPr lang="en-US" sz="12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sz="1200" b="1" i="1">
                                                      <a:latin typeface="Cambria Math" panose="02040503050406030204" pitchFamily="18" charset="0"/>
                                                    </a:rPr>
                                                    <m:t>𝝓</m:t>
                                                  </m:r>
                                                  <m:d>
                                                    <m:dPr>
                                                      <m:ctrlPr>
                                                        <a:rPr lang="en-US" sz="12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sz="1200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en-US" sz="1200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𝑥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en-US" sz="1200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𝑖</m:t>
                                                          </m:r>
                                                        </m:sub>
                                                      </m:sSub>
                                                    </m:e>
                                                  </m:d>
                                                  <m:r>
                                                    <a:rPr lang="en-US" sz="1200" i="1">
                                                      <a:latin typeface="Cambria Math" panose="02040503050406030204" pitchFamily="18" charset="0"/>
                                                    </a:rPr>
                                                    <m:t>−</m:t>
                                                  </m:r>
                                                  <m:sSub>
                                                    <m:sSubPr>
                                                      <m:ctrlPr>
                                                        <a:rPr lang="en-US" sz="12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1200" b="1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𝒎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12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0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d>
                                            </m:e>
                                            <m:sup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1200">
                                                  <a:latin typeface="Cambria Math" panose="02040503050406030204" pitchFamily="18" charset="0"/>
                                                </a:rPr>
                                                <m:t>T</m:t>
                                              </m:r>
                                            </m:sup>
                                          </m:sSup>
                                        </m:e>
                                      </m:nary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f>
                                        <m:fPr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  <m:nary>
                                        <m:naryPr>
                                          <m:chr m:val="∑"/>
                                          <m:supHide m:val="on"/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naryPr>
                                        <m:sub>
                                          <m:sSub>
                                            <m:sSubPr>
                                              <m:ctrlP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=</m:t>
                                          </m:r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  <m:sup/>
                                        <m:e>
                                          <m:d>
                                            <m:dPr>
                                              <m:ctrlP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200" b="1" i="1">
                                                  <a:latin typeface="Cambria Math" panose="02040503050406030204" pitchFamily="18" charset="0"/>
                                                </a:rPr>
                                                <m:t>𝝓</m:t>
                                              </m:r>
                                              <m:d>
                                                <m:dPr>
                                                  <m:ctrlPr>
                                                    <a:rPr lang="en-US" sz="12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sz="12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12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𝑥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12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𝑖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d>
                                              <m: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sz="12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1200" b="1" i="1">
                                                      <a:latin typeface="Cambria Math" panose="02040503050406030204" pitchFamily="18" charset="0"/>
                                                    </a:rPr>
                                                    <m:t>𝒎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1200" i="1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  <m:sSup>
                                            <m:sSupPr>
                                              <m:ctrlP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d>
                                                <m:dPr>
                                                  <m:ctrlPr>
                                                    <a:rPr lang="en-US" sz="12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sz="1200" b="1" i="1">
                                                      <a:latin typeface="Cambria Math" panose="02040503050406030204" pitchFamily="18" charset="0"/>
                                                    </a:rPr>
                                                    <m:t>𝝓</m:t>
                                                  </m:r>
                                                  <m:d>
                                                    <m:dPr>
                                                      <m:ctrlPr>
                                                        <a:rPr lang="en-US" sz="12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sz="1200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en-US" sz="1200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𝑥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en-US" sz="1200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𝑖</m:t>
                                                          </m:r>
                                                        </m:sub>
                                                      </m:sSub>
                                                    </m:e>
                                                  </m:d>
                                                  <m:r>
                                                    <a:rPr lang="en-US" sz="1200" i="1">
                                                      <a:latin typeface="Cambria Math" panose="02040503050406030204" pitchFamily="18" charset="0"/>
                                                    </a:rPr>
                                                    <m:t>−</m:t>
                                                  </m:r>
                                                  <m:sSub>
                                                    <m:sSubPr>
                                                      <m:ctrlPr>
                                                        <a:rPr lang="en-US" sz="12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1200" b="1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𝒎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12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1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d>
                                            </m:e>
                                            <m:sup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1200">
                                                  <a:latin typeface="Cambria Math" panose="02040503050406030204" pitchFamily="18" charset="0"/>
                                                </a:rPr>
                                                <m:t>T</m:t>
                                              </m:r>
                                            </m:sup>
                                          </m:sSup>
                                        </m:e>
                                      </m:nary>
                                    </m:e>
                                  </m:d>
                                </m:e>
                              </m:groupChr>
                            </m:e>
                            <m:lim>
                              <m:eqArr>
                                <m:eqArr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/>
                                <m:e>
                                  <m:sSub>
                                    <m:sSubPr>
                                      <m:ctrlP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  <m:t>𝑺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sub>
                                  </m:sSub>
                                </m:e>
                              </m:eqArr>
                            </m:lim>
                          </m:limLow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r>
                  <a:rPr lang="en-US" b="1" dirty="0"/>
                  <a:t>Solution</a:t>
                </a:r>
                <a:r>
                  <a:rPr lang="en-US" dirty="0"/>
                  <a:t>: Maximize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d>
                  </m:oMath>
                </a14:m>
                <a:r>
                  <a:rPr lang="en-US" dirty="0"/>
                  <a:t> over the choice of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𝐽</m:t>
                          </m:r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</m:d>
                        </m:num>
                        <m:den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den>
                      </m:f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den>
                      </m:f>
                      <m:f>
                        <m:f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2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1" i="1" smtClean="0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sz="1200" b="0" i="0" smtClean="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12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num>
                        <m:den>
                          <m:sSup>
                            <m:sSupPr>
                              <m:ctrlPr>
                                <a:rPr lang="en-US" sz="12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sz="120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12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sub>
                          </m:sSub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den>
                      </m:f>
                    </m:oMath>
                  </m:oMathPara>
                </a14:m>
                <a:endParaRPr lang="en-US" sz="1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  <m:d>
                                    <m:d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200" b="1" i="1">
                                          <a:latin typeface="Cambria Math" panose="02040503050406030204" pitchFamily="18" charset="0"/>
                                        </a:rPr>
                                        <m:t>𝒘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sSub>
                            <m:sSubPr>
                              <m:ctrlPr>
                                <a:rPr lang="en-US" sz="12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1200" b="0" i="0" smtClean="0">
                                  <a:latin typeface="Cambria Math" panose="02040503050406030204" pitchFamily="18" charset="0"/>
                                </a:rPr>
                                <m:t>LDA</m:t>
                              </m:r>
                            </m:sub>
                          </m:sSub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i="1" smtClean="0">
                          <a:latin typeface="Cambria Math" panose="02040503050406030204" pitchFamily="18" charset="0"/>
                        </a:rPr>
                        <m:t>2</m:t>
                      </m:r>
                      <m:sSub>
                        <m:sSubPr>
                          <m:ctrlPr>
                            <a:rPr lang="en-US" sz="12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sSub>
                        <m:sSubPr>
                          <m:ctrlPr>
                            <a:rPr lang="en-US" sz="12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200">
                              <a:latin typeface="Cambria Math" panose="02040503050406030204" pitchFamily="18" charset="0"/>
                            </a:rPr>
                            <m:t>LDA</m:t>
                          </m:r>
                        </m:sub>
                      </m:sSub>
                      <m:r>
                        <a:rPr lang="en-US" sz="1200" b="1" i="1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sz="12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2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12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1200">
                                      <a:latin typeface="Cambria Math" panose="02040503050406030204" pitchFamily="18" charset="0"/>
                                    </a:rPr>
                                    <m:t>LDA</m:t>
                                  </m:r>
                                </m:sub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sz="1200" b="0" i="0" smtClean="0"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  <m:t>𝑺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1200">
                                      <a:latin typeface="Cambria Math" panose="02040503050406030204" pitchFamily="18" charset="0"/>
                                    </a:rPr>
                                    <m:t>LDA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2</m:t>
                      </m:r>
                      <m:d>
                        <m:dPr>
                          <m:ctrlPr>
                            <a:rPr lang="en-US" sz="1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1200" b="1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1200">
                                  <a:latin typeface="Cambria Math" panose="02040503050406030204" pitchFamily="18" charset="0"/>
                                </a:rPr>
                                <m:t>LDA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en-US" sz="1200" b="0" i="0" smtClean="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12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2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1200">
                                  <a:latin typeface="Cambria Math" panose="02040503050406030204" pitchFamily="18" charset="0"/>
                                </a:rPr>
                                <m:t>LDA</m:t>
                              </m:r>
                            </m:sub>
                          </m:sSub>
                        </m:e>
                      </m:d>
                      <m:sSup>
                        <m:sSupPr>
                          <m:ctrlPr>
                            <a:rPr lang="en-US" sz="12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2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12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1200">
                                      <a:latin typeface="Cambria Math" panose="02040503050406030204" pitchFamily="18" charset="0"/>
                                    </a:rPr>
                                    <m:t>LDA</m:t>
                                  </m:r>
                                </m:sub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sz="1200" b="0" i="0" smtClean="0"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  <m:t>𝑺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1200">
                                      <a:latin typeface="Cambria Math" panose="02040503050406030204" pitchFamily="18" charset="0"/>
                                    </a:rPr>
                                    <m:t>LDA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1200" b="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sz="12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</m:sSub>
                      <m:sSub>
                        <m:sSubPr>
                          <m:ctrlPr>
                            <a:rPr lang="en-US" sz="12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200">
                              <a:latin typeface="Cambria Math" panose="02040503050406030204" pitchFamily="18" charset="0"/>
                            </a:rPr>
                            <m:t>LDA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</m:sSub>
                      <m:sSub>
                        <m:sSubPr>
                          <m:ctrlPr>
                            <a:rPr lang="en-US" sz="12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200">
                              <a:latin typeface="Cambria Math" panose="02040503050406030204" pitchFamily="18" charset="0"/>
                            </a:rPr>
                            <m:t>LDA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2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f>
                            <m:f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1200">
                                      <a:latin typeface="Cambria Math" panose="02040503050406030204" pitchFamily="18" charset="0"/>
                                    </a:rPr>
                                    <m:t>LDA</m:t>
                                  </m:r>
                                </m:sub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sz="1200"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  <m:t>𝑺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1200">
                                      <a:latin typeface="Cambria Math" panose="02040503050406030204" pitchFamily="18" charset="0"/>
                                    </a:rPr>
                                    <m:t>LDA</m:t>
                                  </m:r>
                                </m:sub>
                              </m:sSub>
                            </m:num>
                            <m:den>
                              <m:sSubSup>
                                <m:sSubSupPr>
                                  <m:ctrlP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1200">
                                      <a:latin typeface="Cambria Math" panose="02040503050406030204" pitchFamily="18" charset="0"/>
                                    </a:rPr>
                                    <m:t>LDA</m:t>
                                  </m:r>
                                </m:sub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sz="1200"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  <m:t>𝑺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1200">
                                      <a:latin typeface="Cambria Math" panose="02040503050406030204" pitchFamily="18" charset="0"/>
                                    </a:rPr>
                                    <m:t>LDA</m:t>
                                  </m:r>
                                </m:sub>
                              </m:sSub>
                            </m:den>
                          </m:f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sSub>
                        <m:sSubPr>
                          <m:ctrlPr>
                            <a:rPr lang="en-US" sz="12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200">
                              <a:latin typeface="Cambria Math" panose="02040503050406030204" pitchFamily="18" charset="0"/>
                            </a:rPr>
                            <m:t>LDA</m:t>
                          </m:r>
                        </m:sub>
                      </m:sSub>
                    </m:oMath>
                  </m:oMathPara>
                </a14:m>
                <a:endParaRPr lang="en-US" sz="1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</m:sSub>
                      <m:sSub>
                        <m:sSubPr>
                          <m:ctrlPr>
                            <a:rPr lang="en-US" sz="12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200">
                              <a:latin typeface="Cambria Math" panose="02040503050406030204" pitchFamily="18" charset="0"/>
                            </a:rPr>
                            <m:t>LDA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∝</m:t>
                      </m:r>
                      <m:d>
                        <m:d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𝒎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𝒎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b="1" i="1">
                                          <a:latin typeface="Cambria Math" panose="02040503050406030204" pitchFamily="18" charset="0"/>
                                        </a:rPr>
                                        <m:t>𝒎</m:t>
                                      </m:r>
                                    </m:e>
                                    <m:sub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b="1" i="1">
                                          <a:latin typeface="Cambria Math" panose="02040503050406030204" pitchFamily="18" charset="0"/>
                                        </a:rPr>
                                        <m:t>𝒎</m:t>
                                      </m:r>
                                    </m:e>
                                    <m:sub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sz="120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12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1200">
                                  <a:latin typeface="Cambria Math" panose="02040503050406030204" pitchFamily="18" charset="0"/>
                                </a:rPr>
                                <m:t>LDA</m:t>
                              </m:r>
                            </m:sub>
                          </m:sSub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∝</m:t>
                      </m:r>
                      <m:d>
                        <m:d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𝒎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𝒎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EB443615-A9C2-9C13-169B-F6E0356AF35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l="-554" t="-355" b="-7092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174251AD-7906-DAEE-985C-7DA9C5DE0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Fisher’s Linear Discriminant Analysis (LDA) 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ED97F16-5122-69E9-5977-AA1FF68E6990}"/>
                  </a:ext>
                </a:extLst>
              </p:cNvPr>
              <p:cNvSpPr txBox="1"/>
              <p:nvPr/>
            </p:nvSpPr>
            <p:spPr bwMode="gray">
              <a:xfrm>
                <a:off x="2915816" y="4634138"/>
                <a:ext cx="2664296" cy="373885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LDA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∝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ED97F16-5122-69E9-5977-AA1FF68E69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915816" y="4634138"/>
                <a:ext cx="2664296" cy="37388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2574934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E54093B0-A8F4-58E2-C37B-530AC617AF8C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en-US" b="1" dirty="0"/>
                  <a:t>Question</a:t>
                </a:r>
                <a:r>
                  <a:rPr lang="en-US" dirty="0"/>
                  <a:t>: How to determine the </a:t>
                </a:r>
                <a:r>
                  <a:rPr lang="en-US" b="1" dirty="0"/>
                  <a:t>optimal threshold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?</a:t>
                </a:r>
              </a:p>
              <a:p>
                <a:r>
                  <a:rPr lang="en-US" b="1" dirty="0"/>
                  <a:t>Idea</a:t>
                </a:r>
                <a:r>
                  <a:rPr lang="en-US" dirty="0"/>
                  <a:t>: Choose it such that the weighted mid-point between the two means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400" b="0" i="0" smtClean="0">
                            <a:latin typeface="Cambria Math" panose="02040503050406030204" pitchFamily="18" charset="0"/>
                          </a:rPr>
                          <m:t>ML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,0</m:t>
                        </m:r>
                      </m:sub>
                    </m:sSub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1400" b="0" i="0" smtClean="0">
                                <a:latin typeface="Cambria Math" panose="02040503050406030204" pitchFamily="18" charset="0"/>
                              </a:rPr>
                              <m:t>LDA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ML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,1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LDA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is exactly at zero (remember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𝕀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&gt;0</m:t>
                        </m:r>
                      </m:e>
                    </m:d>
                  </m:oMath>
                </a14:m>
                <a:r>
                  <a:rPr lang="en-US" dirty="0"/>
                  <a:t>)!</a:t>
                </a:r>
              </a:p>
              <a:p>
                <a:pPr marL="268287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f>
                            <m:f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ML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,0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LDA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ML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LDA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b="0" dirty="0"/>
              </a:p>
              <a:p>
                <a:pPr marL="268287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LDA</m:t>
                                  </m:r>
                                </m:sub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sup>
                              </m:sSub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𝝓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LDA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LDA</m:t>
                                  </m:r>
                                </m:sub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sup>
                              </m:sSub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𝝓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LDA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  <a:p>
                <a:pPr marL="268287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limLow>
                        <m:limLow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d>
                                <m:d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den>
                                  </m:f>
                                  <m:nary>
                                    <m:naryPr>
                                      <m:chr m:val="∑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sup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𝝓</m:t>
                                      </m:r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nary>
                                </m:e>
                              </m:d>
                            </m:e>
                          </m:groupChr>
                        </m:e>
                        <m:lim>
                          <m:eqArr>
                            <m:eqArr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/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𝒎</m:t>
                              </m:r>
                            </m:e>
                          </m:eqArr>
                        </m:lim>
                      </m:limLow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LDA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E54093B0-A8F4-58E2-C37B-530AC617AF8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t="-3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EB9937DE-5FCC-1993-B510-B3EBC948A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Fisher’s Linear Discriminant Analysis (</a:t>
            </a:r>
            <a:r>
              <a:rPr lang="en-US" dirty="0" err="1"/>
              <a:t>ctd</a:t>
            </a:r>
            <a:r>
              <a:rPr lang="en-US" dirty="0"/>
              <a:t>.)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512AD99-8520-20E5-129B-B5DEB9F3BFA8}"/>
                  </a:ext>
                </a:extLst>
              </p:cNvPr>
              <p:cNvSpPr txBox="1"/>
              <p:nvPr/>
            </p:nvSpPr>
            <p:spPr bwMode="gray">
              <a:xfrm>
                <a:off x="2555776" y="4227934"/>
                <a:ext cx="2664296" cy="400687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LDA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LDA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b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𝒎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512AD99-8520-20E5-129B-B5DEB9F3BF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555776" y="4227934"/>
                <a:ext cx="2664296" cy="4006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9012430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pPr marL="342900" indent="-342900"/>
            <a:r>
              <a:rPr lang="en-US" altLang="en-DE" dirty="0"/>
              <a:t>Maximum Likelihood Classification Learning</a:t>
            </a:r>
          </a:p>
          <a:p>
            <a:pPr marL="614125" lvl="1" indent="-342900"/>
            <a:r>
              <a:rPr lang="en-US" altLang="en-DE" dirty="0"/>
              <a:t>Fisher’s Linear Discriminant</a:t>
            </a:r>
          </a:p>
          <a:p>
            <a:pPr marL="614125" lvl="1" indent="-342900"/>
            <a:r>
              <a:rPr lang="en-US" altLang="en-DE" b="1" dirty="0"/>
              <a:t>Perceptron Learning Algorithm</a:t>
            </a:r>
          </a:p>
          <a:p>
            <a:pPr marL="614125" lvl="1" indent="-342900"/>
            <a:r>
              <a:rPr lang="en-US" altLang="en-DE" dirty="0"/>
              <a:t>Logistic Regression</a:t>
            </a:r>
          </a:p>
          <a:p>
            <a:pPr marL="342900" indent="-342900"/>
            <a:r>
              <a:rPr lang="en-US" altLang="en-DE" dirty="0"/>
              <a:t>Bayesian Classification Learning</a:t>
            </a:r>
          </a:p>
          <a:p>
            <a:pPr marL="614125" lvl="1" indent="-342900"/>
            <a:r>
              <a:rPr lang="en-US" altLang="en-DE" dirty="0"/>
              <a:t>Laplace Approximation</a:t>
            </a:r>
          </a:p>
          <a:p>
            <a:pPr marL="614125" lvl="1" indent="-342900"/>
            <a:r>
              <a:rPr lang="en-US" altLang="en-DE" dirty="0"/>
              <a:t>Bayesian Linear Logit Regression</a:t>
            </a:r>
          </a:p>
          <a:p>
            <a:pPr marL="614125" lvl="1" indent="-342900"/>
            <a:r>
              <a:rPr lang="en-US" altLang="en-DE" dirty="0"/>
              <a:t>Gaussian Process Logit Regression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1411162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513AEC69-75DF-CC15-9B84-CD510FAFDB53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6877051" cy="2484041"/>
              </a:xfrm>
            </p:spPr>
            <p:txBody>
              <a:bodyPr/>
              <a:lstStyle/>
              <a:p>
                <a:r>
                  <a:rPr lang="en-US" b="1" dirty="0"/>
                  <a:t>Perceptron</a:t>
                </a:r>
                <a:r>
                  <a:rPr lang="en-US" dirty="0"/>
                  <a:t>: First model of a classification systems based on neural activity</a:t>
                </a:r>
              </a:p>
              <a:p>
                <a:pPr lvl="1"/>
                <a:r>
                  <a:rPr lang="en-US" sz="1200" dirty="0"/>
                  <a:t>Invented in 1943 by McCulloch and Pitts.</a:t>
                </a:r>
              </a:p>
              <a:p>
                <a:pPr lvl="1"/>
                <a:r>
                  <a:rPr lang="en-US" sz="1200" dirty="0"/>
                  <a:t>Implemented as a machine by Frank Rosenblatt at Cornell in 1958</a:t>
                </a:r>
              </a:p>
              <a:p>
                <a:pPr lvl="1"/>
                <a:r>
                  <a:rPr lang="en-US" sz="1200" dirty="0"/>
                  <a:t>Was intended to be a “machine”, not an algorithm (!), built on the IBM Mark 1</a:t>
                </a:r>
              </a:p>
              <a:p>
                <a:pPr lvl="1"/>
                <a:r>
                  <a:rPr lang="en-US" sz="1200" dirty="0"/>
                  <a:t>It had an array of 400 photocells</a:t>
                </a:r>
              </a:p>
              <a:p>
                <a:pPr lvl="1"/>
                <a:r>
                  <a:rPr lang="en-US" sz="1200" dirty="0"/>
                  <a:t>Weights were implemented by potentiometers; updates by electric motors</a:t>
                </a:r>
              </a:p>
              <a:p>
                <a:pPr lvl="1"/>
                <a:r>
                  <a:rPr lang="en-US" sz="1200" dirty="0"/>
                  <a:t>Only capable of learning linearly separable datasets</a:t>
                </a:r>
              </a:p>
              <a:p>
                <a:r>
                  <a:rPr lang="en-US" b="1" dirty="0"/>
                  <a:t>Perceptron Algorithm</a:t>
                </a:r>
                <a:r>
                  <a:rPr lang="en-US" dirty="0"/>
                  <a:t>: One of the simplest classification learning algorithms</a:t>
                </a:r>
              </a:p>
              <a:p>
                <a:pPr lvl="1"/>
                <a:r>
                  <a:rPr lang="en-US" sz="1200" b="1" dirty="0"/>
                  <a:t>Given</a:t>
                </a:r>
                <a:r>
                  <a:rPr lang="en-US" sz="1200" dirty="0"/>
                  <a:t>:</a:t>
                </a:r>
                <a:r>
                  <a:rPr lang="en-US" sz="1200" i="1" dirty="0"/>
                  <a:t> A data set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1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,…,</m:t>
                        </m:r>
                        <m:d>
                          <m:dPr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1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sz="1200" i="1">
                        <a:latin typeface="Cambria Math" panose="02040503050406030204" pitchFamily="18" charset="0"/>
                      </a:rPr>
                      <m:t>⊆</m:t>
                    </m:r>
                    <m:d>
                      <m:d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ℝ</m:t>
                            </m:r>
                          </m:e>
                          <m:sup>
                            <m: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𝑀</m:t>
                            </m:r>
                          </m:sup>
                        </m:sSup>
                        <m: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−1,1</m:t>
                            </m:r>
                          </m:e>
                        </m:d>
                      </m:e>
                    </m:d>
                  </m:oMath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513AEC69-75DF-CC15-9B84-CD510FAFDB5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6877051" cy="2484041"/>
              </a:xfrm>
              <a:blipFill>
                <a:blip r:embed="rId2"/>
                <a:stretch>
                  <a:fillRect t="-5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0EF73B18-1900-DDE7-665D-84B939497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Perceptron Learning 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DF9EF2B-5500-6820-7C80-919B984355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10570" y="1189011"/>
            <a:ext cx="13798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E1359578-1F09-D35B-AE32-4271F3106C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47912" y="3480488"/>
            <a:ext cx="905136" cy="1123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FF402BC-82D7-0698-43DF-A1BF1C974E30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15736" y="2405077"/>
            <a:ext cx="1169488" cy="93946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1">
                <a:extLst>
                  <a:ext uri="{FF2B5EF4-FFF2-40B4-BE49-F238E27FC236}">
                    <a16:creationId xmlns:a16="http://schemas.microsoft.com/office/drawing/2014/main" id="{BF07FB45-6528-38C2-6AF9-EFA51E298DC4}"/>
                  </a:ext>
                </a:extLst>
              </p:cNvPr>
              <p:cNvSpPr txBox="1">
                <a:spLocks/>
              </p:cNvSpPr>
              <p:nvPr/>
            </p:nvSpPr>
            <p:spPr bwMode="gray">
              <a:xfrm>
                <a:off x="827585" y="3795886"/>
                <a:ext cx="5904656" cy="927588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/>
              <a:lstStyle>
                <a:lvl1pPr marL="268288" indent="-268288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80000"/>
                  <a:buFont typeface="Arial" panose="020B0604020202020204" pitchFamily="34" charset="0"/>
                  <a:buChar char="■"/>
                  <a:defRPr sz="14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36575" indent="-268288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80000"/>
                  <a:buFont typeface="Arial" panose="020B0604020202020204" pitchFamily="34" charset="0"/>
                  <a:buChar char="□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06450" indent="-269875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80000"/>
                  <a:buFont typeface="Arial" panose="020B0604020202020204" pitchFamily="34" charset="0"/>
                  <a:buChar char="–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70000" indent="-27000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100000"/>
                  <a:buFont typeface="+mj-lt"/>
                  <a:buAutoNum type="arabicPeriod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540000" indent="-27000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100000"/>
                  <a:buFont typeface="+mj-lt"/>
                  <a:buAutoNum type="alphaLcParenR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chemeClr val="accent1"/>
                  </a:buClr>
                  <a:buSzPct val="100000"/>
                  <a:buFont typeface="+mj-lt"/>
                  <a:buNone/>
                  <a:defRPr sz="160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6pPr>
                <a:lvl7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chemeClr val="accent1"/>
                  </a:buClr>
                  <a:buSzPct val="90000"/>
                  <a:buFont typeface="Arial" panose="020B0604020202020204" pitchFamily="34" charset="0"/>
                  <a:buNone/>
                  <a:defRPr sz="160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7pPr>
                <a:lvl8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Font typeface="Arial" panose="020B0604020202020204" pitchFamily="34" charset="0"/>
                  <a:buNone/>
                  <a:defRPr sz="1600" b="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8pPr>
                <a:lvl9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Font typeface="Arial" panose="020B0604020202020204" pitchFamily="34" charset="0"/>
                  <a:buNone/>
                  <a:defRPr sz="1600" b="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Font typeface="+mj-lt"/>
                  <a:buAutoNum type="arabicPeriod"/>
                </a:pPr>
                <a:r>
                  <a:rPr lang="en-US" b="1" dirty="0"/>
                  <a:t>Initialize</a:t>
                </a:r>
                <a:r>
                  <a:rPr lang="en-US" dirty="0"/>
                  <a:t>: A weight vector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endParaRPr lang="en-US" b="1" dirty="0"/>
              </a:p>
              <a:p>
                <a:pPr>
                  <a:buFont typeface="+mj-lt"/>
                  <a:buAutoNum type="arabicPeriod"/>
                </a:pPr>
                <a:r>
                  <a:rPr lang="en-US" b="1" dirty="0"/>
                  <a:t>Iterate </a:t>
                </a:r>
                <a:r>
                  <a:rPr lang="en-US" dirty="0"/>
                  <a:t>through all examples and </a:t>
                </a:r>
                <a:r>
                  <a:rPr lang="en-US" b="1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m:rPr>
                        <m:lit/>
                      </m:rPr>
                      <a:rPr lang="en-US" i="1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b="1" dirty="0"/>
                  <a:t> then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>
                  <a:buFont typeface="+mj-lt"/>
                  <a:buAutoNum type="arabicPeriod"/>
                </a:pPr>
                <a:r>
                  <a:rPr lang="en-US" b="1" dirty="0"/>
                  <a:t>Stop</a:t>
                </a:r>
                <a:r>
                  <a:rPr lang="en-US" dirty="0"/>
                  <a:t> when no mistakes were made on all data</a:t>
                </a:r>
              </a:p>
              <a:p>
                <a:pPr lvl="1"/>
                <a:endParaRPr lang="en-US" sz="1200" b="1" dirty="0"/>
              </a:p>
            </p:txBody>
          </p:sp>
        </mc:Choice>
        <mc:Fallback xmlns="">
          <p:sp>
            <p:nvSpPr>
              <p:cNvPr id="5" name="Text Placeholder 1">
                <a:extLst>
                  <a:ext uri="{FF2B5EF4-FFF2-40B4-BE49-F238E27FC236}">
                    <a16:creationId xmlns:a16="http://schemas.microsoft.com/office/drawing/2014/main" id="{BF07FB45-6528-38C2-6AF9-EFA51E298D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827585" y="3795886"/>
                <a:ext cx="5904656" cy="92758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568363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allAtOnce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9FE3EA2-1A08-1FD3-258E-798AE91FC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Perceptron Algorithm in Action</a:t>
            </a:r>
          </a:p>
        </p:txBody>
      </p: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9DD65ADF-0DF6-60AC-88AB-986A9C1084A3}"/>
              </a:ext>
            </a:extLst>
          </p:cNvPr>
          <p:cNvGrpSpPr/>
          <p:nvPr/>
        </p:nvGrpSpPr>
        <p:grpSpPr>
          <a:xfrm>
            <a:off x="888386" y="1339824"/>
            <a:ext cx="5541707" cy="3610512"/>
            <a:chOff x="888386" y="1339824"/>
            <a:chExt cx="5541707" cy="3610512"/>
          </a:xfrm>
        </p:grpSpPr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68CC3B3C-B433-CA56-9219-BC0E1C242DD9}"/>
                </a:ext>
              </a:extLst>
            </p:cNvPr>
            <p:cNvSpPr/>
            <p:nvPr/>
          </p:nvSpPr>
          <p:spPr>
            <a:xfrm>
              <a:off x="1513031" y="1339824"/>
              <a:ext cx="4917062" cy="3276447"/>
            </a:xfrm>
            <a:custGeom>
              <a:avLst/>
              <a:gdLst>
                <a:gd name="connsiteX0" fmla="*/ 0 w 4917062"/>
                <a:gd name="connsiteY0" fmla="*/ 3276448 h 3276447"/>
                <a:gd name="connsiteX1" fmla="*/ 4917062 w 4917062"/>
                <a:gd name="connsiteY1" fmla="*/ 3276448 h 3276447"/>
                <a:gd name="connsiteX2" fmla="*/ 4917062 w 4917062"/>
                <a:gd name="connsiteY2" fmla="*/ 0 h 3276447"/>
                <a:gd name="connsiteX3" fmla="*/ 0 w 4917062"/>
                <a:gd name="connsiteY3" fmla="*/ 0 h 3276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17062" h="3276447">
                  <a:moveTo>
                    <a:pt x="0" y="3276448"/>
                  </a:moveTo>
                  <a:lnTo>
                    <a:pt x="4917062" y="3276448"/>
                  </a:lnTo>
                  <a:lnTo>
                    <a:pt x="49170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2F091A83-14A5-3545-2927-A70EFB770E81}"/>
                </a:ext>
              </a:extLst>
            </p:cNvPr>
            <p:cNvSpPr/>
            <p:nvPr/>
          </p:nvSpPr>
          <p:spPr>
            <a:xfrm>
              <a:off x="1943035" y="1339824"/>
              <a:ext cx="2381" cy="3276447"/>
            </a:xfrm>
            <a:custGeom>
              <a:avLst/>
              <a:gdLst>
                <a:gd name="connsiteX0" fmla="*/ 0 w 2381"/>
                <a:gd name="connsiteY0" fmla="*/ 3276448 h 3276447"/>
                <a:gd name="connsiteX1" fmla="*/ 0 w 2381"/>
                <a:gd name="connsiteY1" fmla="*/ 0 h 3276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81" h="3276447">
                  <a:moveTo>
                    <a:pt x="0" y="3276448"/>
                  </a:move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49187705-F5D8-21E6-F8C5-91076591E2E6}"/>
                </a:ext>
              </a:extLst>
            </p:cNvPr>
            <p:cNvSpPr/>
            <p:nvPr/>
          </p:nvSpPr>
          <p:spPr>
            <a:xfrm>
              <a:off x="3026792" y="1339824"/>
              <a:ext cx="2381" cy="3276447"/>
            </a:xfrm>
            <a:custGeom>
              <a:avLst/>
              <a:gdLst>
                <a:gd name="connsiteX0" fmla="*/ 0 w 2381"/>
                <a:gd name="connsiteY0" fmla="*/ 3276448 h 3276447"/>
                <a:gd name="connsiteX1" fmla="*/ 0 w 2381"/>
                <a:gd name="connsiteY1" fmla="*/ 0 h 3276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81" h="3276447">
                  <a:moveTo>
                    <a:pt x="0" y="3276448"/>
                  </a:move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D49FA2A8-7CE1-2DBC-016C-3B75349BB4BA}"/>
                </a:ext>
              </a:extLst>
            </p:cNvPr>
            <p:cNvSpPr/>
            <p:nvPr/>
          </p:nvSpPr>
          <p:spPr>
            <a:xfrm>
              <a:off x="4110542" y="1339824"/>
              <a:ext cx="2381" cy="3276447"/>
            </a:xfrm>
            <a:custGeom>
              <a:avLst/>
              <a:gdLst>
                <a:gd name="connsiteX0" fmla="*/ 0 w 2381"/>
                <a:gd name="connsiteY0" fmla="*/ 3276448 h 3276447"/>
                <a:gd name="connsiteX1" fmla="*/ 0 w 2381"/>
                <a:gd name="connsiteY1" fmla="*/ 0 h 3276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81" h="3276447">
                  <a:moveTo>
                    <a:pt x="0" y="3276448"/>
                  </a:move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815F158D-2FA3-1245-6C63-9C5A5BD56BED}"/>
                </a:ext>
              </a:extLst>
            </p:cNvPr>
            <p:cNvSpPr/>
            <p:nvPr/>
          </p:nvSpPr>
          <p:spPr>
            <a:xfrm>
              <a:off x="5194320" y="1339824"/>
              <a:ext cx="2381" cy="3276447"/>
            </a:xfrm>
            <a:custGeom>
              <a:avLst/>
              <a:gdLst>
                <a:gd name="connsiteX0" fmla="*/ 0 w 2381"/>
                <a:gd name="connsiteY0" fmla="*/ 3276448 h 3276447"/>
                <a:gd name="connsiteX1" fmla="*/ 0 w 2381"/>
                <a:gd name="connsiteY1" fmla="*/ 0 h 3276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81" h="3276447">
                  <a:moveTo>
                    <a:pt x="0" y="3276448"/>
                  </a:move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8118F5D6-F130-4600-3719-023046270050}"/>
                </a:ext>
              </a:extLst>
            </p:cNvPr>
            <p:cNvSpPr/>
            <p:nvPr/>
          </p:nvSpPr>
          <p:spPr>
            <a:xfrm>
              <a:off x="6278074" y="1339824"/>
              <a:ext cx="2381" cy="3276447"/>
            </a:xfrm>
            <a:custGeom>
              <a:avLst/>
              <a:gdLst>
                <a:gd name="connsiteX0" fmla="*/ 0 w 2381"/>
                <a:gd name="connsiteY0" fmla="*/ 3276448 h 3276447"/>
                <a:gd name="connsiteX1" fmla="*/ 0 w 2381"/>
                <a:gd name="connsiteY1" fmla="*/ 0 h 3276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81" h="3276447">
                  <a:moveTo>
                    <a:pt x="0" y="3276448"/>
                  </a:move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3C1CB0DA-DC7D-DC79-2D8E-2507920D685C}"/>
                </a:ext>
              </a:extLst>
            </p:cNvPr>
            <p:cNvSpPr/>
            <p:nvPr/>
          </p:nvSpPr>
          <p:spPr>
            <a:xfrm>
              <a:off x="1513031" y="4616271"/>
              <a:ext cx="4917062" cy="2381"/>
            </a:xfrm>
            <a:custGeom>
              <a:avLst/>
              <a:gdLst>
                <a:gd name="connsiteX0" fmla="*/ 0 w 4917062"/>
                <a:gd name="connsiteY0" fmla="*/ 0 h 2381"/>
                <a:gd name="connsiteX1" fmla="*/ 4917062 w 4917062"/>
                <a:gd name="connsiteY1" fmla="*/ 0 h 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17062" h="2381">
                  <a:moveTo>
                    <a:pt x="0" y="0"/>
                  </a:moveTo>
                  <a:lnTo>
                    <a:pt x="4917062" y="0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D8AF5D80-89CA-F61F-CD9C-F2916F94B341}"/>
                </a:ext>
              </a:extLst>
            </p:cNvPr>
            <p:cNvSpPr/>
            <p:nvPr/>
          </p:nvSpPr>
          <p:spPr>
            <a:xfrm>
              <a:off x="1943035" y="4571265"/>
              <a:ext cx="2381" cy="45005"/>
            </a:xfrm>
            <a:custGeom>
              <a:avLst/>
              <a:gdLst>
                <a:gd name="connsiteX0" fmla="*/ 0 w 2381"/>
                <a:gd name="connsiteY0" fmla="*/ 45006 h 45005"/>
                <a:gd name="connsiteX1" fmla="*/ 0 w 2381"/>
                <a:gd name="connsiteY1" fmla="*/ 0 h 45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81" h="45005">
                  <a:moveTo>
                    <a:pt x="0" y="45006"/>
                  </a:moveTo>
                  <a:lnTo>
                    <a:pt x="0" y="0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F9EB68A7-A477-4AE9-5919-52CD0473BC73}"/>
                </a:ext>
              </a:extLst>
            </p:cNvPr>
            <p:cNvSpPr/>
            <p:nvPr/>
          </p:nvSpPr>
          <p:spPr>
            <a:xfrm>
              <a:off x="3026792" y="4571265"/>
              <a:ext cx="2381" cy="45005"/>
            </a:xfrm>
            <a:custGeom>
              <a:avLst/>
              <a:gdLst>
                <a:gd name="connsiteX0" fmla="*/ 0 w 2381"/>
                <a:gd name="connsiteY0" fmla="*/ 45006 h 45005"/>
                <a:gd name="connsiteX1" fmla="*/ 0 w 2381"/>
                <a:gd name="connsiteY1" fmla="*/ 0 h 45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81" h="45005">
                  <a:moveTo>
                    <a:pt x="0" y="45006"/>
                  </a:moveTo>
                  <a:lnTo>
                    <a:pt x="0" y="0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8FBD5025-1756-1E63-23FF-723EF19EE467}"/>
                </a:ext>
              </a:extLst>
            </p:cNvPr>
            <p:cNvSpPr/>
            <p:nvPr/>
          </p:nvSpPr>
          <p:spPr>
            <a:xfrm>
              <a:off x="4110542" y="4571265"/>
              <a:ext cx="2381" cy="45005"/>
            </a:xfrm>
            <a:custGeom>
              <a:avLst/>
              <a:gdLst>
                <a:gd name="connsiteX0" fmla="*/ 0 w 2381"/>
                <a:gd name="connsiteY0" fmla="*/ 45006 h 45005"/>
                <a:gd name="connsiteX1" fmla="*/ 0 w 2381"/>
                <a:gd name="connsiteY1" fmla="*/ 0 h 45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81" h="45005">
                  <a:moveTo>
                    <a:pt x="0" y="45006"/>
                  </a:moveTo>
                  <a:lnTo>
                    <a:pt x="0" y="0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05A47B3E-A5BF-C612-84AD-F9200AC68F6D}"/>
                </a:ext>
              </a:extLst>
            </p:cNvPr>
            <p:cNvSpPr/>
            <p:nvPr/>
          </p:nvSpPr>
          <p:spPr>
            <a:xfrm>
              <a:off x="5194320" y="4571265"/>
              <a:ext cx="2381" cy="45005"/>
            </a:xfrm>
            <a:custGeom>
              <a:avLst/>
              <a:gdLst>
                <a:gd name="connsiteX0" fmla="*/ 0 w 2381"/>
                <a:gd name="connsiteY0" fmla="*/ 45006 h 45005"/>
                <a:gd name="connsiteX1" fmla="*/ 0 w 2381"/>
                <a:gd name="connsiteY1" fmla="*/ 0 h 45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81" h="45005">
                  <a:moveTo>
                    <a:pt x="0" y="45006"/>
                  </a:moveTo>
                  <a:lnTo>
                    <a:pt x="0" y="0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75514AAB-A211-3DE6-6E57-BAD533CA8D1F}"/>
                </a:ext>
              </a:extLst>
            </p:cNvPr>
            <p:cNvSpPr/>
            <p:nvPr/>
          </p:nvSpPr>
          <p:spPr>
            <a:xfrm>
              <a:off x="6278074" y="4571265"/>
              <a:ext cx="2381" cy="45005"/>
            </a:xfrm>
            <a:custGeom>
              <a:avLst/>
              <a:gdLst>
                <a:gd name="connsiteX0" fmla="*/ 0 w 2381"/>
                <a:gd name="connsiteY0" fmla="*/ 45006 h 45005"/>
                <a:gd name="connsiteX1" fmla="*/ 0 w 2381"/>
                <a:gd name="connsiteY1" fmla="*/ 0 h 45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81" h="45005">
                  <a:moveTo>
                    <a:pt x="0" y="45006"/>
                  </a:moveTo>
                  <a:lnTo>
                    <a:pt x="0" y="0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98C0B706-0D50-E6EF-EADD-70689EAFBE31}"/>
                </a:ext>
              </a:extLst>
            </p:cNvPr>
            <p:cNvSpPr/>
            <p:nvPr/>
          </p:nvSpPr>
          <p:spPr>
            <a:xfrm>
              <a:off x="1779793" y="4724784"/>
              <a:ext cx="70665" cy="9381"/>
            </a:xfrm>
            <a:custGeom>
              <a:avLst/>
              <a:gdLst>
                <a:gd name="connsiteX0" fmla="*/ 0 w 70665"/>
                <a:gd name="connsiteY0" fmla="*/ 0 h 9381"/>
                <a:gd name="connsiteX1" fmla="*/ 70666 w 70665"/>
                <a:gd name="connsiteY1" fmla="*/ 0 h 9381"/>
                <a:gd name="connsiteX2" fmla="*/ 70666 w 70665"/>
                <a:gd name="connsiteY2" fmla="*/ 9382 h 9381"/>
                <a:gd name="connsiteX3" fmla="*/ 0 w 70665"/>
                <a:gd name="connsiteY3" fmla="*/ 9382 h 9381"/>
                <a:gd name="connsiteX4" fmla="*/ 0 w 70665"/>
                <a:gd name="connsiteY4" fmla="*/ 0 h 9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665" h="9381">
                  <a:moveTo>
                    <a:pt x="0" y="0"/>
                  </a:moveTo>
                  <a:lnTo>
                    <a:pt x="70666" y="0"/>
                  </a:lnTo>
                  <a:lnTo>
                    <a:pt x="70666" y="9382"/>
                  </a:lnTo>
                  <a:lnTo>
                    <a:pt x="0" y="93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15633301-432F-0F2B-5557-6BBBFEBD2026}"/>
                </a:ext>
              </a:extLst>
            </p:cNvPr>
            <p:cNvSpPr/>
            <p:nvPr/>
          </p:nvSpPr>
          <p:spPr>
            <a:xfrm>
              <a:off x="1869861" y="4681065"/>
              <a:ext cx="56885" cy="85391"/>
            </a:xfrm>
            <a:custGeom>
              <a:avLst/>
              <a:gdLst>
                <a:gd name="connsiteX0" fmla="*/ 28442 w 56885"/>
                <a:gd name="connsiteY0" fmla="*/ 8834 h 85391"/>
                <a:gd name="connsiteX1" fmla="*/ 15490 w 56885"/>
                <a:gd name="connsiteY1" fmla="*/ 17312 h 85391"/>
                <a:gd name="connsiteX2" fmla="*/ 11190 w 56885"/>
                <a:gd name="connsiteY2" fmla="*/ 42719 h 85391"/>
                <a:gd name="connsiteX3" fmla="*/ 15490 w 56885"/>
                <a:gd name="connsiteY3" fmla="*/ 68151 h 85391"/>
                <a:gd name="connsiteX4" fmla="*/ 28442 w 56885"/>
                <a:gd name="connsiteY4" fmla="*/ 76581 h 85391"/>
                <a:gd name="connsiteX5" fmla="*/ 41396 w 56885"/>
                <a:gd name="connsiteY5" fmla="*/ 68151 h 85391"/>
                <a:gd name="connsiteX6" fmla="*/ 45751 w 56885"/>
                <a:gd name="connsiteY6" fmla="*/ 42719 h 85391"/>
                <a:gd name="connsiteX7" fmla="*/ 41396 w 56885"/>
                <a:gd name="connsiteY7" fmla="*/ 17312 h 85391"/>
                <a:gd name="connsiteX8" fmla="*/ 28442 w 56885"/>
                <a:gd name="connsiteY8" fmla="*/ 8834 h 85391"/>
                <a:gd name="connsiteX9" fmla="*/ 28442 w 56885"/>
                <a:gd name="connsiteY9" fmla="*/ 0 h 85391"/>
                <a:gd name="connsiteX10" fmla="*/ 49554 w 56885"/>
                <a:gd name="connsiteY10" fmla="*/ 10978 h 85391"/>
                <a:gd name="connsiteX11" fmla="*/ 56886 w 56885"/>
                <a:gd name="connsiteY11" fmla="*/ 42719 h 85391"/>
                <a:gd name="connsiteX12" fmla="*/ 49554 w 56885"/>
                <a:gd name="connsiteY12" fmla="*/ 74486 h 85391"/>
                <a:gd name="connsiteX13" fmla="*/ 28442 w 56885"/>
                <a:gd name="connsiteY13" fmla="*/ 85392 h 85391"/>
                <a:gd name="connsiteX14" fmla="*/ 7275 w 56885"/>
                <a:gd name="connsiteY14" fmla="*/ 74486 h 85391"/>
                <a:gd name="connsiteX15" fmla="*/ 0 w 56885"/>
                <a:gd name="connsiteY15" fmla="*/ 42719 h 85391"/>
                <a:gd name="connsiteX16" fmla="*/ 7275 w 56885"/>
                <a:gd name="connsiteY16" fmla="*/ 10978 h 85391"/>
                <a:gd name="connsiteX17" fmla="*/ 28442 w 56885"/>
                <a:gd name="connsiteY17" fmla="*/ 0 h 85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6885" h="85391">
                  <a:moveTo>
                    <a:pt x="28442" y="8834"/>
                  </a:moveTo>
                  <a:cubicBezTo>
                    <a:pt x="22710" y="8834"/>
                    <a:pt x="18393" y="11668"/>
                    <a:pt x="15490" y="17312"/>
                  </a:cubicBezTo>
                  <a:cubicBezTo>
                    <a:pt x="12623" y="22931"/>
                    <a:pt x="11190" y="31409"/>
                    <a:pt x="11190" y="42719"/>
                  </a:cubicBezTo>
                  <a:cubicBezTo>
                    <a:pt x="11190" y="54007"/>
                    <a:pt x="12623" y="62484"/>
                    <a:pt x="15490" y="68151"/>
                  </a:cubicBezTo>
                  <a:cubicBezTo>
                    <a:pt x="18393" y="73771"/>
                    <a:pt x="22710" y="76581"/>
                    <a:pt x="28442" y="76581"/>
                  </a:cubicBezTo>
                  <a:cubicBezTo>
                    <a:pt x="34211" y="76581"/>
                    <a:pt x="38531" y="73771"/>
                    <a:pt x="41396" y="68151"/>
                  </a:cubicBezTo>
                  <a:cubicBezTo>
                    <a:pt x="44298" y="62484"/>
                    <a:pt x="45751" y="54007"/>
                    <a:pt x="45751" y="42719"/>
                  </a:cubicBezTo>
                  <a:cubicBezTo>
                    <a:pt x="45751" y="31409"/>
                    <a:pt x="44298" y="22931"/>
                    <a:pt x="41396" y="17312"/>
                  </a:cubicBezTo>
                  <a:cubicBezTo>
                    <a:pt x="38531" y="11668"/>
                    <a:pt x="34211" y="8834"/>
                    <a:pt x="28442" y="8834"/>
                  </a:cubicBezTo>
                  <a:moveTo>
                    <a:pt x="28442" y="0"/>
                  </a:moveTo>
                  <a:cubicBezTo>
                    <a:pt x="37664" y="0"/>
                    <a:pt x="44703" y="3667"/>
                    <a:pt x="49554" y="10978"/>
                  </a:cubicBezTo>
                  <a:cubicBezTo>
                    <a:pt x="54443" y="18240"/>
                    <a:pt x="56886" y="28837"/>
                    <a:pt x="56886" y="42719"/>
                  </a:cubicBezTo>
                  <a:cubicBezTo>
                    <a:pt x="56886" y="56579"/>
                    <a:pt x="54443" y="67175"/>
                    <a:pt x="49554" y="74486"/>
                  </a:cubicBezTo>
                  <a:cubicBezTo>
                    <a:pt x="44703" y="81748"/>
                    <a:pt x="37664" y="85392"/>
                    <a:pt x="28442" y="85392"/>
                  </a:cubicBezTo>
                  <a:cubicBezTo>
                    <a:pt x="19219" y="85392"/>
                    <a:pt x="12163" y="81748"/>
                    <a:pt x="7275" y="74486"/>
                  </a:cubicBezTo>
                  <a:cubicBezTo>
                    <a:pt x="2424" y="67175"/>
                    <a:pt x="0" y="56579"/>
                    <a:pt x="0" y="42719"/>
                  </a:cubicBezTo>
                  <a:cubicBezTo>
                    <a:pt x="0" y="28837"/>
                    <a:pt x="2424" y="18240"/>
                    <a:pt x="7275" y="10978"/>
                  </a:cubicBezTo>
                  <a:cubicBezTo>
                    <a:pt x="12163" y="3667"/>
                    <a:pt x="19219" y="0"/>
                    <a:pt x="28442" y="0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61DD5AB2-7496-52AC-59E1-ACB3C6719FAD}"/>
                </a:ext>
              </a:extLst>
            </p:cNvPr>
            <p:cNvSpPr/>
            <p:nvPr/>
          </p:nvSpPr>
          <p:spPr>
            <a:xfrm>
              <a:off x="1946314" y="4750859"/>
              <a:ext cx="11629" cy="14001"/>
            </a:xfrm>
            <a:custGeom>
              <a:avLst/>
              <a:gdLst>
                <a:gd name="connsiteX0" fmla="*/ 0 w 11629"/>
                <a:gd name="connsiteY0" fmla="*/ 0 h 14001"/>
                <a:gd name="connsiteX1" fmla="*/ 11630 w 11629"/>
                <a:gd name="connsiteY1" fmla="*/ 0 h 14001"/>
                <a:gd name="connsiteX2" fmla="*/ 11630 w 11629"/>
                <a:gd name="connsiteY2" fmla="*/ 14002 h 14001"/>
                <a:gd name="connsiteX3" fmla="*/ 0 w 11629"/>
                <a:gd name="connsiteY3" fmla="*/ 14002 h 14001"/>
                <a:gd name="connsiteX4" fmla="*/ 0 w 11629"/>
                <a:gd name="connsiteY4" fmla="*/ 0 h 14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29" h="14001">
                  <a:moveTo>
                    <a:pt x="0" y="0"/>
                  </a:moveTo>
                  <a:lnTo>
                    <a:pt x="11630" y="0"/>
                  </a:lnTo>
                  <a:lnTo>
                    <a:pt x="11630" y="14002"/>
                  </a:lnTo>
                  <a:lnTo>
                    <a:pt x="0" y="140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763B00FC-947A-4588-23A0-D16ACCBFC00F}"/>
                </a:ext>
              </a:extLst>
            </p:cNvPr>
            <p:cNvSpPr/>
            <p:nvPr/>
          </p:nvSpPr>
          <p:spPr>
            <a:xfrm>
              <a:off x="1982528" y="4682565"/>
              <a:ext cx="49003" cy="82295"/>
            </a:xfrm>
            <a:custGeom>
              <a:avLst/>
              <a:gdLst>
                <a:gd name="connsiteX0" fmla="*/ 1600 w 49003"/>
                <a:gd name="connsiteY0" fmla="*/ 72914 h 82295"/>
                <a:gd name="connsiteX1" fmla="*/ 19791 w 49003"/>
                <a:gd name="connsiteY1" fmla="*/ 72914 h 82295"/>
                <a:gd name="connsiteX2" fmla="*/ 19791 w 49003"/>
                <a:gd name="connsiteY2" fmla="*/ 10144 h 82295"/>
                <a:gd name="connsiteX3" fmla="*/ 0 w 49003"/>
                <a:gd name="connsiteY3" fmla="*/ 14121 h 82295"/>
                <a:gd name="connsiteX4" fmla="*/ 0 w 49003"/>
                <a:gd name="connsiteY4" fmla="*/ 3977 h 82295"/>
                <a:gd name="connsiteX5" fmla="*/ 19679 w 49003"/>
                <a:gd name="connsiteY5" fmla="*/ 0 h 82295"/>
                <a:gd name="connsiteX6" fmla="*/ 30813 w 49003"/>
                <a:gd name="connsiteY6" fmla="*/ 0 h 82295"/>
                <a:gd name="connsiteX7" fmla="*/ 30813 w 49003"/>
                <a:gd name="connsiteY7" fmla="*/ 72914 h 82295"/>
                <a:gd name="connsiteX8" fmla="*/ 49004 w 49003"/>
                <a:gd name="connsiteY8" fmla="*/ 72914 h 82295"/>
                <a:gd name="connsiteX9" fmla="*/ 49004 w 49003"/>
                <a:gd name="connsiteY9" fmla="*/ 82296 h 82295"/>
                <a:gd name="connsiteX10" fmla="*/ 1600 w 49003"/>
                <a:gd name="connsiteY10" fmla="*/ 82296 h 82295"/>
                <a:gd name="connsiteX11" fmla="*/ 1600 w 49003"/>
                <a:gd name="connsiteY11" fmla="*/ 72914 h 82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9003" h="82295">
                  <a:moveTo>
                    <a:pt x="1600" y="72914"/>
                  </a:moveTo>
                  <a:lnTo>
                    <a:pt x="19791" y="72914"/>
                  </a:lnTo>
                  <a:lnTo>
                    <a:pt x="19791" y="10144"/>
                  </a:lnTo>
                  <a:lnTo>
                    <a:pt x="0" y="14121"/>
                  </a:lnTo>
                  <a:lnTo>
                    <a:pt x="0" y="3977"/>
                  </a:lnTo>
                  <a:lnTo>
                    <a:pt x="19679" y="0"/>
                  </a:lnTo>
                  <a:lnTo>
                    <a:pt x="30813" y="0"/>
                  </a:lnTo>
                  <a:lnTo>
                    <a:pt x="30813" y="72914"/>
                  </a:lnTo>
                  <a:lnTo>
                    <a:pt x="49004" y="72914"/>
                  </a:lnTo>
                  <a:lnTo>
                    <a:pt x="49004" y="82296"/>
                  </a:lnTo>
                  <a:lnTo>
                    <a:pt x="1600" y="82296"/>
                  </a:lnTo>
                  <a:lnTo>
                    <a:pt x="1600" y="72914"/>
                  </a:ln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2127409F-700E-46F8-ECA0-FA5E55F5FA87}"/>
                </a:ext>
              </a:extLst>
            </p:cNvPr>
            <p:cNvSpPr/>
            <p:nvPr/>
          </p:nvSpPr>
          <p:spPr>
            <a:xfrm>
              <a:off x="2049391" y="4681065"/>
              <a:ext cx="56885" cy="85391"/>
            </a:xfrm>
            <a:custGeom>
              <a:avLst/>
              <a:gdLst>
                <a:gd name="connsiteX0" fmla="*/ 28442 w 56885"/>
                <a:gd name="connsiteY0" fmla="*/ 8834 h 85391"/>
                <a:gd name="connsiteX1" fmla="*/ 15490 w 56885"/>
                <a:gd name="connsiteY1" fmla="*/ 17312 h 85391"/>
                <a:gd name="connsiteX2" fmla="*/ 11190 w 56885"/>
                <a:gd name="connsiteY2" fmla="*/ 42719 h 85391"/>
                <a:gd name="connsiteX3" fmla="*/ 15490 w 56885"/>
                <a:gd name="connsiteY3" fmla="*/ 68151 h 85391"/>
                <a:gd name="connsiteX4" fmla="*/ 28442 w 56885"/>
                <a:gd name="connsiteY4" fmla="*/ 76581 h 85391"/>
                <a:gd name="connsiteX5" fmla="*/ 41396 w 56885"/>
                <a:gd name="connsiteY5" fmla="*/ 68151 h 85391"/>
                <a:gd name="connsiteX6" fmla="*/ 45751 w 56885"/>
                <a:gd name="connsiteY6" fmla="*/ 42719 h 85391"/>
                <a:gd name="connsiteX7" fmla="*/ 41396 w 56885"/>
                <a:gd name="connsiteY7" fmla="*/ 17312 h 85391"/>
                <a:gd name="connsiteX8" fmla="*/ 28442 w 56885"/>
                <a:gd name="connsiteY8" fmla="*/ 8834 h 85391"/>
                <a:gd name="connsiteX9" fmla="*/ 28442 w 56885"/>
                <a:gd name="connsiteY9" fmla="*/ 0 h 85391"/>
                <a:gd name="connsiteX10" fmla="*/ 49554 w 56885"/>
                <a:gd name="connsiteY10" fmla="*/ 10978 h 85391"/>
                <a:gd name="connsiteX11" fmla="*/ 56886 w 56885"/>
                <a:gd name="connsiteY11" fmla="*/ 42719 h 85391"/>
                <a:gd name="connsiteX12" fmla="*/ 49554 w 56885"/>
                <a:gd name="connsiteY12" fmla="*/ 74486 h 85391"/>
                <a:gd name="connsiteX13" fmla="*/ 28442 w 56885"/>
                <a:gd name="connsiteY13" fmla="*/ 85392 h 85391"/>
                <a:gd name="connsiteX14" fmla="*/ 7277 w 56885"/>
                <a:gd name="connsiteY14" fmla="*/ 74486 h 85391"/>
                <a:gd name="connsiteX15" fmla="*/ 0 w 56885"/>
                <a:gd name="connsiteY15" fmla="*/ 42719 h 85391"/>
                <a:gd name="connsiteX16" fmla="*/ 7277 w 56885"/>
                <a:gd name="connsiteY16" fmla="*/ 10978 h 85391"/>
                <a:gd name="connsiteX17" fmla="*/ 28442 w 56885"/>
                <a:gd name="connsiteY17" fmla="*/ 0 h 85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6885" h="85391">
                  <a:moveTo>
                    <a:pt x="28442" y="8834"/>
                  </a:moveTo>
                  <a:cubicBezTo>
                    <a:pt x="22710" y="8834"/>
                    <a:pt x="18393" y="11668"/>
                    <a:pt x="15490" y="17312"/>
                  </a:cubicBezTo>
                  <a:cubicBezTo>
                    <a:pt x="12623" y="22931"/>
                    <a:pt x="11190" y="31409"/>
                    <a:pt x="11190" y="42719"/>
                  </a:cubicBezTo>
                  <a:cubicBezTo>
                    <a:pt x="11190" y="54007"/>
                    <a:pt x="12623" y="62484"/>
                    <a:pt x="15490" y="68151"/>
                  </a:cubicBezTo>
                  <a:cubicBezTo>
                    <a:pt x="18393" y="73771"/>
                    <a:pt x="22710" y="76581"/>
                    <a:pt x="28442" y="76581"/>
                  </a:cubicBezTo>
                  <a:cubicBezTo>
                    <a:pt x="34211" y="76581"/>
                    <a:pt x="38531" y="73771"/>
                    <a:pt x="41396" y="68151"/>
                  </a:cubicBezTo>
                  <a:cubicBezTo>
                    <a:pt x="44298" y="62484"/>
                    <a:pt x="45751" y="54007"/>
                    <a:pt x="45751" y="42719"/>
                  </a:cubicBezTo>
                  <a:cubicBezTo>
                    <a:pt x="45751" y="31409"/>
                    <a:pt x="44298" y="22931"/>
                    <a:pt x="41396" y="17312"/>
                  </a:cubicBezTo>
                  <a:cubicBezTo>
                    <a:pt x="38531" y="11668"/>
                    <a:pt x="34211" y="8834"/>
                    <a:pt x="28442" y="8834"/>
                  </a:cubicBezTo>
                  <a:moveTo>
                    <a:pt x="28442" y="0"/>
                  </a:moveTo>
                  <a:cubicBezTo>
                    <a:pt x="37667" y="0"/>
                    <a:pt x="44703" y="3667"/>
                    <a:pt x="49554" y="10978"/>
                  </a:cubicBezTo>
                  <a:cubicBezTo>
                    <a:pt x="54443" y="18240"/>
                    <a:pt x="56886" y="28837"/>
                    <a:pt x="56886" y="42719"/>
                  </a:cubicBezTo>
                  <a:cubicBezTo>
                    <a:pt x="56886" y="56579"/>
                    <a:pt x="54443" y="67175"/>
                    <a:pt x="49554" y="74486"/>
                  </a:cubicBezTo>
                  <a:cubicBezTo>
                    <a:pt x="44703" y="81748"/>
                    <a:pt x="37667" y="85392"/>
                    <a:pt x="28442" y="85392"/>
                  </a:cubicBezTo>
                  <a:cubicBezTo>
                    <a:pt x="19219" y="85392"/>
                    <a:pt x="12164" y="81748"/>
                    <a:pt x="7277" y="74486"/>
                  </a:cubicBezTo>
                  <a:cubicBezTo>
                    <a:pt x="2427" y="67175"/>
                    <a:pt x="0" y="56579"/>
                    <a:pt x="0" y="42719"/>
                  </a:cubicBezTo>
                  <a:cubicBezTo>
                    <a:pt x="0" y="28837"/>
                    <a:pt x="2427" y="18240"/>
                    <a:pt x="7277" y="10978"/>
                  </a:cubicBezTo>
                  <a:cubicBezTo>
                    <a:pt x="12164" y="3667"/>
                    <a:pt x="19219" y="0"/>
                    <a:pt x="28442" y="0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7DE428AC-10BF-1D60-D7CF-4C112B7DC7FD}"/>
                </a:ext>
              </a:extLst>
            </p:cNvPr>
            <p:cNvSpPr/>
            <p:nvPr/>
          </p:nvSpPr>
          <p:spPr>
            <a:xfrm>
              <a:off x="2864736" y="4724784"/>
              <a:ext cx="70665" cy="9381"/>
            </a:xfrm>
            <a:custGeom>
              <a:avLst/>
              <a:gdLst>
                <a:gd name="connsiteX0" fmla="*/ 0 w 70665"/>
                <a:gd name="connsiteY0" fmla="*/ 0 h 9381"/>
                <a:gd name="connsiteX1" fmla="*/ 70666 w 70665"/>
                <a:gd name="connsiteY1" fmla="*/ 0 h 9381"/>
                <a:gd name="connsiteX2" fmla="*/ 70666 w 70665"/>
                <a:gd name="connsiteY2" fmla="*/ 9382 h 9381"/>
                <a:gd name="connsiteX3" fmla="*/ 0 w 70665"/>
                <a:gd name="connsiteY3" fmla="*/ 9382 h 9381"/>
                <a:gd name="connsiteX4" fmla="*/ 0 w 70665"/>
                <a:gd name="connsiteY4" fmla="*/ 0 h 9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665" h="9381">
                  <a:moveTo>
                    <a:pt x="0" y="0"/>
                  </a:moveTo>
                  <a:lnTo>
                    <a:pt x="70666" y="0"/>
                  </a:lnTo>
                  <a:lnTo>
                    <a:pt x="70666" y="9382"/>
                  </a:lnTo>
                  <a:lnTo>
                    <a:pt x="0" y="93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2A21280C-5F18-9371-7BF7-264375A8C71A}"/>
                </a:ext>
              </a:extLst>
            </p:cNvPr>
            <p:cNvSpPr/>
            <p:nvPr/>
          </p:nvSpPr>
          <p:spPr>
            <a:xfrm>
              <a:off x="2954804" y="4681065"/>
              <a:ext cx="56885" cy="85391"/>
            </a:xfrm>
            <a:custGeom>
              <a:avLst/>
              <a:gdLst>
                <a:gd name="connsiteX0" fmla="*/ 28444 w 56885"/>
                <a:gd name="connsiteY0" fmla="*/ 8834 h 85391"/>
                <a:gd name="connsiteX1" fmla="*/ 15490 w 56885"/>
                <a:gd name="connsiteY1" fmla="*/ 17312 h 85391"/>
                <a:gd name="connsiteX2" fmla="*/ 11190 w 56885"/>
                <a:gd name="connsiteY2" fmla="*/ 42719 h 85391"/>
                <a:gd name="connsiteX3" fmla="*/ 15490 w 56885"/>
                <a:gd name="connsiteY3" fmla="*/ 68151 h 85391"/>
                <a:gd name="connsiteX4" fmla="*/ 28444 w 56885"/>
                <a:gd name="connsiteY4" fmla="*/ 76581 h 85391"/>
                <a:gd name="connsiteX5" fmla="*/ 41396 w 56885"/>
                <a:gd name="connsiteY5" fmla="*/ 68151 h 85391"/>
                <a:gd name="connsiteX6" fmla="*/ 45751 w 56885"/>
                <a:gd name="connsiteY6" fmla="*/ 42719 h 85391"/>
                <a:gd name="connsiteX7" fmla="*/ 41396 w 56885"/>
                <a:gd name="connsiteY7" fmla="*/ 17312 h 85391"/>
                <a:gd name="connsiteX8" fmla="*/ 28444 w 56885"/>
                <a:gd name="connsiteY8" fmla="*/ 8834 h 85391"/>
                <a:gd name="connsiteX9" fmla="*/ 28444 w 56885"/>
                <a:gd name="connsiteY9" fmla="*/ 0 h 85391"/>
                <a:gd name="connsiteX10" fmla="*/ 49554 w 56885"/>
                <a:gd name="connsiteY10" fmla="*/ 10978 h 85391"/>
                <a:gd name="connsiteX11" fmla="*/ 56886 w 56885"/>
                <a:gd name="connsiteY11" fmla="*/ 42719 h 85391"/>
                <a:gd name="connsiteX12" fmla="*/ 49554 w 56885"/>
                <a:gd name="connsiteY12" fmla="*/ 74486 h 85391"/>
                <a:gd name="connsiteX13" fmla="*/ 28444 w 56885"/>
                <a:gd name="connsiteY13" fmla="*/ 85392 h 85391"/>
                <a:gd name="connsiteX14" fmla="*/ 7277 w 56885"/>
                <a:gd name="connsiteY14" fmla="*/ 74486 h 85391"/>
                <a:gd name="connsiteX15" fmla="*/ 0 w 56885"/>
                <a:gd name="connsiteY15" fmla="*/ 42719 h 85391"/>
                <a:gd name="connsiteX16" fmla="*/ 7277 w 56885"/>
                <a:gd name="connsiteY16" fmla="*/ 10978 h 85391"/>
                <a:gd name="connsiteX17" fmla="*/ 28444 w 56885"/>
                <a:gd name="connsiteY17" fmla="*/ 0 h 85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6885" h="85391">
                  <a:moveTo>
                    <a:pt x="28444" y="8834"/>
                  </a:moveTo>
                  <a:cubicBezTo>
                    <a:pt x="22710" y="8834"/>
                    <a:pt x="18393" y="11668"/>
                    <a:pt x="15490" y="17312"/>
                  </a:cubicBezTo>
                  <a:cubicBezTo>
                    <a:pt x="12623" y="22931"/>
                    <a:pt x="11190" y="31409"/>
                    <a:pt x="11190" y="42719"/>
                  </a:cubicBezTo>
                  <a:cubicBezTo>
                    <a:pt x="11190" y="54007"/>
                    <a:pt x="12623" y="62484"/>
                    <a:pt x="15490" y="68151"/>
                  </a:cubicBezTo>
                  <a:cubicBezTo>
                    <a:pt x="18393" y="73771"/>
                    <a:pt x="22710" y="76581"/>
                    <a:pt x="28444" y="76581"/>
                  </a:cubicBezTo>
                  <a:cubicBezTo>
                    <a:pt x="34214" y="76581"/>
                    <a:pt x="38531" y="73771"/>
                    <a:pt x="41396" y="68151"/>
                  </a:cubicBezTo>
                  <a:cubicBezTo>
                    <a:pt x="44298" y="62484"/>
                    <a:pt x="45751" y="54007"/>
                    <a:pt x="45751" y="42719"/>
                  </a:cubicBezTo>
                  <a:cubicBezTo>
                    <a:pt x="45751" y="31409"/>
                    <a:pt x="44298" y="22931"/>
                    <a:pt x="41396" y="17312"/>
                  </a:cubicBezTo>
                  <a:cubicBezTo>
                    <a:pt x="38531" y="11668"/>
                    <a:pt x="34214" y="8834"/>
                    <a:pt x="28444" y="8834"/>
                  </a:cubicBezTo>
                  <a:moveTo>
                    <a:pt x="28444" y="0"/>
                  </a:moveTo>
                  <a:cubicBezTo>
                    <a:pt x="37667" y="0"/>
                    <a:pt x="44703" y="3667"/>
                    <a:pt x="49554" y="10978"/>
                  </a:cubicBezTo>
                  <a:cubicBezTo>
                    <a:pt x="54443" y="18240"/>
                    <a:pt x="56886" y="28837"/>
                    <a:pt x="56886" y="42719"/>
                  </a:cubicBezTo>
                  <a:cubicBezTo>
                    <a:pt x="56886" y="56579"/>
                    <a:pt x="54443" y="67175"/>
                    <a:pt x="49554" y="74486"/>
                  </a:cubicBezTo>
                  <a:cubicBezTo>
                    <a:pt x="44703" y="81748"/>
                    <a:pt x="37667" y="85392"/>
                    <a:pt x="28444" y="85392"/>
                  </a:cubicBezTo>
                  <a:cubicBezTo>
                    <a:pt x="19219" y="85392"/>
                    <a:pt x="12164" y="81748"/>
                    <a:pt x="7277" y="74486"/>
                  </a:cubicBezTo>
                  <a:cubicBezTo>
                    <a:pt x="2427" y="67175"/>
                    <a:pt x="0" y="56579"/>
                    <a:pt x="0" y="42719"/>
                  </a:cubicBezTo>
                  <a:cubicBezTo>
                    <a:pt x="0" y="28837"/>
                    <a:pt x="2427" y="18240"/>
                    <a:pt x="7277" y="10978"/>
                  </a:cubicBezTo>
                  <a:cubicBezTo>
                    <a:pt x="12164" y="3667"/>
                    <a:pt x="19219" y="0"/>
                    <a:pt x="28444" y="0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1C54F5BB-3802-27AB-F85E-5882723B0FFE}"/>
                </a:ext>
              </a:extLst>
            </p:cNvPr>
            <p:cNvSpPr/>
            <p:nvPr/>
          </p:nvSpPr>
          <p:spPr>
            <a:xfrm>
              <a:off x="3031257" y="4750859"/>
              <a:ext cx="11632" cy="14001"/>
            </a:xfrm>
            <a:custGeom>
              <a:avLst/>
              <a:gdLst>
                <a:gd name="connsiteX0" fmla="*/ 0 w 11632"/>
                <a:gd name="connsiteY0" fmla="*/ 0 h 14001"/>
                <a:gd name="connsiteX1" fmla="*/ 11632 w 11632"/>
                <a:gd name="connsiteY1" fmla="*/ 0 h 14001"/>
                <a:gd name="connsiteX2" fmla="*/ 11632 w 11632"/>
                <a:gd name="connsiteY2" fmla="*/ 14002 h 14001"/>
                <a:gd name="connsiteX3" fmla="*/ 0 w 11632"/>
                <a:gd name="connsiteY3" fmla="*/ 14002 h 14001"/>
                <a:gd name="connsiteX4" fmla="*/ 0 w 11632"/>
                <a:gd name="connsiteY4" fmla="*/ 0 h 14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32" h="14001">
                  <a:moveTo>
                    <a:pt x="0" y="0"/>
                  </a:moveTo>
                  <a:lnTo>
                    <a:pt x="11632" y="0"/>
                  </a:lnTo>
                  <a:lnTo>
                    <a:pt x="11632" y="14002"/>
                  </a:lnTo>
                  <a:lnTo>
                    <a:pt x="0" y="140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52A19525-6DA1-7188-14D0-15ADB9D4A01B}"/>
                </a:ext>
              </a:extLst>
            </p:cNvPr>
            <p:cNvSpPr/>
            <p:nvPr/>
          </p:nvSpPr>
          <p:spPr>
            <a:xfrm>
              <a:off x="3062510" y="4681065"/>
              <a:ext cx="56885" cy="85391"/>
            </a:xfrm>
            <a:custGeom>
              <a:avLst/>
              <a:gdLst>
                <a:gd name="connsiteX0" fmla="*/ 28444 w 56885"/>
                <a:gd name="connsiteY0" fmla="*/ 8834 h 85391"/>
                <a:gd name="connsiteX1" fmla="*/ 15490 w 56885"/>
                <a:gd name="connsiteY1" fmla="*/ 17312 h 85391"/>
                <a:gd name="connsiteX2" fmla="*/ 11189 w 56885"/>
                <a:gd name="connsiteY2" fmla="*/ 42719 h 85391"/>
                <a:gd name="connsiteX3" fmla="*/ 15490 w 56885"/>
                <a:gd name="connsiteY3" fmla="*/ 68151 h 85391"/>
                <a:gd name="connsiteX4" fmla="*/ 28444 w 56885"/>
                <a:gd name="connsiteY4" fmla="*/ 76581 h 85391"/>
                <a:gd name="connsiteX5" fmla="*/ 41398 w 56885"/>
                <a:gd name="connsiteY5" fmla="*/ 68151 h 85391"/>
                <a:gd name="connsiteX6" fmla="*/ 45751 w 56885"/>
                <a:gd name="connsiteY6" fmla="*/ 42719 h 85391"/>
                <a:gd name="connsiteX7" fmla="*/ 41398 w 56885"/>
                <a:gd name="connsiteY7" fmla="*/ 17312 h 85391"/>
                <a:gd name="connsiteX8" fmla="*/ 28444 w 56885"/>
                <a:gd name="connsiteY8" fmla="*/ 8834 h 85391"/>
                <a:gd name="connsiteX9" fmla="*/ 28444 w 56885"/>
                <a:gd name="connsiteY9" fmla="*/ 0 h 85391"/>
                <a:gd name="connsiteX10" fmla="*/ 49554 w 56885"/>
                <a:gd name="connsiteY10" fmla="*/ 10978 h 85391"/>
                <a:gd name="connsiteX11" fmla="*/ 56886 w 56885"/>
                <a:gd name="connsiteY11" fmla="*/ 42719 h 85391"/>
                <a:gd name="connsiteX12" fmla="*/ 49554 w 56885"/>
                <a:gd name="connsiteY12" fmla="*/ 74486 h 85391"/>
                <a:gd name="connsiteX13" fmla="*/ 28444 w 56885"/>
                <a:gd name="connsiteY13" fmla="*/ 85392 h 85391"/>
                <a:gd name="connsiteX14" fmla="*/ 7277 w 56885"/>
                <a:gd name="connsiteY14" fmla="*/ 74486 h 85391"/>
                <a:gd name="connsiteX15" fmla="*/ 0 w 56885"/>
                <a:gd name="connsiteY15" fmla="*/ 42719 h 85391"/>
                <a:gd name="connsiteX16" fmla="*/ 7277 w 56885"/>
                <a:gd name="connsiteY16" fmla="*/ 10978 h 85391"/>
                <a:gd name="connsiteX17" fmla="*/ 28444 w 56885"/>
                <a:gd name="connsiteY17" fmla="*/ 0 h 85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6885" h="85391">
                  <a:moveTo>
                    <a:pt x="28444" y="8834"/>
                  </a:moveTo>
                  <a:cubicBezTo>
                    <a:pt x="22712" y="8834"/>
                    <a:pt x="18393" y="11668"/>
                    <a:pt x="15490" y="17312"/>
                  </a:cubicBezTo>
                  <a:cubicBezTo>
                    <a:pt x="12623" y="22931"/>
                    <a:pt x="11189" y="31409"/>
                    <a:pt x="11189" y="42719"/>
                  </a:cubicBezTo>
                  <a:cubicBezTo>
                    <a:pt x="11189" y="54007"/>
                    <a:pt x="12623" y="62484"/>
                    <a:pt x="15490" y="68151"/>
                  </a:cubicBezTo>
                  <a:cubicBezTo>
                    <a:pt x="18393" y="73771"/>
                    <a:pt x="22712" y="76581"/>
                    <a:pt x="28444" y="76581"/>
                  </a:cubicBezTo>
                  <a:cubicBezTo>
                    <a:pt x="34214" y="76581"/>
                    <a:pt x="38531" y="73771"/>
                    <a:pt x="41398" y="68151"/>
                  </a:cubicBezTo>
                  <a:cubicBezTo>
                    <a:pt x="44301" y="62484"/>
                    <a:pt x="45751" y="54007"/>
                    <a:pt x="45751" y="42719"/>
                  </a:cubicBezTo>
                  <a:cubicBezTo>
                    <a:pt x="45751" y="31409"/>
                    <a:pt x="44301" y="22931"/>
                    <a:pt x="41398" y="17312"/>
                  </a:cubicBezTo>
                  <a:cubicBezTo>
                    <a:pt x="38531" y="11668"/>
                    <a:pt x="34214" y="8834"/>
                    <a:pt x="28444" y="8834"/>
                  </a:cubicBezTo>
                  <a:moveTo>
                    <a:pt x="28444" y="0"/>
                  </a:moveTo>
                  <a:cubicBezTo>
                    <a:pt x="37667" y="0"/>
                    <a:pt x="44703" y="3667"/>
                    <a:pt x="49554" y="10978"/>
                  </a:cubicBezTo>
                  <a:cubicBezTo>
                    <a:pt x="54442" y="18240"/>
                    <a:pt x="56886" y="28837"/>
                    <a:pt x="56886" y="42719"/>
                  </a:cubicBezTo>
                  <a:cubicBezTo>
                    <a:pt x="56886" y="56579"/>
                    <a:pt x="54442" y="67175"/>
                    <a:pt x="49554" y="74486"/>
                  </a:cubicBezTo>
                  <a:cubicBezTo>
                    <a:pt x="44703" y="81748"/>
                    <a:pt x="37667" y="85392"/>
                    <a:pt x="28444" y="85392"/>
                  </a:cubicBezTo>
                  <a:cubicBezTo>
                    <a:pt x="19222" y="85392"/>
                    <a:pt x="12166" y="81748"/>
                    <a:pt x="7277" y="74486"/>
                  </a:cubicBezTo>
                  <a:cubicBezTo>
                    <a:pt x="2426" y="67175"/>
                    <a:pt x="0" y="56579"/>
                    <a:pt x="0" y="42719"/>
                  </a:cubicBezTo>
                  <a:cubicBezTo>
                    <a:pt x="0" y="28837"/>
                    <a:pt x="2426" y="18240"/>
                    <a:pt x="7277" y="10978"/>
                  </a:cubicBezTo>
                  <a:cubicBezTo>
                    <a:pt x="12166" y="3667"/>
                    <a:pt x="19222" y="0"/>
                    <a:pt x="28444" y="0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57D4F714-C8F0-D6AF-BC28-B966BD5FA235}"/>
                </a:ext>
              </a:extLst>
            </p:cNvPr>
            <p:cNvSpPr/>
            <p:nvPr/>
          </p:nvSpPr>
          <p:spPr>
            <a:xfrm>
              <a:off x="3135603" y="4682565"/>
              <a:ext cx="53247" cy="83891"/>
            </a:xfrm>
            <a:custGeom>
              <a:avLst/>
              <a:gdLst>
                <a:gd name="connsiteX0" fmla="*/ 3472 w 53247"/>
                <a:gd name="connsiteY0" fmla="*/ 0 h 83891"/>
                <a:gd name="connsiteX1" fmla="*/ 47182 w 53247"/>
                <a:gd name="connsiteY1" fmla="*/ 0 h 83891"/>
                <a:gd name="connsiteX2" fmla="*/ 47182 w 53247"/>
                <a:gd name="connsiteY2" fmla="*/ 9382 h 83891"/>
                <a:gd name="connsiteX3" fmla="*/ 13668 w 53247"/>
                <a:gd name="connsiteY3" fmla="*/ 9382 h 83891"/>
                <a:gd name="connsiteX4" fmla="*/ 13668 w 53247"/>
                <a:gd name="connsiteY4" fmla="*/ 29551 h 83891"/>
                <a:gd name="connsiteX5" fmla="*/ 18519 w 53247"/>
                <a:gd name="connsiteY5" fmla="*/ 28337 h 83891"/>
                <a:gd name="connsiteX6" fmla="*/ 23370 w 53247"/>
                <a:gd name="connsiteY6" fmla="*/ 27884 h 83891"/>
                <a:gd name="connsiteX7" fmla="*/ 45199 w 53247"/>
                <a:gd name="connsiteY7" fmla="*/ 35433 h 83891"/>
                <a:gd name="connsiteX8" fmla="*/ 53247 w 53247"/>
                <a:gd name="connsiteY8" fmla="*/ 55888 h 83891"/>
                <a:gd name="connsiteX9" fmla="*/ 44977 w 53247"/>
                <a:gd name="connsiteY9" fmla="*/ 76557 h 83891"/>
                <a:gd name="connsiteX10" fmla="*/ 21662 w 53247"/>
                <a:gd name="connsiteY10" fmla="*/ 83891 h 83891"/>
                <a:gd name="connsiteX11" fmla="*/ 11078 w 53247"/>
                <a:gd name="connsiteY11" fmla="*/ 83010 h 83891"/>
                <a:gd name="connsiteX12" fmla="*/ 0 w 53247"/>
                <a:gd name="connsiteY12" fmla="*/ 80367 h 83891"/>
                <a:gd name="connsiteX13" fmla="*/ 0 w 53247"/>
                <a:gd name="connsiteY13" fmla="*/ 69175 h 83891"/>
                <a:gd name="connsiteX14" fmla="*/ 10251 w 53247"/>
                <a:gd name="connsiteY14" fmla="*/ 73200 h 83891"/>
                <a:gd name="connsiteX15" fmla="*/ 21441 w 53247"/>
                <a:gd name="connsiteY15" fmla="*/ 74533 h 83891"/>
                <a:gd name="connsiteX16" fmla="*/ 36545 w 53247"/>
                <a:gd name="connsiteY16" fmla="*/ 69509 h 83891"/>
                <a:gd name="connsiteX17" fmla="*/ 42112 w 53247"/>
                <a:gd name="connsiteY17" fmla="*/ 55888 h 83891"/>
                <a:gd name="connsiteX18" fmla="*/ 36545 w 53247"/>
                <a:gd name="connsiteY18" fmla="*/ 42267 h 83891"/>
                <a:gd name="connsiteX19" fmla="*/ 21441 w 53247"/>
                <a:gd name="connsiteY19" fmla="*/ 37267 h 83891"/>
                <a:gd name="connsiteX20" fmla="*/ 12511 w 53247"/>
                <a:gd name="connsiteY20" fmla="*/ 38243 h 83891"/>
                <a:gd name="connsiteX21" fmla="*/ 3472 w 53247"/>
                <a:gd name="connsiteY21" fmla="*/ 41338 h 83891"/>
                <a:gd name="connsiteX22" fmla="*/ 3472 w 53247"/>
                <a:gd name="connsiteY22" fmla="*/ 0 h 83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3247" h="83891">
                  <a:moveTo>
                    <a:pt x="3472" y="0"/>
                  </a:moveTo>
                  <a:lnTo>
                    <a:pt x="47182" y="0"/>
                  </a:lnTo>
                  <a:lnTo>
                    <a:pt x="47182" y="9382"/>
                  </a:lnTo>
                  <a:lnTo>
                    <a:pt x="13668" y="9382"/>
                  </a:lnTo>
                  <a:lnTo>
                    <a:pt x="13668" y="29551"/>
                  </a:lnTo>
                  <a:cubicBezTo>
                    <a:pt x="15285" y="29003"/>
                    <a:pt x="16902" y="28599"/>
                    <a:pt x="18519" y="28337"/>
                  </a:cubicBezTo>
                  <a:cubicBezTo>
                    <a:pt x="20136" y="28027"/>
                    <a:pt x="21753" y="27884"/>
                    <a:pt x="23370" y="27884"/>
                  </a:cubicBezTo>
                  <a:cubicBezTo>
                    <a:pt x="32556" y="27884"/>
                    <a:pt x="39833" y="30409"/>
                    <a:pt x="45199" y="35433"/>
                  </a:cubicBezTo>
                  <a:cubicBezTo>
                    <a:pt x="50563" y="40481"/>
                    <a:pt x="53247" y="47292"/>
                    <a:pt x="53247" y="55888"/>
                  </a:cubicBezTo>
                  <a:cubicBezTo>
                    <a:pt x="53247" y="64746"/>
                    <a:pt x="50490" y="71628"/>
                    <a:pt x="44977" y="76557"/>
                  </a:cubicBezTo>
                  <a:cubicBezTo>
                    <a:pt x="39464" y="81439"/>
                    <a:pt x="31694" y="83891"/>
                    <a:pt x="21662" y="83891"/>
                  </a:cubicBezTo>
                  <a:cubicBezTo>
                    <a:pt x="18207" y="83891"/>
                    <a:pt x="14680" y="83606"/>
                    <a:pt x="11078" y="83010"/>
                  </a:cubicBezTo>
                  <a:cubicBezTo>
                    <a:pt x="7513" y="82415"/>
                    <a:pt x="3822" y="81534"/>
                    <a:pt x="0" y="80367"/>
                  </a:cubicBezTo>
                  <a:lnTo>
                    <a:pt x="0" y="69175"/>
                  </a:lnTo>
                  <a:cubicBezTo>
                    <a:pt x="3308" y="70961"/>
                    <a:pt x="6725" y="72319"/>
                    <a:pt x="10251" y="73200"/>
                  </a:cubicBezTo>
                  <a:cubicBezTo>
                    <a:pt x="13778" y="74081"/>
                    <a:pt x="17509" y="74533"/>
                    <a:pt x="21441" y="74533"/>
                  </a:cubicBezTo>
                  <a:cubicBezTo>
                    <a:pt x="27799" y="74533"/>
                    <a:pt x="32833" y="72866"/>
                    <a:pt x="36545" y="69509"/>
                  </a:cubicBezTo>
                  <a:cubicBezTo>
                    <a:pt x="40257" y="66151"/>
                    <a:pt x="42112" y="61627"/>
                    <a:pt x="42112" y="55888"/>
                  </a:cubicBezTo>
                  <a:cubicBezTo>
                    <a:pt x="42112" y="50149"/>
                    <a:pt x="40257" y="45625"/>
                    <a:pt x="36545" y="42267"/>
                  </a:cubicBezTo>
                  <a:cubicBezTo>
                    <a:pt x="32833" y="38933"/>
                    <a:pt x="27799" y="37267"/>
                    <a:pt x="21441" y="37267"/>
                  </a:cubicBezTo>
                  <a:cubicBezTo>
                    <a:pt x="18464" y="37267"/>
                    <a:pt x="15488" y="37600"/>
                    <a:pt x="12511" y="38243"/>
                  </a:cubicBezTo>
                  <a:cubicBezTo>
                    <a:pt x="9570" y="38910"/>
                    <a:pt x="6558" y="39934"/>
                    <a:pt x="3472" y="41338"/>
                  </a:cubicBezTo>
                  <a:lnTo>
                    <a:pt x="3472" y="0"/>
                  </a:ln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1726BA3A-8FB2-E39E-361C-5D469A0700C1}"/>
                </a:ext>
              </a:extLst>
            </p:cNvPr>
            <p:cNvSpPr/>
            <p:nvPr/>
          </p:nvSpPr>
          <p:spPr>
            <a:xfrm>
              <a:off x="3992336" y="4681065"/>
              <a:ext cx="56888" cy="85391"/>
            </a:xfrm>
            <a:custGeom>
              <a:avLst/>
              <a:gdLst>
                <a:gd name="connsiteX0" fmla="*/ 28456 w 56888"/>
                <a:gd name="connsiteY0" fmla="*/ 8834 h 85391"/>
                <a:gd name="connsiteX1" fmla="*/ 15502 w 56888"/>
                <a:gd name="connsiteY1" fmla="*/ 17312 h 85391"/>
                <a:gd name="connsiteX2" fmla="*/ 11192 w 56888"/>
                <a:gd name="connsiteY2" fmla="*/ 42719 h 85391"/>
                <a:gd name="connsiteX3" fmla="*/ 15502 w 56888"/>
                <a:gd name="connsiteY3" fmla="*/ 68151 h 85391"/>
                <a:gd name="connsiteX4" fmla="*/ 28456 w 56888"/>
                <a:gd name="connsiteY4" fmla="*/ 76581 h 85391"/>
                <a:gd name="connsiteX5" fmla="*/ 41410 w 56888"/>
                <a:gd name="connsiteY5" fmla="*/ 68151 h 85391"/>
                <a:gd name="connsiteX6" fmla="*/ 45768 w 56888"/>
                <a:gd name="connsiteY6" fmla="*/ 42719 h 85391"/>
                <a:gd name="connsiteX7" fmla="*/ 41410 w 56888"/>
                <a:gd name="connsiteY7" fmla="*/ 17312 h 85391"/>
                <a:gd name="connsiteX8" fmla="*/ 28456 w 56888"/>
                <a:gd name="connsiteY8" fmla="*/ 8834 h 85391"/>
                <a:gd name="connsiteX9" fmla="*/ 28456 w 56888"/>
                <a:gd name="connsiteY9" fmla="*/ 0 h 85391"/>
                <a:gd name="connsiteX10" fmla="*/ 49554 w 56888"/>
                <a:gd name="connsiteY10" fmla="*/ 10978 h 85391"/>
                <a:gd name="connsiteX11" fmla="*/ 56888 w 56888"/>
                <a:gd name="connsiteY11" fmla="*/ 42719 h 85391"/>
                <a:gd name="connsiteX12" fmla="*/ 49554 w 56888"/>
                <a:gd name="connsiteY12" fmla="*/ 74486 h 85391"/>
                <a:gd name="connsiteX13" fmla="*/ 28456 w 56888"/>
                <a:gd name="connsiteY13" fmla="*/ 85392 h 85391"/>
                <a:gd name="connsiteX14" fmla="*/ 7286 w 56888"/>
                <a:gd name="connsiteY14" fmla="*/ 74486 h 85391"/>
                <a:gd name="connsiteX15" fmla="*/ 0 w 56888"/>
                <a:gd name="connsiteY15" fmla="*/ 42719 h 85391"/>
                <a:gd name="connsiteX16" fmla="*/ 7286 w 56888"/>
                <a:gd name="connsiteY16" fmla="*/ 10978 h 85391"/>
                <a:gd name="connsiteX17" fmla="*/ 28456 w 56888"/>
                <a:gd name="connsiteY17" fmla="*/ 0 h 85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6888" h="85391">
                  <a:moveTo>
                    <a:pt x="28456" y="8834"/>
                  </a:moveTo>
                  <a:cubicBezTo>
                    <a:pt x="22717" y="8834"/>
                    <a:pt x="18407" y="11668"/>
                    <a:pt x="15502" y="17312"/>
                  </a:cubicBezTo>
                  <a:cubicBezTo>
                    <a:pt x="12620" y="22931"/>
                    <a:pt x="11192" y="31409"/>
                    <a:pt x="11192" y="42719"/>
                  </a:cubicBezTo>
                  <a:cubicBezTo>
                    <a:pt x="11192" y="54007"/>
                    <a:pt x="12620" y="62484"/>
                    <a:pt x="15502" y="68151"/>
                  </a:cubicBezTo>
                  <a:cubicBezTo>
                    <a:pt x="18407" y="73771"/>
                    <a:pt x="22717" y="76581"/>
                    <a:pt x="28456" y="76581"/>
                  </a:cubicBezTo>
                  <a:cubicBezTo>
                    <a:pt x="34219" y="76581"/>
                    <a:pt x="38528" y="73771"/>
                    <a:pt x="41410" y="68151"/>
                  </a:cubicBezTo>
                  <a:cubicBezTo>
                    <a:pt x="44315" y="62484"/>
                    <a:pt x="45768" y="54007"/>
                    <a:pt x="45768" y="42719"/>
                  </a:cubicBezTo>
                  <a:cubicBezTo>
                    <a:pt x="45768" y="31409"/>
                    <a:pt x="44315" y="22931"/>
                    <a:pt x="41410" y="17312"/>
                  </a:cubicBezTo>
                  <a:cubicBezTo>
                    <a:pt x="38528" y="11668"/>
                    <a:pt x="34219" y="8834"/>
                    <a:pt x="28456" y="8834"/>
                  </a:cubicBezTo>
                  <a:moveTo>
                    <a:pt x="28456" y="0"/>
                  </a:moveTo>
                  <a:cubicBezTo>
                    <a:pt x="37671" y="0"/>
                    <a:pt x="44720" y="3667"/>
                    <a:pt x="49554" y="10978"/>
                  </a:cubicBezTo>
                  <a:cubicBezTo>
                    <a:pt x="54435" y="18240"/>
                    <a:pt x="56888" y="28837"/>
                    <a:pt x="56888" y="42719"/>
                  </a:cubicBezTo>
                  <a:cubicBezTo>
                    <a:pt x="56888" y="56579"/>
                    <a:pt x="54435" y="67175"/>
                    <a:pt x="49554" y="74486"/>
                  </a:cubicBezTo>
                  <a:cubicBezTo>
                    <a:pt x="44720" y="81748"/>
                    <a:pt x="37671" y="85392"/>
                    <a:pt x="28456" y="85392"/>
                  </a:cubicBezTo>
                  <a:cubicBezTo>
                    <a:pt x="19240" y="85392"/>
                    <a:pt x="12168" y="81748"/>
                    <a:pt x="7286" y="74486"/>
                  </a:cubicBezTo>
                  <a:cubicBezTo>
                    <a:pt x="2429" y="67175"/>
                    <a:pt x="0" y="56579"/>
                    <a:pt x="0" y="42719"/>
                  </a:cubicBezTo>
                  <a:cubicBezTo>
                    <a:pt x="0" y="28837"/>
                    <a:pt x="2429" y="18240"/>
                    <a:pt x="7286" y="10978"/>
                  </a:cubicBezTo>
                  <a:cubicBezTo>
                    <a:pt x="12168" y="3667"/>
                    <a:pt x="19240" y="0"/>
                    <a:pt x="28456" y="0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4D80CEA0-2C8F-1D45-1A0E-FFC3AEA46FBE}"/>
                </a:ext>
              </a:extLst>
            </p:cNvPr>
            <p:cNvSpPr/>
            <p:nvPr/>
          </p:nvSpPr>
          <p:spPr>
            <a:xfrm>
              <a:off x="4068798" y="4750859"/>
              <a:ext cx="11620" cy="14001"/>
            </a:xfrm>
            <a:custGeom>
              <a:avLst/>
              <a:gdLst>
                <a:gd name="connsiteX0" fmla="*/ 0 w 11620"/>
                <a:gd name="connsiteY0" fmla="*/ 0 h 14001"/>
                <a:gd name="connsiteX1" fmla="*/ 11621 w 11620"/>
                <a:gd name="connsiteY1" fmla="*/ 0 h 14001"/>
                <a:gd name="connsiteX2" fmla="*/ 11621 w 11620"/>
                <a:gd name="connsiteY2" fmla="*/ 14002 h 14001"/>
                <a:gd name="connsiteX3" fmla="*/ 0 w 11620"/>
                <a:gd name="connsiteY3" fmla="*/ 14002 h 14001"/>
                <a:gd name="connsiteX4" fmla="*/ 0 w 11620"/>
                <a:gd name="connsiteY4" fmla="*/ 0 h 14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20" h="14001">
                  <a:moveTo>
                    <a:pt x="0" y="0"/>
                  </a:moveTo>
                  <a:lnTo>
                    <a:pt x="11621" y="0"/>
                  </a:lnTo>
                  <a:lnTo>
                    <a:pt x="11621" y="14002"/>
                  </a:lnTo>
                  <a:lnTo>
                    <a:pt x="0" y="140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4AFF9E2C-3F16-B1C0-D644-DD8B7F97C205}"/>
                </a:ext>
              </a:extLst>
            </p:cNvPr>
            <p:cNvSpPr/>
            <p:nvPr/>
          </p:nvSpPr>
          <p:spPr>
            <a:xfrm>
              <a:off x="4100040" y="4681065"/>
              <a:ext cx="56888" cy="85391"/>
            </a:xfrm>
            <a:custGeom>
              <a:avLst/>
              <a:gdLst>
                <a:gd name="connsiteX0" fmla="*/ 28456 w 56888"/>
                <a:gd name="connsiteY0" fmla="*/ 8834 h 85391"/>
                <a:gd name="connsiteX1" fmla="*/ 15502 w 56888"/>
                <a:gd name="connsiteY1" fmla="*/ 17312 h 85391"/>
                <a:gd name="connsiteX2" fmla="*/ 11192 w 56888"/>
                <a:gd name="connsiteY2" fmla="*/ 42719 h 85391"/>
                <a:gd name="connsiteX3" fmla="*/ 15502 w 56888"/>
                <a:gd name="connsiteY3" fmla="*/ 68151 h 85391"/>
                <a:gd name="connsiteX4" fmla="*/ 28456 w 56888"/>
                <a:gd name="connsiteY4" fmla="*/ 76581 h 85391"/>
                <a:gd name="connsiteX5" fmla="*/ 41410 w 56888"/>
                <a:gd name="connsiteY5" fmla="*/ 68151 h 85391"/>
                <a:gd name="connsiteX6" fmla="*/ 45768 w 56888"/>
                <a:gd name="connsiteY6" fmla="*/ 42719 h 85391"/>
                <a:gd name="connsiteX7" fmla="*/ 41410 w 56888"/>
                <a:gd name="connsiteY7" fmla="*/ 17312 h 85391"/>
                <a:gd name="connsiteX8" fmla="*/ 28456 w 56888"/>
                <a:gd name="connsiteY8" fmla="*/ 8834 h 85391"/>
                <a:gd name="connsiteX9" fmla="*/ 28456 w 56888"/>
                <a:gd name="connsiteY9" fmla="*/ 0 h 85391"/>
                <a:gd name="connsiteX10" fmla="*/ 49554 w 56888"/>
                <a:gd name="connsiteY10" fmla="*/ 10978 h 85391"/>
                <a:gd name="connsiteX11" fmla="*/ 56888 w 56888"/>
                <a:gd name="connsiteY11" fmla="*/ 42719 h 85391"/>
                <a:gd name="connsiteX12" fmla="*/ 49554 w 56888"/>
                <a:gd name="connsiteY12" fmla="*/ 74486 h 85391"/>
                <a:gd name="connsiteX13" fmla="*/ 28456 w 56888"/>
                <a:gd name="connsiteY13" fmla="*/ 85392 h 85391"/>
                <a:gd name="connsiteX14" fmla="*/ 7286 w 56888"/>
                <a:gd name="connsiteY14" fmla="*/ 74486 h 85391"/>
                <a:gd name="connsiteX15" fmla="*/ 0 w 56888"/>
                <a:gd name="connsiteY15" fmla="*/ 42719 h 85391"/>
                <a:gd name="connsiteX16" fmla="*/ 7286 w 56888"/>
                <a:gd name="connsiteY16" fmla="*/ 10978 h 85391"/>
                <a:gd name="connsiteX17" fmla="*/ 28456 w 56888"/>
                <a:gd name="connsiteY17" fmla="*/ 0 h 85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6888" h="85391">
                  <a:moveTo>
                    <a:pt x="28456" y="8834"/>
                  </a:moveTo>
                  <a:cubicBezTo>
                    <a:pt x="22717" y="8834"/>
                    <a:pt x="18407" y="11668"/>
                    <a:pt x="15502" y="17312"/>
                  </a:cubicBezTo>
                  <a:cubicBezTo>
                    <a:pt x="12621" y="22931"/>
                    <a:pt x="11192" y="31409"/>
                    <a:pt x="11192" y="42719"/>
                  </a:cubicBezTo>
                  <a:cubicBezTo>
                    <a:pt x="11192" y="54007"/>
                    <a:pt x="12621" y="62484"/>
                    <a:pt x="15502" y="68151"/>
                  </a:cubicBezTo>
                  <a:cubicBezTo>
                    <a:pt x="18407" y="73771"/>
                    <a:pt x="22717" y="76581"/>
                    <a:pt x="28456" y="76581"/>
                  </a:cubicBezTo>
                  <a:cubicBezTo>
                    <a:pt x="34219" y="76581"/>
                    <a:pt x="38528" y="73771"/>
                    <a:pt x="41410" y="68151"/>
                  </a:cubicBezTo>
                  <a:cubicBezTo>
                    <a:pt x="44315" y="62484"/>
                    <a:pt x="45768" y="54007"/>
                    <a:pt x="45768" y="42719"/>
                  </a:cubicBezTo>
                  <a:cubicBezTo>
                    <a:pt x="45768" y="31409"/>
                    <a:pt x="44315" y="22931"/>
                    <a:pt x="41410" y="17312"/>
                  </a:cubicBezTo>
                  <a:cubicBezTo>
                    <a:pt x="38528" y="11668"/>
                    <a:pt x="34219" y="8834"/>
                    <a:pt x="28456" y="8834"/>
                  </a:cubicBezTo>
                  <a:moveTo>
                    <a:pt x="28456" y="0"/>
                  </a:moveTo>
                  <a:cubicBezTo>
                    <a:pt x="37671" y="0"/>
                    <a:pt x="44720" y="3667"/>
                    <a:pt x="49554" y="10978"/>
                  </a:cubicBezTo>
                  <a:cubicBezTo>
                    <a:pt x="54435" y="18240"/>
                    <a:pt x="56888" y="28837"/>
                    <a:pt x="56888" y="42719"/>
                  </a:cubicBezTo>
                  <a:cubicBezTo>
                    <a:pt x="56888" y="56579"/>
                    <a:pt x="54435" y="67175"/>
                    <a:pt x="49554" y="74486"/>
                  </a:cubicBezTo>
                  <a:cubicBezTo>
                    <a:pt x="44720" y="81748"/>
                    <a:pt x="37671" y="85392"/>
                    <a:pt x="28456" y="85392"/>
                  </a:cubicBezTo>
                  <a:cubicBezTo>
                    <a:pt x="19240" y="85392"/>
                    <a:pt x="12168" y="81748"/>
                    <a:pt x="7286" y="74486"/>
                  </a:cubicBezTo>
                  <a:cubicBezTo>
                    <a:pt x="2429" y="67175"/>
                    <a:pt x="0" y="56579"/>
                    <a:pt x="0" y="42719"/>
                  </a:cubicBezTo>
                  <a:cubicBezTo>
                    <a:pt x="0" y="28837"/>
                    <a:pt x="2429" y="18240"/>
                    <a:pt x="7286" y="10978"/>
                  </a:cubicBezTo>
                  <a:cubicBezTo>
                    <a:pt x="12168" y="3667"/>
                    <a:pt x="19240" y="0"/>
                    <a:pt x="28456" y="0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1C0C5249-839C-55FD-762E-E1A27837C70C}"/>
                </a:ext>
              </a:extLst>
            </p:cNvPr>
            <p:cNvSpPr/>
            <p:nvPr/>
          </p:nvSpPr>
          <p:spPr>
            <a:xfrm>
              <a:off x="4171883" y="4681065"/>
              <a:ext cx="56864" cy="85391"/>
            </a:xfrm>
            <a:custGeom>
              <a:avLst/>
              <a:gdLst>
                <a:gd name="connsiteX0" fmla="*/ 28432 w 56864"/>
                <a:gd name="connsiteY0" fmla="*/ 8834 h 85391"/>
                <a:gd name="connsiteX1" fmla="*/ 15478 w 56864"/>
                <a:gd name="connsiteY1" fmla="*/ 17312 h 85391"/>
                <a:gd name="connsiteX2" fmla="*/ 11192 w 56864"/>
                <a:gd name="connsiteY2" fmla="*/ 42719 h 85391"/>
                <a:gd name="connsiteX3" fmla="*/ 15478 w 56864"/>
                <a:gd name="connsiteY3" fmla="*/ 68151 h 85391"/>
                <a:gd name="connsiteX4" fmla="*/ 28432 w 56864"/>
                <a:gd name="connsiteY4" fmla="*/ 76581 h 85391"/>
                <a:gd name="connsiteX5" fmla="*/ 41386 w 56864"/>
                <a:gd name="connsiteY5" fmla="*/ 68151 h 85391"/>
                <a:gd name="connsiteX6" fmla="*/ 45744 w 56864"/>
                <a:gd name="connsiteY6" fmla="*/ 42719 h 85391"/>
                <a:gd name="connsiteX7" fmla="*/ 41386 w 56864"/>
                <a:gd name="connsiteY7" fmla="*/ 17312 h 85391"/>
                <a:gd name="connsiteX8" fmla="*/ 28432 w 56864"/>
                <a:gd name="connsiteY8" fmla="*/ 8834 h 85391"/>
                <a:gd name="connsiteX9" fmla="*/ 28432 w 56864"/>
                <a:gd name="connsiteY9" fmla="*/ 0 h 85391"/>
                <a:gd name="connsiteX10" fmla="*/ 49554 w 56864"/>
                <a:gd name="connsiteY10" fmla="*/ 10978 h 85391"/>
                <a:gd name="connsiteX11" fmla="*/ 56864 w 56864"/>
                <a:gd name="connsiteY11" fmla="*/ 42719 h 85391"/>
                <a:gd name="connsiteX12" fmla="*/ 49554 w 56864"/>
                <a:gd name="connsiteY12" fmla="*/ 74486 h 85391"/>
                <a:gd name="connsiteX13" fmla="*/ 28432 w 56864"/>
                <a:gd name="connsiteY13" fmla="*/ 85392 h 85391"/>
                <a:gd name="connsiteX14" fmla="*/ 7263 w 56864"/>
                <a:gd name="connsiteY14" fmla="*/ 74486 h 85391"/>
                <a:gd name="connsiteX15" fmla="*/ 0 w 56864"/>
                <a:gd name="connsiteY15" fmla="*/ 42719 h 85391"/>
                <a:gd name="connsiteX16" fmla="*/ 7263 w 56864"/>
                <a:gd name="connsiteY16" fmla="*/ 10978 h 85391"/>
                <a:gd name="connsiteX17" fmla="*/ 28432 w 56864"/>
                <a:gd name="connsiteY17" fmla="*/ 0 h 85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6864" h="85391">
                  <a:moveTo>
                    <a:pt x="28432" y="8834"/>
                  </a:moveTo>
                  <a:cubicBezTo>
                    <a:pt x="22693" y="8834"/>
                    <a:pt x="18383" y="11668"/>
                    <a:pt x="15478" y="17312"/>
                  </a:cubicBezTo>
                  <a:cubicBezTo>
                    <a:pt x="12620" y="22931"/>
                    <a:pt x="11192" y="31409"/>
                    <a:pt x="11192" y="42719"/>
                  </a:cubicBezTo>
                  <a:cubicBezTo>
                    <a:pt x="11192" y="54007"/>
                    <a:pt x="12620" y="62484"/>
                    <a:pt x="15478" y="68151"/>
                  </a:cubicBezTo>
                  <a:cubicBezTo>
                    <a:pt x="18383" y="73771"/>
                    <a:pt x="22693" y="76581"/>
                    <a:pt x="28432" y="76581"/>
                  </a:cubicBezTo>
                  <a:cubicBezTo>
                    <a:pt x="34195" y="76581"/>
                    <a:pt x="38505" y="73771"/>
                    <a:pt x="41386" y="68151"/>
                  </a:cubicBezTo>
                  <a:cubicBezTo>
                    <a:pt x="44291" y="62484"/>
                    <a:pt x="45744" y="54007"/>
                    <a:pt x="45744" y="42719"/>
                  </a:cubicBezTo>
                  <a:cubicBezTo>
                    <a:pt x="45744" y="31409"/>
                    <a:pt x="44291" y="22931"/>
                    <a:pt x="41386" y="17312"/>
                  </a:cubicBezTo>
                  <a:cubicBezTo>
                    <a:pt x="38505" y="11668"/>
                    <a:pt x="34195" y="8834"/>
                    <a:pt x="28432" y="8834"/>
                  </a:cubicBezTo>
                  <a:moveTo>
                    <a:pt x="28432" y="0"/>
                  </a:moveTo>
                  <a:cubicBezTo>
                    <a:pt x="37647" y="0"/>
                    <a:pt x="44696" y="3667"/>
                    <a:pt x="49554" y="10978"/>
                  </a:cubicBezTo>
                  <a:cubicBezTo>
                    <a:pt x="54435" y="18240"/>
                    <a:pt x="56864" y="28837"/>
                    <a:pt x="56864" y="42719"/>
                  </a:cubicBezTo>
                  <a:cubicBezTo>
                    <a:pt x="56864" y="56579"/>
                    <a:pt x="54435" y="67175"/>
                    <a:pt x="49554" y="74486"/>
                  </a:cubicBezTo>
                  <a:cubicBezTo>
                    <a:pt x="44696" y="81748"/>
                    <a:pt x="37647" y="85392"/>
                    <a:pt x="28432" y="85392"/>
                  </a:cubicBezTo>
                  <a:cubicBezTo>
                    <a:pt x="19217" y="85392"/>
                    <a:pt x="12144" y="81748"/>
                    <a:pt x="7263" y="74486"/>
                  </a:cubicBezTo>
                  <a:cubicBezTo>
                    <a:pt x="2429" y="67175"/>
                    <a:pt x="0" y="56579"/>
                    <a:pt x="0" y="42719"/>
                  </a:cubicBezTo>
                  <a:cubicBezTo>
                    <a:pt x="0" y="28837"/>
                    <a:pt x="2429" y="18240"/>
                    <a:pt x="7263" y="10978"/>
                  </a:cubicBezTo>
                  <a:cubicBezTo>
                    <a:pt x="12144" y="3667"/>
                    <a:pt x="19217" y="0"/>
                    <a:pt x="28432" y="0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3C183790-35CA-7E96-50EF-68A932C09AA6}"/>
                </a:ext>
              </a:extLst>
            </p:cNvPr>
            <p:cNvSpPr/>
            <p:nvPr/>
          </p:nvSpPr>
          <p:spPr>
            <a:xfrm>
              <a:off x="5077281" y="4681065"/>
              <a:ext cx="56888" cy="85391"/>
            </a:xfrm>
            <a:custGeom>
              <a:avLst/>
              <a:gdLst>
                <a:gd name="connsiteX0" fmla="*/ 28456 w 56888"/>
                <a:gd name="connsiteY0" fmla="*/ 8834 h 85391"/>
                <a:gd name="connsiteX1" fmla="*/ 15502 w 56888"/>
                <a:gd name="connsiteY1" fmla="*/ 17312 h 85391"/>
                <a:gd name="connsiteX2" fmla="*/ 11192 w 56888"/>
                <a:gd name="connsiteY2" fmla="*/ 42719 h 85391"/>
                <a:gd name="connsiteX3" fmla="*/ 15502 w 56888"/>
                <a:gd name="connsiteY3" fmla="*/ 68151 h 85391"/>
                <a:gd name="connsiteX4" fmla="*/ 28456 w 56888"/>
                <a:gd name="connsiteY4" fmla="*/ 76581 h 85391"/>
                <a:gd name="connsiteX5" fmla="*/ 41410 w 56888"/>
                <a:gd name="connsiteY5" fmla="*/ 68151 h 85391"/>
                <a:gd name="connsiteX6" fmla="*/ 45768 w 56888"/>
                <a:gd name="connsiteY6" fmla="*/ 42719 h 85391"/>
                <a:gd name="connsiteX7" fmla="*/ 41410 w 56888"/>
                <a:gd name="connsiteY7" fmla="*/ 17312 h 85391"/>
                <a:gd name="connsiteX8" fmla="*/ 28456 w 56888"/>
                <a:gd name="connsiteY8" fmla="*/ 8834 h 85391"/>
                <a:gd name="connsiteX9" fmla="*/ 28456 w 56888"/>
                <a:gd name="connsiteY9" fmla="*/ 0 h 85391"/>
                <a:gd name="connsiteX10" fmla="*/ 49554 w 56888"/>
                <a:gd name="connsiteY10" fmla="*/ 10978 h 85391"/>
                <a:gd name="connsiteX11" fmla="*/ 56888 w 56888"/>
                <a:gd name="connsiteY11" fmla="*/ 42719 h 85391"/>
                <a:gd name="connsiteX12" fmla="*/ 49554 w 56888"/>
                <a:gd name="connsiteY12" fmla="*/ 74486 h 85391"/>
                <a:gd name="connsiteX13" fmla="*/ 28456 w 56888"/>
                <a:gd name="connsiteY13" fmla="*/ 85392 h 85391"/>
                <a:gd name="connsiteX14" fmla="*/ 7286 w 56888"/>
                <a:gd name="connsiteY14" fmla="*/ 74486 h 85391"/>
                <a:gd name="connsiteX15" fmla="*/ 0 w 56888"/>
                <a:gd name="connsiteY15" fmla="*/ 42719 h 85391"/>
                <a:gd name="connsiteX16" fmla="*/ 7286 w 56888"/>
                <a:gd name="connsiteY16" fmla="*/ 10978 h 85391"/>
                <a:gd name="connsiteX17" fmla="*/ 28456 w 56888"/>
                <a:gd name="connsiteY17" fmla="*/ 0 h 85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6888" h="85391">
                  <a:moveTo>
                    <a:pt x="28456" y="8834"/>
                  </a:moveTo>
                  <a:cubicBezTo>
                    <a:pt x="22717" y="8834"/>
                    <a:pt x="18407" y="11668"/>
                    <a:pt x="15502" y="17312"/>
                  </a:cubicBezTo>
                  <a:cubicBezTo>
                    <a:pt x="12620" y="22931"/>
                    <a:pt x="11192" y="31409"/>
                    <a:pt x="11192" y="42719"/>
                  </a:cubicBezTo>
                  <a:cubicBezTo>
                    <a:pt x="11192" y="54007"/>
                    <a:pt x="12620" y="62484"/>
                    <a:pt x="15502" y="68151"/>
                  </a:cubicBezTo>
                  <a:cubicBezTo>
                    <a:pt x="18407" y="73771"/>
                    <a:pt x="22717" y="76581"/>
                    <a:pt x="28456" y="76581"/>
                  </a:cubicBezTo>
                  <a:cubicBezTo>
                    <a:pt x="34219" y="76581"/>
                    <a:pt x="38528" y="73771"/>
                    <a:pt x="41410" y="68151"/>
                  </a:cubicBezTo>
                  <a:cubicBezTo>
                    <a:pt x="44315" y="62484"/>
                    <a:pt x="45768" y="54007"/>
                    <a:pt x="45768" y="42719"/>
                  </a:cubicBezTo>
                  <a:cubicBezTo>
                    <a:pt x="45768" y="31409"/>
                    <a:pt x="44315" y="22931"/>
                    <a:pt x="41410" y="17312"/>
                  </a:cubicBezTo>
                  <a:cubicBezTo>
                    <a:pt x="38528" y="11668"/>
                    <a:pt x="34219" y="8834"/>
                    <a:pt x="28456" y="8834"/>
                  </a:cubicBezTo>
                  <a:moveTo>
                    <a:pt x="28456" y="0"/>
                  </a:moveTo>
                  <a:cubicBezTo>
                    <a:pt x="37671" y="0"/>
                    <a:pt x="44720" y="3667"/>
                    <a:pt x="49554" y="10978"/>
                  </a:cubicBezTo>
                  <a:cubicBezTo>
                    <a:pt x="54435" y="18240"/>
                    <a:pt x="56888" y="28837"/>
                    <a:pt x="56888" y="42719"/>
                  </a:cubicBezTo>
                  <a:cubicBezTo>
                    <a:pt x="56888" y="56579"/>
                    <a:pt x="54435" y="67175"/>
                    <a:pt x="49554" y="74486"/>
                  </a:cubicBezTo>
                  <a:cubicBezTo>
                    <a:pt x="44720" y="81748"/>
                    <a:pt x="37671" y="85392"/>
                    <a:pt x="28456" y="85392"/>
                  </a:cubicBezTo>
                  <a:cubicBezTo>
                    <a:pt x="19240" y="85392"/>
                    <a:pt x="12168" y="81748"/>
                    <a:pt x="7286" y="74486"/>
                  </a:cubicBezTo>
                  <a:cubicBezTo>
                    <a:pt x="2429" y="67175"/>
                    <a:pt x="0" y="56579"/>
                    <a:pt x="0" y="42719"/>
                  </a:cubicBezTo>
                  <a:cubicBezTo>
                    <a:pt x="0" y="28837"/>
                    <a:pt x="2429" y="18240"/>
                    <a:pt x="7286" y="10978"/>
                  </a:cubicBezTo>
                  <a:cubicBezTo>
                    <a:pt x="12168" y="3667"/>
                    <a:pt x="19240" y="0"/>
                    <a:pt x="28456" y="0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FE80A7B6-21D0-5CAB-EAC0-F7DE2469D9B9}"/>
                </a:ext>
              </a:extLst>
            </p:cNvPr>
            <p:cNvSpPr/>
            <p:nvPr/>
          </p:nvSpPr>
          <p:spPr>
            <a:xfrm>
              <a:off x="5153743" y="4750859"/>
              <a:ext cx="11620" cy="14001"/>
            </a:xfrm>
            <a:custGeom>
              <a:avLst/>
              <a:gdLst>
                <a:gd name="connsiteX0" fmla="*/ 0 w 11620"/>
                <a:gd name="connsiteY0" fmla="*/ 0 h 14001"/>
                <a:gd name="connsiteX1" fmla="*/ 11621 w 11620"/>
                <a:gd name="connsiteY1" fmla="*/ 0 h 14001"/>
                <a:gd name="connsiteX2" fmla="*/ 11621 w 11620"/>
                <a:gd name="connsiteY2" fmla="*/ 14002 h 14001"/>
                <a:gd name="connsiteX3" fmla="*/ 0 w 11620"/>
                <a:gd name="connsiteY3" fmla="*/ 14002 h 14001"/>
                <a:gd name="connsiteX4" fmla="*/ 0 w 11620"/>
                <a:gd name="connsiteY4" fmla="*/ 0 h 14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20" h="14001">
                  <a:moveTo>
                    <a:pt x="0" y="0"/>
                  </a:moveTo>
                  <a:lnTo>
                    <a:pt x="11621" y="0"/>
                  </a:lnTo>
                  <a:lnTo>
                    <a:pt x="11621" y="14002"/>
                  </a:lnTo>
                  <a:lnTo>
                    <a:pt x="0" y="140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66DD7CCD-A7F1-36D6-3B42-5302840B61AA}"/>
                </a:ext>
              </a:extLst>
            </p:cNvPr>
            <p:cNvSpPr/>
            <p:nvPr/>
          </p:nvSpPr>
          <p:spPr>
            <a:xfrm>
              <a:off x="5184985" y="4681065"/>
              <a:ext cx="56888" cy="85391"/>
            </a:xfrm>
            <a:custGeom>
              <a:avLst/>
              <a:gdLst>
                <a:gd name="connsiteX0" fmla="*/ 28456 w 56888"/>
                <a:gd name="connsiteY0" fmla="*/ 8834 h 85391"/>
                <a:gd name="connsiteX1" fmla="*/ 15502 w 56888"/>
                <a:gd name="connsiteY1" fmla="*/ 17312 h 85391"/>
                <a:gd name="connsiteX2" fmla="*/ 11192 w 56888"/>
                <a:gd name="connsiteY2" fmla="*/ 42719 h 85391"/>
                <a:gd name="connsiteX3" fmla="*/ 15502 w 56888"/>
                <a:gd name="connsiteY3" fmla="*/ 68151 h 85391"/>
                <a:gd name="connsiteX4" fmla="*/ 28456 w 56888"/>
                <a:gd name="connsiteY4" fmla="*/ 76581 h 85391"/>
                <a:gd name="connsiteX5" fmla="*/ 41410 w 56888"/>
                <a:gd name="connsiteY5" fmla="*/ 68151 h 85391"/>
                <a:gd name="connsiteX6" fmla="*/ 45768 w 56888"/>
                <a:gd name="connsiteY6" fmla="*/ 42719 h 85391"/>
                <a:gd name="connsiteX7" fmla="*/ 41410 w 56888"/>
                <a:gd name="connsiteY7" fmla="*/ 17312 h 85391"/>
                <a:gd name="connsiteX8" fmla="*/ 28456 w 56888"/>
                <a:gd name="connsiteY8" fmla="*/ 8834 h 85391"/>
                <a:gd name="connsiteX9" fmla="*/ 28456 w 56888"/>
                <a:gd name="connsiteY9" fmla="*/ 0 h 85391"/>
                <a:gd name="connsiteX10" fmla="*/ 49554 w 56888"/>
                <a:gd name="connsiteY10" fmla="*/ 10978 h 85391"/>
                <a:gd name="connsiteX11" fmla="*/ 56888 w 56888"/>
                <a:gd name="connsiteY11" fmla="*/ 42719 h 85391"/>
                <a:gd name="connsiteX12" fmla="*/ 49554 w 56888"/>
                <a:gd name="connsiteY12" fmla="*/ 74486 h 85391"/>
                <a:gd name="connsiteX13" fmla="*/ 28456 w 56888"/>
                <a:gd name="connsiteY13" fmla="*/ 85392 h 85391"/>
                <a:gd name="connsiteX14" fmla="*/ 7286 w 56888"/>
                <a:gd name="connsiteY14" fmla="*/ 74486 h 85391"/>
                <a:gd name="connsiteX15" fmla="*/ 0 w 56888"/>
                <a:gd name="connsiteY15" fmla="*/ 42719 h 85391"/>
                <a:gd name="connsiteX16" fmla="*/ 7286 w 56888"/>
                <a:gd name="connsiteY16" fmla="*/ 10978 h 85391"/>
                <a:gd name="connsiteX17" fmla="*/ 28456 w 56888"/>
                <a:gd name="connsiteY17" fmla="*/ 0 h 85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6888" h="85391">
                  <a:moveTo>
                    <a:pt x="28456" y="8834"/>
                  </a:moveTo>
                  <a:cubicBezTo>
                    <a:pt x="22717" y="8834"/>
                    <a:pt x="18407" y="11668"/>
                    <a:pt x="15502" y="17312"/>
                  </a:cubicBezTo>
                  <a:cubicBezTo>
                    <a:pt x="12621" y="22931"/>
                    <a:pt x="11192" y="31409"/>
                    <a:pt x="11192" y="42719"/>
                  </a:cubicBezTo>
                  <a:cubicBezTo>
                    <a:pt x="11192" y="54007"/>
                    <a:pt x="12621" y="62484"/>
                    <a:pt x="15502" y="68151"/>
                  </a:cubicBezTo>
                  <a:cubicBezTo>
                    <a:pt x="18407" y="73771"/>
                    <a:pt x="22717" y="76581"/>
                    <a:pt x="28456" y="76581"/>
                  </a:cubicBezTo>
                  <a:cubicBezTo>
                    <a:pt x="34219" y="76581"/>
                    <a:pt x="38529" y="73771"/>
                    <a:pt x="41410" y="68151"/>
                  </a:cubicBezTo>
                  <a:cubicBezTo>
                    <a:pt x="44315" y="62484"/>
                    <a:pt x="45768" y="54007"/>
                    <a:pt x="45768" y="42719"/>
                  </a:cubicBezTo>
                  <a:cubicBezTo>
                    <a:pt x="45768" y="31409"/>
                    <a:pt x="44315" y="22931"/>
                    <a:pt x="41410" y="17312"/>
                  </a:cubicBezTo>
                  <a:cubicBezTo>
                    <a:pt x="38529" y="11668"/>
                    <a:pt x="34219" y="8834"/>
                    <a:pt x="28456" y="8834"/>
                  </a:cubicBezTo>
                  <a:moveTo>
                    <a:pt x="28456" y="0"/>
                  </a:moveTo>
                  <a:cubicBezTo>
                    <a:pt x="37671" y="0"/>
                    <a:pt x="44720" y="3667"/>
                    <a:pt x="49554" y="10978"/>
                  </a:cubicBezTo>
                  <a:cubicBezTo>
                    <a:pt x="54435" y="18240"/>
                    <a:pt x="56888" y="28837"/>
                    <a:pt x="56888" y="42719"/>
                  </a:cubicBezTo>
                  <a:cubicBezTo>
                    <a:pt x="56888" y="56579"/>
                    <a:pt x="54435" y="67175"/>
                    <a:pt x="49554" y="74486"/>
                  </a:cubicBezTo>
                  <a:cubicBezTo>
                    <a:pt x="44720" y="81748"/>
                    <a:pt x="37671" y="85392"/>
                    <a:pt x="28456" y="85392"/>
                  </a:cubicBezTo>
                  <a:cubicBezTo>
                    <a:pt x="19240" y="85392"/>
                    <a:pt x="12168" y="81748"/>
                    <a:pt x="7286" y="74486"/>
                  </a:cubicBezTo>
                  <a:cubicBezTo>
                    <a:pt x="2429" y="67175"/>
                    <a:pt x="0" y="56579"/>
                    <a:pt x="0" y="42719"/>
                  </a:cubicBezTo>
                  <a:cubicBezTo>
                    <a:pt x="0" y="28837"/>
                    <a:pt x="2429" y="18240"/>
                    <a:pt x="7286" y="10978"/>
                  </a:cubicBezTo>
                  <a:cubicBezTo>
                    <a:pt x="12168" y="3667"/>
                    <a:pt x="19240" y="0"/>
                    <a:pt x="28456" y="0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87555D8B-07B1-B438-4CA5-8D8C77371D44}"/>
                </a:ext>
              </a:extLst>
            </p:cNvPr>
            <p:cNvSpPr/>
            <p:nvPr/>
          </p:nvSpPr>
          <p:spPr>
            <a:xfrm>
              <a:off x="5258090" y="4682565"/>
              <a:ext cx="53244" cy="83891"/>
            </a:xfrm>
            <a:custGeom>
              <a:avLst/>
              <a:gdLst>
                <a:gd name="connsiteX0" fmla="*/ 3477 w 53244"/>
                <a:gd name="connsiteY0" fmla="*/ 0 h 83891"/>
                <a:gd name="connsiteX1" fmla="*/ 47173 w 53244"/>
                <a:gd name="connsiteY1" fmla="*/ 0 h 83891"/>
                <a:gd name="connsiteX2" fmla="*/ 47173 w 53244"/>
                <a:gd name="connsiteY2" fmla="*/ 9382 h 83891"/>
                <a:gd name="connsiteX3" fmla="*/ 13668 w 53244"/>
                <a:gd name="connsiteY3" fmla="*/ 9382 h 83891"/>
                <a:gd name="connsiteX4" fmla="*/ 13668 w 53244"/>
                <a:gd name="connsiteY4" fmla="*/ 29551 h 83891"/>
                <a:gd name="connsiteX5" fmla="*/ 18526 w 53244"/>
                <a:gd name="connsiteY5" fmla="*/ 28337 h 83891"/>
                <a:gd name="connsiteX6" fmla="*/ 23360 w 53244"/>
                <a:gd name="connsiteY6" fmla="*/ 27884 h 83891"/>
                <a:gd name="connsiteX7" fmla="*/ 45196 w 53244"/>
                <a:gd name="connsiteY7" fmla="*/ 35433 h 83891"/>
                <a:gd name="connsiteX8" fmla="*/ 53245 w 53244"/>
                <a:gd name="connsiteY8" fmla="*/ 55888 h 83891"/>
                <a:gd name="connsiteX9" fmla="*/ 44982 w 53244"/>
                <a:gd name="connsiteY9" fmla="*/ 76557 h 83891"/>
                <a:gd name="connsiteX10" fmla="*/ 21670 w 53244"/>
                <a:gd name="connsiteY10" fmla="*/ 83891 h 83891"/>
                <a:gd name="connsiteX11" fmla="*/ 11073 w 53244"/>
                <a:gd name="connsiteY11" fmla="*/ 83010 h 83891"/>
                <a:gd name="connsiteX12" fmla="*/ 0 w 53244"/>
                <a:gd name="connsiteY12" fmla="*/ 80367 h 83891"/>
                <a:gd name="connsiteX13" fmla="*/ 0 w 53244"/>
                <a:gd name="connsiteY13" fmla="*/ 69175 h 83891"/>
                <a:gd name="connsiteX14" fmla="*/ 10239 w 53244"/>
                <a:gd name="connsiteY14" fmla="*/ 73200 h 83891"/>
                <a:gd name="connsiteX15" fmla="*/ 21431 w 53244"/>
                <a:gd name="connsiteY15" fmla="*/ 74533 h 83891"/>
                <a:gd name="connsiteX16" fmla="*/ 36529 w 53244"/>
                <a:gd name="connsiteY16" fmla="*/ 69509 h 83891"/>
                <a:gd name="connsiteX17" fmla="*/ 42101 w 53244"/>
                <a:gd name="connsiteY17" fmla="*/ 55888 h 83891"/>
                <a:gd name="connsiteX18" fmla="*/ 36529 w 53244"/>
                <a:gd name="connsiteY18" fmla="*/ 42267 h 83891"/>
                <a:gd name="connsiteX19" fmla="*/ 21431 w 53244"/>
                <a:gd name="connsiteY19" fmla="*/ 37267 h 83891"/>
                <a:gd name="connsiteX20" fmla="*/ 12502 w 53244"/>
                <a:gd name="connsiteY20" fmla="*/ 38243 h 83891"/>
                <a:gd name="connsiteX21" fmla="*/ 3477 w 53244"/>
                <a:gd name="connsiteY21" fmla="*/ 41338 h 83891"/>
                <a:gd name="connsiteX22" fmla="*/ 3477 w 53244"/>
                <a:gd name="connsiteY22" fmla="*/ 0 h 83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3244" h="83891">
                  <a:moveTo>
                    <a:pt x="3477" y="0"/>
                  </a:moveTo>
                  <a:lnTo>
                    <a:pt x="47173" y="0"/>
                  </a:lnTo>
                  <a:lnTo>
                    <a:pt x="47173" y="9382"/>
                  </a:lnTo>
                  <a:lnTo>
                    <a:pt x="13668" y="9382"/>
                  </a:lnTo>
                  <a:lnTo>
                    <a:pt x="13668" y="29551"/>
                  </a:lnTo>
                  <a:cubicBezTo>
                    <a:pt x="15288" y="29003"/>
                    <a:pt x="16907" y="28599"/>
                    <a:pt x="18526" y="28337"/>
                  </a:cubicBezTo>
                  <a:cubicBezTo>
                    <a:pt x="20122" y="28027"/>
                    <a:pt x="21741" y="27884"/>
                    <a:pt x="23360" y="27884"/>
                  </a:cubicBezTo>
                  <a:cubicBezTo>
                    <a:pt x="32552" y="27884"/>
                    <a:pt x="39839" y="30409"/>
                    <a:pt x="45196" y="35433"/>
                  </a:cubicBezTo>
                  <a:cubicBezTo>
                    <a:pt x="50554" y="40481"/>
                    <a:pt x="53245" y="47292"/>
                    <a:pt x="53245" y="55888"/>
                  </a:cubicBezTo>
                  <a:cubicBezTo>
                    <a:pt x="53245" y="64746"/>
                    <a:pt x="50483" y="71628"/>
                    <a:pt x="44982" y="76557"/>
                  </a:cubicBezTo>
                  <a:cubicBezTo>
                    <a:pt x="39457" y="81439"/>
                    <a:pt x="31695" y="83891"/>
                    <a:pt x="21670" y="83891"/>
                  </a:cubicBezTo>
                  <a:cubicBezTo>
                    <a:pt x="18217" y="83891"/>
                    <a:pt x="14669" y="83606"/>
                    <a:pt x="11073" y="83010"/>
                  </a:cubicBezTo>
                  <a:cubicBezTo>
                    <a:pt x="7525" y="82415"/>
                    <a:pt x="3834" y="81534"/>
                    <a:pt x="0" y="80367"/>
                  </a:cubicBezTo>
                  <a:lnTo>
                    <a:pt x="0" y="69175"/>
                  </a:lnTo>
                  <a:cubicBezTo>
                    <a:pt x="3310" y="70961"/>
                    <a:pt x="6715" y="72319"/>
                    <a:pt x="10239" y="73200"/>
                  </a:cubicBezTo>
                  <a:cubicBezTo>
                    <a:pt x="13788" y="74081"/>
                    <a:pt x="17502" y="74533"/>
                    <a:pt x="21431" y="74533"/>
                  </a:cubicBezTo>
                  <a:cubicBezTo>
                    <a:pt x="27789" y="74533"/>
                    <a:pt x="32838" y="72866"/>
                    <a:pt x="36529" y="69509"/>
                  </a:cubicBezTo>
                  <a:cubicBezTo>
                    <a:pt x="40243" y="66151"/>
                    <a:pt x="42101" y="61627"/>
                    <a:pt x="42101" y="55888"/>
                  </a:cubicBezTo>
                  <a:cubicBezTo>
                    <a:pt x="42101" y="50149"/>
                    <a:pt x="40243" y="45625"/>
                    <a:pt x="36529" y="42267"/>
                  </a:cubicBezTo>
                  <a:cubicBezTo>
                    <a:pt x="32838" y="38933"/>
                    <a:pt x="27789" y="37267"/>
                    <a:pt x="21431" y="37267"/>
                  </a:cubicBezTo>
                  <a:cubicBezTo>
                    <a:pt x="18455" y="37267"/>
                    <a:pt x="15478" y="37600"/>
                    <a:pt x="12502" y="38243"/>
                  </a:cubicBezTo>
                  <a:cubicBezTo>
                    <a:pt x="9573" y="38910"/>
                    <a:pt x="6548" y="39934"/>
                    <a:pt x="3477" y="41338"/>
                  </a:cubicBezTo>
                  <a:lnTo>
                    <a:pt x="3477" y="0"/>
                  </a:ln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8D2102A5-1739-B022-3AB2-FB99592CCC50}"/>
                </a:ext>
              </a:extLst>
            </p:cNvPr>
            <p:cNvSpPr/>
            <p:nvPr/>
          </p:nvSpPr>
          <p:spPr>
            <a:xfrm>
              <a:off x="6159869" y="4681065"/>
              <a:ext cx="56863" cy="85391"/>
            </a:xfrm>
            <a:custGeom>
              <a:avLst/>
              <a:gdLst>
                <a:gd name="connsiteX0" fmla="*/ 28432 w 56863"/>
                <a:gd name="connsiteY0" fmla="*/ 8834 h 85391"/>
                <a:gd name="connsiteX1" fmla="*/ 15478 w 56863"/>
                <a:gd name="connsiteY1" fmla="*/ 17312 h 85391"/>
                <a:gd name="connsiteX2" fmla="*/ 11192 w 56863"/>
                <a:gd name="connsiteY2" fmla="*/ 42719 h 85391"/>
                <a:gd name="connsiteX3" fmla="*/ 15478 w 56863"/>
                <a:gd name="connsiteY3" fmla="*/ 68151 h 85391"/>
                <a:gd name="connsiteX4" fmla="*/ 28432 w 56863"/>
                <a:gd name="connsiteY4" fmla="*/ 76581 h 85391"/>
                <a:gd name="connsiteX5" fmla="*/ 41386 w 56863"/>
                <a:gd name="connsiteY5" fmla="*/ 68151 h 85391"/>
                <a:gd name="connsiteX6" fmla="*/ 45744 w 56863"/>
                <a:gd name="connsiteY6" fmla="*/ 42719 h 85391"/>
                <a:gd name="connsiteX7" fmla="*/ 41386 w 56863"/>
                <a:gd name="connsiteY7" fmla="*/ 17312 h 85391"/>
                <a:gd name="connsiteX8" fmla="*/ 28432 w 56863"/>
                <a:gd name="connsiteY8" fmla="*/ 8834 h 85391"/>
                <a:gd name="connsiteX9" fmla="*/ 28432 w 56863"/>
                <a:gd name="connsiteY9" fmla="*/ 0 h 85391"/>
                <a:gd name="connsiteX10" fmla="*/ 49554 w 56863"/>
                <a:gd name="connsiteY10" fmla="*/ 10978 h 85391"/>
                <a:gd name="connsiteX11" fmla="*/ 56864 w 56863"/>
                <a:gd name="connsiteY11" fmla="*/ 42719 h 85391"/>
                <a:gd name="connsiteX12" fmla="*/ 49554 w 56863"/>
                <a:gd name="connsiteY12" fmla="*/ 74486 h 85391"/>
                <a:gd name="connsiteX13" fmla="*/ 28432 w 56863"/>
                <a:gd name="connsiteY13" fmla="*/ 85392 h 85391"/>
                <a:gd name="connsiteX14" fmla="*/ 7263 w 56863"/>
                <a:gd name="connsiteY14" fmla="*/ 74486 h 85391"/>
                <a:gd name="connsiteX15" fmla="*/ 0 w 56863"/>
                <a:gd name="connsiteY15" fmla="*/ 42719 h 85391"/>
                <a:gd name="connsiteX16" fmla="*/ 7263 w 56863"/>
                <a:gd name="connsiteY16" fmla="*/ 10978 h 85391"/>
                <a:gd name="connsiteX17" fmla="*/ 28432 w 56863"/>
                <a:gd name="connsiteY17" fmla="*/ 0 h 85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6863" h="85391">
                  <a:moveTo>
                    <a:pt x="28432" y="8834"/>
                  </a:moveTo>
                  <a:cubicBezTo>
                    <a:pt x="22693" y="8834"/>
                    <a:pt x="18383" y="11668"/>
                    <a:pt x="15478" y="17312"/>
                  </a:cubicBezTo>
                  <a:cubicBezTo>
                    <a:pt x="12621" y="22931"/>
                    <a:pt x="11192" y="31409"/>
                    <a:pt x="11192" y="42719"/>
                  </a:cubicBezTo>
                  <a:cubicBezTo>
                    <a:pt x="11192" y="54007"/>
                    <a:pt x="12621" y="62484"/>
                    <a:pt x="15478" y="68151"/>
                  </a:cubicBezTo>
                  <a:cubicBezTo>
                    <a:pt x="18383" y="73771"/>
                    <a:pt x="22693" y="76581"/>
                    <a:pt x="28432" y="76581"/>
                  </a:cubicBezTo>
                  <a:cubicBezTo>
                    <a:pt x="34194" y="76581"/>
                    <a:pt x="38505" y="73771"/>
                    <a:pt x="41386" y="68151"/>
                  </a:cubicBezTo>
                  <a:cubicBezTo>
                    <a:pt x="44291" y="62484"/>
                    <a:pt x="45744" y="54007"/>
                    <a:pt x="45744" y="42719"/>
                  </a:cubicBezTo>
                  <a:cubicBezTo>
                    <a:pt x="45744" y="31409"/>
                    <a:pt x="44291" y="22931"/>
                    <a:pt x="41386" y="17312"/>
                  </a:cubicBezTo>
                  <a:cubicBezTo>
                    <a:pt x="38505" y="11668"/>
                    <a:pt x="34194" y="8834"/>
                    <a:pt x="28432" y="8834"/>
                  </a:cubicBezTo>
                  <a:moveTo>
                    <a:pt x="28432" y="0"/>
                  </a:moveTo>
                  <a:cubicBezTo>
                    <a:pt x="37648" y="0"/>
                    <a:pt x="44696" y="3667"/>
                    <a:pt x="49554" y="10978"/>
                  </a:cubicBezTo>
                  <a:cubicBezTo>
                    <a:pt x="54435" y="18240"/>
                    <a:pt x="56864" y="28837"/>
                    <a:pt x="56864" y="42719"/>
                  </a:cubicBezTo>
                  <a:cubicBezTo>
                    <a:pt x="56864" y="56579"/>
                    <a:pt x="54435" y="67175"/>
                    <a:pt x="49554" y="74486"/>
                  </a:cubicBezTo>
                  <a:cubicBezTo>
                    <a:pt x="44696" y="81748"/>
                    <a:pt x="37648" y="85392"/>
                    <a:pt x="28432" y="85392"/>
                  </a:cubicBezTo>
                  <a:cubicBezTo>
                    <a:pt x="19217" y="85392"/>
                    <a:pt x="12144" y="81748"/>
                    <a:pt x="7263" y="74486"/>
                  </a:cubicBezTo>
                  <a:cubicBezTo>
                    <a:pt x="2429" y="67175"/>
                    <a:pt x="0" y="56579"/>
                    <a:pt x="0" y="42719"/>
                  </a:cubicBezTo>
                  <a:cubicBezTo>
                    <a:pt x="0" y="28837"/>
                    <a:pt x="2429" y="18240"/>
                    <a:pt x="7263" y="10978"/>
                  </a:cubicBezTo>
                  <a:cubicBezTo>
                    <a:pt x="12144" y="3667"/>
                    <a:pt x="19217" y="0"/>
                    <a:pt x="28432" y="0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6547D166-EF15-C53D-A685-4EE0B8BE3737}"/>
                </a:ext>
              </a:extLst>
            </p:cNvPr>
            <p:cNvSpPr/>
            <p:nvPr/>
          </p:nvSpPr>
          <p:spPr>
            <a:xfrm>
              <a:off x="6236307" y="4750859"/>
              <a:ext cx="11644" cy="14001"/>
            </a:xfrm>
            <a:custGeom>
              <a:avLst/>
              <a:gdLst>
                <a:gd name="connsiteX0" fmla="*/ 0 w 11644"/>
                <a:gd name="connsiteY0" fmla="*/ 0 h 14001"/>
                <a:gd name="connsiteX1" fmla="*/ 11645 w 11644"/>
                <a:gd name="connsiteY1" fmla="*/ 0 h 14001"/>
                <a:gd name="connsiteX2" fmla="*/ 11645 w 11644"/>
                <a:gd name="connsiteY2" fmla="*/ 14002 h 14001"/>
                <a:gd name="connsiteX3" fmla="*/ 0 w 11644"/>
                <a:gd name="connsiteY3" fmla="*/ 14002 h 14001"/>
                <a:gd name="connsiteX4" fmla="*/ 0 w 11644"/>
                <a:gd name="connsiteY4" fmla="*/ 0 h 14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44" h="14001">
                  <a:moveTo>
                    <a:pt x="0" y="0"/>
                  </a:moveTo>
                  <a:lnTo>
                    <a:pt x="11645" y="0"/>
                  </a:lnTo>
                  <a:lnTo>
                    <a:pt x="11645" y="14002"/>
                  </a:lnTo>
                  <a:lnTo>
                    <a:pt x="0" y="140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36C7FC22-0A5E-DD18-761C-1E5C5D9AEF0C}"/>
                </a:ext>
              </a:extLst>
            </p:cNvPr>
            <p:cNvSpPr/>
            <p:nvPr/>
          </p:nvSpPr>
          <p:spPr>
            <a:xfrm>
              <a:off x="6272526" y="4682565"/>
              <a:ext cx="49005" cy="82295"/>
            </a:xfrm>
            <a:custGeom>
              <a:avLst/>
              <a:gdLst>
                <a:gd name="connsiteX0" fmla="*/ 1595 w 49005"/>
                <a:gd name="connsiteY0" fmla="*/ 72914 h 82295"/>
                <a:gd name="connsiteX1" fmla="*/ 19788 w 49005"/>
                <a:gd name="connsiteY1" fmla="*/ 72914 h 82295"/>
                <a:gd name="connsiteX2" fmla="*/ 19788 w 49005"/>
                <a:gd name="connsiteY2" fmla="*/ 10144 h 82295"/>
                <a:gd name="connsiteX3" fmla="*/ 0 w 49005"/>
                <a:gd name="connsiteY3" fmla="*/ 14121 h 82295"/>
                <a:gd name="connsiteX4" fmla="*/ 0 w 49005"/>
                <a:gd name="connsiteY4" fmla="*/ 3977 h 82295"/>
                <a:gd name="connsiteX5" fmla="*/ 19669 w 49005"/>
                <a:gd name="connsiteY5" fmla="*/ 0 h 82295"/>
                <a:gd name="connsiteX6" fmla="*/ 30813 w 49005"/>
                <a:gd name="connsiteY6" fmla="*/ 0 h 82295"/>
                <a:gd name="connsiteX7" fmla="*/ 30813 w 49005"/>
                <a:gd name="connsiteY7" fmla="*/ 72914 h 82295"/>
                <a:gd name="connsiteX8" fmla="*/ 49006 w 49005"/>
                <a:gd name="connsiteY8" fmla="*/ 72914 h 82295"/>
                <a:gd name="connsiteX9" fmla="*/ 49006 w 49005"/>
                <a:gd name="connsiteY9" fmla="*/ 82296 h 82295"/>
                <a:gd name="connsiteX10" fmla="*/ 1595 w 49005"/>
                <a:gd name="connsiteY10" fmla="*/ 82296 h 82295"/>
                <a:gd name="connsiteX11" fmla="*/ 1595 w 49005"/>
                <a:gd name="connsiteY11" fmla="*/ 72914 h 82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9005" h="82295">
                  <a:moveTo>
                    <a:pt x="1595" y="72914"/>
                  </a:moveTo>
                  <a:lnTo>
                    <a:pt x="19788" y="72914"/>
                  </a:lnTo>
                  <a:lnTo>
                    <a:pt x="19788" y="10144"/>
                  </a:lnTo>
                  <a:lnTo>
                    <a:pt x="0" y="14121"/>
                  </a:lnTo>
                  <a:lnTo>
                    <a:pt x="0" y="3977"/>
                  </a:lnTo>
                  <a:lnTo>
                    <a:pt x="19669" y="0"/>
                  </a:lnTo>
                  <a:lnTo>
                    <a:pt x="30813" y="0"/>
                  </a:lnTo>
                  <a:lnTo>
                    <a:pt x="30813" y="72914"/>
                  </a:lnTo>
                  <a:lnTo>
                    <a:pt x="49006" y="72914"/>
                  </a:lnTo>
                  <a:lnTo>
                    <a:pt x="49006" y="82296"/>
                  </a:lnTo>
                  <a:lnTo>
                    <a:pt x="1595" y="82296"/>
                  </a:lnTo>
                  <a:lnTo>
                    <a:pt x="1595" y="72914"/>
                  </a:ln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0B736ED5-B179-7697-0BCC-FB95AF60BC89}"/>
                </a:ext>
              </a:extLst>
            </p:cNvPr>
            <p:cNvSpPr/>
            <p:nvPr/>
          </p:nvSpPr>
          <p:spPr>
            <a:xfrm>
              <a:off x="6339391" y="4681065"/>
              <a:ext cx="56888" cy="85391"/>
            </a:xfrm>
            <a:custGeom>
              <a:avLst/>
              <a:gdLst>
                <a:gd name="connsiteX0" fmla="*/ 28433 w 56888"/>
                <a:gd name="connsiteY0" fmla="*/ 8834 h 85391"/>
                <a:gd name="connsiteX1" fmla="*/ 15478 w 56888"/>
                <a:gd name="connsiteY1" fmla="*/ 17312 h 85391"/>
                <a:gd name="connsiteX2" fmla="*/ 11192 w 56888"/>
                <a:gd name="connsiteY2" fmla="*/ 42719 h 85391"/>
                <a:gd name="connsiteX3" fmla="*/ 15478 w 56888"/>
                <a:gd name="connsiteY3" fmla="*/ 68151 h 85391"/>
                <a:gd name="connsiteX4" fmla="*/ 28433 w 56888"/>
                <a:gd name="connsiteY4" fmla="*/ 76581 h 85391"/>
                <a:gd name="connsiteX5" fmla="*/ 41386 w 56888"/>
                <a:gd name="connsiteY5" fmla="*/ 68151 h 85391"/>
                <a:gd name="connsiteX6" fmla="*/ 45744 w 56888"/>
                <a:gd name="connsiteY6" fmla="*/ 42719 h 85391"/>
                <a:gd name="connsiteX7" fmla="*/ 41386 w 56888"/>
                <a:gd name="connsiteY7" fmla="*/ 17312 h 85391"/>
                <a:gd name="connsiteX8" fmla="*/ 28433 w 56888"/>
                <a:gd name="connsiteY8" fmla="*/ 8834 h 85391"/>
                <a:gd name="connsiteX9" fmla="*/ 28433 w 56888"/>
                <a:gd name="connsiteY9" fmla="*/ 0 h 85391"/>
                <a:gd name="connsiteX10" fmla="*/ 49554 w 56888"/>
                <a:gd name="connsiteY10" fmla="*/ 10978 h 85391"/>
                <a:gd name="connsiteX11" fmla="*/ 56888 w 56888"/>
                <a:gd name="connsiteY11" fmla="*/ 42719 h 85391"/>
                <a:gd name="connsiteX12" fmla="*/ 49554 w 56888"/>
                <a:gd name="connsiteY12" fmla="*/ 74486 h 85391"/>
                <a:gd name="connsiteX13" fmla="*/ 28433 w 56888"/>
                <a:gd name="connsiteY13" fmla="*/ 85392 h 85391"/>
                <a:gd name="connsiteX14" fmla="*/ 7263 w 56888"/>
                <a:gd name="connsiteY14" fmla="*/ 74486 h 85391"/>
                <a:gd name="connsiteX15" fmla="*/ 0 w 56888"/>
                <a:gd name="connsiteY15" fmla="*/ 42719 h 85391"/>
                <a:gd name="connsiteX16" fmla="*/ 7263 w 56888"/>
                <a:gd name="connsiteY16" fmla="*/ 10978 h 85391"/>
                <a:gd name="connsiteX17" fmla="*/ 28433 w 56888"/>
                <a:gd name="connsiteY17" fmla="*/ 0 h 85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6888" h="85391">
                  <a:moveTo>
                    <a:pt x="28433" y="8834"/>
                  </a:moveTo>
                  <a:cubicBezTo>
                    <a:pt x="22693" y="8834"/>
                    <a:pt x="18383" y="11668"/>
                    <a:pt x="15478" y="17312"/>
                  </a:cubicBezTo>
                  <a:cubicBezTo>
                    <a:pt x="12621" y="22931"/>
                    <a:pt x="11192" y="31409"/>
                    <a:pt x="11192" y="42719"/>
                  </a:cubicBezTo>
                  <a:cubicBezTo>
                    <a:pt x="11192" y="54007"/>
                    <a:pt x="12621" y="62484"/>
                    <a:pt x="15478" y="68151"/>
                  </a:cubicBezTo>
                  <a:cubicBezTo>
                    <a:pt x="18383" y="73771"/>
                    <a:pt x="22693" y="76581"/>
                    <a:pt x="28433" y="76581"/>
                  </a:cubicBezTo>
                  <a:cubicBezTo>
                    <a:pt x="34219" y="76581"/>
                    <a:pt x="38529" y="73771"/>
                    <a:pt x="41386" y="68151"/>
                  </a:cubicBezTo>
                  <a:cubicBezTo>
                    <a:pt x="44291" y="62484"/>
                    <a:pt x="45744" y="54007"/>
                    <a:pt x="45744" y="42719"/>
                  </a:cubicBezTo>
                  <a:cubicBezTo>
                    <a:pt x="45744" y="31409"/>
                    <a:pt x="44291" y="22931"/>
                    <a:pt x="41386" y="17312"/>
                  </a:cubicBezTo>
                  <a:cubicBezTo>
                    <a:pt x="38529" y="11668"/>
                    <a:pt x="34219" y="8834"/>
                    <a:pt x="28433" y="8834"/>
                  </a:cubicBezTo>
                  <a:moveTo>
                    <a:pt x="28433" y="0"/>
                  </a:moveTo>
                  <a:cubicBezTo>
                    <a:pt x="37648" y="0"/>
                    <a:pt x="44696" y="3667"/>
                    <a:pt x="49554" y="10978"/>
                  </a:cubicBezTo>
                  <a:cubicBezTo>
                    <a:pt x="54436" y="18240"/>
                    <a:pt x="56888" y="28837"/>
                    <a:pt x="56888" y="42719"/>
                  </a:cubicBezTo>
                  <a:cubicBezTo>
                    <a:pt x="56888" y="56579"/>
                    <a:pt x="54436" y="67175"/>
                    <a:pt x="49554" y="74486"/>
                  </a:cubicBezTo>
                  <a:cubicBezTo>
                    <a:pt x="44696" y="81748"/>
                    <a:pt x="37648" y="85392"/>
                    <a:pt x="28433" y="85392"/>
                  </a:cubicBezTo>
                  <a:cubicBezTo>
                    <a:pt x="19217" y="85392"/>
                    <a:pt x="12145" y="81748"/>
                    <a:pt x="7263" y="74486"/>
                  </a:cubicBezTo>
                  <a:cubicBezTo>
                    <a:pt x="2429" y="67175"/>
                    <a:pt x="0" y="56579"/>
                    <a:pt x="0" y="42719"/>
                  </a:cubicBezTo>
                  <a:cubicBezTo>
                    <a:pt x="0" y="28837"/>
                    <a:pt x="2429" y="18240"/>
                    <a:pt x="7263" y="10978"/>
                  </a:cubicBezTo>
                  <a:cubicBezTo>
                    <a:pt x="12145" y="3667"/>
                    <a:pt x="19217" y="0"/>
                    <a:pt x="28433" y="0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68AD0A8A-2CCE-0C24-1A8A-920D4FB9FEEA}"/>
                </a:ext>
              </a:extLst>
            </p:cNvPr>
            <p:cNvSpPr/>
            <p:nvPr/>
          </p:nvSpPr>
          <p:spPr>
            <a:xfrm>
              <a:off x="3898086" y="4835679"/>
              <a:ext cx="78224" cy="71151"/>
            </a:xfrm>
            <a:custGeom>
              <a:avLst/>
              <a:gdLst>
                <a:gd name="connsiteX0" fmla="*/ 78224 w 78224"/>
                <a:gd name="connsiteY0" fmla="*/ 10359 h 71151"/>
                <a:gd name="connsiteX1" fmla="*/ 75533 w 78224"/>
                <a:gd name="connsiteY1" fmla="*/ 17098 h 71151"/>
                <a:gd name="connsiteX2" fmla="*/ 69795 w 78224"/>
                <a:gd name="connsiteY2" fmla="*/ 19479 h 71151"/>
                <a:gd name="connsiteX3" fmla="*/ 65342 w 78224"/>
                <a:gd name="connsiteY3" fmla="*/ 17788 h 71151"/>
                <a:gd name="connsiteX4" fmla="*/ 63818 w 78224"/>
                <a:gd name="connsiteY4" fmla="*/ 13954 h 71151"/>
                <a:gd name="connsiteX5" fmla="*/ 65961 w 78224"/>
                <a:gd name="connsiteY5" fmla="*/ 8501 h 71151"/>
                <a:gd name="connsiteX6" fmla="*/ 71319 w 78224"/>
                <a:gd name="connsiteY6" fmla="*/ 5429 h 71151"/>
                <a:gd name="connsiteX7" fmla="*/ 63508 w 78224"/>
                <a:gd name="connsiteY7" fmla="*/ 3453 h 71151"/>
                <a:gd name="connsiteX8" fmla="*/ 57745 w 78224"/>
                <a:gd name="connsiteY8" fmla="*/ 5048 h 71151"/>
                <a:gd name="connsiteX9" fmla="*/ 53531 w 78224"/>
                <a:gd name="connsiteY9" fmla="*/ 8739 h 71151"/>
                <a:gd name="connsiteX10" fmla="*/ 50625 w 78224"/>
                <a:gd name="connsiteY10" fmla="*/ 13788 h 71151"/>
                <a:gd name="connsiteX11" fmla="*/ 48768 w 78224"/>
                <a:gd name="connsiteY11" fmla="*/ 18479 h 71151"/>
                <a:gd name="connsiteX12" fmla="*/ 47935 w 78224"/>
                <a:gd name="connsiteY12" fmla="*/ 22003 h 71151"/>
                <a:gd name="connsiteX13" fmla="*/ 42577 w 78224"/>
                <a:gd name="connsiteY13" fmla="*/ 43482 h 71151"/>
                <a:gd name="connsiteX14" fmla="*/ 39957 w 78224"/>
                <a:gd name="connsiteY14" fmla="*/ 57293 h 71151"/>
                <a:gd name="connsiteX15" fmla="*/ 42101 w 78224"/>
                <a:gd name="connsiteY15" fmla="*/ 64723 h 71151"/>
                <a:gd name="connsiteX16" fmla="*/ 48554 w 78224"/>
                <a:gd name="connsiteY16" fmla="*/ 67628 h 71151"/>
                <a:gd name="connsiteX17" fmla="*/ 52149 w 78224"/>
                <a:gd name="connsiteY17" fmla="*/ 67175 h 71151"/>
                <a:gd name="connsiteX18" fmla="*/ 56531 w 78224"/>
                <a:gd name="connsiteY18" fmla="*/ 65246 h 71151"/>
                <a:gd name="connsiteX19" fmla="*/ 61270 w 78224"/>
                <a:gd name="connsiteY19" fmla="*/ 61651 h 71151"/>
                <a:gd name="connsiteX20" fmla="*/ 65794 w 78224"/>
                <a:gd name="connsiteY20" fmla="*/ 55674 h 71151"/>
                <a:gd name="connsiteX21" fmla="*/ 69485 w 78224"/>
                <a:gd name="connsiteY21" fmla="*/ 47077 h 71151"/>
                <a:gd name="connsiteX22" fmla="*/ 71485 w 78224"/>
                <a:gd name="connsiteY22" fmla="*/ 45387 h 71151"/>
                <a:gd name="connsiteX23" fmla="*/ 73390 w 78224"/>
                <a:gd name="connsiteY23" fmla="*/ 46935 h 71151"/>
                <a:gd name="connsiteX24" fmla="*/ 72319 w 78224"/>
                <a:gd name="connsiteY24" fmla="*/ 50983 h 71151"/>
                <a:gd name="connsiteX25" fmla="*/ 69104 w 78224"/>
                <a:gd name="connsiteY25" fmla="*/ 57198 h 71151"/>
                <a:gd name="connsiteX26" fmla="*/ 64127 w 78224"/>
                <a:gd name="connsiteY26" fmla="*/ 63794 h 71151"/>
                <a:gd name="connsiteX27" fmla="*/ 57055 w 78224"/>
                <a:gd name="connsiteY27" fmla="*/ 69009 h 71151"/>
                <a:gd name="connsiteX28" fmla="*/ 48244 w 78224"/>
                <a:gd name="connsiteY28" fmla="*/ 71152 h 71151"/>
                <a:gd name="connsiteX29" fmla="*/ 37267 w 78224"/>
                <a:gd name="connsiteY29" fmla="*/ 67628 h 71151"/>
                <a:gd name="connsiteX30" fmla="*/ 31290 w 78224"/>
                <a:gd name="connsiteY30" fmla="*/ 59198 h 71151"/>
                <a:gd name="connsiteX31" fmla="*/ 30361 w 78224"/>
                <a:gd name="connsiteY31" fmla="*/ 60817 h 71151"/>
                <a:gd name="connsiteX32" fmla="*/ 28218 w 78224"/>
                <a:gd name="connsiteY32" fmla="*/ 63794 h 71151"/>
                <a:gd name="connsiteX33" fmla="*/ 24932 w 78224"/>
                <a:gd name="connsiteY33" fmla="*/ 67318 h 71151"/>
                <a:gd name="connsiteX34" fmla="*/ 20407 w 78224"/>
                <a:gd name="connsiteY34" fmla="*/ 69937 h 71151"/>
                <a:gd name="connsiteX35" fmla="*/ 14812 w 78224"/>
                <a:gd name="connsiteY35" fmla="*/ 71152 h 71151"/>
                <a:gd name="connsiteX36" fmla="*/ 7834 w 78224"/>
                <a:gd name="connsiteY36" fmla="*/ 70080 h 71151"/>
                <a:gd name="connsiteX37" fmla="*/ 2310 w 78224"/>
                <a:gd name="connsiteY37" fmla="*/ 66556 h 71151"/>
                <a:gd name="connsiteX38" fmla="*/ 0 w 78224"/>
                <a:gd name="connsiteY38" fmla="*/ 60722 h 71151"/>
                <a:gd name="connsiteX39" fmla="*/ 2524 w 78224"/>
                <a:gd name="connsiteY39" fmla="*/ 54364 h 71151"/>
                <a:gd name="connsiteX40" fmla="*/ 8668 w 78224"/>
                <a:gd name="connsiteY40" fmla="*/ 51673 h 71151"/>
                <a:gd name="connsiteX41" fmla="*/ 12668 w 78224"/>
                <a:gd name="connsiteY41" fmla="*/ 52983 h 71151"/>
                <a:gd name="connsiteX42" fmla="*/ 14502 w 78224"/>
                <a:gd name="connsiteY42" fmla="*/ 57126 h 71151"/>
                <a:gd name="connsiteX43" fmla="*/ 12359 w 78224"/>
                <a:gd name="connsiteY43" fmla="*/ 62651 h 71151"/>
                <a:gd name="connsiteX44" fmla="*/ 7144 w 78224"/>
                <a:gd name="connsiteY44" fmla="*/ 65651 h 71151"/>
                <a:gd name="connsiteX45" fmla="*/ 14954 w 78224"/>
                <a:gd name="connsiteY45" fmla="*/ 67628 h 71151"/>
                <a:gd name="connsiteX46" fmla="*/ 24003 w 78224"/>
                <a:gd name="connsiteY46" fmla="*/ 63198 h 71151"/>
                <a:gd name="connsiteX47" fmla="*/ 29909 w 78224"/>
                <a:gd name="connsiteY47" fmla="*/ 51292 h 71151"/>
                <a:gd name="connsiteX48" fmla="*/ 36505 w 78224"/>
                <a:gd name="connsiteY48" fmla="*/ 25456 h 71151"/>
                <a:gd name="connsiteX49" fmla="*/ 38338 w 78224"/>
                <a:gd name="connsiteY49" fmla="*/ 13954 h 71151"/>
                <a:gd name="connsiteX50" fmla="*/ 37505 w 78224"/>
                <a:gd name="connsiteY50" fmla="*/ 8501 h 71151"/>
                <a:gd name="connsiteX51" fmla="*/ 35195 w 78224"/>
                <a:gd name="connsiteY51" fmla="*/ 5287 h 71151"/>
                <a:gd name="connsiteX52" fmla="*/ 32528 w 78224"/>
                <a:gd name="connsiteY52" fmla="*/ 3834 h 71151"/>
                <a:gd name="connsiteX53" fmla="*/ 29909 w 78224"/>
                <a:gd name="connsiteY53" fmla="*/ 3453 h 71151"/>
                <a:gd name="connsiteX54" fmla="*/ 25003 w 78224"/>
                <a:gd name="connsiteY54" fmla="*/ 4358 h 71151"/>
                <a:gd name="connsiteX55" fmla="*/ 19407 w 78224"/>
                <a:gd name="connsiteY55" fmla="*/ 7429 h 71151"/>
                <a:gd name="connsiteX56" fmla="*/ 13573 w 78224"/>
                <a:gd name="connsiteY56" fmla="*/ 13788 h 71151"/>
                <a:gd name="connsiteX57" fmla="*/ 8835 w 78224"/>
                <a:gd name="connsiteY57" fmla="*/ 24003 h 71151"/>
                <a:gd name="connsiteX58" fmla="*/ 6763 w 78224"/>
                <a:gd name="connsiteY58" fmla="*/ 25765 h 71151"/>
                <a:gd name="connsiteX59" fmla="*/ 4906 w 78224"/>
                <a:gd name="connsiteY59" fmla="*/ 24146 h 71151"/>
                <a:gd name="connsiteX60" fmla="*/ 5906 w 78224"/>
                <a:gd name="connsiteY60" fmla="*/ 20169 h 71151"/>
                <a:gd name="connsiteX61" fmla="*/ 9120 w 78224"/>
                <a:gd name="connsiteY61" fmla="*/ 13954 h 71151"/>
                <a:gd name="connsiteX62" fmla="*/ 14192 w 78224"/>
                <a:gd name="connsiteY62" fmla="*/ 7429 h 71151"/>
                <a:gd name="connsiteX63" fmla="*/ 21312 w 78224"/>
                <a:gd name="connsiteY63" fmla="*/ 2143 h 71151"/>
                <a:gd name="connsiteX64" fmla="*/ 30218 w 78224"/>
                <a:gd name="connsiteY64" fmla="*/ 0 h 71151"/>
                <a:gd name="connsiteX65" fmla="*/ 34290 w 78224"/>
                <a:gd name="connsiteY65" fmla="*/ 453 h 71151"/>
                <a:gd name="connsiteX66" fmla="*/ 38814 w 78224"/>
                <a:gd name="connsiteY66" fmla="*/ 1977 h 71151"/>
                <a:gd name="connsiteX67" fmla="*/ 43553 w 78224"/>
                <a:gd name="connsiteY67" fmla="*/ 5667 h 71151"/>
                <a:gd name="connsiteX68" fmla="*/ 47173 w 78224"/>
                <a:gd name="connsiteY68" fmla="*/ 11883 h 71151"/>
                <a:gd name="connsiteX69" fmla="*/ 49316 w 78224"/>
                <a:gd name="connsiteY69" fmla="*/ 8430 h 71151"/>
                <a:gd name="connsiteX70" fmla="*/ 52602 w 78224"/>
                <a:gd name="connsiteY70" fmla="*/ 4667 h 71151"/>
                <a:gd name="connsiteX71" fmla="*/ 57531 w 78224"/>
                <a:gd name="connsiteY71" fmla="*/ 1310 h 71151"/>
                <a:gd name="connsiteX72" fmla="*/ 63651 w 78224"/>
                <a:gd name="connsiteY72" fmla="*/ 0 h 71151"/>
                <a:gd name="connsiteX73" fmla="*/ 69866 w 78224"/>
                <a:gd name="connsiteY73" fmla="*/ 834 h 71151"/>
                <a:gd name="connsiteX74" fmla="*/ 75533 w 78224"/>
                <a:gd name="connsiteY74" fmla="*/ 4144 h 71151"/>
                <a:gd name="connsiteX75" fmla="*/ 78224 w 78224"/>
                <a:gd name="connsiteY75" fmla="*/ 10359 h 71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78224" h="71151">
                  <a:moveTo>
                    <a:pt x="78224" y="10359"/>
                  </a:moveTo>
                  <a:cubicBezTo>
                    <a:pt x="78224" y="13216"/>
                    <a:pt x="77319" y="15455"/>
                    <a:pt x="75533" y="17098"/>
                  </a:cubicBezTo>
                  <a:cubicBezTo>
                    <a:pt x="73748" y="18693"/>
                    <a:pt x="71842" y="19479"/>
                    <a:pt x="69795" y="19479"/>
                  </a:cubicBezTo>
                  <a:cubicBezTo>
                    <a:pt x="67842" y="19479"/>
                    <a:pt x="66365" y="18907"/>
                    <a:pt x="65342" y="17788"/>
                  </a:cubicBezTo>
                  <a:cubicBezTo>
                    <a:pt x="64318" y="16669"/>
                    <a:pt x="63818" y="15383"/>
                    <a:pt x="63818" y="13954"/>
                  </a:cubicBezTo>
                  <a:cubicBezTo>
                    <a:pt x="63818" y="12025"/>
                    <a:pt x="64532" y="10192"/>
                    <a:pt x="65961" y="8501"/>
                  </a:cubicBezTo>
                  <a:cubicBezTo>
                    <a:pt x="67389" y="6811"/>
                    <a:pt x="69175" y="5787"/>
                    <a:pt x="71319" y="5429"/>
                  </a:cubicBezTo>
                  <a:cubicBezTo>
                    <a:pt x="69223" y="4120"/>
                    <a:pt x="66628" y="3453"/>
                    <a:pt x="63508" y="3453"/>
                  </a:cubicBezTo>
                  <a:cubicBezTo>
                    <a:pt x="61460" y="3453"/>
                    <a:pt x="59531" y="3977"/>
                    <a:pt x="57745" y="5048"/>
                  </a:cubicBezTo>
                  <a:cubicBezTo>
                    <a:pt x="56007" y="6120"/>
                    <a:pt x="54602" y="7358"/>
                    <a:pt x="53531" y="8739"/>
                  </a:cubicBezTo>
                  <a:cubicBezTo>
                    <a:pt x="52507" y="10120"/>
                    <a:pt x="51554" y="11811"/>
                    <a:pt x="50625" y="13788"/>
                  </a:cubicBezTo>
                  <a:cubicBezTo>
                    <a:pt x="49744" y="15740"/>
                    <a:pt x="49125" y="17312"/>
                    <a:pt x="48768" y="18479"/>
                  </a:cubicBezTo>
                  <a:cubicBezTo>
                    <a:pt x="48459" y="19598"/>
                    <a:pt x="48196" y="20789"/>
                    <a:pt x="47935" y="22003"/>
                  </a:cubicBezTo>
                  <a:lnTo>
                    <a:pt x="42577" y="43482"/>
                  </a:lnTo>
                  <a:cubicBezTo>
                    <a:pt x="40838" y="50268"/>
                    <a:pt x="39957" y="54888"/>
                    <a:pt x="39957" y="57293"/>
                  </a:cubicBezTo>
                  <a:cubicBezTo>
                    <a:pt x="39957" y="60246"/>
                    <a:pt x="40672" y="62722"/>
                    <a:pt x="42101" y="64723"/>
                  </a:cubicBezTo>
                  <a:cubicBezTo>
                    <a:pt x="43529" y="66651"/>
                    <a:pt x="45673" y="67628"/>
                    <a:pt x="48554" y="67628"/>
                  </a:cubicBezTo>
                  <a:cubicBezTo>
                    <a:pt x="49673" y="67628"/>
                    <a:pt x="50887" y="67485"/>
                    <a:pt x="52149" y="67175"/>
                  </a:cubicBezTo>
                  <a:cubicBezTo>
                    <a:pt x="53435" y="66818"/>
                    <a:pt x="54888" y="66175"/>
                    <a:pt x="56531" y="65246"/>
                  </a:cubicBezTo>
                  <a:cubicBezTo>
                    <a:pt x="58222" y="64270"/>
                    <a:pt x="59793" y="63080"/>
                    <a:pt x="61270" y="61651"/>
                  </a:cubicBezTo>
                  <a:cubicBezTo>
                    <a:pt x="62817" y="60174"/>
                    <a:pt x="64318" y="58174"/>
                    <a:pt x="65794" y="55674"/>
                  </a:cubicBezTo>
                  <a:cubicBezTo>
                    <a:pt x="67294" y="53174"/>
                    <a:pt x="68509" y="50292"/>
                    <a:pt x="69485" y="47077"/>
                  </a:cubicBezTo>
                  <a:cubicBezTo>
                    <a:pt x="69795" y="45958"/>
                    <a:pt x="70461" y="45387"/>
                    <a:pt x="71485" y="45387"/>
                  </a:cubicBezTo>
                  <a:cubicBezTo>
                    <a:pt x="72747" y="45387"/>
                    <a:pt x="73390" y="45911"/>
                    <a:pt x="73390" y="46935"/>
                  </a:cubicBezTo>
                  <a:cubicBezTo>
                    <a:pt x="73390" y="47816"/>
                    <a:pt x="73033" y="49149"/>
                    <a:pt x="72319" y="50983"/>
                  </a:cubicBezTo>
                  <a:cubicBezTo>
                    <a:pt x="71652" y="52769"/>
                    <a:pt x="70580" y="54840"/>
                    <a:pt x="69104" y="57198"/>
                  </a:cubicBezTo>
                  <a:cubicBezTo>
                    <a:pt x="67675" y="59508"/>
                    <a:pt x="66008" y="61698"/>
                    <a:pt x="64127" y="63794"/>
                  </a:cubicBezTo>
                  <a:cubicBezTo>
                    <a:pt x="62222" y="65842"/>
                    <a:pt x="59865" y="67580"/>
                    <a:pt x="57055" y="69009"/>
                  </a:cubicBezTo>
                  <a:cubicBezTo>
                    <a:pt x="54245" y="70438"/>
                    <a:pt x="51316" y="71152"/>
                    <a:pt x="48244" y="71152"/>
                  </a:cubicBezTo>
                  <a:cubicBezTo>
                    <a:pt x="43839" y="71152"/>
                    <a:pt x="40196" y="69985"/>
                    <a:pt x="37267" y="67628"/>
                  </a:cubicBezTo>
                  <a:cubicBezTo>
                    <a:pt x="34362" y="65270"/>
                    <a:pt x="32361" y="62460"/>
                    <a:pt x="31290" y="59198"/>
                  </a:cubicBezTo>
                  <a:cubicBezTo>
                    <a:pt x="31028" y="59650"/>
                    <a:pt x="30718" y="60198"/>
                    <a:pt x="30361" y="60817"/>
                  </a:cubicBezTo>
                  <a:cubicBezTo>
                    <a:pt x="30004" y="61413"/>
                    <a:pt x="29289" y="62413"/>
                    <a:pt x="28218" y="63794"/>
                  </a:cubicBezTo>
                  <a:cubicBezTo>
                    <a:pt x="27194" y="65127"/>
                    <a:pt x="26099" y="66294"/>
                    <a:pt x="24932" y="67318"/>
                  </a:cubicBezTo>
                  <a:cubicBezTo>
                    <a:pt x="23765" y="68294"/>
                    <a:pt x="22241" y="69175"/>
                    <a:pt x="20407" y="69937"/>
                  </a:cubicBezTo>
                  <a:cubicBezTo>
                    <a:pt x="18622" y="70747"/>
                    <a:pt x="16740" y="71152"/>
                    <a:pt x="14812" y="71152"/>
                  </a:cubicBezTo>
                  <a:cubicBezTo>
                    <a:pt x="12359" y="71152"/>
                    <a:pt x="10025" y="70795"/>
                    <a:pt x="7834" y="70080"/>
                  </a:cubicBezTo>
                  <a:cubicBezTo>
                    <a:pt x="5667" y="69366"/>
                    <a:pt x="3834" y="68199"/>
                    <a:pt x="2310" y="66556"/>
                  </a:cubicBezTo>
                  <a:cubicBezTo>
                    <a:pt x="762" y="64913"/>
                    <a:pt x="0" y="62984"/>
                    <a:pt x="0" y="60722"/>
                  </a:cubicBezTo>
                  <a:cubicBezTo>
                    <a:pt x="0" y="58222"/>
                    <a:pt x="834" y="56102"/>
                    <a:pt x="2524" y="54364"/>
                  </a:cubicBezTo>
                  <a:cubicBezTo>
                    <a:pt x="4263" y="52578"/>
                    <a:pt x="6310" y="51673"/>
                    <a:pt x="8668" y="51673"/>
                  </a:cubicBezTo>
                  <a:cubicBezTo>
                    <a:pt x="10144" y="51673"/>
                    <a:pt x="11478" y="52102"/>
                    <a:pt x="12668" y="52983"/>
                  </a:cubicBezTo>
                  <a:cubicBezTo>
                    <a:pt x="13883" y="53864"/>
                    <a:pt x="14502" y="55245"/>
                    <a:pt x="14502" y="57126"/>
                  </a:cubicBezTo>
                  <a:cubicBezTo>
                    <a:pt x="14502" y="59222"/>
                    <a:pt x="13788" y="61055"/>
                    <a:pt x="12359" y="62651"/>
                  </a:cubicBezTo>
                  <a:cubicBezTo>
                    <a:pt x="10906" y="64246"/>
                    <a:pt x="9168" y="65246"/>
                    <a:pt x="7144" y="65651"/>
                  </a:cubicBezTo>
                  <a:cubicBezTo>
                    <a:pt x="9239" y="66961"/>
                    <a:pt x="11835" y="67628"/>
                    <a:pt x="14954" y="67628"/>
                  </a:cubicBezTo>
                  <a:cubicBezTo>
                    <a:pt x="18336" y="67628"/>
                    <a:pt x="21360" y="66151"/>
                    <a:pt x="24003" y="63198"/>
                  </a:cubicBezTo>
                  <a:cubicBezTo>
                    <a:pt x="26670" y="60222"/>
                    <a:pt x="28647" y="56269"/>
                    <a:pt x="29909" y="51292"/>
                  </a:cubicBezTo>
                  <a:cubicBezTo>
                    <a:pt x="33076" y="39386"/>
                    <a:pt x="35290" y="30766"/>
                    <a:pt x="36505" y="25456"/>
                  </a:cubicBezTo>
                  <a:cubicBezTo>
                    <a:pt x="37719" y="20098"/>
                    <a:pt x="38338" y="16264"/>
                    <a:pt x="38338" y="13954"/>
                  </a:cubicBezTo>
                  <a:cubicBezTo>
                    <a:pt x="38338" y="11811"/>
                    <a:pt x="38053" y="10001"/>
                    <a:pt x="37505" y="8501"/>
                  </a:cubicBezTo>
                  <a:cubicBezTo>
                    <a:pt x="36957" y="7025"/>
                    <a:pt x="36171" y="5953"/>
                    <a:pt x="35195" y="5287"/>
                  </a:cubicBezTo>
                  <a:cubicBezTo>
                    <a:pt x="34266" y="4572"/>
                    <a:pt x="33385" y="4096"/>
                    <a:pt x="32528" y="3834"/>
                  </a:cubicBezTo>
                  <a:cubicBezTo>
                    <a:pt x="31695" y="3572"/>
                    <a:pt x="30837" y="3453"/>
                    <a:pt x="29909" y="3453"/>
                  </a:cubicBezTo>
                  <a:cubicBezTo>
                    <a:pt x="28385" y="3453"/>
                    <a:pt x="26742" y="3763"/>
                    <a:pt x="25003" y="4358"/>
                  </a:cubicBezTo>
                  <a:cubicBezTo>
                    <a:pt x="23313" y="4977"/>
                    <a:pt x="21455" y="6001"/>
                    <a:pt x="19407" y="7429"/>
                  </a:cubicBezTo>
                  <a:cubicBezTo>
                    <a:pt x="17407" y="8811"/>
                    <a:pt x="15454" y="10930"/>
                    <a:pt x="13573" y="13788"/>
                  </a:cubicBezTo>
                  <a:cubicBezTo>
                    <a:pt x="11692" y="16669"/>
                    <a:pt x="10096" y="20074"/>
                    <a:pt x="8835" y="24003"/>
                  </a:cubicBezTo>
                  <a:cubicBezTo>
                    <a:pt x="8573" y="25170"/>
                    <a:pt x="7882" y="25765"/>
                    <a:pt x="6763" y="25765"/>
                  </a:cubicBezTo>
                  <a:cubicBezTo>
                    <a:pt x="5525" y="25718"/>
                    <a:pt x="4906" y="25170"/>
                    <a:pt x="4906" y="24146"/>
                  </a:cubicBezTo>
                  <a:cubicBezTo>
                    <a:pt x="4906" y="23265"/>
                    <a:pt x="5239" y="21955"/>
                    <a:pt x="5906" y="20169"/>
                  </a:cubicBezTo>
                  <a:cubicBezTo>
                    <a:pt x="6620" y="18336"/>
                    <a:pt x="7692" y="16264"/>
                    <a:pt x="9120" y="13954"/>
                  </a:cubicBezTo>
                  <a:cubicBezTo>
                    <a:pt x="10621" y="11644"/>
                    <a:pt x="12311" y="9478"/>
                    <a:pt x="14192" y="7429"/>
                  </a:cubicBezTo>
                  <a:cubicBezTo>
                    <a:pt x="16121" y="5334"/>
                    <a:pt x="18502" y="3572"/>
                    <a:pt x="21312" y="2143"/>
                  </a:cubicBezTo>
                  <a:cubicBezTo>
                    <a:pt x="24194" y="714"/>
                    <a:pt x="27146" y="0"/>
                    <a:pt x="30218" y="0"/>
                  </a:cubicBezTo>
                  <a:cubicBezTo>
                    <a:pt x="31599" y="0"/>
                    <a:pt x="32957" y="143"/>
                    <a:pt x="34290" y="453"/>
                  </a:cubicBezTo>
                  <a:cubicBezTo>
                    <a:pt x="35671" y="714"/>
                    <a:pt x="37172" y="1214"/>
                    <a:pt x="38814" y="1977"/>
                  </a:cubicBezTo>
                  <a:cubicBezTo>
                    <a:pt x="40505" y="2762"/>
                    <a:pt x="42077" y="3977"/>
                    <a:pt x="43553" y="5667"/>
                  </a:cubicBezTo>
                  <a:cubicBezTo>
                    <a:pt x="45053" y="7358"/>
                    <a:pt x="46244" y="9430"/>
                    <a:pt x="47173" y="11883"/>
                  </a:cubicBezTo>
                  <a:cubicBezTo>
                    <a:pt x="47768" y="10716"/>
                    <a:pt x="48483" y="9549"/>
                    <a:pt x="49316" y="8430"/>
                  </a:cubicBezTo>
                  <a:cubicBezTo>
                    <a:pt x="50197" y="7311"/>
                    <a:pt x="51292" y="6048"/>
                    <a:pt x="52602" y="4667"/>
                  </a:cubicBezTo>
                  <a:cubicBezTo>
                    <a:pt x="53983" y="3239"/>
                    <a:pt x="55626" y="2119"/>
                    <a:pt x="57531" y="1310"/>
                  </a:cubicBezTo>
                  <a:cubicBezTo>
                    <a:pt x="59460" y="429"/>
                    <a:pt x="61508" y="0"/>
                    <a:pt x="63651" y="0"/>
                  </a:cubicBezTo>
                  <a:cubicBezTo>
                    <a:pt x="65747" y="0"/>
                    <a:pt x="67818" y="286"/>
                    <a:pt x="69866" y="834"/>
                  </a:cubicBezTo>
                  <a:cubicBezTo>
                    <a:pt x="71914" y="1334"/>
                    <a:pt x="73795" y="2453"/>
                    <a:pt x="75533" y="4144"/>
                  </a:cubicBezTo>
                  <a:cubicBezTo>
                    <a:pt x="77319" y="5787"/>
                    <a:pt x="78224" y="7858"/>
                    <a:pt x="78224" y="10359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72C2F08C-E02B-E798-90B2-15045C29249C}"/>
                </a:ext>
              </a:extLst>
            </p:cNvPr>
            <p:cNvSpPr/>
            <p:nvPr/>
          </p:nvSpPr>
          <p:spPr>
            <a:xfrm>
              <a:off x="3992312" y="4877113"/>
              <a:ext cx="36290" cy="73223"/>
            </a:xfrm>
            <a:custGeom>
              <a:avLst/>
              <a:gdLst>
                <a:gd name="connsiteX0" fmla="*/ 0 w 36290"/>
                <a:gd name="connsiteY0" fmla="*/ 10478 h 73223"/>
                <a:gd name="connsiteX1" fmla="*/ 0 w 36290"/>
                <a:gd name="connsiteY1" fmla="*/ 7049 h 73223"/>
                <a:gd name="connsiteX2" fmla="*/ 20026 w 36290"/>
                <a:gd name="connsiteY2" fmla="*/ 0 h 73223"/>
                <a:gd name="connsiteX3" fmla="*/ 22241 w 36290"/>
                <a:gd name="connsiteY3" fmla="*/ 453 h 73223"/>
                <a:gd name="connsiteX4" fmla="*/ 22550 w 36290"/>
                <a:gd name="connsiteY4" fmla="*/ 2858 h 73223"/>
                <a:gd name="connsiteX5" fmla="*/ 22550 w 36290"/>
                <a:gd name="connsiteY5" fmla="*/ 64532 h 73223"/>
                <a:gd name="connsiteX6" fmla="*/ 24170 w 36290"/>
                <a:gd name="connsiteY6" fmla="*/ 68842 h 73223"/>
                <a:gd name="connsiteX7" fmla="*/ 32814 w 36290"/>
                <a:gd name="connsiteY7" fmla="*/ 69842 h 73223"/>
                <a:gd name="connsiteX8" fmla="*/ 36290 w 36290"/>
                <a:gd name="connsiteY8" fmla="*/ 69842 h 73223"/>
                <a:gd name="connsiteX9" fmla="*/ 36290 w 36290"/>
                <a:gd name="connsiteY9" fmla="*/ 73223 h 73223"/>
                <a:gd name="connsiteX10" fmla="*/ 18479 w 36290"/>
                <a:gd name="connsiteY10" fmla="*/ 72914 h 73223"/>
                <a:gd name="connsiteX11" fmla="*/ 714 w 36290"/>
                <a:gd name="connsiteY11" fmla="*/ 73223 h 73223"/>
                <a:gd name="connsiteX12" fmla="*/ 714 w 36290"/>
                <a:gd name="connsiteY12" fmla="*/ 69842 h 73223"/>
                <a:gd name="connsiteX13" fmla="*/ 4191 w 36290"/>
                <a:gd name="connsiteY13" fmla="*/ 69842 h 73223"/>
                <a:gd name="connsiteX14" fmla="*/ 12787 w 36290"/>
                <a:gd name="connsiteY14" fmla="*/ 68890 h 73223"/>
                <a:gd name="connsiteX15" fmla="*/ 14454 w 36290"/>
                <a:gd name="connsiteY15" fmla="*/ 64532 h 73223"/>
                <a:gd name="connsiteX16" fmla="*/ 14454 w 36290"/>
                <a:gd name="connsiteY16" fmla="*/ 7573 h 73223"/>
                <a:gd name="connsiteX17" fmla="*/ 0 w 36290"/>
                <a:gd name="connsiteY17" fmla="*/ 10478 h 73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6290" h="73223">
                  <a:moveTo>
                    <a:pt x="0" y="10478"/>
                  </a:moveTo>
                  <a:lnTo>
                    <a:pt x="0" y="7049"/>
                  </a:lnTo>
                  <a:cubicBezTo>
                    <a:pt x="8811" y="7049"/>
                    <a:pt x="15478" y="4691"/>
                    <a:pt x="20026" y="0"/>
                  </a:cubicBezTo>
                  <a:cubicBezTo>
                    <a:pt x="21288" y="0"/>
                    <a:pt x="22027" y="143"/>
                    <a:pt x="22241" y="453"/>
                  </a:cubicBezTo>
                  <a:cubicBezTo>
                    <a:pt x="22455" y="738"/>
                    <a:pt x="22550" y="1548"/>
                    <a:pt x="22550" y="2858"/>
                  </a:cubicBezTo>
                  <a:lnTo>
                    <a:pt x="22550" y="64532"/>
                  </a:lnTo>
                  <a:cubicBezTo>
                    <a:pt x="22550" y="66723"/>
                    <a:pt x="23098" y="68151"/>
                    <a:pt x="24170" y="68842"/>
                  </a:cubicBezTo>
                  <a:cubicBezTo>
                    <a:pt x="25241" y="69509"/>
                    <a:pt x="28122" y="69842"/>
                    <a:pt x="32814" y="69842"/>
                  </a:cubicBezTo>
                  <a:lnTo>
                    <a:pt x="36290" y="69842"/>
                  </a:lnTo>
                  <a:lnTo>
                    <a:pt x="36290" y="73223"/>
                  </a:lnTo>
                  <a:cubicBezTo>
                    <a:pt x="33719" y="73009"/>
                    <a:pt x="27789" y="72914"/>
                    <a:pt x="18479" y="72914"/>
                  </a:cubicBezTo>
                  <a:cubicBezTo>
                    <a:pt x="9168" y="72914"/>
                    <a:pt x="3262" y="73009"/>
                    <a:pt x="714" y="73223"/>
                  </a:cubicBezTo>
                  <a:lnTo>
                    <a:pt x="714" y="69842"/>
                  </a:lnTo>
                  <a:lnTo>
                    <a:pt x="4191" y="69842"/>
                  </a:lnTo>
                  <a:cubicBezTo>
                    <a:pt x="8811" y="69842"/>
                    <a:pt x="11668" y="69533"/>
                    <a:pt x="12787" y="68890"/>
                  </a:cubicBezTo>
                  <a:cubicBezTo>
                    <a:pt x="13906" y="68199"/>
                    <a:pt x="14454" y="66747"/>
                    <a:pt x="14454" y="64532"/>
                  </a:cubicBezTo>
                  <a:lnTo>
                    <a:pt x="14454" y="7573"/>
                  </a:lnTo>
                  <a:cubicBezTo>
                    <a:pt x="10620" y="9501"/>
                    <a:pt x="5786" y="10478"/>
                    <a:pt x="0" y="10478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5642C1D3-4807-3184-8191-77E1A2AB06A1}"/>
                </a:ext>
              </a:extLst>
            </p:cNvPr>
            <p:cNvSpPr/>
            <p:nvPr/>
          </p:nvSpPr>
          <p:spPr>
            <a:xfrm>
              <a:off x="1513031" y="4317448"/>
              <a:ext cx="4917062" cy="2381"/>
            </a:xfrm>
            <a:custGeom>
              <a:avLst/>
              <a:gdLst>
                <a:gd name="connsiteX0" fmla="*/ 0 w 4917062"/>
                <a:gd name="connsiteY0" fmla="*/ 0 h 2381"/>
                <a:gd name="connsiteX1" fmla="*/ 4917062 w 4917062"/>
                <a:gd name="connsiteY1" fmla="*/ 0 h 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17062" h="2381">
                  <a:moveTo>
                    <a:pt x="0" y="0"/>
                  </a:moveTo>
                  <a:lnTo>
                    <a:pt x="4917062" y="0"/>
                  </a:lnTo>
                </a:path>
              </a:pathLst>
            </a:custGeom>
            <a:noFill/>
            <a:ln w="476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9D084032-6843-F33F-7872-84CF1E07FD04}"/>
                </a:ext>
              </a:extLst>
            </p:cNvPr>
            <p:cNvSpPr/>
            <p:nvPr/>
          </p:nvSpPr>
          <p:spPr>
            <a:xfrm>
              <a:off x="1513031" y="3883965"/>
              <a:ext cx="4917062" cy="2381"/>
            </a:xfrm>
            <a:custGeom>
              <a:avLst/>
              <a:gdLst>
                <a:gd name="connsiteX0" fmla="*/ 0 w 4917062"/>
                <a:gd name="connsiteY0" fmla="*/ 0 h 2381"/>
                <a:gd name="connsiteX1" fmla="*/ 4917062 w 4917062"/>
                <a:gd name="connsiteY1" fmla="*/ 0 h 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17062" h="2381">
                  <a:moveTo>
                    <a:pt x="0" y="0"/>
                  </a:moveTo>
                  <a:lnTo>
                    <a:pt x="4917062" y="0"/>
                  </a:lnTo>
                </a:path>
              </a:pathLst>
            </a:custGeom>
            <a:noFill/>
            <a:ln w="476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EC56BB93-704A-493D-355E-EFEF5864CEFA}"/>
                </a:ext>
              </a:extLst>
            </p:cNvPr>
            <p:cNvSpPr/>
            <p:nvPr/>
          </p:nvSpPr>
          <p:spPr>
            <a:xfrm>
              <a:off x="1513031" y="3450451"/>
              <a:ext cx="4917062" cy="2381"/>
            </a:xfrm>
            <a:custGeom>
              <a:avLst/>
              <a:gdLst>
                <a:gd name="connsiteX0" fmla="*/ 0 w 4917062"/>
                <a:gd name="connsiteY0" fmla="*/ 0 h 2381"/>
                <a:gd name="connsiteX1" fmla="*/ 4917062 w 4917062"/>
                <a:gd name="connsiteY1" fmla="*/ 0 h 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17062" h="2381">
                  <a:moveTo>
                    <a:pt x="0" y="0"/>
                  </a:moveTo>
                  <a:lnTo>
                    <a:pt x="4917062" y="0"/>
                  </a:lnTo>
                </a:path>
              </a:pathLst>
            </a:custGeom>
            <a:noFill/>
            <a:ln w="476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9E20B989-8641-FC32-AEB0-19029F88E930}"/>
                </a:ext>
              </a:extLst>
            </p:cNvPr>
            <p:cNvSpPr/>
            <p:nvPr/>
          </p:nvSpPr>
          <p:spPr>
            <a:xfrm>
              <a:off x="1513031" y="3016947"/>
              <a:ext cx="4917062" cy="2381"/>
            </a:xfrm>
            <a:custGeom>
              <a:avLst/>
              <a:gdLst>
                <a:gd name="connsiteX0" fmla="*/ 0 w 4917062"/>
                <a:gd name="connsiteY0" fmla="*/ 0 h 2381"/>
                <a:gd name="connsiteX1" fmla="*/ 4917062 w 4917062"/>
                <a:gd name="connsiteY1" fmla="*/ 0 h 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17062" h="2381">
                  <a:moveTo>
                    <a:pt x="0" y="0"/>
                  </a:moveTo>
                  <a:lnTo>
                    <a:pt x="4917062" y="0"/>
                  </a:lnTo>
                </a:path>
              </a:pathLst>
            </a:custGeom>
            <a:noFill/>
            <a:ln w="476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01F512C3-E352-2C16-E342-51EEA309C630}"/>
                </a:ext>
              </a:extLst>
            </p:cNvPr>
            <p:cNvSpPr/>
            <p:nvPr/>
          </p:nvSpPr>
          <p:spPr>
            <a:xfrm>
              <a:off x="1513031" y="2583445"/>
              <a:ext cx="4917062" cy="2381"/>
            </a:xfrm>
            <a:custGeom>
              <a:avLst/>
              <a:gdLst>
                <a:gd name="connsiteX0" fmla="*/ 0 w 4917062"/>
                <a:gd name="connsiteY0" fmla="*/ 0 h 2381"/>
                <a:gd name="connsiteX1" fmla="*/ 4917062 w 4917062"/>
                <a:gd name="connsiteY1" fmla="*/ 0 h 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17062" h="2381">
                  <a:moveTo>
                    <a:pt x="0" y="0"/>
                  </a:moveTo>
                  <a:lnTo>
                    <a:pt x="4917062" y="0"/>
                  </a:lnTo>
                </a:path>
              </a:pathLst>
            </a:custGeom>
            <a:noFill/>
            <a:ln w="476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21E12BF9-71D1-FA6C-D485-BCD002799170}"/>
                </a:ext>
              </a:extLst>
            </p:cNvPr>
            <p:cNvSpPr/>
            <p:nvPr/>
          </p:nvSpPr>
          <p:spPr>
            <a:xfrm>
              <a:off x="1513031" y="2149941"/>
              <a:ext cx="4917062" cy="2381"/>
            </a:xfrm>
            <a:custGeom>
              <a:avLst/>
              <a:gdLst>
                <a:gd name="connsiteX0" fmla="*/ 0 w 4917062"/>
                <a:gd name="connsiteY0" fmla="*/ 0 h 2381"/>
                <a:gd name="connsiteX1" fmla="*/ 4917062 w 4917062"/>
                <a:gd name="connsiteY1" fmla="*/ 0 h 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17062" h="2381">
                  <a:moveTo>
                    <a:pt x="0" y="0"/>
                  </a:moveTo>
                  <a:lnTo>
                    <a:pt x="4917062" y="0"/>
                  </a:lnTo>
                </a:path>
              </a:pathLst>
            </a:custGeom>
            <a:noFill/>
            <a:ln w="476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84A0B304-1E0F-DAF1-81BB-15BE72780909}"/>
                </a:ext>
              </a:extLst>
            </p:cNvPr>
            <p:cNvSpPr/>
            <p:nvPr/>
          </p:nvSpPr>
          <p:spPr>
            <a:xfrm>
              <a:off x="1513031" y="1716437"/>
              <a:ext cx="4917062" cy="2381"/>
            </a:xfrm>
            <a:custGeom>
              <a:avLst/>
              <a:gdLst>
                <a:gd name="connsiteX0" fmla="*/ 0 w 4917062"/>
                <a:gd name="connsiteY0" fmla="*/ 0 h 2381"/>
                <a:gd name="connsiteX1" fmla="*/ 4917062 w 4917062"/>
                <a:gd name="connsiteY1" fmla="*/ 0 h 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17062" h="2381">
                  <a:moveTo>
                    <a:pt x="0" y="0"/>
                  </a:moveTo>
                  <a:lnTo>
                    <a:pt x="4917062" y="0"/>
                  </a:lnTo>
                </a:path>
              </a:pathLst>
            </a:custGeom>
            <a:noFill/>
            <a:ln w="476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70655E34-AE3D-964F-F4E6-CC28AE60F1DE}"/>
                </a:ext>
              </a:extLst>
            </p:cNvPr>
            <p:cNvSpPr/>
            <p:nvPr/>
          </p:nvSpPr>
          <p:spPr>
            <a:xfrm>
              <a:off x="1513031" y="1339824"/>
              <a:ext cx="2381" cy="3276447"/>
            </a:xfrm>
            <a:custGeom>
              <a:avLst/>
              <a:gdLst>
                <a:gd name="connsiteX0" fmla="*/ 0 w 2381"/>
                <a:gd name="connsiteY0" fmla="*/ 3276448 h 3276447"/>
                <a:gd name="connsiteX1" fmla="*/ 0 w 2381"/>
                <a:gd name="connsiteY1" fmla="*/ 0 h 3276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81" h="3276447">
                  <a:moveTo>
                    <a:pt x="0" y="3276448"/>
                  </a:moveTo>
                  <a:lnTo>
                    <a:pt x="0" y="0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A83E1156-2984-4439-F5C2-CEFA84E60520}"/>
                </a:ext>
              </a:extLst>
            </p:cNvPr>
            <p:cNvSpPr/>
            <p:nvPr/>
          </p:nvSpPr>
          <p:spPr>
            <a:xfrm>
              <a:off x="1513031" y="4317448"/>
              <a:ext cx="45000" cy="2381"/>
            </a:xfrm>
            <a:custGeom>
              <a:avLst/>
              <a:gdLst>
                <a:gd name="connsiteX0" fmla="*/ 0 w 45000"/>
                <a:gd name="connsiteY0" fmla="*/ 0 h 2381"/>
                <a:gd name="connsiteX1" fmla="*/ 45001 w 45000"/>
                <a:gd name="connsiteY1" fmla="*/ 0 h 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5000" h="2381">
                  <a:moveTo>
                    <a:pt x="0" y="0"/>
                  </a:moveTo>
                  <a:lnTo>
                    <a:pt x="45001" y="0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2EC82A19-AE49-5B05-3244-AFD3534A5FD3}"/>
                </a:ext>
              </a:extLst>
            </p:cNvPr>
            <p:cNvSpPr/>
            <p:nvPr/>
          </p:nvSpPr>
          <p:spPr>
            <a:xfrm>
              <a:off x="1513031" y="3883965"/>
              <a:ext cx="45000" cy="2381"/>
            </a:xfrm>
            <a:custGeom>
              <a:avLst/>
              <a:gdLst>
                <a:gd name="connsiteX0" fmla="*/ 0 w 45000"/>
                <a:gd name="connsiteY0" fmla="*/ 0 h 2381"/>
                <a:gd name="connsiteX1" fmla="*/ 45001 w 45000"/>
                <a:gd name="connsiteY1" fmla="*/ 0 h 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5000" h="2381">
                  <a:moveTo>
                    <a:pt x="0" y="0"/>
                  </a:moveTo>
                  <a:lnTo>
                    <a:pt x="45001" y="0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41E7A940-4743-3113-8AFA-115F9A28E5A6}"/>
                </a:ext>
              </a:extLst>
            </p:cNvPr>
            <p:cNvSpPr/>
            <p:nvPr/>
          </p:nvSpPr>
          <p:spPr>
            <a:xfrm>
              <a:off x="1513031" y="3450451"/>
              <a:ext cx="45000" cy="2381"/>
            </a:xfrm>
            <a:custGeom>
              <a:avLst/>
              <a:gdLst>
                <a:gd name="connsiteX0" fmla="*/ 0 w 45000"/>
                <a:gd name="connsiteY0" fmla="*/ 0 h 2381"/>
                <a:gd name="connsiteX1" fmla="*/ 45001 w 45000"/>
                <a:gd name="connsiteY1" fmla="*/ 0 h 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5000" h="2381">
                  <a:moveTo>
                    <a:pt x="0" y="0"/>
                  </a:moveTo>
                  <a:lnTo>
                    <a:pt x="45001" y="0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B61A8ED0-7590-90CD-E037-EEE9003B9A6B}"/>
                </a:ext>
              </a:extLst>
            </p:cNvPr>
            <p:cNvSpPr/>
            <p:nvPr/>
          </p:nvSpPr>
          <p:spPr>
            <a:xfrm>
              <a:off x="1513031" y="3016947"/>
              <a:ext cx="45000" cy="2381"/>
            </a:xfrm>
            <a:custGeom>
              <a:avLst/>
              <a:gdLst>
                <a:gd name="connsiteX0" fmla="*/ 0 w 45000"/>
                <a:gd name="connsiteY0" fmla="*/ 0 h 2381"/>
                <a:gd name="connsiteX1" fmla="*/ 45001 w 45000"/>
                <a:gd name="connsiteY1" fmla="*/ 0 h 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5000" h="2381">
                  <a:moveTo>
                    <a:pt x="0" y="0"/>
                  </a:moveTo>
                  <a:lnTo>
                    <a:pt x="45001" y="0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14C3B369-E2ED-0AB4-B991-AD9EA7091DDD}"/>
                </a:ext>
              </a:extLst>
            </p:cNvPr>
            <p:cNvSpPr/>
            <p:nvPr/>
          </p:nvSpPr>
          <p:spPr>
            <a:xfrm>
              <a:off x="1513031" y="2583445"/>
              <a:ext cx="45000" cy="2381"/>
            </a:xfrm>
            <a:custGeom>
              <a:avLst/>
              <a:gdLst>
                <a:gd name="connsiteX0" fmla="*/ 0 w 45000"/>
                <a:gd name="connsiteY0" fmla="*/ 0 h 2381"/>
                <a:gd name="connsiteX1" fmla="*/ 45001 w 45000"/>
                <a:gd name="connsiteY1" fmla="*/ 0 h 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5000" h="2381">
                  <a:moveTo>
                    <a:pt x="0" y="0"/>
                  </a:moveTo>
                  <a:lnTo>
                    <a:pt x="45001" y="0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713FB260-A95F-59B1-A0E3-29F763882D8D}"/>
                </a:ext>
              </a:extLst>
            </p:cNvPr>
            <p:cNvSpPr/>
            <p:nvPr/>
          </p:nvSpPr>
          <p:spPr>
            <a:xfrm>
              <a:off x="1513031" y="2149941"/>
              <a:ext cx="45000" cy="2381"/>
            </a:xfrm>
            <a:custGeom>
              <a:avLst/>
              <a:gdLst>
                <a:gd name="connsiteX0" fmla="*/ 0 w 45000"/>
                <a:gd name="connsiteY0" fmla="*/ 0 h 2381"/>
                <a:gd name="connsiteX1" fmla="*/ 45001 w 45000"/>
                <a:gd name="connsiteY1" fmla="*/ 0 h 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5000" h="2381">
                  <a:moveTo>
                    <a:pt x="0" y="0"/>
                  </a:moveTo>
                  <a:lnTo>
                    <a:pt x="45001" y="0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6ACC1F62-A1B1-CABD-ED12-C79BAFF72F7A}"/>
                </a:ext>
              </a:extLst>
            </p:cNvPr>
            <p:cNvSpPr/>
            <p:nvPr/>
          </p:nvSpPr>
          <p:spPr>
            <a:xfrm>
              <a:off x="1513031" y="1716437"/>
              <a:ext cx="45000" cy="2381"/>
            </a:xfrm>
            <a:custGeom>
              <a:avLst/>
              <a:gdLst>
                <a:gd name="connsiteX0" fmla="*/ 0 w 45000"/>
                <a:gd name="connsiteY0" fmla="*/ 0 h 2381"/>
                <a:gd name="connsiteX1" fmla="*/ 45001 w 45000"/>
                <a:gd name="connsiteY1" fmla="*/ 0 h 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5000" h="2381">
                  <a:moveTo>
                    <a:pt x="0" y="0"/>
                  </a:moveTo>
                  <a:lnTo>
                    <a:pt x="45001" y="0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E572A2E1-4679-7E61-F359-8DD3A24CB69F}"/>
                </a:ext>
              </a:extLst>
            </p:cNvPr>
            <p:cNvSpPr/>
            <p:nvPr/>
          </p:nvSpPr>
          <p:spPr>
            <a:xfrm>
              <a:off x="1100437" y="4318543"/>
              <a:ext cx="70665" cy="9358"/>
            </a:xfrm>
            <a:custGeom>
              <a:avLst/>
              <a:gdLst>
                <a:gd name="connsiteX0" fmla="*/ 0 w 70665"/>
                <a:gd name="connsiteY0" fmla="*/ 0 h 9358"/>
                <a:gd name="connsiteX1" fmla="*/ 70666 w 70665"/>
                <a:gd name="connsiteY1" fmla="*/ 0 h 9358"/>
                <a:gd name="connsiteX2" fmla="*/ 70666 w 70665"/>
                <a:gd name="connsiteY2" fmla="*/ 9358 h 9358"/>
                <a:gd name="connsiteX3" fmla="*/ 0 w 70665"/>
                <a:gd name="connsiteY3" fmla="*/ 9358 h 9358"/>
                <a:gd name="connsiteX4" fmla="*/ 0 w 70665"/>
                <a:gd name="connsiteY4" fmla="*/ 0 h 9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665" h="9358">
                  <a:moveTo>
                    <a:pt x="0" y="0"/>
                  </a:moveTo>
                  <a:lnTo>
                    <a:pt x="70666" y="0"/>
                  </a:lnTo>
                  <a:lnTo>
                    <a:pt x="70666" y="9358"/>
                  </a:lnTo>
                  <a:lnTo>
                    <a:pt x="0" y="93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8C2853C8-47B4-F1FF-4935-8F63DFBA31EB}"/>
                </a:ext>
              </a:extLst>
            </p:cNvPr>
            <p:cNvSpPr/>
            <p:nvPr/>
          </p:nvSpPr>
          <p:spPr>
            <a:xfrm>
              <a:off x="1190505" y="4274824"/>
              <a:ext cx="56885" cy="85391"/>
            </a:xfrm>
            <a:custGeom>
              <a:avLst/>
              <a:gdLst>
                <a:gd name="connsiteX0" fmla="*/ 28442 w 56885"/>
                <a:gd name="connsiteY0" fmla="*/ 8811 h 85391"/>
                <a:gd name="connsiteX1" fmla="*/ 15490 w 56885"/>
                <a:gd name="connsiteY1" fmla="*/ 17312 h 85391"/>
                <a:gd name="connsiteX2" fmla="*/ 11189 w 56885"/>
                <a:gd name="connsiteY2" fmla="*/ 42719 h 85391"/>
                <a:gd name="connsiteX3" fmla="*/ 15490 w 56885"/>
                <a:gd name="connsiteY3" fmla="*/ 68128 h 85391"/>
                <a:gd name="connsiteX4" fmla="*/ 28442 w 56885"/>
                <a:gd name="connsiteY4" fmla="*/ 76557 h 85391"/>
                <a:gd name="connsiteX5" fmla="*/ 41396 w 56885"/>
                <a:gd name="connsiteY5" fmla="*/ 68128 h 85391"/>
                <a:gd name="connsiteX6" fmla="*/ 45751 w 56885"/>
                <a:gd name="connsiteY6" fmla="*/ 42719 h 85391"/>
                <a:gd name="connsiteX7" fmla="*/ 41396 w 56885"/>
                <a:gd name="connsiteY7" fmla="*/ 17312 h 85391"/>
                <a:gd name="connsiteX8" fmla="*/ 28442 w 56885"/>
                <a:gd name="connsiteY8" fmla="*/ 8811 h 85391"/>
                <a:gd name="connsiteX9" fmla="*/ 28442 w 56885"/>
                <a:gd name="connsiteY9" fmla="*/ 0 h 85391"/>
                <a:gd name="connsiteX10" fmla="*/ 49554 w 56885"/>
                <a:gd name="connsiteY10" fmla="*/ 10978 h 85391"/>
                <a:gd name="connsiteX11" fmla="*/ 56886 w 56885"/>
                <a:gd name="connsiteY11" fmla="*/ 42719 h 85391"/>
                <a:gd name="connsiteX12" fmla="*/ 49554 w 56885"/>
                <a:gd name="connsiteY12" fmla="*/ 74462 h 85391"/>
                <a:gd name="connsiteX13" fmla="*/ 28442 w 56885"/>
                <a:gd name="connsiteY13" fmla="*/ 85392 h 85391"/>
                <a:gd name="connsiteX14" fmla="*/ 7277 w 56885"/>
                <a:gd name="connsiteY14" fmla="*/ 74462 h 85391"/>
                <a:gd name="connsiteX15" fmla="*/ 0 w 56885"/>
                <a:gd name="connsiteY15" fmla="*/ 42719 h 85391"/>
                <a:gd name="connsiteX16" fmla="*/ 7277 w 56885"/>
                <a:gd name="connsiteY16" fmla="*/ 10978 h 85391"/>
                <a:gd name="connsiteX17" fmla="*/ 28442 w 56885"/>
                <a:gd name="connsiteY17" fmla="*/ 0 h 85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6885" h="85391">
                  <a:moveTo>
                    <a:pt x="28442" y="8811"/>
                  </a:moveTo>
                  <a:cubicBezTo>
                    <a:pt x="22710" y="8811"/>
                    <a:pt x="18393" y="11644"/>
                    <a:pt x="15490" y="17312"/>
                  </a:cubicBezTo>
                  <a:cubicBezTo>
                    <a:pt x="12623" y="22931"/>
                    <a:pt x="11189" y="31409"/>
                    <a:pt x="11189" y="42719"/>
                  </a:cubicBezTo>
                  <a:cubicBezTo>
                    <a:pt x="11189" y="54007"/>
                    <a:pt x="12623" y="62484"/>
                    <a:pt x="15490" y="68128"/>
                  </a:cubicBezTo>
                  <a:cubicBezTo>
                    <a:pt x="18393" y="73747"/>
                    <a:pt x="22710" y="76557"/>
                    <a:pt x="28442" y="76557"/>
                  </a:cubicBezTo>
                  <a:cubicBezTo>
                    <a:pt x="34211" y="76557"/>
                    <a:pt x="38531" y="73747"/>
                    <a:pt x="41396" y="68128"/>
                  </a:cubicBezTo>
                  <a:cubicBezTo>
                    <a:pt x="44298" y="62484"/>
                    <a:pt x="45751" y="54007"/>
                    <a:pt x="45751" y="42719"/>
                  </a:cubicBezTo>
                  <a:cubicBezTo>
                    <a:pt x="45751" y="31409"/>
                    <a:pt x="44298" y="22931"/>
                    <a:pt x="41396" y="17312"/>
                  </a:cubicBezTo>
                  <a:cubicBezTo>
                    <a:pt x="38531" y="11644"/>
                    <a:pt x="34211" y="8811"/>
                    <a:pt x="28442" y="8811"/>
                  </a:cubicBezTo>
                  <a:moveTo>
                    <a:pt x="28442" y="0"/>
                  </a:moveTo>
                  <a:cubicBezTo>
                    <a:pt x="37667" y="0"/>
                    <a:pt x="44703" y="3667"/>
                    <a:pt x="49554" y="10978"/>
                  </a:cubicBezTo>
                  <a:cubicBezTo>
                    <a:pt x="54443" y="18240"/>
                    <a:pt x="56886" y="28837"/>
                    <a:pt x="56886" y="42719"/>
                  </a:cubicBezTo>
                  <a:cubicBezTo>
                    <a:pt x="56886" y="56579"/>
                    <a:pt x="54443" y="67151"/>
                    <a:pt x="49554" y="74462"/>
                  </a:cubicBezTo>
                  <a:cubicBezTo>
                    <a:pt x="44703" y="81748"/>
                    <a:pt x="37667" y="85392"/>
                    <a:pt x="28442" y="85392"/>
                  </a:cubicBezTo>
                  <a:cubicBezTo>
                    <a:pt x="19219" y="85392"/>
                    <a:pt x="12163" y="81748"/>
                    <a:pt x="7277" y="74462"/>
                  </a:cubicBezTo>
                  <a:cubicBezTo>
                    <a:pt x="2426" y="67151"/>
                    <a:pt x="0" y="56579"/>
                    <a:pt x="0" y="42719"/>
                  </a:cubicBezTo>
                  <a:cubicBezTo>
                    <a:pt x="0" y="28837"/>
                    <a:pt x="2426" y="18240"/>
                    <a:pt x="7277" y="10978"/>
                  </a:cubicBezTo>
                  <a:cubicBezTo>
                    <a:pt x="12163" y="3667"/>
                    <a:pt x="19219" y="0"/>
                    <a:pt x="28442" y="0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D5F8162F-13CF-8892-5EFB-3C80E4904E8A}"/>
                </a:ext>
              </a:extLst>
            </p:cNvPr>
            <p:cNvSpPr/>
            <p:nvPr/>
          </p:nvSpPr>
          <p:spPr>
            <a:xfrm>
              <a:off x="1266957" y="4344594"/>
              <a:ext cx="11632" cy="14001"/>
            </a:xfrm>
            <a:custGeom>
              <a:avLst/>
              <a:gdLst>
                <a:gd name="connsiteX0" fmla="*/ 0 w 11632"/>
                <a:gd name="connsiteY0" fmla="*/ 0 h 14001"/>
                <a:gd name="connsiteX1" fmla="*/ 11632 w 11632"/>
                <a:gd name="connsiteY1" fmla="*/ 0 h 14001"/>
                <a:gd name="connsiteX2" fmla="*/ 11632 w 11632"/>
                <a:gd name="connsiteY2" fmla="*/ 14002 h 14001"/>
                <a:gd name="connsiteX3" fmla="*/ 0 w 11632"/>
                <a:gd name="connsiteY3" fmla="*/ 14002 h 14001"/>
                <a:gd name="connsiteX4" fmla="*/ 0 w 11632"/>
                <a:gd name="connsiteY4" fmla="*/ 0 h 14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32" h="14001">
                  <a:moveTo>
                    <a:pt x="0" y="0"/>
                  </a:moveTo>
                  <a:lnTo>
                    <a:pt x="11632" y="0"/>
                  </a:lnTo>
                  <a:lnTo>
                    <a:pt x="11632" y="14002"/>
                  </a:lnTo>
                  <a:lnTo>
                    <a:pt x="0" y="140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88553A52-DCB2-E1A5-0037-835EB46453BB}"/>
                </a:ext>
              </a:extLst>
            </p:cNvPr>
            <p:cNvSpPr/>
            <p:nvPr/>
          </p:nvSpPr>
          <p:spPr>
            <a:xfrm>
              <a:off x="1298211" y="4274824"/>
              <a:ext cx="56885" cy="85391"/>
            </a:xfrm>
            <a:custGeom>
              <a:avLst/>
              <a:gdLst>
                <a:gd name="connsiteX0" fmla="*/ 28444 w 56885"/>
                <a:gd name="connsiteY0" fmla="*/ 8811 h 85391"/>
                <a:gd name="connsiteX1" fmla="*/ 15490 w 56885"/>
                <a:gd name="connsiteY1" fmla="*/ 17312 h 85391"/>
                <a:gd name="connsiteX2" fmla="*/ 11189 w 56885"/>
                <a:gd name="connsiteY2" fmla="*/ 42719 h 85391"/>
                <a:gd name="connsiteX3" fmla="*/ 15490 w 56885"/>
                <a:gd name="connsiteY3" fmla="*/ 68128 h 85391"/>
                <a:gd name="connsiteX4" fmla="*/ 28444 w 56885"/>
                <a:gd name="connsiteY4" fmla="*/ 76557 h 85391"/>
                <a:gd name="connsiteX5" fmla="*/ 41398 w 56885"/>
                <a:gd name="connsiteY5" fmla="*/ 68128 h 85391"/>
                <a:gd name="connsiteX6" fmla="*/ 45751 w 56885"/>
                <a:gd name="connsiteY6" fmla="*/ 42719 h 85391"/>
                <a:gd name="connsiteX7" fmla="*/ 41398 w 56885"/>
                <a:gd name="connsiteY7" fmla="*/ 17312 h 85391"/>
                <a:gd name="connsiteX8" fmla="*/ 28444 w 56885"/>
                <a:gd name="connsiteY8" fmla="*/ 8811 h 85391"/>
                <a:gd name="connsiteX9" fmla="*/ 28444 w 56885"/>
                <a:gd name="connsiteY9" fmla="*/ 0 h 85391"/>
                <a:gd name="connsiteX10" fmla="*/ 49554 w 56885"/>
                <a:gd name="connsiteY10" fmla="*/ 10978 h 85391"/>
                <a:gd name="connsiteX11" fmla="*/ 56886 w 56885"/>
                <a:gd name="connsiteY11" fmla="*/ 42719 h 85391"/>
                <a:gd name="connsiteX12" fmla="*/ 49554 w 56885"/>
                <a:gd name="connsiteY12" fmla="*/ 74462 h 85391"/>
                <a:gd name="connsiteX13" fmla="*/ 28444 w 56885"/>
                <a:gd name="connsiteY13" fmla="*/ 85392 h 85391"/>
                <a:gd name="connsiteX14" fmla="*/ 7277 w 56885"/>
                <a:gd name="connsiteY14" fmla="*/ 74462 h 85391"/>
                <a:gd name="connsiteX15" fmla="*/ 0 w 56885"/>
                <a:gd name="connsiteY15" fmla="*/ 42719 h 85391"/>
                <a:gd name="connsiteX16" fmla="*/ 7277 w 56885"/>
                <a:gd name="connsiteY16" fmla="*/ 10978 h 85391"/>
                <a:gd name="connsiteX17" fmla="*/ 28444 w 56885"/>
                <a:gd name="connsiteY17" fmla="*/ 0 h 85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6885" h="85391">
                  <a:moveTo>
                    <a:pt x="28444" y="8811"/>
                  </a:moveTo>
                  <a:cubicBezTo>
                    <a:pt x="22712" y="8811"/>
                    <a:pt x="18393" y="11644"/>
                    <a:pt x="15490" y="17312"/>
                  </a:cubicBezTo>
                  <a:cubicBezTo>
                    <a:pt x="12623" y="22931"/>
                    <a:pt x="11189" y="31409"/>
                    <a:pt x="11189" y="42719"/>
                  </a:cubicBezTo>
                  <a:cubicBezTo>
                    <a:pt x="11189" y="54007"/>
                    <a:pt x="12623" y="62484"/>
                    <a:pt x="15490" y="68128"/>
                  </a:cubicBezTo>
                  <a:cubicBezTo>
                    <a:pt x="18393" y="73747"/>
                    <a:pt x="22712" y="76557"/>
                    <a:pt x="28444" y="76557"/>
                  </a:cubicBezTo>
                  <a:cubicBezTo>
                    <a:pt x="34214" y="76557"/>
                    <a:pt x="38531" y="73747"/>
                    <a:pt x="41398" y="68128"/>
                  </a:cubicBezTo>
                  <a:cubicBezTo>
                    <a:pt x="44301" y="62484"/>
                    <a:pt x="45751" y="54007"/>
                    <a:pt x="45751" y="42719"/>
                  </a:cubicBezTo>
                  <a:cubicBezTo>
                    <a:pt x="45751" y="31409"/>
                    <a:pt x="44301" y="22931"/>
                    <a:pt x="41398" y="17312"/>
                  </a:cubicBezTo>
                  <a:cubicBezTo>
                    <a:pt x="38531" y="11644"/>
                    <a:pt x="34214" y="8811"/>
                    <a:pt x="28444" y="8811"/>
                  </a:cubicBezTo>
                  <a:moveTo>
                    <a:pt x="28444" y="0"/>
                  </a:moveTo>
                  <a:cubicBezTo>
                    <a:pt x="37667" y="0"/>
                    <a:pt x="44703" y="3667"/>
                    <a:pt x="49554" y="10978"/>
                  </a:cubicBezTo>
                  <a:cubicBezTo>
                    <a:pt x="54443" y="18240"/>
                    <a:pt x="56886" y="28837"/>
                    <a:pt x="56886" y="42719"/>
                  </a:cubicBezTo>
                  <a:cubicBezTo>
                    <a:pt x="56886" y="56579"/>
                    <a:pt x="54443" y="67151"/>
                    <a:pt x="49554" y="74462"/>
                  </a:cubicBezTo>
                  <a:cubicBezTo>
                    <a:pt x="44703" y="81748"/>
                    <a:pt x="37667" y="85392"/>
                    <a:pt x="28444" y="85392"/>
                  </a:cubicBezTo>
                  <a:cubicBezTo>
                    <a:pt x="19221" y="85392"/>
                    <a:pt x="12166" y="81748"/>
                    <a:pt x="7277" y="74462"/>
                  </a:cubicBezTo>
                  <a:cubicBezTo>
                    <a:pt x="2426" y="67151"/>
                    <a:pt x="0" y="56579"/>
                    <a:pt x="0" y="42719"/>
                  </a:cubicBezTo>
                  <a:cubicBezTo>
                    <a:pt x="0" y="28837"/>
                    <a:pt x="2426" y="18240"/>
                    <a:pt x="7277" y="10978"/>
                  </a:cubicBezTo>
                  <a:cubicBezTo>
                    <a:pt x="12166" y="3667"/>
                    <a:pt x="19221" y="0"/>
                    <a:pt x="28444" y="0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93F56AFE-9F05-E4D7-7EE4-E02F1FF1C918}"/>
                </a:ext>
              </a:extLst>
            </p:cNvPr>
            <p:cNvSpPr/>
            <p:nvPr/>
          </p:nvSpPr>
          <p:spPr>
            <a:xfrm>
              <a:off x="1370475" y="4274824"/>
              <a:ext cx="56830" cy="85391"/>
            </a:xfrm>
            <a:custGeom>
              <a:avLst/>
              <a:gdLst>
                <a:gd name="connsiteX0" fmla="*/ 29380 w 56830"/>
                <a:gd name="connsiteY0" fmla="*/ 38195 h 85391"/>
                <a:gd name="connsiteX1" fmla="*/ 17474 w 56830"/>
                <a:gd name="connsiteY1" fmla="*/ 43315 h 85391"/>
                <a:gd name="connsiteX2" fmla="*/ 13121 w 56830"/>
                <a:gd name="connsiteY2" fmla="*/ 57388 h 85391"/>
                <a:gd name="connsiteX3" fmla="*/ 17474 w 56830"/>
                <a:gd name="connsiteY3" fmla="*/ 71438 h 85391"/>
                <a:gd name="connsiteX4" fmla="*/ 29380 w 56830"/>
                <a:gd name="connsiteY4" fmla="*/ 76557 h 85391"/>
                <a:gd name="connsiteX5" fmla="*/ 41231 w 56830"/>
                <a:gd name="connsiteY5" fmla="*/ 71438 h 85391"/>
                <a:gd name="connsiteX6" fmla="*/ 45641 w 56830"/>
                <a:gd name="connsiteY6" fmla="*/ 57388 h 85391"/>
                <a:gd name="connsiteX7" fmla="*/ 41231 w 56830"/>
                <a:gd name="connsiteY7" fmla="*/ 43315 h 85391"/>
                <a:gd name="connsiteX8" fmla="*/ 29380 w 56830"/>
                <a:gd name="connsiteY8" fmla="*/ 38195 h 85391"/>
                <a:gd name="connsiteX9" fmla="*/ 51485 w 56830"/>
                <a:gd name="connsiteY9" fmla="*/ 3310 h 85391"/>
                <a:gd name="connsiteX10" fmla="*/ 51485 w 56830"/>
                <a:gd name="connsiteY10" fmla="*/ 13454 h 85391"/>
                <a:gd name="connsiteX11" fmla="*/ 42996 w 56830"/>
                <a:gd name="connsiteY11" fmla="*/ 10406 h 85391"/>
                <a:gd name="connsiteX12" fmla="*/ 34561 w 56830"/>
                <a:gd name="connsiteY12" fmla="*/ 9358 h 85391"/>
                <a:gd name="connsiteX13" fmla="*/ 17695 w 56830"/>
                <a:gd name="connsiteY13" fmla="*/ 16811 h 85391"/>
                <a:gd name="connsiteX14" fmla="*/ 11080 w 56830"/>
                <a:gd name="connsiteY14" fmla="*/ 39291 h 85391"/>
                <a:gd name="connsiteX15" fmla="*/ 19238 w 56830"/>
                <a:gd name="connsiteY15" fmla="*/ 31980 h 85391"/>
                <a:gd name="connsiteX16" fmla="*/ 30042 w 56830"/>
                <a:gd name="connsiteY16" fmla="*/ 29385 h 85391"/>
                <a:gd name="connsiteX17" fmla="*/ 49611 w 56830"/>
                <a:gd name="connsiteY17" fmla="*/ 36933 h 85391"/>
                <a:gd name="connsiteX18" fmla="*/ 56831 w 56830"/>
                <a:gd name="connsiteY18" fmla="*/ 57388 h 85391"/>
                <a:gd name="connsiteX19" fmla="*/ 49335 w 56830"/>
                <a:gd name="connsiteY19" fmla="*/ 77724 h 85391"/>
                <a:gd name="connsiteX20" fmla="*/ 29380 w 56830"/>
                <a:gd name="connsiteY20" fmla="*/ 85392 h 85391"/>
                <a:gd name="connsiteX21" fmla="*/ 7553 w 56830"/>
                <a:gd name="connsiteY21" fmla="*/ 74462 h 85391"/>
                <a:gd name="connsiteX22" fmla="*/ 0 w 56830"/>
                <a:gd name="connsiteY22" fmla="*/ 42719 h 85391"/>
                <a:gd name="connsiteX23" fmla="*/ 9261 w 56830"/>
                <a:gd name="connsiteY23" fmla="*/ 11621 h 85391"/>
                <a:gd name="connsiteX24" fmla="*/ 34121 w 56830"/>
                <a:gd name="connsiteY24" fmla="*/ 0 h 85391"/>
                <a:gd name="connsiteX25" fmla="*/ 42555 w 56830"/>
                <a:gd name="connsiteY25" fmla="*/ 833 h 85391"/>
                <a:gd name="connsiteX26" fmla="*/ 51485 w 56830"/>
                <a:gd name="connsiteY26" fmla="*/ 3310 h 85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6830" h="85391">
                  <a:moveTo>
                    <a:pt x="29380" y="38195"/>
                  </a:moveTo>
                  <a:cubicBezTo>
                    <a:pt x="24382" y="38195"/>
                    <a:pt x="20414" y="39910"/>
                    <a:pt x="17474" y="43315"/>
                  </a:cubicBezTo>
                  <a:cubicBezTo>
                    <a:pt x="14571" y="46744"/>
                    <a:pt x="13121" y="51435"/>
                    <a:pt x="13121" y="57388"/>
                  </a:cubicBezTo>
                  <a:cubicBezTo>
                    <a:pt x="13121" y="63294"/>
                    <a:pt x="14571" y="67985"/>
                    <a:pt x="17474" y="71438"/>
                  </a:cubicBezTo>
                  <a:cubicBezTo>
                    <a:pt x="20414" y="74843"/>
                    <a:pt x="24382" y="76557"/>
                    <a:pt x="29380" y="76557"/>
                  </a:cubicBezTo>
                  <a:cubicBezTo>
                    <a:pt x="34378" y="76557"/>
                    <a:pt x="38329" y="74843"/>
                    <a:pt x="41231" y="71438"/>
                  </a:cubicBezTo>
                  <a:cubicBezTo>
                    <a:pt x="44172" y="67985"/>
                    <a:pt x="45641" y="63294"/>
                    <a:pt x="45641" y="57388"/>
                  </a:cubicBezTo>
                  <a:cubicBezTo>
                    <a:pt x="45641" y="51435"/>
                    <a:pt x="44172" y="46744"/>
                    <a:pt x="41231" y="43315"/>
                  </a:cubicBezTo>
                  <a:cubicBezTo>
                    <a:pt x="38329" y="39910"/>
                    <a:pt x="34378" y="38195"/>
                    <a:pt x="29380" y="38195"/>
                  </a:cubicBezTo>
                  <a:moveTo>
                    <a:pt x="51485" y="3310"/>
                  </a:moveTo>
                  <a:lnTo>
                    <a:pt x="51485" y="13454"/>
                  </a:lnTo>
                  <a:cubicBezTo>
                    <a:pt x="48692" y="12120"/>
                    <a:pt x="45861" y="11096"/>
                    <a:pt x="42996" y="10406"/>
                  </a:cubicBezTo>
                  <a:cubicBezTo>
                    <a:pt x="40165" y="9715"/>
                    <a:pt x="37355" y="9358"/>
                    <a:pt x="34561" y="9358"/>
                  </a:cubicBezTo>
                  <a:cubicBezTo>
                    <a:pt x="27213" y="9358"/>
                    <a:pt x="21591" y="11835"/>
                    <a:pt x="17695" y="16811"/>
                  </a:cubicBezTo>
                  <a:cubicBezTo>
                    <a:pt x="13835" y="21765"/>
                    <a:pt x="11630" y="29265"/>
                    <a:pt x="11080" y="39291"/>
                  </a:cubicBezTo>
                  <a:cubicBezTo>
                    <a:pt x="13249" y="36100"/>
                    <a:pt x="15969" y="33671"/>
                    <a:pt x="19238" y="31980"/>
                  </a:cubicBezTo>
                  <a:cubicBezTo>
                    <a:pt x="22508" y="30242"/>
                    <a:pt x="26110" y="29385"/>
                    <a:pt x="30042" y="29385"/>
                  </a:cubicBezTo>
                  <a:cubicBezTo>
                    <a:pt x="38310" y="29385"/>
                    <a:pt x="44832" y="31909"/>
                    <a:pt x="49611" y="36933"/>
                  </a:cubicBezTo>
                  <a:cubicBezTo>
                    <a:pt x="54423" y="41934"/>
                    <a:pt x="56831" y="48744"/>
                    <a:pt x="56831" y="57388"/>
                  </a:cubicBezTo>
                  <a:cubicBezTo>
                    <a:pt x="56831" y="65841"/>
                    <a:pt x="54333" y="72604"/>
                    <a:pt x="49335" y="77724"/>
                  </a:cubicBezTo>
                  <a:cubicBezTo>
                    <a:pt x="44337" y="82843"/>
                    <a:pt x="37686" y="85392"/>
                    <a:pt x="29380" y="85392"/>
                  </a:cubicBezTo>
                  <a:cubicBezTo>
                    <a:pt x="19862" y="85392"/>
                    <a:pt x="12587" y="81748"/>
                    <a:pt x="7553" y="74462"/>
                  </a:cubicBezTo>
                  <a:cubicBezTo>
                    <a:pt x="2517" y="67151"/>
                    <a:pt x="0" y="56579"/>
                    <a:pt x="0" y="42719"/>
                  </a:cubicBezTo>
                  <a:cubicBezTo>
                    <a:pt x="0" y="29694"/>
                    <a:pt x="3086" y="19336"/>
                    <a:pt x="9261" y="11621"/>
                  </a:cubicBezTo>
                  <a:cubicBezTo>
                    <a:pt x="15435" y="3881"/>
                    <a:pt x="23722" y="0"/>
                    <a:pt x="34121" y="0"/>
                  </a:cubicBezTo>
                  <a:cubicBezTo>
                    <a:pt x="36914" y="0"/>
                    <a:pt x="39724" y="286"/>
                    <a:pt x="42555" y="833"/>
                  </a:cubicBezTo>
                  <a:cubicBezTo>
                    <a:pt x="45420" y="1381"/>
                    <a:pt x="48397" y="2191"/>
                    <a:pt x="51485" y="3310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id="{3FC258C0-B7ED-06D2-8407-CB032594CBC9}"/>
                </a:ext>
              </a:extLst>
            </p:cNvPr>
            <p:cNvSpPr/>
            <p:nvPr/>
          </p:nvSpPr>
          <p:spPr>
            <a:xfrm>
              <a:off x="1099665" y="3885037"/>
              <a:ext cx="70665" cy="9358"/>
            </a:xfrm>
            <a:custGeom>
              <a:avLst/>
              <a:gdLst>
                <a:gd name="connsiteX0" fmla="*/ 0 w 70665"/>
                <a:gd name="connsiteY0" fmla="*/ 0 h 9358"/>
                <a:gd name="connsiteX1" fmla="*/ 70666 w 70665"/>
                <a:gd name="connsiteY1" fmla="*/ 0 h 9358"/>
                <a:gd name="connsiteX2" fmla="*/ 70666 w 70665"/>
                <a:gd name="connsiteY2" fmla="*/ 9358 h 9358"/>
                <a:gd name="connsiteX3" fmla="*/ 0 w 70665"/>
                <a:gd name="connsiteY3" fmla="*/ 9358 h 9358"/>
                <a:gd name="connsiteX4" fmla="*/ 0 w 70665"/>
                <a:gd name="connsiteY4" fmla="*/ 0 h 9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665" h="9358">
                  <a:moveTo>
                    <a:pt x="0" y="0"/>
                  </a:moveTo>
                  <a:lnTo>
                    <a:pt x="70666" y="0"/>
                  </a:lnTo>
                  <a:lnTo>
                    <a:pt x="70666" y="9358"/>
                  </a:lnTo>
                  <a:lnTo>
                    <a:pt x="0" y="93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id="{A3343A1F-3959-F7D3-2A9C-0B5158DAD77D}"/>
                </a:ext>
              </a:extLst>
            </p:cNvPr>
            <p:cNvSpPr/>
            <p:nvPr/>
          </p:nvSpPr>
          <p:spPr>
            <a:xfrm>
              <a:off x="1189734" y="3841317"/>
              <a:ext cx="56885" cy="85391"/>
            </a:xfrm>
            <a:custGeom>
              <a:avLst/>
              <a:gdLst>
                <a:gd name="connsiteX0" fmla="*/ 28442 w 56885"/>
                <a:gd name="connsiteY0" fmla="*/ 8811 h 85391"/>
                <a:gd name="connsiteX1" fmla="*/ 15490 w 56885"/>
                <a:gd name="connsiteY1" fmla="*/ 17312 h 85391"/>
                <a:gd name="connsiteX2" fmla="*/ 11190 w 56885"/>
                <a:gd name="connsiteY2" fmla="*/ 42720 h 85391"/>
                <a:gd name="connsiteX3" fmla="*/ 15490 w 56885"/>
                <a:gd name="connsiteY3" fmla="*/ 68128 h 85391"/>
                <a:gd name="connsiteX4" fmla="*/ 28442 w 56885"/>
                <a:gd name="connsiteY4" fmla="*/ 76557 h 85391"/>
                <a:gd name="connsiteX5" fmla="*/ 41396 w 56885"/>
                <a:gd name="connsiteY5" fmla="*/ 68128 h 85391"/>
                <a:gd name="connsiteX6" fmla="*/ 45751 w 56885"/>
                <a:gd name="connsiteY6" fmla="*/ 42720 h 85391"/>
                <a:gd name="connsiteX7" fmla="*/ 41396 w 56885"/>
                <a:gd name="connsiteY7" fmla="*/ 17312 h 85391"/>
                <a:gd name="connsiteX8" fmla="*/ 28442 w 56885"/>
                <a:gd name="connsiteY8" fmla="*/ 8811 h 85391"/>
                <a:gd name="connsiteX9" fmla="*/ 28442 w 56885"/>
                <a:gd name="connsiteY9" fmla="*/ 0 h 85391"/>
                <a:gd name="connsiteX10" fmla="*/ 49554 w 56885"/>
                <a:gd name="connsiteY10" fmla="*/ 10978 h 85391"/>
                <a:gd name="connsiteX11" fmla="*/ 56886 w 56885"/>
                <a:gd name="connsiteY11" fmla="*/ 42720 h 85391"/>
                <a:gd name="connsiteX12" fmla="*/ 49554 w 56885"/>
                <a:gd name="connsiteY12" fmla="*/ 74462 h 85391"/>
                <a:gd name="connsiteX13" fmla="*/ 28442 w 56885"/>
                <a:gd name="connsiteY13" fmla="*/ 85392 h 85391"/>
                <a:gd name="connsiteX14" fmla="*/ 7277 w 56885"/>
                <a:gd name="connsiteY14" fmla="*/ 74462 h 85391"/>
                <a:gd name="connsiteX15" fmla="*/ 0 w 56885"/>
                <a:gd name="connsiteY15" fmla="*/ 42720 h 85391"/>
                <a:gd name="connsiteX16" fmla="*/ 7277 w 56885"/>
                <a:gd name="connsiteY16" fmla="*/ 10978 h 85391"/>
                <a:gd name="connsiteX17" fmla="*/ 28442 w 56885"/>
                <a:gd name="connsiteY17" fmla="*/ 0 h 85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6885" h="85391">
                  <a:moveTo>
                    <a:pt x="28442" y="8811"/>
                  </a:moveTo>
                  <a:cubicBezTo>
                    <a:pt x="22710" y="8811"/>
                    <a:pt x="18393" y="11644"/>
                    <a:pt x="15490" y="17312"/>
                  </a:cubicBezTo>
                  <a:cubicBezTo>
                    <a:pt x="12623" y="22931"/>
                    <a:pt x="11190" y="31409"/>
                    <a:pt x="11190" y="42720"/>
                  </a:cubicBezTo>
                  <a:cubicBezTo>
                    <a:pt x="11190" y="54007"/>
                    <a:pt x="12623" y="62484"/>
                    <a:pt x="15490" y="68128"/>
                  </a:cubicBezTo>
                  <a:cubicBezTo>
                    <a:pt x="18393" y="73747"/>
                    <a:pt x="22710" y="76557"/>
                    <a:pt x="28442" y="76557"/>
                  </a:cubicBezTo>
                  <a:cubicBezTo>
                    <a:pt x="34211" y="76557"/>
                    <a:pt x="38531" y="73747"/>
                    <a:pt x="41396" y="68128"/>
                  </a:cubicBezTo>
                  <a:cubicBezTo>
                    <a:pt x="44298" y="62484"/>
                    <a:pt x="45751" y="54007"/>
                    <a:pt x="45751" y="42720"/>
                  </a:cubicBezTo>
                  <a:cubicBezTo>
                    <a:pt x="45751" y="31409"/>
                    <a:pt x="44298" y="22931"/>
                    <a:pt x="41396" y="17312"/>
                  </a:cubicBezTo>
                  <a:cubicBezTo>
                    <a:pt x="38531" y="11644"/>
                    <a:pt x="34211" y="8811"/>
                    <a:pt x="28442" y="8811"/>
                  </a:cubicBezTo>
                  <a:moveTo>
                    <a:pt x="28442" y="0"/>
                  </a:moveTo>
                  <a:cubicBezTo>
                    <a:pt x="37667" y="0"/>
                    <a:pt x="44703" y="3667"/>
                    <a:pt x="49554" y="10978"/>
                  </a:cubicBezTo>
                  <a:cubicBezTo>
                    <a:pt x="54443" y="18240"/>
                    <a:pt x="56886" y="28837"/>
                    <a:pt x="56886" y="42720"/>
                  </a:cubicBezTo>
                  <a:cubicBezTo>
                    <a:pt x="56886" y="56579"/>
                    <a:pt x="54443" y="67151"/>
                    <a:pt x="49554" y="74462"/>
                  </a:cubicBezTo>
                  <a:cubicBezTo>
                    <a:pt x="44703" y="81748"/>
                    <a:pt x="37667" y="85392"/>
                    <a:pt x="28442" y="85392"/>
                  </a:cubicBezTo>
                  <a:cubicBezTo>
                    <a:pt x="19219" y="85392"/>
                    <a:pt x="12163" y="81748"/>
                    <a:pt x="7277" y="74462"/>
                  </a:cubicBezTo>
                  <a:cubicBezTo>
                    <a:pt x="2426" y="67151"/>
                    <a:pt x="0" y="56579"/>
                    <a:pt x="0" y="42720"/>
                  </a:cubicBezTo>
                  <a:cubicBezTo>
                    <a:pt x="0" y="28837"/>
                    <a:pt x="2426" y="18240"/>
                    <a:pt x="7277" y="10978"/>
                  </a:cubicBezTo>
                  <a:cubicBezTo>
                    <a:pt x="12163" y="3667"/>
                    <a:pt x="19219" y="0"/>
                    <a:pt x="28442" y="0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 69">
              <a:extLst>
                <a:ext uri="{FF2B5EF4-FFF2-40B4-BE49-F238E27FC236}">
                  <a16:creationId xmlns:a16="http://schemas.microsoft.com/office/drawing/2014/main" id="{4DA35B23-A0A1-A8EB-6687-120845504224}"/>
                </a:ext>
              </a:extLst>
            </p:cNvPr>
            <p:cNvSpPr/>
            <p:nvPr/>
          </p:nvSpPr>
          <p:spPr>
            <a:xfrm>
              <a:off x="1266186" y="3911111"/>
              <a:ext cx="11632" cy="14001"/>
            </a:xfrm>
            <a:custGeom>
              <a:avLst/>
              <a:gdLst>
                <a:gd name="connsiteX0" fmla="*/ 0 w 11632"/>
                <a:gd name="connsiteY0" fmla="*/ 0 h 14001"/>
                <a:gd name="connsiteX1" fmla="*/ 11632 w 11632"/>
                <a:gd name="connsiteY1" fmla="*/ 0 h 14001"/>
                <a:gd name="connsiteX2" fmla="*/ 11632 w 11632"/>
                <a:gd name="connsiteY2" fmla="*/ 14002 h 14001"/>
                <a:gd name="connsiteX3" fmla="*/ 0 w 11632"/>
                <a:gd name="connsiteY3" fmla="*/ 14002 h 14001"/>
                <a:gd name="connsiteX4" fmla="*/ 0 w 11632"/>
                <a:gd name="connsiteY4" fmla="*/ 0 h 14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32" h="14001">
                  <a:moveTo>
                    <a:pt x="0" y="0"/>
                  </a:moveTo>
                  <a:lnTo>
                    <a:pt x="11632" y="0"/>
                  </a:lnTo>
                  <a:lnTo>
                    <a:pt x="11632" y="14002"/>
                  </a:lnTo>
                  <a:lnTo>
                    <a:pt x="0" y="140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4ED05DA1-3483-9893-5604-2ABAAD7F9E7C}"/>
                </a:ext>
              </a:extLst>
            </p:cNvPr>
            <p:cNvSpPr/>
            <p:nvPr/>
          </p:nvSpPr>
          <p:spPr>
            <a:xfrm>
              <a:off x="1297440" y="3841317"/>
              <a:ext cx="56885" cy="85391"/>
            </a:xfrm>
            <a:custGeom>
              <a:avLst/>
              <a:gdLst>
                <a:gd name="connsiteX0" fmla="*/ 28444 w 56885"/>
                <a:gd name="connsiteY0" fmla="*/ 8811 h 85391"/>
                <a:gd name="connsiteX1" fmla="*/ 15490 w 56885"/>
                <a:gd name="connsiteY1" fmla="*/ 17312 h 85391"/>
                <a:gd name="connsiteX2" fmla="*/ 11190 w 56885"/>
                <a:gd name="connsiteY2" fmla="*/ 42720 h 85391"/>
                <a:gd name="connsiteX3" fmla="*/ 15490 w 56885"/>
                <a:gd name="connsiteY3" fmla="*/ 68128 h 85391"/>
                <a:gd name="connsiteX4" fmla="*/ 28444 w 56885"/>
                <a:gd name="connsiteY4" fmla="*/ 76557 h 85391"/>
                <a:gd name="connsiteX5" fmla="*/ 41396 w 56885"/>
                <a:gd name="connsiteY5" fmla="*/ 68128 h 85391"/>
                <a:gd name="connsiteX6" fmla="*/ 45751 w 56885"/>
                <a:gd name="connsiteY6" fmla="*/ 42720 h 85391"/>
                <a:gd name="connsiteX7" fmla="*/ 41396 w 56885"/>
                <a:gd name="connsiteY7" fmla="*/ 17312 h 85391"/>
                <a:gd name="connsiteX8" fmla="*/ 28444 w 56885"/>
                <a:gd name="connsiteY8" fmla="*/ 8811 h 85391"/>
                <a:gd name="connsiteX9" fmla="*/ 28444 w 56885"/>
                <a:gd name="connsiteY9" fmla="*/ 0 h 85391"/>
                <a:gd name="connsiteX10" fmla="*/ 49554 w 56885"/>
                <a:gd name="connsiteY10" fmla="*/ 10978 h 85391"/>
                <a:gd name="connsiteX11" fmla="*/ 56886 w 56885"/>
                <a:gd name="connsiteY11" fmla="*/ 42720 h 85391"/>
                <a:gd name="connsiteX12" fmla="*/ 49554 w 56885"/>
                <a:gd name="connsiteY12" fmla="*/ 74462 h 85391"/>
                <a:gd name="connsiteX13" fmla="*/ 28444 w 56885"/>
                <a:gd name="connsiteY13" fmla="*/ 85392 h 85391"/>
                <a:gd name="connsiteX14" fmla="*/ 7277 w 56885"/>
                <a:gd name="connsiteY14" fmla="*/ 74462 h 85391"/>
                <a:gd name="connsiteX15" fmla="*/ 0 w 56885"/>
                <a:gd name="connsiteY15" fmla="*/ 42720 h 85391"/>
                <a:gd name="connsiteX16" fmla="*/ 7277 w 56885"/>
                <a:gd name="connsiteY16" fmla="*/ 10978 h 85391"/>
                <a:gd name="connsiteX17" fmla="*/ 28444 w 56885"/>
                <a:gd name="connsiteY17" fmla="*/ 0 h 85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6885" h="85391">
                  <a:moveTo>
                    <a:pt x="28444" y="8811"/>
                  </a:moveTo>
                  <a:cubicBezTo>
                    <a:pt x="22712" y="8811"/>
                    <a:pt x="18393" y="11644"/>
                    <a:pt x="15490" y="17312"/>
                  </a:cubicBezTo>
                  <a:cubicBezTo>
                    <a:pt x="12623" y="22931"/>
                    <a:pt x="11190" y="31409"/>
                    <a:pt x="11190" y="42720"/>
                  </a:cubicBezTo>
                  <a:cubicBezTo>
                    <a:pt x="11190" y="54007"/>
                    <a:pt x="12623" y="62484"/>
                    <a:pt x="15490" y="68128"/>
                  </a:cubicBezTo>
                  <a:cubicBezTo>
                    <a:pt x="18393" y="73747"/>
                    <a:pt x="22712" y="76557"/>
                    <a:pt x="28444" y="76557"/>
                  </a:cubicBezTo>
                  <a:cubicBezTo>
                    <a:pt x="34214" y="76557"/>
                    <a:pt x="38531" y="73747"/>
                    <a:pt x="41396" y="68128"/>
                  </a:cubicBezTo>
                  <a:cubicBezTo>
                    <a:pt x="44298" y="62484"/>
                    <a:pt x="45751" y="54007"/>
                    <a:pt x="45751" y="42720"/>
                  </a:cubicBezTo>
                  <a:cubicBezTo>
                    <a:pt x="45751" y="31409"/>
                    <a:pt x="44298" y="22931"/>
                    <a:pt x="41396" y="17312"/>
                  </a:cubicBezTo>
                  <a:cubicBezTo>
                    <a:pt x="38531" y="11644"/>
                    <a:pt x="34214" y="8811"/>
                    <a:pt x="28444" y="8811"/>
                  </a:cubicBezTo>
                  <a:moveTo>
                    <a:pt x="28444" y="0"/>
                  </a:moveTo>
                  <a:cubicBezTo>
                    <a:pt x="37667" y="0"/>
                    <a:pt x="44703" y="3667"/>
                    <a:pt x="49554" y="10978"/>
                  </a:cubicBezTo>
                  <a:cubicBezTo>
                    <a:pt x="54443" y="18240"/>
                    <a:pt x="56886" y="28837"/>
                    <a:pt x="56886" y="42720"/>
                  </a:cubicBezTo>
                  <a:cubicBezTo>
                    <a:pt x="56886" y="56579"/>
                    <a:pt x="54443" y="67151"/>
                    <a:pt x="49554" y="74462"/>
                  </a:cubicBezTo>
                  <a:cubicBezTo>
                    <a:pt x="44703" y="81748"/>
                    <a:pt x="37667" y="85392"/>
                    <a:pt x="28444" y="85392"/>
                  </a:cubicBezTo>
                  <a:cubicBezTo>
                    <a:pt x="19219" y="85392"/>
                    <a:pt x="12163" y="81748"/>
                    <a:pt x="7277" y="74462"/>
                  </a:cubicBezTo>
                  <a:cubicBezTo>
                    <a:pt x="2426" y="67151"/>
                    <a:pt x="0" y="56579"/>
                    <a:pt x="0" y="42720"/>
                  </a:cubicBezTo>
                  <a:cubicBezTo>
                    <a:pt x="0" y="28837"/>
                    <a:pt x="2426" y="18240"/>
                    <a:pt x="7277" y="10978"/>
                  </a:cubicBezTo>
                  <a:cubicBezTo>
                    <a:pt x="12163" y="3667"/>
                    <a:pt x="19219" y="0"/>
                    <a:pt x="28444" y="0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 71">
              <a:extLst>
                <a:ext uri="{FF2B5EF4-FFF2-40B4-BE49-F238E27FC236}">
                  <a16:creationId xmlns:a16="http://schemas.microsoft.com/office/drawing/2014/main" id="{78AAF2D4-2F51-AA9D-B2CA-E7F08D4DC907}"/>
                </a:ext>
              </a:extLst>
            </p:cNvPr>
            <p:cNvSpPr/>
            <p:nvPr/>
          </p:nvSpPr>
          <p:spPr>
            <a:xfrm>
              <a:off x="1367334" y="3842817"/>
              <a:ext cx="59971" cy="82296"/>
            </a:xfrm>
            <a:custGeom>
              <a:avLst/>
              <a:gdLst>
                <a:gd name="connsiteX0" fmla="*/ 37152 w 59971"/>
                <a:gd name="connsiteY0" fmla="*/ 9692 h 82296"/>
                <a:gd name="connsiteX1" fmla="*/ 9039 w 59971"/>
                <a:gd name="connsiteY1" fmla="*/ 53626 h 82296"/>
                <a:gd name="connsiteX2" fmla="*/ 37152 w 59971"/>
                <a:gd name="connsiteY2" fmla="*/ 53626 h 82296"/>
                <a:gd name="connsiteX3" fmla="*/ 37152 w 59971"/>
                <a:gd name="connsiteY3" fmla="*/ 9692 h 82296"/>
                <a:gd name="connsiteX4" fmla="*/ 34230 w 59971"/>
                <a:gd name="connsiteY4" fmla="*/ 0 h 82296"/>
                <a:gd name="connsiteX5" fmla="*/ 48230 w 59971"/>
                <a:gd name="connsiteY5" fmla="*/ 0 h 82296"/>
                <a:gd name="connsiteX6" fmla="*/ 48230 w 59971"/>
                <a:gd name="connsiteY6" fmla="*/ 53626 h 82296"/>
                <a:gd name="connsiteX7" fmla="*/ 59972 w 59971"/>
                <a:gd name="connsiteY7" fmla="*/ 53626 h 82296"/>
                <a:gd name="connsiteX8" fmla="*/ 59972 w 59971"/>
                <a:gd name="connsiteY8" fmla="*/ 62889 h 82296"/>
                <a:gd name="connsiteX9" fmla="*/ 48230 w 59971"/>
                <a:gd name="connsiteY9" fmla="*/ 62889 h 82296"/>
                <a:gd name="connsiteX10" fmla="*/ 48230 w 59971"/>
                <a:gd name="connsiteY10" fmla="*/ 82296 h 82296"/>
                <a:gd name="connsiteX11" fmla="*/ 37152 w 59971"/>
                <a:gd name="connsiteY11" fmla="*/ 82296 h 82296"/>
                <a:gd name="connsiteX12" fmla="*/ 37152 w 59971"/>
                <a:gd name="connsiteY12" fmla="*/ 62889 h 82296"/>
                <a:gd name="connsiteX13" fmla="*/ 0 w 59971"/>
                <a:gd name="connsiteY13" fmla="*/ 62889 h 82296"/>
                <a:gd name="connsiteX14" fmla="*/ 0 w 59971"/>
                <a:gd name="connsiteY14" fmla="*/ 52126 h 82296"/>
                <a:gd name="connsiteX15" fmla="*/ 34230 w 59971"/>
                <a:gd name="connsiteY15" fmla="*/ 0 h 82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9971" h="82296">
                  <a:moveTo>
                    <a:pt x="37152" y="9692"/>
                  </a:moveTo>
                  <a:lnTo>
                    <a:pt x="9039" y="53626"/>
                  </a:lnTo>
                  <a:lnTo>
                    <a:pt x="37152" y="53626"/>
                  </a:lnTo>
                  <a:lnTo>
                    <a:pt x="37152" y="9692"/>
                  </a:lnTo>
                  <a:moveTo>
                    <a:pt x="34230" y="0"/>
                  </a:moveTo>
                  <a:lnTo>
                    <a:pt x="48230" y="0"/>
                  </a:lnTo>
                  <a:lnTo>
                    <a:pt x="48230" y="53626"/>
                  </a:lnTo>
                  <a:lnTo>
                    <a:pt x="59972" y="53626"/>
                  </a:lnTo>
                  <a:lnTo>
                    <a:pt x="59972" y="62889"/>
                  </a:lnTo>
                  <a:lnTo>
                    <a:pt x="48230" y="62889"/>
                  </a:lnTo>
                  <a:lnTo>
                    <a:pt x="48230" y="82296"/>
                  </a:lnTo>
                  <a:lnTo>
                    <a:pt x="37152" y="82296"/>
                  </a:lnTo>
                  <a:lnTo>
                    <a:pt x="37152" y="62889"/>
                  </a:lnTo>
                  <a:lnTo>
                    <a:pt x="0" y="62889"/>
                  </a:lnTo>
                  <a:lnTo>
                    <a:pt x="0" y="52126"/>
                  </a:lnTo>
                  <a:lnTo>
                    <a:pt x="34230" y="0"/>
                  </a:ln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 72">
              <a:extLst>
                <a:ext uri="{FF2B5EF4-FFF2-40B4-BE49-F238E27FC236}">
                  <a16:creationId xmlns:a16="http://schemas.microsoft.com/office/drawing/2014/main" id="{F92B2790-9404-3809-8B8D-DAF33F34604C}"/>
                </a:ext>
              </a:extLst>
            </p:cNvPr>
            <p:cNvSpPr/>
            <p:nvPr/>
          </p:nvSpPr>
          <p:spPr>
            <a:xfrm>
              <a:off x="1104625" y="3451525"/>
              <a:ext cx="70665" cy="9370"/>
            </a:xfrm>
            <a:custGeom>
              <a:avLst/>
              <a:gdLst>
                <a:gd name="connsiteX0" fmla="*/ 0 w 70665"/>
                <a:gd name="connsiteY0" fmla="*/ 0 h 9370"/>
                <a:gd name="connsiteX1" fmla="*/ 70666 w 70665"/>
                <a:gd name="connsiteY1" fmla="*/ 0 h 9370"/>
                <a:gd name="connsiteX2" fmla="*/ 70666 w 70665"/>
                <a:gd name="connsiteY2" fmla="*/ 9370 h 9370"/>
                <a:gd name="connsiteX3" fmla="*/ 0 w 70665"/>
                <a:gd name="connsiteY3" fmla="*/ 9370 h 9370"/>
                <a:gd name="connsiteX4" fmla="*/ 0 w 70665"/>
                <a:gd name="connsiteY4" fmla="*/ 0 h 9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665" h="9370">
                  <a:moveTo>
                    <a:pt x="0" y="0"/>
                  </a:moveTo>
                  <a:lnTo>
                    <a:pt x="70666" y="0"/>
                  </a:lnTo>
                  <a:lnTo>
                    <a:pt x="70666" y="9370"/>
                  </a:lnTo>
                  <a:lnTo>
                    <a:pt x="0" y="93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 73">
              <a:extLst>
                <a:ext uri="{FF2B5EF4-FFF2-40B4-BE49-F238E27FC236}">
                  <a16:creationId xmlns:a16="http://schemas.microsoft.com/office/drawing/2014/main" id="{D110786B-0829-CE33-E524-A06DBCDE0722}"/>
                </a:ext>
              </a:extLst>
            </p:cNvPr>
            <p:cNvSpPr/>
            <p:nvPr/>
          </p:nvSpPr>
          <p:spPr>
            <a:xfrm>
              <a:off x="1194694" y="3407815"/>
              <a:ext cx="56885" cy="85381"/>
            </a:xfrm>
            <a:custGeom>
              <a:avLst/>
              <a:gdLst>
                <a:gd name="connsiteX0" fmla="*/ 28444 w 56885"/>
                <a:gd name="connsiteY0" fmla="*/ 8820 h 85381"/>
                <a:gd name="connsiteX1" fmla="*/ 15490 w 56885"/>
                <a:gd name="connsiteY1" fmla="*/ 17307 h 85381"/>
                <a:gd name="connsiteX2" fmla="*/ 11189 w 56885"/>
                <a:gd name="connsiteY2" fmla="*/ 42720 h 85381"/>
                <a:gd name="connsiteX3" fmla="*/ 15490 w 56885"/>
                <a:gd name="connsiteY3" fmla="*/ 68130 h 85381"/>
                <a:gd name="connsiteX4" fmla="*/ 28444 w 56885"/>
                <a:gd name="connsiteY4" fmla="*/ 76564 h 85381"/>
                <a:gd name="connsiteX5" fmla="*/ 41398 w 56885"/>
                <a:gd name="connsiteY5" fmla="*/ 68130 h 85381"/>
                <a:gd name="connsiteX6" fmla="*/ 45751 w 56885"/>
                <a:gd name="connsiteY6" fmla="*/ 42720 h 85381"/>
                <a:gd name="connsiteX7" fmla="*/ 41398 w 56885"/>
                <a:gd name="connsiteY7" fmla="*/ 17307 h 85381"/>
                <a:gd name="connsiteX8" fmla="*/ 28444 w 56885"/>
                <a:gd name="connsiteY8" fmla="*/ 8820 h 85381"/>
                <a:gd name="connsiteX9" fmla="*/ 28444 w 56885"/>
                <a:gd name="connsiteY9" fmla="*/ 0 h 85381"/>
                <a:gd name="connsiteX10" fmla="*/ 49554 w 56885"/>
                <a:gd name="connsiteY10" fmla="*/ 10968 h 85381"/>
                <a:gd name="connsiteX11" fmla="*/ 56886 w 56885"/>
                <a:gd name="connsiteY11" fmla="*/ 42720 h 85381"/>
                <a:gd name="connsiteX12" fmla="*/ 49554 w 56885"/>
                <a:gd name="connsiteY12" fmla="*/ 74469 h 85381"/>
                <a:gd name="connsiteX13" fmla="*/ 28444 w 56885"/>
                <a:gd name="connsiteY13" fmla="*/ 85382 h 85381"/>
                <a:gd name="connsiteX14" fmla="*/ 7277 w 56885"/>
                <a:gd name="connsiteY14" fmla="*/ 74469 h 85381"/>
                <a:gd name="connsiteX15" fmla="*/ 0 w 56885"/>
                <a:gd name="connsiteY15" fmla="*/ 42720 h 85381"/>
                <a:gd name="connsiteX16" fmla="*/ 7277 w 56885"/>
                <a:gd name="connsiteY16" fmla="*/ 10968 h 85381"/>
                <a:gd name="connsiteX17" fmla="*/ 28444 w 56885"/>
                <a:gd name="connsiteY17" fmla="*/ 0 h 85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6885" h="85381">
                  <a:moveTo>
                    <a:pt x="28444" y="8820"/>
                  </a:moveTo>
                  <a:cubicBezTo>
                    <a:pt x="22712" y="8820"/>
                    <a:pt x="18393" y="11649"/>
                    <a:pt x="15490" y="17307"/>
                  </a:cubicBezTo>
                  <a:cubicBezTo>
                    <a:pt x="12623" y="22929"/>
                    <a:pt x="11189" y="31402"/>
                    <a:pt x="11189" y="42720"/>
                  </a:cubicBezTo>
                  <a:cubicBezTo>
                    <a:pt x="11189" y="54000"/>
                    <a:pt x="12623" y="62470"/>
                    <a:pt x="15490" y="68130"/>
                  </a:cubicBezTo>
                  <a:cubicBezTo>
                    <a:pt x="18393" y="73752"/>
                    <a:pt x="22712" y="76564"/>
                    <a:pt x="28444" y="76564"/>
                  </a:cubicBezTo>
                  <a:cubicBezTo>
                    <a:pt x="34214" y="76564"/>
                    <a:pt x="38531" y="73752"/>
                    <a:pt x="41398" y="68130"/>
                  </a:cubicBezTo>
                  <a:cubicBezTo>
                    <a:pt x="44301" y="62470"/>
                    <a:pt x="45751" y="54000"/>
                    <a:pt x="45751" y="42720"/>
                  </a:cubicBezTo>
                  <a:cubicBezTo>
                    <a:pt x="45751" y="31402"/>
                    <a:pt x="44301" y="22929"/>
                    <a:pt x="41398" y="17307"/>
                  </a:cubicBezTo>
                  <a:cubicBezTo>
                    <a:pt x="38531" y="11649"/>
                    <a:pt x="34214" y="8820"/>
                    <a:pt x="28444" y="8820"/>
                  </a:cubicBezTo>
                  <a:moveTo>
                    <a:pt x="28444" y="0"/>
                  </a:moveTo>
                  <a:cubicBezTo>
                    <a:pt x="37667" y="0"/>
                    <a:pt x="44703" y="3655"/>
                    <a:pt x="49554" y="10968"/>
                  </a:cubicBezTo>
                  <a:cubicBezTo>
                    <a:pt x="54443" y="18245"/>
                    <a:pt x="56886" y="28830"/>
                    <a:pt x="56886" y="42720"/>
                  </a:cubicBezTo>
                  <a:cubicBezTo>
                    <a:pt x="56886" y="56571"/>
                    <a:pt x="54443" y="67156"/>
                    <a:pt x="49554" y="74469"/>
                  </a:cubicBezTo>
                  <a:cubicBezTo>
                    <a:pt x="44703" y="81744"/>
                    <a:pt x="37667" y="85382"/>
                    <a:pt x="28444" y="85382"/>
                  </a:cubicBezTo>
                  <a:cubicBezTo>
                    <a:pt x="19221" y="85382"/>
                    <a:pt x="12166" y="81744"/>
                    <a:pt x="7277" y="74469"/>
                  </a:cubicBezTo>
                  <a:cubicBezTo>
                    <a:pt x="2426" y="67156"/>
                    <a:pt x="0" y="56571"/>
                    <a:pt x="0" y="42720"/>
                  </a:cubicBezTo>
                  <a:cubicBezTo>
                    <a:pt x="0" y="28830"/>
                    <a:pt x="2426" y="18245"/>
                    <a:pt x="7277" y="10968"/>
                  </a:cubicBezTo>
                  <a:cubicBezTo>
                    <a:pt x="12166" y="3655"/>
                    <a:pt x="19221" y="0"/>
                    <a:pt x="28444" y="0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 74">
              <a:extLst>
                <a:ext uri="{FF2B5EF4-FFF2-40B4-BE49-F238E27FC236}">
                  <a16:creationId xmlns:a16="http://schemas.microsoft.com/office/drawing/2014/main" id="{B6C49627-34DA-163B-3E20-F4AC8FFFA2DD}"/>
                </a:ext>
              </a:extLst>
            </p:cNvPr>
            <p:cNvSpPr/>
            <p:nvPr/>
          </p:nvSpPr>
          <p:spPr>
            <a:xfrm>
              <a:off x="1271148" y="3477598"/>
              <a:ext cx="11630" cy="14001"/>
            </a:xfrm>
            <a:custGeom>
              <a:avLst/>
              <a:gdLst>
                <a:gd name="connsiteX0" fmla="*/ 0 w 11630"/>
                <a:gd name="connsiteY0" fmla="*/ 0 h 14001"/>
                <a:gd name="connsiteX1" fmla="*/ 11630 w 11630"/>
                <a:gd name="connsiteY1" fmla="*/ 0 h 14001"/>
                <a:gd name="connsiteX2" fmla="*/ 11630 w 11630"/>
                <a:gd name="connsiteY2" fmla="*/ 14002 h 14001"/>
                <a:gd name="connsiteX3" fmla="*/ 0 w 11630"/>
                <a:gd name="connsiteY3" fmla="*/ 14002 h 14001"/>
                <a:gd name="connsiteX4" fmla="*/ 0 w 11630"/>
                <a:gd name="connsiteY4" fmla="*/ 0 h 14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30" h="14001">
                  <a:moveTo>
                    <a:pt x="0" y="0"/>
                  </a:moveTo>
                  <a:lnTo>
                    <a:pt x="11630" y="0"/>
                  </a:lnTo>
                  <a:lnTo>
                    <a:pt x="11630" y="14002"/>
                  </a:lnTo>
                  <a:lnTo>
                    <a:pt x="0" y="140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EDE39065-9C8D-EC72-821E-FB3905D306B5}"/>
                </a:ext>
              </a:extLst>
            </p:cNvPr>
            <p:cNvSpPr/>
            <p:nvPr/>
          </p:nvSpPr>
          <p:spPr>
            <a:xfrm>
              <a:off x="1302402" y="3407815"/>
              <a:ext cx="56883" cy="85381"/>
            </a:xfrm>
            <a:custGeom>
              <a:avLst/>
              <a:gdLst>
                <a:gd name="connsiteX0" fmla="*/ 28442 w 56883"/>
                <a:gd name="connsiteY0" fmla="*/ 8820 h 85381"/>
                <a:gd name="connsiteX1" fmla="*/ 15488 w 56883"/>
                <a:gd name="connsiteY1" fmla="*/ 17307 h 85381"/>
                <a:gd name="connsiteX2" fmla="*/ 11190 w 56883"/>
                <a:gd name="connsiteY2" fmla="*/ 42720 h 85381"/>
                <a:gd name="connsiteX3" fmla="*/ 15488 w 56883"/>
                <a:gd name="connsiteY3" fmla="*/ 68130 h 85381"/>
                <a:gd name="connsiteX4" fmla="*/ 28442 w 56883"/>
                <a:gd name="connsiteY4" fmla="*/ 76564 h 85381"/>
                <a:gd name="connsiteX5" fmla="*/ 41396 w 56883"/>
                <a:gd name="connsiteY5" fmla="*/ 68130 h 85381"/>
                <a:gd name="connsiteX6" fmla="*/ 45749 w 56883"/>
                <a:gd name="connsiteY6" fmla="*/ 42720 h 85381"/>
                <a:gd name="connsiteX7" fmla="*/ 41396 w 56883"/>
                <a:gd name="connsiteY7" fmla="*/ 17307 h 85381"/>
                <a:gd name="connsiteX8" fmla="*/ 28442 w 56883"/>
                <a:gd name="connsiteY8" fmla="*/ 8820 h 85381"/>
                <a:gd name="connsiteX9" fmla="*/ 28442 w 56883"/>
                <a:gd name="connsiteY9" fmla="*/ 0 h 85381"/>
                <a:gd name="connsiteX10" fmla="*/ 49554 w 56883"/>
                <a:gd name="connsiteY10" fmla="*/ 10968 h 85381"/>
                <a:gd name="connsiteX11" fmla="*/ 56883 w 56883"/>
                <a:gd name="connsiteY11" fmla="*/ 42720 h 85381"/>
                <a:gd name="connsiteX12" fmla="*/ 49554 w 56883"/>
                <a:gd name="connsiteY12" fmla="*/ 74469 h 85381"/>
                <a:gd name="connsiteX13" fmla="*/ 28442 w 56883"/>
                <a:gd name="connsiteY13" fmla="*/ 85382 h 85381"/>
                <a:gd name="connsiteX14" fmla="*/ 7275 w 56883"/>
                <a:gd name="connsiteY14" fmla="*/ 74469 h 85381"/>
                <a:gd name="connsiteX15" fmla="*/ 0 w 56883"/>
                <a:gd name="connsiteY15" fmla="*/ 42720 h 85381"/>
                <a:gd name="connsiteX16" fmla="*/ 7275 w 56883"/>
                <a:gd name="connsiteY16" fmla="*/ 10968 h 85381"/>
                <a:gd name="connsiteX17" fmla="*/ 28442 w 56883"/>
                <a:gd name="connsiteY17" fmla="*/ 0 h 85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6883" h="85381">
                  <a:moveTo>
                    <a:pt x="28442" y="8820"/>
                  </a:moveTo>
                  <a:cubicBezTo>
                    <a:pt x="22710" y="8820"/>
                    <a:pt x="18390" y="11649"/>
                    <a:pt x="15488" y="17307"/>
                  </a:cubicBezTo>
                  <a:cubicBezTo>
                    <a:pt x="12623" y="22929"/>
                    <a:pt x="11190" y="31402"/>
                    <a:pt x="11190" y="42720"/>
                  </a:cubicBezTo>
                  <a:cubicBezTo>
                    <a:pt x="11190" y="54000"/>
                    <a:pt x="12623" y="62470"/>
                    <a:pt x="15488" y="68130"/>
                  </a:cubicBezTo>
                  <a:cubicBezTo>
                    <a:pt x="18390" y="73752"/>
                    <a:pt x="22710" y="76564"/>
                    <a:pt x="28442" y="76564"/>
                  </a:cubicBezTo>
                  <a:cubicBezTo>
                    <a:pt x="34211" y="76564"/>
                    <a:pt x="38529" y="73752"/>
                    <a:pt x="41396" y="68130"/>
                  </a:cubicBezTo>
                  <a:cubicBezTo>
                    <a:pt x="44298" y="62470"/>
                    <a:pt x="45749" y="54000"/>
                    <a:pt x="45749" y="42720"/>
                  </a:cubicBezTo>
                  <a:cubicBezTo>
                    <a:pt x="45749" y="31402"/>
                    <a:pt x="44298" y="22929"/>
                    <a:pt x="41396" y="17307"/>
                  </a:cubicBezTo>
                  <a:cubicBezTo>
                    <a:pt x="38529" y="11649"/>
                    <a:pt x="34211" y="8820"/>
                    <a:pt x="28442" y="8820"/>
                  </a:cubicBezTo>
                  <a:moveTo>
                    <a:pt x="28442" y="0"/>
                  </a:moveTo>
                  <a:cubicBezTo>
                    <a:pt x="37664" y="0"/>
                    <a:pt x="44703" y="3655"/>
                    <a:pt x="49554" y="10968"/>
                  </a:cubicBezTo>
                  <a:cubicBezTo>
                    <a:pt x="54440" y="18245"/>
                    <a:pt x="56883" y="28830"/>
                    <a:pt x="56883" y="42720"/>
                  </a:cubicBezTo>
                  <a:cubicBezTo>
                    <a:pt x="56883" y="56571"/>
                    <a:pt x="54440" y="67156"/>
                    <a:pt x="49554" y="74469"/>
                  </a:cubicBezTo>
                  <a:cubicBezTo>
                    <a:pt x="44703" y="81744"/>
                    <a:pt x="37664" y="85382"/>
                    <a:pt x="28442" y="85382"/>
                  </a:cubicBezTo>
                  <a:cubicBezTo>
                    <a:pt x="19219" y="85382"/>
                    <a:pt x="12163" y="81744"/>
                    <a:pt x="7275" y="74469"/>
                  </a:cubicBezTo>
                  <a:cubicBezTo>
                    <a:pt x="2424" y="67156"/>
                    <a:pt x="0" y="56571"/>
                    <a:pt x="0" y="42720"/>
                  </a:cubicBezTo>
                  <a:cubicBezTo>
                    <a:pt x="0" y="28830"/>
                    <a:pt x="2424" y="18245"/>
                    <a:pt x="7275" y="10968"/>
                  </a:cubicBezTo>
                  <a:cubicBezTo>
                    <a:pt x="12163" y="3655"/>
                    <a:pt x="19219" y="0"/>
                    <a:pt x="28442" y="0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 76">
              <a:extLst>
                <a:ext uri="{FF2B5EF4-FFF2-40B4-BE49-F238E27FC236}">
                  <a16:creationId xmlns:a16="http://schemas.microsoft.com/office/drawing/2014/main" id="{E384FAAE-122F-DD40-CC0D-22DCC7E91ACF}"/>
                </a:ext>
              </a:extLst>
            </p:cNvPr>
            <p:cNvSpPr/>
            <p:nvPr/>
          </p:nvSpPr>
          <p:spPr>
            <a:xfrm>
              <a:off x="1375052" y="3407815"/>
              <a:ext cx="52254" cy="83784"/>
            </a:xfrm>
            <a:custGeom>
              <a:avLst/>
              <a:gdLst>
                <a:gd name="connsiteX0" fmla="*/ 13395 w 52254"/>
                <a:gd name="connsiteY0" fmla="*/ 74414 h 83784"/>
                <a:gd name="connsiteX1" fmla="*/ 52254 w 52254"/>
                <a:gd name="connsiteY1" fmla="*/ 74414 h 83784"/>
                <a:gd name="connsiteX2" fmla="*/ 52254 w 52254"/>
                <a:gd name="connsiteY2" fmla="*/ 83784 h 83784"/>
                <a:gd name="connsiteX3" fmla="*/ 0 w 52254"/>
                <a:gd name="connsiteY3" fmla="*/ 83784 h 83784"/>
                <a:gd name="connsiteX4" fmla="*/ 0 w 52254"/>
                <a:gd name="connsiteY4" fmla="*/ 74414 h 83784"/>
                <a:gd name="connsiteX5" fmla="*/ 17252 w 52254"/>
                <a:gd name="connsiteY5" fmla="*/ 56831 h 83784"/>
                <a:gd name="connsiteX6" fmla="*/ 31032 w 52254"/>
                <a:gd name="connsiteY6" fmla="*/ 42553 h 83784"/>
                <a:gd name="connsiteX7" fmla="*/ 38474 w 52254"/>
                <a:gd name="connsiteY7" fmla="*/ 32411 h 83784"/>
                <a:gd name="connsiteX8" fmla="*/ 40624 w 52254"/>
                <a:gd name="connsiteY8" fmla="*/ 24198 h 83784"/>
                <a:gd name="connsiteX9" fmla="*/ 35993 w 52254"/>
                <a:gd name="connsiteY9" fmla="*/ 13504 h 83784"/>
                <a:gd name="connsiteX10" fmla="*/ 24032 w 52254"/>
                <a:gd name="connsiteY10" fmla="*/ 9370 h 83784"/>
                <a:gd name="connsiteX11" fmla="*/ 12952 w 52254"/>
                <a:gd name="connsiteY11" fmla="*/ 11189 h 83784"/>
                <a:gd name="connsiteX12" fmla="*/ 550 w 52254"/>
                <a:gd name="connsiteY12" fmla="*/ 16702 h 83784"/>
                <a:gd name="connsiteX13" fmla="*/ 550 w 52254"/>
                <a:gd name="connsiteY13" fmla="*/ 5458 h 83784"/>
                <a:gd name="connsiteX14" fmla="*/ 13118 w 52254"/>
                <a:gd name="connsiteY14" fmla="*/ 1379 h 83784"/>
                <a:gd name="connsiteX15" fmla="*/ 23813 w 52254"/>
                <a:gd name="connsiteY15" fmla="*/ 0 h 83784"/>
                <a:gd name="connsiteX16" fmla="*/ 44206 w 52254"/>
                <a:gd name="connsiteY16" fmla="*/ 6394 h 83784"/>
                <a:gd name="connsiteX17" fmla="*/ 51814 w 52254"/>
                <a:gd name="connsiteY17" fmla="*/ 23481 h 83784"/>
                <a:gd name="connsiteX18" fmla="*/ 49885 w 52254"/>
                <a:gd name="connsiteY18" fmla="*/ 33128 h 83784"/>
                <a:gd name="connsiteX19" fmla="*/ 42993 w 52254"/>
                <a:gd name="connsiteY19" fmla="*/ 43822 h 83784"/>
                <a:gd name="connsiteX20" fmla="*/ 34230 w 52254"/>
                <a:gd name="connsiteY20" fmla="*/ 53080 h 83784"/>
                <a:gd name="connsiteX21" fmla="*/ 13395 w 52254"/>
                <a:gd name="connsiteY21" fmla="*/ 74414 h 83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2254" h="83784">
                  <a:moveTo>
                    <a:pt x="13395" y="74414"/>
                  </a:moveTo>
                  <a:lnTo>
                    <a:pt x="52254" y="74414"/>
                  </a:lnTo>
                  <a:lnTo>
                    <a:pt x="52254" y="83784"/>
                  </a:lnTo>
                  <a:lnTo>
                    <a:pt x="0" y="83784"/>
                  </a:lnTo>
                  <a:lnTo>
                    <a:pt x="0" y="74414"/>
                  </a:lnTo>
                  <a:cubicBezTo>
                    <a:pt x="4227" y="70040"/>
                    <a:pt x="9977" y="64179"/>
                    <a:pt x="17252" y="56831"/>
                  </a:cubicBezTo>
                  <a:cubicBezTo>
                    <a:pt x="24565" y="49444"/>
                    <a:pt x="29158" y="44684"/>
                    <a:pt x="31032" y="42553"/>
                  </a:cubicBezTo>
                  <a:cubicBezTo>
                    <a:pt x="34597" y="38548"/>
                    <a:pt x="37076" y="35166"/>
                    <a:pt x="38474" y="32411"/>
                  </a:cubicBezTo>
                  <a:cubicBezTo>
                    <a:pt x="39907" y="29618"/>
                    <a:pt x="40624" y="26882"/>
                    <a:pt x="40624" y="24198"/>
                  </a:cubicBezTo>
                  <a:cubicBezTo>
                    <a:pt x="40624" y="19824"/>
                    <a:pt x="39081" y="16259"/>
                    <a:pt x="35993" y="13504"/>
                  </a:cubicBezTo>
                  <a:cubicBezTo>
                    <a:pt x="32942" y="10749"/>
                    <a:pt x="28956" y="9370"/>
                    <a:pt x="24032" y="9370"/>
                  </a:cubicBezTo>
                  <a:cubicBezTo>
                    <a:pt x="20541" y="9370"/>
                    <a:pt x="16847" y="9977"/>
                    <a:pt x="12952" y="11189"/>
                  </a:cubicBezTo>
                  <a:cubicBezTo>
                    <a:pt x="9094" y="12402"/>
                    <a:pt x="4960" y="14240"/>
                    <a:pt x="550" y="16702"/>
                  </a:cubicBezTo>
                  <a:lnTo>
                    <a:pt x="550" y="5458"/>
                  </a:lnTo>
                  <a:cubicBezTo>
                    <a:pt x="5034" y="3655"/>
                    <a:pt x="9223" y="2295"/>
                    <a:pt x="13118" y="1379"/>
                  </a:cubicBezTo>
                  <a:cubicBezTo>
                    <a:pt x="17014" y="460"/>
                    <a:pt x="20579" y="0"/>
                    <a:pt x="23813" y="0"/>
                  </a:cubicBezTo>
                  <a:cubicBezTo>
                    <a:pt x="32337" y="0"/>
                    <a:pt x="39136" y="2131"/>
                    <a:pt x="44206" y="6394"/>
                  </a:cubicBezTo>
                  <a:cubicBezTo>
                    <a:pt x="49278" y="10656"/>
                    <a:pt x="51814" y="16352"/>
                    <a:pt x="51814" y="23481"/>
                  </a:cubicBezTo>
                  <a:cubicBezTo>
                    <a:pt x="51814" y="26863"/>
                    <a:pt x="51171" y="30078"/>
                    <a:pt x="49885" y="33128"/>
                  </a:cubicBezTo>
                  <a:cubicBezTo>
                    <a:pt x="48635" y="36140"/>
                    <a:pt x="46339" y="39705"/>
                    <a:pt x="42993" y="43822"/>
                  </a:cubicBezTo>
                  <a:cubicBezTo>
                    <a:pt x="42074" y="44887"/>
                    <a:pt x="39153" y="47973"/>
                    <a:pt x="34230" y="53080"/>
                  </a:cubicBezTo>
                  <a:cubicBezTo>
                    <a:pt x="29306" y="58152"/>
                    <a:pt x="22360" y="65263"/>
                    <a:pt x="13395" y="74414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7CFDF113-8F2C-3451-124C-BB1266A03FF7}"/>
                </a:ext>
              </a:extLst>
            </p:cNvPr>
            <p:cNvSpPr/>
            <p:nvPr/>
          </p:nvSpPr>
          <p:spPr>
            <a:xfrm>
              <a:off x="1190891" y="2974311"/>
              <a:ext cx="56885" cy="85384"/>
            </a:xfrm>
            <a:custGeom>
              <a:avLst/>
              <a:gdLst>
                <a:gd name="connsiteX0" fmla="*/ 28444 w 56885"/>
                <a:gd name="connsiteY0" fmla="*/ 8820 h 85384"/>
                <a:gd name="connsiteX1" fmla="*/ 15490 w 56885"/>
                <a:gd name="connsiteY1" fmla="*/ 17309 h 85384"/>
                <a:gd name="connsiteX2" fmla="*/ 11189 w 56885"/>
                <a:gd name="connsiteY2" fmla="*/ 42720 h 85384"/>
                <a:gd name="connsiteX3" fmla="*/ 15490 w 56885"/>
                <a:gd name="connsiteY3" fmla="*/ 68130 h 85384"/>
                <a:gd name="connsiteX4" fmla="*/ 28444 w 56885"/>
                <a:gd name="connsiteY4" fmla="*/ 76564 h 85384"/>
                <a:gd name="connsiteX5" fmla="*/ 41396 w 56885"/>
                <a:gd name="connsiteY5" fmla="*/ 68130 h 85384"/>
                <a:gd name="connsiteX6" fmla="*/ 45751 w 56885"/>
                <a:gd name="connsiteY6" fmla="*/ 42720 h 85384"/>
                <a:gd name="connsiteX7" fmla="*/ 41396 w 56885"/>
                <a:gd name="connsiteY7" fmla="*/ 17309 h 85384"/>
                <a:gd name="connsiteX8" fmla="*/ 28444 w 56885"/>
                <a:gd name="connsiteY8" fmla="*/ 8820 h 85384"/>
                <a:gd name="connsiteX9" fmla="*/ 28444 w 56885"/>
                <a:gd name="connsiteY9" fmla="*/ 0 h 85384"/>
                <a:gd name="connsiteX10" fmla="*/ 49554 w 56885"/>
                <a:gd name="connsiteY10" fmla="*/ 10970 h 85384"/>
                <a:gd name="connsiteX11" fmla="*/ 56886 w 56885"/>
                <a:gd name="connsiteY11" fmla="*/ 42720 h 85384"/>
                <a:gd name="connsiteX12" fmla="*/ 49554 w 56885"/>
                <a:gd name="connsiteY12" fmla="*/ 74469 h 85384"/>
                <a:gd name="connsiteX13" fmla="*/ 28444 w 56885"/>
                <a:gd name="connsiteY13" fmla="*/ 85384 h 85384"/>
                <a:gd name="connsiteX14" fmla="*/ 7277 w 56885"/>
                <a:gd name="connsiteY14" fmla="*/ 74469 h 85384"/>
                <a:gd name="connsiteX15" fmla="*/ 0 w 56885"/>
                <a:gd name="connsiteY15" fmla="*/ 42720 h 85384"/>
                <a:gd name="connsiteX16" fmla="*/ 7277 w 56885"/>
                <a:gd name="connsiteY16" fmla="*/ 10970 h 85384"/>
                <a:gd name="connsiteX17" fmla="*/ 28444 w 56885"/>
                <a:gd name="connsiteY17" fmla="*/ 0 h 85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6885" h="85384">
                  <a:moveTo>
                    <a:pt x="28444" y="8820"/>
                  </a:moveTo>
                  <a:cubicBezTo>
                    <a:pt x="22710" y="8820"/>
                    <a:pt x="18393" y="11649"/>
                    <a:pt x="15490" y="17309"/>
                  </a:cubicBezTo>
                  <a:cubicBezTo>
                    <a:pt x="12623" y="22931"/>
                    <a:pt x="11189" y="31402"/>
                    <a:pt x="11189" y="42720"/>
                  </a:cubicBezTo>
                  <a:cubicBezTo>
                    <a:pt x="11189" y="54000"/>
                    <a:pt x="12623" y="62470"/>
                    <a:pt x="15490" y="68130"/>
                  </a:cubicBezTo>
                  <a:cubicBezTo>
                    <a:pt x="18393" y="73752"/>
                    <a:pt x="22710" y="76564"/>
                    <a:pt x="28444" y="76564"/>
                  </a:cubicBezTo>
                  <a:cubicBezTo>
                    <a:pt x="34214" y="76564"/>
                    <a:pt x="38531" y="73752"/>
                    <a:pt x="41396" y="68130"/>
                  </a:cubicBezTo>
                  <a:cubicBezTo>
                    <a:pt x="44298" y="62470"/>
                    <a:pt x="45751" y="54000"/>
                    <a:pt x="45751" y="42720"/>
                  </a:cubicBezTo>
                  <a:cubicBezTo>
                    <a:pt x="45751" y="31402"/>
                    <a:pt x="44298" y="22931"/>
                    <a:pt x="41396" y="17309"/>
                  </a:cubicBezTo>
                  <a:cubicBezTo>
                    <a:pt x="38531" y="11649"/>
                    <a:pt x="34214" y="8820"/>
                    <a:pt x="28444" y="8820"/>
                  </a:cubicBezTo>
                  <a:moveTo>
                    <a:pt x="28444" y="0"/>
                  </a:moveTo>
                  <a:cubicBezTo>
                    <a:pt x="37667" y="0"/>
                    <a:pt x="44703" y="3658"/>
                    <a:pt x="49554" y="10970"/>
                  </a:cubicBezTo>
                  <a:cubicBezTo>
                    <a:pt x="54443" y="18245"/>
                    <a:pt x="56886" y="28830"/>
                    <a:pt x="56886" y="42720"/>
                  </a:cubicBezTo>
                  <a:cubicBezTo>
                    <a:pt x="56886" y="56574"/>
                    <a:pt x="54443" y="67156"/>
                    <a:pt x="49554" y="74469"/>
                  </a:cubicBezTo>
                  <a:cubicBezTo>
                    <a:pt x="44703" y="81746"/>
                    <a:pt x="37667" y="85384"/>
                    <a:pt x="28444" y="85384"/>
                  </a:cubicBezTo>
                  <a:cubicBezTo>
                    <a:pt x="19219" y="85384"/>
                    <a:pt x="12163" y="81746"/>
                    <a:pt x="7277" y="74469"/>
                  </a:cubicBezTo>
                  <a:cubicBezTo>
                    <a:pt x="2426" y="67156"/>
                    <a:pt x="0" y="56574"/>
                    <a:pt x="0" y="42720"/>
                  </a:cubicBezTo>
                  <a:cubicBezTo>
                    <a:pt x="0" y="28830"/>
                    <a:pt x="2426" y="18245"/>
                    <a:pt x="7277" y="10970"/>
                  </a:cubicBezTo>
                  <a:cubicBezTo>
                    <a:pt x="12163" y="3658"/>
                    <a:pt x="19219" y="0"/>
                    <a:pt x="28444" y="0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 78">
              <a:extLst>
                <a:ext uri="{FF2B5EF4-FFF2-40B4-BE49-F238E27FC236}">
                  <a16:creationId xmlns:a16="http://schemas.microsoft.com/office/drawing/2014/main" id="{08A5347D-581D-8029-944F-CB209DEF5A1D}"/>
                </a:ext>
              </a:extLst>
            </p:cNvPr>
            <p:cNvSpPr/>
            <p:nvPr/>
          </p:nvSpPr>
          <p:spPr>
            <a:xfrm>
              <a:off x="1267343" y="3044096"/>
              <a:ext cx="11632" cy="13999"/>
            </a:xfrm>
            <a:custGeom>
              <a:avLst/>
              <a:gdLst>
                <a:gd name="connsiteX0" fmla="*/ 0 w 11632"/>
                <a:gd name="connsiteY0" fmla="*/ 0 h 13999"/>
                <a:gd name="connsiteX1" fmla="*/ 11632 w 11632"/>
                <a:gd name="connsiteY1" fmla="*/ 0 h 13999"/>
                <a:gd name="connsiteX2" fmla="*/ 11632 w 11632"/>
                <a:gd name="connsiteY2" fmla="*/ 13999 h 13999"/>
                <a:gd name="connsiteX3" fmla="*/ 0 w 11632"/>
                <a:gd name="connsiteY3" fmla="*/ 13999 h 13999"/>
                <a:gd name="connsiteX4" fmla="*/ 0 w 11632"/>
                <a:gd name="connsiteY4" fmla="*/ 0 h 13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32" h="13999">
                  <a:moveTo>
                    <a:pt x="0" y="0"/>
                  </a:moveTo>
                  <a:lnTo>
                    <a:pt x="11632" y="0"/>
                  </a:lnTo>
                  <a:lnTo>
                    <a:pt x="11632" y="13999"/>
                  </a:lnTo>
                  <a:lnTo>
                    <a:pt x="0" y="139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2F9CF527-4768-3054-2D76-51F7D316BAD0}"/>
                </a:ext>
              </a:extLst>
            </p:cNvPr>
            <p:cNvSpPr/>
            <p:nvPr/>
          </p:nvSpPr>
          <p:spPr>
            <a:xfrm>
              <a:off x="1298597" y="2974311"/>
              <a:ext cx="56885" cy="85384"/>
            </a:xfrm>
            <a:custGeom>
              <a:avLst/>
              <a:gdLst>
                <a:gd name="connsiteX0" fmla="*/ 28444 w 56885"/>
                <a:gd name="connsiteY0" fmla="*/ 8820 h 85384"/>
                <a:gd name="connsiteX1" fmla="*/ 15490 w 56885"/>
                <a:gd name="connsiteY1" fmla="*/ 17309 h 85384"/>
                <a:gd name="connsiteX2" fmla="*/ 11190 w 56885"/>
                <a:gd name="connsiteY2" fmla="*/ 42720 h 85384"/>
                <a:gd name="connsiteX3" fmla="*/ 15490 w 56885"/>
                <a:gd name="connsiteY3" fmla="*/ 68130 h 85384"/>
                <a:gd name="connsiteX4" fmla="*/ 28444 w 56885"/>
                <a:gd name="connsiteY4" fmla="*/ 76564 h 85384"/>
                <a:gd name="connsiteX5" fmla="*/ 41398 w 56885"/>
                <a:gd name="connsiteY5" fmla="*/ 68130 h 85384"/>
                <a:gd name="connsiteX6" fmla="*/ 45751 w 56885"/>
                <a:gd name="connsiteY6" fmla="*/ 42720 h 85384"/>
                <a:gd name="connsiteX7" fmla="*/ 41398 w 56885"/>
                <a:gd name="connsiteY7" fmla="*/ 17309 h 85384"/>
                <a:gd name="connsiteX8" fmla="*/ 28444 w 56885"/>
                <a:gd name="connsiteY8" fmla="*/ 8820 h 85384"/>
                <a:gd name="connsiteX9" fmla="*/ 28444 w 56885"/>
                <a:gd name="connsiteY9" fmla="*/ 0 h 85384"/>
                <a:gd name="connsiteX10" fmla="*/ 49554 w 56885"/>
                <a:gd name="connsiteY10" fmla="*/ 10970 h 85384"/>
                <a:gd name="connsiteX11" fmla="*/ 56886 w 56885"/>
                <a:gd name="connsiteY11" fmla="*/ 42720 h 85384"/>
                <a:gd name="connsiteX12" fmla="*/ 49554 w 56885"/>
                <a:gd name="connsiteY12" fmla="*/ 74469 h 85384"/>
                <a:gd name="connsiteX13" fmla="*/ 28444 w 56885"/>
                <a:gd name="connsiteY13" fmla="*/ 85384 h 85384"/>
                <a:gd name="connsiteX14" fmla="*/ 7277 w 56885"/>
                <a:gd name="connsiteY14" fmla="*/ 74469 h 85384"/>
                <a:gd name="connsiteX15" fmla="*/ 0 w 56885"/>
                <a:gd name="connsiteY15" fmla="*/ 42720 h 85384"/>
                <a:gd name="connsiteX16" fmla="*/ 7277 w 56885"/>
                <a:gd name="connsiteY16" fmla="*/ 10970 h 85384"/>
                <a:gd name="connsiteX17" fmla="*/ 28444 w 56885"/>
                <a:gd name="connsiteY17" fmla="*/ 0 h 85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6885" h="85384">
                  <a:moveTo>
                    <a:pt x="28444" y="8820"/>
                  </a:moveTo>
                  <a:cubicBezTo>
                    <a:pt x="22712" y="8820"/>
                    <a:pt x="18393" y="11649"/>
                    <a:pt x="15490" y="17309"/>
                  </a:cubicBezTo>
                  <a:cubicBezTo>
                    <a:pt x="12623" y="22931"/>
                    <a:pt x="11190" y="31402"/>
                    <a:pt x="11190" y="42720"/>
                  </a:cubicBezTo>
                  <a:cubicBezTo>
                    <a:pt x="11190" y="54000"/>
                    <a:pt x="12623" y="62470"/>
                    <a:pt x="15490" y="68130"/>
                  </a:cubicBezTo>
                  <a:cubicBezTo>
                    <a:pt x="18393" y="73752"/>
                    <a:pt x="22712" y="76564"/>
                    <a:pt x="28444" y="76564"/>
                  </a:cubicBezTo>
                  <a:cubicBezTo>
                    <a:pt x="34214" y="76564"/>
                    <a:pt x="38531" y="73752"/>
                    <a:pt x="41398" y="68130"/>
                  </a:cubicBezTo>
                  <a:cubicBezTo>
                    <a:pt x="44301" y="62470"/>
                    <a:pt x="45751" y="54000"/>
                    <a:pt x="45751" y="42720"/>
                  </a:cubicBezTo>
                  <a:cubicBezTo>
                    <a:pt x="45751" y="31402"/>
                    <a:pt x="44301" y="22931"/>
                    <a:pt x="41398" y="17309"/>
                  </a:cubicBezTo>
                  <a:cubicBezTo>
                    <a:pt x="38531" y="11649"/>
                    <a:pt x="34214" y="8820"/>
                    <a:pt x="28444" y="8820"/>
                  </a:cubicBezTo>
                  <a:moveTo>
                    <a:pt x="28444" y="0"/>
                  </a:moveTo>
                  <a:cubicBezTo>
                    <a:pt x="37667" y="0"/>
                    <a:pt x="44703" y="3658"/>
                    <a:pt x="49554" y="10970"/>
                  </a:cubicBezTo>
                  <a:cubicBezTo>
                    <a:pt x="54443" y="18245"/>
                    <a:pt x="56886" y="28830"/>
                    <a:pt x="56886" y="42720"/>
                  </a:cubicBezTo>
                  <a:cubicBezTo>
                    <a:pt x="56886" y="56574"/>
                    <a:pt x="54443" y="67156"/>
                    <a:pt x="49554" y="74469"/>
                  </a:cubicBezTo>
                  <a:cubicBezTo>
                    <a:pt x="44703" y="81746"/>
                    <a:pt x="37667" y="85384"/>
                    <a:pt x="28444" y="85384"/>
                  </a:cubicBezTo>
                  <a:cubicBezTo>
                    <a:pt x="19221" y="85384"/>
                    <a:pt x="12166" y="81746"/>
                    <a:pt x="7277" y="74469"/>
                  </a:cubicBezTo>
                  <a:cubicBezTo>
                    <a:pt x="2427" y="67156"/>
                    <a:pt x="0" y="56574"/>
                    <a:pt x="0" y="42720"/>
                  </a:cubicBezTo>
                  <a:cubicBezTo>
                    <a:pt x="0" y="28830"/>
                    <a:pt x="2427" y="18245"/>
                    <a:pt x="7277" y="10970"/>
                  </a:cubicBezTo>
                  <a:cubicBezTo>
                    <a:pt x="12166" y="3658"/>
                    <a:pt x="19221" y="0"/>
                    <a:pt x="28444" y="0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1EE51395-A191-047B-9A44-77BF16073C9F}"/>
                </a:ext>
              </a:extLst>
            </p:cNvPr>
            <p:cNvSpPr/>
            <p:nvPr/>
          </p:nvSpPr>
          <p:spPr>
            <a:xfrm>
              <a:off x="1370420" y="2974311"/>
              <a:ext cx="56885" cy="85384"/>
            </a:xfrm>
            <a:custGeom>
              <a:avLst/>
              <a:gdLst>
                <a:gd name="connsiteX0" fmla="*/ 28444 w 56885"/>
                <a:gd name="connsiteY0" fmla="*/ 8820 h 85384"/>
                <a:gd name="connsiteX1" fmla="*/ 15490 w 56885"/>
                <a:gd name="connsiteY1" fmla="*/ 17309 h 85384"/>
                <a:gd name="connsiteX2" fmla="*/ 11190 w 56885"/>
                <a:gd name="connsiteY2" fmla="*/ 42720 h 85384"/>
                <a:gd name="connsiteX3" fmla="*/ 15490 w 56885"/>
                <a:gd name="connsiteY3" fmla="*/ 68130 h 85384"/>
                <a:gd name="connsiteX4" fmla="*/ 28444 w 56885"/>
                <a:gd name="connsiteY4" fmla="*/ 76564 h 85384"/>
                <a:gd name="connsiteX5" fmla="*/ 41396 w 56885"/>
                <a:gd name="connsiteY5" fmla="*/ 68130 h 85384"/>
                <a:gd name="connsiteX6" fmla="*/ 45751 w 56885"/>
                <a:gd name="connsiteY6" fmla="*/ 42720 h 85384"/>
                <a:gd name="connsiteX7" fmla="*/ 41396 w 56885"/>
                <a:gd name="connsiteY7" fmla="*/ 17309 h 85384"/>
                <a:gd name="connsiteX8" fmla="*/ 28444 w 56885"/>
                <a:gd name="connsiteY8" fmla="*/ 8820 h 85384"/>
                <a:gd name="connsiteX9" fmla="*/ 28444 w 56885"/>
                <a:gd name="connsiteY9" fmla="*/ 0 h 85384"/>
                <a:gd name="connsiteX10" fmla="*/ 49554 w 56885"/>
                <a:gd name="connsiteY10" fmla="*/ 10970 h 85384"/>
                <a:gd name="connsiteX11" fmla="*/ 56886 w 56885"/>
                <a:gd name="connsiteY11" fmla="*/ 42720 h 85384"/>
                <a:gd name="connsiteX12" fmla="*/ 49554 w 56885"/>
                <a:gd name="connsiteY12" fmla="*/ 74469 h 85384"/>
                <a:gd name="connsiteX13" fmla="*/ 28444 w 56885"/>
                <a:gd name="connsiteY13" fmla="*/ 85384 h 85384"/>
                <a:gd name="connsiteX14" fmla="*/ 7277 w 56885"/>
                <a:gd name="connsiteY14" fmla="*/ 74469 h 85384"/>
                <a:gd name="connsiteX15" fmla="*/ 0 w 56885"/>
                <a:gd name="connsiteY15" fmla="*/ 42720 h 85384"/>
                <a:gd name="connsiteX16" fmla="*/ 7277 w 56885"/>
                <a:gd name="connsiteY16" fmla="*/ 10970 h 85384"/>
                <a:gd name="connsiteX17" fmla="*/ 28444 w 56885"/>
                <a:gd name="connsiteY17" fmla="*/ 0 h 85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6885" h="85384">
                  <a:moveTo>
                    <a:pt x="28444" y="8820"/>
                  </a:moveTo>
                  <a:cubicBezTo>
                    <a:pt x="22712" y="8820"/>
                    <a:pt x="18393" y="11649"/>
                    <a:pt x="15490" y="17309"/>
                  </a:cubicBezTo>
                  <a:cubicBezTo>
                    <a:pt x="12623" y="22931"/>
                    <a:pt x="11190" y="31402"/>
                    <a:pt x="11190" y="42720"/>
                  </a:cubicBezTo>
                  <a:cubicBezTo>
                    <a:pt x="11190" y="54000"/>
                    <a:pt x="12623" y="62470"/>
                    <a:pt x="15490" y="68130"/>
                  </a:cubicBezTo>
                  <a:cubicBezTo>
                    <a:pt x="18393" y="73752"/>
                    <a:pt x="22712" y="76564"/>
                    <a:pt x="28444" y="76564"/>
                  </a:cubicBezTo>
                  <a:cubicBezTo>
                    <a:pt x="34214" y="76564"/>
                    <a:pt x="38531" y="73752"/>
                    <a:pt x="41396" y="68130"/>
                  </a:cubicBezTo>
                  <a:cubicBezTo>
                    <a:pt x="44298" y="62470"/>
                    <a:pt x="45751" y="54000"/>
                    <a:pt x="45751" y="42720"/>
                  </a:cubicBezTo>
                  <a:cubicBezTo>
                    <a:pt x="45751" y="31402"/>
                    <a:pt x="44298" y="22931"/>
                    <a:pt x="41396" y="17309"/>
                  </a:cubicBezTo>
                  <a:cubicBezTo>
                    <a:pt x="38531" y="11649"/>
                    <a:pt x="34214" y="8820"/>
                    <a:pt x="28444" y="8820"/>
                  </a:cubicBezTo>
                  <a:moveTo>
                    <a:pt x="28444" y="0"/>
                  </a:moveTo>
                  <a:cubicBezTo>
                    <a:pt x="37667" y="0"/>
                    <a:pt x="44703" y="3658"/>
                    <a:pt x="49554" y="10970"/>
                  </a:cubicBezTo>
                  <a:cubicBezTo>
                    <a:pt x="54443" y="18245"/>
                    <a:pt x="56886" y="28830"/>
                    <a:pt x="56886" y="42720"/>
                  </a:cubicBezTo>
                  <a:cubicBezTo>
                    <a:pt x="56886" y="56574"/>
                    <a:pt x="54443" y="67156"/>
                    <a:pt x="49554" y="74469"/>
                  </a:cubicBezTo>
                  <a:cubicBezTo>
                    <a:pt x="44703" y="81746"/>
                    <a:pt x="37667" y="85384"/>
                    <a:pt x="28444" y="85384"/>
                  </a:cubicBezTo>
                  <a:cubicBezTo>
                    <a:pt x="19219" y="85384"/>
                    <a:pt x="12163" y="81746"/>
                    <a:pt x="7277" y="74469"/>
                  </a:cubicBezTo>
                  <a:cubicBezTo>
                    <a:pt x="2426" y="67156"/>
                    <a:pt x="0" y="56574"/>
                    <a:pt x="0" y="42720"/>
                  </a:cubicBezTo>
                  <a:cubicBezTo>
                    <a:pt x="0" y="28830"/>
                    <a:pt x="2426" y="18245"/>
                    <a:pt x="7277" y="10970"/>
                  </a:cubicBezTo>
                  <a:cubicBezTo>
                    <a:pt x="12163" y="3658"/>
                    <a:pt x="19219" y="0"/>
                    <a:pt x="28444" y="0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 81">
              <a:extLst>
                <a:ext uri="{FF2B5EF4-FFF2-40B4-BE49-F238E27FC236}">
                  <a16:creationId xmlns:a16="http://schemas.microsoft.com/office/drawing/2014/main" id="{87C3ECFC-4987-4FBF-CE3D-0B96C8843D7D}"/>
                </a:ext>
              </a:extLst>
            </p:cNvPr>
            <p:cNvSpPr/>
            <p:nvPr/>
          </p:nvSpPr>
          <p:spPr>
            <a:xfrm>
              <a:off x="1194694" y="2540809"/>
              <a:ext cx="56885" cy="85382"/>
            </a:xfrm>
            <a:custGeom>
              <a:avLst/>
              <a:gdLst>
                <a:gd name="connsiteX0" fmla="*/ 28444 w 56885"/>
                <a:gd name="connsiteY0" fmla="*/ 8818 h 85382"/>
                <a:gd name="connsiteX1" fmla="*/ 15490 w 56885"/>
                <a:gd name="connsiteY1" fmla="*/ 17307 h 85382"/>
                <a:gd name="connsiteX2" fmla="*/ 11189 w 56885"/>
                <a:gd name="connsiteY2" fmla="*/ 42717 h 85382"/>
                <a:gd name="connsiteX3" fmla="*/ 15490 w 56885"/>
                <a:gd name="connsiteY3" fmla="*/ 68130 h 85382"/>
                <a:gd name="connsiteX4" fmla="*/ 28444 w 56885"/>
                <a:gd name="connsiteY4" fmla="*/ 76562 h 85382"/>
                <a:gd name="connsiteX5" fmla="*/ 41398 w 56885"/>
                <a:gd name="connsiteY5" fmla="*/ 68130 h 85382"/>
                <a:gd name="connsiteX6" fmla="*/ 45751 w 56885"/>
                <a:gd name="connsiteY6" fmla="*/ 42717 h 85382"/>
                <a:gd name="connsiteX7" fmla="*/ 41398 w 56885"/>
                <a:gd name="connsiteY7" fmla="*/ 17307 h 85382"/>
                <a:gd name="connsiteX8" fmla="*/ 28444 w 56885"/>
                <a:gd name="connsiteY8" fmla="*/ 8818 h 85382"/>
                <a:gd name="connsiteX9" fmla="*/ 28444 w 56885"/>
                <a:gd name="connsiteY9" fmla="*/ 0 h 85382"/>
                <a:gd name="connsiteX10" fmla="*/ 49554 w 56885"/>
                <a:gd name="connsiteY10" fmla="*/ 10968 h 85382"/>
                <a:gd name="connsiteX11" fmla="*/ 56886 w 56885"/>
                <a:gd name="connsiteY11" fmla="*/ 42717 h 85382"/>
                <a:gd name="connsiteX12" fmla="*/ 49554 w 56885"/>
                <a:gd name="connsiteY12" fmla="*/ 74469 h 85382"/>
                <a:gd name="connsiteX13" fmla="*/ 28444 w 56885"/>
                <a:gd name="connsiteY13" fmla="*/ 85382 h 85382"/>
                <a:gd name="connsiteX14" fmla="*/ 7277 w 56885"/>
                <a:gd name="connsiteY14" fmla="*/ 74469 h 85382"/>
                <a:gd name="connsiteX15" fmla="*/ 0 w 56885"/>
                <a:gd name="connsiteY15" fmla="*/ 42717 h 85382"/>
                <a:gd name="connsiteX16" fmla="*/ 7277 w 56885"/>
                <a:gd name="connsiteY16" fmla="*/ 10968 h 85382"/>
                <a:gd name="connsiteX17" fmla="*/ 28444 w 56885"/>
                <a:gd name="connsiteY17" fmla="*/ 0 h 85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6885" h="85382">
                  <a:moveTo>
                    <a:pt x="28444" y="8818"/>
                  </a:moveTo>
                  <a:cubicBezTo>
                    <a:pt x="22712" y="8818"/>
                    <a:pt x="18393" y="11647"/>
                    <a:pt x="15490" y="17307"/>
                  </a:cubicBezTo>
                  <a:cubicBezTo>
                    <a:pt x="12623" y="22929"/>
                    <a:pt x="11189" y="31399"/>
                    <a:pt x="11189" y="42717"/>
                  </a:cubicBezTo>
                  <a:cubicBezTo>
                    <a:pt x="11189" y="54000"/>
                    <a:pt x="12623" y="62470"/>
                    <a:pt x="15490" y="68130"/>
                  </a:cubicBezTo>
                  <a:cubicBezTo>
                    <a:pt x="18393" y="73752"/>
                    <a:pt x="22712" y="76562"/>
                    <a:pt x="28444" y="76562"/>
                  </a:cubicBezTo>
                  <a:cubicBezTo>
                    <a:pt x="34214" y="76562"/>
                    <a:pt x="38531" y="73752"/>
                    <a:pt x="41398" y="68130"/>
                  </a:cubicBezTo>
                  <a:cubicBezTo>
                    <a:pt x="44301" y="62470"/>
                    <a:pt x="45751" y="54000"/>
                    <a:pt x="45751" y="42717"/>
                  </a:cubicBezTo>
                  <a:cubicBezTo>
                    <a:pt x="45751" y="31399"/>
                    <a:pt x="44301" y="22929"/>
                    <a:pt x="41398" y="17307"/>
                  </a:cubicBezTo>
                  <a:cubicBezTo>
                    <a:pt x="38531" y="11647"/>
                    <a:pt x="34214" y="8818"/>
                    <a:pt x="28444" y="8818"/>
                  </a:cubicBezTo>
                  <a:moveTo>
                    <a:pt x="28444" y="0"/>
                  </a:moveTo>
                  <a:cubicBezTo>
                    <a:pt x="37667" y="0"/>
                    <a:pt x="44703" y="3655"/>
                    <a:pt x="49554" y="10968"/>
                  </a:cubicBezTo>
                  <a:cubicBezTo>
                    <a:pt x="54443" y="18243"/>
                    <a:pt x="56886" y="28827"/>
                    <a:pt x="56886" y="42717"/>
                  </a:cubicBezTo>
                  <a:cubicBezTo>
                    <a:pt x="56886" y="56571"/>
                    <a:pt x="54443" y="67156"/>
                    <a:pt x="49554" y="74469"/>
                  </a:cubicBezTo>
                  <a:cubicBezTo>
                    <a:pt x="44703" y="81744"/>
                    <a:pt x="37667" y="85382"/>
                    <a:pt x="28444" y="85382"/>
                  </a:cubicBezTo>
                  <a:cubicBezTo>
                    <a:pt x="19221" y="85382"/>
                    <a:pt x="12166" y="81744"/>
                    <a:pt x="7277" y="74469"/>
                  </a:cubicBezTo>
                  <a:cubicBezTo>
                    <a:pt x="2426" y="67156"/>
                    <a:pt x="0" y="56571"/>
                    <a:pt x="0" y="42717"/>
                  </a:cubicBezTo>
                  <a:cubicBezTo>
                    <a:pt x="0" y="28827"/>
                    <a:pt x="2426" y="18243"/>
                    <a:pt x="7277" y="10968"/>
                  </a:cubicBezTo>
                  <a:cubicBezTo>
                    <a:pt x="12166" y="3655"/>
                    <a:pt x="19221" y="0"/>
                    <a:pt x="28444" y="0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 82">
              <a:extLst>
                <a:ext uri="{FF2B5EF4-FFF2-40B4-BE49-F238E27FC236}">
                  <a16:creationId xmlns:a16="http://schemas.microsoft.com/office/drawing/2014/main" id="{E1B236FB-E1FE-4E3C-F2DE-4DF310195D20}"/>
                </a:ext>
              </a:extLst>
            </p:cNvPr>
            <p:cNvSpPr/>
            <p:nvPr/>
          </p:nvSpPr>
          <p:spPr>
            <a:xfrm>
              <a:off x="1271148" y="2610592"/>
              <a:ext cx="11630" cy="14001"/>
            </a:xfrm>
            <a:custGeom>
              <a:avLst/>
              <a:gdLst>
                <a:gd name="connsiteX0" fmla="*/ 0 w 11630"/>
                <a:gd name="connsiteY0" fmla="*/ 0 h 14001"/>
                <a:gd name="connsiteX1" fmla="*/ 11630 w 11630"/>
                <a:gd name="connsiteY1" fmla="*/ 0 h 14001"/>
                <a:gd name="connsiteX2" fmla="*/ 11630 w 11630"/>
                <a:gd name="connsiteY2" fmla="*/ 14002 h 14001"/>
                <a:gd name="connsiteX3" fmla="*/ 0 w 11630"/>
                <a:gd name="connsiteY3" fmla="*/ 14002 h 14001"/>
                <a:gd name="connsiteX4" fmla="*/ 0 w 11630"/>
                <a:gd name="connsiteY4" fmla="*/ 0 h 14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30" h="14001">
                  <a:moveTo>
                    <a:pt x="0" y="0"/>
                  </a:moveTo>
                  <a:lnTo>
                    <a:pt x="11630" y="0"/>
                  </a:lnTo>
                  <a:lnTo>
                    <a:pt x="11630" y="14002"/>
                  </a:lnTo>
                  <a:lnTo>
                    <a:pt x="0" y="140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 83">
              <a:extLst>
                <a:ext uri="{FF2B5EF4-FFF2-40B4-BE49-F238E27FC236}">
                  <a16:creationId xmlns:a16="http://schemas.microsoft.com/office/drawing/2014/main" id="{D2E21517-293E-5140-575C-5A713E53A8B1}"/>
                </a:ext>
              </a:extLst>
            </p:cNvPr>
            <p:cNvSpPr/>
            <p:nvPr/>
          </p:nvSpPr>
          <p:spPr>
            <a:xfrm>
              <a:off x="1302402" y="2540809"/>
              <a:ext cx="56883" cy="85382"/>
            </a:xfrm>
            <a:custGeom>
              <a:avLst/>
              <a:gdLst>
                <a:gd name="connsiteX0" fmla="*/ 28442 w 56883"/>
                <a:gd name="connsiteY0" fmla="*/ 8818 h 85382"/>
                <a:gd name="connsiteX1" fmla="*/ 15488 w 56883"/>
                <a:gd name="connsiteY1" fmla="*/ 17307 h 85382"/>
                <a:gd name="connsiteX2" fmla="*/ 11190 w 56883"/>
                <a:gd name="connsiteY2" fmla="*/ 42717 h 85382"/>
                <a:gd name="connsiteX3" fmla="*/ 15488 w 56883"/>
                <a:gd name="connsiteY3" fmla="*/ 68130 h 85382"/>
                <a:gd name="connsiteX4" fmla="*/ 28442 w 56883"/>
                <a:gd name="connsiteY4" fmla="*/ 76562 h 85382"/>
                <a:gd name="connsiteX5" fmla="*/ 41396 w 56883"/>
                <a:gd name="connsiteY5" fmla="*/ 68130 h 85382"/>
                <a:gd name="connsiteX6" fmla="*/ 45749 w 56883"/>
                <a:gd name="connsiteY6" fmla="*/ 42717 h 85382"/>
                <a:gd name="connsiteX7" fmla="*/ 41396 w 56883"/>
                <a:gd name="connsiteY7" fmla="*/ 17307 h 85382"/>
                <a:gd name="connsiteX8" fmla="*/ 28442 w 56883"/>
                <a:gd name="connsiteY8" fmla="*/ 8818 h 85382"/>
                <a:gd name="connsiteX9" fmla="*/ 28442 w 56883"/>
                <a:gd name="connsiteY9" fmla="*/ 0 h 85382"/>
                <a:gd name="connsiteX10" fmla="*/ 49554 w 56883"/>
                <a:gd name="connsiteY10" fmla="*/ 10968 h 85382"/>
                <a:gd name="connsiteX11" fmla="*/ 56883 w 56883"/>
                <a:gd name="connsiteY11" fmla="*/ 42717 h 85382"/>
                <a:gd name="connsiteX12" fmla="*/ 49554 w 56883"/>
                <a:gd name="connsiteY12" fmla="*/ 74469 h 85382"/>
                <a:gd name="connsiteX13" fmla="*/ 28442 w 56883"/>
                <a:gd name="connsiteY13" fmla="*/ 85382 h 85382"/>
                <a:gd name="connsiteX14" fmla="*/ 7275 w 56883"/>
                <a:gd name="connsiteY14" fmla="*/ 74469 h 85382"/>
                <a:gd name="connsiteX15" fmla="*/ 0 w 56883"/>
                <a:gd name="connsiteY15" fmla="*/ 42717 h 85382"/>
                <a:gd name="connsiteX16" fmla="*/ 7275 w 56883"/>
                <a:gd name="connsiteY16" fmla="*/ 10968 h 85382"/>
                <a:gd name="connsiteX17" fmla="*/ 28442 w 56883"/>
                <a:gd name="connsiteY17" fmla="*/ 0 h 85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6883" h="85382">
                  <a:moveTo>
                    <a:pt x="28442" y="8818"/>
                  </a:moveTo>
                  <a:cubicBezTo>
                    <a:pt x="22710" y="8818"/>
                    <a:pt x="18390" y="11647"/>
                    <a:pt x="15488" y="17307"/>
                  </a:cubicBezTo>
                  <a:cubicBezTo>
                    <a:pt x="12623" y="22929"/>
                    <a:pt x="11190" y="31399"/>
                    <a:pt x="11190" y="42717"/>
                  </a:cubicBezTo>
                  <a:cubicBezTo>
                    <a:pt x="11190" y="54000"/>
                    <a:pt x="12623" y="62470"/>
                    <a:pt x="15488" y="68130"/>
                  </a:cubicBezTo>
                  <a:cubicBezTo>
                    <a:pt x="18390" y="73752"/>
                    <a:pt x="22710" y="76562"/>
                    <a:pt x="28442" y="76562"/>
                  </a:cubicBezTo>
                  <a:cubicBezTo>
                    <a:pt x="34211" y="76562"/>
                    <a:pt x="38529" y="73752"/>
                    <a:pt x="41396" y="68130"/>
                  </a:cubicBezTo>
                  <a:cubicBezTo>
                    <a:pt x="44298" y="62470"/>
                    <a:pt x="45749" y="54000"/>
                    <a:pt x="45749" y="42717"/>
                  </a:cubicBezTo>
                  <a:cubicBezTo>
                    <a:pt x="45749" y="31399"/>
                    <a:pt x="44298" y="22929"/>
                    <a:pt x="41396" y="17307"/>
                  </a:cubicBezTo>
                  <a:cubicBezTo>
                    <a:pt x="38529" y="11647"/>
                    <a:pt x="34211" y="8818"/>
                    <a:pt x="28442" y="8818"/>
                  </a:cubicBezTo>
                  <a:moveTo>
                    <a:pt x="28442" y="0"/>
                  </a:moveTo>
                  <a:cubicBezTo>
                    <a:pt x="37664" y="0"/>
                    <a:pt x="44703" y="3655"/>
                    <a:pt x="49554" y="10968"/>
                  </a:cubicBezTo>
                  <a:cubicBezTo>
                    <a:pt x="54440" y="18243"/>
                    <a:pt x="56883" y="28827"/>
                    <a:pt x="56883" y="42717"/>
                  </a:cubicBezTo>
                  <a:cubicBezTo>
                    <a:pt x="56883" y="56571"/>
                    <a:pt x="54440" y="67156"/>
                    <a:pt x="49554" y="74469"/>
                  </a:cubicBezTo>
                  <a:cubicBezTo>
                    <a:pt x="44703" y="81744"/>
                    <a:pt x="37664" y="85382"/>
                    <a:pt x="28442" y="85382"/>
                  </a:cubicBezTo>
                  <a:cubicBezTo>
                    <a:pt x="19219" y="85382"/>
                    <a:pt x="12163" y="81744"/>
                    <a:pt x="7275" y="74469"/>
                  </a:cubicBezTo>
                  <a:cubicBezTo>
                    <a:pt x="2424" y="67156"/>
                    <a:pt x="0" y="56571"/>
                    <a:pt x="0" y="42717"/>
                  </a:cubicBezTo>
                  <a:cubicBezTo>
                    <a:pt x="0" y="28827"/>
                    <a:pt x="2424" y="18243"/>
                    <a:pt x="7275" y="10968"/>
                  </a:cubicBezTo>
                  <a:cubicBezTo>
                    <a:pt x="12163" y="3655"/>
                    <a:pt x="19219" y="0"/>
                    <a:pt x="28442" y="0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 84">
              <a:extLst>
                <a:ext uri="{FF2B5EF4-FFF2-40B4-BE49-F238E27FC236}">
                  <a16:creationId xmlns:a16="http://schemas.microsoft.com/office/drawing/2014/main" id="{1A58BAAE-1F05-B9F0-764A-B12C02C742A2}"/>
                </a:ext>
              </a:extLst>
            </p:cNvPr>
            <p:cNvSpPr/>
            <p:nvPr/>
          </p:nvSpPr>
          <p:spPr>
            <a:xfrm>
              <a:off x="1375052" y="2540809"/>
              <a:ext cx="52254" cy="83784"/>
            </a:xfrm>
            <a:custGeom>
              <a:avLst/>
              <a:gdLst>
                <a:gd name="connsiteX0" fmla="*/ 13395 w 52254"/>
                <a:gd name="connsiteY0" fmla="*/ 74414 h 83784"/>
                <a:gd name="connsiteX1" fmla="*/ 52254 w 52254"/>
                <a:gd name="connsiteY1" fmla="*/ 74414 h 83784"/>
                <a:gd name="connsiteX2" fmla="*/ 52254 w 52254"/>
                <a:gd name="connsiteY2" fmla="*/ 83784 h 83784"/>
                <a:gd name="connsiteX3" fmla="*/ 0 w 52254"/>
                <a:gd name="connsiteY3" fmla="*/ 83784 h 83784"/>
                <a:gd name="connsiteX4" fmla="*/ 0 w 52254"/>
                <a:gd name="connsiteY4" fmla="*/ 74414 h 83784"/>
                <a:gd name="connsiteX5" fmla="*/ 17252 w 52254"/>
                <a:gd name="connsiteY5" fmla="*/ 56829 h 83784"/>
                <a:gd name="connsiteX6" fmla="*/ 31032 w 52254"/>
                <a:gd name="connsiteY6" fmla="*/ 42553 h 83784"/>
                <a:gd name="connsiteX7" fmla="*/ 38474 w 52254"/>
                <a:gd name="connsiteY7" fmla="*/ 32411 h 83784"/>
                <a:gd name="connsiteX8" fmla="*/ 40624 w 52254"/>
                <a:gd name="connsiteY8" fmla="*/ 24198 h 83784"/>
                <a:gd name="connsiteX9" fmla="*/ 35993 w 52254"/>
                <a:gd name="connsiteY9" fmla="*/ 13504 h 83784"/>
                <a:gd name="connsiteX10" fmla="*/ 24032 w 52254"/>
                <a:gd name="connsiteY10" fmla="*/ 9370 h 83784"/>
                <a:gd name="connsiteX11" fmla="*/ 12952 w 52254"/>
                <a:gd name="connsiteY11" fmla="*/ 11190 h 83784"/>
                <a:gd name="connsiteX12" fmla="*/ 550 w 52254"/>
                <a:gd name="connsiteY12" fmla="*/ 16702 h 83784"/>
                <a:gd name="connsiteX13" fmla="*/ 550 w 52254"/>
                <a:gd name="connsiteY13" fmla="*/ 5455 h 83784"/>
                <a:gd name="connsiteX14" fmla="*/ 13118 w 52254"/>
                <a:gd name="connsiteY14" fmla="*/ 1376 h 83784"/>
                <a:gd name="connsiteX15" fmla="*/ 23813 w 52254"/>
                <a:gd name="connsiteY15" fmla="*/ 0 h 83784"/>
                <a:gd name="connsiteX16" fmla="*/ 44206 w 52254"/>
                <a:gd name="connsiteY16" fmla="*/ 6394 h 83784"/>
                <a:gd name="connsiteX17" fmla="*/ 51814 w 52254"/>
                <a:gd name="connsiteY17" fmla="*/ 23482 h 83784"/>
                <a:gd name="connsiteX18" fmla="*/ 49885 w 52254"/>
                <a:gd name="connsiteY18" fmla="*/ 33128 h 83784"/>
                <a:gd name="connsiteX19" fmla="*/ 42993 w 52254"/>
                <a:gd name="connsiteY19" fmla="*/ 43820 h 83784"/>
                <a:gd name="connsiteX20" fmla="*/ 34230 w 52254"/>
                <a:gd name="connsiteY20" fmla="*/ 53080 h 83784"/>
                <a:gd name="connsiteX21" fmla="*/ 13395 w 52254"/>
                <a:gd name="connsiteY21" fmla="*/ 74414 h 83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2254" h="83784">
                  <a:moveTo>
                    <a:pt x="13395" y="74414"/>
                  </a:moveTo>
                  <a:lnTo>
                    <a:pt x="52254" y="74414"/>
                  </a:lnTo>
                  <a:lnTo>
                    <a:pt x="52254" y="83784"/>
                  </a:lnTo>
                  <a:lnTo>
                    <a:pt x="0" y="83784"/>
                  </a:lnTo>
                  <a:lnTo>
                    <a:pt x="0" y="74414"/>
                  </a:lnTo>
                  <a:cubicBezTo>
                    <a:pt x="4227" y="70040"/>
                    <a:pt x="9977" y="64180"/>
                    <a:pt x="17252" y="56829"/>
                  </a:cubicBezTo>
                  <a:cubicBezTo>
                    <a:pt x="24565" y="49444"/>
                    <a:pt x="29158" y="44684"/>
                    <a:pt x="31032" y="42553"/>
                  </a:cubicBezTo>
                  <a:cubicBezTo>
                    <a:pt x="34597" y="38548"/>
                    <a:pt x="37076" y="35166"/>
                    <a:pt x="38474" y="32411"/>
                  </a:cubicBezTo>
                  <a:cubicBezTo>
                    <a:pt x="39907" y="29618"/>
                    <a:pt x="40624" y="26880"/>
                    <a:pt x="40624" y="24198"/>
                  </a:cubicBezTo>
                  <a:cubicBezTo>
                    <a:pt x="40624" y="19824"/>
                    <a:pt x="39081" y="16259"/>
                    <a:pt x="35993" y="13504"/>
                  </a:cubicBezTo>
                  <a:cubicBezTo>
                    <a:pt x="32942" y="10749"/>
                    <a:pt x="28956" y="9370"/>
                    <a:pt x="24032" y="9370"/>
                  </a:cubicBezTo>
                  <a:cubicBezTo>
                    <a:pt x="20541" y="9370"/>
                    <a:pt x="16847" y="9977"/>
                    <a:pt x="12952" y="11190"/>
                  </a:cubicBezTo>
                  <a:cubicBezTo>
                    <a:pt x="9094" y="12402"/>
                    <a:pt x="4960" y="14240"/>
                    <a:pt x="550" y="16702"/>
                  </a:cubicBezTo>
                  <a:lnTo>
                    <a:pt x="550" y="5455"/>
                  </a:lnTo>
                  <a:cubicBezTo>
                    <a:pt x="5034" y="3655"/>
                    <a:pt x="9223" y="2296"/>
                    <a:pt x="13118" y="1376"/>
                  </a:cubicBezTo>
                  <a:cubicBezTo>
                    <a:pt x="17014" y="460"/>
                    <a:pt x="20579" y="0"/>
                    <a:pt x="23813" y="0"/>
                  </a:cubicBezTo>
                  <a:cubicBezTo>
                    <a:pt x="32337" y="0"/>
                    <a:pt x="39136" y="2131"/>
                    <a:pt x="44206" y="6394"/>
                  </a:cubicBezTo>
                  <a:cubicBezTo>
                    <a:pt x="49278" y="10656"/>
                    <a:pt x="51814" y="16352"/>
                    <a:pt x="51814" y="23482"/>
                  </a:cubicBezTo>
                  <a:cubicBezTo>
                    <a:pt x="51814" y="26861"/>
                    <a:pt x="51171" y="30078"/>
                    <a:pt x="49885" y="33128"/>
                  </a:cubicBezTo>
                  <a:cubicBezTo>
                    <a:pt x="48635" y="36140"/>
                    <a:pt x="46339" y="39705"/>
                    <a:pt x="42993" y="43820"/>
                  </a:cubicBezTo>
                  <a:cubicBezTo>
                    <a:pt x="42074" y="44887"/>
                    <a:pt x="39153" y="47973"/>
                    <a:pt x="34230" y="53080"/>
                  </a:cubicBezTo>
                  <a:cubicBezTo>
                    <a:pt x="29306" y="58153"/>
                    <a:pt x="22360" y="65263"/>
                    <a:pt x="13395" y="74414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 85">
              <a:extLst>
                <a:ext uri="{FF2B5EF4-FFF2-40B4-BE49-F238E27FC236}">
                  <a16:creationId xmlns:a16="http://schemas.microsoft.com/office/drawing/2014/main" id="{33885F4D-3176-0777-5A14-06CC0DBAE329}"/>
                </a:ext>
              </a:extLst>
            </p:cNvPr>
            <p:cNvSpPr/>
            <p:nvPr/>
          </p:nvSpPr>
          <p:spPr>
            <a:xfrm>
              <a:off x="1189734" y="2107305"/>
              <a:ext cx="56885" cy="85382"/>
            </a:xfrm>
            <a:custGeom>
              <a:avLst/>
              <a:gdLst>
                <a:gd name="connsiteX0" fmla="*/ 28442 w 56885"/>
                <a:gd name="connsiteY0" fmla="*/ 8820 h 85382"/>
                <a:gd name="connsiteX1" fmla="*/ 15490 w 56885"/>
                <a:gd name="connsiteY1" fmla="*/ 17309 h 85382"/>
                <a:gd name="connsiteX2" fmla="*/ 11190 w 56885"/>
                <a:gd name="connsiteY2" fmla="*/ 42720 h 85382"/>
                <a:gd name="connsiteX3" fmla="*/ 15490 w 56885"/>
                <a:gd name="connsiteY3" fmla="*/ 68130 h 85382"/>
                <a:gd name="connsiteX4" fmla="*/ 28442 w 56885"/>
                <a:gd name="connsiteY4" fmla="*/ 76564 h 85382"/>
                <a:gd name="connsiteX5" fmla="*/ 41396 w 56885"/>
                <a:gd name="connsiteY5" fmla="*/ 68130 h 85382"/>
                <a:gd name="connsiteX6" fmla="*/ 45751 w 56885"/>
                <a:gd name="connsiteY6" fmla="*/ 42720 h 85382"/>
                <a:gd name="connsiteX7" fmla="*/ 41396 w 56885"/>
                <a:gd name="connsiteY7" fmla="*/ 17309 h 85382"/>
                <a:gd name="connsiteX8" fmla="*/ 28442 w 56885"/>
                <a:gd name="connsiteY8" fmla="*/ 8820 h 85382"/>
                <a:gd name="connsiteX9" fmla="*/ 28442 w 56885"/>
                <a:gd name="connsiteY9" fmla="*/ 0 h 85382"/>
                <a:gd name="connsiteX10" fmla="*/ 49554 w 56885"/>
                <a:gd name="connsiteY10" fmla="*/ 10970 h 85382"/>
                <a:gd name="connsiteX11" fmla="*/ 56886 w 56885"/>
                <a:gd name="connsiteY11" fmla="*/ 42720 h 85382"/>
                <a:gd name="connsiteX12" fmla="*/ 49554 w 56885"/>
                <a:gd name="connsiteY12" fmla="*/ 74469 h 85382"/>
                <a:gd name="connsiteX13" fmla="*/ 28442 w 56885"/>
                <a:gd name="connsiteY13" fmla="*/ 85382 h 85382"/>
                <a:gd name="connsiteX14" fmla="*/ 7277 w 56885"/>
                <a:gd name="connsiteY14" fmla="*/ 74469 h 85382"/>
                <a:gd name="connsiteX15" fmla="*/ 0 w 56885"/>
                <a:gd name="connsiteY15" fmla="*/ 42720 h 85382"/>
                <a:gd name="connsiteX16" fmla="*/ 7277 w 56885"/>
                <a:gd name="connsiteY16" fmla="*/ 10970 h 85382"/>
                <a:gd name="connsiteX17" fmla="*/ 28442 w 56885"/>
                <a:gd name="connsiteY17" fmla="*/ 0 h 85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6885" h="85382">
                  <a:moveTo>
                    <a:pt x="28442" y="8820"/>
                  </a:moveTo>
                  <a:cubicBezTo>
                    <a:pt x="22710" y="8820"/>
                    <a:pt x="18393" y="11649"/>
                    <a:pt x="15490" y="17309"/>
                  </a:cubicBezTo>
                  <a:cubicBezTo>
                    <a:pt x="12623" y="22931"/>
                    <a:pt x="11190" y="31402"/>
                    <a:pt x="11190" y="42720"/>
                  </a:cubicBezTo>
                  <a:cubicBezTo>
                    <a:pt x="11190" y="54000"/>
                    <a:pt x="12623" y="62470"/>
                    <a:pt x="15490" y="68130"/>
                  </a:cubicBezTo>
                  <a:cubicBezTo>
                    <a:pt x="18393" y="73752"/>
                    <a:pt x="22710" y="76564"/>
                    <a:pt x="28442" y="76564"/>
                  </a:cubicBezTo>
                  <a:cubicBezTo>
                    <a:pt x="34211" y="76564"/>
                    <a:pt x="38531" y="73752"/>
                    <a:pt x="41396" y="68130"/>
                  </a:cubicBezTo>
                  <a:cubicBezTo>
                    <a:pt x="44298" y="62470"/>
                    <a:pt x="45751" y="54000"/>
                    <a:pt x="45751" y="42720"/>
                  </a:cubicBezTo>
                  <a:cubicBezTo>
                    <a:pt x="45751" y="31402"/>
                    <a:pt x="44298" y="22931"/>
                    <a:pt x="41396" y="17309"/>
                  </a:cubicBezTo>
                  <a:cubicBezTo>
                    <a:pt x="38531" y="11649"/>
                    <a:pt x="34211" y="8820"/>
                    <a:pt x="28442" y="8820"/>
                  </a:cubicBezTo>
                  <a:moveTo>
                    <a:pt x="28442" y="0"/>
                  </a:moveTo>
                  <a:cubicBezTo>
                    <a:pt x="37667" y="0"/>
                    <a:pt x="44703" y="3658"/>
                    <a:pt x="49554" y="10970"/>
                  </a:cubicBezTo>
                  <a:cubicBezTo>
                    <a:pt x="54443" y="18245"/>
                    <a:pt x="56886" y="28830"/>
                    <a:pt x="56886" y="42720"/>
                  </a:cubicBezTo>
                  <a:cubicBezTo>
                    <a:pt x="56886" y="56574"/>
                    <a:pt x="54443" y="67156"/>
                    <a:pt x="49554" y="74469"/>
                  </a:cubicBezTo>
                  <a:cubicBezTo>
                    <a:pt x="44703" y="81744"/>
                    <a:pt x="37667" y="85382"/>
                    <a:pt x="28442" y="85382"/>
                  </a:cubicBezTo>
                  <a:cubicBezTo>
                    <a:pt x="19219" y="85382"/>
                    <a:pt x="12163" y="81744"/>
                    <a:pt x="7277" y="74469"/>
                  </a:cubicBezTo>
                  <a:cubicBezTo>
                    <a:pt x="2426" y="67156"/>
                    <a:pt x="0" y="56574"/>
                    <a:pt x="0" y="42720"/>
                  </a:cubicBezTo>
                  <a:cubicBezTo>
                    <a:pt x="0" y="28830"/>
                    <a:pt x="2426" y="18245"/>
                    <a:pt x="7277" y="10970"/>
                  </a:cubicBezTo>
                  <a:cubicBezTo>
                    <a:pt x="12163" y="3658"/>
                    <a:pt x="19219" y="0"/>
                    <a:pt x="28442" y="0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 86">
              <a:extLst>
                <a:ext uri="{FF2B5EF4-FFF2-40B4-BE49-F238E27FC236}">
                  <a16:creationId xmlns:a16="http://schemas.microsoft.com/office/drawing/2014/main" id="{A1DF12FD-F09B-E9FF-8B47-6BBA698DA55B}"/>
                </a:ext>
              </a:extLst>
            </p:cNvPr>
            <p:cNvSpPr/>
            <p:nvPr/>
          </p:nvSpPr>
          <p:spPr>
            <a:xfrm>
              <a:off x="1266186" y="2177087"/>
              <a:ext cx="11632" cy="14001"/>
            </a:xfrm>
            <a:custGeom>
              <a:avLst/>
              <a:gdLst>
                <a:gd name="connsiteX0" fmla="*/ 0 w 11632"/>
                <a:gd name="connsiteY0" fmla="*/ 0 h 14001"/>
                <a:gd name="connsiteX1" fmla="*/ 11632 w 11632"/>
                <a:gd name="connsiteY1" fmla="*/ 0 h 14001"/>
                <a:gd name="connsiteX2" fmla="*/ 11632 w 11632"/>
                <a:gd name="connsiteY2" fmla="*/ 14002 h 14001"/>
                <a:gd name="connsiteX3" fmla="*/ 0 w 11632"/>
                <a:gd name="connsiteY3" fmla="*/ 14002 h 14001"/>
                <a:gd name="connsiteX4" fmla="*/ 0 w 11632"/>
                <a:gd name="connsiteY4" fmla="*/ 0 h 14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32" h="14001">
                  <a:moveTo>
                    <a:pt x="0" y="0"/>
                  </a:moveTo>
                  <a:lnTo>
                    <a:pt x="11632" y="0"/>
                  </a:lnTo>
                  <a:lnTo>
                    <a:pt x="11632" y="14002"/>
                  </a:lnTo>
                  <a:lnTo>
                    <a:pt x="0" y="140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 87">
              <a:extLst>
                <a:ext uri="{FF2B5EF4-FFF2-40B4-BE49-F238E27FC236}">
                  <a16:creationId xmlns:a16="http://schemas.microsoft.com/office/drawing/2014/main" id="{046EF7D7-C9DD-FA23-C399-C6280BA07E49}"/>
                </a:ext>
              </a:extLst>
            </p:cNvPr>
            <p:cNvSpPr/>
            <p:nvPr/>
          </p:nvSpPr>
          <p:spPr>
            <a:xfrm>
              <a:off x="1297440" y="2107305"/>
              <a:ext cx="56885" cy="85382"/>
            </a:xfrm>
            <a:custGeom>
              <a:avLst/>
              <a:gdLst>
                <a:gd name="connsiteX0" fmla="*/ 28444 w 56885"/>
                <a:gd name="connsiteY0" fmla="*/ 8820 h 85382"/>
                <a:gd name="connsiteX1" fmla="*/ 15490 w 56885"/>
                <a:gd name="connsiteY1" fmla="*/ 17309 h 85382"/>
                <a:gd name="connsiteX2" fmla="*/ 11190 w 56885"/>
                <a:gd name="connsiteY2" fmla="*/ 42720 h 85382"/>
                <a:gd name="connsiteX3" fmla="*/ 15490 w 56885"/>
                <a:gd name="connsiteY3" fmla="*/ 68130 h 85382"/>
                <a:gd name="connsiteX4" fmla="*/ 28444 w 56885"/>
                <a:gd name="connsiteY4" fmla="*/ 76564 h 85382"/>
                <a:gd name="connsiteX5" fmla="*/ 41396 w 56885"/>
                <a:gd name="connsiteY5" fmla="*/ 68130 h 85382"/>
                <a:gd name="connsiteX6" fmla="*/ 45751 w 56885"/>
                <a:gd name="connsiteY6" fmla="*/ 42720 h 85382"/>
                <a:gd name="connsiteX7" fmla="*/ 41396 w 56885"/>
                <a:gd name="connsiteY7" fmla="*/ 17309 h 85382"/>
                <a:gd name="connsiteX8" fmla="*/ 28444 w 56885"/>
                <a:gd name="connsiteY8" fmla="*/ 8820 h 85382"/>
                <a:gd name="connsiteX9" fmla="*/ 28444 w 56885"/>
                <a:gd name="connsiteY9" fmla="*/ 0 h 85382"/>
                <a:gd name="connsiteX10" fmla="*/ 49554 w 56885"/>
                <a:gd name="connsiteY10" fmla="*/ 10970 h 85382"/>
                <a:gd name="connsiteX11" fmla="*/ 56886 w 56885"/>
                <a:gd name="connsiteY11" fmla="*/ 42720 h 85382"/>
                <a:gd name="connsiteX12" fmla="*/ 49554 w 56885"/>
                <a:gd name="connsiteY12" fmla="*/ 74469 h 85382"/>
                <a:gd name="connsiteX13" fmla="*/ 28444 w 56885"/>
                <a:gd name="connsiteY13" fmla="*/ 85382 h 85382"/>
                <a:gd name="connsiteX14" fmla="*/ 7277 w 56885"/>
                <a:gd name="connsiteY14" fmla="*/ 74469 h 85382"/>
                <a:gd name="connsiteX15" fmla="*/ 0 w 56885"/>
                <a:gd name="connsiteY15" fmla="*/ 42720 h 85382"/>
                <a:gd name="connsiteX16" fmla="*/ 7277 w 56885"/>
                <a:gd name="connsiteY16" fmla="*/ 10970 h 85382"/>
                <a:gd name="connsiteX17" fmla="*/ 28444 w 56885"/>
                <a:gd name="connsiteY17" fmla="*/ 0 h 85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6885" h="85382">
                  <a:moveTo>
                    <a:pt x="28444" y="8820"/>
                  </a:moveTo>
                  <a:cubicBezTo>
                    <a:pt x="22712" y="8820"/>
                    <a:pt x="18393" y="11649"/>
                    <a:pt x="15490" y="17309"/>
                  </a:cubicBezTo>
                  <a:cubicBezTo>
                    <a:pt x="12623" y="22931"/>
                    <a:pt x="11190" y="31402"/>
                    <a:pt x="11190" y="42720"/>
                  </a:cubicBezTo>
                  <a:cubicBezTo>
                    <a:pt x="11190" y="54000"/>
                    <a:pt x="12623" y="62470"/>
                    <a:pt x="15490" y="68130"/>
                  </a:cubicBezTo>
                  <a:cubicBezTo>
                    <a:pt x="18393" y="73752"/>
                    <a:pt x="22712" y="76564"/>
                    <a:pt x="28444" y="76564"/>
                  </a:cubicBezTo>
                  <a:cubicBezTo>
                    <a:pt x="34214" y="76564"/>
                    <a:pt x="38531" y="73752"/>
                    <a:pt x="41396" y="68130"/>
                  </a:cubicBezTo>
                  <a:cubicBezTo>
                    <a:pt x="44298" y="62470"/>
                    <a:pt x="45751" y="54000"/>
                    <a:pt x="45751" y="42720"/>
                  </a:cubicBezTo>
                  <a:cubicBezTo>
                    <a:pt x="45751" y="31402"/>
                    <a:pt x="44298" y="22931"/>
                    <a:pt x="41396" y="17309"/>
                  </a:cubicBezTo>
                  <a:cubicBezTo>
                    <a:pt x="38531" y="11649"/>
                    <a:pt x="34214" y="8820"/>
                    <a:pt x="28444" y="8820"/>
                  </a:cubicBezTo>
                  <a:moveTo>
                    <a:pt x="28444" y="0"/>
                  </a:moveTo>
                  <a:cubicBezTo>
                    <a:pt x="37667" y="0"/>
                    <a:pt x="44703" y="3658"/>
                    <a:pt x="49554" y="10970"/>
                  </a:cubicBezTo>
                  <a:cubicBezTo>
                    <a:pt x="54443" y="18245"/>
                    <a:pt x="56886" y="28830"/>
                    <a:pt x="56886" y="42720"/>
                  </a:cubicBezTo>
                  <a:cubicBezTo>
                    <a:pt x="56886" y="56574"/>
                    <a:pt x="54443" y="67156"/>
                    <a:pt x="49554" y="74469"/>
                  </a:cubicBezTo>
                  <a:cubicBezTo>
                    <a:pt x="44703" y="81744"/>
                    <a:pt x="37667" y="85382"/>
                    <a:pt x="28444" y="85382"/>
                  </a:cubicBezTo>
                  <a:cubicBezTo>
                    <a:pt x="19219" y="85382"/>
                    <a:pt x="12163" y="81744"/>
                    <a:pt x="7277" y="74469"/>
                  </a:cubicBezTo>
                  <a:cubicBezTo>
                    <a:pt x="2426" y="67156"/>
                    <a:pt x="0" y="56574"/>
                    <a:pt x="0" y="42720"/>
                  </a:cubicBezTo>
                  <a:cubicBezTo>
                    <a:pt x="0" y="28830"/>
                    <a:pt x="2426" y="18245"/>
                    <a:pt x="7277" y="10970"/>
                  </a:cubicBezTo>
                  <a:cubicBezTo>
                    <a:pt x="12163" y="3658"/>
                    <a:pt x="19219" y="0"/>
                    <a:pt x="28444" y="0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 88">
              <a:extLst>
                <a:ext uri="{FF2B5EF4-FFF2-40B4-BE49-F238E27FC236}">
                  <a16:creationId xmlns:a16="http://schemas.microsoft.com/office/drawing/2014/main" id="{0A164D78-8AA2-E8AD-150C-8D79500E6F99}"/>
                </a:ext>
              </a:extLst>
            </p:cNvPr>
            <p:cNvSpPr/>
            <p:nvPr/>
          </p:nvSpPr>
          <p:spPr>
            <a:xfrm>
              <a:off x="1367334" y="2108793"/>
              <a:ext cx="59971" cy="82295"/>
            </a:xfrm>
            <a:custGeom>
              <a:avLst/>
              <a:gdLst>
                <a:gd name="connsiteX0" fmla="*/ 37152 w 59971"/>
                <a:gd name="connsiteY0" fmla="*/ 9701 h 82295"/>
                <a:gd name="connsiteX1" fmla="*/ 9039 w 59971"/>
                <a:gd name="connsiteY1" fmla="*/ 53633 h 82295"/>
                <a:gd name="connsiteX2" fmla="*/ 37152 w 59971"/>
                <a:gd name="connsiteY2" fmla="*/ 53633 h 82295"/>
                <a:gd name="connsiteX3" fmla="*/ 37152 w 59971"/>
                <a:gd name="connsiteY3" fmla="*/ 9701 h 82295"/>
                <a:gd name="connsiteX4" fmla="*/ 34230 w 59971"/>
                <a:gd name="connsiteY4" fmla="*/ 0 h 82295"/>
                <a:gd name="connsiteX5" fmla="*/ 48230 w 59971"/>
                <a:gd name="connsiteY5" fmla="*/ 0 h 82295"/>
                <a:gd name="connsiteX6" fmla="*/ 48230 w 59971"/>
                <a:gd name="connsiteY6" fmla="*/ 53633 h 82295"/>
                <a:gd name="connsiteX7" fmla="*/ 59972 w 59971"/>
                <a:gd name="connsiteY7" fmla="*/ 53633 h 82295"/>
                <a:gd name="connsiteX8" fmla="*/ 59972 w 59971"/>
                <a:gd name="connsiteY8" fmla="*/ 62894 h 82295"/>
                <a:gd name="connsiteX9" fmla="*/ 48230 w 59971"/>
                <a:gd name="connsiteY9" fmla="*/ 62894 h 82295"/>
                <a:gd name="connsiteX10" fmla="*/ 48230 w 59971"/>
                <a:gd name="connsiteY10" fmla="*/ 82296 h 82295"/>
                <a:gd name="connsiteX11" fmla="*/ 37152 w 59971"/>
                <a:gd name="connsiteY11" fmla="*/ 82296 h 82295"/>
                <a:gd name="connsiteX12" fmla="*/ 37152 w 59971"/>
                <a:gd name="connsiteY12" fmla="*/ 62894 h 82295"/>
                <a:gd name="connsiteX13" fmla="*/ 0 w 59971"/>
                <a:gd name="connsiteY13" fmla="*/ 62894 h 82295"/>
                <a:gd name="connsiteX14" fmla="*/ 0 w 59971"/>
                <a:gd name="connsiteY14" fmla="*/ 52145 h 82295"/>
                <a:gd name="connsiteX15" fmla="*/ 34230 w 59971"/>
                <a:gd name="connsiteY15" fmla="*/ 0 h 82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9971" h="82295">
                  <a:moveTo>
                    <a:pt x="37152" y="9701"/>
                  </a:moveTo>
                  <a:lnTo>
                    <a:pt x="9039" y="53633"/>
                  </a:lnTo>
                  <a:lnTo>
                    <a:pt x="37152" y="53633"/>
                  </a:lnTo>
                  <a:lnTo>
                    <a:pt x="37152" y="9701"/>
                  </a:lnTo>
                  <a:moveTo>
                    <a:pt x="34230" y="0"/>
                  </a:moveTo>
                  <a:lnTo>
                    <a:pt x="48230" y="0"/>
                  </a:lnTo>
                  <a:lnTo>
                    <a:pt x="48230" y="53633"/>
                  </a:lnTo>
                  <a:lnTo>
                    <a:pt x="59972" y="53633"/>
                  </a:lnTo>
                  <a:lnTo>
                    <a:pt x="59972" y="62894"/>
                  </a:lnTo>
                  <a:lnTo>
                    <a:pt x="48230" y="62894"/>
                  </a:lnTo>
                  <a:lnTo>
                    <a:pt x="48230" y="82296"/>
                  </a:lnTo>
                  <a:lnTo>
                    <a:pt x="37152" y="82296"/>
                  </a:lnTo>
                  <a:lnTo>
                    <a:pt x="37152" y="62894"/>
                  </a:lnTo>
                  <a:lnTo>
                    <a:pt x="0" y="62894"/>
                  </a:lnTo>
                  <a:lnTo>
                    <a:pt x="0" y="52145"/>
                  </a:lnTo>
                  <a:lnTo>
                    <a:pt x="34230" y="0"/>
                  </a:ln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 89">
              <a:extLst>
                <a:ext uri="{FF2B5EF4-FFF2-40B4-BE49-F238E27FC236}">
                  <a16:creationId xmlns:a16="http://schemas.microsoft.com/office/drawing/2014/main" id="{20FF8839-2E99-36EA-7FC8-9BCAA8426C4F}"/>
                </a:ext>
              </a:extLst>
            </p:cNvPr>
            <p:cNvSpPr/>
            <p:nvPr/>
          </p:nvSpPr>
          <p:spPr>
            <a:xfrm>
              <a:off x="1190505" y="1673801"/>
              <a:ext cx="56885" cy="85384"/>
            </a:xfrm>
            <a:custGeom>
              <a:avLst/>
              <a:gdLst>
                <a:gd name="connsiteX0" fmla="*/ 28442 w 56885"/>
                <a:gd name="connsiteY0" fmla="*/ 8820 h 85384"/>
                <a:gd name="connsiteX1" fmla="*/ 15490 w 56885"/>
                <a:gd name="connsiteY1" fmla="*/ 17309 h 85384"/>
                <a:gd name="connsiteX2" fmla="*/ 11189 w 56885"/>
                <a:gd name="connsiteY2" fmla="*/ 42720 h 85384"/>
                <a:gd name="connsiteX3" fmla="*/ 15490 w 56885"/>
                <a:gd name="connsiteY3" fmla="*/ 68130 h 85384"/>
                <a:gd name="connsiteX4" fmla="*/ 28442 w 56885"/>
                <a:gd name="connsiteY4" fmla="*/ 76564 h 85384"/>
                <a:gd name="connsiteX5" fmla="*/ 41396 w 56885"/>
                <a:gd name="connsiteY5" fmla="*/ 68130 h 85384"/>
                <a:gd name="connsiteX6" fmla="*/ 45751 w 56885"/>
                <a:gd name="connsiteY6" fmla="*/ 42720 h 85384"/>
                <a:gd name="connsiteX7" fmla="*/ 41396 w 56885"/>
                <a:gd name="connsiteY7" fmla="*/ 17309 h 85384"/>
                <a:gd name="connsiteX8" fmla="*/ 28442 w 56885"/>
                <a:gd name="connsiteY8" fmla="*/ 8820 h 85384"/>
                <a:gd name="connsiteX9" fmla="*/ 28442 w 56885"/>
                <a:gd name="connsiteY9" fmla="*/ 0 h 85384"/>
                <a:gd name="connsiteX10" fmla="*/ 49554 w 56885"/>
                <a:gd name="connsiteY10" fmla="*/ 10970 h 85384"/>
                <a:gd name="connsiteX11" fmla="*/ 56886 w 56885"/>
                <a:gd name="connsiteY11" fmla="*/ 42720 h 85384"/>
                <a:gd name="connsiteX12" fmla="*/ 49554 w 56885"/>
                <a:gd name="connsiteY12" fmla="*/ 74469 h 85384"/>
                <a:gd name="connsiteX13" fmla="*/ 28442 w 56885"/>
                <a:gd name="connsiteY13" fmla="*/ 85385 h 85384"/>
                <a:gd name="connsiteX14" fmla="*/ 7277 w 56885"/>
                <a:gd name="connsiteY14" fmla="*/ 74469 h 85384"/>
                <a:gd name="connsiteX15" fmla="*/ 0 w 56885"/>
                <a:gd name="connsiteY15" fmla="*/ 42720 h 85384"/>
                <a:gd name="connsiteX16" fmla="*/ 7277 w 56885"/>
                <a:gd name="connsiteY16" fmla="*/ 10970 h 85384"/>
                <a:gd name="connsiteX17" fmla="*/ 28442 w 56885"/>
                <a:gd name="connsiteY17" fmla="*/ 0 h 85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6885" h="85384">
                  <a:moveTo>
                    <a:pt x="28442" y="8820"/>
                  </a:moveTo>
                  <a:cubicBezTo>
                    <a:pt x="22710" y="8820"/>
                    <a:pt x="18393" y="11649"/>
                    <a:pt x="15490" y="17309"/>
                  </a:cubicBezTo>
                  <a:cubicBezTo>
                    <a:pt x="12623" y="22931"/>
                    <a:pt x="11189" y="31402"/>
                    <a:pt x="11189" y="42720"/>
                  </a:cubicBezTo>
                  <a:cubicBezTo>
                    <a:pt x="11189" y="54002"/>
                    <a:pt x="12623" y="62472"/>
                    <a:pt x="15490" y="68130"/>
                  </a:cubicBezTo>
                  <a:cubicBezTo>
                    <a:pt x="18393" y="73752"/>
                    <a:pt x="22710" y="76564"/>
                    <a:pt x="28442" y="76564"/>
                  </a:cubicBezTo>
                  <a:cubicBezTo>
                    <a:pt x="34211" y="76564"/>
                    <a:pt x="38531" y="73752"/>
                    <a:pt x="41396" y="68130"/>
                  </a:cubicBezTo>
                  <a:cubicBezTo>
                    <a:pt x="44298" y="62472"/>
                    <a:pt x="45751" y="54002"/>
                    <a:pt x="45751" y="42720"/>
                  </a:cubicBezTo>
                  <a:cubicBezTo>
                    <a:pt x="45751" y="31402"/>
                    <a:pt x="44298" y="22931"/>
                    <a:pt x="41396" y="17309"/>
                  </a:cubicBezTo>
                  <a:cubicBezTo>
                    <a:pt x="38531" y="11649"/>
                    <a:pt x="34211" y="8820"/>
                    <a:pt x="28442" y="8820"/>
                  </a:cubicBezTo>
                  <a:moveTo>
                    <a:pt x="28442" y="0"/>
                  </a:moveTo>
                  <a:cubicBezTo>
                    <a:pt x="37667" y="0"/>
                    <a:pt x="44703" y="3658"/>
                    <a:pt x="49554" y="10970"/>
                  </a:cubicBezTo>
                  <a:cubicBezTo>
                    <a:pt x="54443" y="18245"/>
                    <a:pt x="56886" y="28830"/>
                    <a:pt x="56886" y="42720"/>
                  </a:cubicBezTo>
                  <a:cubicBezTo>
                    <a:pt x="56886" y="56574"/>
                    <a:pt x="54443" y="67156"/>
                    <a:pt x="49554" y="74469"/>
                  </a:cubicBezTo>
                  <a:cubicBezTo>
                    <a:pt x="44703" y="81746"/>
                    <a:pt x="37667" y="85385"/>
                    <a:pt x="28442" y="85385"/>
                  </a:cubicBezTo>
                  <a:cubicBezTo>
                    <a:pt x="19219" y="85385"/>
                    <a:pt x="12163" y="81746"/>
                    <a:pt x="7277" y="74469"/>
                  </a:cubicBezTo>
                  <a:cubicBezTo>
                    <a:pt x="2426" y="67156"/>
                    <a:pt x="0" y="56574"/>
                    <a:pt x="0" y="42720"/>
                  </a:cubicBezTo>
                  <a:cubicBezTo>
                    <a:pt x="0" y="28830"/>
                    <a:pt x="2426" y="18245"/>
                    <a:pt x="7277" y="10970"/>
                  </a:cubicBezTo>
                  <a:cubicBezTo>
                    <a:pt x="12163" y="3658"/>
                    <a:pt x="19219" y="0"/>
                    <a:pt x="28442" y="0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 90">
              <a:extLst>
                <a:ext uri="{FF2B5EF4-FFF2-40B4-BE49-F238E27FC236}">
                  <a16:creationId xmlns:a16="http://schemas.microsoft.com/office/drawing/2014/main" id="{024F3AFF-87E6-13C7-94AD-7B77F0961587}"/>
                </a:ext>
              </a:extLst>
            </p:cNvPr>
            <p:cNvSpPr/>
            <p:nvPr/>
          </p:nvSpPr>
          <p:spPr>
            <a:xfrm>
              <a:off x="1266957" y="1743586"/>
              <a:ext cx="11632" cy="13999"/>
            </a:xfrm>
            <a:custGeom>
              <a:avLst/>
              <a:gdLst>
                <a:gd name="connsiteX0" fmla="*/ 0 w 11632"/>
                <a:gd name="connsiteY0" fmla="*/ 0 h 13999"/>
                <a:gd name="connsiteX1" fmla="*/ 11632 w 11632"/>
                <a:gd name="connsiteY1" fmla="*/ 0 h 13999"/>
                <a:gd name="connsiteX2" fmla="*/ 11632 w 11632"/>
                <a:gd name="connsiteY2" fmla="*/ 13999 h 13999"/>
                <a:gd name="connsiteX3" fmla="*/ 0 w 11632"/>
                <a:gd name="connsiteY3" fmla="*/ 13999 h 13999"/>
                <a:gd name="connsiteX4" fmla="*/ 0 w 11632"/>
                <a:gd name="connsiteY4" fmla="*/ 0 h 13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32" h="13999">
                  <a:moveTo>
                    <a:pt x="0" y="0"/>
                  </a:moveTo>
                  <a:lnTo>
                    <a:pt x="11632" y="0"/>
                  </a:lnTo>
                  <a:lnTo>
                    <a:pt x="11632" y="13999"/>
                  </a:lnTo>
                  <a:lnTo>
                    <a:pt x="0" y="139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 91">
              <a:extLst>
                <a:ext uri="{FF2B5EF4-FFF2-40B4-BE49-F238E27FC236}">
                  <a16:creationId xmlns:a16="http://schemas.microsoft.com/office/drawing/2014/main" id="{999809CA-9AAB-1B9E-33E5-7F2348A673C3}"/>
                </a:ext>
              </a:extLst>
            </p:cNvPr>
            <p:cNvSpPr/>
            <p:nvPr/>
          </p:nvSpPr>
          <p:spPr>
            <a:xfrm>
              <a:off x="1298211" y="1673801"/>
              <a:ext cx="56885" cy="85384"/>
            </a:xfrm>
            <a:custGeom>
              <a:avLst/>
              <a:gdLst>
                <a:gd name="connsiteX0" fmla="*/ 28444 w 56885"/>
                <a:gd name="connsiteY0" fmla="*/ 8820 h 85384"/>
                <a:gd name="connsiteX1" fmla="*/ 15490 w 56885"/>
                <a:gd name="connsiteY1" fmla="*/ 17309 h 85384"/>
                <a:gd name="connsiteX2" fmla="*/ 11189 w 56885"/>
                <a:gd name="connsiteY2" fmla="*/ 42720 h 85384"/>
                <a:gd name="connsiteX3" fmla="*/ 15490 w 56885"/>
                <a:gd name="connsiteY3" fmla="*/ 68130 h 85384"/>
                <a:gd name="connsiteX4" fmla="*/ 28444 w 56885"/>
                <a:gd name="connsiteY4" fmla="*/ 76564 h 85384"/>
                <a:gd name="connsiteX5" fmla="*/ 41398 w 56885"/>
                <a:gd name="connsiteY5" fmla="*/ 68130 h 85384"/>
                <a:gd name="connsiteX6" fmla="*/ 45751 w 56885"/>
                <a:gd name="connsiteY6" fmla="*/ 42720 h 85384"/>
                <a:gd name="connsiteX7" fmla="*/ 41398 w 56885"/>
                <a:gd name="connsiteY7" fmla="*/ 17309 h 85384"/>
                <a:gd name="connsiteX8" fmla="*/ 28444 w 56885"/>
                <a:gd name="connsiteY8" fmla="*/ 8820 h 85384"/>
                <a:gd name="connsiteX9" fmla="*/ 28444 w 56885"/>
                <a:gd name="connsiteY9" fmla="*/ 0 h 85384"/>
                <a:gd name="connsiteX10" fmla="*/ 49554 w 56885"/>
                <a:gd name="connsiteY10" fmla="*/ 10970 h 85384"/>
                <a:gd name="connsiteX11" fmla="*/ 56886 w 56885"/>
                <a:gd name="connsiteY11" fmla="*/ 42720 h 85384"/>
                <a:gd name="connsiteX12" fmla="*/ 49554 w 56885"/>
                <a:gd name="connsiteY12" fmla="*/ 74469 h 85384"/>
                <a:gd name="connsiteX13" fmla="*/ 28444 w 56885"/>
                <a:gd name="connsiteY13" fmla="*/ 85385 h 85384"/>
                <a:gd name="connsiteX14" fmla="*/ 7277 w 56885"/>
                <a:gd name="connsiteY14" fmla="*/ 74469 h 85384"/>
                <a:gd name="connsiteX15" fmla="*/ 0 w 56885"/>
                <a:gd name="connsiteY15" fmla="*/ 42720 h 85384"/>
                <a:gd name="connsiteX16" fmla="*/ 7277 w 56885"/>
                <a:gd name="connsiteY16" fmla="*/ 10970 h 85384"/>
                <a:gd name="connsiteX17" fmla="*/ 28444 w 56885"/>
                <a:gd name="connsiteY17" fmla="*/ 0 h 85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6885" h="85384">
                  <a:moveTo>
                    <a:pt x="28444" y="8820"/>
                  </a:moveTo>
                  <a:cubicBezTo>
                    <a:pt x="22712" y="8820"/>
                    <a:pt x="18393" y="11649"/>
                    <a:pt x="15490" y="17309"/>
                  </a:cubicBezTo>
                  <a:cubicBezTo>
                    <a:pt x="12623" y="22931"/>
                    <a:pt x="11189" y="31402"/>
                    <a:pt x="11189" y="42720"/>
                  </a:cubicBezTo>
                  <a:cubicBezTo>
                    <a:pt x="11189" y="54002"/>
                    <a:pt x="12623" y="62472"/>
                    <a:pt x="15490" y="68130"/>
                  </a:cubicBezTo>
                  <a:cubicBezTo>
                    <a:pt x="18393" y="73752"/>
                    <a:pt x="22712" y="76564"/>
                    <a:pt x="28444" y="76564"/>
                  </a:cubicBezTo>
                  <a:cubicBezTo>
                    <a:pt x="34214" y="76564"/>
                    <a:pt x="38531" y="73752"/>
                    <a:pt x="41398" y="68130"/>
                  </a:cubicBezTo>
                  <a:cubicBezTo>
                    <a:pt x="44301" y="62472"/>
                    <a:pt x="45751" y="54002"/>
                    <a:pt x="45751" y="42720"/>
                  </a:cubicBezTo>
                  <a:cubicBezTo>
                    <a:pt x="45751" y="31402"/>
                    <a:pt x="44301" y="22931"/>
                    <a:pt x="41398" y="17309"/>
                  </a:cubicBezTo>
                  <a:cubicBezTo>
                    <a:pt x="38531" y="11649"/>
                    <a:pt x="34214" y="8820"/>
                    <a:pt x="28444" y="8820"/>
                  </a:cubicBezTo>
                  <a:moveTo>
                    <a:pt x="28444" y="0"/>
                  </a:moveTo>
                  <a:cubicBezTo>
                    <a:pt x="37667" y="0"/>
                    <a:pt x="44703" y="3658"/>
                    <a:pt x="49554" y="10970"/>
                  </a:cubicBezTo>
                  <a:cubicBezTo>
                    <a:pt x="54443" y="18245"/>
                    <a:pt x="56886" y="28830"/>
                    <a:pt x="56886" y="42720"/>
                  </a:cubicBezTo>
                  <a:cubicBezTo>
                    <a:pt x="56886" y="56574"/>
                    <a:pt x="54443" y="67156"/>
                    <a:pt x="49554" y="74469"/>
                  </a:cubicBezTo>
                  <a:cubicBezTo>
                    <a:pt x="44703" y="81746"/>
                    <a:pt x="37667" y="85385"/>
                    <a:pt x="28444" y="85385"/>
                  </a:cubicBezTo>
                  <a:cubicBezTo>
                    <a:pt x="19221" y="85385"/>
                    <a:pt x="12166" y="81746"/>
                    <a:pt x="7277" y="74469"/>
                  </a:cubicBezTo>
                  <a:cubicBezTo>
                    <a:pt x="2426" y="67156"/>
                    <a:pt x="0" y="56574"/>
                    <a:pt x="0" y="42720"/>
                  </a:cubicBezTo>
                  <a:cubicBezTo>
                    <a:pt x="0" y="28830"/>
                    <a:pt x="2426" y="18245"/>
                    <a:pt x="7277" y="10970"/>
                  </a:cubicBezTo>
                  <a:cubicBezTo>
                    <a:pt x="12166" y="3658"/>
                    <a:pt x="19221" y="0"/>
                    <a:pt x="28444" y="0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 92">
              <a:extLst>
                <a:ext uri="{FF2B5EF4-FFF2-40B4-BE49-F238E27FC236}">
                  <a16:creationId xmlns:a16="http://schemas.microsoft.com/office/drawing/2014/main" id="{04BFCEE3-70FA-0498-7979-B7987F8AC45D}"/>
                </a:ext>
              </a:extLst>
            </p:cNvPr>
            <p:cNvSpPr/>
            <p:nvPr/>
          </p:nvSpPr>
          <p:spPr>
            <a:xfrm>
              <a:off x="1370475" y="1673801"/>
              <a:ext cx="56830" cy="85384"/>
            </a:xfrm>
            <a:custGeom>
              <a:avLst/>
              <a:gdLst>
                <a:gd name="connsiteX0" fmla="*/ 29380 w 56830"/>
                <a:gd name="connsiteY0" fmla="*/ 38200 h 85384"/>
                <a:gd name="connsiteX1" fmla="*/ 17474 w 56830"/>
                <a:gd name="connsiteY1" fmla="*/ 43327 h 85384"/>
                <a:gd name="connsiteX2" fmla="*/ 13121 w 56830"/>
                <a:gd name="connsiteY2" fmla="*/ 57383 h 85384"/>
                <a:gd name="connsiteX3" fmla="*/ 17474 w 56830"/>
                <a:gd name="connsiteY3" fmla="*/ 71438 h 85384"/>
                <a:gd name="connsiteX4" fmla="*/ 29380 w 56830"/>
                <a:gd name="connsiteY4" fmla="*/ 76564 h 85384"/>
                <a:gd name="connsiteX5" fmla="*/ 41231 w 56830"/>
                <a:gd name="connsiteY5" fmla="*/ 71438 h 85384"/>
                <a:gd name="connsiteX6" fmla="*/ 45641 w 56830"/>
                <a:gd name="connsiteY6" fmla="*/ 57383 h 85384"/>
                <a:gd name="connsiteX7" fmla="*/ 41231 w 56830"/>
                <a:gd name="connsiteY7" fmla="*/ 43327 h 85384"/>
                <a:gd name="connsiteX8" fmla="*/ 29380 w 56830"/>
                <a:gd name="connsiteY8" fmla="*/ 38200 h 85384"/>
                <a:gd name="connsiteX9" fmla="*/ 51485 w 56830"/>
                <a:gd name="connsiteY9" fmla="*/ 3308 h 85384"/>
                <a:gd name="connsiteX10" fmla="*/ 51485 w 56830"/>
                <a:gd name="connsiteY10" fmla="*/ 13452 h 85384"/>
                <a:gd name="connsiteX11" fmla="*/ 42996 w 56830"/>
                <a:gd name="connsiteY11" fmla="*/ 10418 h 85384"/>
                <a:gd name="connsiteX12" fmla="*/ 34561 w 56830"/>
                <a:gd name="connsiteY12" fmla="*/ 9373 h 85384"/>
                <a:gd name="connsiteX13" fmla="*/ 17695 w 56830"/>
                <a:gd name="connsiteY13" fmla="*/ 16814 h 85384"/>
                <a:gd name="connsiteX14" fmla="*/ 11080 w 56830"/>
                <a:gd name="connsiteY14" fmla="*/ 39303 h 85384"/>
                <a:gd name="connsiteX15" fmla="*/ 19238 w 56830"/>
                <a:gd name="connsiteY15" fmla="*/ 31971 h 85384"/>
                <a:gd name="connsiteX16" fmla="*/ 30042 w 56830"/>
                <a:gd name="connsiteY16" fmla="*/ 29380 h 85384"/>
                <a:gd name="connsiteX17" fmla="*/ 49611 w 56830"/>
                <a:gd name="connsiteY17" fmla="*/ 36933 h 85384"/>
                <a:gd name="connsiteX18" fmla="*/ 56831 w 56830"/>
                <a:gd name="connsiteY18" fmla="*/ 57383 h 85384"/>
                <a:gd name="connsiteX19" fmla="*/ 49335 w 56830"/>
                <a:gd name="connsiteY19" fmla="*/ 77722 h 85384"/>
                <a:gd name="connsiteX20" fmla="*/ 29380 w 56830"/>
                <a:gd name="connsiteY20" fmla="*/ 85385 h 85384"/>
                <a:gd name="connsiteX21" fmla="*/ 7553 w 56830"/>
                <a:gd name="connsiteY21" fmla="*/ 74469 h 85384"/>
                <a:gd name="connsiteX22" fmla="*/ 0 w 56830"/>
                <a:gd name="connsiteY22" fmla="*/ 42720 h 85384"/>
                <a:gd name="connsiteX23" fmla="*/ 9261 w 56830"/>
                <a:gd name="connsiteY23" fmla="*/ 11632 h 85384"/>
                <a:gd name="connsiteX24" fmla="*/ 34121 w 56830"/>
                <a:gd name="connsiteY24" fmla="*/ 0 h 85384"/>
                <a:gd name="connsiteX25" fmla="*/ 42555 w 56830"/>
                <a:gd name="connsiteY25" fmla="*/ 829 h 85384"/>
                <a:gd name="connsiteX26" fmla="*/ 51485 w 56830"/>
                <a:gd name="connsiteY26" fmla="*/ 3308 h 85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6830" h="85384">
                  <a:moveTo>
                    <a:pt x="29380" y="38200"/>
                  </a:moveTo>
                  <a:cubicBezTo>
                    <a:pt x="24382" y="38200"/>
                    <a:pt x="20414" y="39910"/>
                    <a:pt x="17474" y="43327"/>
                  </a:cubicBezTo>
                  <a:cubicBezTo>
                    <a:pt x="14571" y="46744"/>
                    <a:pt x="13121" y="51430"/>
                    <a:pt x="13121" y="57383"/>
                  </a:cubicBezTo>
                  <a:cubicBezTo>
                    <a:pt x="13121" y="63298"/>
                    <a:pt x="14571" y="67982"/>
                    <a:pt x="17474" y="71438"/>
                  </a:cubicBezTo>
                  <a:cubicBezTo>
                    <a:pt x="20414" y="74855"/>
                    <a:pt x="24382" y="76564"/>
                    <a:pt x="29380" y="76564"/>
                  </a:cubicBezTo>
                  <a:cubicBezTo>
                    <a:pt x="34378" y="76564"/>
                    <a:pt x="38329" y="74855"/>
                    <a:pt x="41231" y="71438"/>
                  </a:cubicBezTo>
                  <a:cubicBezTo>
                    <a:pt x="44172" y="67982"/>
                    <a:pt x="45641" y="63298"/>
                    <a:pt x="45641" y="57383"/>
                  </a:cubicBezTo>
                  <a:cubicBezTo>
                    <a:pt x="45641" y="51430"/>
                    <a:pt x="44172" y="46744"/>
                    <a:pt x="41231" y="43327"/>
                  </a:cubicBezTo>
                  <a:cubicBezTo>
                    <a:pt x="38329" y="39910"/>
                    <a:pt x="34378" y="38200"/>
                    <a:pt x="29380" y="38200"/>
                  </a:cubicBezTo>
                  <a:moveTo>
                    <a:pt x="51485" y="3308"/>
                  </a:moveTo>
                  <a:lnTo>
                    <a:pt x="51485" y="13452"/>
                  </a:lnTo>
                  <a:cubicBezTo>
                    <a:pt x="48692" y="12128"/>
                    <a:pt x="45861" y="11116"/>
                    <a:pt x="42996" y="10418"/>
                  </a:cubicBezTo>
                  <a:cubicBezTo>
                    <a:pt x="40165" y="9720"/>
                    <a:pt x="37355" y="9373"/>
                    <a:pt x="34561" y="9373"/>
                  </a:cubicBezTo>
                  <a:cubicBezTo>
                    <a:pt x="27213" y="9373"/>
                    <a:pt x="21591" y="11854"/>
                    <a:pt x="17695" y="16814"/>
                  </a:cubicBezTo>
                  <a:cubicBezTo>
                    <a:pt x="13835" y="21774"/>
                    <a:pt x="11630" y="29270"/>
                    <a:pt x="11080" y="39303"/>
                  </a:cubicBezTo>
                  <a:cubicBezTo>
                    <a:pt x="13249" y="36105"/>
                    <a:pt x="15969" y="33661"/>
                    <a:pt x="19238" y="31971"/>
                  </a:cubicBezTo>
                  <a:cubicBezTo>
                    <a:pt x="22508" y="30244"/>
                    <a:pt x="26110" y="29380"/>
                    <a:pt x="30042" y="29380"/>
                  </a:cubicBezTo>
                  <a:cubicBezTo>
                    <a:pt x="38310" y="29380"/>
                    <a:pt x="44832" y="31897"/>
                    <a:pt x="49611" y="36933"/>
                  </a:cubicBezTo>
                  <a:cubicBezTo>
                    <a:pt x="54423" y="41931"/>
                    <a:pt x="56831" y="48747"/>
                    <a:pt x="56831" y="57383"/>
                  </a:cubicBezTo>
                  <a:cubicBezTo>
                    <a:pt x="56831" y="65834"/>
                    <a:pt x="54333" y="72614"/>
                    <a:pt x="49335" y="77722"/>
                  </a:cubicBezTo>
                  <a:cubicBezTo>
                    <a:pt x="44337" y="82829"/>
                    <a:pt x="37686" y="85385"/>
                    <a:pt x="29380" y="85385"/>
                  </a:cubicBezTo>
                  <a:cubicBezTo>
                    <a:pt x="19862" y="85385"/>
                    <a:pt x="12587" y="81746"/>
                    <a:pt x="7553" y="74469"/>
                  </a:cubicBezTo>
                  <a:cubicBezTo>
                    <a:pt x="2517" y="67156"/>
                    <a:pt x="0" y="56574"/>
                    <a:pt x="0" y="42720"/>
                  </a:cubicBezTo>
                  <a:cubicBezTo>
                    <a:pt x="0" y="29711"/>
                    <a:pt x="3086" y="19350"/>
                    <a:pt x="9261" y="11632"/>
                  </a:cubicBezTo>
                  <a:cubicBezTo>
                    <a:pt x="15435" y="3877"/>
                    <a:pt x="23722" y="0"/>
                    <a:pt x="34121" y="0"/>
                  </a:cubicBezTo>
                  <a:cubicBezTo>
                    <a:pt x="36914" y="0"/>
                    <a:pt x="39724" y="276"/>
                    <a:pt x="42555" y="829"/>
                  </a:cubicBezTo>
                  <a:cubicBezTo>
                    <a:pt x="45420" y="1379"/>
                    <a:pt x="48397" y="2205"/>
                    <a:pt x="51485" y="3308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 93">
              <a:extLst>
                <a:ext uri="{FF2B5EF4-FFF2-40B4-BE49-F238E27FC236}">
                  <a16:creationId xmlns:a16="http://schemas.microsoft.com/office/drawing/2014/main" id="{EDC20098-21B6-D036-6156-89052943331C}"/>
                </a:ext>
              </a:extLst>
            </p:cNvPr>
            <p:cNvSpPr/>
            <p:nvPr/>
          </p:nvSpPr>
          <p:spPr>
            <a:xfrm>
              <a:off x="888386" y="2977054"/>
              <a:ext cx="71168" cy="78224"/>
            </a:xfrm>
            <a:custGeom>
              <a:avLst/>
              <a:gdLst>
                <a:gd name="connsiteX0" fmla="*/ 10353 w 71168"/>
                <a:gd name="connsiteY0" fmla="*/ 0 h 78224"/>
                <a:gd name="connsiteX1" fmla="*/ 17102 w 71168"/>
                <a:gd name="connsiteY1" fmla="*/ 2684 h 78224"/>
                <a:gd name="connsiteX2" fmla="*/ 19479 w 71168"/>
                <a:gd name="connsiteY2" fmla="*/ 8437 h 78224"/>
                <a:gd name="connsiteX3" fmla="*/ 17792 w 71168"/>
                <a:gd name="connsiteY3" fmla="*/ 12885 h 78224"/>
                <a:gd name="connsiteX4" fmla="*/ 13958 w 71168"/>
                <a:gd name="connsiteY4" fmla="*/ 14418 h 78224"/>
                <a:gd name="connsiteX5" fmla="*/ 8512 w 71168"/>
                <a:gd name="connsiteY5" fmla="*/ 12271 h 78224"/>
                <a:gd name="connsiteX6" fmla="*/ 5445 w 71168"/>
                <a:gd name="connsiteY6" fmla="*/ 6901 h 78224"/>
                <a:gd name="connsiteX7" fmla="*/ 3451 w 71168"/>
                <a:gd name="connsiteY7" fmla="*/ 14723 h 78224"/>
                <a:gd name="connsiteX8" fmla="*/ 5062 w 71168"/>
                <a:gd name="connsiteY8" fmla="*/ 20476 h 78224"/>
                <a:gd name="connsiteX9" fmla="*/ 8743 w 71168"/>
                <a:gd name="connsiteY9" fmla="*/ 24694 h 78224"/>
                <a:gd name="connsiteX10" fmla="*/ 13804 w 71168"/>
                <a:gd name="connsiteY10" fmla="*/ 27608 h 78224"/>
                <a:gd name="connsiteX11" fmla="*/ 18482 w 71168"/>
                <a:gd name="connsiteY11" fmla="*/ 29449 h 78224"/>
                <a:gd name="connsiteX12" fmla="*/ 22010 w 71168"/>
                <a:gd name="connsiteY12" fmla="*/ 30292 h 78224"/>
                <a:gd name="connsiteX13" fmla="*/ 43483 w 71168"/>
                <a:gd name="connsiteY13" fmla="*/ 35662 h 78224"/>
                <a:gd name="connsiteX14" fmla="*/ 57288 w 71168"/>
                <a:gd name="connsiteY14" fmla="*/ 38269 h 78224"/>
                <a:gd name="connsiteX15" fmla="*/ 64726 w 71168"/>
                <a:gd name="connsiteY15" fmla="*/ 36121 h 78224"/>
                <a:gd name="connsiteX16" fmla="*/ 67641 w 71168"/>
                <a:gd name="connsiteY16" fmla="*/ 29680 h 78224"/>
                <a:gd name="connsiteX17" fmla="*/ 67181 w 71168"/>
                <a:gd name="connsiteY17" fmla="*/ 26075 h 78224"/>
                <a:gd name="connsiteX18" fmla="*/ 65263 w 71168"/>
                <a:gd name="connsiteY18" fmla="*/ 21703 h 78224"/>
                <a:gd name="connsiteX19" fmla="*/ 61659 w 71168"/>
                <a:gd name="connsiteY19" fmla="*/ 16947 h 78224"/>
                <a:gd name="connsiteX20" fmla="*/ 55677 w 71168"/>
                <a:gd name="connsiteY20" fmla="*/ 12423 h 78224"/>
                <a:gd name="connsiteX21" fmla="*/ 47088 w 71168"/>
                <a:gd name="connsiteY21" fmla="*/ 8742 h 78224"/>
                <a:gd name="connsiteX22" fmla="*/ 45401 w 71168"/>
                <a:gd name="connsiteY22" fmla="*/ 6749 h 78224"/>
                <a:gd name="connsiteX23" fmla="*/ 46934 w 71168"/>
                <a:gd name="connsiteY23" fmla="*/ 4832 h 78224"/>
                <a:gd name="connsiteX24" fmla="*/ 50999 w 71168"/>
                <a:gd name="connsiteY24" fmla="*/ 5906 h 78224"/>
                <a:gd name="connsiteX25" fmla="*/ 57211 w 71168"/>
                <a:gd name="connsiteY25" fmla="*/ 9125 h 78224"/>
                <a:gd name="connsiteX26" fmla="*/ 63806 w 71168"/>
                <a:gd name="connsiteY26" fmla="*/ 14111 h 78224"/>
                <a:gd name="connsiteX27" fmla="*/ 69021 w 71168"/>
                <a:gd name="connsiteY27" fmla="*/ 21167 h 78224"/>
                <a:gd name="connsiteX28" fmla="*/ 71168 w 71168"/>
                <a:gd name="connsiteY28" fmla="*/ 29985 h 78224"/>
                <a:gd name="connsiteX29" fmla="*/ 67641 w 71168"/>
                <a:gd name="connsiteY29" fmla="*/ 40953 h 78224"/>
                <a:gd name="connsiteX30" fmla="*/ 59205 w 71168"/>
                <a:gd name="connsiteY30" fmla="*/ 46934 h 78224"/>
                <a:gd name="connsiteX31" fmla="*/ 60815 w 71168"/>
                <a:gd name="connsiteY31" fmla="*/ 47854 h 78224"/>
                <a:gd name="connsiteX32" fmla="*/ 63806 w 71168"/>
                <a:gd name="connsiteY32" fmla="*/ 50002 h 78224"/>
                <a:gd name="connsiteX33" fmla="*/ 67334 w 71168"/>
                <a:gd name="connsiteY33" fmla="*/ 53300 h 78224"/>
                <a:gd name="connsiteX34" fmla="*/ 69941 w 71168"/>
                <a:gd name="connsiteY34" fmla="*/ 57824 h 78224"/>
                <a:gd name="connsiteX35" fmla="*/ 71168 w 71168"/>
                <a:gd name="connsiteY35" fmla="*/ 63422 h 78224"/>
                <a:gd name="connsiteX36" fmla="*/ 70095 w 71168"/>
                <a:gd name="connsiteY36" fmla="*/ 70402 h 78224"/>
                <a:gd name="connsiteX37" fmla="*/ 66567 w 71168"/>
                <a:gd name="connsiteY37" fmla="*/ 75924 h 78224"/>
                <a:gd name="connsiteX38" fmla="*/ 60739 w 71168"/>
                <a:gd name="connsiteY38" fmla="*/ 78224 h 78224"/>
                <a:gd name="connsiteX39" fmla="*/ 54373 w 71168"/>
                <a:gd name="connsiteY39" fmla="*/ 75693 h 78224"/>
                <a:gd name="connsiteX40" fmla="*/ 51689 w 71168"/>
                <a:gd name="connsiteY40" fmla="*/ 69559 h 78224"/>
                <a:gd name="connsiteX41" fmla="*/ 52993 w 71168"/>
                <a:gd name="connsiteY41" fmla="*/ 65570 h 78224"/>
                <a:gd name="connsiteX42" fmla="*/ 57134 w 71168"/>
                <a:gd name="connsiteY42" fmla="*/ 63729 h 78224"/>
                <a:gd name="connsiteX43" fmla="*/ 62656 w 71168"/>
                <a:gd name="connsiteY43" fmla="*/ 65877 h 78224"/>
                <a:gd name="connsiteX44" fmla="*/ 65647 w 71168"/>
                <a:gd name="connsiteY44" fmla="*/ 71092 h 78224"/>
                <a:gd name="connsiteX45" fmla="*/ 67641 w 71168"/>
                <a:gd name="connsiteY45" fmla="*/ 63270 h 78224"/>
                <a:gd name="connsiteX46" fmla="*/ 63193 w 71168"/>
                <a:gd name="connsiteY46" fmla="*/ 54221 h 78224"/>
                <a:gd name="connsiteX47" fmla="*/ 51306 w 71168"/>
                <a:gd name="connsiteY47" fmla="*/ 48316 h 78224"/>
                <a:gd name="connsiteX48" fmla="*/ 25461 w 71168"/>
                <a:gd name="connsiteY48" fmla="*/ 41720 h 78224"/>
                <a:gd name="connsiteX49" fmla="*/ 13958 w 71168"/>
                <a:gd name="connsiteY49" fmla="*/ 39879 h 78224"/>
                <a:gd name="connsiteX50" fmla="*/ 8512 w 71168"/>
                <a:gd name="connsiteY50" fmla="*/ 40722 h 78224"/>
                <a:gd name="connsiteX51" fmla="*/ 5292 w 71168"/>
                <a:gd name="connsiteY51" fmla="*/ 43022 h 78224"/>
                <a:gd name="connsiteX52" fmla="*/ 3835 w 71168"/>
                <a:gd name="connsiteY52" fmla="*/ 45708 h 78224"/>
                <a:gd name="connsiteX53" fmla="*/ 3451 w 71168"/>
                <a:gd name="connsiteY53" fmla="*/ 48316 h 78224"/>
                <a:gd name="connsiteX54" fmla="*/ 4371 w 71168"/>
                <a:gd name="connsiteY54" fmla="*/ 53223 h 78224"/>
                <a:gd name="connsiteX55" fmla="*/ 7439 w 71168"/>
                <a:gd name="connsiteY55" fmla="*/ 58822 h 78224"/>
                <a:gd name="connsiteX56" fmla="*/ 13804 w 71168"/>
                <a:gd name="connsiteY56" fmla="*/ 64649 h 78224"/>
                <a:gd name="connsiteX57" fmla="*/ 24004 w 71168"/>
                <a:gd name="connsiteY57" fmla="*/ 69404 h 78224"/>
                <a:gd name="connsiteX58" fmla="*/ 25768 w 71168"/>
                <a:gd name="connsiteY58" fmla="*/ 71476 h 78224"/>
                <a:gd name="connsiteX59" fmla="*/ 24157 w 71168"/>
                <a:gd name="connsiteY59" fmla="*/ 73316 h 78224"/>
                <a:gd name="connsiteX60" fmla="*/ 20169 w 71168"/>
                <a:gd name="connsiteY60" fmla="*/ 72319 h 78224"/>
                <a:gd name="connsiteX61" fmla="*/ 13958 w 71168"/>
                <a:gd name="connsiteY61" fmla="*/ 69097 h 78224"/>
                <a:gd name="connsiteX62" fmla="*/ 7439 w 71168"/>
                <a:gd name="connsiteY62" fmla="*/ 64037 h 78224"/>
                <a:gd name="connsiteX63" fmla="*/ 2147 w 71168"/>
                <a:gd name="connsiteY63" fmla="*/ 56905 h 78224"/>
                <a:gd name="connsiteX64" fmla="*/ 0 w 71168"/>
                <a:gd name="connsiteY64" fmla="*/ 48008 h 78224"/>
                <a:gd name="connsiteX65" fmla="*/ 460 w 71168"/>
                <a:gd name="connsiteY65" fmla="*/ 43944 h 78224"/>
                <a:gd name="connsiteX66" fmla="*/ 1994 w 71168"/>
                <a:gd name="connsiteY66" fmla="*/ 39419 h 78224"/>
                <a:gd name="connsiteX67" fmla="*/ 5675 w 71168"/>
                <a:gd name="connsiteY67" fmla="*/ 34664 h 78224"/>
                <a:gd name="connsiteX68" fmla="*/ 11887 w 71168"/>
                <a:gd name="connsiteY68" fmla="*/ 31059 h 78224"/>
                <a:gd name="connsiteX69" fmla="*/ 8436 w 71168"/>
                <a:gd name="connsiteY69" fmla="*/ 28913 h 78224"/>
                <a:gd name="connsiteX70" fmla="*/ 4678 w 71168"/>
                <a:gd name="connsiteY70" fmla="*/ 25615 h 78224"/>
                <a:gd name="connsiteX71" fmla="*/ 1304 w 71168"/>
                <a:gd name="connsiteY71" fmla="*/ 20707 h 78224"/>
                <a:gd name="connsiteX72" fmla="*/ 0 w 71168"/>
                <a:gd name="connsiteY72" fmla="*/ 14571 h 78224"/>
                <a:gd name="connsiteX73" fmla="*/ 843 w 71168"/>
                <a:gd name="connsiteY73" fmla="*/ 8358 h 78224"/>
                <a:gd name="connsiteX74" fmla="*/ 4141 w 71168"/>
                <a:gd name="connsiteY74" fmla="*/ 2684 h 78224"/>
                <a:gd name="connsiteX75" fmla="*/ 10353 w 71168"/>
                <a:gd name="connsiteY75" fmla="*/ 0 h 78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71168" h="78224">
                  <a:moveTo>
                    <a:pt x="10353" y="0"/>
                  </a:moveTo>
                  <a:cubicBezTo>
                    <a:pt x="13216" y="0"/>
                    <a:pt x="15466" y="895"/>
                    <a:pt x="17102" y="2684"/>
                  </a:cubicBezTo>
                  <a:cubicBezTo>
                    <a:pt x="18687" y="4472"/>
                    <a:pt x="19479" y="6391"/>
                    <a:pt x="19479" y="8437"/>
                  </a:cubicBezTo>
                  <a:cubicBezTo>
                    <a:pt x="19479" y="10378"/>
                    <a:pt x="18917" y="11861"/>
                    <a:pt x="17792" y="12885"/>
                  </a:cubicBezTo>
                  <a:cubicBezTo>
                    <a:pt x="16667" y="13907"/>
                    <a:pt x="15389" y="14418"/>
                    <a:pt x="13958" y="14418"/>
                  </a:cubicBezTo>
                  <a:cubicBezTo>
                    <a:pt x="12015" y="14418"/>
                    <a:pt x="10200" y="13702"/>
                    <a:pt x="8512" y="12271"/>
                  </a:cubicBezTo>
                  <a:cubicBezTo>
                    <a:pt x="6825" y="10839"/>
                    <a:pt x="5803" y="9049"/>
                    <a:pt x="5445" y="6901"/>
                  </a:cubicBezTo>
                  <a:cubicBezTo>
                    <a:pt x="4116" y="8999"/>
                    <a:pt x="3451" y="11606"/>
                    <a:pt x="3451" y="14723"/>
                  </a:cubicBezTo>
                  <a:cubicBezTo>
                    <a:pt x="3451" y="16769"/>
                    <a:pt x="3988" y="18688"/>
                    <a:pt x="5062" y="20476"/>
                  </a:cubicBezTo>
                  <a:cubicBezTo>
                    <a:pt x="6135" y="22215"/>
                    <a:pt x="7362" y="23620"/>
                    <a:pt x="8743" y="24694"/>
                  </a:cubicBezTo>
                  <a:cubicBezTo>
                    <a:pt x="10123" y="25715"/>
                    <a:pt x="11810" y="26687"/>
                    <a:pt x="13804" y="27608"/>
                  </a:cubicBezTo>
                  <a:cubicBezTo>
                    <a:pt x="15747" y="28477"/>
                    <a:pt x="17306" y="29092"/>
                    <a:pt x="18482" y="29449"/>
                  </a:cubicBezTo>
                  <a:cubicBezTo>
                    <a:pt x="19607" y="29756"/>
                    <a:pt x="20783" y="30037"/>
                    <a:pt x="22010" y="30292"/>
                  </a:cubicBezTo>
                  <a:lnTo>
                    <a:pt x="43483" y="35662"/>
                  </a:lnTo>
                  <a:cubicBezTo>
                    <a:pt x="50283" y="37400"/>
                    <a:pt x="54885" y="38269"/>
                    <a:pt x="57288" y="38269"/>
                  </a:cubicBezTo>
                  <a:cubicBezTo>
                    <a:pt x="60253" y="38269"/>
                    <a:pt x="62733" y="37552"/>
                    <a:pt x="64726" y="36121"/>
                  </a:cubicBezTo>
                  <a:cubicBezTo>
                    <a:pt x="66669" y="34690"/>
                    <a:pt x="67641" y="32542"/>
                    <a:pt x="67641" y="29680"/>
                  </a:cubicBezTo>
                  <a:cubicBezTo>
                    <a:pt x="67641" y="28554"/>
                    <a:pt x="67487" y="27353"/>
                    <a:pt x="67181" y="26075"/>
                  </a:cubicBezTo>
                  <a:cubicBezTo>
                    <a:pt x="66823" y="24796"/>
                    <a:pt x="66184" y="23339"/>
                    <a:pt x="65263" y="21703"/>
                  </a:cubicBezTo>
                  <a:cubicBezTo>
                    <a:pt x="64292" y="20014"/>
                    <a:pt x="63091" y="18431"/>
                    <a:pt x="61659" y="16947"/>
                  </a:cubicBezTo>
                  <a:cubicBezTo>
                    <a:pt x="60176" y="15414"/>
                    <a:pt x="58182" y="13907"/>
                    <a:pt x="55677" y="12423"/>
                  </a:cubicBezTo>
                  <a:cubicBezTo>
                    <a:pt x="53172" y="10939"/>
                    <a:pt x="50309" y="9713"/>
                    <a:pt x="47088" y="8742"/>
                  </a:cubicBezTo>
                  <a:cubicBezTo>
                    <a:pt x="45963" y="8434"/>
                    <a:pt x="45401" y="7770"/>
                    <a:pt x="45401" y="6749"/>
                  </a:cubicBezTo>
                  <a:cubicBezTo>
                    <a:pt x="45401" y="5470"/>
                    <a:pt x="45912" y="4832"/>
                    <a:pt x="46934" y="4832"/>
                  </a:cubicBezTo>
                  <a:cubicBezTo>
                    <a:pt x="47804" y="4832"/>
                    <a:pt x="49159" y="5189"/>
                    <a:pt x="50999" y="5906"/>
                  </a:cubicBezTo>
                  <a:cubicBezTo>
                    <a:pt x="52789" y="6570"/>
                    <a:pt x="54859" y="7642"/>
                    <a:pt x="57211" y="9125"/>
                  </a:cubicBezTo>
                  <a:cubicBezTo>
                    <a:pt x="59511" y="10556"/>
                    <a:pt x="61710" y="12218"/>
                    <a:pt x="63806" y="14111"/>
                  </a:cubicBezTo>
                  <a:cubicBezTo>
                    <a:pt x="65851" y="16002"/>
                    <a:pt x="67590" y="18355"/>
                    <a:pt x="69021" y="21167"/>
                  </a:cubicBezTo>
                  <a:cubicBezTo>
                    <a:pt x="70453" y="23979"/>
                    <a:pt x="71168" y="26918"/>
                    <a:pt x="71168" y="29985"/>
                  </a:cubicBezTo>
                  <a:cubicBezTo>
                    <a:pt x="71168" y="34383"/>
                    <a:pt x="69993" y="38038"/>
                    <a:pt x="67641" y="40953"/>
                  </a:cubicBezTo>
                  <a:cubicBezTo>
                    <a:pt x="65289" y="43867"/>
                    <a:pt x="62477" y="45861"/>
                    <a:pt x="59205" y="46934"/>
                  </a:cubicBezTo>
                  <a:cubicBezTo>
                    <a:pt x="59665" y="47189"/>
                    <a:pt x="60202" y="47497"/>
                    <a:pt x="60815" y="47854"/>
                  </a:cubicBezTo>
                  <a:cubicBezTo>
                    <a:pt x="61429" y="48213"/>
                    <a:pt x="62426" y="48928"/>
                    <a:pt x="63806" y="50002"/>
                  </a:cubicBezTo>
                  <a:cubicBezTo>
                    <a:pt x="65136" y="51023"/>
                    <a:pt x="66311" y="52123"/>
                    <a:pt x="67334" y="53300"/>
                  </a:cubicBezTo>
                  <a:cubicBezTo>
                    <a:pt x="68305" y="54476"/>
                    <a:pt x="69174" y="55983"/>
                    <a:pt x="69941" y="57824"/>
                  </a:cubicBezTo>
                  <a:cubicBezTo>
                    <a:pt x="70759" y="59612"/>
                    <a:pt x="71168" y="61479"/>
                    <a:pt x="71168" y="63422"/>
                  </a:cubicBezTo>
                  <a:cubicBezTo>
                    <a:pt x="71168" y="65877"/>
                    <a:pt x="70811" y="68204"/>
                    <a:pt x="70095" y="70402"/>
                  </a:cubicBezTo>
                  <a:cubicBezTo>
                    <a:pt x="69379" y="72550"/>
                    <a:pt x="68203" y="74390"/>
                    <a:pt x="66567" y="75924"/>
                  </a:cubicBezTo>
                  <a:cubicBezTo>
                    <a:pt x="64931" y="77457"/>
                    <a:pt x="62988" y="78224"/>
                    <a:pt x="60739" y="78224"/>
                  </a:cubicBezTo>
                  <a:cubicBezTo>
                    <a:pt x="58233" y="78224"/>
                    <a:pt x="56112" y="77381"/>
                    <a:pt x="54373" y="75693"/>
                  </a:cubicBezTo>
                  <a:cubicBezTo>
                    <a:pt x="52584" y="73955"/>
                    <a:pt x="51689" y="71909"/>
                    <a:pt x="51689" y="69559"/>
                  </a:cubicBezTo>
                  <a:cubicBezTo>
                    <a:pt x="51689" y="68075"/>
                    <a:pt x="52124" y="66747"/>
                    <a:pt x="52993" y="65570"/>
                  </a:cubicBezTo>
                  <a:cubicBezTo>
                    <a:pt x="53862" y="64344"/>
                    <a:pt x="55242" y="63729"/>
                    <a:pt x="57134" y="63729"/>
                  </a:cubicBezTo>
                  <a:cubicBezTo>
                    <a:pt x="59231" y="63729"/>
                    <a:pt x="61071" y="64446"/>
                    <a:pt x="62656" y="65877"/>
                  </a:cubicBezTo>
                  <a:cubicBezTo>
                    <a:pt x="64241" y="67308"/>
                    <a:pt x="65238" y="69047"/>
                    <a:pt x="65647" y="71092"/>
                  </a:cubicBezTo>
                  <a:cubicBezTo>
                    <a:pt x="66976" y="68994"/>
                    <a:pt x="67641" y="66387"/>
                    <a:pt x="67641" y="63270"/>
                  </a:cubicBezTo>
                  <a:cubicBezTo>
                    <a:pt x="67641" y="59896"/>
                    <a:pt x="66158" y="56879"/>
                    <a:pt x="63193" y="54221"/>
                  </a:cubicBezTo>
                  <a:cubicBezTo>
                    <a:pt x="60227" y="51561"/>
                    <a:pt x="56265" y="49594"/>
                    <a:pt x="51306" y="48316"/>
                  </a:cubicBezTo>
                  <a:cubicBezTo>
                    <a:pt x="39393" y="45146"/>
                    <a:pt x="30778" y="42946"/>
                    <a:pt x="25461" y="41720"/>
                  </a:cubicBezTo>
                  <a:cubicBezTo>
                    <a:pt x="20093" y="40493"/>
                    <a:pt x="16258" y="39879"/>
                    <a:pt x="13958" y="39879"/>
                  </a:cubicBezTo>
                  <a:cubicBezTo>
                    <a:pt x="11810" y="39879"/>
                    <a:pt x="9995" y="40160"/>
                    <a:pt x="8512" y="40722"/>
                  </a:cubicBezTo>
                  <a:cubicBezTo>
                    <a:pt x="7030" y="41286"/>
                    <a:pt x="5956" y="42053"/>
                    <a:pt x="5292" y="43022"/>
                  </a:cubicBezTo>
                  <a:cubicBezTo>
                    <a:pt x="4576" y="43944"/>
                    <a:pt x="4090" y="44839"/>
                    <a:pt x="3835" y="45708"/>
                  </a:cubicBezTo>
                  <a:cubicBezTo>
                    <a:pt x="3579" y="46525"/>
                    <a:pt x="3451" y="47394"/>
                    <a:pt x="3451" y="48316"/>
                  </a:cubicBezTo>
                  <a:cubicBezTo>
                    <a:pt x="3451" y="49849"/>
                    <a:pt x="3758" y="51485"/>
                    <a:pt x="4371" y="53223"/>
                  </a:cubicBezTo>
                  <a:cubicBezTo>
                    <a:pt x="4985" y="54912"/>
                    <a:pt x="6007" y="56776"/>
                    <a:pt x="7439" y="58822"/>
                  </a:cubicBezTo>
                  <a:cubicBezTo>
                    <a:pt x="8819" y="60815"/>
                    <a:pt x="10941" y="62758"/>
                    <a:pt x="13804" y="64649"/>
                  </a:cubicBezTo>
                  <a:cubicBezTo>
                    <a:pt x="16667" y="66542"/>
                    <a:pt x="20067" y="68125"/>
                    <a:pt x="24004" y="69404"/>
                  </a:cubicBezTo>
                  <a:cubicBezTo>
                    <a:pt x="25180" y="69659"/>
                    <a:pt x="25768" y="70349"/>
                    <a:pt x="25768" y="71476"/>
                  </a:cubicBezTo>
                  <a:cubicBezTo>
                    <a:pt x="25717" y="72702"/>
                    <a:pt x="25180" y="73316"/>
                    <a:pt x="24157" y="73316"/>
                  </a:cubicBezTo>
                  <a:cubicBezTo>
                    <a:pt x="23288" y="73316"/>
                    <a:pt x="21959" y="72983"/>
                    <a:pt x="20169" y="72319"/>
                  </a:cubicBezTo>
                  <a:cubicBezTo>
                    <a:pt x="18329" y="71602"/>
                    <a:pt x="16258" y="70528"/>
                    <a:pt x="13958" y="69097"/>
                  </a:cubicBezTo>
                  <a:cubicBezTo>
                    <a:pt x="11657" y="67613"/>
                    <a:pt x="9484" y="65927"/>
                    <a:pt x="7439" y="64037"/>
                  </a:cubicBezTo>
                  <a:cubicBezTo>
                    <a:pt x="5343" y="62093"/>
                    <a:pt x="3579" y="59717"/>
                    <a:pt x="2147" y="56905"/>
                  </a:cubicBezTo>
                  <a:cubicBezTo>
                    <a:pt x="716" y="54040"/>
                    <a:pt x="0" y="51076"/>
                    <a:pt x="0" y="48008"/>
                  </a:cubicBezTo>
                  <a:cubicBezTo>
                    <a:pt x="0" y="46627"/>
                    <a:pt x="153" y="45272"/>
                    <a:pt x="460" y="43944"/>
                  </a:cubicBezTo>
                  <a:cubicBezTo>
                    <a:pt x="716" y="42563"/>
                    <a:pt x="1227" y="41055"/>
                    <a:pt x="1994" y="39419"/>
                  </a:cubicBezTo>
                  <a:cubicBezTo>
                    <a:pt x="2761" y="37731"/>
                    <a:pt x="3988" y="36147"/>
                    <a:pt x="5675" y="34664"/>
                  </a:cubicBezTo>
                  <a:cubicBezTo>
                    <a:pt x="7362" y="33180"/>
                    <a:pt x="9433" y="31980"/>
                    <a:pt x="11887" y="31059"/>
                  </a:cubicBezTo>
                  <a:cubicBezTo>
                    <a:pt x="10711" y="30447"/>
                    <a:pt x="9561" y="29730"/>
                    <a:pt x="8436" y="28913"/>
                  </a:cubicBezTo>
                  <a:cubicBezTo>
                    <a:pt x="7311" y="28044"/>
                    <a:pt x="6058" y="26944"/>
                    <a:pt x="4678" y="25615"/>
                  </a:cubicBezTo>
                  <a:cubicBezTo>
                    <a:pt x="3247" y="24234"/>
                    <a:pt x="2122" y="22598"/>
                    <a:pt x="1304" y="20707"/>
                  </a:cubicBezTo>
                  <a:cubicBezTo>
                    <a:pt x="435" y="18764"/>
                    <a:pt x="0" y="16719"/>
                    <a:pt x="0" y="14571"/>
                  </a:cubicBezTo>
                  <a:cubicBezTo>
                    <a:pt x="0" y="12475"/>
                    <a:pt x="281" y="10404"/>
                    <a:pt x="843" y="8358"/>
                  </a:cubicBezTo>
                  <a:cubicBezTo>
                    <a:pt x="1355" y="6313"/>
                    <a:pt x="2454" y="4422"/>
                    <a:pt x="4141" y="2684"/>
                  </a:cubicBezTo>
                  <a:cubicBezTo>
                    <a:pt x="5777" y="895"/>
                    <a:pt x="7848" y="0"/>
                    <a:pt x="10353" y="0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 94">
              <a:extLst>
                <a:ext uri="{FF2B5EF4-FFF2-40B4-BE49-F238E27FC236}">
                  <a16:creationId xmlns:a16="http://schemas.microsoft.com/office/drawing/2014/main" id="{465B071C-BB7F-BE2A-D6F4-94907492F2E1}"/>
                </a:ext>
              </a:extLst>
            </p:cNvPr>
            <p:cNvSpPr/>
            <p:nvPr/>
          </p:nvSpPr>
          <p:spPr>
            <a:xfrm>
              <a:off x="929837" y="2917137"/>
              <a:ext cx="73223" cy="43912"/>
            </a:xfrm>
            <a:custGeom>
              <a:avLst/>
              <a:gdLst>
                <a:gd name="connsiteX0" fmla="*/ 73224 w 73223"/>
                <a:gd name="connsiteY0" fmla="*/ 43913 h 43912"/>
                <a:gd name="connsiteX1" fmla="*/ 70647 w 73223"/>
                <a:gd name="connsiteY1" fmla="*/ 43751 h 43912"/>
                <a:gd name="connsiteX2" fmla="*/ 69144 w 73223"/>
                <a:gd name="connsiteY2" fmla="*/ 42677 h 43912"/>
                <a:gd name="connsiteX3" fmla="*/ 45631 w 73223"/>
                <a:gd name="connsiteY3" fmla="*/ 21579 h 43912"/>
                <a:gd name="connsiteX4" fmla="*/ 21312 w 73223"/>
                <a:gd name="connsiteY4" fmla="*/ 10037 h 43912"/>
                <a:gd name="connsiteX5" fmla="*/ 8697 w 73223"/>
                <a:gd name="connsiteY5" fmla="*/ 13904 h 43912"/>
                <a:gd name="connsiteX6" fmla="*/ 3436 w 73223"/>
                <a:gd name="connsiteY6" fmla="*/ 24746 h 43912"/>
                <a:gd name="connsiteX7" fmla="*/ 6388 w 73223"/>
                <a:gd name="connsiteY7" fmla="*/ 33659 h 43912"/>
                <a:gd name="connsiteX8" fmla="*/ 14602 w 73223"/>
                <a:gd name="connsiteY8" fmla="*/ 39617 h 43912"/>
                <a:gd name="connsiteX9" fmla="*/ 14494 w 73223"/>
                <a:gd name="connsiteY9" fmla="*/ 38167 h 43912"/>
                <a:gd name="connsiteX10" fmla="*/ 16212 w 73223"/>
                <a:gd name="connsiteY10" fmla="*/ 33926 h 43912"/>
                <a:gd name="connsiteX11" fmla="*/ 20238 w 73223"/>
                <a:gd name="connsiteY11" fmla="*/ 32371 h 43912"/>
                <a:gd name="connsiteX12" fmla="*/ 24640 w 73223"/>
                <a:gd name="connsiteY12" fmla="*/ 34302 h 43912"/>
                <a:gd name="connsiteX13" fmla="*/ 26036 w 73223"/>
                <a:gd name="connsiteY13" fmla="*/ 38060 h 43912"/>
                <a:gd name="connsiteX14" fmla="*/ 25875 w 73223"/>
                <a:gd name="connsiteY14" fmla="*/ 39831 h 43912"/>
                <a:gd name="connsiteX15" fmla="*/ 24211 w 73223"/>
                <a:gd name="connsiteY15" fmla="*/ 42355 h 43912"/>
                <a:gd name="connsiteX16" fmla="*/ 19916 w 73223"/>
                <a:gd name="connsiteY16" fmla="*/ 43913 h 43912"/>
                <a:gd name="connsiteX17" fmla="*/ 6120 w 73223"/>
                <a:gd name="connsiteY17" fmla="*/ 38114 h 43912"/>
                <a:gd name="connsiteX18" fmla="*/ 0 w 73223"/>
                <a:gd name="connsiteY18" fmla="*/ 23351 h 43912"/>
                <a:gd name="connsiteX19" fmla="*/ 6012 w 73223"/>
                <a:gd name="connsiteY19" fmla="*/ 6656 h 43912"/>
                <a:gd name="connsiteX20" fmla="*/ 21312 w 73223"/>
                <a:gd name="connsiteY20" fmla="*/ 0 h 43912"/>
                <a:gd name="connsiteX21" fmla="*/ 27593 w 73223"/>
                <a:gd name="connsiteY21" fmla="*/ 1019 h 43912"/>
                <a:gd name="connsiteX22" fmla="*/ 32854 w 73223"/>
                <a:gd name="connsiteY22" fmla="*/ 3327 h 43912"/>
                <a:gd name="connsiteX23" fmla="*/ 38867 w 73223"/>
                <a:gd name="connsiteY23" fmla="*/ 8158 h 43912"/>
                <a:gd name="connsiteX24" fmla="*/ 45201 w 73223"/>
                <a:gd name="connsiteY24" fmla="*/ 14547 h 43912"/>
                <a:gd name="connsiteX25" fmla="*/ 53415 w 73223"/>
                <a:gd name="connsiteY25" fmla="*/ 23782 h 43912"/>
                <a:gd name="connsiteX26" fmla="*/ 64742 w 73223"/>
                <a:gd name="connsiteY26" fmla="*/ 35431 h 43912"/>
                <a:gd name="connsiteX27" fmla="*/ 64742 w 73223"/>
                <a:gd name="connsiteY27" fmla="*/ 15621 h 43912"/>
                <a:gd name="connsiteX28" fmla="*/ 63883 w 73223"/>
                <a:gd name="connsiteY28" fmla="*/ 5205 h 43912"/>
                <a:gd name="connsiteX29" fmla="*/ 54112 w 73223"/>
                <a:gd name="connsiteY29" fmla="*/ 2791 h 43912"/>
                <a:gd name="connsiteX30" fmla="*/ 54112 w 73223"/>
                <a:gd name="connsiteY30" fmla="*/ 0 h 43912"/>
                <a:gd name="connsiteX31" fmla="*/ 73224 w 73223"/>
                <a:gd name="connsiteY31" fmla="*/ 3112 h 43912"/>
                <a:gd name="connsiteX32" fmla="*/ 73224 w 73223"/>
                <a:gd name="connsiteY32" fmla="*/ 43913 h 43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73223" h="43912">
                  <a:moveTo>
                    <a:pt x="73224" y="43913"/>
                  </a:moveTo>
                  <a:cubicBezTo>
                    <a:pt x="71899" y="43913"/>
                    <a:pt x="71041" y="43858"/>
                    <a:pt x="70647" y="43751"/>
                  </a:cubicBezTo>
                  <a:cubicBezTo>
                    <a:pt x="70253" y="43608"/>
                    <a:pt x="69752" y="43251"/>
                    <a:pt x="69144" y="42677"/>
                  </a:cubicBezTo>
                  <a:lnTo>
                    <a:pt x="45631" y="21579"/>
                  </a:lnTo>
                  <a:cubicBezTo>
                    <a:pt x="36970" y="13885"/>
                    <a:pt x="28864" y="10037"/>
                    <a:pt x="21312" y="10037"/>
                  </a:cubicBezTo>
                  <a:cubicBezTo>
                    <a:pt x="16409" y="10037"/>
                    <a:pt x="12204" y="11325"/>
                    <a:pt x="8697" y="13904"/>
                  </a:cubicBezTo>
                  <a:cubicBezTo>
                    <a:pt x="5189" y="16445"/>
                    <a:pt x="3436" y="20057"/>
                    <a:pt x="3436" y="24746"/>
                  </a:cubicBezTo>
                  <a:cubicBezTo>
                    <a:pt x="3436" y="27968"/>
                    <a:pt x="4420" y="30937"/>
                    <a:pt x="6388" y="33659"/>
                  </a:cubicBezTo>
                  <a:cubicBezTo>
                    <a:pt x="8357" y="36378"/>
                    <a:pt x="11094" y="38364"/>
                    <a:pt x="14602" y="39617"/>
                  </a:cubicBezTo>
                  <a:cubicBezTo>
                    <a:pt x="14530" y="39403"/>
                    <a:pt x="14494" y="38919"/>
                    <a:pt x="14494" y="38167"/>
                  </a:cubicBezTo>
                  <a:cubicBezTo>
                    <a:pt x="14494" y="36343"/>
                    <a:pt x="15067" y="34928"/>
                    <a:pt x="16212" y="33926"/>
                  </a:cubicBezTo>
                  <a:cubicBezTo>
                    <a:pt x="17357" y="32890"/>
                    <a:pt x="18699" y="32371"/>
                    <a:pt x="20238" y="32371"/>
                  </a:cubicBezTo>
                  <a:cubicBezTo>
                    <a:pt x="22207" y="32371"/>
                    <a:pt x="23674" y="33014"/>
                    <a:pt x="24640" y="34302"/>
                  </a:cubicBezTo>
                  <a:cubicBezTo>
                    <a:pt x="25571" y="35555"/>
                    <a:pt x="26036" y="36807"/>
                    <a:pt x="26036" y="38060"/>
                  </a:cubicBezTo>
                  <a:cubicBezTo>
                    <a:pt x="26036" y="38562"/>
                    <a:pt x="25983" y="39153"/>
                    <a:pt x="25875" y="39831"/>
                  </a:cubicBezTo>
                  <a:cubicBezTo>
                    <a:pt x="25768" y="40476"/>
                    <a:pt x="25213" y="41317"/>
                    <a:pt x="24211" y="42355"/>
                  </a:cubicBezTo>
                  <a:cubicBezTo>
                    <a:pt x="23173" y="43394"/>
                    <a:pt x="21742" y="43913"/>
                    <a:pt x="19916" y="43913"/>
                  </a:cubicBezTo>
                  <a:cubicBezTo>
                    <a:pt x="14799" y="43913"/>
                    <a:pt x="10200" y="41979"/>
                    <a:pt x="6120" y="38114"/>
                  </a:cubicBezTo>
                  <a:cubicBezTo>
                    <a:pt x="2040" y="34214"/>
                    <a:pt x="0" y="29292"/>
                    <a:pt x="0" y="23351"/>
                  </a:cubicBezTo>
                  <a:cubicBezTo>
                    <a:pt x="0" y="16624"/>
                    <a:pt x="2004" y="11058"/>
                    <a:pt x="6012" y="6656"/>
                  </a:cubicBezTo>
                  <a:cubicBezTo>
                    <a:pt x="9985" y="2219"/>
                    <a:pt x="15085" y="0"/>
                    <a:pt x="21312" y="0"/>
                  </a:cubicBezTo>
                  <a:cubicBezTo>
                    <a:pt x="23495" y="0"/>
                    <a:pt x="25589" y="341"/>
                    <a:pt x="27593" y="1019"/>
                  </a:cubicBezTo>
                  <a:cubicBezTo>
                    <a:pt x="29562" y="1664"/>
                    <a:pt x="31315" y="2434"/>
                    <a:pt x="32854" y="3327"/>
                  </a:cubicBezTo>
                  <a:cubicBezTo>
                    <a:pt x="34393" y="4186"/>
                    <a:pt x="36397" y="5796"/>
                    <a:pt x="38867" y="8158"/>
                  </a:cubicBezTo>
                  <a:cubicBezTo>
                    <a:pt x="41336" y="10520"/>
                    <a:pt x="43447" y="12649"/>
                    <a:pt x="45201" y="14547"/>
                  </a:cubicBezTo>
                  <a:cubicBezTo>
                    <a:pt x="46955" y="16445"/>
                    <a:pt x="49693" y="19521"/>
                    <a:pt x="53415" y="23782"/>
                  </a:cubicBezTo>
                  <a:lnTo>
                    <a:pt x="64742" y="35431"/>
                  </a:lnTo>
                  <a:lnTo>
                    <a:pt x="64742" y="15621"/>
                  </a:lnTo>
                  <a:cubicBezTo>
                    <a:pt x="64742" y="9180"/>
                    <a:pt x="64456" y="5708"/>
                    <a:pt x="63883" y="5205"/>
                  </a:cubicBezTo>
                  <a:cubicBezTo>
                    <a:pt x="62845" y="4491"/>
                    <a:pt x="59588" y="3686"/>
                    <a:pt x="54112" y="2791"/>
                  </a:cubicBezTo>
                  <a:lnTo>
                    <a:pt x="54112" y="0"/>
                  </a:lnTo>
                  <a:lnTo>
                    <a:pt x="73224" y="3112"/>
                  </a:lnTo>
                  <a:lnTo>
                    <a:pt x="73224" y="43913"/>
                  </a:ln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96" name="Freeform 95">
            <a:extLst>
              <a:ext uri="{FF2B5EF4-FFF2-40B4-BE49-F238E27FC236}">
                <a16:creationId xmlns:a16="http://schemas.microsoft.com/office/drawing/2014/main" id="{C0D71769-CF36-3E2B-327D-3B36CB8206A3}"/>
              </a:ext>
            </a:extLst>
          </p:cNvPr>
          <p:cNvSpPr/>
          <p:nvPr/>
        </p:nvSpPr>
        <p:spPr>
          <a:xfrm>
            <a:off x="3741091" y="3681083"/>
            <a:ext cx="68580" cy="68580"/>
          </a:xfrm>
          <a:custGeom>
            <a:avLst/>
            <a:gdLst>
              <a:gd name="connsiteX0" fmla="*/ 68580 w 68580"/>
              <a:gd name="connsiteY0" fmla="*/ 34290 h 68580"/>
              <a:gd name="connsiteX1" fmla="*/ 34290 w 68580"/>
              <a:gd name="connsiteY1" fmla="*/ 68580 h 68580"/>
              <a:gd name="connsiteX2" fmla="*/ 0 w 68580"/>
              <a:gd name="connsiteY2" fmla="*/ 34290 h 68580"/>
              <a:gd name="connsiteX3" fmla="*/ 34290 w 68580"/>
              <a:gd name="connsiteY3" fmla="*/ 0 h 68580"/>
              <a:gd name="connsiteX4" fmla="*/ 68580 w 68580"/>
              <a:gd name="connsiteY4" fmla="*/ 34290 h 68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580" h="68580">
                <a:moveTo>
                  <a:pt x="68580" y="34290"/>
                </a:moveTo>
                <a:cubicBezTo>
                  <a:pt x="68580" y="53228"/>
                  <a:pt x="53228" y="68580"/>
                  <a:pt x="34290" y="68580"/>
                </a:cubicBezTo>
                <a:cubicBezTo>
                  <a:pt x="15352" y="68580"/>
                  <a:pt x="0" y="53228"/>
                  <a:pt x="0" y="34290"/>
                </a:cubicBezTo>
                <a:cubicBezTo>
                  <a:pt x="0" y="15352"/>
                  <a:pt x="15352" y="0"/>
                  <a:pt x="34290" y="0"/>
                </a:cubicBezTo>
                <a:cubicBezTo>
                  <a:pt x="53228" y="0"/>
                  <a:pt x="68580" y="15352"/>
                  <a:pt x="68580" y="34290"/>
                </a:cubicBezTo>
                <a:close/>
              </a:path>
            </a:pathLst>
          </a:custGeom>
          <a:solidFill>
            <a:srgbClr val="FF0000">
              <a:alpha val="50000"/>
            </a:srgbClr>
          </a:solidFill>
          <a:ln w="7620" cap="flat">
            <a:solidFill>
              <a:srgbClr val="000000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7" name="Freeform 96">
            <a:extLst>
              <a:ext uri="{FF2B5EF4-FFF2-40B4-BE49-F238E27FC236}">
                <a16:creationId xmlns:a16="http://schemas.microsoft.com/office/drawing/2014/main" id="{57FFF4B8-B5E5-6989-2626-FE88B60D6844}"/>
              </a:ext>
            </a:extLst>
          </p:cNvPr>
          <p:cNvSpPr/>
          <p:nvPr/>
        </p:nvSpPr>
        <p:spPr>
          <a:xfrm>
            <a:off x="3045918" y="2875106"/>
            <a:ext cx="68579" cy="68579"/>
          </a:xfrm>
          <a:custGeom>
            <a:avLst/>
            <a:gdLst>
              <a:gd name="connsiteX0" fmla="*/ 68580 w 68579"/>
              <a:gd name="connsiteY0" fmla="*/ 34290 h 68579"/>
              <a:gd name="connsiteX1" fmla="*/ 34290 w 68579"/>
              <a:gd name="connsiteY1" fmla="*/ 68580 h 68579"/>
              <a:gd name="connsiteX2" fmla="*/ 0 w 68579"/>
              <a:gd name="connsiteY2" fmla="*/ 34290 h 68579"/>
              <a:gd name="connsiteX3" fmla="*/ 34290 w 68579"/>
              <a:gd name="connsiteY3" fmla="*/ 0 h 68579"/>
              <a:gd name="connsiteX4" fmla="*/ 68580 w 68579"/>
              <a:gd name="connsiteY4" fmla="*/ 34290 h 68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579" h="68579">
                <a:moveTo>
                  <a:pt x="68580" y="34290"/>
                </a:moveTo>
                <a:cubicBezTo>
                  <a:pt x="68580" y="53228"/>
                  <a:pt x="53228" y="68580"/>
                  <a:pt x="34290" y="68580"/>
                </a:cubicBezTo>
                <a:cubicBezTo>
                  <a:pt x="15352" y="68580"/>
                  <a:pt x="0" y="53228"/>
                  <a:pt x="0" y="34290"/>
                </a:cubicBezTo>
                <a:cubicBezTo>
                  <a:pt x="0" y="15352"/>
                  <a:pt x="15352" y="0"/>
                  <a:pt x="34290" y="0"/>
                </a:cubicBezTo>
                <a:cubicBezTo>
                  <a:pt x="53228" y="0"/>
                  <a:pt x="68580" y="15352"/>
                  <a:pt x="68580" y="34290"/>
                </a:cubicBezTo>
                <a:close/>
              </a:path>
            </a:pathLst>
          </a:custGeom>
          <a:solidFill>
            <a:srgbClr val="FF0000">
              <a:alpha val="50000"/>
            </a:srgbClr>
          </a:solidFill>
          <a:ln w="7620" cap="flat">
            <a:solidFill>
              <a:srgbClr val="000000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8" name="Freeform 97">
            <a:extLst>
              <a:ext uri="{FF2B5EF4-FFF2-40B4-BE49-F238E27FC236}">
                <a16:creationId xmlns:a16="http://schemas.microsoft.com/office/drawing/2014/main" id="{F3EAC4EB-8351-62BC-288D-C57373670BB5}"/>
              </a:ext>
            </a:extLst>
          </p:cNvPr>
          <p:cNvSpPr/>
          <p:nvPr/>
        </p:nvSpPr>
        <p:spPr>
          <a:xfrm>
            <a:off x="2514880" y="3812504"/>
            <a:ext cx="68579" cy="68580"/>
          </a:xfrm>
          <a:custGeom>
            <a:avLst/>
            <a:gdLst>
              <a:gd name="connsiteX0" fmla="*/ 68580 w 68579"/>
              <a:gd name="connsiteY0" fmla="*/ 34290 h 68580"/>
              <a:gd name="connsiteX1" fmla="*/ 34290 w 68579"/>
              <a:gd name="connsiteY1" fmla="*/ 68580 h 68580"/>
              <a:gd name="connsiteX2" fmla="*/ 0 w 68579"/>
              <a:gd name="connsiteY2" fmla="*/ 34290 h 68580"/>
              <a:gd name="connsiteX3" fmla="*/ 34290 w 68579"/>
              <a:gd name="connsiteY3" fmla="*/ 0 h 68580"/>
              <a:gd name="connsiteX4" fmla="*/ 68580 w 68579"/>
              <a:gd name="connsiteY4" fmla="*/ 34290 h 68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579" h="68580">
                <a:moveTo>
                  <a:pt x="68580" y="34290"/>
                </a:moveTo>
                <a:cubicBezTo>
                  <a:pt x="68580" y="53228"/>
                  <a:pt x="53228" y="68580"/>
                  <a:pt x="34290" y="68580"/>
                </a:cubicBezTo>
                <a:cubicBezTo>
                  <a:pt x="15352" y="68580"/>
                  <a:pt x="0" y="53228"/>
                  <a:pt x="0" y="34290"/>
                </a:cubicBezTo>
                <a:cubicBezTo>
                  <a:pt x="0" y="15352"/>
                  <a:pt x="15352" y="0"/>
                  <a:pt x="34290" y="0"/>
                </a:cubicBezTo>
                <a:cubicBezTo>
                  <a:pt x="53228" y="0"/>
                  <a:pt x="68580" y="15352"/>
                  <a:pt x="68580" y="34290"/>
                </a:cubicBezTo>
                <a:close/>
              </a:path>
            </a:pathLst>
          </a:custGeom>
          <a:solidFill>
            <a:srgbClr val="FF0000">
              <a:alpha val="50000"/>
            </a:srgbClr>
          </a:solidFill>
          <a:ln w="7620" cap="flat">
            <a:solidFill>
              <a:srgbClr val="000000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9" name="Freeform 98">
            <a:extLst>
              <a:ext uri="{FF2B5EF4-FFF2-40B4-BE49-F238E27FC236}">
                <a16:creationId xmlns:a16="http://schemas.microsoft.com/office/drawing/2014/main" id="{246A0E5F-0008-D25E-C4CD-B9DE663EE585}"/>
              </a:ext>
            </a:extLst>
          </p:cNvPr>
          <p:cNvSpPr/>
          <p:nvPr/>
        </p:nvSpPr>
        <p:spPr>
          <a:xfrm>
            <a:off x="3167564" y="4302994"/>
            <a:ext cx="68579" cy="68580"/>
          </a:xfrm>
          <a:custGeom>
            <a:avLst/>
            <a:gdLst>
              <a:gd name="connsiteX0" fmla="*/ 68580 w 68579"/>
              <a:gd name="connsiteY0" fmla="*/ 34290 h 68580"/>
              <a:gd name="connsiteX1" fmla="*/ 34290 w 68579"/>
              <a:gd name="connsiteY1" fmla="*/ 68580 h 68580"/>
              <a:gd name="connsiteX2" fmla="*/ 0 w 68579"/>
              <a:gd name="connsiteY2" fmla="*/ 34290 h 68580"/>
              <a:gd name="connsiteX3" fmla="*/ 34290 w 68579"/>
              <a:gd name="connsiteY3" fmla="*/ 0 h 68580"/>
              <a:gd name="connsiteX4" fmla="*/ 68580 w 68579"/>
              <a:gd name="connsiteY4" fmla="*/ 34290 h 68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579" h="68580">
                <a:moveTo>
                  <a:pt x="68580" y="34290"/>
                </a:moveTo>
                <a:cubicBezTo>
                  <a:pt x="68580" y="53228"/>
                  <a:pt x="53228" y="68580"/>
                  <a:pt x="34290" y="68580"/>
                </a:cubicBezTo>
                <a:cubicBezTo>
                  <a:pt x="15352" y="68580"/>
                  <a:pt x="0" y="53228"/>
                  <a:pt x="0" y="34290"/>
                </a:cubicBezTo>
                <a:cubicBezTo>
                  <a:pt x="0" y="15352"/>
                  <a:pt x="15352" y="0"/>
                  <a:pt x="34290" y="0"/>
                </a:cubicBezTo>
                <a:cubicBezTo>
                  <a:pt x="53228" y="0"/>
                  <a:pt x="68580" y="15352"/>
                  <a:pt x="68580" y="34290"/>
                </a:cubicBezTo>
                <a:close/>
              </a:path>
            </a:pathLst>
          </a:custGeom>
          <a:solidFill>
            <a:srgbClr val="FF0000">
              <a:alpha val="50000"/>
            </a:srgbClr>
          </a:solidFill>
          <a:ln w="7620" cap="flat">
            <a:solidFill>
              <a:srgbClr val="000000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0" name="Freeform 99">
            <a:extLst>
              <a:ext uri="{FF2B5EF4-FFF2-40B4-BE49-F238E27FC236}">
                <a16:creationId xmlns:a16="http://schemas.microsoft.com/office/drawing/2014/main" id="{15D31491-DAAA-2111-7C32-3CD5D1751B28}"/>
              </a:ext>
            </a:extLst>
          </p:cNvPr>
          <p:cNvSpPr/>
          <p:nvPr/>
        </p:nvSpPr>
        <p:spPr>
          <a:xfrm>
            <a:off x="3557663" y="3618646"/>
            <a:ext cx="68580" cy="68579"/>
          </a:xfrm>
          <a:custGeom>
            <a:avLst/>
            <a:gdLst>
              <a:gd name="connsiteX0" fmla="*/ 68580 w 68580"/>
              <a:gd name="connsiteY0" fmla="*/ 34290 h 68579"/>
              <a:gd name="connsiteX1" fmla="*/ 34290 w 68580"/>
              <a:gd name="connsiteY1" fmla="*/ 68580 h 68579"/>
              <a:gd name="connsiteX2" fmla="*/ 0 w 68580"/>
              <a:gd name="connsiteY2" fmla="*/ 34290 h 68579"/>
              <a:gd name="connsiteX3" fmla="*/ 34290 w 68580"/>
              <a:gd name="connsiteY3" fmla="*/ 0 h 68579"/>
              <a:gd name="connsiteX4" fmla="*/ 68580 w 68580"/>
              <a:gd name="connsiteY4" fmla="*/ 34290 h 68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580" h="68579">
                <a:moveTo>
                  <a:pt x="68580" y="34290"/>
                </a:moveTo>
                <a:cubicBezTo>
                  <a:pt x="68580" y="53228"/>
                  <a:pt x="53228" y="68580"/>
                  <a:pt x="34290" y="68580"/>
                </a:cubicBezTo>
                <a:cubicBezTo>
                  <a:pt x="15352" y="68580"/>
                  <a:pt x="0" y="53228"/>
                  <a:pt x="0" y="34290"/>
                </a:cubicBezTo>
                <a:cubicBezTo>
                  <a:pt x="0" y="15352"/>
                  <a:pt x="15352" y="0"/>
                  <a:pt x="34290" y="0"/>
                </a:cubicBezTo>
                <a:cubicBezTo>
                  <a:pt x="53228" y="0"/>
                  <a:pt x="68580" y="15352"/>
                  <a:pt x="68580" y="34290"/>
                </a:cubicBezTo>
                <a:close/>
              </a:path>
            </a:pathLst>
          </a:custGeom>
          <a:solidFill>
            <a:srgbClr val="FF0000">
              <a:alpha val="50000"/>
            </a:srgbClr>
          </a:solidFill>
          <a:ln w="7620" cap="flat">
            <a:solidFill>
              <a:srgbClr val="000000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1" name="Freeform 100">
            <a:extLst>
              <a:ext uri="{FF2B5EF4-FFF2-40B4-BE49-F238E27FC236}">
                <a16:creationId xmlns:a16="http://schemas.microsoft.com/office/drawing/2014/main" id="{C4ECF170-EF0B-B413-40AF-AB39CB04E93A}"/>
              </a:ext>
            </a:extLst>
          </p:cNvPr>
          <p:cNvSpPr/>
          <p:nvPr/>
        </p:nvSpPr>
        <p:spPr>
          <a:xfrm>
            <a:off x="3728518" y="2620538"/>
            <a:ext cx="68580" cy="68579"/>
          </a:xfrm>
          <a:custGeom>
            <a:avLst/>
            <a:gdLst>
              <a:gd name="connsiteX0" fmla="*/ 68580 w 68580"/>
              <a:gd name="connsiteY0" fmla="*/ 34290 h 68579"/>
              <a:gd name="connsiteX1" fmla="*/ 34290 w 68580"/>
              <a:gd name="connsiteY1" fmla="*/ 68580 h 68579"/>
              <a:gd name="connsiteX2" fmla="*/ 0 w 68580"/>
              <a:gd name="connsiteY2" fmla="*/ 34290 h 68579"/>
              <a:gd name="connsiteX3" fmla="*/ 34290 w 68580"/>
              <a:gd name="connsiteY3" fmla="*/ 0 h 68579"/>
              <a:gd name="connsiteX4" fmla="*/ 68580 w 68580"/>
              <a:gd name="connsiteY4" fmla="*/ 34290 h 68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580" h="68579">
                <a:moveTo>
                  <a:pt x="68580" y="34290"/>
                </a:moveTo>
                <a:cubicBezTo>
                  <a:pt x="68580" y="53228"/>
                  <a:pt x="53228" y="68580"/>
                  <a:pt x="34290" y="68580"/>
                </a:cubicBezTo>
                <a:cubicBezTo>
                  <a:pt x="15352" y="68580"/>
                  <a:pt x="0" y="53228"/>
                  <a:pt x="0" y="34290"/>
                </a:cubicBezTo>
                <a:cubicBezTo>
                  <a:pt x="0" y="15352"/>
                  <a:pt x="15352" y="0"/>
                  <a:pt x="34290" y="0"/>
                </a:cubicBezTo>
                <a:cubicBezTo>
                  <a:pt x="53228" y="0"/>
                  <a:pt x="68580" y="15352"/>
                  <a:pt x="68580" y="34290"/>
                </a:cubicBezTo>
                <a:close/>
              </a:path>
            </a:pathLst>
          </a:custGeom>
          <a:solidFill>
            <a:srgbClr val="FF0000">
              <a:alpha val="50000"/>
            </a:srgbClr>
          </a:solidFill>
          <a:ln w="7620" cap="flat">
            <a:solidFill>
              <a:srgbClr val="000000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2" name="Freeform 101">
            <a:extLst>
              <a:ext uri="{FF2B5EF4-FFF2-40B4-BE49-F238E27FC236}">
                <a16:creationId xmlns:a16="http://schemas.microsoft.com/office/drawing/2014/main" id="{E06C8B0D-5EE1-44B8-D2DC-8756894DA03C}"/>
              </a:ext>
            </a:extLst>
          </p:cNvPr>
          <p:cNvSpPr/>
          <p:nvPr/>
        </p:nvSpPr>
        <p:spPr>
          <a:xfrm>
            <a:off x="2810215" y="3496131"/>
            <a:ext cx="68579" cy="68579"/>
          </a:xfrm>
          <a:custGeom>
            <a:avLst/>
            <a:gdLst>
              <a:gd name="connsiteX0" fmla="*/ 68580 w 68579"/>
              <a:gd name="connsiteY0" fmla="*/ 34290 h 68579"/>
              <a:gd name="connsiteX1" fmla="*/ 34290 w 68579"/>
              <a:gd name="connsiteY1" fmla="*/ 68580 h 68579"/>
              <a:gd name="connsiteX2" fmla="*/ 0 w 68579"/>
              <a:gd name="connsiteY2" fmla="*/ 34290 h 68579"/>
              <a:gd name="connsiteX3" fmla="*/ 34290 w 68579"/>
              <a:gd name="connsiteY3" fmla="*/ 0 h 68579"/>
              <a:gd name="connsiteX4" fmla="*/ 68580 w 68579"/>
              <a:gd name="connsiteY4" fmla="*/ 34290 h 68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579" h="68579">
                <a:moveTo>
                  <a:pt x="68580" y="34290"/>
                </a:moveTo>
                <a:cubicBezTo>
                  <a:pt x="68580" y="53228"/>
                  <a:pt x="53228" y="68580"/>
                  <a:pt x="34290" y="68580"/>
                </a:cubicBezTo>
                <a:cubicBezTo>
                  <a:pt x="15352" y="68580"/>
                  <a:pt x="0" y="53228"/>
                  <a:pt x="0" y="34290"/>
                </a:cubicBezTo>
                <a:cubicBezTo>
                  <a:pt x="0" y="15352"/>
                  <a:pt x="15352" y="0"/>
                  <a:pt x="34290" y="0"/>
                </a:cubicBezTo>
                <a:cubicBezTo>
                  <a:pt x="53228" y="0"/>
                  <a:pt x="68580" y="15352"/>
                  <a:pt x="68580" y="34290"/>
                </a:cubicBezTo>
                <a:close/>
              </a:path>
            </a:pathLst>
          </a:custGeom>
          <a:solidFill>
            <a:srgbClr val="FF0000">
              <a:alpha val="50000"/>
            </a:srgbClr>
          </a:solidFill>
          <a:ln w="7620" cap="flat">
            <a:solidFill>
              <a:srgbClr val="000000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3" name="Freeform 102">
            <a:extLst>
              <a:ext uri="{FF2B5EF4-FFF2-40B4-BE49-F238E27FC236}">
                <a16:creationId xmlns:a16="http://schemas.microsoft.com/office/drawing/2014/main" id="{10D26A0E-D4BE-96DC-4C5F-3471346908D8}"/>
              </a:ext>
            </a:extLst>
          </p:cNvPr>
          <p:cNvSpPr/>
          <p:nvPr/>
        </p:nvSpPr>
        <p:spPr>
          <a:xfrm>
            <a:off x="3639625" y="3644007"/>
            <a:ext cx="68580" cy="68580"/>
          </a:xfrm>
          <a:custGeom>
            <a:avLst/>
            <a:gdLst>
              <a:gd name="connsiteX0" fmla="*/ 68580 w 68580"/>
              <a:gd name="connsiteY0" fmla="*/ 34290 h 68580"/>
              <a:gd name="connsiteX1" fmla="*/ 34290 w 68580"/>
              <a:gd name="connsiteY1" fmla="*/ 68580 h 68580"/>
              <a:gd name="connsiteX2" fmla="*/ 0 w 68580"/>
              <a:gd name="connsiteY2" fmla="*/ 34290 h 68580"/>
              <a:gd name="connsiteX3" fmla="*/ 34290 w 68580"/>
              <a:gd name="connsiteY3" fmla="*/ 0 h 68580"/>
              <a:gd name="connsiteX4" fmla="*/ 68580 w 68580"/>
              <a:gd name="connsiteY4" fmla="*/ 34290 h 68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580" h="68580">
                <a:moveTo>
                  <a:pt x="68580" y="34290"/>
                </a:moveTo>
                <a:cubicBezTo>
                  <a:pt x="68580" y="53228"/>
                  <a:pt x="53228" y="68580"/>
                  <a:pt x="34290" y="68580"/>
                </a:cubicBezTo>
                <a:cubicBezTo>
                  <a:pt x="15352" y="68580"/>
                  <a:pt x="0" y="53228"/>
                  <a:pt x="0" y="34290"/>
                </a:cubicBezTo>
                <a:cubicBezTo>
                  <a:pt x="0" y="15352"/>
                  <a:pt x="15352" y="0"/>
                  <a:pt x="34290" y="0"/>
                </a:cubicBezTo>
                <a:cubicBezTo>
                  <a:pt x="53228" y="0"/>
                  <a:pt x="68580" y="15352"/>
                  <a:pt x="68580" y="34290"/>
                </a:cubicBezTo>
                <a:close/>
              </a:path>
            </a:pathLst>
          </a:custGeom>
          <a:solidFill>
            <a:srgbClr val="FF0000">
              <a:alpha val="50000"/>
            </a:srgbClr>
          </a:solidFill>
          <a:ln w="7620" cap="flat">
            <a:solidFill>
              <a:srgbClr val="000000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4" name="Freeform 103">
            <a:extLst>
              <a:ext uri="{FF2B5EF4-FFF2-40B4-BE49-F238E27FC236}">
                <a16:creationId xmlns:a16="http://schemas.microsoft.com/office/drawing/2014/main" id="{EDAA75A4-5821-FC0C-A8C1-DA83A10535FF}"/>
              </a:ext>
            </a:extLst>
          </p:cNvPr>
          <p:cNvSpPr/>
          <p:nvPr/>
        </p:nvSpPr>
        <p:spPr>
          <a:xfrm>
            <a:off x="3489559" y="3846103"/>
            <a:ext cx="68580" cy="68580"/>
          </a:xfrm>
          <a:custGeom>
            <a:avLst/>
            <a:gdLst>
              <a:gd name="connsiteX0" fmla="*/ 68580 w 68580"/>
              <a:gd name="connsiteY0" fmla="*/ 34290 h 68580"/>
              <a:gd name="connsiteX1" fmla="*/ 34290 w 68580"/>
              <a:gd name="connsiteY1" fmla="*/ 68580 h 68580"/>
              <a:gd name="connsiteX2" fmla="*/ 0 w 68580"/>
              <a:gd name="connsiteY2" fmla="*/ 34290 h 68580"/>
              <a:gd name="connsiteX3" fmla="*/ 34290 w 68580"/>
              <a:gd name="connsiteY3" fmla="*/ 0 h 68580"/>
              <a:gd name="connsiteX4" fmla="*/ 68580 w 68580"/>
              <a:gd name="connsiteY4" fmla="*/ 34290 h 68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580" h="68580">
                <a:moveTo>
                  <a:pt x="68580" y="34290"/>
                </a:moveTo>
                <a:cubicBezTo>
                  <a:pt x="68580" y="53228"/>
                  <a:pt x="53228" y="68580"/>
                  <a:pt x="34290" y="68580"/>
                </a:cubicBezTo>
                <a:cubicBezTo>
                  <a:pt x="15352" y="68580"/>
                  <a:pt x="0" y="53228"/>
                  <a:pt x="0" y="34290"/>
                </a:cubicBezTo>
                <a:cubicBezTo>
                  <a:pt x="0" y="15352"/>
                  <a:pt x="15352" y="0"/>
                  <a:pt x="34290" y="0"/>
                </a:cubicBezTo>
                <a:cubicBezTo>
                  <a:pt x="53228" y="0"/>
                  <a:pt x="68580" y="15352"/>
                  <a:pt x="68580" y="34290"/>
                </a:cubicBezTo>
                <a:close/>
              </a:path>
            </a:pathLst>
          </a:custGeom>
          <a:solidFill>
            <a:srgbClr val="FF0000">
              <a:alpha val="50000"/>
            </a:srgbClr>
          </a:solidFill>
          <a:ln w="7620" cap="flat">
            <a:solidFill>
              <a:srgbClr val="000000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5" name="Freeform 104">
            <a:extLst>
              <a:ext uri="{FF2B5EF4-FFF2-40B4-BE49-F238E27FC236}">
                <a16:creationId xmlns:a16="http://schemas.microsoft.com/office/drawing/2014/main" id="{AB2D0909-A6B5-E843-FCA2-3472615297D0}"/>
              </a:ext>
            </a:extLst>
          </p:cNvPr>
          <p:cNvSpPr/>
          <p:nvPr/>
        </p:nvSpPr>
        <p:spPr>
          <a:xfrm>
            <a:off x="5124311" y="2902211"/>
            <a:ext cx="68580" cy="68579"/>
          </a:xfrm>
          <a:custGeom>
            <a:avLst/>
            <a:gdLst>
              <a:gd name="connsiteX0" fmla="*/ 68580 w 68580"/>
              <a:gd name="connsiteY0" fmla="*/ 34290 h 68579"/>
              <a:gd name="connsiteX1" fmla="*/ 34290 w 68580"/>
              <a:gd name="connsiteY1" fmla="*/ 68580 h 68579"/>
              <a:gd name="connsiteX2" fmla="*/ 0 w 68580"/>
              <a:gd name="connsiteY2" fmla="*/ 34290 h 68579"/>
              <a:gd name="connsiteX3" fmla="*/ 34290 w 68580"/>
              <a:gd name="connsiteY3" fmla="*/ 0 h 68579"/>
              <a:gd name="connsiteX4" fmla="*/ 68580 w 68580"/>
              <a:gd name="connsiteY4" fmla="*/ 34290 h 68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580" h="68579">
                <a:moveTo>
                  <a:pt x="68580" y="34290"/>
                </a:moveTo>
                <a:cubicBezTo>
                  <a:pt x="68580" y="53228"/>
                  <a:pt x="53228" y="68580"/>
                  <a:pt x="34290" y="68580"/>
                </a:cubicBezTo>
                <a:cubicBezTo>
                  <a:pt x="15352" y="68580"/>
                  <a:pt x="0" y="53228"/>
                  <a:pt x="0" y="34290"/>
                </a:cubicBezTo>
                <a:cubicBezTo>
                  <a:pt x="0" y="15352"/>
                  <a:pt x="15352" y="0"/>
                  <a:pt x="34290" y="0"/>
                </a:cubicBezTo>
                <a:cubicBezTo>
                  <a:pt x="53228" y="0"/>
                  <a:pt x="68580" y="15352"/>
                  <a:pt x="68580" y="34290"/>
                </a:cubicBezTo>
                <a:close/>
              </a:path>
            </a:pathLst>
          </a:custGeom>
          <a:solidFill>
            <a:srgbClr val="0000FF">
              <a:alpha val="50000"/>
            </a:srgbClr>
          </a:solidFill>
          <a:ln w="7620" cap="flat">
            <a:solidFill>
              <a:srgbClr val="000000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6" name="Freeform 105">
            <a:extLst>
              <a:ext uri="{FF2B5EF4-FFF2-40B4-BE49-F238E27FC236}">
                <a16:creationId xmlns:a16="http://schemas.microsoft.com/office/drawing/2014/main" id="{EBF53457-C6DA-A355-5915-F9B4F90BABF6}"/>
              </a:ext>
            </a:extLst>
          </p:cNvPr>
          <p:cNvSpPr/>
          <p:nvPr/>
        </p:nvSpPr>
        <p:spPr>
          <a:xfrm>
            <a:off x="5405989" y="2000163"/>
            <a:ext cx="68580" cy="68579"/>
          </a:xfrm>
          <a:custGeom>
            <a:avLst/>
            <a:gdLst>
              <a:gd name="connsiteX0" fmla="*/ 68580 w 68580"/>
              <a:gd name="connsiteY0" fmla="*/ 34290 h 68579"/>
              <a:gd name="connsiteX1" fmla="*/ 34290 w 68580"/>
              <a:gd name="connsiteY1" fmla="*/ 68580 h 68579"/>
              <a:gd name="connsiteX2" fmla="*/ 0 w 68580"/>
              <a:gd name="connsiteY2" fmla="*/ 34290 h 68579"/>
              <a:gd name="connsiteX3" fmla="*/ 34290 w 68580"/>
              <a:gd name="connsiteY3" fmla="*/ 0 h 68579"/>
              <a:gd name="connsiteX4" fmla="*/ 68580 w 68580"/>
              <a:gd name="connsiteY4" fmla="*/ 34290 h 68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580" h="68579">
                <a:moveTo>
                  <a:pt x="68580" y="34290"/>
                </a:moveTo>
                <a:cubicBezTo>
                  <a:pt x="68580" y="53228"/>
                  <a:pt x="53228" y="68580"/>
                  <a:pt x="34290" y="68580"/>
                </a:cubicBezTo>
                <a:cubicBezTo>
                  <a:pt x="15352" y="68580"/>
                  <a:pt x="0" y="53228"/>
                  <a:pt x="0" y="34290"/>
                </a:cubicBezTo>
                <a:cubicBezTo>
                  <a:pt x="0" y="15352"/>
                  <a:pt x="15352" y="0"/>
                  <a:pt x="34290" y="0"/>
                </a:cubicBezTo>
                <a:cubicBezTo>
                  <a:pt x="53228" y="0"/>
                  <a:pt x="68580" y="15352"/>
                  <a:pt x="68580" y="34290"/>
                </a:cubicBezTo>
                <a:close/>
              </a:path>
            </a:pathLst>
          </a:custGeom>
          <a:solidFill>
            <a:srgbClr val="0000FF">
              <a:alpha val="50000"/>
            </a:srgbClr>
          </a:solidFill>
          <a:ln w="7620" cap="flat">
            <a:solidFill>
              <a:srgbClr val="000000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7" name="Freeform 106">
            <a:extLst>
              <a:ext uri="{FF2B5EF4-FFF2-40B4-BE49-F238E27FC236}">
                <a16:creationId xmlns:a16="http://schemas.microsoft.com/office/drawing/2014/main" id="{960FD15E-6A41-0073-35CC-BC928AC1FA26}"/>
              </a:ext>
            </a:extLst>
          </p:cNvPr>
          <p:cNvSpPr/>
          <p:nvPr/>
        </p:nvSpPr>
        <p:spPr>
          <a:xfrm>
            <a:off x="4735953" y="2253864"/>
            <a:ext cx="68580" cy="68579"/>
          </a:xfrm>
          <a:custGeom>
            <a:avLst/>
            <a:gdLst>
              <a:gd name="connsiteX0" fmla="*/ 68580 w 68580"/>
              <a:gd name="connsiteY0" fmla="*/ 34290 h 68579"/>
              <a:gd name="connsiteX1" fmla="*/ 34290 w 68580"/>
              <a:gd name="connsiteY1" fmla="*/ 68580 h 68579"/>
              <a:gd name="connsiteX2" fmla="*/ 0 w 68580"/>
              <a:gd name="connsiteY2" fmla="*/ 34290 h 68579"/>
              <a:gd name="connsiteX3" fmla="*/ 34290 w 68580"/>
              <a:gd name="connsiteY3" fmla="*/ 0 h 68579"/>
              <a:gd name="connsiteX4" fmla="*/ 68580 w 68580"/>
              <a:gd name="connsiteY4" fmla="*/ 34290 h 68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580" h="68579">
                <a:moveTo>
                  <a:pt x="68580" y="34290"/>
                </a:moveTo>
                <a:cubicBezTo>
                  <a:pt x="68580" y="53228"/>
                  <a:pt x="53228" y="68580"/>
                  <a:pt x="34290" y="68580"/>
                </a:cubicBezTo>
                <a:cubicBezTo>
                  <a:pt x="15352" y="68580"/>
                  <a:pt x="0" y="53228"/>
                  <a:pt x="0" y="34290"/>
                </a:cubicBezTo>
                <a:cubicBezTo>
                  <a:pt x="0" y="15352"/>
                  <a:pt x="15352" y="0"/>
                  <a:pt x="34290" y="0"/>
                </a:cubicBezTo>
                <a:cubicBezTo>
                  <a:pt x="53228" y="0"/>
                  <a:pt x="68580" y="15352"/>
                  <a:pt x="68580" y="34290"/>
                </a:cubicBezTo>
                <a:close/>
              </a:path>
            </a:pathLst>
          </a:custGeom>
          <a:solidFill>
            <a:srgbClr val="0000FF">
              <a:alpha val="50000"/>
            </a:srgbClr>
          </a:solidFill>
          <a:ln w="7620" cap="flat">
            <a:solidFill>
              <a:srgbClr val="000000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8" name="Freeform 107">
            <a:extLst>
              <a:ext uri="{FF2B5EF4-FFF2-40B4-BE49-F238E27FC236}">
                <a16:creationId xmlns:a16="http://schemas.microsoft.com/office/drawing/2014/main" id="{6F243B43-D2CA-8B91-6FA7-2FD149059899}"/>
              </a:ext>
            </a:extLst>
          </p:cNvPr>
          <p:cNvSpPr/>
          <p:nvPr/>
        </p:nvSpPr>
        <p:spPr>
          <a:xfrm>
            <a:off x="4287968" y="2916739"/>
            <a:ext cx="68580" cy="68579"/>
          </a:xfrm>
          <a:custGeom>
            <a:avLst/>
            <a:gdLst>
              <a:gd name="connsiteX0" fmla="*/ 68580 w 68580"/>
              <a:gd name="connsiteY0" fmla="*/ 34290 h 68579"/>
              <a:gd name="connsiteX1" fmla="*/ 34290 w 68580"/>
              <a:gd name="connsiteY1" fmla="*/ 68580 h 68579"/>
              <a:gd name="connsiteX2" fmla="*/ 0 w 68580"/>
              <a:gd name="connsiteY2" fmla="*/ 34290 h 68579"/>
              <a:gd name="connsiteX3" fmla="*/ 34290 w 68580"/>
              <a:gd name="connsiteY3" fmla="*/ 0 h 68579"/>
              <a:gd name="connsiteX4" fmla="*/ 68580 w 68580"/>
              <a:gd name="connsiteY4" fmla="*/ 34290 h 68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580" h="68579">
                <a:moveTo>
                  <a:pt x="68580" y="34290"/>
                </a:moveTo>
                <a:cubicBezTo>
                  <a:pt x="68580" y="53228"/>
                  <a:pt x="53228" y="68580"/>
                  <a:pt x="34290" y="68580"/>
                </a:cubicBezTo>
                <a:cubicBezTo>
                  <a:pt x="15352" y="68580"/>
                  <a:pt x="0" y="53228"/>
                  <a:pt x="0" y="34290"/>
                </a:cubicBezTo>
                <a:cubicBezTo>
                  <a:pt x="0" y="15352"/>
                  <a:pt x="15352" y="0"/>
                  <a:pt x="34290" y="0"/>
                </a:cubicBezTo>
                <a:cubicBezTo>
                  <a:pt x="53228" y="0"/>
                  <a:pt x="68580" y="15352"/>
                  <a:pt x="68580" y="34290"/>
                </a:cubicBezTo>
                <a:close/>
              </a:path>
            </a:pathLst>
          </a:custGeom>
          <a:solidFill>
            <a:srgbClr val="0000FF">
              <a:alpha val="50000"/>
            </a:srgbClr>
          </a:solidFill>
          <a:ln w="7620" cap="flat">
            <a:solidFill>
              <a:srgbClr val="000000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9" name="Freeform 108">
            <a:extLst>
              <a:ext uri="{FF2B5EF4-FFF2-40B4-BE49-F238E27FC236}">
                <a16:creationId xmlns:a16="http://schemas.microsoft.com/office/drawing/2014/main" id="{583DF3C2-1508-8A35-0EE5-2E007107B0D4}"/>
              </a:ext>
            </a:extLst>
          </p:cNvPr>
          <p:cNvSpPr/>
          <p:nvPr/>
        </p:nvSpPr>
        <p:spPr>
          <a:xfrm>
            <a:off x="5090045" y="1727165"/>
            <a:ext cx="68580" cy="68580"/>
          </a:xfrm>
          <a:custGeom>
            <a:avLst/>
            <a:gdLst>
              <a:gd name="connsiteX0" fmla="*/ 68580 w 68580"/>
              <a:gd name="connsiteY0" fmla="*/ 34290 h 68580"/>
              <a:gd name="connsiteX1" fmla="*/ 34290 w 68580"/>
              <a:gd name="connsiteY1" fmla="*/ 68580 h 68580"/>
              <a:gd name="connsiteX2" fmla="*/ 0 w 68580"/>
              <a:gd name="connsiteY2" fmla="*/ 34290 h 68580"/>
              <a:gd name="connsiteX3" fmla="*/ 34290 w 68580"/>
              <a:gd name="connsiteY3" fmla="*/ 0 h 68580"/>
              <a:gd name="connsiteX4" fmla="*/ 68580 w 68580"/>
              <a:gd name="connsiteY4" fmla="*/ 34290 h 68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580" h="68580">
                <a:moveTo>
                  <a:pt x="68580" y="34290"/>
                </a:moveTo>
                <a:cubicBezTo>
                  <a:pt x="68580" y="53228"/>
                  <a:pt x="53228" y="68580"/>
                  <a:pt x="34290" y="68580"/>
                </a:cubicBezTo>
                <a:cubicBezTo>
                  <a:pt x="15352" y="68580"/>
                  <a:pt x="0" y="53228"/>
                  <a:pt x="0" y="34290"/>
                </a:cubicBezTo>
                <a:cubicBezTo>
                  <a:pt x="0" y="15352"/>
                  <a:pt x="15352" y="0"/>
                  <a:pt x="34290" y="0"/>
                </a:cubicBezTo>
                <a:cubicBezTo>
                  <a:pt x="53228" y="0"/>
                  <a:pt x="68580" y="15352"/>
                  <a:pt x="68580" y="34290"/>
                </a:cubicBezTo>
                <a:close/>
              </a:path>
            </a:pathLst>
          </a:custGeom>
          <a:solidFill>
            <a:srgbClr val="0000FF">
              <a:alpha val="50000"/>
            </a:srgbClr>
          </a:solidFill>
          <a:ln w="7620" cap="flat">
            <a:solidFill>
              <a:srgbClr val="000000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0" name="Freeform 109">
            <a:extLst>
              <a:ext uri="{FF2B5EF4-FFF2-40B4-BE49-F238E27FC236}">
                <a16:creationId xmlns:a16="http://schemas.microsoft.com/office/drawing/2014/main" id="{C048EBAD-E581-0A34-6052-B250B8F9C53F}"/>
              </a:ext>
            </a:extLst>
          </p:cNvPr>
          <p:cNvSpPr/>
          <p:nvPr/>
        </p:nvSpPr>
        <p:spPr>
          <a:xfrm>
            <a:off x="4396172" y="2402182"/>
            <a:ext cx="68580" cy="68579"/>
          </a:xfrm>
          <a:custGeom>
            <a:avLst/>
            <a:gdLst>
              <a:gd name="connsiteX0" fmla="*/ 68580 w 68580"/>
              <a:gd name="connsiteY0" fmla="*/ 34290 h 68579"/>
              <a:gd name="connsiteX1" fmla="*/ 34290 w 68580"/>
              <a:gd name="connsiteY1" fmla="*/ 68580 h 68579"/>
              <a:gd name="connsiteX2" fmla="*/ 0 w 68580"/>
              <a:gd name="connsiteY2" fmla="*/ 34290 h 68579"/>
              <a:gd name="connsiteX3" fmla="*/ 34290 w 68580"/>
              <a:gd name="connsiteY3" fmla="*/ 0 h 68579"/>
              <a:gd name="connsiteX4" fmla="*/ 68580 w 68580"/>
              <a:gd name="connsiteY4" fmla="*/ 34290 h 68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580" h="68579">
                <a:moveTo>
                  <a:pt x="68580" y="34290"/>
                </a:moveTo>
                <a:cubicBezTo>
                  <a:pt x="68580" y="53228"/>
                  <a:pt x="53228" y="68580"/>
                  <a:pt x="34290" y="68580"/>
                </a:cubicBezTo>
                <a:cubicBezTo>
                  <a:pt x="15352" y="68580"/>
                  <a:pt x="0" y="53228"/>
                  <a:pt x="0" y="34290"/>
                </a:cubicBezTo>
                <a:cubicBezTo>
                  <a:pt x="0" y="15352"/>
                  <a:pt x="15352" y="0"/>
                  <a:pt x="34290" y="0"/>
                </a:cubicBezTo>
                <a:cubicBezTo>
                  <a:pt x="53228" y="0"/>
                  <a:pt x="68580" y="15352"/>
                  <a:pt x="68580" y="34290"/>
                </a:cubicBezTo>
                <a:close/>
              </a:path>
            </a:pathLst>
          </a:custGeom>
          <a:solidFill>
            <a:srgbClr val="0000FF">
              <a:alpha val="50000"/>
            </a:srgbClr>
          </a:solidFill>
          <a:ln w="7620" cap="flat">
            <a:solidFill>
              <a:srgbClr val="000000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1" name="Freeform 110">
            <a:extLst>
              <a:ext uri="{FF2B5EF4-FFF2-40B4-BE49-F238E27FC236}">
                <a16:creationId xmlns:a16="http://schemas.microsoft.com/office/drawing/2014/main" id="{10CBCE0C-96A1-CCE3-DAA3-62A16B8D5C22}"/>
              </a:ext>
            </a:extLst>
          </p:cNvPr>
          <p:cNvSpPr/>
          <p:nvPr/>
        </p:nvSpPr>
        <p:spPr>
          <a:xfrm>
            <a:off x="4986627" y="2728306"/>
            <a:ext cx="68580" cy="68579"/>
          </a:xfrm>
          <a:custGeom>
            <a:avLst/>
            <a:gdLst>
              <a:gd name="connsiteX0" fmla="*/ 68580 w 68580"/>
              <a:gd name="connsiteY0" fmla="*/ 34290 h 68579"/>
              <a:gd name="connsiteX1" fmla="*/ 34290 w 68580"/>
              <a:gd name="connsiteY1" fmla="*/ 68580 h 68579"/>
              <a:gd name="connsiteX2" fmla="*/ 0 w 68580"/>
              <a:gd name="connsiteY2" fmla="*/ 34290 h 68579"/>
              <a:gd name="connsiteX3" fmla="*/ 34290 w 68580"/>
              <a:gd name="connsiteY3" fmla="*/ 0 h 68579"/>
              <a:gd name="connsiteX4" fmla="*/ 68580 w 68580"/>
              <a:gd name="connsiteY4" fmla="*/ 34290 h 68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580" h="68579">
                <a:moveTo>
                  <a:pt x="68580" y="34290"/>
                </a:moveTo>
                <a:cubicBezTo>
                  <a:pt x="68580" y="53228"/>
                  <a:pt x="53228" y="68580"/>
                  <a:pt x="34290" y="68580"/>
                </a:cubicBezTo>
                <a:cubicBezTo>
                  <a:pt x="15352" y="68580"/>
                  <a:pt x="0" y="53228"/>
                  <a:pt x="0" y="34290"/>
                </a:cubicBezTo>
                <a:cubicBezTo>
                  <a:pt x="0" y="15352"/>
                  <a:pt x="15352" y="0"/>
                  <a:pt x="34290" y="0"/>
                </a:cubicBezTo>
                <a:cubicBezTo>
                  <a:pt x="53228" y="0"/>
                  <a:pt x="68580" y="15352"/>
                  <a:pt x="68580" y="34290"/>
                </a:cubicBezTo>
                <a:close/>
              </a:path>
            </a:pathLst>
          </a:custGeom>
          <a:solidFill>
            <a:srgbClr val="0000FF">
              <a:alpha val="50000"/>
            </a:srgbClr>
          </a:solidFill>
          <a:ln w="7620" cap="flat">
            <a:solidFill>
              <a:srgbClr val="000000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2" name="Freeform 111">
            <a:extLst>
              <a:ext uri="{FF2B5EF4-FFF2-40B4-BE49-F238E27FC236}">
                <a16:creationId xmlns:a16="http://schemas.microsoft.com/office/drawing/2014/main" id="{42FAF967-D480-2768-32D6-9FF5B687EA6E}"/>
              </a:ext>
            </a:extLst>
          </p:cNvPr>
          <p:cNvSpPr/>
          <p:nvPr/>
        </p:nvSpPr>
        <p:spPr>
          <a:xfrm>
            <a:off x="5001796" y="2309592"/>
            <a:ext cx="68580" cy="68579"/>
          </a:xfrm>
          <a:custGeom>
            <a:avLst/>
            <a:gdLst>
              <a:gd name="connsiteX0" fmla="*/ 68580 w 68580"/>
              <a:gd name="connsiteY0" fmla="*/ 34290 h 68579"/>
              <a:gd name="connsiteX1" fmla="*/ 34290 w 68580"/>
              <a:gd name="connsiteY1" fmla="*/ 68580 h 68579"/>
              <a:gd name="connsiteX2" fmla="*/ 0 w 68580"/>
              <a:gd name="connsiteY2" fmla="*/ 34290 h 68579"/>
              <a:gd name="connsiteX3" fmla="*/ 34290 w 68580"/>
              <a:gd name="connsiteY3" fmla="*/ 0 h 68579"/>
              <a:gd name="connsiteX4" fmla="*/ 68580 w 68580"/>
              <a:gd name="connsiteY4" fmla="*/ 34290 h 68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580" h="68579">
                <a:moveTo>
                  <a:pt x="68580" y="34290"/>
                </a:moveTo>
                <a:cubicBezTo>
                  <a:pt x="68580" y="53228"/>
                  <a:pt x="53228" y="68580"/>
                  <a:pt x="34290" y="68580"/>
                </a:cubicBezTo>
                <a:cubicBezTo>
                  <a:pt x="15352" y="68580"/>
                  <a:pt x="0" y="53228"/>
                  <a:pt x="0" y="34290"/>
                </a:cubicBezTo>
                <a:cubicBezTo>
                  <a:pt x="0" y="15352"/>
                  <a:pt x="15352" y="0"/>
                  <a:pt x="34290" y="0"/>
                </a:cubicBezTo>
                <a:cubicBezTo>
                  <a:pt x="53228" y="0"/>
                  <a:pt x="68580" y="15352"/>
                  <a:pt x="68580" y="34290"/>
                </a:cubicBezTo>
                <a:close/>
              </a:path>
            </a:pathLst>
          </a:custGeom>
          <a:solidFill>
            <a:srgbClr val="0000FF">
              <a:alpha val="50000"/>
            </a:srgbClr>
          </a:solidFill>
          <a:ln w="7620" cap="flat">
            <a:solidFill>
              <a:srgbClr val="000000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3" name="Freeform 112">
            <a:extLst>
              <a:ext uri="{FF2B5EF4-FFF2-40B4-BE49-F238E27FC236}">
                <a16:creationId xmlns:a16="http://schemas.microsoft.com/office/drawing/2014/main" id="{406F3A26-BBA8-59A0-F3BB-75402143A1F1}"/>
              </a:ext>
            </a:extLst>
          </p:cNvPr>
          <p:cNvSpPr/>
          <p:nvPr/>
        </p:nvSpPr>
        <p:spPr>
          <a:xfrm>
            <a:off x="4648775" y="2550498"/>
            <a:ext cx="68580" cy="68579"/>
          </a:xfrm>
          <a:custGeom>
            <a:avLst/>
            <a:gdLst>
              <a:gd name="connsiteX0" fmla="*/ 68580 w 68580"/>
              <a:gd name="connsiteY0" fmla="*/ 34290 h 68579"/>
              <a:gd name="connsiteX1" fmla="*/ 34290 w 68580"/>
              <a:gd name="connsiteY1" fmla="*/ 68580 h 68579"/>
              <a:gd name="connsiteX2" fmla="*/ 0 w 68580"/>
              <a:gd name="connsiteY2" fmla="*/ 34290 h 68579"/>
              <a:gd name="connsiteX3" fmla="*/ 34290 w 68580"/>
              <a:gd name="connsiteY3" fmla="*/ 0 h 68579"/>
              <a:gd name="connsiteX4" fmla="*/ 68580 w 68580"/>
              <a:gd name="connsiteY4" fmla="*/ 34290 h 68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580" h="68579">
                <a:moveTo>
                  <a:pt x="68580" y="34290"/>
                </a:moveTo>
                <a:cubicBezTo>
                  <a:pt x="68580" y="53228"/>
                  <a:pt x="53228" y="68580"/>
                  <a:pt x="34290" y="68580"/>
                </a:cubicBezTo>
                <a:cubicBezTo>
                  <a:pt x="15352" y="68580"/>
                  <a:pt x="0" y="53228"/>
                  <a:pt x="0" y="34290"/>
                </a:cubicBezTo>
                <a:cubicBezTo>
                  <a:pt x="0" y="15352"/>
                  <a:pt x="15352" y="0"/>
                  <a:pt x="34290" y="0"/>
                </a:cubicBezTo>
                <a:cubicBezTo>
                  <a:pt x="53228" y="0"/>
                  <a:pt x="68580" y="15352"/>
                  <a:pt x="68580" y="34290"/>
                </a:cubicBezTo>
                <a:close/>
              </a:path>
            </a:pathLst>
          </a:custGeom>
          <a:solidFill>
            <a:srgbClr val="0000FF">
              <a:alpha val="50000"/>
            </a:srgbClr>
          </a:solidFill>
          <a:ln w="7620" cap="flat">
            <a:solidFill>
              <a:srgbClr val="000000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4" name="Freeform 113">
            <a:extLst>
              <a:ext uri="{FF2B5EF4-FFF2-40B4-BE49-F238E27FC236}">
                <a16:creationId xmlns:a16="http://schemas.microsoft.com/office/drawing/2014/main" id="{1BDBF820-D359-812E-EB6A-3CB27FC472F0}"/>
              </a:ext>
            </a:extLst>
          </p:cNvPr>
          <p:cNvSpPr/>
          <p:nvPr/>
        </p:nvSpPr>
        <p:spPr>
          <a:xfrm>
            <a:off x="3741091" y="3681083"/>
            <a:ext cx="68580" cy="68580"/>
          </a:xfrm>
          <a:custGeom>
            <a:avLst/>
            <a:gdLst>
              <a:gd name="connsiteX0" fmla="*/ 68580 w 68580"/>
              <a:gd name="connsiteY0" fmla="*/ 34290 h 68580"/>
              <a:gd name="connsiteX1" fmla="*/ 34290 w 68580"/>
              <a:gd name="connsiteY1" fmla="*/ 68580 h 68580"/>
              <a:gd name="connsiteX2" fmla="*/ 0 w 68580"/>
              <a:gd name="connsiteY2" fmla="*/ 34290 h 68580"/>
              <a:gd name="connsiteX3" fmla="*/ 34290 w 68580"/>
              <a:gd name="connsiteY3" fmla="*/ 0 h 68580"/>
              <a:gd name="connsiteX4" fmla="*/ 68580 w 68580"/>
              <a:gd name="connsiteY4" fmla="*/ 34290 h 68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580" h="68580">
                <a:moveTo>
                  <a:pt x="68580" y="34290"/>
                </a:moveTo>
                <a:cubicBezTo>
                  <a:pt x="68580" y="53228"/>
                  <a:pt x="53228" y="68580"/>
                  <a:pt x="34290" y="68580"/>
                </a:cubicBezTo>
                <a:cubicBezTo>
                  <a:pt x="15352" y="68580"/>
                  <a:pt x="0" y="53228"/>
                  <a:pt x="0" y="34290"/>
                </a:cubicBezTo>
                <a:cubicBezTo>
                  <a:pt x="0" y="15352"/>
                  <a:pt x="15352" y="0"/>
                  <a:pt x="34290" y="0"/>
                </a:cubicBezTo>
                <a:cubicBezTo>
                  <a:pt x="53228" y="0"/>
                  <a:pt x="68580" y="15352"/>
                  <a:pt x="68580" y="34290"/>
                </a:cubicBezTo>
                <a:close/>
              </a:path>
            </a:pathLst>
          </a:custGeom>
          <a:solidFill>
            <a:srgbClr val="FF0000"/>
          </a:solidFill>
          <a:ln w="7620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5" name="Freeform 114">
            <a:extLst>
              <a:ext uri="{FF2B5EF4-FFF2-40B4-BE49-F238E27FC236}">
                <a16:creationId xmlns:a16="http://schemas.microsoft.com/office/drawing/2014/main" id="{B641D08A-BB76-C12B-0F57-143540FC22D8}"/>
              </a:ext>
            </a:extLst>
          </p:cNvPr>
          <p:cNvSpPr/>
          <p:nvPr/>
        </p:nvSpPr>
        <p:spPr>
          <a:xfrm>
            <a:off x="2236893" y="2117832"/>
            <a:ext cx="3469324" cy="1664834"/>
          </a:xfrm>
          <a:custGeom>
            <a:avLst/>
            <a:gdLst>
              <a:gd name="connsiteX0" fmla="*/ 0 w 3469324"/>
              <a:gd name="connsiteY0" fmla="*/ 0 h 1664834"/>
              <a:gd name="connsiteX1" fmla="*/ 35045 w 3469324"/>
              <a:gd name="connsiteY1" fmla="*/ 16816 h 1664834"/>
              <a:gd name="connsiteX2" fmla="*/ 70087 w 3469324"/>
              <a:gd name="connsiteY2" fmla="*/ 33633 h 1664834"/>
              <a:gd name="connsiteX3" fmla="*/ 105132 w 3469324"/>
              <a:gd name="connsiteY3" fmla="*/ 50449 h 1664834"/>
              <a:gd name="connsiteX4" fmla="*/ 140175 w 3469324"/>
              <a:gd name="connsiteY4" fmla="*/ 67266 h 1664834"/>
              <a:gd name="connsiteX5" fmla="*/ 175220 w 3469324"/>
              <a:gd name="connsiteY5" fmla="*/ 84082 h 1664834"/>
              <a:gd name="connsiteX6" fmla="*/ 210262 w 3469324"/>
              <a:gd name="connsiteY6" fmla="*/ 100898 h 1664834"/>
              <a:gd name="connsiteX7" fmla="*/ 245307 w 3469324"/>
              <a:gd name="connsiteY7" fmla="*/ 117715 h 1664834"/>
              <a:gd name="connsiteX8" fmla="*/ 280349 w 3469324"/>
              <a:gd name="connsiteY8" fmla="*/ 134531 h 1664834"/>
              <a:gd name="connsiteX9" fmla="*/ 315394 w 3469324"/>
              <a:gd name="connsiteY9" fmla="*/ 151347 h 1664834"/>
              <a:gd name="connsiteX10" fmla="*/ 350439 w 3469324"/>
              <a:gd name="connsiteY10" fmla="*/ 168164 h 1664834"/>
              <a:gd name="connsiteX11" fmla="*/ 385482 w 3469324"/>
              <a:gd name="connsiteY11" fmla="*/ 184980 h 1664834"/>
              <a:gd name="connsiteX12" fmla="*/ 420526 w 3469324"/>
              <a:gd name="connsiteY12" fmla="*/ 201797 h 1664834"/>
              <a:gd name="connsiteX13" fmla="*/ 455569 w 3469324"/>
              <a:gd name="connsiteY13" fmla="*/ 218613 h 1664834"/>
              <a:gd name="connsiteX14" fmla="*/ 490614 w 3469324"/>
              <a:gd name="connsiteY14" fmla="*/ 235432 h 1664834"/>
              <a:gd name="connsiteX15" fmla="*/ 525656 w 3469324"/>
              <a:gd name="connsiteY15" fmla="*/ 252248 h 1664834"/>
              <a:gd name="connsiteX16" fmla="*/ 560701 w 3469324"/>
              <a:gd name="connsiteY16" fmla="*/ 269065 h 1664834"/>
              <a:gd name="connsiteX17" fmla="*/ 595744 w 3469324"/>
              <a:gd name="connsiteY17" fmla="*/ 285881 h 1664834"/>
              <a:gd name="connsiteX18" fmla="*/ 630788 w 3469324"/>
              <a:gd name="connsiteY18" fmla="*/ 302697 h 1664834"/>
              <a:gd name="connsiteX19" fmla="*/ 665831 w 3469324"/>
              <a:gd name="connsiteY19" fmla="*/ 319514 h 1664834"/>
              <a:gd name="connsiteX20" fmla="*/ 700876 w 3469324"/>
              <a:gd name="connsiteY20" fmla="*/ 336330 h 1664834"/>
              <a:gd name="connsiteX21" fmla="*/ 735918 w 3469324"/>
              <a:gd name="connsiteY21" fmla="*/ 353147 h 1664834"/>
              <a:gd name="connsiteX22" fmla="*/ 770963 w 3469324"/>
              <a:gd name="connsiteY22" fmla="*/ 369963 h 1664834"/>
              <a:gd name="connsiteX23" fmla="*/ 806005 w 3469324"/>
              <a:gd name="connsiteY23" fmla="*/ 386779 h 1664834"/>
              <a:gd name="connsiteX24" fmla="*/ 841050 w 3469324"/>
              <a:gd name="connsiteY24" fmla="*/ 403596 h 1664834"/>
              <a:gd name="connsiteX25" fmla="*/ 876093 w 3469324"/>
              <a:gd name="connsiteY25" fmla="*/ 420412 h 1664834"/>
              <a:gd name="connsiteX26" fmla="*/ 911138 w 3469324"/>
              <a:gd name="connsiteY26" fmla="*/ 437228 h 1664834"/>
              <a:gd name="connsiteX27" fmla="*/ 946180 w 3469324"/>
              <a:gd name="connsiteY27" fmla="*/ 454045 h 1664834"/>
              <a:gd name="connsiteX28" fmla="*/ 981227 w 3469324"/>
              <a:gd name="connsiteY28" fmla="*/ 470861 h 1664834"/>
              <a:gd name="connsiteX29" fmla="*/ 1016279 w 3469324"/>
              <a:gd name="connsiteY29" fmla="*/ 487678 h 1664834"/>
              <a:gd name="connsiteX30" fmla="*/ 1051308 w 3469324"/>
              <a:gd name="connsiteY30" fmla="*/ 504494 h 1664834"/>
              <a:gd name="connsiteX31" fmla="*/ 1086360 w 3469324"/>
              <a:gd name="connsiteY31" fmla="*/ 521310 h 1664834"/>
              <a:gd name="connsiteX32" fmla="*/ 1121388 w 3469324"/>
              <a:gd name="connsiteY32" fmla="*/ 538127 h 1664834"/>
              <a:gd name="connsiteX33" fmla="*/ 1156440 w 3469324"/>
              <a:gd name="connsiteY33" fmla="*/ 554943 h 1664834"/>
              <a:gd name="connsiteX34" fmla="*/ 1191492 w 3469324"/>
              <a:gd name="connsiteY34" fmla="*/ 571760 h 1664834"/>
              <a:gd name="connsiteX35" fmla="*/ 1226520 w 3469324"/>
              <a:gd name="connsiteY35" fmla="*/ 588576 h 1664834"/>
              <a:gd name="connsiteX36" fmla="*/ 1261572 w 3469324"/>
              <a:gd name="connsiteY36" fmla="*/ 605395 h 1664834"/>
              <a:gd name="connsiteX37" fmla="*/ 1296624 w 3469324"/>
              <a:gd name="connsiteY37" fmla="*/ 622211 h 1664834"/>
              <a:gd name="connsiteX38" fmla="*/ 1331652 w 3469324"/>
              <a:gd name="connsiteY38" fmla="*/ 639028 h 1664834"/>
              <a:gd name="connsiteX39" fmla="*/ 1366704 w 3469324"/>
              <a:gd name="connsiteY39" fmla="*/ 655844 h 1664834"/>
              <a:gd name="connsiteX40" fmla="*/ 1401756 w 3469324"/>
              <a:gd name="connsiteY40" fmla="*/ 672660 h 1664834"/>
              <a:gd name="connsiteX41" fmla="*/ 1436784 w 3469324"/>
              <a:gd name="connsiteY41" fmla="*/ 689477 h 1664834"/>
              <a:gd name="connsiteX42" fmla="*/ 1471837 w 3469324"/>
              <a:gd name="connsiteY42" fmla="*/ 706293 h 1664834"/>
              <a:gd name="connsiteX43" fmla="*/ 1506888 w 3469324"/>
              <a:gd name="connsiteY43" fmla="*/ 723109 h 1664834"/>
              <a:gd name="connsiteX44" fmla="*/ 1541917 w 3469324"/>
              <a:gd name="connsiteY44" fmla="*/ 739926 h 1664834"/>
              <a:gd name="connsiteX45" fmla="*/ 1576968 w 3469324"/>
              <a:gd name="connsiteY45" fmla="*/ 756742 h 1664834"/>
              <a:gd name="connsiteX46" fmla="*/ 1612021 w 3469324"/>
              <a:gd name="connsiteY46" fmla="*/ 773559 h 1664834"/>
              <a:gd name="connsiteX47" fmla="*/ 1647049 w 3469324"/>
              <a:gd name="connsiteY47" fmla="*/ 790375 h 1664834"/>
              <a:gd name="connsiteX48" fmla="*/ 1682101 w 3469324"/>
              <a:gd name="connsiteY48" fmla="*/ 807191 h 1664834"/>
              <a:gd name="connsiteX49" fmla="*/ 1717153 w 3469324"/>
              <a:gd name="connsiteY49" fmla="*/ 824008 h 1664834"/>
              <a:gd name="connsiteX50" fmla="*/ 1752181 w 3469324"/>
              <a:gd name="connsiteY50" fmla="*/ 840824 h 1664834"/>
              <a:gd name="connsiteX51" fmla="*/ 1787233 w 3469324"/>
              <a:gd name="connsiteY51" fmla="*/ 857640 h 1664834"/>
              <a:gd name="connsiteX52" fmla="*/ 1822285 w 3469324"/>
              <a:gd name="connsiteY52" fmla="*/ 874457 h 1664834"/>
              <a:gd name="connsiteX53" fmla="*/ 1857313 w 3469324"/>
              <a:gd name="connsiteY53" fmla="*/ 891273 h 1664834"/>
              <a:gd name="connsiteX54" fmla="*/ 1892365 w 3469324"/>
              <a:gd name="connsiteY54" fmla="*/ 908090 h 1664834"/>
              <a:gd name="connsiteX55" fmla="*/ 1927393 w 3469324"/>
              <a:gd name="connsiteY55" fmla="*/ 924906 h 1664834"/>
              <a:gd name="connsiteX56" fmla="*/ 1962445 w 3469324"/>
              <a:gd name="connsiteY56" fmla="*/ 941722 h 1664834"/>
              <a:gd name="connsiteX57" fmla="*/ 1997497 w 3469324"/>
              <a:gd name="connsiteY57" fmla="*/ 958539 h 1664834"/>
              <a:gd name="connsiteX58" fmla="*/ 2032526 w 3469324"/>
              <a:gd name="connsiteY58" fmla="*/ 975358 h 1664834"/>
              <a:gd name="connsiteX59" fmla="*/ 2067577 w 3469324"/>
              <a:gd name="connsiteY59" fmla="*/ 992174 h 1664834"/>
              <a:gd name="connsiteX60" fmla="*/ 2102629 w 3469324"/>
              <a:gd name="connsiteY60" fmla="*/ 1008990 h 1664834"/>
              <a:gd name="connsiteX61" fmla="*/ 2137658 w 3469324"/>
              <a:gd name="connsiteY61" fmla="*/ 1025807 h 1664834"/>
              <a:gd name="connsiteX62" fmla="*/ 2172710 w 3469324"/>
              <a:gd name="connsiteY62" fmla="*/ 1042623 h 1664834"/>
              <a:gd name="connsiteX63" fmla="*/ 2207762 w 3469324"/>
              <a:gd name="connsiteY63" fmla="*/ 1059440 h 1664834"/>
              <a:gd name="connsiteX64" fmla="*/ 2242790 w 3469324"/>
              <a:gd name="connsiteY64" fmla="*/ 1076256 h 1664834"/>
              <a:gd name="connsiteX65" fmla="*/ 2277842 w 3469324"/>
              <a:gd name="connsiteY65" fmla="*/ 1093072 h 1664834"/>
              <a:gd name="connsiteX66" fmla="*/ 2312894 w 3469324"/>
              <a:gd name="connsiteY66" fmla="*/ 1109889 h 1664834"/>
              <a:gd name="connsiteX67" fmla="*/ 2347922 w 3469324"/>
              <a:gd name="connsiteY67" fmla="*/ 1126705 h 1664834"/>
              <a:gd name="connsiteX68" fmla="*/ 2382974 w 3469324"/>
              <a:gd name="connsiteY68" fmla="*/ 1143521 h 1664834"/>
              <a:gd name="connsiteX69" fmla="*/ 2418026 w 3469324"/>
              <a:gd name="connsiteY69" fmla="*/ 1160338 h 1664834"/>
              <a:gd name="connsiteX70" fmla="*/ 2453054 w 3469324"/>
              <a:gd name="connsiteY70" fmla="*/ 1177154 h 1664834"/>
              <a:gd name="connsiteX71" fmla="*/ 2488106 w 3469324"/>
              <a:gd name="connsiteY71" fmla="*/ 1193971 h 1664834"/>
              <a:gd name="connsiteX72" fmla="*/ 2523158 w 3469324"/>
              <a:gd name="connsiteY72" fmla="*/ 1210787 h 1664834"/>
              <a:gd name="connsiteX73" fmla="*/ 2558187 w 3469324"/>
              <a:gd name="connsiteY73" fmla="*/ 1227603 h 1664834"/>
              <a:gd name="connsiteX74" fmla="*/ 2593238 w 3469324"/>
              <a:gd name="connsiteY74" fmla="*/ 1244420 h 1664834"/>
              <a:gd name="connsiteX75" fmla="*/ 2628290 w 3469324"/>
              <a:gd name="connsiteY75" fmla="*/ 1261236 h 1664834"/>
              <a:gd name="connsiteX76" fmla="*/ 2663319 w 3469324"/>
              <a:gd name="connsiteY76" fmla="*/ 1278053 h 1664834"/>
              <a:gd name="connsiteX77" fmla="*/ 2698371 w 3469324"/>
              <a:gd name="connsiteY77" fmla="*/ 1294869 h 1664834"/>
              <a:gd name="connsiteX78" fmla="*/ 2733399 w 3469324"/>
              <a:gd name="connsiteY78" fmla="*/ 1311685 h 1664834"/>
              <a:gd name="connsiteX79" fmla="*/ 2768451 w 3469324"/>
              <a:gd name="connsiteY79" fmla="*/ 1328502 h 1664834"/>
              <a:gd name="connsiteX80" fmla="*/ 2803503 w 3469324"/>
              <a:gd name="connsiteY80" fmla="*/ 1345321 h 1664834"/>
              <a:gd name="connsiteX81" fmla="*/ 2838531 w 3469324"/>
              <a:gd name="connsiteY81" fmla="*/ 1362137 h 1664834"/>
              <a:gd name="connsiteX82" fmla="*/ 2873583 w 3469324"/>
              <a:gd name="connsiteY82" fmla="*/ 1378953 h 1664834"/>
              <a:gd name="connsiteX83" fmla="*/ 2908635 w 3469324"/>
              <a:gd name="connsiteY83" fmla="*/ 1395770 h 1664834"/>
              <a:gd name="connsiteX84" fmla="*/ 2943663 w 3469324"/>
              <a:gd name="connsiteY84" fmla="*/ 1412586 h 1664834"/>
              <a:gd name="connsiteX85" fmla="*/ 2978715 w 3469324"/>
              <a:gd name="connsiteY85" fmla="*/ 1429403 h 1664834"/>
              <a:gd name="connsiteX86" fmla="*/ 3013767 w 3469324"/>
              <a:gd name="connsiteY86" fmla="*/ 1446219 h 1664834"/>
              <a:gd name="connsiteX87" fmla="*/ 3048796 w 3469324"/>
              <a:gd name="connsiteY87" fmla="*/ 1463035 h 1664834"/>
              <a:gd name="connsiteX88" fmla="*/ 3083848 w 3469324"/>
              <a:gd name="connsiteY88" fmla="*/ 1479852 h 1664834"/>
              <a:gd name="connsiteX89" fmla="*/ 3118899 w 3469324"/>
              <a:gd name="connsiteY89" fmla="*/ 1496670 h 1664834"/>
              <a:gd name="connsiteX90" fmla="*/ 3153928 w 3469324"/>
              <a:gd name="connsiteY90" fmla="*/ 1513482 h 1664834"/>
              <a:gd name="connsiteX91" fmla="*/ 3188980 w 3469324"/>
              <a:gd name="connsiteY91" fmla="*/ 1530294 h 1664834"/>
              <a:gd name="connsiteX92" fmla="*/ 3224032 w 3469324"/>
              <a:gd name="connsiteY92" fmla="*/ 1547129 h 1664834"/>
              <a:gd name="connsiteX93" fmla="*/ 3259060 w 3469324"/>
              <a:gd name="connsiteY93" fmla="*/ 1563941 h 1664834"/>
              <a:gd name="connsiteX94" fmla="*/ 3294112 w 3469324"/>
              <a:gd name="connsiteY94" fmla="*/ 1580752 h 1664834"/>
              <a:gd name="connsiteX95" fmla="*/ 3329164 w 3469324"/>
              <a:gd name="connsiteY95" fmla="*/ 1597564 h 1664834"/>
              <a:gd name="connsiteX96" fmla="*/ 3364192 w 3469324"/>
              <a:gd name="connsiteY96" fmla="*/ 1614376 h 1664834"/>
              <a:gd name="connsiteX97" fmla="*/ 3399244 w 3469324"/>
              <a:gd name="connsiteY97" fmla="*/ 1631211 h 1664834"/>
              <a:gd name="connsiteX98" fmla="*/ 3434296 w 3469324"/>
              <a:gd name="connsiteY98" fmla="*/ 1648023 h 1664834"/>
              <a:gd name="connsiteX99" fmla="*/ 3469324 w 3469324"/>
              <a:gd name="connsiteY99" fmla="*/ 1664834 h 1664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3469324" h="1664834">
                <a:moveTo>
                  <a:pt x="0" y="0"/>
                </a:moveTo>
                <a:lnTo>
                  <a:pt x="35045" y="16816"/>
                </a:lnTo>
                <a:lnTo>
                  <a:pt x="70087" y="33633"/>
                </a:lnTo>
                <a:lnTo>
                  <a:pt x="105132" y="50449"/>
                </a:lnTo>
                <a:lnTo>
                  <a:pt x="140175" y="67266"/>
                </a:lnTo>
                <a:lnTo>
                  <a:pt x="175220" y="84082"/>
                </a:lnTo>
                <a:lnTo>
                  <a:pt x="210262" y="100898"/>
                </a:lnTo>
                <a:lnTo>
                  <a:pt x="245307" y="117715"/>
                </a:lnTo>
                <a:lnTo>
                  <a:pt x="280349" y="134531"/>
                </a:lnTo>
                <a:lnTo>
                  <a:pt x="315394" y="151347"/>
                </a:lnTo>
                <a:lnTo>
                  <a:pt x="350439" y="168164"/>
                </a:lnTo>
                <a:lnTo>
                  <a:pt x="385482" y="184980"/>
                </a:lnTo>
                <a:lnTo>
                  <a:pt x="420526" y="201797"/>
                </a:lnTo>
                <a:lnTo>
                  <a:pt x="455569" y="218613"/>
                </a:lnTo>
                <a:lnTo>
                  <a:pt x="490614" y="235432"/>
                </a:lnTo>
                <a:lnTo>
                  <a:pt x="525656" y="252248"/>
                </a:lnTo>
                <a:lnTo>
                  <a:pt x="560701" y="269065"/>
                </a:lnTo>
                <a:lnTo>
                  <a:pt x="595744" y="285881"/>
                </a:lnTo>
                <a:lnTo>
                  <a:pt x="630788" y="302697"/>
                </a:lnTo>
                <a:lnTo>
                  <a:pt x="665831" y="319514"/>
                </a:lnTo>
                <a:lnTo>
                  <a:pt x="700876" y="336330"/>
                </a:lnTo>
                <a:lnTo>
                  <a:pt x="735918" y="353147"/>
                </a:lnTo>
                <a:lnTo>
                  <a:pt x="770963" y="369963"/>
                </a:lnTo>
                <a:lnTo>
                  <a:pt x="806005" y="386779"/>
                </a:lnTo>
                <a:lnTo>
                  <a:pt x="841050" y="403596"/>
                </a:lnTo>
                <a:lnTo>
                  <a:pt x="876093" y="420412"/>
                </a:lnTo>
                <a:lnTo>
                  <a:pt x="911138" y="437228"/>
                </a:lnTo>
                <a:lnTo>
                  <a:pt x="946180" y="454045"/>
                </a:lnTo>
                <a:lnTo>
                  <a:pt x="981227" y="470861"/>
                </a:lnTo>
                <a:lnTo>
                  <a:pt x="1016279" y="487678"/>
                </a:lnTo>
                <a:lnTo>
                  <a:pt x="1051308" y="504494"/>
                </a:lnTo>
                <a:lnTo>
                  <a:pt x="1086360" y="521310"/>
                </a:lnTo>
                <a:lnTo>
                  <a:pt x="1121388" y="538127"/>
                </a:lnTo>
                <a:lnTo>
                  <a:pt x="1156440" y="554943"/>
                </a:lnTo>
                <a:lnTo>
                  <a:pt x="1191492" y="571760"/>
                </a:lnTo>
                <a:lnTo>
                  <a:pt x="1226520" y="588576"/>
                </a:lnTo>
                <a:lnTo>
                  <a:pt x="1261572" y="605395"/>
                </a:lnTo>
                <a:lnTo>
                  <a:pt x="1296624" y="622211"/>
                </a:lnTo>
                <a:lnTo>
                  <a:pt x="1331652" y="639028"/>
                </a:lnTo>
                <a:lnTo>
                  <a:pt x="1366704" y="655844"/>
                </a:lnTo>
                <a:lnTo>
                  <a:pt x="1401756" y="672660"/>
                </a:lnTo>
                <a:lnTo>
                  <a:pt x="1436784" y="689477"/>
                </a:lnTo>
                <a:lnTo>
                  <a:pt x="1471837" y="706293"/>
                </a:lnTo>
                <a:lnTo>
                  <a:pt x="1506888" y="723109"/>
                </a:lnTo>
                <a:lnTo>
                  <a:pt x="1541917" y="739926"/>
                </a:lnTo>
                <a:lnTo>
                  <a:pt x="1576968" y="756742"/>
                </a:lnTo>
                <a:lnTo>
                  <a:pt x="1612021" y="773559"/>
                </a:lnTo>
                <a:lnTo>
                  <a:pt x="1647049" y="790375"/>
                </a:lnTo>
                <a:lnTo>
                  <a:pt x="1682101" y="807191"/>
                </a:lnTo>
                <a:lnTo>
                  <a:pt x="1717153" y="824008"/>
                </a:lnTo>
                <a:lnTo>
                  <a:pt x="1752181" y="840824"/>
                </a:lnTo>
                <a:lnTo>
                  <a:pt x="1787233" y="857640"/>
                </a:lnTo>
                <a:lnTo>
                  <a:pt x="1822285" y="874457"/>
                </a:lnTo>
                <a:lnTo>
                  <a:pt x="1857313" y="891273"/>
                </a:lnTo>
                <a:lnTo>
                  <a:pt x="1892365" y="908090"/>
                </a:lnTo>
                <a:lnTo>
                  <a:pt x="1927393" y="924906"/>
                </a:lnTo>
                <a:lnTo>
                  <a:pt x="1962445" y="941722"/>
                </a:lnTo>
                <a:lnTo>
                  <a:pt x="1997497" y="958539"/>
                </a:lnTo>
                <a:lnTo>
                  <a:pt x="2032526" y="975358"/>
                </a:lnTo>
                <a:lnTo>
                  <a:pt x="2067577" y="992174"/>
                </a:lnTo>
                <a:lnTo>
                  <a:pt x="2102629" y="1008990"/>
                </a:lnTo>
                <a:lnTo>
                  <a:pt x="2137658" y="1025807"/>
                </a:lnTo>
                <a:lnTo>
                  <a:pt x="2172710" y="1042623"/>
                </a:lnTo>
                <a:lnTo>
                  <a:pt x="2207762" y="1059440"/>
                </a:lnTo>
                <a:lnTo>
                  <a:pt x="2242790" y="1076256"/>
                </a:lnTo>
                <a:lnTo>
                  <a:pt x="2277842" y="1093072"/>
                </a:lnTo>
                <a:lnTo>
                  <a:pt x="2312894" y="1109889"/>
                </a:lnTo>
                <a:lnTo>
                  <a:pt x="2347922" y="1126705"/>
                </a:lnTo>
                <a:lnTo>
                  <a:pt x="2382974" y="1143521"/>
                </a:lnTo>
                <a:lnTo>
                  <a:pt x="2418026" y="1160338"/>
                </a:lnTo>
                <a:lnTo>
                  <a:pt x="2453054" y="1177154"/>
                </a:lnTo>
                <a:lnTo>
                  <a:pt x="2488106" y="1193971"/>
                </a:lnTo>
                <a:lnTo>
                  <a:pt x="2523158" y="1210787"/>
                </a:lnTo>
                <a:lnTo>
                  <a:pt x="2558187" y="1227603"/>
                </a:lnTo>
                <a:lnTo>
                  <a:pt x="2593238" y="1244420"/>
                </a:lnTo>
                <a:lnTo>
                  <a:pt x="2628290" y="1261236"/>
                </a:lnTo>
                <a:lnTo>
                  <a:pt x="2663319" y="1278053"/>
                </a:lnTo>
                <a:lnTo>
                  <a:pt x="2698371" y="1294869"/>
                </a:lnTo>
                <a:lnTo>
                  <a:pt x="2733399" y="1311685"/>
                </a:lnTo>
                <a:lnTo>
                  <a:pt x="2768451" y="1328502"/>
                </a:lnTo>
                <a:lnTo>
                  <a:pt x="2803503" y="1345321"/>
                </a:lnTo>
                <a:lnTo>
                  <a:pt x="2838531" y="1362137"/>
                </a:lnTo>
                <a:lnTo>
                  <a:pt x="2873583" y="1378953"/>
                </a:lnTo>
                <a:lnTo>
                  <a:pt x="2908635" y="1395770"/>
                </a:lnTo>
                <a:lnTo>
                  <a:pt x="2943663" y="1412586"/>
                </a:lnTo>
                <a:lnTo>
                  <a:pt x="2978715" y="1429403"/>
                </a:lnTo>
                <a:lnTo>
                  <a:pt x="3013767" y="1446219"/>
                </a:lnTo>
                <a:lnTo>
                  <a:pt x="3048796" y="1463035"/>
                </a:lnTo>
                <a:lnTo>
                  <a:pt x="3083848" y="1479852"/>
                </a:lnTo>
                <a:lnTo>
                  <a:pt x="3118899" y="1496670"/>
                </a:lnTo>
                <a:lnTo>
                  <a:pt x="3153928" y="1513482"/>
                </a:lnTo>
                <a:lnTo>
                  <a:pt x="3188980" y="1530294"/>
                </a:lnTo>
                <a:lnTo>
                  <a:pt x="3224032" y="1547129"/>
                </a:lnTo>
                <a:lnTo>
                  <a:pt x="3259060" y="1563941"/>
                </a:lnTo>
                <a:lnTo>
                  <a:pt x="3294112" y="1580752"/>
                </a:lnTo>
                <a:lnTo>
                  <a:pt x="3329164" y="1597564"/>
                </a:lnTo>
                <a:lnTo>
                  <a:pt x="3364192" y="1614376"/>
                </a:lnTo>
                <a:lnTo>
                  <a:pt x="3399244" y="1631211"/>
                </a:lnTo>
                <a:lnTo>
                  <a:pt x="3434296" y="1648023"/>
                </a:lnTo>
                <a:lnTo>
                  <a:pt x="3469324" y="1664834"/>
                </a:lnTo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F06407E6-51B7-FD83-5033-151833553B02}"/>
              </a:ext>
            </a:extLst>
          </p:cNvPr>
          <p:cNvGrpSpPr/>
          <p:nvPr/>
        </p:nvGrpSpPr>
        <p:grpSpPr>
          <a:xfrm>
            <a:off x="4110542" y="2318512"/>
            <a:ext cx="336732" cy="698435"/>
            <a:chOff x="4110542" y="2318512"/>
            <a:chExt cx="336732" cy="698435"/>
          </a:xfrm>
        </p:grpSpPr>
        <p:sp>
          <p:nvSpPr>
            <p:cNvPr id="116" name="Freeform 115">
              <a:extLst>
                <a:ext uri="{FF2B5EF4-FFF2-40B4-BE49-F238E27FC236}">
                  <a16:creationId xmlns:a16="http://schemas.microsoft.com/office/drawing/2014/main" id="{D64CE06C-D812-4F29-7BFD-295FB3ED184C}"/>
                </a:ext>
              </a:extLst>
            </p:cNvPr>
            <p:cNvSpPr/>
            <p:nvPr/>
          </p:nvSpPr>
          <p:spPr>
            <a:xfrm>
              <a:off x="4110542" y="2318512"/>
              <a:ext cx="335160" cy="698434"/>
            </a:xfrm>
            <a:custGeom>
              <a:avLst/>
              <a:gdLst>
                <a:gd name="connsiteX0" fmla="*/ 0 w 335160"/>
                <a:gd name="connsiteY0" fmla="*/ 698435 h 698434"/>
                <a:gd name="connsiteX1" fmla="*/ 335161 w 335160"/>
                <a:gd name="connsiteY1" fmla="*/ 0 h 698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5160" h="698434">
                  <a:moveTo>
                    <a:pt x="0" y="698435"/>
                  </a:moveTo>
                  <a:lnTo>
                    <a:pt x="335161" y="0"/>
                  </a:lnTo>
                </a:path>
              </a:pathLst>
            </a:custGeom>
            <a:noFill/>
            <a:ln w="1905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 116">
              <a:extLst>
                <a:ext uri="{FF2B5EF4-FFF2-40B4-BE49-F238E27FC236}">
                  <a16:creationId xmlns:a16="http://schemas.microsoft.com/office/drawing/2014/main" id="{09DC22F4-C7E8-3E61-C8BD-33B07EBF90F3}"/>
                </a:ext>
              </a:extLst>
            </p:cNvPr>
            <p:cNvSpPr/>
            <p:nvPr/>
          </p:nvSpPr>
          <p:spPr>
            <a:xfrm>
              <a:off x="4369979" y="2318512"/>
              <a:ext cx="77295" cy="95830"/>
            </a:xfrm>
            <a:custGeom>
              <a:avLst/>
              <a:gdLst>
                <a:gd name="connsiteX0" fmla="*/ 38648 w 77295"/>
                <a:gd name="connsiteY0" fmla="*/ 77286 h 95830"/>
                <a:gd name="connsiteX1" fmla="*/ 0 w 77295"/>
                <a:gd name="connsiteY1" fmla="*/ 58743 h 95830"/>
                <a:gd name="connsiteX2" fmla="*/ 75724 w 77295"/>
                <a:gd name="connsiteY2" fmla="*/ 0 h 95830"/>
                <a:gd name="connsiteX3" fmla="*/ 77295 w 77295"/>
                <a:gd name="connsiteY3" fmla="*/ 95831 h 95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295" h="95830">
                  <a:moveTo>
                    <a:pt x="38648" y="77286"/>
                  </a:moveTo>
                  <a:lnTo>
                    <a:pt x="0" y="58743"/>
                  </a:lnTo>
                  <a:lnTo>
                    <a:pt x="75724" y="0"/>
                  </a:lnTo>
                  <a:lnTo>
                    <a:pt x="77295" y="95831"/>
                  </a:ln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 117">
              <a:extLst>
                <a:ext uri="{FF2B5EF4-FFF2-40B4-BE49-F238E27FC236}">
                  <a16:creationId xmlns:a16="http://schemas.microsoft.com/office/drawing/2014/main" id="{1833AEEB-EAE1-6D7E-E65E-722C3BDB028A}"/>
                </a:ext>
              </a:extLst>
            </p:cNvPr>
            <p:cNvSpPr/>
            <p:nvPr/>
          </p:nvSpPr>
          <p:spPr>
            <a:xfrm>
              <a:off x="4110542" y="2395798"/>
              <a:ext cx="298084" cy="621149"/>
            </a:xfrm>
            <a:custGeom>
              <a:avLst/>
              <a:gdLst>
                <a:gd name="connsiteX0" fmla="*/ 298085 w 298084"/>
                <a:gd name="connsiteY0" fmla="*/ 0 h 621149"/>
                <a:gd name="connsiteX1" fmla="*/ 0 w 298084"/>
                <a:gd name="connsiteY1" fmla="*/ 621149 h 62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8084" h="621149">
                  <a:moveTo>
                    <a:pt x="298085" y="0"/>
                  </a:moveTo>
                  <a:lnTo>
                    <a:pt x="0" y="621149"/>
                  </a:lnTo>
                </a:path>
              </a:pathLst>
            </a:custGeom>
            <a:noFill/>
            <a:ln w="1905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19" name="Freeform 118">
            <a:extLst>
              <a:ext uri="{FF2B5EF4-FFF2-40B4-BE49-F238E27FC236}">
                <a16:creationId xmlns:a16="http://schemas.microsoft.com/office/drawing/2014/main" id="{8304A22C-5478-86D0-57F7-4E6CADCDE468}"/>
              </a:ext>
            </a:extLst>
          </p:cNvPr>
          <p:cNvSpPr/>
          <p:nvPr/>
        </p:nvSpPr>
        <p:spPr>
          <a:xfrm>
            <a:off x="3728518" y="2620538"/>
            <a:ext cx="68580" cy="68579"/>
          </a:xfrm>
          <a:custGeom>
            <a:avLst/>
            <a:gdLst>
              <a:gd name="connsiteX0" fmla="*/ 68580 w 68580"/>
              <a:gd name="connsiteY0" fmla="*/ 34290 h 68579"/>
              <a:gd name="connsiteX1" fmla="*/ 34290 w 68580"/>
              <a:gd name="connsiteY1" fmla="*/ 68580 h 68579"/>
              <a:gd name="connsiteX2" fmla="*/ 0 w 68580"/>
              <a:gd name="connsiteY2" fmla="*/ 34290 h 68579"/>
              <a:gd name="connsiteX3" fmla="*/ 34290 w 68580"/>
              <a:gd name="connsiteY3" fmla="*/ 0 h 68579"/>
              <a:gd name="connsiteX4" fmla="*/ 68580 w 68580"/>
              <a:gd name="connsiteY4" fmla="*/ 34290 h 68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580" h="68579">
                <a:moveTo>
                  <a:pt x="68580" y="34290"/>
                </a:moveTo>
                <a:cubicBezTo>
                  <a:pt x="68580" y="53228"/>
                  <a:pt x="53228" y="68580"/>
                  <a:pt x="34290" y="68580"/>
                </a:cubicBezTo>
                <a:cubicBezTo>
                  <a:pt x="15352" y="68580"/>
                  <a:pt x="0" y="53228"/>
                  <a:pt x="0" y="34290"/>
                </a:cubicBezTo>
                <a:cubicBezTo>
                  <a:pt x="0" y="15352"/>
                  <a:pt x="15352" y="0"/>
                  <a:pt x="34290" y="0"/>
                </a:cubicBezTo>
                <a:cubicBezTo>
                  <a:pt x="53228" y="0"/>
                  <a:pt x="68580" y="15352"/>
                  <a:pt x="68580" y="34290"/>
                </a:cubicBezTo>
                <a:close/>
              </a:path>
            </a:pathLst>
          </a:custGeom>
          <a:solidFill>
            <a:srgbClr val="FF0000"/>
          </a:solidFill>
          <a:ln w="7620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0" name="Freeform 119">
            <a:extLst>
              <a:ext uri="{FF2B5EF4-FFF2-40B4-BE49-F238E27FC236}">
                <a16:creationId xmlns:a16="http://schemas.microsoft.com/office/drawing/2014/main" id="{4D059233-977B-49F1-69E2-AFD7A8B27CCC}"/>
              </a:ext>
            </a:extLst>
          </p:cNvPr>
          <p:cNvSpPr/>
          <p:nvPr/>
        </p:nvSpPr>
        <p:spPr>
          <a:xfrm>
            <a:off x="3330253" y="1432553"/>
            <a:ext cx="1522261" cy="3090991"/>
          </a:xfrm>
          <a:custGeom>
            <a:avLst/>
            <a:gdLst>
              <a:gd name="connsiteX0" fmla="*/ 0 w 1522261"/>
              <a:gd name="connsiteY0" fmla="*/ 0 h 3090991"/>
              <a:gd name="connsiteX1" fmla="*/ 15383 w 1522261"/>
              <a:gd name="connsiteY1" fmla="*/ 31222 h 3090991"/>
              <a:gd name="connsiteX2" fmla="*/ 30766 w 1522261"/>
              <a:gd name="connsiteY2" fmla="*/ 62444 h 3090991"/>
              <a:gd name="connsiteX3" fmla="*/ 46125 w 1522261"/>
              <a:gd name="connsiteY3" fmla="*/ 93667 h 3090991"/>
              <a:gd name="connsiteX4" fmla="*/ 61508 w 1522261"/>
              <a:gd name="connsiteY4" fmla="*/ 124888 h 3090991"/>
              <a:gd name="connsiteX5" fmla="*/ 76891 w 1522261"/>
              <a:gd name="connsiteY5" fmla="*/ 156111 h 3090991"/>
              <a:gd name="connsiteX6" fmla="*/ 92273 w 1522261"/>
              <a:gd name="connsiteY6" fmla="*/ 187334 h 3090991"/>
              <a:gd name="connsiteX7" fmla="*/ 107632 w 1522261"/>
              <a:gd name="connsiteY7" fmla="*/ 218554 h 3090991"/>
              <a:gd name="connsiteX8" fmla="*/ 123015 w 1522261"/>
              <a:gd name="connsiteY8" fmla="*/ 249777 h 3090991"/>
              <a:gd name="connsiteX9" fmla="*/ 138398 w 1522261"/>
              <a:gd name="connsiteY9" fmla="*/ 280998 h 3090991"/>
              <a:gd name="connsiteX10" fmla="*/ 153781 w 1522261"/>
              <a:gd name="connsiteY10" fmla="*/ 312221 h 3090991"/>
              <a:gd name="connsiteX11" fmla="*/ 169140 w 1522261"/>
              <a:gd name="connsiteY11" fmla="*/ 343444 h 3090991"/>
              <a:gd name="connsiteX12" fmla="*/ 184523 w 1522261"/>
              <a:gd name="connsiteY12" fmla="*/ 374664 h 3090991"/>
              <a:gd name="connsiteX13" fmla="*/ 199906 w 1522261"/>
              <a:gd name="connsiteY13" fmla="*/ 405887 h 3090991"/>
              <a:gd name="connsiteX14" fmla="*/ 215265 w 1522261"/>
              <a:gd name="connsiteY14" fmla="*/ 437110 h 3090991"/>
              <a:gd name="connsiteX15" fmla="*/ 230648 w 1522261"/>
              <a:gd name="connsiteY15" fmla="*/ 468331 h 3090991"/>
              <a:gd name="connsiteX16" fmla="*/ 246031 w 1522261"/>
              <a:gd name="connsiteY16" fmla="*/ 499554 h 3090991"/>
              <a:gd name="connsiteX17" fmla="*/ 261414 w 1522261"/>
              <a:gd name="connsiteY17" fmla="*/ 530777 h 3090991"/>
              <a:gd name="connsiteX18" fmla="*/ 276773 w 1522261"/>
              <a:gd name="connsiteY18" fmla="*/ 561997 h 3090991"/>
              <a:gd name="connsiteX19" fmla="*/ 292156 w 1522261"/>
              <a:gd name="connsiteY19" fmla="*/ 593220 h 3090991"/>
              <a:gd name="connsiteX20" fmla="*/ 307539 w 1522261"/>
              <a:gd name="connsiteY20" fmla="*/ 624443 h 3090991"/>
              <a:gd name="connsiteX21" fmla="*/ 322921 w 1522261"/>
              <a:gd name="connsiteY21" fmla="*/ 655664 h 3090991"/>
              <a:gd name="connsiteX22" fmla="*/ 338281 w 1522261"/>
              <a:gd name="connsiteY22" fmla="*/ 686887 h 3090991"/>
              <a:gd name="connsiteX23" fmla="*/ 353663 w 1522261"/>
              <a:gd name="connsiteY23" fmla="*/ 718107 h 3090991"/>
              <a:gd name="connsiteX24" fmla="*/ 369046 w 1522261"/>
              <a:gd name="connsiteY24" fmla="*/ 749330 h 3090991"/>
              <a:gd name="connsiteX25" fmla="*/ 384405 w 1522261"/>
              <a:gd name="connsiteY25" fmla="*/ 780553 h 3090991"/>
              <a:gd name="connsiteX26" fmla="*/ 399788 w 1522261"/>
              <a:gd name="connsiteY26" fmla="*/ 811774 h 3090991"/>
              <a:gd name="connsiteX27" fmla="*/ 415171 w 1522261"/>
              <a:gd name="connsiteY27" fmla="*/ 842997 h 3090991"/>
              <a:gd name="connsiteX28" fmla="*/ 430554 w 1522261"/>
              <a:gd name="connsiteY28" fmla="*/ 874220 h 3090991"/>
              <a:gd name="connsiteX29" fmla="*/ 445913 w 1522261"/>
              <a:gd name="connsiteY29" fmla="*/ 905440 h 3090991"/>
              <a:gd name="connsiteX30" fmla="*/ 461296 w 1522261"/>
              <a:gd name="connsiteY30" fmla="*/ 936663 h 3090991"/>
              <a:gd name="connsiteX31" fmla="*/ 476679 w 1522261"/>
              <a:gd name="connsiteY31" fmla="*/ 967886 h 3090991"/>
              <a:gd name="connsiteX32" fmla="*/ 492062 w 1522261"/>
              <a:gd name="connsiteY32" fmla="*/ 999107 h 3090991"/>
              <a:gd name="connsiteX33" fmla="*/ 507420 w 1522261"/>
              <a:gd name="connsiteY33" fmla="*/ 1030330 h 3090991"/>
              <a:gd name="connsiteX34" fmla="*/ 522804 w 1522261"/>
              <a:gd name="connsiteY34" fmla="*/ 1061552 h 3090991"/>
              <a:gd name="connsiteX35" fmla="*/ 538186 w 1522261"/>
              <a:gd name="connsiteY35" fmla="*/ 1092773 h 3090991"/>
              <a:gd name="connsiteX36" fmla="*/ 553569 w 1522261"/>
              <a:gd name="connsiteY36" fmla="*/ 1123996 h 3090991"/>
              <a:gd name="connsiteX37" fmla="*/ 568928 w 1522261"/>
              <a:gd name="connsiteY37" fmla="*/ 1155217 h 3090991"/>
              <a:gd name="connsiteX38" fmla="*/ 584311 w 1522261"/>
              <a:gd name="connsiteY38" fmla="*/ 1186439 h 3090991"/>
              <a:gd name="connsiteX39" fmla="*/ 599694 w 1522261"/>
              <a:gd name="connsiteY39" fmla="*/ 1217662 h 3090991"/>
              <a:gd name="connsiteX40" fmla="*/ 615053 w 1522261"/>
              <a:gd name="connsiteY40" fmla="*/ 1248883 h 3090991"/>
              <a:gd name="connsiteX41" fmla="*/ 630436 w 1522261"/>
              <a:gd name="connsiteY41" fmla="*/ 1280106 h 3090991"/>
              <a:gd name="connsiteX42" fmla="*/ 645819 w 1522261"/>
              <a:gd name="connsiteY42" fmla="*/ 1311329 h 3090991"/>
              <a:gd name="connsiteX43" fmla="*/ 661202 w 1522261"/>
              <a:gd name="connsiteY43" fmla="*/ 1342550 h 3090991"/>
              <a:gd name="connsiteX44" fmla="*/ 676561 w 1522261"/>
              <a:gd name="connsiteY44" fmla="*/ 1373773 h 3090991"/>
              <a:gd name="connsiteX45" fmla="*/ 691944 w 1522261"/>
              <a:gd name="connsiteY45" fmla="*/ 1404995 h 3090991"/>
              <a:gd name="connsiteX46" fmla="*/ 707327 w 1522261"/>
              <a:gd name="connsiteY46" fmla="*/ 1436216 h 3090991"/>
              <a:gd name="connsiteX47" fmla="*/ 722709 w 1522261"/>
              <a:gd name="connsiteY47" fmla="*/ 1467439 h 3090991"/>
              <a:gd name="connsiteX48" fmla="*/ 738068 w 1522261"/>
              <a:gd name="connsiteY48" fmla="*/ 1498662 h 3090991"/>
              <a:gd name="connsiteX49" fmla="*/ 753451 w 1522261"/>
              <a:gd name="connsiteY49" fmla="*/ 1529882 h 3090991"/>
              <a:gd name="connsiteX50" fmla="*/ 768834 w 1522261"/>
              <a:gd name="connsiteY50" fmla="*/ 1561105 h 3090991"/>
              <a:gd name="connsiteX51" fmla="*/ 784193 w 1522261"/>
              <a:gd name="connsiteY51" fmla="*/ 1592326 h 3090991"/>
              <a:gd name="connsiteX52" fmla="*/ 799576 w 1522261"/>
              <a:gd name="connsiteY52" fmla="*/ 1623549 h 3090991"/>
              <a:gd name="connsiteX53" fmla="*/ 814959 w 1522261"/>
              <a:gd name="connsiteY53" fmla="*/ 1654772 h 3090991"/>
              <a:gd name="connsiteX54" fmla="*/ 830342 w 1522261"/>
              <a:gd name="connsiteY54" fmla="*/ 1685992 h 3090991"/>
              <a:gd name="connsiteX55" fmla="*/ 845701 w 1522261"/>
              <a:gd name="connsiteY55" fmla="*/ 1717215 h 3090991"/>
              <a:gd name="connsiteX56" fmla="*/ 861084 w 1522261"/>
              <a:gd name="connsiteY56" fmla="*/ 1748438 h 3090991"/>
              <a:gd name="connsiteX57" fmla="*/ 876467 w 1522261"/>
              <a:gd name="connsiteY57" fmla="*/ 1779659 h 3090991"/>
              <a:gd name="connsiteX58" fmla="*/ 891850 w 1522261"/>
              <a:gd name="connsiteY58" fmla="*/ 1810882 h 3090991"/>
              <a:gd name="connsiteX59" fmla="*/ 907209 w 1522261"/>
              <a:gd name="connsiteY59" fmla="*/ 1842105 h 3090991"/>
              <a:gd name="connsiteX60" fmla="*/ 922592 w 1522261"/>
              <a:gd name="connsiteY60" fmla="*/ 1873325 h 3090991"/>
              <a:gd name="connsiteX61" fmla="*/ 937974 w 1522261"/>
              <a:gd name="connsiteY61" fmla="*/ 1904548 h 3090991"/>
              <a:gd name="connsiteX62" fmla="*/ 953333 w 1522261"/>
              <a:gd name="connsiteY62" fmla="*/ 1935769 h 3090991"/>
              <a:gd name="connsiteX63" fmla="*/ 968716 w 1522261"/>
              <a:gd name="connsiteY63" fmla="*/ 1966992 h 3090991"/>
              <a:gd name="connsiteX64" fmla="*/ 984099 w 1522261"/>
              <a:gd name="connsiteY64" fmla="*/ 1998215 h 3090991"/>
              <a:gd name="connsiteX65" fmla="*/ 999482 w 1522261"/>
              <a:gd name="connsiteY65" fmla="*/ 2029435 h 3090991"/>
              <a:gd name="connsiteX66" fmla="*/ 1014841 w 1522261"/>
              <a:gd name="connsiteY66" fmla="*/ 2060658 h 3090991"/>
              <a:gd name="connsiteX67" fmla="*/ 1030224 w 1522261"/>
              <a:gd name="connsiteY67" fmla="*/ 2091881 h 3090991"/>
              <a:gd name="connsiteX68" fmla="*/ 1045607 w 1522261"/>
              <a:gd name="connsiteY68" fmla="*/ 2123102 h 3090991"/>
              <a:gd name="connsiteX69" fmla="*/ 1060990 w 1522261"/>
              <a:gd name="connsiteY69" fmla="*/ 2154325 h 3090991"/>
              <a:gd name="connsiteX70" fmla="*/ 1076349 w 1522261"/>
              <a:gd name="connsiteY70" fmla="*/ 2185545 h 3090991"/>
              <a:gd name="connsiteX71" fmla="*/ 1091732 w 1522261"/>
              <a:gd name="connsiteY71" fmla="*/ 2216764 h 3090991"/>
              <a:gd name="connsiteX72" fmla="*/ 1107115 w 1522261"/>
              <a:gd name="connsiteY72" fmla="*/ 2247982 h 3090991"/>
              <a:gd name="connsiteX73" fmla="*/ 1122474 w 1522261"/>
              <a:gd name="connsiteY73" fmla="*/ 2279224 h 3090991"/>
              <a:gd name="connsiteX74" fmla="*/ 1137856 w 1522261"/>
              <a:gd name="connsiteY74" fmla="*/ 2310442 h 3090991"/>
              <a:gd name="connsiteX75" fmla="*/ 1153240 w 1522261"/>
              <a:gd name="connsiteY75" fmla="*/ 2341660 h 3090991"/>
              <a:gd name="connsiteX76" fmla="*/ 1168622 w 1522261"/>
              <a:gd name="connsiteY76" fmla="*/ 2372878 h 3090991"/>
              <a:gd name="connsiteX77" fmla="*/ 1183981 w 1522261"/>
              <a:gd name="connsiteY77" fmla="*/ 2404097 h 3090991"/>
              <a:gd name="connsiteX78" fmla="*/ 1199364 w 1522261"/>
              <a:gd name="connsiteY78" fmla="*/ 2435315 h 3090991"/>
              <a:gd name="connsiteX79" fmla="*/ 1214747 w 1522261"/>
              <a:gd name="connsiteY79" fmla="*/ 2466557 h 3090991"/>
              <a:gd name="connsiteX80" fmla="*/ 1230130 w 1522261"/>
              <a:gd name="connsiteY80" fmla="*/ 2497775 h 3090991"/>
              <a:gd name="connsiteX81" fmla="*/ 1245489 w 1522261"/>
              <a:gd name="connsiteY81" fmla="*/ 2528993 h 3090991"/>
              <a:gd name="connsiteX82" fmla="*/ 1260872 w 1522261"/>
              <a:gd name="connsiteY82" fmla="*/ 2560211 h 3090991"/>
              <a:gd name="connsiteX83" fmla="*/ 1276255 w 1522261"/>
              <a:gd name="connsiteY83" fmla="*/ 2591429 h 3090991"/>
              <a:gd name="connsiteX84" fmla="*/ 1291638 w 1522261"/>
              <a:gd name="connsiteY84" fmla="*/ 2622648 h 3090991"/>
              <a:gd name="connsiteX85" fmla="*/ 1306997 w 1522261"/>
              <a:gd name="connsiteY85" fmla="*/ 2653890 h 3090991"/>
              <a:gd name="connsiteX86" fmla="*/ 1322380 w 1522261"/>
              <a:gd name="connsiteY86" fmla="*/ 2685108 h 3090991"/>
              <a:gd name="connsiteX87" fmla="*/ 1337763 w 1522261"/>
              <a:gd name="connsiteY87" fmla="*/ 2716326 h 3090991"/>
              <a:gd name="connsiteX88" fmla="*/ 1353122 w 1522261"/>
              <a:gd name="connsiteY88" fmla="*/ 2747544 h 3090991"/>
              <a:gd name="connsiteX89" fmla="*/ 1368504 w 1522261"/>
              <a:gd name="connsiteY89" fmla="*/ 2778762 h 3090991"/>
              <a:gd name="connsiteX90" fmla="*/ 1383887 w 1522261"/>
              <a:gd name="connsiteY90" fmla="*/ 2809981 h 3090991"/>
              <a:gd name="connsiteX91" fmla="*/ 1399270 w 1522261"/>
              <a:gd name="connsiteY91" fmla="*/ 2841223 h 3090991"/>
              <a:gd name="connsiteX92" fmla="*/ 1414629 w 1522261"/>
              <a:gd name="connsiteY92" fmla="*/ 2872441 h 3090991"/>
              <a:gd name="connsiteX93" fmla="*/ 1430012 w 1522261"/>
              <a:gd name="connsiteY93" fmla="*/ 2903659 h 3090991"/>
              <a:gd name="connsiteX94" fmla="*/ 1445395 w 1522261"/>
              <a:gd name="connsiteY94" fmla="*/ 2934877 h 3090991"/>
              <a:gd name="connsiteX95" fmla="*/ 1460778 w 1522261"/>
              <a:gd name="connsiteY95" fmla="*/ 2966095 h 3090991"/>
              <a:gd name="connsiteX96" fmla="*/ 1476137 w 1522261"/>
              <a:gd name="connsiteY96" fmla="*/ 2997314 h 3090991"/>
              <a:gd name="connsiteX97" fmla="*/ 1491520 w 1522261"/>
              <a:gd name="connsiteY97" fmla="*/ 3028532 h 3090991"/>
              <a:gd name="connsiteX98" fmla="*/ 1506903 w 1522261"/>
              <a:gd name="connsiteY98" fmla="*/ 3059774 h 3090991"/>
              <a:gd name="connsiteX99" fmla="*/ 1522262 w 1522261"/>
              <a:gd name="connsiteY99" fmla="*/ 3090992 h 3090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1522261" h="3090991">
                <a:moveTo>
                  <a:pt x="0" y="0"/>
                </a:moveTo>
                <a:lnTo>
                  <a:pt x="15383" y="31222"/>
                </a:lnTo>
                <a:lnTo>
                  <a:pt x="30766" y="62444"/>
                </a:lnTo>
                <a:lnTo>
                  <a:pt x="46125" y="93667"/>
                </a:lnTo>
                <a:lnTo>
                  <a:pt x="61508" y="124888"/>
                </a:lnTo>
                <a:lnTo>
                  <a:pt x="76891" y="156111"/>
                </a:lnTo>
                <a:lnTo>
                  <a:pt x="92273" y="187334"/>
                </a:lnTo>
                <a:lnTo>
                  <a:pt x="107632" y="218554"/>
                </a:lnTo>
                <a:lnTo>
                  <a:pt x="123015" y="249777"/>
                </a:lnTo>
                <a:lnTo>
                  <a:pt x="138398" y="280998"/>
                </a:lnTo>
                <a:lnTo>
                  <a:pt x="153781" y="312221"/>
                </a:lnTo>
                <a:lnTo>
                  <a:pt x="169140" y="343444"/>
                </a:lnTo>
                <a:lnTo>
                  <a:pt x="184523" y="374664"/>
                </a:lnTo>
                <a:lnTo>
                  <a:pt x="199906" y="405887"/>
                </a:lnTo>
                <a:lnTo>
                  <a:pt x="215265" y="437110"/>
                </a:lnTo>
                <a:lnTo>
                  <a:pt x="230648" y="468331"/>
                </a:lnTo>
                <a:lnTo>
                  <a:pt x="246031" y="499554"/>
                </a:lnTo>
                <a:lnTo>
                  <a:pt x="261414" y="530777"/>
                </a:lnTo>
                <a:lnTo>
                  <a:pt x="276773" y="561997"/>
                </a:lnTo>
                <a:lnTo>
                  <a:pt x="292156" y="593220"/>
                </a:lnTo>
                <a:lnTo>
                  <a:pt x="307539" y="624443"/>
                </a:lnTo>
                <a:lnTo>
                  <a:pt x="322921" y="655664"/>
                </a:lnTo>
                <a:lnTo>
                  <a:pt x="338281" y="686887"/>
                </a:lnTo>
                <a:lnTo>
                  <a:pt x="353663" y="718107"/>
                </a:lnTo>
                <a:lnTo>
                  <a:pt x="369046" y="749330"/>
                </a:lnTo>
                <a:lnTo>
                  <a:pt x="384405" y="780553"/>
                </a:lnTo>
                <a:lnTo>
                  <a:pt x="399788" y="811774"/>
                </a:lnTo>
                <a:lnTo>
                  <a:pt x="415171" y="842997"/>
                </a:lnTo>
                <a:lnTo>
                  <a:pt x="430554" y="874220"/>
                </a:lnTo>
                <a:lnTo>
                  <a:pt x="445913" y="905440"/>
                </a:lnTo>
                <a:lnTo>
                  <a:pt x="461296" y="936663"/>
                </a:lnTo>
                <a:lnTo>
                  <a:pt x="476679" y="967886"/>
                </a:lnTo>
                <a:lnTo>
                  <a:pt x="492062" y="999107"/>
                </a:lnTo>
                <a:lnTo>
                  <a:pt x="507420" y="1030330"/>
                </a:lnTo>
                <a:lnTo>
                  <a:pt x="522804" y="1061552"/>
                </a:lnTo>
                <a:lnTo>
                  <a:pt x="538186" y="1092773"/>
                </a:lnTo>
                <a:lnTo>
                  <a:pt x="553569" y="1123996"/>
                </a:lnTo>
                <a:lnTo>
                  <a:pt x="568928" y="1155217"/>
                </a:lnTo>
                <a:lnTo>
                  <a:pt x="584311" y="1186439"/>
                </a:lnTo>
                <a:lnTo>
                  <a:pt x="599694" y="1217662"/>
                </a:lnTo>
                <a:lnTo>
                  <a:pt x="615053" y="1248883"/>
                </a:lnTo>
                <a:lnTo>
                  <a:pt x="630436" y="1280106"/>
                </a:lnTo>
                <a:lnTo>
                  <a:pt x="645819" y="1311329"/>
                </a:lnTo>
                <a:lnTo>
                  <a:pt x="661202" y="1342550"/>
                </a:lnTo>
                <a:lnTo>
                  <a:pt x="676561" y="1373773"/>
                </a:lnTo>
                <a:lnTo>
                  <a:pt x="691944" y="1404995"/>
                </a:lnTo>
                <a:lnTo>
                  <a:pt x="707327" y="1436216"/>
                </a:lnTo>
                <a:lnTo>
                  <a:pt x="722709" y="1467439"/>
                </a:lnTo>
                <a:lnTo>
                  <a:pt x="738068" y="1498662"/>
                </a:lnTo>
                <a:lnTo>
                  <a:pt x="753451" y="1529882"/>
                </a:lnTo>
                <a:lnTo>
                  <a:pt x="768834" y="1561105"/>
                </a:lnTo>
                <a:lnTo>
                  <a:pt x="784193" y="1592326"/>
                </a:lnTo>
                <a:lnTo>
                  <a:pt x="799576" y="1623549"/>
                </a:lnTo>
                <a:lnTo>
                  <a:pt x="814959" y="1654772"/>
                </a:lnTo>
                <a:lnTo>
                  <a:pt x="830342" y="1685992"/>
                </a:lnTo>
                <a:lnTo>
                  <a:pt x="845701" y="1717215"/>
                </a:lnTo>
                <a:lnTo>
                  <a:pt x="861084" y="1748438"/>
                </a:lnTo>
                <a:lnTo>
                  <a:pt x="876467" y="1779659"/>
                </a:lnTo>
                <a:lnTo>
                  <a:pt x="891850" y="1810882"/>
                </a:lnTo>
                <a:lnTo>
                  <a:pt x="907209" y="1842105"/>
                </a:lnTo>
                <a:lnTo>
                  <a:pt x="922592" y="1873325"/>
                </a:lnTo>
                <a:lnTo>
                  <a:pt x="937974" y="1904548"/>
                </a:lnTo>
                <a:lnTo>
                  <a:pt x="953333" y="1935769"/>
                </a:lnTo>
                <a:lnTo>
                  <a:pt x="968716" y="1966992"/>
                </a:lnTo>
                <a:lnTo>
                  <a:pt x="984099" y="1998215"/>
                </a:lnTo>
                <a:lnTo>
                  <a:pt x="999482" y="2029435"/>
                </a:lnTo>
                <a:lnTo>
                  <a:pt x="1014841" y="2060658"/>
                </a:lnTo>
                <a:lnTo>
                  <a:pt x="1030224" y="2091881"/>
                </a:lnTo>
                <a:lnTo>
                  <a:pt x="1045607" y="2123102"/>
                </a:lnTo>
                <a:lnTo>
                  <a:pt x="1060990" y="2154325"/>
                </a:lnTo>
                <a:lnTo>
                  <a:pt x="1076349" y="2185545"/>
                </a:lnTo>
                <a:lnTo>
                  <a:pt x="1091732" y="2216764"/>
                </a:lnTo>
                <a:lnTo>
                  <a:pt x="1107115" y="2247982"/>
                </a:lnTo>
                <a:lnTo>
                  <a:pt x="1122474" y="2279224"/>
                </a:lnTo>
                <a:lnTo>
                  <a:pt x="1137856" y="2310442"/>
                </a:lnTo>
                <a:lnTo>
                  <a:pt x="1153240" y="2341660"/>
                </a:lnTo>
                <a:lnTo>
                  <a:pt x="1168622" y="2372878"/>
                </a:lnTo>
                <a:lnTo>
                  <a:pt x="1183981" y="2404097"/>
                </a:lnTo>
                <a:lnTo>
                  <a:pt x="1199364" y="2435315"/>
                </a:lnTo>
                <a:lnTo>
                  <a:pt x="1214747" y="2466557"/>
                </a:lnTo>
                <a:lnTo>
                  <a:pt x="1230130" y="2497775"/>
                </a:lnTo>
                <a:lnTo>
                  <a:pt x="1245489" y="2528993"/>
                </a:lnTo>
                <a:lnTo>
                  <a:pt x="1260872" y="2560211"/>
                </a:lnTo>
                <a:lnTo>
                  <a:pt x="1276255" y="2591429"/>
                </a:lnTo>
                <a:lnTo>
                  <a:pt x="1291638" y="2622648"/>
                </a:lnTo>
                <a:lnTo>
                  <a:pt x="1306997" y="2653890"/>
                </a:lnTo>
                <a:lnTo>
                  <a:pt x="1322380" y="2685108"/>
                </a:lnTo>
                <a:lnTo>
                  <a:pt x="1337763" y="2716326"/>
                </a:lnTo>
                <a:lnTo>
                  <a:pt x="1353122" y="2747544"/>
                </a:lnTo>
                <a:lnTo>
                  <a:pt x="1368504" y="2778762"/>
                </a:lnTo>
                <a:lnTo>
                  <a:pt x="1383887" y="2809981"/>
                </a:lnTo>
                <a:lnTo>
                  <a:pt x="1399270" y="2841223"/>
                </a:lnTo>
                <a:lnTo>
                  <a:pt x="1414629" y="2872441"/>
                </a:lnTo>
                <a:lnTo>
                  <a:pt x="1430012" y="2903659"/>
                </a:lnTo>
                <a:lnTo>
                  <a:pt x="1445395" y="2934877"/>
                </a:lnTo>
                <a:lnTo>
                  <a:pt x="1460778" y="2966095"/>
                </a:lnTo>
                <a:lnTo>
                  <a:pt x="1476137" y="2997314"/>
                </a:lnTo>
                <a:lnTo>
                  <a:pt x="1491520" y="3028532"/>
                </a:lnTo>
                <a:lnTo>
                  <a:pt x="1506903" y="3059774"/>
                </a:lnTo>
                <a:lnTo>
                  <a:pt x="1522262" y="3090992"/>
                </a:lnTo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1F66DEE4-E74A-126F-AC69-96C0936CD014}"/>
              </a:ext>
            </a:extLst>
          </p:cNvPr>
          <p:cNvGrpSpPr/>
          <p:nvPr/>
        </p:nvGrpSpPr>
        <p:grpSpPr>
          <a:xfrm>
            <a:off x="4110542" y="2680053"/>
            <a:ext cx="682894" cy="336893"/>
            <a:chOff x="4110542" y="2680053"/>
            <a:chExt cx="682894" cy="336893"/>
          </a:xfrm>
        </p:grpSpPr>
        <p:sp>
          <p:nvSpPr>
            <p:cNvPr id="121" name="Freeform 120">
              <a:extLst>
                <a:ext uri="{FF2B5EF4-FFF2-40B4-BE49-F238E27FC236}">
                  <a16:creationId xmlns:a16="http://schemas.microsoft.com/office/drawing/2014/main" id="{19C26A41-392D-95E5-65DC-267751149B3B}"/>
                </a:ext>
              </a:extLst>
            </p:cNvPr>
            <p:cNvSpPr/>
            <p:nvPr/>
          </p:nvSpPr>
          <p:spPr>
            <a:xfrm>
              <a:off x="4110542" y="2680631"/>
              <a:ext cx="682894" cy="336315"/>
            </a:xfrm>
            <a:custGeom>
              <a:avLst/>
              <a:gdLst>
                <a:gd name="connsiteX0" fmla="*/ 0 w 682894"/>
                <a:gd name="connsiteY0" fmla="*/ 336316 h 336315"/>
                <a:gd name="connsiteX1" fmla="*/ 682895 w 682894"/>
                <a:gd name="connsiteY1" fmla="*/ 0 h 336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82894" h="336315">
                  <a:moveTo>
                    <a:pt x="0" y="336316"/>
                  </a:moveTo>
                  <a:lnTo>
                    <a:pt x="682895" y="0"/>
                  </a:lnTo>
                </a:path>
              </a:pathLst>
            </a:custGeom>
            <a:noFill/>
            <a:ln w="1905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 121">
              <a:extLst>
                <a:ext uri="{FF2B5EF4-FFF2-40B4-BE49-F238E27FC236}">
                  <a16:creationId xmlns:a16="http://schemas.microsoft.com/office/drawing/2014/main" id="{C789FF02-D3E7-95D0-66B7-1ACA65A5C0C2}"/>
                </a:ext>
              </a:extLst>
            </p:cNvPr>
            <p:cNvSpPr/>
            <p:nvPr/>
          </p:nvSpPr>
          <p:spPr>
            <a:xfrm>
              <a:off x="4697615" y="2680053"/>
              <a:ext cx="95821" cy="76904"/>
            </a:xfrm>
            <a:custGeom>
              <a:avLst/>
              <a:gdLst>
                <a:gd name="connsiteX0" fmla="*/ 18931 w 95821"/>
                <a:gd name="connsiteY0" fmla="*/ 38452 h 76904"/>
                <a:gd name="connsiteX1" fmla="*/ 0 w 95821"/>
                <a:gd name="connsiteY1" fmla="*/ 0 h 76904"/>
                <a:gd name="connsiteX2" fmla="*/ 95821 w 95821"/>
                <a:gd name="connsiteY2" fmla="*/ 579 h 76904"/>
                <a:gd name="connsiteX3" fmla="*/ 37862 w 95821"/>
                <a:gd name="connsiteY3" fmla="*/ 76905 h 76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821" h="76904">
                  <a:moveTo>
                    <a:pt x="18931" y="38452"/>
                  </a:moveTo>
                  <a:lnTo>
                    <a:pt x="0" y="0"/>
                  </a:lnTo>
                  <a:lnTo>
                    <a:pt x="95821" y="579"/>
                  </a:lnTo>
                  <a:lnTo>
                    <a:pt x="37862" y="76905"/>
                  </a:ln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 122">
              <a:extLst>
                <a:ext uri="{FF2B5EF4-FFF2-40B4-BE49-F238E27FC236}">
                  <a16:creationId xmlns:a16="http://schemas.microsoft.com/office/drawing/2014/main" id="{1A290688-6908-3134-427C-D820353CE035}"/>
                </a:ext>
              </a:extLst>
            </p:cNvPr>
            <p:cNvSpPr/>
            <p:nvPr/>
          </p:nvSpPr>
          <p:spPr>
            <a:xfrm>
              <a:off x="4110542" y="2718505"/>
              <a:ext cx="606004" cy="298441"/>
            </a:xfrm>
            <a:custGeom>
              <a:avLst/>
              <a:gdLst>
                <a:gd name="connsiteX0" fmla="*/ 606004 w 606004"/>
                <a:gd name="connsiteY0" fmla="*/ 0 h 298441"/>
                <a:gd name="connsiteX1" fmla="*/ 0 w 606004"/>
                <a:gd name="connsiteY1" fmla="*/ 298442 h 298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06004" h="298441">
                  <a:moveTo>
                    <a:pt x="606004" y="0"/>
                  </a:moveTo>
                  <a:lnTo>
                    <a:pt x="0" y="298442"/>
                  </a:lnTo>
                </a:path>
              </a:pathLst>
            </a:custGeom>
            <a:noFill/>
            <a:ln w="1905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F68EB71F-ECD0-D265-F4A6-3F2B5BB57CB2}"/>
              </a:ext>
            </a:extLst>
          </p:cNvPr>
          <p:cNvGrpSpPr/>
          <p:nvPr/>
        </p:nvGrpSpPr>
        <p:grpSpPr>
          <a:xfrm>
            <a:off x="4390747" y="2192207"/>
            <a:ext cx="221955" cy="144105"/>
            <a:chOff x="4329855" y="2228699"/>
            <a:chExt cx="221955" cy="144105"/>
          </a:xfrm>
        </p:grpSpPr>
        <p:sp>
          <p:nvSpPr>
            <p:cNvPr id="124" name="Freeform 123">
              <a:extLst>
                <a:ext uri="{FF2B5EF4-FFF2-40B4-BE49-F238E27FC236}">
                  <a16:creationId xmlns:a16="http://schemas.microsoft.com/office/drawing/2014/main" id="{40F4D55D-FCB0-F51A-CFB2-4D76AD00D0FD}"/>
                </a:ext>
              </a:extLst>
            </p:cNvPr>
            <p:cNvSpPr/>
            <p:nvPr/>
          </p:nvSpPr>
          <p:spPr>
            <a:xfrm>
              <a:off x="4329855" y="2228699"/>
              <a:ext cx="155971" cy="89504"/>
            </a:xfrm>
            <a:custGeom>
              <a:avLst/>
              <a:gdLst>
                <a:gd name="connsiteX0" fmla="*/ 155972 w 155971"/>
                <a:gd name="connsiteY0" fmla="*/ 9370 h 89504"/>
                <a:gd name="connsiteX1" fmla="*/ 147376 w 155971"/>
                <a:gd name="connsiteY1" fmla="*/ 9956 h 89504"/>
                <a:gd name="connsiteX2" fmla="*/ 143661 w 155971"/>
                <a:gd name="connsiteY2" fmla="*/ 11323 h 89504"/>
                <a:gd name="connsiteX3" fmla="*/ 142304 w 155971"/>
                <a:gd name="connsiteY3" fmla="*/ 13566 h 89504"/>
                <a:gd name="connsiteX4" fmla="*/ 113514 w 155971"/>
                <a:gd name="connsiteY4" fmla="*/ 84137 h 89504"/>
                <a:gd name="connsiteX5" fmla="*/ 111062 w 155971"/>
                <a:gd name="connsiteY5" fmla="*/ 88332 h 89504"/>
                <a:gd name="connsiteX6" fmla="*/ 106370 w 155971"/>
                <a:gd name="connsiteY6" fmla="*/ 89504 h 89504"/>
                <a:gd name="connsiteX7" fmla="*/ 101608 w 155971"/>
                <a:gd name="connsiteY7" fmla="*/ 88332 h 89504"/>
                <a:gd name="connsiteX8" fmla="*/ 99155 w 155971"/>
                <a:gd name="connsiteY8" fmla="*/ 84137 h 89504"/>
                <a:gd name="connsiteX9" fmla="*/ 77986 w 155971"/>
                <a:gd name="connsiteY9" fmla="*/ 32306 h 89504"/>
                <a:gd name="connsiteX10" fmla="*/ 56793 w 155971"/>
                <a:gd name="connsiteY10" fmla="*/ 84137 h 89504"/>
                <a:gd name="connsiteX11" fmla="*/ 54269 w 155971"/>
                <a:gd name="connsiteY11" fmla="*/ 88332 h 89504"/>
                <a:gd name="connsiteX12" fmla="*/ 49577 w 155971"/>
                <a:gd name="connsiteY12" fmla="*/ 89504 h 89504"/>
                <a:gd name="connsiteX13" fmla="*/ 44791 w 155971"/>
                <a:gd name="connsiteY13" fmla="*/ 88332 h 89504"/>
                <a:gd name="connsiteX14" fmla="*/ 42363 w 155971"/>
                <a:gd name="connsiteY14" fmla="*/ 84137 h 89504"/>
                <a:gd name="connsiteX15" fmla="*/ 11811 w 155971"/>
                <a:gd name="connsiteY15" fmla="*/ 9370 h 89504"/>
                <a:gd name="connsiteX16" fmla="*/ 0 w 155971"/>
                <a:gd name="connsiteY16" fmla="*/ 9370 h 89504"/>
                <a:gd name="connsiteX17" fmla="*/ 0 w 155971"/>
                <a:gd name="connsiteY17" fmla="*/ 0 h 89504"/>
                <a:gd name="connsiteX18" fmla="*/ 21765 w 155971"/>
                <a:gd name="connsiteY18" fmla="*/ 586 h 89504"/>
                <a:gd name="connsiteX19" fmla="*/ 46363 w 155971"/>
                <a:gd name="connsiteY19" fmla="*/ 0 h 89504"/>
                <a:gd name="connsiteX20" fmla="*/ 46363 w 155971"/>
                <a:gd name="connsiteY20" fmla="*/ 9370 h 89504"/>
                <a:gd name="connsiteX21" fmla="*/ 35219 w 155971"/>
                <a:gd name="connsiteY21" fmla="*/ 9370 h 89504"/>
                <a:gd name="connsiteX22" fmla="*/ 56221 w 155971"/>
                <a:gd name="connsiteY22" fmla="*/ 60905 h 89504"/>
                <a:gd name="connsiteX23" fmla="*/ 71937 w 155971"/>
                <a:gd name="connsiteY23" fmla="*/ 22546 h 89504"/>
                <a:gd name="connsiteX24" fmla="*/ 72795 w 155971"/>
                <a:gd name="connsiteY24" fmla="*/ 19912 h 89504"/>
                <a:gd name="connsiteX25" fmla="*/ 68604 w 155971"/>
                <a:gd name="connsiteY25" fmla="*/ 9370 h 89504"/>
                <a:gd name="connsiteX26" fmla="*/ 56793 w 155971"/>
                <a:gd name="connsiteY26" fmla="*/ 9370 h 89504"/>
                <a:gd name="connsiteX27" fmla="*/ 56793 w 155971"/>
                <a:gd name="connsiteY27" fmla="*/ 0 h 89504"/>
                <a:gd name="connsiteX28" fmla="*/ 76795 w 155971"/>
                <a:gd name="connsiteY28" fmla="*/ 586 h 89504"/>
                <a:gd name="connsiteX29" fmla="*/ 99560 w 155971"/>
                <a:gd name="connsiteY29" fmla="*/ 0 h 89504"/>
                <a:gd name="connsiteX30" fmla="*/ 99560 w 155971"/>
                <a:gd name="connsiteY30" fmla="*/ 9370 h 89504"/>
                <a:gd name="connsiteX31" fmla="*/ 88320 w 155971"/>
                <a:gd name="connsiteY31" fmla="*/ 9370 h 89504"/>
                <a:gd name="connsiteX32" fmla="*/ 111157 w 155971"/>
                <a:gd name="connsiteY32" fmla="*/ 65299 h 89504"/>
                <a:gd name="connsiteX33" fmla="*/ 132159 w 155971"/>
                <a:gd name="connsiteY33" fmla="*/ 14152 h 89504"/>
                <a:gd name="connsiteX34" fmla="*/ 132445 w 155971"/>
                <a:gd name="connsiteY34" fmla="*/ 13468 h 89504"/>
                <a:gd name="connsiteX35" fmla="*/ 132731 w 155971"/>
                <a:gd name="connsiteY35" fmla="*/ 12590 h 89504"/>
                <a:gd name="connsiteX36" fmla="*/ 132921 w 155971"/>
                <a:gd name="connsiteY36" fmla="*/ 11809 h 89504"/>
                <a:gd name="connsiteX37" fmla="*/ 121325 w 155971"/>
                <a:gd name="connsiteY37" fmla="*/ 9370 h 89504"/>
                <a:gd name="connsiteX38" fmla="*/ 121325 w 155971"/>
                <a:gd name="connsiteY38" fmla="*/ 0 h 89504"/>
                <a:gd name="connsiteX39" fmla="*/ 140541 w 155971"/>
                <a:gd name="connsiteY39" fmla="*/ 586 h 89504"/>
                <a:gd name="connsiteX40" fmla="*/ 155972 w 155971"/>
                <a:gd name="connsiteY40" fmla="*/ 0 h 89504"/>
                <a:gd name="connsiteX41" fmla="*/ 155972 w 155971"/>
                <a:gd name="connsiteY41" fmla="*/ 9370 h 89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55971" h="89504">
                  <a:moveTo>
                    <a:pt x="155972" y="9370"/>
                  </a:moveTo>
                  <a:cubicBezTo>
                    <a:pt x="152186" y="9370"/>
                    <a:pt x="149328" y="9565"/>
                    <a:pt x="147376" y="9956"/>
                  </a:cubicBezTo>
                  <a:cubicBezTo>
                    <a:pt x="145423" y="10347"/>
                    <a:pt x="144185" y="10801"/>
                    <a:pt x="143661" y="11323"/>
                  </a:cubicBezTo>
                  <a:cubicBezTo>
                    <a:pt x="143137" y="11778"/>
                    <a:pt x="142684" y="12525"/>
                    <a:pt x="142304" y="13566"/>
                  </a:cubicBezTo>
                  <a:lnTo>
                    <a:pt x="113514" y="84137"/>
                  </a:lnTo>
                  <a:cubicBezTo>
                    <a:pt x="112728" y="86154"/>
                    <a:pt x="111919" y="87551"/>
                    <a:pt x="111062" y="88332"/>
                  </a:cubicBezTo>
                  <a:cubicBezTo>
                    <a:pt x="110228" y="89114"/>
                    <a:pt x="108656" y="89504"/>
                    <a:pt x="106370" y="89504"/>
                  </a:cubicBezTo>
                  <a:cubicBezTo>
                    <a:pt x="104108" y="89504"/>
                    <a:pt x="102513" y="89114"/>
                    <a:pt x="101608" y="88332"/>
                  </a:cubicBezTo>
                  <a:cubicBezTo>
                    <a:pt x="100751" y="87551"/>
                    <a:pt x="99941" y="86154"/>
                    <a:pt x="99155" y="84137"/>
                  </a:cubicBezTo>
                  <a:lnTo>
                    <a:pt x="77986" y="32306"/>
                  </a:lnTo>
                  <a:lnTo>
                    <a:pt x="56793" y="84137"/>
                  </a:lnTo>
                  <a:cubicBezTo>
                    <a:pt x="56007" y="86154"/>
                    <a:pt x="55173" y="87551"/>
                    <a:pt x="54269" y="88332"/>
                  </a:cubicBezTo>
                  <a:cubicBezTo>
                    <a:pt x="53411" y="89114"/>
                    <a:pt x="51840" y="89504"/>
                    <a:pt x="49577" y="89504"/>
                  </a:cubicBezTo>
                  <a:cubicBezTo>
                    <a:pt x="47292" y="89504"/>
                    <a:pt x="45696" y="89114"/>
                    <a:pt x="44791" y="88332"/>
                  </a:cubicBezTo>
                  <a:cubicBezTo>
                    <a:pt x="43958" y="87551"/>
                    <a:pt x="43148" y="86154"/>
                    <a:pt x="42363" y="84137"/>
                  </a:cubicBezTo>
                  <a:lnTo>
                    <a:pt x="11811" y="9370"/>
                  </a:lnTo>
                  <a:lnTo>
                    <a:pt x="0" y="9370"/>
                  </a:lnTo>
                  <a:lnTo>
                    <a:pt x="0" y="0"/>
                  </a:lnTo>
                  <a:lnTo>
                    <a:pt x="21765" y="586"/>
                  </a:lnTo>
                  <a:lnTo>
                    <a:pt x="46363" y="0"/>
                  </a:lnTo>
                  <a:lnTo>
                    <a:pt x="46363" y="9370"/>
                  </a:lnTo>
                  <a:lnTo>
                    <a:pt x="35219" y="9370"/>
                  </a:lnTo>
                  <a:lnTo>
                    <a:pt x="56221" y="60905"/>
                  </a:lnTo>
                  <a:lnTo>
                    <a:pt x="71937" y="22546"/>
                  </a:lnTo>
                  <a:lnTo>
                    <a:pt x="72795" y="19912"/>
                  </a:lnTo>
                  <a:cubicBezTo>
                    <a:pt x="72795" y="19521"/>
                    <a:pt x="71390" y="16007"/>
                    <a:pt x="68604" y="9370"/>
                  </a:cubicBezTo>
                  <a:lnTo>
                    <a:pt x="56793" y="9370"/>
                  </a:lnTo>
                  <a:lnTo>
                    <a:pt x="56793" y="0"/>
                  </a:lnTo>
                  <a:cubicBezTo>
                    <a:pt x="63246" y="391"/>
                    <a:pt x="69913" y="586"/>
                    <a:pt x="76795" y="586"/>
                  </a:cubicBezTo>
                  <a:lnTo>
                    <a:pt x="99560" y="0"/>
                  </a:lnTo>
                  <a:lnTo>
                    <a:pt x="99560" y="9370"/>
                  </a:lnTo>
                  <a:lnTo>
                    <a:pt x="88320" y="9370"/>
                  </a:lnTo>
                  <a:lnTo>
                    <a:pt x="111157" y="65299"/>
                  </a:lnTo>
                  <a:lnTo>
                    <a:pt x="132159" y="14152"/>
                  </a:lnTo>
                  <a:cubicBezTo>
                    <a:pt x="132231" y="14021"/>
                    <a:pt x="132326" y="13795"/>
                    <a:pt x="132445" y="13468"/>
                  </a:cubicBezTo>
                  <a:cubicBezTo>
                    <a:pt x="132564" y="13142"/>
                    <a:pt x="132659" y="12849"/>
                    <a:pt x="132731" y="12590"/>
                  </a:cubicBezTo>
                  <a:cubicBezTo>
                    <a:pt x="132850" y="12263"/>
                    <a:pt x="132921" y="12004"/>
                    <a:pt x="132921" y="11809"/>
                  </a:cubicBezTo>
                  <a:cubicBezTo>
                    <a:pt x="132921" y="10182"/>
                    <a:pt x="129064" y="9370"/>
                    <a:pt x="121325" y="9370"/>
                  </a:cubicBezTo>
                  <a:lnTo>
                    <a:pt x="121325" y="0"/>
                  </a:lnTo>
                  <a:lnTo>
                    <a:pt x="140541" y="586"/>
                  </a:lnTo>
                  <a:cubicBezTo>
                    <a:pt x="146209" y="586"/>
                    <a:pt x="151352" y="391"/>
                    <a:pt x="155972" y="0"/>
                  </a:cubicBezTo>
                  <a:lnTo>
                    <a:pt x="155972" y="9370"/>
                  </a:ln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 124">
              <a:extLst>
                <a:ext uri="{FF2B5EF4-FFF2-40B4-BE49-F238E27FC236}">
                  <a16:creationId xmlns:a16="http://schemas.microsoft.com/office/drawing/2014/main" id="{7B6AB841-87FF-AE49-DFCE-693B196695F1}"/>
                </a:ext>
              </a:extLst>
            </p:cNvPr>
            <p:cNvSpPr/>
            <p:nvPr/>
          </p:nvSpPr>
          <p:spPr>
            <a:xfrm>
              <a:off x="4505638" y="2279610"/>
              <a:ext cx="46172" cy="93194"/>
            </a:xfrm>
            <a:custGeom>
              <a:avLst/>
              <a:gdLst>
                <a:gd name="connsiteX0" fmla="*/ 0 w 46172"/>
                <a:gd name="connsiteY0" fmla="*/ 13323 h 93194"/>
                <a:gd name="connsiteX1" fmla="*/ 0 w 46172"/>
                <a:gd name="connsiteY1" fmla="*/ 8951 h 93194"/>
                <a:gd name="connsiteX2" fmla="*/ 25480 w 46172"/>
                <a:gd name="connsiteY2" fmla="*/ 0 h 93194"/>
                <a:gd name="connsiteX3" fmla="*/ 28265 w 46172"/>
                <a:gd name="connsiteY3" fmla="*/ 548 h 93194"/>
                <a:gd name="connsiteX4" fmla="*/ 28694 w 46172"/>
                <a:gd name="connsiteY4" fmla="*/ 3622 h 93194"/>
                <a:gd name="connsiteX5" fmla="*/ 28694 w 46172"/>
                <a:gd name="connsiteY5" fmla="*/ 82125 h 93194"/>
                <a:gd name="connsiteX6" fmla="*/ 30742 w 46172"/>
                <a:gd name="connsiteY6" fmla="*/ 87592 h 93194"/>
                <a:gd name="connsiteX7" fmla="*/ 41743 w 46172"/>
                <a:gd name="connsiteY7" fmla="*/ 88890 h 93194"/>
                <a:gd name="connsiteX8" fmla="*/ 46172 w 46172"/>
                <a:gd name="connsiteY8" fmla="*/ 88890 h 93194"/>
                <a:gd name="connsiteX9" fmla="*/ 46172 w 46172"/>
                <a:gd name="connsiteY9" fmla="*/ 93195 h 93194"/>
                <a:gd name="connsiteX10" fmla="*/ 23503 w 46172"/>
                <a:gd name="connsiteY10" fmla="*/ 92783 h 93194"/>
                <a:gd name="connsiteX11" fmla="*/ 881 w 46172"/>
                <a:gd name="connsiteY11" fmla="*/ 93195 h 93194"/>
                <a:gd name="connsiteX12" fmla="*/ 881 w 46172"/>
                <a:gd name="connsiteY12" fmla="*/ 88890 h 93194"/>
                <a:gd name="connsiteX13" fmla="*/ 5310 w 46172"/>
                <a:gd name="connsiteY13" fmla="*/ 88890 h 93194"/>
                <a:gd name="connsiteX14" fmla="*/ 16240 w 46172"/>
                <a:gd name="connsiteY14" fmla="*/ 87659 h 93194"/>
                <a:gd name="connsiteX15" fmla="*/ 18360 w 46172"/>
                <a:gd name="connsiteY15" fmla="*/ 82125 h 93194"/>
                <a:gd name="connsiteX16" fmla="*/ 18360 w 46172"/>
                <a:gd name="connsiteY16" fmla="*/ 9635 h 93194"/>
                <a:gd name="connsiteX17" fmla="*/ 0 w 46172"/>
                <a:gd name="connsiteY17" fmla="*/ 13323 h 93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6172" h="93194">
                  <a:moveTo>
                    <a:pt x="0" y="13323"/>
                  </a:moveTo>
                  <a:lnTo>
                    <a:pt x="0" y="8951"/>
                  </a:lnTo>
                  <a:cubicBezTo>
                    <a:pt x="11192" y="8951"/>
                    <a:pt x="19693" y="5967"/>
                    <a:pt x="25480" y="0"/>
                  </a:cubicBezTo>
                  <a:cubicBezTo>
                    <a:pt x="27075" y="0"/>
                    <a:pt x="28004" y="183"/>
                    <a:pt x="28265" y="548"/>
                  </a:cubicBezTo>
                  <a:cubicBezTo>
                    <a:pt x="28551" y="912"/>
                    <a:pt x="28694" y="1936"/>
                    <a:pt x="28694" y="3622"/>
                  </a:cubicBezTo>
                  <a:lnTo>
                    <a:pt x="28694" y="82125"/>
                  </a:lnTo>
                  <a:cubicBezTo>
                    <a:pt x="28694" y="84903"/>
                    <a:pt x="29385" y="86727"/>
                    <a:pt x="30742" y="87592"/>
                  </a:cubicBezTo>
                  <a:cubicBezTo>
                    <a:pt x="32099" y="88456"/>
                    <a:pt x="35766" y="88890"/>
                    <a:pt x="41743" y="88890"/>
                  </a:cubicBezTo>
                  <a:lnTo>
                    <a:pt x="46172" y="88890"/>
                  </a:lnTo>
                  <a:lnTo>
                    <a:pt x="46172" y="93195"/>
                  </a:lnTo>
                  <a:cubicBezTo>
                    <a:pt x="42910" y="92921"/>
                    <a:pt x="35338" y="92783"/>
                    <a:pt x="23503" y="92783"/>
                  </a:cubicBezTo>
                  <a:cubicBezTo>
                    <a:pt x="11668" y="92783"/>
                    <a:pt x="4120" y="92921"/>
                    <a:pt x="881" y="93195"/>
                  </a:cubicBezTo>
                  <a:lnTo>
                    <a:pt x="881" y="88890"/>
                  </a:lnTo>
                  <a:lnTo>
                    <a:pt x="5310" y="88890"/>
                  </a:lnTo>
                  <a:cubicBezTo>
                    <a:pt x="11192" y="88890"/>
                    <a:pt x="14835" y="88480"/>
                    <a:pt x="16240" y="87659"/>
                  </a:cubicBezTo>
                  <a:cubicBezTo>
                    <a:pt x="17645" y="86794"/>
                    <a:pt x="18360" y="84949"/>
                    <a:pt x="18360" y="82125"/>
                  </a:cubicBezTo>
                  <a:lnTo>
                    <a:pt x="18360" y="9635"/>
                  </a:lnTo>
                  <a:cubicBezTo>
                    <a:pt x="13478" y="12094"/>
                    <a:pt x="7358" y="13323"/>
                    <a:pt x="0" y="13323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9CA77F7C-670D-9550-5F4B-E3D9D1DD251E}"/>
              </a:ext>
            </a:extLst>
          </p:cNvPr>
          <p:cNvGrpSpPr/>
          <p:nvPr/>
        </p:nvGrpSpPr>
        <p:grpSpPr>
          <a:xfrm>
            <a:off x="4774590" y="2565765"/>
            <a:ext cx="231670" cy="144105"/>
            <a:chOff x="4677589" y="2590818"/>
            <a:chExt cx="231670" cy="144105"/>
          </a:xfrm>
        </p:grpSpPr>
        <p:sp>
          <p:nvSpPr>
            <p:cNvPr id="126" name="Freeform 125">
              <a:extLst>
                <a:ext uri="{FF2B5EF4-FFF2-40B4-BE49-F238E27FC236}">
                  <a16:creationId xmlns:a16="http://schemas.microsoft.com/office/drawing/2014/main" id="{1AEA4D7D-BEE0-B024-6F9D-591A2583B9ED}"/>
                </a:ext>
              </a:extLst>
            </p:cNvPr>
            <p:cNvSpPr/>
            <p:nvPr/>
          </p:nvSpPr>
          <p:spPr>
            <a:xfrm>
              <a:off x="4677589" y="2590818"/>
              <a:ext cx="155971" cy="89503"/>
            </a:xfrm>
            <a:custGeom>
              <a:avLst/>
              <a:gdLst>
                <a:gd name="connsiteX0" fmla="*/ 155972 w 155971"/>
                <a:gd name="connsiteY0" fmla="*/ 9370 h 89503"/>
                <a:gd name="connsiteX1" fmla="*/ 147375 w 155971"/>
                <a:gd name="connsiteY1" fmla="*/ 9956 h 89503"/>
                <a:gd name="connsiteX2" fmla="*/ 143661 w 155971"/>
                <a:gd name="connsiteY2" fmla="*/ 11323 h 89503"/>
                <a:gd name="connsiteX3" fmla="*/ 142304 w 155971"/>
                <a:gd name="connsiteY3" fmla="*/ 13568 h 89503"/>
                <a:gd name="connsiteX4" fmla="*/ 113514 w 155971"/>
                <a:gd name="connsiteY4" fmla="*/ 84137 h 89503"/>
                <a:gd name="connsiteX5" fmla="*/ 111061 w 155971"/>
                <a:gd name="connsiteY5" fmla="*/ 88332 h 89503"/>
                <a:gd name="connsiteX6" fmla="*/ 106394 w 155971"/>
                <a:gd name="connsiteY6" fmla="*/ 89504 h 89503"/>
                <a:gd name="connsiteX7" fmla="*/ 101608 w 155971"/>
                <a:gd name="connsiteY7" fmla="*/ 88332 h 89503"/>
                <a:gd name="connsiteX8" fmla="*/ 99155 w 155971"/>
                <a:gd name="connsiteY8" fmla="*/ 84137 h 89503"/>
                <a:gd name="connsiteX9" fmla="*/ 77986 w 155971"/>
                <a:gd name="connsiteY9" fmla="*/ 32309 h 89503"/>
                <a:gd name="connsiteX10" fmla="*/ 56793 w 155971"/>
                <a:gd name="connsiteY10" fmla="*/ 84137 h 89503"/>
                <a:gd name="connsiteX11" fmla="*/ 54268 w 155971"/>
                <a:gd name="connsiteY11" fmla="*/ 88332 h 89503"/>
                <a:gd name="connsiteX12" fmla="*/ 49577 w 155971"/>
                <a:gd name="connsiteY12" fmla="*/ 89504 h 89503"/>
                <a:gd name="connsiteX13" fmla="*/ 44791 w 155971"/>
                <a:gd name="connsiteY13" fmla="*/ 88332 h 89503"/>
                <a:gd name="connsiteX14" fmla="*/ 42362 w 155971"/>
                <a:gd name="connsiteY14" fmla="*/ 84137 h 89503"/>
                <a:gd name="connsiteX15" fmla="*/ 11811 w 155971"/>
                <a:gd name="connsiteY15" fmla="*/ 9370 h 89503"/>
                <a:gd name="connsiteX16" fmla="*/ 0 w 155971"/>
                <a:gd name="connsiteY16" fmla="*/ 9370 h 89503"/>
                <a:gd name="connsiteX17" fmla="*/ 0 w 155971"/>
                <a:gd name="connsiteY17" fmla="*/ 0 h 89503"/>
                <a:gd name="connsiteX18" fmla="*/ 21764 w 155971"/>
                <a:gd name="connsiteY18" fmla="*/ 586 h 89503"/>
                <a:gd name="connsiteX19" fmla="*/ 46363 w 155971"/>
                <a:gd name="connsiteY19" fmla="*/ 0 h 89503"/>
                <a:gd name="connsiteX20" fmla="*/ 46363 w 155971"/>
                <a:gd name="connsiteY20" fmla="*/ 9370 h 89503"/>
                <a:gd name="connsiteX21" fmla="*/ 35218 w 155971"/>
                <a:gd name="connsiteY21" fmla="*/ 9370 h 89503"/>
                <a:gd name="connsiteX22" fmla="*/ 56221 w 155971"/>
                <a:gd name="connsiteY22" fmla="*/ 60905 h 89503"/>
                <a:gd name="connsiteX23" fmla="*/ 71937 w 155971"/>
                <a:gd name="connsiteY23" fmla="*/ 22548 h 89503"/>
                <a:gd name="connsiteX24" fmla="*/ 72819 w 155971"/>
                <a:gd name="connsiteY24" fmla="*/ 19912 h 89503"/>
                <a:gd name="connsiteX25" fmla="*/ 68604 w 155971"/>
                <a:gd name="connsiteY25" fmla="*/ 9370 h 89503"/>
                <a:gd name="connsiteX26" fmla="*/ 56793 w 155971"/>
                <a:gd name="connsiteY26" fmla="*/ 9370 h 89503"/>
                <a:gd name="connsiteX27" fmla="*/ 56793 w 155971"/>
                <a:gd name="connsiteY27" fmla="*/ 0 h 89503"/>
                <a:gd name="connsiteX28" fmla="*/ 76819 w 155971"/>
                <a:gd name="connsiteY28" fmla="*/ 586 h 89503"/>
                <a:gd name="connsiteX29" fmla="*/ 99560 w 155971"/>
                <a:gd name="connsiteY29" fmla="*/ 0 h 89503"/>
                <a:gd name="connsiteX30" fmla="*/ 99560 w 155971"/>
                <a:gd name="connsiteY30" fmla="*/ 9370 h 89503"/>
                <a:gd name="connsiteX31" fmla="*/ 88320 w 155971"/>
                <a:gd name="connsiteY31" fmla="*/ 9370 h 89503"/>
                <a:gd name="connsiteX32" fmla="*/ 111157 w 155971"/>
                <a:gd name="connsiteY32" fmla="*/ 65299 h 89503"/>
                <a:gd name="connsiteX33" fmla="*/ 132159 w 155971"/>
                <a:gd name="connsiteY33" fmla="*/ 14154 h 89503"/>
                <a:gd name="connsiteX34" fmla="*/ 132445 w 155971"/>
                <a:gd name="connsiteY34" fmla="*/ 13471 h 89503"/>
                <a:gd name="connsiteX35" fmla="*/ 132731 w 155971"/>
                <a:gd name="connsiteY35" fmla="*/ 12592 h 89503"/>
                <a:gd name="connsiteX36" fmla="*/ 132921 w 155971"/>
                <a:gd name="connsiteY36" fmla="*/ 11811 h 89503"/>
                <a:gd name="connsiteX37" fmla="*/ 121325 w 155971"/>
                <a:gd name="connsiteY37" fmla="*/ 9370 h 89503"/>
                <a:gd name="connsiteX38" fmla="*/ 121325 w 155971"/>
                <a:gd name="connsiteY38" fmla="*/ 0 h 89503"/>
                <a:gd name="connsiteX39" fmla="*/ 140541 w 155971"/>
                <a:gd name="connsiteY39" fmla="*/ 586 h 89503"/>
                <a:gd name="connsiteX40" fmla="*/ 155972 w 155971"/>
                <a:gd name="connsiteY40" fmla="*/ 0 h 89503"/>
                <a:gd name="connsiteX41" fmla="*/ 155972 w 155971"/>
                <a:gd name="connsiteY41" fmla="*/ 9370 h 89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55971" h="89503">
                  <a:moveTo>
                    <a:pt x="155972" y="9370"/>
                  </a:moveTo>
                  <a:cubicBezTo>
                    <a:pt x="152185" y="9370"/>
                    <a:pt x="149328" y="9565"/>
                    <a:pt x="147375" y="9956"/>
                  </a:cubicBezTo>
                  <a:cubicBezTo>
                    <a:pt x="145423" y="10346"/>
                    <a:pt x="144185" y="10801"/>
                    <a:pt x="143661" y="11323"/>
                  </a:cubicBezTo>
                  <a:cubicBezTo>
                    <a:pt x="143161" y="11778"/>
                    <a:pt x="142708" y="12528"/>
                    <a:pt x="142304" y="13568"/>
                  </a:cubicBezTo>
                  <a:lnTo>
                    <a:pt x="113514" y="84137"/>
                  </a:lnTo>
                  <a:cubicBezTo>
                    <a:pt x="112728" y="86154"/>
                    <a:pt x="111919" y="87554"/>
                    <a:pt x="111061" y="88332"/>
                  </a:cubicBezTo>
                  <a:cubicBezTo>
                    <a:pt x="110228" y="89113"/>
                    <a:pt x="108656" y="89504"/>
                    <a:pt x="106394" y="89504"/>
                  </a:cubicBezTo>
                  <a:cubicBezTo>
                    <a:pt x="104108" y="89504"/>
                    <a:pt x="102513" y="89113"/>
                    <a:pt x="101608" y="88332"/>
                  </a:cubicBezTo>
                  <a:cubicBezTo>
                    <a:pt x="100751" y="87554"/>
                    <a:pt x="99941" y="86154"/>
                    <a:pt x="99155" y="84137"/>
                  </a:cubicBezTo>
                  <a:lnTo>
                    <a:pt x="77986" y="32309"/>
                  </a:lnTo>
                  <a:lnTo>
                    <a:pt x="56793" y="84137"/>
                  </a:lnTo>
                  <a:cubicBezTo>
                    <a:pt x="56007" y="86154"/>
                    <a:pt x="55173" y="87554"/>
                    <a:pt x="54268" y="88332"/>
                  </a:cubicBezTo>
                  <a:cubicBezTo>
                    <a:pt x="53411" y="89113"/>
                    <a:pt x="51840" y="89504"/>
                    <a:pt x="49577" y="89504"/>
                  </a:cubicBezTo>
                  <a:cubicBezTo>
                    <a:pt x="47315" y="89504"/>
                    <a:pt x="45720" y="89113"/>
                    <a:pt x="44791" y="88332"/>
                  </a:cubicBezTo>
                  <a:cubicBezTo>
                    <a:pt x="43958" y="87554"/>
                    <a:pt x="43148" y="86154"/>
                    <a:pt x="42362" y="84137"/>
                  </a:cubicBezTo>
                  <a:lnTo>
                    <a:pt x="11811" y="9370"/>
                  </a:lnTo>
                  <a:lnTo>
                    <a:pt x="0" y="9370"/>
                  </a:lnTo>
                  <a:lnTo>
                    <a:pt x="0" y="0"/>
                  </a:lnTo>
                  <a:lnTo>
                    <a:pt x="21764" y="586"/>
                  </a:lnTo>
                  <a:lnTo>
                    <a:pt x="46363" y="0"/>
                  </a:lnTo>
                  <a:lnTo>
                    <a:pt x="46363" y="9370"/>
                  </a:lnTo>
                  <a:lnTo>
                    <a:pt x="35218" y="9370"/>
                  </a:lnTo>
                  <a:lnTo>
                    <a:pt x="56221" y="60905"/>
                  </a:lnTo>
                  <a:lnTo>
                    <a:pt x="71937" y="22548"/>
                  </a:lnTo>
                  <a:lnTo>
                    <a:pt x="72819" y="19912"/>
                  </a:lnTo>
                  <a:cubicBezTo>
                    <a:pt x="72819" y="19521"/>
                    <a:pt x="71414" y="16007"/>
                    <a:pt x="68604" y="9370"/>
                  </a:cubicBezTo>
                  <a:lnTo>
                    <a:pt x="56793" y="9370"/>
                  </a:lnTo>
                  <a:lnTo>
                    <a:pt x="56793" y="0"/>
                  </a:lnTo>
                  <a:cubicBezTo>
                    <a:pt x="63246" y="391"/>
                    <a:pt x="69913" y="586"/>
                    <a:pt x="76819" y="586"/>
                  </a:cubicBezTo>
                  <a:lnTo>
                    <a:pt x="99560" y="0"/>
                  </a:lnTo>
                  <a:lnTo>
                    <a:pt x="99560" y="9370"/>
                  </a:lnTo>
                  <a:lnTo>
                    <a:pt x="88320" y="9370"/>
                  </a:lnTo>
                  <a:lnTo>
                    <a:pt x="111157" y="65299"/>
                  </a:lnTo>
                  <a:lnTo>
                    <a:pt x="132159" y="14154"/>
                  </a:lnTo>
                  <a:cubicBezTo>
                    <a:pt x="132231" y="14023"/>
                    <a:pt x="132326" y="13797"/>
                    <a:pt x="132445" y="13471"/>
                  </a:cubicBezTo>
                  <a:cubicBezTo>
                    <a:pt x="132564" y="13145"/>
                    <a:pt x="132659" y="12852"/>
                    <a:pt x="132731" y="12592"/>
                  </a:cubicBezTo>
                  <a:cubicBezTo>
                    <a:pt x="132850" y="12266"/>
                    <a:pt x="132921" y="12006"/>
                    <a:pt x="132921" y="11811"/>
                  </a:cubicBezTo>
                  <a:cubicBezTo>
                    <a:pt x="132921" y="10185"/>
                    <a:pt x="129064" y="9370"/>
                    <a:pt x="121325" y="9370"/>
                  </a:cubicBezTo>
                  <a:lnTo>
                    <a:pt x="121325" y="0"/>
                  </a:lnTo>
                  <a:lnTo>
                    <a:pt x="140541" y="586"/>
                  </a:lnTo>
                  <a:cubicBezTo>
                    <a:pt x="146209" y="586"/>
                    <a:pt x="151352" y="391"/>
                    <a:pt x="155972" y="0"/>
                  </a:cubicBezTo>
                  <a:lnTo>
                    <a:pt x="155972" y="9370"/>
                  </a:ln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 126">
              <a:extLst>
                <a:ext uri="{FF2B5EF4-FFF2-40B4-BE49-F238E27FC236}">
                  <a16:creationId xmlns:a16="http://schemas.microsoft.com/office/drawing/2014/main" id="{2E50C8E4-D2B5-4C11-B249-0275C3C79B00}"/>
                </a:ext>
              </a:extLst>
            </p:cNvPr>
            <p:cNvSpPr/>
            <p:nvPr/>
          </p:nvSpPr>
          <p:spPr>
            <a:xfrm>
              <a:off x="4853372" y="2641729"/>
              <a:ext cx="55887" cy="93194"/>
            </a:xfrm>
            <a:custGeom>
              <a:avLst/>
              <a:gdLst>
                <a:gd name="connsiteX0" fmla="*/ 0 w 55887"/>
                <a:gd name="connsiteY0" fmla="*/ 93195 h 93194"/>
                <a:gd name="connsiteX1" fmla="*/ 190 w 55887"/>
                <a:gd name="connsiteY1" fmla="*/ 89916 h 93194"/>
                <a:gd name="connsiteX2" fmla="*/ 1572 w 55887"/>
                <a:gd name="connsiteY2" fmla="*/ 88001 h 93194"/>
                <a:gd name="connsiteX3" fmla="*/ 28408 w 55887"/>
                <a:gd name="connsiteY3" fmla="*/ 58076 h 93194"/>
                <a:gd name="connsiteX4" fmla="*/ 43101 w 55887"/>
                <a:gd name="connsiteY4" fmla="*/ 27125 h 93194"/>
                <a:gd name="connsiteX5" fmla="*/ 38195 w 55887"/>
                <a:gd name="connsiteY5" fmla="*/ 11070 h 93194"/>
                <a:gd name="connsiteX6" fmla="*/ 24384 w 55887"/>
                <a:gd name="connsiteY6" fmla="*/ 4374 h 93194"/>
                <a:gd name="connsiteX7" fmla="*/ 13049 w 55887"/>
                <a:gd name="connsiteY7" fmla="*/ 8132 h 93194"/>
                <a:gd name="connsiteX8" fmla="*/ 5453 w 55887"/>
                <a:gd name="connsiteY8" fmla="*/ 18586 h 93194"/>
                <a:gd name="connsiteX9" fmla="*/ 7310 w 55887"/>
                <a:gd name="connsiteY9" fmla="*/ 18448 h 93194"/>
                <a:gd name="connsiteX10" fmla="*/ 12692 w 55887"/>
                <a:gd name="connsiteY10" fmla="*/ 20633 h 93194"/>
                <a:gd name="connsiteX11" fmla="*/ 14692 w 55887"/>
                <a:gd name="connsiteY11" fmla="*/ 25758 h 93194"/>
                <a:gd name="connsiteX12" fmla="*/ 12216 w 55887"/>
                <a:gd name="connsiteY12" fmla="*/ 31361 h 93194"/>
                <a:gd name="connsiteX13" fmla="*/ 7429 w 55887"/>
                <a:gd name="connsiteY13" fmla="*/ 33138 h 93194"/>
                <a:gd name="connsiteX14" fmla="*/ 5191 w 55887"/>
                <a:gd name="connsiteY14" fmla="*/ 32933 h 93194"/>
                <a:gd name="connsiteX15" fmla="*/ 1976 w 55887"/>
                <a:gd name="connsiteY15" fmla="*/ 30816 h 93194"/>
                <a:gd name="connsiteX16" fmla="*/ 0 w 55887"/>
                <a:gd name="connsiteY16" fmla="*/ 25348 h 93194"/>
                <a:gd name="connsiteX17" fmla="*/ 7382 w 55887"/>
                <a:gd name="connsiteY17" fmla="*/ 7789 h 93194"/>
                <a:gd name="connsiteX18" fmla="*/ 26170 w 55887"/>
                <a:gd name="connsiteY18" fmla="*/ 0 h 93194"/>
                <a:gd name="connsiteX19" fmla="*/ 47411 w 55887"/>
                <a:gd name="connsiteY19" fmla="*/ 7653 h 93194"/>
                <a:gd name="connsiteX20" fmla="*/ 55888 w 55887"/>
                <a:gd name="connsiteY20" fmla="*/ 27125 h 93194"/>
                <a:gd name="connsiteX21" fmla="*/ 54578 w 55887"/>
                <a:gd name="connsiteY21" fmla="*/ 35119 h 93194"/>
                <a:gd name="connsiteX22" fmla="*/ 51649 w 55887"/>
                <a:gd name="connsiteY22" fmla="*/ 41815 h 93194"/>
                <a:gd name="connsiteX23" fmla="*/ 45506 w 55887"/>
                <a:gd name="connsiteY23" fmla="*/ 49468 h 93194"/>
                <a:gd name="connsiteX24" fmla="*/ 37362 w 55887"/>
                <a:gd name="connsiteY24" fmla="*/ 57529 h 93194"/>
                <a:gd name="connsiteX25" fmla="*/ 25622 w 55887"/>
                <a:gd name="connsiteY25" fmla="*/ 67982 h 93194"/>
                <a:gd name="connsiteX26" fmla="*/ 10787 w 55887"/>
                <a:gd name="connsiteY26" fmla="*/ 82398 h 93194"/>
                <a:gd name="connsiteX27" fmla="*/ 36004 w 55887"/>
                <a:gd name="connsiteY27" fmla="*/ 82398 h 93194"/>
                <a:gd name="connsiteX28" fmla="*/ 49244 w 55887"/>
                <a:gd name="connsiteY28" fmla="*/ 81305 h 93194"/>
                <a:gd name="connsiteX29" fmla="*/ 52340 w 55887"/>
                <a:gd name="connsiteY29" fmla="*/ 68871 h 93194"/>
                <a:gd name="connsiteX30" fmla="*/ 55888 w 55887"/>
                <a:gd name="connsiteY30" fmla="*/ 68871 h 93194"/>
                <a:gd name="connsiteX31" fmla="*/ 51911 w 55887"/>
                <a:gd name="connsiteY31" fmla="*/ 93195 h 93194"/>
                <a:gd name="connsiteX32" fmla="*/ 0 w 55887"/>
                <a:gd name="connsiteY32" fmla="*/ 93195 h 93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55887" h="93194">
                  <a:moveTo>
                    <a:pt x="0" y="93195"/>
                  </a:moveTo>
                  <a:cubicBezTo>
                    <a:pt x="0" y="91509"/>
                    <a:pt x="72" y="90416"/>
                    <a:pt x="190" y="89916"/>
                  </a:cubicBezTo>
                  <a:cubicBezTo>
                    <a:pt x="381" y="89414"/>
                    <a:pt x="833" y="88775"/>
                    <a:pt x="1572" y="88001"/>
                  </a:cubicBezTo>
                  <a:lnTo>
                    <a:pt x="28408" y="58076"/>
                  </a:lnTo>
                  <a:cubicBezTo>
                    <a:pt x="38195" y="47054"/>
                    <a:pt x="43101" y="36736"/>
                    <a:pt x="43101" y="27125"/>
                  </a:cubicBezTo>
                  <a:cubicBezTo>
                    <a:pt x="43101" y="20883"/>
                    <a:pt x="41458" y="15533"/>
                    <a:pt x="38195" y="11070"/>
                  </a:cubicBezTo>
                  <a:cubicBezTo>
                    <a:pt x="34957" y="6606"/>
                    <a:pt x="30361" y="4374"/>
                    <a:pt x="24384" y="4374"/>
                  </a:cubicBezTo>
                  <a:cubicBezTo>
                    <a:pt x="20288" y="4374"/>
                    <a:pt x="16502" y="5627"/>
                    <a:pt x="13049" y="8132"/>
                  </a:cubicBezTo>
                  <a:cubicBezTo>
                    <a:pt x="9597" y="10637"/>
                    <a:pt x="7048" y="14121"/>
                    <a:pt x="5453" y="18586"/>
                  </a:cubicBezTo>
                  <a:cubicBezTo>
                    <a:pt x="5715" y="18493"/>
                    <a:pt x="6334" y="18448"/>
                    <a:pt x="7310" y="18448"/>
                  </a:cubicBezTo>
                  <a:cubicBezTo>
                    <a:pt x="9620" y="18448"/>
                    <a:pt x="11430" y="19176"/>
                    <a:pt x="12692" y="20633"/>
                  </a:cubicBezTo>
                  <a:cubicBezTo>
                    <a:pt x="14026" y="22093"/>
                    <a:pt x="14692" y="23801"/>
                    <a:pt x="14692" y="25758"/>
                  </a:cubicBezTo>
                  <a:cubicBezTo>
                    <a:pt x="14692" y="28263"/>
                    <a:pt x="13859" y="30130"/>
                    <a:pt x="12216" y="31361"/>
                  </a:cubicBezTo>
                  <a:cubicBezTo>
                    <a:pt x="10620" y="32545"/>
                    <a:pt x="9025" y="33138"/>
                    <a:pt x="7429" y="33138"/>
                  </a:cubicBezTo>
                  <a:cubicBezTo>
                    <a:pt x="6787" y="33138"/>
                    <a:pt x="6048" y="33068"/>
                    <a:pt x="5191" y="32933"/>
                  </a:cubicBezTo>
                  <a:cubicBezTo>
                    <a:pt x="4358" y="32797"/>
                    <a:pt x="3286" y="32090"/>
                    <a:pt x="1976" y="30816"/>
                  </a:cubicBezTo>
                  <a:cubicBezTo>
                    <a:pt x="667" y="29494"/>
                    <a:pt x="0" y="27672"/>
                    <a:pt x="0" y="25348"/>
                  </a:cubicBezTo>
                  <a:cubicBezTo>
                    <a:pt x="0" y="18836"/>
                    <a:pt x="2453" y="12982"/>
                    <a:pt x="7382" y="7789"/>
                  </a:cubicBezTo>
                  <a:cubicBezTo>
                    <a:pt x="12335" y="2595"/>
                    <a:pt x="18598" y="0"/>
                    <a:pt x="26170" y="0"/>
                  </a:cubicBezTo>
                  <a:cubicBezTo>
                    <a:pt x="34719" y="0"/>
                    <a:pt x="41815" y="2550"/>
                    <a:pt x="47411" y="7653"/>
                  </a:cubicBezTo>
                  <a:cubicBezTo>
                    <a:pt x="53054" y="12709"/>
                    <a:pt x="55888" y="19200"/>
                    <a:pt x="55888" y="27125"/>
                  </a:cubicBezTo>
                  <a:cubicBezTo>
                    <a:pt x="55888" y="29904"/>
                    <a:pt x="55459" y="32568"/>
                    <a:pt x="54578" y="35119"/>
                  </a:cubicBezTo>
                  <a:cubicBezTo>
                    <a:pt x="53769" y="37624"/>
                    <a:pt x="52792" y="39855"/>
                    <a:pt x="51649" y="41815"/>
                  </a:cubicBezTo>
                  <a:cubicBezTo>
                    <a:pt x="50554" y="43775"/>
                    <a:pt x="48506" y="46325"/>
                    <a:pt x="45506" y="49468"/>
                  </a:cubicBezTo>
                  <a:cubicBezTo>
                    <a:pt x="42481" y="52609"/>
                    <a:pt x="39767" y="55297"/>
                    <a:pt x="37362" y="57529"/>
                  </a:cubicBezTo>
                  <a:cubicBezTo>
                    <a:pt x="34957" y="59760"/>
                    <a:pt x="31028" y="63246"/>
                    <a:pt x="25622" y="67982"/>
                  </a:cubicBezTo>
                  <a:lnTo>
                    <a:pt x="10787" y="82398"/>
                  </a:lnTo>
                  <a:lnTo>
                    <a:pt x="36004" y="82398"/>
                  </a:lnTo>
                  <a:cubicBezTo>
                    <a:pt x="44196" y="82398"/>
                    <a:pt x="48601" y="82034"/>
                    <a:pt x="49244" y="81305"/>
                  </a:cubicBezTo>
                  <a:cubicBezTo>
                    <a:pt x="50173" y="79984"/>
                    <a:pt x="51197" y="75840"/>
                    <a:pt x="52340" y="68871"/>
                  </a:cubicBezTo>
                  <a:lnTo>
                    <a:pt x="55888" y="68871"/>
                  </a:lnTo>
                  <a:lnTo>
                    <a:pt x="51911" y="93195"/>
                  </a:lnTo>
                  <a:lnTo>
                    <a:pt x="0" y="93195"/>
                  </a:ln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1870189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1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"/>
                            </p:stCondLst>
                            <p:childTnLst>
                              <p:par>
                                <p:cTn id="1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1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"/>
                            </p:stCondLst>
                            <p:childTnLst>
                              <p:par>
                                <p:cTn id="1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1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0"/>
                            </p:stCondLst>
                            <p:childTnLst>
                              <p:par>
                                <p:cTn id="2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1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00"/>
                            </p:stCondLst>
                            <p:childTnLst>
                              <p:par>
                                <p:cTn id="2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1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1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600"/>
                            </p:stCondLst>
                            <p:childTnLst>
                              <p:par>
                                <p:cTn id="3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1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700"/>
                            </p:stCondLst>
                            <p:childTnLst>
                              <p:par>
                                <p:cTn id="3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1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800"/>
                            </p:stCondLst>
                            <p:childTnLst>
                              <p:par>
                                <p:cTn id="4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1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900"/>
                            </p:stCondLst>
                            <p:childTnLst>
                              <p:par>
                                <p:cTn id="4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1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1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100"/>
                            </p:stCondLst>
                            <p:childTnLst>
                              <p:par>
                                <p:cTn id="5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1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200"/>
                            </p:stCondLst>
                            <p:childTnLst>
                              <p:par>
                                <p:cTn id="5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1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300"/>
                            </p:stCondLst>
                            <p:childTnLst>
                              <p:par>
                                <p:cTn id="6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1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400"/>
                            </p:stCondLst>
                            <p:childTnLst>
                              <p:par>
                                <p:cTn id="6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1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500"/>
                            </p:stCondLst>
                            <p:childTnLst>
                              <p:par>
                                <p:cTn id="7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1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600"/>
                            </p:stCondLst>
                            <p:childTnLst>
                              <p:par>
                                <p:cTn id="7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6" dur="1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700"/>
                            </p:stCondLst>
                            <p:childTnLst>
                              <p:par>
                                <p:cTn id="7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1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5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500"/>
                            </p:stCondLst>
                            <p:childTnLst>
                              <p:par>
                                <p:cTn id="9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1000"/>
                            </p:stCondLst>
                            <p:childTnLst>
                              <p:par>
                                <p:cTn id="9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8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3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7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0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3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500"/>
                            </p:stCondLst>
                            <p:childTnLst>
                              <p:par>
                                <p:cTn id="1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1000"/>
                            </p:stCondLst>
                            <p:childTnLst>
                              <p:par>
                                <p:cTn id="12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5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" grpId="0" animBg="1"/>
      <p:bldP spid="97" grpId="0" animBg="1"/>
      <p:bldP spid="98" grpId="0" animBg="1"/>
      <p:bldP spid="99" grpId="0" animBg="1"/>
      <p:bldP spid="100" grpId="0" animBg="1"/>
      <p:bldP spid="101" grpId="0" animBg="1"/>
      <p:bldP spid="102" grpId="0" animBg="1"/>
      <p:bldP spid="103" grpId="0" animBg="1"/>
      <p:bldP spid="104" grpId="0" animBg="1"/>
      <p:bldP spid="105" grpId="0" animBg="1"/>
      <p:bldP spid="106" grpId="0" animBg="1"/>
      <p:bldP spid="107" grpId="0" animBg="1"/>
      <p:bldP spid="108" grpId="0" animBg="1"/>
      <p:bldP spid="109" grpId="0" animBg="1"/>
      <p:bldP spid="110" grpId="0" animBg="1"/>
      <p:bldP spid="111" grpId="0" animBg="1"/>
      <p:bldP spid="112" grpId="0" animBg="1"/>
      <p:bldP spid="113" grpId="0" animBg="1"/>
      <p:bldP spid="114" grpId="0" animBg="1"/>
      <p:bldP spid="115" grpId="0" animBg="1"/>
      <p:bldP spid="115" grpId="1" animBg="1"/>
      <p:bldP spid="119" grpId="0" animBg="1"/>
      <p:bldP spid="12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513AEC69-75DF-CC15-9B84-CD510FAFDB53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6949528" cy="3563938"/>
              </a:xfrm>
            </p:spPr>
            <p:txBody>
              <a:bodyPr/>
              <a:lstStyle/>
              <a:p>
                <a:r>
                  <a:rPr lang="en-US" b="1" dirty="0"/>
                  <a:t>Cauchy (1821)</a:t>
                </a:r>
                <a:r>
                  <a:rPr lang="en-US" dirty="0"/>
                  <a:t>. </a:t>
                </a:r>
                <a:r>
                  <a:rPr lang="en-US" i="1" dirty="0"/>
                  <a:t>For any two vectors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i="1" dirty="0"/>
                  <a:t> and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US" i="1" dirty="0"/>
                  <a:t> of an inner product space we have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i="1" dirty="0"/>
              </a:p>
              <a:p>
                <a:r>
                  <a:rPr lang="en-US" sz="1200" b="1" dirty="0"/>
                  <a:t>Proof</a:t>
                </a:r>
                <a:r>
                  <a:rPr lang="en-US" sz="1200" dirty="0"/>
                  <a:t>. If </a:t>
                </a:r>
                <a14:m>
                  <m:oMath xmlns:m="http://schemas.openxmlformats.org/officeDocument/2006/math">
                    <m:r>
                      <a:rPr lang="en-US" sz="1200" b="1" i="1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sz="1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b="1" i="1" smtClean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sz="1200" dirty="0"/>
                  <a:t> then it’s trivially true. Thus, choose </a:t>
                </a:r>
                <a14:m>
                  <m:oMath xmlns:m="http://schemas.openxmlformats.org/officeDocument/2006/math">
                    <m:r>
                      <a:rPr lang="en-US" sz="1200" b="1" i="1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sz="12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sz="1200" b="1" i="1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sz="1200" dirty="0"/>
                  <a:t> and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type m:val="lin"/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⟨"/>
                            <m:endChr m:val="⟩"/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sz="1200" b="1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200" b="1" i="1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d>
                      </m:num>
                      <m:den>
                        <m:sSup>
                          <m:sSupPr>
                            <m:ctrlP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sz="1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200" b="1" i="1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</m:d>
                          </m:e>
                          <m:sup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den>
                    </m:f>
                  </m:oMath>
                </a14:m>
                <a:endParaRPr lang="en-US" sz="1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0≤</m:t>
                      </m:r>
                      <m:sSup>
                        <m:sSup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n-US" sz="1200" b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m:rPr>
                                  <m:nor/>
                                </m:rPr>
                                <a:rPr lang="en-US" sz="120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nor/>
                                </m:rPr>
                                <a:rPr lang="en-US" sz="120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m:rPr>
                                  <m:nor/>
                                </m:rPr>
                                <a:rPr lang="en-US" sz="1200" b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d>
                        </m:e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e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1" i="1" smtClean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d>
                        </m:e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e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type m:val="lin"/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2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  <m: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1200" dirty="0"/>
              </a:p>
              <a:p>
                <a:r>
                  <a:rPr lang="en-US" b="1" dirty="0" err="1"/>
                  <a:t>Novikoff</a:t>
                </a:r>
                <a:r>
                  <a:rPr lang="en-US" b="1" dirty="0"/>
                  <a:t> (1961)</a:t>
                </a:r>
                <a:r>
                  <a:rPr lang="en-US" dirty="0"/>
                  <a:t>. </a:t>
                </a:r>
                <a:r>
                  <a:rPr lang="en-US" i="1" dirty="0"/>
                  <a:t>For any data set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⊆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ℝ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,1</m:t>
                            </m:r>
                          </m:e>
                        </m:d>
                      </m:e>
                    </m:d>
                  </m:oMath>
                </a14:m>
                <a:r>
                  <a:rPr lang="en-US" i="1" dirty="0"/>
                  <a:t> with margin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lim>
                        </m:limLow>
                      </m:fName>
                      <m:e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min</m:t>
                                </m:r>
                              </m:e>
                              <m:li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lim>
                            </m:limLow>
                          </m:fName>
                          <m:e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𝒘</m:t>
                                    </m:r>
                                  </m:e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num>
                              <m:den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𝒘</m:t>
                                    </m:r>
                                  </m:e>
                                </m:d>
                              </m:den>
                            </m:f>
                          </m:e>
                        </m:func>
                      </m:e>
                    </m:func>
                  </m:oMath>
                </a14:m>
                <a:r>
                  <a:rPr lang="en-US" i="1" dirty="0"/>
                  <a:t>  the perceptron learning algorithm converges after at most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type m:val="lin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i="1" dirty="0"/>
                  <a:t> mistake updates 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lim>
                        </m:limLow>
                      </m:fName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func>
                  </m:oMath>
                </a14:m>
                <a:r>
                  <a:rPr lang="en-US" i="1" dirty="0"/>
                  <a:t>.</a:t>
                </a:r>
              </a:p>
              <a:p>
                <a:r>
                  <a:rPr lang="en-US" sz="1200" b="1" dirty="0"/>
                  <a:t>Proof</a:t>
                </a:r>
                <a:r>
                  <a:rPr lang="en-US" sz="1200" dirty="0"/>
                  <a:t>. Suppose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200" dirty="0"/>
                  <a:t> is the solution after </a:t>
                </a:r>
                <a14:m>
                  <m:oMath xmlns:m="http://schemas.openxmlformats.org/officeDocument/2006/math">
                    <m:r>
                      <a:rPr lang="en-US" sz="1200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1200" dirty="0"/>
                  <a:t> mistake updates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200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1" i="1" dirty="0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en-US" sz="1200" b="1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1200" dirty="0"/>
                  <a:t> is the solution with margin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sz="1200" dirty="0"/>
                  <a:t>. Then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200" b="1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120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bSup>
                      <m:sSup>
                        <m:sSupPr>
                          <m:ctrlPr>
                            <a:rPr lang="en-US" sz="12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2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2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2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1" i="1" smtClean="0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2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2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en-US" sz="1200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sSup>
                        <m:sSupPr>
                          <m:ctrlPr>
                            <a:rPr lang="en-US" sz="12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1200" b="1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120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bSup>
                      <m:sSup>
                        <m:sSupPr>
                          <m:ctrlPr>
                            <a:rPr lang="en-US" sz="12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Sup>
                        <m:sSubSupPr>
                          <m:ctrlPr>
                            <a:rPr lang="en-US" sz="1200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1200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bSup>
                      <m:sSup>
                        <m:sSupPr>
                          <m:ctrlPr>
                            <a:rPr lang="en-US" sz="12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≥</m:t>
                      </m:r>
                      <m:sSubSup>
                        <m:sSubSupPr>
                          <m:ctrlPr>
                            <a:rPr lang="en-US" sz="1200" b="1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120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bSup>
                      <m:sSup>
                        <m:sSupPr>
                          <m:ctrlPr>
                            <a:rPr lang="en-US" sz="12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1200" b="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begChr m:val="‖"/>
                          <m:endChr m:val="‖"/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p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≥⋯≥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begChr m:val="‖"/>
                          <m:endChr m:val="‖"/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p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1200" i="1" dirty="0"/>
              </a:p>
              <a:p>
                <a:pPr marL="0" indent="0">
                  <a:buNone/>
                </a:pPr>
                <a:r>
                  <a:rPr lang="en-US" sz="1200" i="1" dirty="0"/>
                  <a:t>      </a:t>
                </a:r>
                <a:r>
                  <a:rPr lang="en-US" sz="1200" dirty="0"/>
                  <a:t>For the squared norm of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200" dirty="0"/>
                  <a:t> we also know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2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12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2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1" i="1" smtClean="0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2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2</m:t>
                      </m:r>
                      <m:sSub>
                        <m:sSub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Sup>
                        <m:sSubSupPr>
                          <m:ctrlPr>
                            <a:rPr lang="en-US" sz="1200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1200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bSup>
                      <m:sSub>
                        <m:sSubPr>
                          <m:ctrlPr>
                            <a:rPr lang="en-US" sz="1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≤</m:t>
                      </m:r>
                      <m:sSup>
                        <m:sSup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≤⋯≤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1200" i="1" dirty="0"/>
              </a:p>
              <a:p>
                <a:pPr marL="0" indent="0">
                  <a:buNone/>
                </a:pPr>
                <a:r>
                  <a:rPr lang="en-US" sz="1200" i="1" dirty="0"/>
                  <a:t>      </a:t>
                </a:r>
                <a:r>
                  <a:rPr lang="en-US" sz="1200" dirty="0"/>
                  <a:t>Because of the Cauchy-Schwarz inequality we have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p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≤</m:t>
                      </m:r>
                      <m:sSup>
                        <m:sSupPr>
                          <m:ctrlPr>
                            <a:rPr lang="en-US" sz="12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2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sz="1200"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sup>
                              </m:sSubSup>
                              <m:sSup>
                                <m:sSupPr>
                                  <m:ctrlP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p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≤</m:t>
                      </m:r>
                      <m:sSup>
                        <m:sSupPr>
                          <m:ctrlPr>
                            <a:rPr lang="en-US" sz="12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12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2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1" i="1" smtClean="0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sz="12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12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p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200" b="1" i="1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sz="12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12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p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513AEC69-75DF-CC15-9B84-CD510FAFDB5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6949528" cy="3563938"/>
              </a:xfrm>
              <a:blipFill>
                <a:blip r:embed="rId2"/>
                <a:stretch>
                  <a:fillRect t="-355" b="-10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0EF73B18-1900-DDE7-665D-84B939497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Novikoff’s</a:t>
            </a:r>
            <a:r>
              <a:rPr lang="en-US" dirty="0"/>
              <a:t> Perceptron Convergence Theorem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A111458-1A5E-FA50-6276-B0D581A014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66400" y="1347614"/>
            <a:ext cx="848004" cy="1175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0D1CE0E-76CC-5B40-6592-76F9B387439E}"/>
              </a:ext>
            </a:extLst>
          </p:cNvPr>
          <p:cNvSpPr txBox="1"/>
          <p:nvPr/>
        </p:nvSpPr>
        <p:spPr bwMode="gray">
          <a:xfrm>
            <a:off x="7668344" y="2571750"/>
            <a:ext cx="104411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b="1" dirty="0">
                <a:solidFill>
                  <a:srgbClr val="333539"/>
                </a:solidFill>
              </a:rPr>
              <a:t>Augustin-Louis Cauchy</a:t>
            </a:r>
            <a:br>
              <a:rPr lang="en-GB" sz="800" b="1" dirty="0">
                <a:solidFill>
                  <a:srgbClr val="333539"/>
                </a:solidFill>
                <a:effectLst/>
              </a:rPr>
            </a:br>
            <a:r>
              <a:rPr lang="en-GB" sz="800" b="1" dirty="0">
                <a:solidFill>
                  <a:srgbClr val="333539"/>
                </a:solidFill>
                <a:effectLst/>
              </a:rPr>
              <a:t>(1789 – 1857)</a:t>
            </a:r>
          </a:p>
        </p:txBody>
      </p:sp>
    </p:spTree>
    <p:extLst>
      <p:ext uri="{BB962C8B-B14F-4D97-AF65-F5344CB8AC3E}">
        <p14:creationId xmlns:p14="http://schemas.microsoft.com/office/powerpoint/2010/main" val="99828625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pPr marL="342900" indent="-342900"/>
            <a:r>
              <a:rPr lang="en-US" altLang="en-DE" dirty="0"/>
              <a:t>Maximum Likelihood Classification Learning</a:t>
            </a:r>
          </a:p>
          <a:p>
            <a:pPr marL="614125" lvl="1" indent="-342900"/>
            <a:r>
              <a:rPr lang="en-US" altLang="en-DE" dirty="0"/>
              <a:t>Fisher’s Linear Discriminant</a:t>
            </a:r>
          </a:p>
          <a:p>
            <a:pPr marL="614125" lvl="1" indent="-342900"/>
            <a:r>
              <a:rPr lang="en-US" altLang="en-DE" dirty="0"/>
              <a:t>Perceptron Learning Algorithm</a:t>
            </a:r>
          </a:p>
          <a:p>
            <a:pPr marL="614125" lvl="1" indent="-342900"/>
            <a:r>
              <a:rPr lang="en-US" altLang="en-DE" b="1" dirty="0"/>
              <a:t>Logistic Regression</a:t>
            </a:r>
          </a:p>
          <a:p>
            <a:pPr marL="342900" indent="-342900"/>
            <a:r>
              <a:rPr lang="en-US" altLang="en-DE" dirty="0"/>
              <a:t>Bayesian Classification Learning</a:t>
            </a:r>
          </a:p>
          <a:p>
            <a:pPr marL="614125" lvl="1" indent="-342900"/>
            <a:r>
              <a:rPr lang="en-US" altLang="en-DE" dirty="0"/>
              <a:t>Laplace Approximation</a:t>
            </a:r>
          </a:p>
          <a:p>
            <a:pPr marL="614125" lvl="1" indent="-342900"/>
            <a:r>
              <a:rPr lang="en-US" altLang="en-DE" dirty="0"/>
              <a:t>Bayesian Linear Logit Regression</a:t>
            </a:r>
          </a:p>
          <a:p>
            <a:pPr marL="614125" lvl="1" indent="-342900"/>
            <a:r>
              <a:rPr lang="en-US" altLang="en-DE" dirty="0"/>
              <a:t>Gaussian Process Logit Regression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2757080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D22784AC-9BFD-AA41-9CEB-A47D8D63C5F9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7165552" cy="3563938"/>
              </a:xfrm>
            </p:spPr>
            <p:txBody>
              <a:bodyPr/>
              <a:lstStyle/>
              <a:p>
                <a:r>
                  <a:rPr lang="en-US" b="1" dirty="0"/>
                  <a:t>Logistic Likelihood</a:t>
                </a:r>
                <a:r>
                  <a:rPr lang="en-US" dirty="0"/>
                  <a:t>: </a:t>
                </a:r>
                <a:r>
                  <a:rPr lang="en-US" i="1" dirty="0"/>
                  <a:t>Given a dataset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𝒳</m:t>
                            </m:r>
                            <m:r>
                              <a:rPr lang="en-US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×</m:t>
                            </m:r>
                            <m:d>
                              <m:dPr>
                                <m:begChr m:val="{"/>
                                <m:endChr m:val="}"/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0,1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1400" i="1" dirty="0"/>
                  <a:t> of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1400" i="1" dirty="0"/>
                  <a:t> labelled examples from input space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𝒳</m:t>
                    </m:r>
                  </m:oMath>
                </a14:m>
                <a:r>
                  <a:rPr lang="en-DE" i="1" dirty="0"/>
                  <a:t>, the basis function mapping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𝒳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</m:sup>
                    </m:sSup>
                  </m:oMath>
                </a14:m>
                <a:r>
                  <a:rPr lang="en-US" i="1" dirty="0"/>
                  <a:t> and the </a:t>
                </a:r>
                <a:r>
                  <a:rPr lang="en-US" dirty="0"/>
                  <a:t>logistic sigmoid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≔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func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func>
                      </m:den>
                    </m:f>
                  </m:oMath>
                </a14:m>
                <a:r>
                  <a:rPr lang="en-US" dirty="0"/>
                  <a:t>, </a:t>
                </a:r>
                <a:r>
                  <a:rPr lang="en-US" i="1" dirty="0"/>
                  <a:t>the </a:t>
                </a:r>
                <a:r>
                  <a:rPr lang="en-US" dirty="0"/>
                  <a:t>logistic likelihood</a:t>
                </a:r>
                <a:r>
                  <a:rPr lang="en-US" i="1" dirty="0"/>
                  <a:t> is given by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𝒘</m:t>
                                      </m:r>
                                    </m:e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T</m:t>
                                      </m:r>
                                    </m:sup>
                                  </m:sSup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𝝓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  <m:sup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𝒘</m:t>
                                          </m:r>
                                        </m:e>
                                        <m:sup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>
                                              <a:latin typeface="Cambria Math" panose="02040503050406030204" pitchFamily="18" charset="0"/>
                                            </a:rPr>
                                            <m:t>T</m:t>
                                          </m:r>
                                        </m:sup>
                                      </m:sSup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𝝓</m:t>
                                      </m:r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Taking the </a:t>
                </a:r>
                <a:r>
                  <a:rPr lang="en-US" b="1" dirty="0"/>
                  <a:t>negative logarithm</a:t>
                </a:r>
                <a:r>
                  <a:rPr lang="en-US" dirty="0"/>
                  <a:t> results in a </a:t>
                </a:r>
                <a:r>
                  <a:rPr lang="en-US" i="1" dirty="0"/>
                  <a:t>cross-entropy</a:t>
                </a:r>
                <a:r>
                  <a:rPr lang="en-US" dirty="0"/>
                  <a:t> between the empirical class distribution and the predicted class distribution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fName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p>
                                            <m:sSup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𝒘</m:t>
                                              </m:r>
                                            </m:e>
                                            <m:sup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>
                                                  <a:latin typeface="Cambria Math" panose="02040503050406030204" pitchFamily="18" charset="0"/>
                                                </a:rPr>
                                                <m:t>T</m:t>
                                              </m:r>
                                            </m:sup>
                                          </m:sSup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𝝓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fName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p>
                                            <m:sSup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𝒘</m:t>
                                              </m:r>
                                            </m:e>
                                            <m:sup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>
                                                  <a:latin typeface="Cambria Math" panose="02040503050406030204" pitchFamily="18" charset="0"/>
                                                </a:rPr>
                                                <m:t>T</m:t>
                                              </m:r>
                                            </m:sup>
                                          </m:sSup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𝝓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nary>
                    </m:oMath>
                  </m:oMathPara>
                </a14:m>
                <a:endParaRPr lang="en-US" b="0" dirty="0"/>
              </a:p>
              <a:p>
                <a:r>
                  <a:rPr lang="en-US" b="1" dirty="0"/>
                  <a:t>Maximum Likelihood Approach</a:t>
                </a:r>
                <a:r>
                  <a:rPr lang="en-US" dirty="0"/>
                  <a:t>: Find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en-US" dirty="0"/>
                  <a:t> which minimizes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log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𝒚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sz="1200" dirty="0"/>
                  <a:t>No unique solution for linearly separable data without scale constraint on </a:t>
                </a:r>
                <a14:m>
                  <m:oMath xmlns:m="http://schemas.openxmlformats.org/officeDocument/2006/math">
                    <m:r>
                      <a:rPr lang="en-US" sz="1200" b="1" i="1" dirty="0" smtClean="0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en-US" sz="1200" dirty="0"/>
                  <a:t> because </a:t>
                </a:r>
              </a:p>
              <a:p>
                <a:pPr lvl="2"/>
                <a:r>
                  <a:rPr lang="en-US" sz="1200" dirty="0"/>
                  <a:t>There exists many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1200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acc>
                  </m:oMath>
                </a14:m>
                <a:r>
                  <a:rPr lang="en-US" sz="1200" dirty="0"/>
                  <a:t>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200" i="1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̃"/>
                                <m:ctrlPr>
                                  <a:rPr lang="en-US" sz="12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</m:e>
                            </m:acc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 sz="1200">
                                <a:latin typeface="Cambria Math" panose="02040503050406030204" pitchFamily="18" charset="0"/>
                              </a:rPr>
                              <m:t>T</m:t>
                            </m:r>
                          </m:sup>
                        </m:sSup>
                        <m:r>
                          <a:rPr lang="en-US" sz="1200" b="1" i="1">
                            <a:latin typeface="Cambria Math" panose="02040503050406030204" pitchFamily="18" charset="0"/>
                          </a:rPr>
                          <m:t>𝝓</m:t>
                        </m:r>
                        <m:d>
                          <m:dPr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func>
                      <m:func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20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d>
                          <m:dPr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  <m:d>
                              <m:dPr>
                                <m:ctrlPr>
                                  <a:rPr lang="en-US" sz="1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US" sz="1200" b="1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200" b="1" i="1" dirty="0" smtClean="0">
                                            <a:latin typeface="Cambria Math" panose="02040503050406030204" pitchFamily="18" charset="0"/>
                                          </a:rPr>
                                          <m:t>𝒘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US" sz="1200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</m:sup>
                                </m:sSup>
                                <m:r>
                                  <a:rPr lang="en-US" sz="1200" b="1" i="1">
                                    <a:latin typeface="Cambria Math" panose="02040503050406030204" pitchFamily="18" charset="0"/>
                                  </a:rPr>
                                  <m:t>𝝓</m:t>
                                </m:r>
                                <m:d>
                                  <m:dPr>
                                    <m:ctrlP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1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e>
                        </m:d>
                      </m:e>
                    </m:func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&gt;0.5</m:t>
                    </m:r>
                  </m:oMath>
                </a14:m>
                <a:r>
                  <a:rPr lang="en-US" sz="1200" dirty="0"/>
                  <a:t> </a:t>
                </a:r>
              </a:p>
              <a:p>
                <a:pPr lvl="2"/>
                <a:r>
                  <a:rPr lang="en-US" sz="1200" b="0" dirty="0"/>
                  <a:t>Scaling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1200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200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acc>
                  </m:oMath>
                </a14:m>
                <a:r>
                  <a:rPr lang="en-US" sz="1200" b="0" dirty="0"/>
                  <a:t> makes 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200">
                            <a:latin typeface="Cambria Math" panose="02040503050406030204" pitchFamily="18" charset="0"/>
                          </a:rPr>
                          <m:t>log</m:t>
                        </m:r>
                      </m:e>
                      <m:sub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1" i="1">
                                <a:latin typeface="Cambria Math" panose="02040503050406030204" pitchFamily="18" charset="0"/>
                              </a:rPr>
                              <m:t>𝒚</m:t>
                            </m:r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acc>
                              <m:accPr>
                                <m:chr m:val="̃"/>
                                <m:ctrlPr>
                                  <a:rPr lang="en-US" sz="1200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200" b="1" i="1"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</m:e>
                            </m:acc>
                          </m:e>
                        </m:d>
                      </m:e>
                    </m:d>
                  </m:oMath>
                </a14:m>
                <a:r>
                  <a:rPr lang="en-US" sz="1200" b="0" dirty="0"/>
                  <a:t> strictly smaller because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1200" b="0" i="0" smtClean="0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⋅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𝕀</m:t>
                        </m:r>
                        <m:d>
                          <m:d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&gt;0</m:t>
                            </m:r>
                          </m:e>
                        </m:d>
                      </m:e>
                    </m:func>
                  </m:oMath>
                </a14:m>
                <a:endParaRPr lang="en-US" sz="1200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D22784AC-9BFD-AA41-9CEB-A47D8D63C5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7165552" cy="3563938"/>
              </a:xfrm>
              <a:blipFill>
                <a:blip r:embed="rId2"/>
                <a:stretch>
                  <a:fillRect t="-355" b="-92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4EDB17BF-8A57-93FF-44CB-07934694D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Likelihood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3F21BC-92E9-1D1A-2851-8170A0391C0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47307" y="2283718"/>
            <a:ext cx="1545173" cy="1030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22552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C1B0FF1-43EF-4156-67FB-CB3AF114F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Negative Log-Logistic Likelihood in Action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0DCFE2-8D70-55B0-4649-E6FE3EF5BC8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17504" y="2412514"/>
            <a:ext cx="3240360" cy="21602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A10AEAD-381C-9CFF-4D42-A1E88E04640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3048" y="2412514"/>
            <a:ext cx="3240360" cy="21602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 Placeholder 1">
                <a:extLst>
                  <a:ext uri="{FF2B5EF4-FFF2-40B4-BE49-F238E27FC236}">
                    <a16:creationId xmlns:a16="http://schemas.microsoft.com/office/drawing/2014/main" id="{F62FE079-AD81-43E9-7506-E11DF9B5EDB9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1052228" y="1910784"/>
                <a:ext cx="1782000" cy="300926"/>
              </a:xfr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/>
              <a:lstStyle/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=18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 Placeholder 1">
                <a:extLst>
                  <a:ext uri="{FF2B5EF4-FFF2-40B4-BE49-F238E27FC236}">
                    <a16:creationId xmlns:a16="http://schemas.microsoft.com/office/drawing/2014/main" id="{F62FE079-AD81-43E9-7506-E11DF9B5EDB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1052228" y="1910784"/>
                <a:ext cx="1782000" cy="300926"/>
              </a:xfr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 Placeholder 1">
                <a:extLst>
                  <a:ext uri="{FF2B5EF4-FFF2-40B4-BE49-F238E27FC236}">
                    <a16:creationId xmlns:a16="http://schemas.microsoft.com/office/drawing/2014/main" id="{3FC1D2FB-923B-44AF-4306-A4AD4F18300C}"/>
                  </a:ext>
                </a:extLst>
              </p:cNvPr>
              <p:cNvSpPr txBox="1">
                <a:spLocks/>
              </p:cNvSpPr>
              <p:nvPr/>
            </p:nvSpPr>
            <p:spPr bwMode="gray">
              <a:xfrm>
                <a:off x="4646684" y="1910784"/>
                <a:ext cx="1782000" cy="300926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/>
              <a:lstStyle>
                <a:lvl1pPr marL="268288" indent="-268288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80000"/>
                  <a:buFont typeface="Arial" panose="020B0604020202020204" pitchFamily="34" charset="0"/>
                  <a:buChar char="■"/>
                  <a:defRPr sz="1400" kern="1200" baseline="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536575" indent="-268288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80000"/>
                  <a:buFont typeface="Arial" panose="020B0604020202020204" pitchFamily="34" charset="0"/>
                  <a:buChar char="□"/>
                  <a:defRPr sz="1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806450" indent="-269875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80000"/>
                  <a:buFont typeface="Arial" panose="020B0604020202020204" pitchFamily="34" charset="0"/>
                  <a:buChar char="–"/>
                  <a:defRPr sz="1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270000" indent="-27000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100000"/>
                  <a:buFont typeface="+mj-lt"/>
                  <a:buAutoNum type="arabicPeriod"/>
                  <a:defRPr sz="1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540000" indent="-27000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100000"/>
                  <a:buFont typeface="+mj-lt"/>
                  <a:buAutoNum type="alphaLcParenR"/>
                  <a:defRPr sz="1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chemeClr val="accent1"/>
                  </a:buClr>
                  <a:buSzPct val="100000"/>
                  <a:buFont typeface="+mj-lt"/>
                  <a:buNone/>
                  <a:defRPr sz="160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6pPr>
                <a:lvl7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chemeClr val="accent1"/>
                  </a:buClr>
                  <a:buSzPct val="90000"/>
                  <a:buFont typeface="Arial" panose="020B0604020202020204" pitchFamily="34" charset="0"/>
                  <a:buNone/>
                  <a:defRPr sz="1600" kern="1200" cap="all" baseline="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Font typeface="Arial" panose="020B0604020202020204" pitchFamily="34" charset="0"/>
                  <a:buNone/>
                  <a:defRPr sz="1600" b="0" kern="1200" cap="all" baseline="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Font typeface="Arial" panose="020B0604020202020204" pitchFamily="34" charset="0"/>
                  <a:buNone/>
                  <a:defRPr sz="1600" b="0" kern="1200" cap="all" baseline="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1200" i="1" smtClean="0">
                          <a:latin typeface="Cambria Math" panose="02040503050406030204" pitchFamily="18" charset="0"/>
                        </a:rPr>
                        <m:t>=1000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 Placeholder 1">
                <a:extLst>
                  <a:ext uri="{FF2B5EF4-FFF2-40B4-BE49-F238E27FC236}">
                    <a16:creationId xmlns:a16="http://schemas.microsoft.com/office/drawing/2014/main" id="{3FC1D2FB-923B-44AF-4306-A4AD4F1830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4646684" y="1910784"/>
                <a:ext cx="1782000" cy="30092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1B1B320-7320-C5A1-2862-B1318F60F52A}"/>
                  </a:ext>
                </a:extLst>
              </p:cNvPr>
              <p:cNvSpPr txBox="1"/>
              <p:nvPr/>
            </p:nvSpPr>
            <p:spPr bwMode="gray">
              <a:xfrm>
                <a:off x="2514502" y="1045835"/>
                <a:ext cx="2097812" cy="91440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𝒘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func>
                                  <m:func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600" b="0" i="0" smtClean="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</m:d>
                                  </m:e>
                                </m:func>
                              </m:e>
                            </m:m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func>
                                  <m:func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600" b="0" i="0" smtClean="0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</m:d>
                                  </m:e>
                                </m:func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600" dirty="0" err="1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1B1B320-7320-C5A1-2862-B1318F60F5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514502" y="1045835"/>
                <a:ext cx="2097812" cy="9144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2850197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 animBg="1"/>
      <p:bldP spid="9" grpId="0" uiExpand="1" build="p" animBg="1"/>
      <p:bldP spid="1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EDB17BF-8A57-93FF-44CB-07934694D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Newton-Raphson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D02DE466-FD60-F722-4880-FBD4E058331B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3470712" cy="3563938"/>
              </a:xfrm>
            </p:spPr>
            <p:txBody>
              <a:bodyPr/>
              <a:lstStyle/>
              <a:p>
                <a:r>
                  <a:rPr lang="en-US" b="1" dirty="0"/>
                  <a:t>Problem</a:t>
                </a:r>
                <a:r>
                  <a:rPr lang="en-US" dirty="0"/>
                  <a:t>: Find the local extrema of a function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endParaRPr lang="en-US" b="1" dirty="0"/>
              </a:p>
              <a:p>
                <a:r>
                  <a:rPr lang="en-US" b="1" dirty="0"/>
                  <a:t>Idea</a:t>
                </a:r>
                <a:r>
                  <a:rPr lang="en-US" dirty="0"/>
                  <a:t>: Find the zeros of the first derivative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dirty="0"/>
                  <a:t> of the function!</a:t>
                </a:r>
              </a:p>
              <a:p>
                <a:r>
                  <a:rPr lang="en-US" b="1" dirty="0"/>
                  <a:t>Newton-Raphson Algorithm</a:t>
                </a:r>
                <a:r>
                  <a:rPr lang="en-US" dirty="0"/>
                  <a:t>: Approximate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dirty="0"/>
                  <a:t> at a point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with a linear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 and find update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such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pPr marL="268287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pPr marL="268287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268287" lvl="1" indent="0">
                  <a:buNone/>
                </a:pPr>
                <a:endParaRPr lang="en-US" dirty="0"/>
              </a:p>
              <a:p>
                <a:pPr marL="268287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′′</m:t>
                              </m:r>
                            </m:sup>
                          </m:s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′′</m:t>
                              </m:r>
                            </m:sup>
                          </m:s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D02DE466-FD60-F722-4880-FBD4E05833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3470712" cy="3563938"/>
              </a:xfrm>
              <a:blipFill>
                <a:blip r:embed="rId2"/>
                <a:stretch>
                  <a:fillRect t="-3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94" name="Group 493">
            <a:extLst>
              <a:ext uri="{FF2B5EF4-FFF2-40B4-BE49-F238E27FC236}">
                <a16:creationId xmlns:a16="http://schemas.microsoft.com/office/drawing/2014/main" id="{A58A3AFE-180C-2B04-349A-AD8CFFA0A237}"/>
              </a:ext>
            </a:extLst>
          </p:cNvPr>
          <p:cNvGrpSpPr/>
          <p:nvPr/>
        </p:nvGrpSpPr>
        <p:grpSpPr>
          <a:xfrm>
            <a:off x="3940342" y="1658560"/>
            <a:ext cx="3349116" cy="2231498"/>
            <a:chOff x="3940342" y="1658560"/>
            <a:chExt cx="3349116" cy="2231498"/>
          </a:xfrm>
        </p:grpSpPr>
        <p:sp>
          <p:nvSpPr>
            <p:cNvPr id="420" name="Freeform 419">
              <a:extLst>
                <a:ext uri="{FF2B5EF4-FFF2-40B4-BE49-F238E27FC236}">
                  <a16:creationId xmlns:a16="http://schemas.microsoft.com/office/drawing/2014/main" id="{929418D3-A42F-FD4C-5DED-D6896071C07C}"/>
                </a:ext>
              </a:extLst>
            </p:cNvPr>
            <p:cNvSpPr/>
            <p:nvPr/>
          </p:nvSpPr>
          <p:spPr>
            <a:xfrm>
              <a:off x="4854588" y="1703686"/>
              <a:ext cx="1440" cy="1913131"/>
            </a:xfrm>
            <a:custGeom>
              <a:avLst/>
              <a:gdLst>
                <a:gd name="connsiteX0" fmla="*/ 0 w 1440"/>
                <a:gd name="connsiteY0" fmla="*/ 1913132 h 1913131"/>
                <a:gd name="connsiteX1" fmla="*/ 0 w 1440"/>
                <a:gd name="connsiteY1" fmla="*/ 0 h 1913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40" h="1913131">
                  <a:moveTo>
                    <a:pt x="0" y="1913132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1" name="Freeform 420">
              <a:extLst>
                <a:ext uri="{FF2B5EF4-FFF2-40B4-BE49-F238E27FC236}">
                  <a16:creationId xmlns:a16="http://schemas.microsoft.com/office/drawing/2014/main" id="{F1CFD44F-2DA3-5E82-41B6-77E6CB2777B0}"/>
                </a:ext>
              </a:extLst>
            </p:cNvPr>
            <p:cNvSpPr/>
            <p:nvPr/>
          </p:nvSpPr>
          <p:spPr>
            <a:xfrm>
              <a:off x="5638761" y="1703686"/>
              <a:ext cx="1440" cy="1913131"/>
            </a:xfrm>
            <a:custGeom>
              <a:avLst/>
              <a:gdLst>
                <a:gd name="connsiteX0" fmla="*/ 0 w 1440"/>
                <a:gd name="connsiteY0" fmla="*/ 1913132 h 1913131"/>
                <a:gd name="connsiteX1" fmla="*/ 0 w 1440"/>
                <a:gd name="connsiteY1" fmla="*/ 0 h 1913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40" h="1913131">
                  <a:moveTo>
                    <a:pt x="0" y="1913132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2" name="Freeform 421">
              <a:extLst>
                <a:ext uri="{FF2B5EF4-FFF2-40B4-BE49-F238E27FC236}">
                  <a16:creationId xmlns:a16="http://schemas.microsoft.com/office/drawing/2014/main" id="{BBDCD5E9-F6C8-F154-C1FB-F227F13C7187}"/>
                </a:ext>
              </a:extLst>
            </p:cNvPr>
            <p:cNvSpPr/>
            <p:nvPr/>
          </p:nvSpPr>
          <p:spPr>
            <a:xfrm>
              <a:off x="6422943" y="1703686"/>
              <a:ext cx="1440" cy="1913131"/>
            </a:xfrm>
            <a:custGeom>
              <a:avLst/>
              <a:gdLst>
                <a:gd name="connsiteX0" fmla="*/ 0 w 1440"/>
                <a:gd name="connsiteY0" fmla="*/ 1913132 h 1913131"/>
                <a:gd name="connsiteX1" fmla="*/ 0 w 1440"/>
                <a:gd name="connsiteY1" fmla="*/ 0 h 1913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40" h="1913131">
                  <a:moveTo>
                    <a:pt x="0" y="1913132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3" name="Freeform 422">
              <a:extLst>
                <a:ext uri="{FF2B5EF4-FFF2-40B4-BE49-F238E27FC236}">
                  <a16:creationId xmlns:a16="http://schemas.microsoft.com/office/drawing/2014/main" id="{9B1484FE-802F-E756-356D-967DA4B06DA9}"/>
                </a:ext>
              </a:extLst>
            </p:cNvPr>
            <p:cNvSpPr/>
            <p:nvPr/>
          </p:nvSpPr>
          <p:spPr>
            <a:xfrm>
              <a:off x="7207110" y="1703686"/>
              <a:ext cx="1440" cy="1913131"/>
            </a:xfrm>
            <a:custGeom>
              <a:avLst/>
              <a:gdLst>
                <a:gd name="connsiteX0" fmla="*/ 0 w 1440"/>
                <a:gd name="connsiteY0" fmla="*/ 1913132 h 1913131"/>
                <a:gd name="connsiteX1" fmla="*/ 0 w 1440"/>
                <a:gd name="connsiteY1" fmla="*/ 0 h 1913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40" h="1913131">
                  <a:moveTo>
                    <a:pt x="0" y="1913132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4" name="Freeform 423">
              <a:extLst>
                <a:ext uri="{FF2B5EF4-FFF2-40B4-BE49-F238E27FC236}">
                  <a16:creationId xmlns:a16="http://schemas.microsoft.com/office/drawing/2014/main" id="{6F030D3B-EFF0-57D3-CC3D-ABD7F8810B3D}"/>
                </a:ext>
              </a:extLst>
            </p:cNvPr>
            <p:cNvSpPr/>
            <p:nvPr/>
          </p:nvSpPr>
          <p:spPr>
            <a:xfrm>
              <a:off x="4380164" y="2660251"/>
              <a:ext cx="2909294" cy="1440"/>
            </a:xfrm>
            <a:custGeom>
              <a:avLst/>
              <a:gdLst>
                <a:gd name="connsiteX0" fmla="*/ 0 w 2909294"/>
                <a:gd name="connsiteY0" fmla="*/ 0 h 1440"/>
                <a:gd name="connsiteX1" fmla="*/ 2909295 w 2909294"/>
                <a:gd name="connsiteY1" fmla="*/ 0 h 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09294" h="1440">
                  <a:moveTo>
                    <a:pt x="0" y="0"/>
                  </a:moveTo>
                  <a:lnTo>
                    <a:pt x="2909295" y="0"/>
                  </a:lnTo>
                </a:path>
              </a:pathLst>
            </a:custGeom>
            <a:noFill/>
            <a:ln w="574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5" name="Freeform 424">
              <a:extLst>
                <a:ext uri="{FF2B5EF4-FFF2-40B4-BE49-F238E27FC236}">
                  <a16:creationId xmlns:a16="http://schemas.microsoft.com/office/drawing/2014/main" id="{1989285A-8397-23FD-DE91-7E0EBE912B0F}"/>
                </a:ext>
              </a:extLst>
            </p:cNvPr>
            <p:cNvSpPr/>
            <p:nvPr/>
          </p:nvSpPr>
          <p:spPr>
            <a:xfrm>
              <a:off x="4854588" y="2660251"/>
              <a:ext cx="1440" cy="1440"/>
            </a:xfrm>
            <a:custGeom>
              <a:avLst/>
              <a:gdLst>
                <a:gd name="connsiteX0" fmla="*/ 0 w 1440"/>
                <a:gd name="connsiteY0" fmla="*/ 0 h 1440"/>
                <a:gd name="connsiteX1" fmla="*/ 0 w 1440"/>
                <a:gd name="connsiteY1" fmla="*/ 0 h 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40" h="144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5747" cap="rnd">
              <a:solidFill>
                <a:srgbClr val="000000">
                  <a:alpha val="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6" name="Freeform 425">
              <a:extLst>
                <a:ext uri="{FF2B5EF4-FFF2-40B4-BE49-F238E27FC236}">
                  <a16:creationId xmlns:a16="http://schemas.microsoft.com/office/drawing/2014/main" id="{A5C5C105-A730-3E52-6FB1-3188B38F8326}"/>
                </a:ext>
              </a:extLst>
            </p:cNvPr>
            <p:cNvSpPr/>
            <p:nvPr/>
          </p:nvSpPr>
          <p:spPr>
            <a:xfrm>
              <a:off x="5638761" y="2660251"/>
              <a:ext cx="1440" cy="1440"/>
            </a:xfrm>
            <a:custGeom>
              <a:avLst/>
              <a:gdLst>
                <a:gd name="connsiteX0" fmla="*/ 0 w 1440"/>
                <a:gd name="connsiteY0" fmla="*/ 0 h 1440"/>
                <a:gd name="connsiteX1" fmla="*/ 0 w 1440"/>
                <a:gd name="connsiteY1" fmla="*/ 0 h 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40" h="144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5747" cap="rnd">
              <a:solidFill>
                <a:srgbClr val="000000">
                  <a:alpha val="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7" name="Freeform 426">
              <a:extLst>
                <a:ext uri="{FF2B5EF4-FFF2-40B4-BE49-F238E27FC236}">
                  <a16:creationId xmlns:a16="http://schemas.microsoft.com/office/drawing/2014/main" id="{37EA1204-D6F0-7B2D-B594-53FA9EF62ADF}"/>
                </a:ext>
              </a:extLst>
            </p:cNvPr>
            <p:cNvSpPr/>
            <p:nvPr/>
          </p:nvSpPr>
          <p:spPr>
            <a:xfrm>
              <a:off x="6422943" y="2660251"/>
              <a:ext cx="1440" cy="1440"/>
            </a:xfrm>
            <a:custGeom>
              <a:avLst/>
              <a:gdLst>
                <a:gd name="connsiteX0" fmla="*/ 0 w 1440"/>
                <a:gd name="connsiteY0" fmla="*/ 0 h 1440"/>
                <a:gd name="connsiteX1" fmla="*/ 0 w 1440"/>
                <a:gd name="connsiteY1" fmla="*/ 0 h 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40" h="144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5747" cap="rnd">
              <a:solidFill>
                <a:srgbClr val="000000">
                  <a:alpha val="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8" name="Freeform 427">
              <a:extLst>
                <a:ext uri="{FF2B5EF4-FFF2-40B4-BE49-F238E27FC236}">
                  <a16:creationId xmlns:a16="http://schemas.microsoft.com/office/drawing/2014/main" id="{E28FCB56-8B11-1185-8FA9-B2302B2B38D7}"/>
                </a:ext>
              </a:extLst>
            </p:cNvPr>
            <p:cNvSpPr/>
            <p:nvPr/>
          </p:nvSpPr>
          <p:spPr>
            <a:xfrm>
              <a:off x="7207110" y="2660251"/>
              <a:ext cx="1440" cy="1440"/>
            </a:xfrm>
            <a:custGeom>
              <a:avLst/>
              <a:gdLst>
                <a:gd name="connsiteX0" fmla="*/ 0 w 1440"/>
                <a:gd name="connsiteY0" fmla="*/ 0 h 1440"/>
                <a:gd name="connsiteX1" fmla="*/ 0 w 1440"/>
                <a:gd name="connsiteY1" fmla="*/ 0 h 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40" h="144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5747" cap="rnd">
              <a:solidFill>
                <a:srgbClr val="000000">
                  <a:alpha val="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9" name="Freeform 428">
              <a:extLst>
                <a:ext uri="{FF2B5EF4-FFF2-40B4-BE49-F238E27FC236}">
                  <a16:creationId xmlns:a16="http://schemas.microsoft.com/office/drawing/2014/main" id="{7EB0A9CE-9993-4179-2E82-A43D525E0833}"/>
                </a:ext>
              </a:extLst>
            </p:cNvPr>
            <p:cNvSpPr/>
            <p:nvPr/>
          </p:nvSpPr>
          <p:spPr>
            <a:xfrm>
              <a:off x="4778368" y="3710931"/>
              <a:ext cx="74791" cy="9922"/>
            </a:xfrm>
            <a:custGeom>
              <a:avLst/>
              <a:gdLst>
                <a:gd name="connsiteX0" fmla="*/ 0 w 74791"/>
                <a:gd name="connsiteY0" fmla="*/ 0 h 9922"/>
                <a:gd name="connsiteX1" fmla="*/ 74792 w 74791"/>
                <a:gd name="connsiteY1" fmla="*/ 0 h 9922"/>
                <a:gd name="connsiteX2" fmla="*/ 74792 w 74791"/>
                <a:gd name="connsiteY2" fmla="*/ 9923 h 9922"/>
                <a:gd name="connsiteX3" fmla="*/ 0 w 74791"/>
                <a:gd name="connsiteY3" fmla="*/ 9923 h 9922"/>
                <a:gd name="connsiteX4" fmla="*/ 0 w 74791"/>
                <a:gd name="connsiteY4" fmla="*/ 0 h 9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791" h="9922">
                  <a:moveTo>
                    <a:pt x="0" y="0"/>
                  </a:moveTo>
                  <a:lnTo>
                    <a:pt x="74792" y="0"/>
                  </a:lnTo>
                  <a:lnTo>
                    <a:pt x="74792" y="9923"/>
                  </a:lnTo>
                  <a:lnTo>
                    <a:pt x="0" y="99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4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0" name="Freeform 429">
              <a:extLst>
                <a:ext uri="{FF2B5EF4-FFF2-40B4-BE49-F238E27FC236}">
                  <a16:creationId xmlns:a16="http://schemas.microsoft.com/office/drawing/2014/main" id="{5C2D0EAF-264F-9775-DC6D-498CD2E212AD}"/>
                </a:ext>
              </a:extLst>
            </p:cNvPr>
            <p:cNvSpPr/>
            <p:nvPr/>
          </p:nvSpPr>
          <p:spPr>
            <a:xfrm>
              <a:off x="4878946" y="3666243"/>
              <a:ext cx="51863" cy="87100"/>
            </a:xfrm>
            <a:custGeom>
              <a:avLst/>
              <a:gdLst>
                <a:gd name="connsiteX0" fmla="*/ 1692 w 51863"/>
                <a:gd name="connsiteY0" fmla="*/ 77178 h 87100"/>
                <a:gd name="connsiteX1" fmla="*/ 20944 w 51863"/>
                <a:gd name="connsiteY1" fmla="*/ 77178 h 87100"/>
                <a:gd name="connsiteX2" fmla="*/ 20944 w 51863"/>
                <a:gd name="connsiteY2" fmla="*/ 10729 h 87100"/>
                <a:gd name="connsiteX3" fmla="*/ 0 w 51863"/>
                <a:gd name="connsiteY3" fmla="*/ 14934 h 87100"/>
                <a:gd name="connsiteX4" fmla="*/ 0 w 51863"/>
                <a:gd name="connsiteY4" fmla="*/ 4205 h 87100"/>
                <a:gd name="connsiteX5" fmla="*/ 20828 w 51863"/>
                <a:gd name="connsiteY5" fmla="*/ 0 h 87100"/>
                <a:gd name="connsiteX6" fmla="*/ 32611 w 51863"/>
                <a:gd name="connsiteY6" fmla="*/ 0 h 87100"/>
                <a:gd name="connsiteX7" fmla="*/ 32611 w 51863"/>
                <a:gd name="connsiteY7" fmla="*/ 77178 h 87100"/>
                <a:gd name="connsiteX8" fmla="*/ 51863 w 51863"/>
                <a:gd name="connsiteY8" fmla="*/ 77178 h 87100"/>
                <a:gd name="connsiteX9" fmla="*/ 51863 w 51863"/>
                <a:gd name="connsiteY9" fmla="*/ 87101 h 87100"/>
                <a:gd name="connsiteX10" fmla="*/ 1692 w 51863"/>
                <a:gd name="connsiteY10" fmla="*/ 87101 h 87100"/>
                <a:gd name="connsiteX11" fmla="*/ 1692 w 51863"/>
                <a:gd name="connsiteY11" fmla="*/ 77178 h 8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1863" h="87100">
                  <a:moveTo>
                    <a:pt x="1692" y="77178"/>
                  </a:moveTo>
                  <a:lnTo>
                    <a:pt x="20944" y="77178"/>
                  </a:lnTo>
                  <a:lnTo>
                    <a:pt x="20944" y="10729"/>
                  </a:lnTo>
                  <a:lnTo>
                    <a:pt x="0" y="14934"/>
                  </a:lnTo>
                  <a:lnTo>
                    <a:pt x="0" y="4205"/>
                  </a:lnTo>
                  <a:lnTo>
                    <a:pt x="20828" y="0"/>
                  </a:lnTo>
                  <a:lnTo>
                    <a:pt x="32611" y="0"/>
                  </a:lnTo>
                  <a:lnTo>
                    <a:pt x="32611" y="77178"/>
                  </a:lnTo>
                  <a:lnTo>
                    <a:pt x="51863" y="77178"/>
                  </a:lnTo>
                  <a:lnTo>
                    <a:pt x="51863" y="87101"/>
                  </a:lnTo>
                  <a:lnTo>
                    <a:pt x="1692" y="87101"/>
                  </a:lnTo>
                  <a:lnTo>
                    <a:pt x="1692" y="77178"/>
                  </a:lnTo>
                  <a:close/>
                </a:path>
              </a:pathLst>
            </a:custGeom>
            <a:solidFill>
              <a:srgbClr val="000000"/>
            </a:solidFill>
            <a:ln w="14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1" name="Freeform 430">
              <a:extLst>
                <a:ext uri="{FF2B5EF4-FFF2-40B4-BE49-F238E27FC236}">
                  <a16:creationId xmlns:a16="http://schemas.microsoft.com/office/drawing/2014/main" id="{22E3B11A-1858-DF36-8090-128D7EFBBB82}"/>
                </a:ext>
              </a:extLst>
            </p:cNvPr>
            <p:cNvSpPr/>
            <p:nvPr/>
          </p:nvSpPr>
          <p:spPr>
            <a:xfrm>
              <a:off x="5608662" y="3664674"/>
              <a:ext cx="60198" cy="90355"/>
            </a:xfrm>
            <a:custGeom>
              <a:avLst/>
              <a:gdLst>
                <a:gd name="connsiteX0" fmla="*/ 30099 w 60198"/>
                <a:gd name="connsiteY0" fmla="*/ 9332 h 90355"/>
                <a:gd name="connsiteX1" fmla="*/ 16389 w 60198"/>
                <a:gd name="connsiteY1" fmla="*/ 18319 h 90355"/>
                <a:gd name="connsiteX2" fmla="*/ 11838 w 60198"/>
                <a:gd name="connsiteY2" fmla="*/ 45207 h 90355"/>
                <a:gd name="connsiteX3" fmla="*/ 16389 w 60198"/>
                <a:gd name="connsiteY3" fmla="*/ 72109 h 90355"/>
                <a:gd name="connsiteX4" fmla="*/ 30099 w 60198"/>
                <a:gd name="connsiteY4" fmla="*/ 81023 h 90355"/>
                <a:gd name="connsiteX5" fmla="*/ 43810 w 60198"/>
                <a:gd name="connsiteY5" fmla="*/ 72109 h 90355"/>
                <a:gd name="connsiteX6" fmla="*/ 48418 w 60198"/>
                <a:gd name="connsiteY6" fmla="*/ 45207 h 90355"/>
                <a:gd name="connsiteX7" fmla="*/ 43810 w 60198"/>
                <a:gd name="connsiteY7" fmla="*/ 18319 h 90355"/>
                <a:gd name="connsiteX8" fmla="*/ 30099 w 60198"/>
                <a:gd name="connsiteY8" fmla="*/ 9332 h 90355"/>
                <a:gd name="connsiteX9" fmla="*/ 30099 w 60198"/>
                <a:gd name="connsiteY9" fmla="*/ 0 h 90355"/>
                <a:gd name="connsiteX10" fmla="*/ 52451 w 60198"/>
                <a:gd name="connsiteY10" fmla="*/ 11608 h 90355"/>
                <a:gd name="connsiteX11" fmla="*/ 60199 w 60198"/>
                <a:gd name="connsiteY11" fmla="*/ 45207 h 90355"/>
                <a:gd name="connsiteX12" fmla="*/ 52451 w 60198"/>
                <a:gd name="connsiteY12" fmla="*/ 78806 h 90355"/>
                <a:gd name="connsiteX13" fmla="*/ 30099 w 60198"/>
                <a:gd name="connsiteY13" fmla="*/ 90356 h 90355"/>
                <a:gd name="connsiteX14" fmla="*/ 7705 w 60198"/>
                <a:gd name="connsiteY14" fmla="*/ 78806 h 90355"/>
                <a:gd name="connsiteX15" fmla="*/ 0 w 60198"/>
                <a:gd name="connsiteY15" fmla="*/ 45207 h 90355"/>
                <a:gd name="connsiteX16" fmla="*/ 7705 w 60198"/>
                <a:gd name="connsiteY16" fmla="*/ 11608 h 90355"/>
                <a:gd name="connsiteX17" fmla="*/ 30099 w 60198"/>
                <a:gd name="connsiteY17" fmla="*/ 0 h 90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0198" h="90355">
                  <a:moveTo>
                    <a:pt x="30099" y="9332"/>
                  </a:moveTo>
                  <a:cubicBezTo>
                    <a:pt x="24036" y="9332"/>
                    <a:pt x="19457" y="12328"/>
                    <a:pt x="16389" y="18319"/>
                  </a:cubicBezTo>
                  <a:cubicBezTo>
                    <a:pt x="13350" y="24267"/>
                    <a:pt x="11838" y="33224"/>
                    <a:pt x="11838" y="45207"/>
                  </a:cubicBezTo>
                  <a:cubicBezTo>
                    <a:pt x="11838" y="57145"/>
                    <a:pt x="13350" y="66118"/>
                    <a:pt x="16389" y="72109"/>
                  </a:cubicBezTo>
                  <a:cubicBezTo>
                    <a:pt x="19457" y="78057"/>
                    <a:pt x="24036" y="81023"/>
                    <a:pt x="30099" y="81023"/>
                  </a:cubicBezTo>
                  <a:cubicBezTo>
                    <a:pt x="36206" y="81023"/>
                    <a:pt x="40771" y="78057"/>
                    <a:pt x="43810" y="72109"/>
                  </a:cubicBezTo>
                  <a:cubicBezTo>
                    <a:pt x="46877" y="66118"/>
                    <a:pt x="48418" y="57145"/>
                    <a:pt x="48418" y="45207"/>
                  </a:cubicBezTo>
                  <a:cubicBezTo>
                    <a:pt x="48418" y="33224"/>
                    <a:pt x="46877" y="24267"/>
                    <a:pt x="43810" y="18319"/>
                  </a:cubicBezTo>
                  <a:cubicBezTo>
                    <a:pt x="40771" y="12328"/>
                    <a:pt x="36206" y="9332"/>
                    <a:pt x="30099" y="9332"/>
                  </a:cubicBezTo>
                  <a:moveTo>
                    <a:pt x="30099" y="0"/>
                  </a:moveTo>
                  <a:cubicBezTo>
                    <a:pt x="39864" y="0"/>
                    <a:pt x="47309" y="3874"/>
                    <a:pt x="52451" y="11608"/>
                  </a:cubicBezTo>
                  <a:cubicBezTo>
                    <a:pt x="57621" y="19313"/>
                    <a:pt x="60199" y="30502"/>
                    <a:pt x="60199" y="45207"/>
                  </a:cubicBezTo>
                  <a:cubicBezTo>
                    <a:pt x="60199" y="59867"/>
                    <a:pt x="57621" y="71072"/>
                    <a:pt x="52451" y="78806"/>
                  </a:cubicBezTo>
                  <a:cubicBezTo>
                    <a:pt x="47309" y="86510"/>
                    <a:pt x="39864" y="90356"/>
                    <a:pt x="30099" y="90356"/>
                  </a:cubicBezTo>
                  <a:cubicBezTo>
                    <a:pt x="20335" y="90356"/>
                    <a:pt x="12875" y="86510"/>
                    <a:pt x="7705" y="78806"/>
                  </a:cubicBezTo>
                  <a:cubicBezTo>
                    <a:pt x="2563" y="71072"/>
                    <a:pt x="0" y="59867"/>
                    <a:pt x="0" y="45207"/>
                  </a:cubicBezTo>
                  <a:cubicBezTo>
                    <a:pt x="0" y="30502"/>
                    <a:pt x="2563" y="19313"/>
                    <a:pt x="7705" y="11608"/>
                  </a:cubicBezTo>
                  <a:cubicBezTo>
                    <a:pt x="12875" y="3874"/>
                    <a:pt x="20335" y="0"/>
                    <a:pt x="30099" y="0"/>
                  </a:cubicBezTo>
                  <a:close/>
                </a:path>
              </a:pathLst>
            </a:custGeom>
            <a:solidFill>
              <a:srgbClr val="000000"/>
            </a:solidFill>
            <a:ln w="14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2" name="Freeform 431">
              <a:extLst>
                <a:ext uri="{FF2B5EF4-FFF2-40B4-BE49-F238E27FC236}">
                  <a16:creationId xmlns:a16="http://schemas.microsoft.com/office/drawing/2014/main" id="{38CE5C68-254C-1CFE-C09C-3CF7A762D0A3}"/>
                </a:ext>
              </a:extLst>
            </p:cNvPr>
            <p:cNvSpPr/>
            <p:nvPr/>
          </p:nvSpPr>
          <p:spPr>
            <a:xfrm>
              <a:off x="6397006" y="3666243"/>
              <a:ext cx="51860" cy="87100"/>
            </a:xfrm>
            <a:custGeom>
              <a:avLst/>
              <a:gdLst>
                <a:gd name="connsiteX0" fmla="*/ 1699 w 51860"/>
                <a:gd name="connsiteY0" fmla="*/ 77178 h 87100"/>
                <a:gd name="connsiteX1" fmla="*/ 20940 w 51860"/>
                <a:gd name="connsiteY1" fmla="*/ 77178 h 87100"/>
                <a:gd name="connsiteX2" fmla="*/ 20940 w 51860"/>
                <a:gd name="connsiteY2" fmla="*/ 10729 h 87100"/>
                <a:gd name="connsiteX3" fmla="*/ 0 w 51860"/>
                <a:gd name="connsiteY3" fmla="*/ 14934 h 87100"/>
                <a:gd name="connsiteX4" fmla="*/ 0 w 51860"/>
                <a:gd name="connsiteY4" fmla="*/ 4205 h 87100"/>
                <a:gd name="connsiteX5" fmla="*/ 20825 w 51860"/>
                <a:gd name="connsiteY5" fmla="*/ 0 h 87100"/>
                <a:gd name="connsiteX6" fmla="*/ 32620 w 51860"/>
                <a:gd name="connsiteY6" fmla="*/ 0 h 87100"/>
                <a:gd name="connsiteX7" fmla="*/ 32620 w 51860"/>
                <a:gd name="connsiteY7" fmla="*/ 77178 h 87100"/>
                <a:gd name="connsiteX8" fmla="*/ 51860 w 51860"/>
                <a:gd name="connsiteY8" fmla="*/ 77178 h 87100"/>
                <a:gd name="connsiteX9" fmla="*/ 51860 w 51860"/>
                <a:gd name="connsiteY9" fmla="*/ 87101 h 87100"/>
                <a:gd name="connsiteX10" fmla="*/ 1699 w 51860"/>
                <a:gd name="connsiteY10" fmla="*/ 87101 h 87100"/>
                <a:gd name="connsiteX11" fmla="*/ 1699 w 51860"/>
                <a:gd name="connsiteY11" fmla="*/ 77178 h 8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1860" h="87100">
                  <a:moveTo>
                    <a:pt x="1699" y="77178"/>
                  </a:moveTo>
                  <a:lnTo>
                    <a:pt x="20940" y="77178"/>
                  </a:lnTo>
                  <a:lnTo>
                    <a:pt x="20940" y="10729"/>
                  </a:lnTo>
                  <a:lnTo>
                    <a:pt x="0" y="14934"/>
                  </a:lnTo>
                  <a:lnTo>
                    <a:pt x="0" y="4205"/>
                  </a:lnTo>
                  <a:lnTo>
                    <a:pt x="20825" y="0"/>
                  </a:lnTo>
                  <a:lnTo>
                    <a:pt x="32620" y="0"/>
                  </a:lnTo>
                  <a:lnTo>
                    <a:pt x="32620" y="77178"/>
                  </a:lnTo>
                  <a:lnTo>
                    <a:pt x="51860" y="77178"/>
                  </a:lnTo>
                  <a:lnTo>
                    <a:pt x="51860" y="87101"/>
                  </a:lnTo>
                  <a:lnTo>
                    <a:pt x="1699" y="87101"/>
                  </a:lnTo>
                  <a:lnTo>
                    <a:pt x="1699" y="77178"/>
                  </a:lnTo>
                  <a:close/>
                </a:path>
              </a:pathLst>
            </a:custGeom>
            <a:solidFill>
              <a:srgbClr val="000000"/>
            </a:solidFill>
            <a:ln w="14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3" name="Freeform 432">
              <a:extLst>
                <a:ext uri="{FF2B5EF4-FFF2-40B4-BE49-F238E27FC236}">
                  <a16:creationId xmlns:a16="http://schemas.microsoft.com/office/drawing/2014/main" id="{3005C409-FB99-2818-2DC1-3CF3FA30B8A8}"/>
                </a:ext>
              </a:extLst>
            </p:cNvPr>
            <p:cNvSpPr/>
            <p:nvPr/>
          </p:nvSpPr>
          <p:spPr>
            <a:xfrm>
              <a:off x="7179459" y="3664674"/>
              <a:ext cx="55302" cy="88670"/>
            </a:xfrm>
            <a:custGeom>
              <a:avLst/>
              <a:gdLst>
                <a:gd name="connsiteX0" fmla="*/ 14186 w 55302"/>
                <a:gd name="connsiteY0" fmla="*/ 78748 h 88670"/>
                <a:gd name="connsiteX1" fmla="*/ 55302 w 55302"/>
                <a:gd name="connsiteY1" fmla="*/ 78748 h 88670"/>
                <a:gd name="connsiteX2" fmla="*/ 55302 w 55302"/>
                <a:gd name="connsiteY2" fmla="*/ 88671 h 88670"/>
                <a:gd name="connsiteX3" fmla="*/ 0 w 55302"/>
                <a:gd name="connsiteY3" fmla="*/ 88671 h 88670"/>
                <a:gd name="connsiteX4" fmla="*/ 0 w 55302"/>
                <a:gd name="connsiteY4" fmla="*/ 78748 h 88670"/>
                <a:gd name="connsiteX5" fmla="*/ 18261 w 55302"/>
                <a:gd name="connsiteY5" fmla="*/ 60141 h 88670"/>
                <a:gd name="connsiteX6" fmla="*/ 32850 w 55302"/>
                <a:gd name="connsiteY6" fmla="*/ 45034 h 88670"/>
                <a:gd name="connsiteX7" fmla="*/ 40728 w 55302"/>
                <a:gd name="connsiteY7" fmla="*/ 34305 h 88670"/>
                <a:gd name="connsiteX8" fmla="*/ 43003 w 55302"/>
                <a:gd name="connsiteY8" fmla="*/ 25606 h 88670"/>
                <a:gd name="connsiteX9" fmla="*/ 38093 w 55302"/>
                <a:gd name="connsiteY9" fmla="*/ 14286 h 88670"/>
                <a:gd name="connsiteX10" fmla="*/ 25433 w 55302"/>
                <a:gd name="connsiteY10" fmla="*/ 9908 h 88670"/>
                <a:gd name="connsiteX11" fmla="*/ 13710 w 55302"/>
                <a:gd name="connsiteY11" fmla="*/ 11838 h 88670"/>
                <a:gd name="connsiteX12" fmla="*/ 591 w 55302"/>
                <a:gd name="connsiteY12" fmla="*/ 17671 h 88670"/>
                <a:gd name="connsiteX13" fmla="*/ 591 w 55302"/>
                <a:gd name="connsiteY13" fmla="*/ 5775 h 88670"/>
                <a:gd name="connsiteX14" fmla="*/ 13883 w 55302"/>
                <a:gd name="connsiteY14" fmla="*/ 1455 h 88670"/>
                <a:gd name="connsiteX15" fmla="*/ 25203 w 55302"/>
                <a:gd name="connsiteY15" fmla="*/ 0 h 88670"/>
                <a:gd name="connsiteX16" fmla="*/ 46791 w 55302"/>
                <a:gd name="connsiteY16" fmla="*/ 6769 h 88670"/>
                <a:gd name="connsiteX17" fmla="*/ 54841 w 55302"/>
                <a:gd name="connsiteY17" fmla="*/ 24843 h 88670"/>
                <a:gd name="connsiteX18" fmla="*/ 52796 w 55302"/>
                <a:gd name="connsiteY18" fmla="*/ 35053 h 88670"/>
                <a:gd name="connsiteX19" fmla="*/ 45509 w 55302"/>
                <a:gd name="connsiteY19" fmla="*/ 46373 h 88670"/>
                <a:gd name="connsiteX20" fmla="*/ 36235 w 55302"/>
                <a:gd name="connsiteY20" fmla="*/ 56181 h 88670"/>
                <a:gd name="connsiteX21" fmla="*/ 14186 w 55302"/>
                <a:gd name="connsiteY21" fmla="*/ 78748 h 88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5302" h="88670">
                  <a:moveTo>
                    <a:pt x="14186" y="78748"/>
                  </a:moveTo>
                  <a:lnTo>
                    <a:pt x="55302" y="78748"/>
                  </a:lnTo>
                  <a:lnTo>
                    <a:pt x="55302" y="88671"/>
                  </a:lnTo>
                  <a:lnTo>
                    <a:pt x="0" y="88671"/>
                  </a:lnTo>
                  <a:lnTo>
                    <a:pt x="0" y="78748"/>
                  </a:lnTo>
                  <a:cubicBezTo>
                    <a:pt x="4479" y="74125"/>
                    <a:pt x="10556" y="67918"/>
                    <a:pt x="18261" y="60141"/>
                  </a:cubicBezTo>
                  <a:cubicBezTo>
                    <a:pt x="25995" y="52321"/>
                    <a:pt x="30863" y="47295"/>
                    <a:pt x="32850" y="45034"/>
                  </a:cubicBezTo>
                  <a:cubicBezTo>
                    <a:pt x="36624" y="40785"/>
                    <a:pt x="39244" y="37214"/>
                    <a:pt x="40728" y="34305"/>
                  </a:cubicBezTo>
                  <a:cubicBezTo>
                    <a:pt x="42240" y="31352"/>
                    <a:pt x="43003" y="28443"/>
                    <a:pt x="43003" y="25606"/>
                  </a:cubicBezTo>
                  <a:cubicBezTo>
                    <a:pt x="43003" y="20983"/>
                    <a:pt x="41362" y="17210"/>
                    <a:pt x="38093" y="14286"/>
                  </a:cubicBezTo>
                  <a:cubicBezTo>
                    <a:pt x="34867" y="11363"/>
                    <a:pt x="30647" y="9908"/>
                    <a:pt x="25433" y="9908"/>
                  </a:cubicBezTo>
                  <a:cubicBezTo>
                    <a:pt x="21747" y="9908"/>
                    <a:pt x="17844" y="10556"/>
                    <a:pt x="13710" y="11838"/>
                  </a:cubicBezTo>
                  <a:cubicBezTo>
                    <a:pt x="9635" y="13120"/>
                    <a:pt x="5257" y="15064"/>
                    <a:pt x="591" y="17671"/>
                  </a:cubicBezTo>
                  <a:lnTo>
                    <a:pt x="591" y="5775"/>
                  </a:lnTo>
                  <a:cubicBezTo>
                    <a:pt x="5329" y="3860"/>
                    <a:pt x="9764" y="2419"/>
                    <a:pt x="13883" y="1455"/>
                  </a:cubicBezTo>
                  <a:cubicBezTo>
                    <a:pt x="18016" y="490"/>
                    <a:pt x="21790" y="0"/>
                    <a:pt x="25203" y="0"/>
                  </a:cubicBezTo>
                  <a:cubicBezTo>
                    <a:pt x="34233" y="0"/>
                    <a:pt x="41419" y="2261"/>
                    <a:pt x="46791" y="6769"/>
                  </a:cubicBezTo>
                  <a:cubicBezTo>
                    <a:pt x="52163" y="11276"/>
                    <a:pt x="54841" y="17296"/>
                    <a:pt x="54841" y="24843"/>
                  </a:cubicBezTo>
                  <a:cubicBezTo>
                    <a:pt x="54841" y="28429"/>
                    <a:pt x="54165" y="31828"/>
                    <a:pt x="52796" y="35053"/>
                  </a:cubicBezTo>
                  <a:cubicBezTo>
                    <a:pt x="51472" y="38236"/>
                    <a:pt x="49038" y="42010"/>
                    <a:pt x="45509" y="46373"/>
                  </a:cubicBezTo>
                  <a:cubicBezTo>
                    <a:pt x="44544" y="47511"/>
                    <a:pt x="41448" y="50780"/>
                    <a:pt x="36235" y="56181"/>
                  </a:cubicBezTo>
                  <a:cubicBezTo>
                    <a:pt x="31021" y="61552"/>
                    <a:pt x="23676" y="69070"/>
                    <a:pt x="14186" y="78748"/>
                  </a:cubicBezTo>
                  <a:close/>
                </a:path>
              </a:pathLst>
            </a:custGeom>
            <a:solidFill>
              <a:srgbClr val="000000"/>
            </a:solidFill>
            <a:ln w="14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4" name="Freeform 433">
              <a:extLst>
                <a:ext uri="{FF2B5EF4-FFF2-40B4-BE49-F238E27FC236}">
                  <a16:creationId xmlns:a16="http://schemas.microsoft.com/office/drawing/2014/main" id="{F7C02D94-2C47-D2C9-A754-5A772A0B7CF8}"/>
                </a:ext>
              </a:extLst>
            </p:cNvPr>
            <p:cNvSpPr/>
            <p:nvPr/>
          </p:nvSpPr>
          <p:spPr>
            <a:xfrm>
              <a:off x="5795681" y="3827455"/>
              <a:ext cx="68825" cy="62603"/>
            </a:xfrm>
            <a:custGeom>
              <a:avLst/>
              <a:gdLst>
                <a:gd name="connsiteX0" fmla="*/ 68825 w 68825"/>
                <a:gd name="connsiteY0" fmla="*/ 9102 h 62603"/>
                <a:gd name="connsiteX1" fmla="*/ 66463 w 68825"/>
                <a:gd name="connsiteY1" fmla="*/ 15035 h 62603"/>
                <a:gd name="connsiteX2" fmla="*/ 61394 w 68825"/>
                <a:gd name="connsiteY2" fmla="*/ 17138 h 62603"/>
                <a:gd name="connsiteX3" fmla="*/ 57491 w 68825"/>
                <a:gd name="connsiteY3" fmla="*/ 15655 h 62603"/>
                <a:gd name="connsiteX4" fmla="*/ 56137 w 68825"/>
                <a:gd name="connsiteY4" fmla="*/ 12270 h 62603"/>
                <a:gd name="connsiteX5" fmla="*/ 58024 w 68825"/>
                <a:gd name="connsiteY5" fmla="*/ 7489 h 62603"/>
                <a:gd name="connsiteX6" fmla="*/ 62748 w 68825"/>
                <a:gd name="connsiteY6" fmla="*/ 4781 h 62603"/>
                <a:gd name="connsiteX7" fmla="*/ 55864 w 68825"/>
                <a:gd name="connsiteY7" fmla="*/ 3039 h 62603"/>
                <a:gd name="connsiteX8" fmla="*/ 50809 w 68825"/>
                <a:gd name="connsiteY8" fmla="*/ 4450 h 62603"/>
                <a:gd name="connsiteX9" fmla="*/ 47093 w 68825"/>
                <a:gd name="connsiteY9" fmla="*/ 7690 h 62603"/>
                <a:gd name="connsiteX10" fmla="*/ 44530 w 68825"/>
                <a:gd name="connsiteY10" fmla="*/ 12140 h 62603"/>
                <a:gd name="connsiteX11" fmla="*/ 42917 w 68825"/>
                <a:gd name="connsiteY11" fmla="*/ 16259 h 62603"/>
                <a:gd name="connsiteX12" fmla="*/ 42168 w 68825"/>
                <a:gd name="connsiteY12" fmla="*/ 19356 h 62603"/>
                <a:gd name="connsiteX13" fmla="*/ 37444 w 68825"/>
                <a:gd name="connsiteY13" fmla="*/ 38251 h 62603"/>
                <a:gd name="connsiteX14" fmla="*/ 35154 w 68825"/>
                <a:gd name="connsiteY14" fmla="*/ 50391 h 62603"/>
                <a:gd name="connsiteX15" fmla="*/ 37041 w 68825"/>
                <a:gd name="connsiteY15" fmla="*/ 56944 h 62603"/>
                <a:gd name="connsiteX16" fmla="*/ 42715 w 68825"/>
                <a:gd name="connsiteY16" fmla="*/ 59507 h 62603"/>
                <a:gd name="connsiteX17" fmla="*/ 45883 w 68825"/>
                <a:gd name="connsiteY17" fmla="*/ 59090 h 62603"/>
                <a:gd name="connsiteX18" fmla="*/ 49729 w 68825"/>
                <a:gd name="connsiteY18" fmla="*/ 57405 h 62603"/>
                <a:gd name="connsiteX19" fmla="*/ 53905 w 68825"/>
                <a:gd name="connsiteY19" fmla="*/ 54236 h 62603"/>
                <a:gd name="connsiteX20" fmla="*/ 57894 w 68825"/>
                <a:gd name="connsiteY20" fmla="*/ 48980 h 62603"/>
                <a:gd name="connsiteX21" fmla="*/ 61135 w 68825"/>
                <a:gd name="connsiteY21" fmla="*/ 41419 h 62603"/>
                <a:gd name="connsiteX22" fmla="*/ 62877 w 68825"/>
                <a:gd name="connsiteY22" fmla="*/ 39936 h 62603"/>
                <a:gd name="connsiteX23" fmla="*/ 64562 w 68825"/>
                <a:gd name="connsiteY23" fmla="*/ 41289 h 62603"/>
                <a:gd name="connsiteX24" fmla="*/ 63626 w 68825"/>
                <a:gd name="connsiteY24" fmla="*/ 44861 h 62603"/>
                <a:gd name="connsiteX25" fmla="*/ 60789 w 68825"/>
                <a:gd name="connsiteY25" fmla="*/ 50319 h 62603"/>
                <a:gd name="connsiteX26" fmla="*/ 56411 w 68825"/>
                <a:gd name="connsiteY26" fmla="*/ 56123 h 62603"/>
                <a:gd name="connsiteX27" fmla="*/ 50204 w 68825"/>
                <a:gd name="connsiteY27" fmla="*/ 60717 h 62603"/>
                <a:gd name="connsiteX28" fmla="*/ 42441 w 68825"/>
                <a:gd name="connsiteY28" fmla="*/ 62604 h 62603"/>
                <a:gd name="connsiteX29" fmla="*/ 32792 w 68825"/>
                <a:gd name="connsiteY29" fmla="*/ 59507 h 62603"/>
                <a:gd name="connsiteX30" fmla="*/ 27536 w 68825"/>
                <a:gd name="connsiteY30" fmla="*/ 52076 h 62603"/>
                <a:gd name="connsiteX31" fmla="*/ 26715 w 68825"/>
                <a:gd name="connsiteY31" fmla="*/ 53502 h 62603"/>
                <a:gd name="connsiteX32" fmla="*/ 24828 w 68825"/>
                <a:gd name="connsiteY32" fmla="*/ 56123 h 62603"/>
                <a:gd name="connsiteX33" fmla="*/ 21934 w 68825"/>
                <a:gd name="connsiteY33" fmla="*/ 59234 h 62603"/>
                <a:gd name="connsiteX34" fmla="*/ 17959 w 68825"/>
                <a:gd name="connsiteY34" fmla="*/ 61524 h 62603"/>
                <a:gd name="connsiteX35" fmla="*/ 13033 w 68825"/>
                <a:gd name="connsiteY35" fmla="*/ 62604 h 62603"/>
                <a:gd name="connsiteX36" fmla="*/ 6884 w 68825"/>
                <a:gd name="connsiteY36" fmla="*/ 61653 h 62603"/>
                <a:gd name="connsiteX37" fmla="*/ 2030 w 68825"/>
                <a:gd name="connsiteY37" fmla="*/ 58557 h 62603"/>
                <a:gd name="connsiteX38" fmla="*/ 0 w 68825"/>
                <a:gd name="connsiteY38" fmla="*/ 53430 h 62603"/>
                <a:gd name="connsiteX39" fmla="*/ 2232 w 68825"/>
                <a:gd name="connsiteY39" fmla="*/ 47828 h 62603"/>
                <a:gd name="connsiteX40" fmla="*/ 7633 w 68825"/>
                <a:gd name="connsiteY40" fmla="*/ 45466 h 62603"/>
                <a:gd name="connsiteX41" fmla="*/ 11132 w 68825"/>
                <a:gd name="connsiteY41" fmla="*/ 46618 h 62603"/>
                <a:gd name="connsiteX42" fmla="*/ 12760 w 68825"/>
                <a:gd name="connsiteY42" fmla="*/ 50261 h 62603"/>
                <a:gd name="connsiteX43" fmla="*/ 10873 w 68825"/>
                <a:gd name="connsiteY43" fmla="*/ 55115 h 62603"/>
                <a:gd name="connsiteX44" fmla="*/ 6279 w 68825"/>
                <a:gd name="connsiteY44" fmla="*/ 57750 h 62603"/>
                <a:gd name="connsiteX45" fmla="*/ 13163 w 68825"/>
                <a:gd name="connsiteY45" fmla="*/ 59507 h 62603"/>
                <a:gd name="connsiteX46" fmla="*/ 21127 w 68825"/>
                <a:gd name="connsiteY46" fmla="*/ 55590 h 62603"/>
                <a:gd name="connsiteX47" fmla="*/ 26312 w 68825"/>
                <a:gd name="connsiteY47" fmla="*/ 45135 h 62603"/>
                <a:gd name="connsiteX48" fmla="*/ 32115 w 68825"/>
                <a:gd name="connsiteY48" fmla="*/ 22394 h 62603"/>
                <a:gd name="connsiteX49" fmla="*/ 33743 w 68825"/>
                <a:gd name="connsiteY49" fmla="*/ 12270 h 62603"/>
                <a:gd name="connsiteX50" fmla="*/ 32994 w 68825"/>
                <a:gd name="connsiteY50" fmla="*/ 7489 h 62603"/>
                <a:gd name="connsiteX51" fmla="*/ 30978 w 68825"/>
                <a:gd name="connsiteY51" fmla="*/ 4652 h 62603"/>
                <a:gd name="connsiteX52" fmla="*/ 28616 w 68825"/>
                <a:gd name="connsiteY52" fmla="*/ 3370 h 62603"/>
                <a:gd name="connsiteX53" fmla="*/ 26312 w 68825"/>
                <a:gd name="connsiteY53" fmla="*/ 3039 h 62603"/>
                <a:gd name="connsiteX54" fmla="*/ 22006 w 68825"/>
                <a:gd name="connsiteY54" fmla="*/ 3845 h 62603"/>
                <a:gd name="connsiteX55" fmla="*/ 17080 w 68825"/>
                <a:gd name="connsiteY55" fmla="*/ 6538 h 62603"/>
                <a:gd name="connsiteX56" fmla="*/ 11953 w 68825"/>
                <a:gd name="connsiteY56" fmla="*/ 12140 h 62603"/>
                <a:gd name="connsiteX57" fmla="*/ 7762 w 68825"/>
                <a:gd name="connsiteY57" fmla="*/ 21113 h 62603"/>
                <a:gd name="connsiteX58" fmla="*/ 5948 w 68825"/>
                <a:gd name="connsiteY58" fmla="*/ 22668 h 62603"/>
                <a:gd name="connsiteX59" fmla="*/ 4320 w 68825"/>
                <a:gd name="connsiteY59" fmla="*/ 21242 h 62603"/>
                <a:gd name="connsiteX60" fmla="*/ 5199 w 68825"/>
                <a:gd name="connsiteY60" fmla="*/ 17743 h 62603"/>
                <a:gd name="connsiteX61" fmla="*/ 8036 w 68825"/>
                <a:gd name="connsiteY61" fmla="*/ 12270 h 62603"/>
                <a:gd name="connsiteX62" fmla="*/ 12486 w 68825"/>
                <a:gd name="connsiteY62" fmla="*/ 6538 h 62603"/>
                <a:gd name="connsiteX63" fmla="*/ 18765 w 68825"/>
                <a:gd name="connsiteY63" fmla="*/ 1887 h 62603"/>
                <a:gd name="connsiteX64" fmla="*/ 26585 w 68825"/>
                <a:gd name="connsiteY64" fmla="*/ 0 h 62603"/>
                <a:gd name="connsiteX65" fmla="*/ 30157 w 68825"/>
                <a:gd name="connsiteY65" fmla="*/ 403 h 62603"/>
                <a:gd name="connsiteX66" fmla="*/ 34146 w 68825"/>
                <a:gd name="connsiteY66" fmla="*/ 1757 h 62603"/>
                <a:gd name="connsiteX67" fmla="*/ 38323 w 68825"/>
                <a:gd name="connsiteY67" fmla="*/ 4983 h 62603"/>
                <a:gd name="connsiteX68" fmla="*/ 41491 w 68825"/>
                <a:gd name="connsiteY68" fmla="*/ 10456 h 62603"/>
                <a:gd name="connsiteX69" fmla="*/ 43392 w 68825"/>
                <a:gd name="connsiteY69" fmla="*/ 7417 h 62603"/>
                <a:gd name="connsiteX70" fmla="*/ 46287 w 68825"/>
                <a:gd name="connsiteY70" fmla="*/ 4119 h 62603"/>
                <a:gd name="connsiteX71" fmla="*/ 50607 w 68825"/>
                <a:gd name="connsiteY71" fmla="*/ 1138 h 62603"/>
                <a:gd name="connsiteX72" fmla="*/ 56008 w 68825"/>
                <a:gd name="connsiteY72" fmla="*/ 0 h 62603"/>
                <a:gd name="connsiteX73" fmla="*/ 61466 w 68825"/>
                <a:gd name="connsiteY73" fmla="*/ 734 h 62603"/>
                <a:gd name="connsiteX74" fmla="*/ 66463 w 68825"/>
                <a:gd name="connsiteY74" fmla="*/ 3643 h 62603"/>
                <a:gd name="connsiteX75" fmla="*/ 68825 w 68825"/>
                <a:gd name="connsiteY75" fmla="*/ 9102 h 6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68825" h="62603">
                  <a:moveTo>
                    <a:pt x="68825" y="9102"/>
                  </a:moveTo>
                  <a:cubicBezTo>
                    <a:pt x="68825" y="11622"/>
                    <a:pt x="68033" y="13609"/>
                    <a:pt x="66463" y="15035"/>
                  </a:cubicBezTo>
                  <a:cubicBezTo>
                    <a:pt x="64894" y="16432"/>
                    <a:pt x="63194" y="17138"/>
                    <a:pt x="61394" y="17138"/>
                  </a:cubicBezTo>
                  <a:cubicBezTo>
                    <a:pt x="59680" y="17138"/>
                    <a:pt x="58384" y="16648"/>
                    <a:pt x="57491" y="15655"/>
                  </a:cubicBezTo>
                  <a:cubicBezTo>
                    <a:pt x="56584" y="14661"/>
                    <a:pt x="56137" y="13537"/>
                    <a:pt x="56137" y="12270"/>
                  </a:cubicBezTo>
                  <a:cubicBezTo>
                    <a:pt x="56137" y="10556"/>
                    <a:pt x="56771" y="8972"/>
                    <a:pt x="58024" y="7489"/>
                  </a:cubicBezTo>
                  <a:cubicBezTo>
                    <a:pt x="59277" y="6005"/>
                    <a:pt x="60861" y="5098"/>
                    <a:pt x="62748" y="4781"/>
                  </a:cubicBezTo>
                  <a:cubicBezTo>
                    <a:pt x="60904" y="3615"/>
                    <a:pt x="58614" y="3039"/>
                    <a:pt x="55864" y="3039"/>
                  </a:cubicBezTo>
                  <a:cubicBezTo>
                    <a:pt x="54063" y="3039"/>
                    <a:pt x="52379" y="3514"/>
                    <a:pt x="50809" y="4450"/>
                  </a:cubicBezTo>
                  <a:cubicBezTo>
                    <a:pt x="49282" y="5386"/>
                    <a:pt x="48044" y="6466"/>
                    <a:pt x="47093" y="7690"/>
                  </a:cubicBezTo>
                  <a:cubicBezTo>
                    <a:pt x="46200" y="8900"/>
                    <a:pt x="45351" y="10383"/>
                    <a:pt x="44530" y="12140"/>
                  </a:cubicBezTo>
                  <a:cubicBezTo>
                    <a:pt x="43766" y="13854"/>
                    <a:pt x="43234" y="15222"/>
                    <a:pt x="42917" y="16259"/>
                  </a:cubicBezTo>
                  <a:cubicBezTo>
                    <a:pt x="42643" y="17253"/>
                    <a:pt x="42398" y="18276"/>
                    <a:pt x="42168" y="19356"/>
                  </a:cubicBezTo>
                  <a:lnTo>
                    <a:pt x="37444" y="38251"/>
                  </a:lnTo>
                  <a:cubicBezTo>
                    <a:pt x="35918" y="44227"/>
                    <a:pt x="35154" y="48274"/>
                    <a:pt x="35154" y="50391"/>
                  </a:cubicBezTo>
                  <a:cubicBezTo>
                    <a:pt x="35154" y="52998"/>
                    <a:pt x="35788" y="55187"/>
                    <a:pt x="37041" y="56944"/>
                  </a:cubicBezTo>
                  <a:cubicBezTo>
                    <a:pt x="38294" y="58658"/>
                    <a:pt x="40195" y="59507"/>
                    <a:pt x="42715" y="59507"/>
                  </a:cubicBezTo>
                  <a:cubicBezTo>
                    <a:pt x="43709" y="59507"/>
                    <a:pt x="44760" y="59363"/>
                    <a:pt x="45883" y="59090"/>
                  </a:cubicBezTo>
                  <a:cubicBezTo>
                    <a:pt x="47007" y="58787"/>
                    <a:pt x="48289" y="58226"/>
                    <a:pt x="49729" y="57405"/>
                  </a:cubicBezTo>
                  <a:cubicBezTo>
                    <a:pt x="51212" y="56555"/>
                    <a:pt x="52595" y="55489"/>
                    <a:pt x="53905" y="54236"/>
                  </a:cubicBezTo>
                  <a:cubicBezTo>
                    <a:pt x="55259" y="52926"/>
                    <a:pt x="56584" y="51183"/>
                    <a:pt x="57894" y="48980"/>
                  </a:cubicBezTo>
                  <a:cubicBezTo>
                    <a:pt x="59205" y="46776"/>
                    <a:pt x="60285" y="44256"/>
                    <a:pt x="61135" y="41419"/>
                  </a:cubicBezTo>
                  <a:cubicBezTo>
                    <a:pt x="61408" y="40425"/>
                    <a:pt x="61984" y="39936"/>
                    <a:pt x="62877" y="39936"/>
                  </a:cubicBezTo>
                  <a:cubicBezTo>
                    <a:pt x="64001" y="39936"/>
                    <a:pt x="64562" y="40382"/>
                    <a:pt x="64562" y="41289"/>
                  </a:cubicBezTo>
                  <a:cubicBezTo>
                    <a:pt x="64562" y="42053"/>
                    <a:pt x="64246" y="43233"/>
                    <a:pt x="63626" y="44861"/>
                  </a:cubicBezTo>
                  <a:cubicBezTo>
                    <a:pt x="63036" y="46431"/>
                    <a:pt x="62100" y="48260"/>
                    <a:pt x="60789" y="50319"/>
                  </a:cubicBezTo>
                  <a:cubicBezTo>
                    <a:pt x="59536" y="52350"/>
                    <a:pt x="58067" y="54280"/>
                    <a:pt x="56411" y="56123"/>
                  </a:cubicBezTo>
                  <a:cubicBezTo>
                    <a:pt x="54740" y="57923"/>
                    <a:pt x="52667" y="59464"/>
                    <a:pt x="50204" y="60717"/>
                  </a:cubicBezTo>
                  <a:cubicBezTo>
                    <a:pt x="47727" y="61970"/>
                    <a:pt x="45135" y="62604"/>
                    <a:pt x="42441" y="62604"/>
                  </a:cubicBezTo>
                  <a:cubicBezTo>
                    <a:pt x="38568" y="62604"/>
                    <a:pt x="35356" y="61567"/>
                    <a:pt x="32792" y="59507"/>
                  </a:cubicBezTo>
                  <a:cubicBezTo>
                    <a:pt x="30229" y="57434"/>
                    <a:pt x="28472" y="54956"/>
                    <a:pt x="27536" y="52076"/>
                  </a:cubicBezTo>
                  <a:cubicBezTo>
                    <a:pt x="27305" y="52479"/>
                    <a:pt x="27032" y="52955"/>
                    <a:pt x="26715" y="53502"/>
                  </a:cubicBezTo>
                  <a:cubicBezTo>
                    <a:pt x="26412" y="54035"/>
                    <a:pt x="25779" y="54913"/>
                    <a:pt x="24828" y="56123"/>
                  </a:cubicBezTo>
                  <a:cubicBezTo>
                    <a:pt x="23935" y="57289"/>
                    <a:pt x="22970" y="58326"/>
                    <a:pt x="21934" y="59234"/>
                  </a:cubicBezTo>
                  <a:cubicBezTo>
                    <a:pt x="20897" y="60083"/>
                    <a:pt x="19572" y="60847"/>
                    <a:pt x="17959" y="61524"/>
                  </a:cubicBezTo>
                  <a:cubicBezTo>
                    <a:pt x="16389" y="62244"/>
                    <a:pt x="14747" y="62604"/>
                    <a:pt x="13033" y="62604"/>
                  </a:cubicBezTo>
                  <a:cubicBezTo>
                    <a:pt x="10873" y="62604"/>
                    <a:pt x="8828" y="62287"/>
                    <a:pt x="6884" y="61653"/>
                  </a:cubicBezTo>
                  <a:cubicBezTo>
                    <a:pt x="4997" y="61034"/>
                    <a:pt x="3384" y="59997"/>
                    <a:pt x="2030" y="58557"/>
                  </a:cubicBezTo>
                  <a:cubicBezTo>
                    <a:pt x="677" y="57117"/>
                    <a:pt x="0" y="55403"/>
                    <a:pt x="0" y="53430"/>
                  </a:cubicBezTo>
                  <a:cubicBezTo>
                    <a:pt x="0" y="51226"/>
                    <a:pt x="749" y="49354"/>
                    <a:pt x="2232" y="47828"/>
                  </a:cubicBezTo>
                  <a:cubicBezTo>
                    <a:pt x="3759" y="46258"/>
                    <a:pt x="5559" y="45466"/>
                    <a:pt x="7633" y="45466"/>
                  </a:cubicBezTo>
                  <a:cubicBezTo>
                    <a:pt x="8943" y="45466"/>
                    <a:pt x="10110" y="45855"/>
                    <a:pt x="11132" y="46618"/>
                  </a:cubicBezTo>
                  <a:cubicBezTo>
                    <a:pt x="12213" y="47381"/>
                    <a:pt x="12760" y="48591"/>
                    <a:pt x="12760" y="50261"/>
                  </a:cubicBezTo>
                  <a:cubicBezTo>
                    <a:pt x="12760" y="52105"/>
                    <a:pt x="12126" y="53718"/>
                    <a:pt x="10873" y="55115"/>
                  </a:cubicBezTo>
                  <a:cubicBezTo>
                    <a:pt x="9606" y="56512"/>
                    <a:pt x="8079" y="57390"/>
                    <a:pt x="6279" y="57750"/>
                  </a:cubicBezTo>
                  <a:cubicBezTo>
                    <a:pt x="8123" y="58917"/>
                    <a:pt x="10412" y="59507"/>
                    <a:pt x="13163" y="59507"/>
                  </a:cubicBezTo>
                  <a:cubicBezTo>
                    <a:pt x="16130" y="59507"/>
                    <a:pt x="18780" y="58197"/>
                    <a:pt x="21127" y="55590"/>
                  </a:cubicBezTo>
                  <a:cubicBezTo>
                    <a:pt x="23460" y="52983"/>
                    <a:pt x="25188" y="49498"/>
                    <a:pt x="26312" y="45135"/>
                  </a:cubicBezTo>
                  <a:cubicBezTo>
                    <a:pt x="29106" y="34650"/>
                    <a:pt x="31035" y="27075"/>
                    <a:pt x="32115" y="22394"/>
                  </a:cubicBezTo>
                  <a:cubicBezTo>
                    <a:pt x="33196" y="17671"/>
                    <a:pt x="33743" y="14301"/>
                    <a:pt x="33743" y="12270"/>
                  </a:cubicBezTo>
                  <a:cubicBezTo>
                    <a:pt x="33743" y="10383"/>
                    <a:pt x="33498" y="8799"/>
                    <a:pt x="32994" y="7489"/>
                  </a:cubicBezTo>
                  <a:cubicBezTo>
                    <a:pt x="32504" y="6178"/>
                    <a:pt x="31828" y="5242"/>
                    <a:pt x="30978" y="4652"/>
                  </a:cubicBezTo>
                  <a:cubicBezTo>
                    <a:pt x="30157" y="4018"/>
                    <a:pt x="29379" y="3586"/>
                    <a:pt x="28616" y="3370"/>
                  </a:cubicBezTo>
                  <a:cubicBezTo>
                    <a:pt x="27896" y="3154"/>
                    <a:pt x="27133" y="3039"/>
                    <a:pt x="26312" y="3039"/>
                  </a:cubicBezTo>
                  <a:cubicBezTo>
                    <a:pt x="24972" y="3039"/>
                    <a:pt x="23532" y="3312"/>
                    <a:pt x="22006" y="3845"/>
                  </a:cubicBezTo>
                  <a:cubicBezTo>
                    <a:pt x="20522" y="4378"/>
                    <a:pt x="18880" y="5285"/>
                    <a:pt x="17080" y="6538"/>
                  </a:cubicBezTo>
                  <a:cubicBezTo>
                    <a:pt x="15323" y="7762"/>
                    <a:pt x="13609" y="9620"/>
                    <a:pt x="11953" y="12140"/>
                  </a:cubicBezTo>
                  <a:cubicBezTo>
                    <a:pt x="10283" y="14661"/>
                    <a:pt x="8886" y="17642"/>
                    <a:pt x="7762" y="21113"/>
                  </a:cubicBezTo>
                  <a:cubicBezTo>
                    <a:pt x="7546" y="22150"/>
                    <a:pt x="6941" y="22668"/>
                    <a:pt x="5948" y="22668"/>
                  </a:cubicBezTo>
                  <a:cubicBezTo>
                    <a:pt x="4868" y="22625"/>
                    <a:pt x="4320" y="22150"/>
                    <a:pt x="4320" y="21242"/>
                  </a:cubicBezTo>
                  <a:cubicBezTo>
                    <a:pt x="4320" y="20479"/>
                    <a:pt x="4608" y="19312"/>
                    <a:pt x="5199" y="17743"/>
                  </a:cubicBezTo>
                  <a:cubicBezTo>
                    <a:pt x="5833" y="16115"/>
                    <a:pt x="6783" y="14301"/>
                    <a:pt x="8036" y="12270"/>
                  </a:cubicBezTo>
                  <a:cubicBezTo>
                    <a:pt x="9347" y="10254"/>
                    <a:pt x="10830" y="8338"/>
                    <a:pt x="12486" y="6538"/>
                  </a:cubicBezTo>
                  <a:cubicBezTo>
                    <a:pt x="14200" y="4695"/>
                    <a:pt x="16288" y="3139"/>
                    <a:pt x="18765" y="1887"/>
                  </a:cubicBezTo>
                  <a:cubicBezTo>
                    <a:pt x="21286" y="634"/>
                    <a:pt x="23892" y="0"/>
                    <a:pt x="26585" y="0"/>
                  </a:cubicBezTo>
                  <a:cubicBezTo>
                    <a:pt x="27809" y="0"/>
                    <a:pt x="28990" y="130"/>
                    <a:pt x="30157" y="403"/>
                  </a:cubicBezTo>
                  <a:cubicBezTo>
                    <a:pt x="31381" y="619"/>
                    <a:pt x="32706" y="1080"/>
                    <a:pt x="34146" y="1757"/>
                  </a:cubicBezTo>
                  <a:cubicBezTo>
                    <a:pt x="35630" y="2434"/>
                    <a:pt x="37012" y="3499"/>
                    <a:pt x="38323" y="4983"/>
                  </a:cubicBezTo>
                  <a:cubicBezTo>
                    <a:pt x="39633" y="6466"/>
                    <a:pt x="40685" y="8295"/>
                    <a:pt x="41491" y="10456"/>
                  </a:cubicBezTo>
                  <a:cubicBezTo>
                    <a:pt x="42038" y="9419"/>
                    <a:pt x="42672" y="8410"/>
                    <a:pt x="43392" y="7417"/>
                  </a:cubicBezTo>
                  <a:cubicBezTo>
                    <a:pt x="44155" y="6423"/>
                    <a:pt x="45120" y="5329"/>
                    <a:pt x="46287" y="4119"/>
                  </a:cubicBezTo>
                  <a:cubicBezTo>
                    <a:pt x="47496" y="2851"/>
                    <a:pt x="48937" y="1858"/>
                    <a:pt x="50607" y="1138"/>
                  </a:cubicBezTo>
                  <a:cubicBezTo>
                    <a:pt x="52321" y="374"/>
                    <a:pt x="54121" y="0"/>
                    <a:pt x="56008" y="0"/>
                  </a:cubicBezTo>
                  <a:cubicBezTo>
                    <a:pt x="57851" y="0"/>
                    <a:pt x="59666" y="245"/>
                    <a:pt x="61466" y="734"/>
                  </a:cubicBezTo>
                  <a:cubicBezTo>
                    <a:pt x="63266" y="1181"/>
                    <a:pt x="64922" y="2160"/>
                    <a:pt x="66463" y="3643"/>
                  </a:cubicBezTo>
                  <a:cubicBezTo>
                    <a:pt x="68033" y="5084"/>
                    <a:pt x="68825" y="6898"/>
                    <a:pt x="68825" y="9102"/>
                  </a:cubicBezTo>
                  <a:close/>
                </a:path>
              </a:pathLst>
            </a:custGeom>
            <a:solidFill>
              <a:srgbClr val="000000"/>
            </a:solidFill>
            <a:ln w="14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5" name="Freeform 434">
              <a:extLst>
                <a:ext uri="{FF2B5EF4-FFF2-40B4-BE49-F238E27FC236}">
                  <a16:creationId xmlns:a16="http://schemas.microsoft.com/office/drawing/2014/main" id="{EBAF917C-D0BA-01A5-8BA5-3D6532205012}"/>
                </a:ext>
              </a:extLst>
            </p:cNvPr>
            <p:cNvSpPr/>
            <p:nvPr/>
          </p:nvSpPr>
          <p:spPr>
            <a:xfrm>
              <a:off x="4380164" y="3616817"/>
              <a:ext cx="2909294" cy="1440"/>
            </a:xfrm>
            <a:custGeom>
              <a:avLst/>
              <a:gdLst>
                <a:gd name="connsiteX0" fmla="*/ 0 w 2909294"/>
                <a:gd name="connsiteY0" fmla="*/ 0 h 1440"/>
                <a:gd name="connsiteX1" fmla="*/ 2909295 w 2909294"/>
                <a:gd name="connsiteY1" fmla="*/ 0 h 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09294" h="1440">
                  <a:moveTo>
                    <a:pt x="0" y="0"/>
                  </a:moveTo>
                  <a:lnTo>
                    <a:pt x="2909295" y="0"/>
                  </a:lnTo>
                </a:path>
              </a:pathLst>
            </a:custGeom>
            <a:noFill/>
            <a:ln w="287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6" name="Freeform 435">
              <a:extLst>
                <a:ext uri="{FF2B5EF4-FFF2-40B4-BE49-F238E27FC236}">
                  <a16:creationId xmlns:a16="http://schemas.microsoft.com/office/drawing/2014/main" id="{E75C3555-3D19-39C7-A201-1C4BD27CF35C}"/>
                </a:ext>
              </a:extLst>
            </p:cNvPr>
            <p:cNvSpPr/>
            <p:nvPr/>
          </p:nvSpPr>
          <p:spPr>
            <a:xfrm>
              <a:off x="4380164" y="3138540"/>
              <a:ext cx="2909294" cy="1440"/>
            </a:xfrm>
            <a:custGeom>
              <a:avLst/>
              <a:gdLst>
                <a:gd name="connsiteX0" fmla="*/ 0 w 2909294"/>
                <a:gd name="connsiteY0" fmla="*/ 0 h 1440"/>
                <a:gd name="connsiteX1" fmla="*/ 2909295 w 2909294"/>
                <a:gd name="connsiteY1" fmla="*/ 0 h 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09294" h="1440">
                  <a:moveTo>
                    <a:pt x="0" y="0"/>
                  </a:moveTo>
                  <a:lnTo>
                    <a:pt x="2909295" y="0"/>
                  </a:lnTo>
                </a:path>
              </a:pathLst>
            </a:custGeom>
            <a:noFill/>
            <a:ln w="287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7" name="Freeform 436">
              <a:extLst>
                <a:ext uri="{FF2B5EF4-FFF2-40B4-BE49-F238E27FC236}">
                  <a16:creationId xmlns:a16="http://schemas.microsoft.com/office/drawing/2014/main" id="{56F6FDB0-CA47-FD6A-22DB-86938597416B}"/>
                </a:ext>
              </a:extLst>
            </p:cNvPr>
            <p:cNvSpPr/>
            <p:nvPr/>
          </p:nvSpPr>
          <p:spPr>
            <a:xfrm>
              <a:off x="4380164" y="2660251"/>
              <a:ext cx="2909294" cy="1440"/>
            </a:xfrm>
            <a:custGeom>
              <a:avLst/>
              <a:gdLst>
                <a:gd name="connsiteX0" fmla="*/ 0 w 2909294"/>
                <a:gd name="connsiteY0" fmla="*/ 0 h 1440"/>
                <a:gd name="connsiteX1" fmla="*/ 2909295 w 2909294"/>
                <a:gd name="connsiteY1" fmla="*/ 0 h 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09294" h="1440">
                  <a:moveTo>
                    <a:pt x="0" y="0"/>
                  </a:moveTo>
                  <a:lnTo>
                    <a:pt x="2909295" y="0"/>
                  </a:lnTo>
                </a:path>
              </a:pathLst>
            </a:custGeom>
            <a:noFill/>
            <a:ln w="287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8" name="Freeform 437">
              <a:extLst>
                <a:ext uri="{FF2B5EF4-FFF2-40B4-BE49-F238E27FC236}">
                  <a16:creationId xmlns:a16="http://schemas.microsoft.com/office/drawing/2014/main" id="{FFDD07F1-3774-4C54-9D08-9D2BC3E90049}"/>
                </a:ext>
              </a:extLst>
            </p:cNvPr>
            <p:cNvSpPr/>
            <p:nvPr/>
          </p:nvSpPr>
          <p:spPr>
            <a:xfrm>
              <a:off x="4380164" y="2181968"/>
              <a:ext cx="2909294" cy="1440"/>
            </a:xfrm>
            <a:custGeom>
              <a:avLst/>
              <a:gdLst>
                <a:gd name="connsiteX0" fmla="*/ 0 w 2909294"/>
                <a:gd name="connsiteY0" fmla="*/ 0 h 1440"/>
                <a:gd name="connsiteX1" fmla="*/ 2909295 w 2909294"/>
                <a:gd name="connsiteY1" fmla="*/ 0 h 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09294" h="1440">
                  <a:moveTo>
                    <a:pt x="0" y="0"/>
                  </a:moveTo>
                  <a:lnTo>
                    <a:pt x="2909295" y="0"/>
                  </a:lnTo>
                </a:path>
              </a:pathLst>
            </a:custGeom>
            <a:noFill/>
            <a:ln w="287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9" name="Freeform 438">
              <a:extLst>
                <a:ext uri="{FF2B5EF4-FFF2-40B4-BE49-F238E27FC236}">
                  <a16:creationId xmlns:a16="http://schemas.microsoft.com/office/drawing/2014/main" id="{9AAB485B-E60B-7AC0-9986-F1770AAC8981}"/>
                </a:ext>
              </a:extLst>
            </p:cNvPr>
            <p:cNvSpPr/>
            <p:nvPr/>
          </p:nvSpPr>
          <p:spPr>
            <a:xfrm>
              <a:off x="4380164" y="1703686"/>
              <a:ext cx="2909294" cy="1440"/>
            </a:xfrm>
            <a:custGeom>
              <a:avLst/>
              <a:gdLst>
                <a:gd name="connsiteX0" fmla="*/ 0 w 2909294"/>
                <a:gd name="connsiteY0" fmla="*/ 0 h 1440"/>
                <a:gd name="connsiteX1" fmla="*/ 2909295 w 2909294"/>
                <a:gd name="connsiteY1" fmla="*/ 0 h 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09294" h="1440">
                  <a:moveTo>
                    <a:pt x="0" y="0"/>
                  </a:moveTo>
                  <a:lnTo>
                    <a:pt x="2909295" y="0"/>
                  </a:lnTo>
                </a:path>
              </a:pathLst>
            </a:custGeom>
            <a:noFill/>
            <a:ln w="287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0" name="Freeform 439">
              <a:extLst>
                <a:ext uri="{FF2B5EF4-FFF2-40B4-BE49-F238E27FC236}">
                  <a16:creationId xmlns:a16="http://schemas.microsoft.com/office/drawing/2014/main" id="{D08D4584-CA84-16F1-4617-6778F38FD384}"/>
                </a:ext>
              </a:extLst>
            </p:cNvPr>
            <p:cNvSpPr/>
            <p:nvPr/>
          </p:nvSpPr>
          <p:spPr>
            <a:xfrm>
              <a:off x="5638761" y="1703686"/>
              <a:ext cx="1440" cy="1913131"/>
            </a:xfrm>
            <a:custGeom>
              <a:avLst/>
              <a:gdLst>
                <a:gd name="connsiteX0" fmla="*/ 0 w 1440"/>
                <a:gd name="connsiteY0" fmla="*/ 1913132 h 1913131"/>
                <a:gd name="connsiteX1" fmla="*/ 0 w 1440"/>
                <a:gd name="connsiteY1" fmla="*/ 0 h 1913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40" h="1913131">
                  <a:moveTo>
                    <a:pt x="0" y="1913132"/>
                  </a:moveTo>
                  <a:lnTo>
                    <a:pt x="0" y="0"/>
                  </a:lnTo>
                </a:path>
              </a:pathLst>
            </a:custGeom>
            <a:noFill/>
            <a:ln w="574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1" name="Freeform 440">
              <a:extLst>
                <a:ext uri="{FF2B5EF4-FFF2-40B4-BE49-F238E27FC236}">
                  <a16:creationId xmlns:a16="http://schemas.microsoft.com/office/drawing/2014/main" id="{7DCBB3E0-9783-1A86-D6E4-5E30E73259FF}"/>
                </a:ext>
              </a:extLst>
            </p:cNvPr>
            <p:cNvSpPr/>
            <p:nvPr/>
          </p:nvSpPr>
          <p:spPr>
            <a:xfrm>
              <a:off x="5638761" y="3616817"/>
              <a:ext cx="1440" cy="1440"/>
            </a:xfrm>
            <a:custGeom>
              <a:avLst/>
              <a:gdLst>
                <a:gd name="connsiteX0" fmla="*/ 0 w 1440"/>
                <a:gd name="connsiteY0" fmla="*/ 0 h 1440"/>
                <a:gd name="connsiteX1" fmla="*/ 0 w 1440"/>
                <a:gd name="connsiteY1" fmla="*/ 0 h 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40" h="144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5747" cap="rnd">
              <a:solidFill>
                <a:srgbClr val="000000">
                  <a:alpha val="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2" name="Freeform 441">
              <a:extLst>
                <a:ext uri="{FF2B5EF4-FFF2-40B4-BE49-F238E27FC236}">
                  <a16:creationId xmlns:a16="http://schemas.microsoft.com/office/drawing/2014/main" id="{C94D623A-A053-A601-1B1E-30ECE235504B}"/>
                </a:ext>
              </a:extLst>
            </p:cNvPr>
            <p:cNvSpPr/>
            <p:nvPr/>
          </p:nvSpPr>
          <p:spPr>
            <a:xfrm>
              <a:off x="5638761" y="3138540"/>
              <a:ext cx="1440" cy="1440"/>
            </a:xfrm>
            <a:custGeom>
              <a:avLst/>
              <a:gdLst>
                <a:gd name="connsiteX0" fmla="*/ 0 w 1440"/>
                <a:gd name="connsiteY0" fmla="*/ 0 h 1440"/>
                <a:gd name="connsiteX1" fmla="*/ 0 w 1440"/>
                <a:gd name="connsiteY1" fmla="*/ 0 h 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40" h="144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5747" cap="rnd">
              <a:solidFill>
                <a:srgbClr val="000000">
                  <a:alpha val="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3" name="Freeform 442">
              <a:extLst>
                <a:ext uri="{FF2B5EF4-FFF2-40B4-BE49-F238E27FC236}">
                  <a16:creationId xmlns:a16="http://schemas.microsoft.com/office/drawing/2014/main" id="{67976DB0-7D69-FE4E-204A-BDFCFBC7E564}"/>
                </a:ext>
              </a:extLst>
            </p:cNvPr>
            <p:cNvSpPr/>
            <p:nvPr/>
          </p:nvSpPr>
          <p:spPr>
            <a:xfrm>
              <a:off x="5638761" y="2660251"/>
              <a:ext cx="1440" cy="1440"/>
            </a:xfrm>
            <a:custGeom>
              <a:avLst/>
              <a:gdLst>
                <a:gd name="connsiteX0" fmla="*/ 0 w 1440"/>
                <a:gd name="connsiteY0" fmla="*/ 0 h 1440"/>
                <a:gd name="connsiteX1" fmla="*/ 0 w 1440"/>
                <a:gd name="connsiteY1" fmla="*/ 0 h 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40" h="144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5747" cap="rnd">
              <a:solidFill>
                <a:srgbClr val="000000">
                  <a:alpha val="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4" name="Freeform 443">
              <a:extLst>
                <a:ext uri="{FF2B5EF4-FFF2-40B4-BE49-F238E27FC236}">
                  <a16:creationId xmlns:a16="http://schemas.microsoft.com/office/drawing/2014/main" id="{250F75AA-E07B-4654-432E-3C032E7519E4}"/>
                </a:ext>
              </a:extLst>
            </p:cNvPr>
            <p:cNvSpPr/>
            <p:nvPr/>
          </p:nvSpPr>
          <p:spPr>
            <a:xfrm>
              <a:off x="5638761" y="2181968"/>
              <a:ext cx="1440" cy="1440"/>
            </a:xfrm>
            <a:custGeom>
              <a:avLst/>
              <a:gdLst>
                <a:gd name="connsiteX0" fmla="*/ 0 w 1440"/>
                <a:gd name="connsiteY0" fmla="*/ 0 h 1440"/>
                <a:gd name="connsiteX1" fmla="*/ 0 w 1440"/>
                <a:gd name="connsiteY1" fmla="*/ 0 h 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40" h="144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5747" cap="rnd">
              <a:solidFill>
                <a:srgbClr val="000000">
                  <a:alpha val="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5" name="Freeform 444">
              <a:extLst>
                <a:ext uri="{FF2B5EF4-FFF2-40B4-BE49-F238E27FC236}">
                  <a16:creationId xmlns:a16="http://schemas.microsoft.com/office/drawing/2014/main" id="{4B6FAA4B-8855-0513-8664-E912DE6A0EC7}"/>
                </a:ext>
              </a:extLst>
            </p:cNvPr>
            <p:cNvSpPr/>
            <p:nvPr/>
          </p:nvSpPr>
          <p:spPr>
            <a:xfrm>
              <a:off x="5638761" y="1703686"/>
              <a:ext cx="1440" cy="1440"/>
            </a:xfrm>
            <a:custGeom>
              <a:avLst/>
              <a:gdLst>
                <a:gd name="connsiteX0" fmla="*/ 0 w 1440"/>
                <a:gd name="connsiteY0" fmla="*/ 0 h 1440"/>
                <a:gd name="connsiteX1" fmla="*/ 0 w 1440"/>
                <a:gd name="connsiteY1" fmla="*/ 0 h 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40" h="144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5747" cap="rnd">
              <a:solidFill>
                <a:srgbClr val="000000">
                  <a:alpha val="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6" name="Freeform 445">
              <a:extLst>
                <a:ext uri="{FF2B5EF4-FFF2-40B4-BE49-F238E27FC236}">
                  <a16:creationId xmlns:a16="http://schemas.microsoft.com/office/drawing/2014/main" id="{7947C69F-2A26-569C-D5AD-3DFA604B1B0D}"/>
                </a:ext>
              </a:extLst>
            </p:cNvPr>
            <p:cNvSpPr/>
            <p:nvPr/>
          </p:nvSpPr>
          <p:spPr>
            <a:xfrm>
              <a:off x="4096768" y="3617955"/>
              <a:ext cx="74791" cy="9922"/>
            </a:xfrm>
            <a:custGeom>
              <a:avLst/>
              <a:gdLst>
                <a:gd name="connsiteX0" fmla="*/ 0 w 74791"/>
                <a:gd name="connsiteY0" fmla="*/ 0 h 9922"/>
                <a:gd name="connsiteX1" fmla="*/ 74792 w 74791"/>
                <a:gd name="connsiteY1" fmla="*/ 0 h 9922"/>
                <a:gd name="connsiteX2" fmla="*/ 74792 w 74791"/>
                <a:gd name="connsiteY2" fmla="*/ 9923 h 9922"/>
                <a:gd name="connsiteX3" fmla="*/ 0 w 74791"/>
                <a:gd name="connsiteY3" fmla="*/ 9923 h 9922"/>
                <a:gd name="connsiteX4" fmla="*/ 0 w 74791"/>
                <a:gd name="connsiteY4" fmla="*/ 0 h 9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791" h="9922">
                  <a:moveTo>
                    <a:pt x="0" y="0"/>
                  </a:moveTo>
                  <a:lnTo>
                    <a:pt x="74792" y="0"/>
                  </a:lnTo>
                  <a:lnTo>
                    <a:pt x="74792" y="9923"/>
                  </a:lnTo>
                  <a:lnTo>
                    <a:pt x="0" y="99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4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7" name="Freeform 446">
              <a:extLst>
                <a:ext uri="{FF2B5EF4-FFF2-40B4-BE49-F238E27FC236}">
                  <a16:creationId xmlns:a16="http://schemas.microsoft.com/office/drawing/2014/main" id="{5ABAE70A-3E5A-D294-9070-BBFDDA5307EE}"/>
                </a:ext>
              </a:extLst>
            </p:cNvPr>
            <p:cNvSpPr/>
            <p:nvPr/>
          </p:nvSpPr>
          <p:spPr>
            <a:xfrm>
              <a:off x="4192970" y="3571697"/>
              <a:ext cx="55305" cy="88670"/>
            </a:xfrm>
            <a:custGeom>
              <a:avLst/>
              <a:gdLst>
                <a:gd name="connsiteX0" fmla="*/ 14175 w 55305"/>
                <a:gd name="connsiteY0" fmla="*/ 78748 h 88670"/>
                <a:gd name="connsiteX1" fmla="*/ 55305 w 55305"/>
                <a:gd name="connsiteY1" fmla="*/ 78748 h 88670"/>
                <a:gd name="connsiteX2" fmla="*/ 55305 w 55305"/>
                <a:gd name="connsiteY2" fmla="*/ 88671 h 88670"/>
                <a:gd name="connsiteX3" fmla="*/ 0 w 55305"/>
                <a:gd name="connsiteY3" fmla="*/ 88671 h 88670"/>
                <a:gd name="connsiteX4" fmla="*/ 0 w 55305"/>
                <a:gd name="connsiteY4" fmla="*/ 78748 h 88670"/>
                <a:gd name="connsiteX5" fmla="*/ 18260 w 55305"/>
                <a:gd name="connsiteY5" fmla="*/ 60141 h 88670"/>
                <a:gd name="connsiteX6" fmla="*/ 32844 w 55305"/>
                <a:gd name="connsiteY6" fmla="*/ 45034 h 88670"/>
                <a:gd name="connsiteX7" fmla="*/ 40721 w 55305"/>
                <a:gd name="connsiteY7" fmla="*/ 34305 h 88670"/>
                <a:gd name="connsiteX8" fmla="*/ 42996 w 55305"/>
                <a:gd name="connsiteY8" fmla="*/ 25606 h 88670"/>
                <a:gd name="connsiteX9" fmla="*/ 38095 w 55305"/>
                <a:gd name="connsiteY9" fmla="*/ 14286 h 88670"/>
                <a:gd name="connsiteX10" fmla="*/ 25436 w 55305"/>
                <a:gd name="connsiteY10" fmla="*/ 9908 h 88670"/>
                <a:gd name="connsiteX11" fmla="*/ 13709 w 55305"/>
                <a:gd name="connsiteY11" fmla="*/ 11838 h 88670"/>
                <a:gd name="connsiteX12" fmla="*/ 583 w 55305"/>
                <a:gd name="connsiteY12" fmla="*/ 17671 h 88670"/>
                <a:gd name="connsiteX13" fmla="*/ 583 w 55305"/>
                <a:gd name="connsiteY13" fmla="*/ 5775 h 88670"/>
                <a:gd name="connsiteX14" fmla="*/ 13885 w 55305"/>
                <a:gd name="connsiteY14" fmla="*/ 1455 h 88670"/>
                <a:gd name="connsiteX15" fmla="*/ 25201 w 55305"/>
                <a:gd name="connsiteY15" fmla="*/ 0 h 88670"/>
                <a:gd name="connsiteX16" fmla="*/ 46788 w 55305"/>
                <a:gd name="connsiteY16" fmla="*/ 6769 h 88670"/>
                <a:gd name="connsiteX17" fmla="*/ 54838 w 55305"/>
                <a:gd name="connsiteY17" fmla="*/ 24843 h 88670"/>
                <a:gd name="connsiteX18" fmla="*/ 52796 w 55305"/>
                <a:gd name="connsiteY18" fmla="*/ 35054 h 88670"/>
                <a:gd name="connsiteX19" fmla="*/ 45505 w 55305"/>
                <a:gd name="connsiteY19" fmla="*/ 46373 h 88670"/>
                <a:gd name="connsiteX20" fmla="*/ 36229 w 55305"/>
                <a:gd name="connsiteY20" fmla="*/ 56181 h 88670"/>
                <a:gd name="connsiteX21" fmla="*/ 14175 w 55305"/>
                <a:gd name="connsiteY21" fmla="*/ 78748 h 88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5305" h="88670">
                  <a:moveTo>
                    <a:pt x="14175" y="78748"/>
                  </a:moveTo>
                  <a:lnTo>
                    <a:pt x="55305" y="78748"/>
                  </a:lnTo>
                  <a:lnTo>
                    <a:pt x="55305" y="88671"/>
                  </a:lnTo>
                  <a:lnTo>
                    <a:pt x="0" y="88671"/>
                  </a:lnTo>
                  <a:lnTo>
                    <a:pt x="0" y="78748"/>
                  </a:lnTo>
                  <a:cubicBezTo>
                    <a:pt x="4472" y="74125"/>
                    <a:pt x="10559" y="67918"/>
                    <a:pt x="18260" y="60141"/>
                  </a:cubicBezTo>
                  <a:cubicBezTo>
                    <a:pt x="25999" y="52321"/>
                    <a:pt x="30861" y="47295"/>
                    <a:pt x="32844" y="45034"/>
                  </a:cubicBezTo>
                  <a:cubicBezTo>
                    <a:pt x="36618" y="40785"/>
                    <a:pt x="39243" y="37214"/>
                    <a:pt x="40721" y="34305"/>
                  </a:cubicBezTo>
                  <a:cubicBezTo>
                    <a:pt x="42237" y="31352"/>
                    <a:pt x="42996" y="28443"/>
                    <a:pt x="42996" y="25606"/>
                  </a:cubicBezTo>
                  <a:cubicBezTo>
                    <a:pt x="42996" y="20983"/>
                    <a:pt x="41363" y="17210"/>
                    <a:pt x="38095" y="14286"/>
                  </a:cubicBezTo>
                  <a:cubicBezTo>
                    <a:pt x="34868" y="11363"/>
                    <a:pt x="30648" y="9908"/>
                    <a:pt x="25436" y="9908"/>
                  </a:cubicBezTo>
                  <a:cubicBezTo>
                    <a:pt x="21741" y="9908"/>
                    <a:pt x="17832" y="10556"/>
                    <a:pt x="13709" y="11838"/>
                  </a:cubicBezTo>
                  <a:cubicBezTo>
                    <a:pt x="9626" y="13120"/>
                    <a:pt x="5251" y="15064"/>
                    <a:pt x="583" y="17671"/>
                  </a:cubicBezTo>
                  <a:lnTo>
                    <a:pt x="583" y="5775"/>
                  </a:lnTo>
                  <a:cubicBezTo>
                    <a:pt x="5329" y="3860"/>
                    <a:pt x="9761" y="2420"/>
                    <a:pt x="13885" y="1455"/>
                  </a:cubicBezTo>
                  <a:cubicBezTo>
                    <a:pt x="18008" y="490"/>
                    <a:pt x="21780" y="0"/>
                    <a:pt x="25201" y="0"/>
                  </a:cubicBezTo>
                  <a:cubicBezTo>
                    <a:pt x="34225" y="0"/>
                    <a:pt x="41420" y="2261"/>
                    <a:pt x="46788" y="6769"/>
                  </a:cubicBezTo>
                  <a:cubicBezTo>
                    <a:pt x="52155" y="11277"/>
                    <a:pt x="54838" y="17296"/>
                    <a:pt x="54838" y="24843"/>
                  </a:cubicBezTo>
                  <a:cubicBezTo>
                    <a:pt x="54838" y="28429"/>
                    <a:pt x="54157" y="31828"/>
                    <a:pt x="52796" y="35054"/>
                  </a:cubicBezTo>
                  <a:cubicBezTo>
                    <a:pt x="51474" y="38236"/>
                    <a:pt x="49043" y="42010"/>
                    <a:pt x="45505" y="46373"/>
                  </a:cubicBezTo>
                  <a:cubicBezTo>
                    <a:pt x="44533" y="47511"/>
                    <a:pt x="41441" y="50780"/>
                    <a:pt x="36229" y="56181"/>
                  </a:cubicBezTo>
                  <a:cubicBezTo>
                    <a:pt x="31017" y="61552"/>
                    <a:pt x="23665" y="69070"/>
                    <a:pt x="14175" y="78748"/>
                  </a:cubicBezTo>
                  <a:close/>
                </a:path>
              </a:pathLst>
            </a:custGeom>
            <a:solidFill>
              <a:srgbClr val="000000"/>
            </a:solidFill>
            <a:ln w="14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8" name="Freeform 447">
              <a:extLst>
                <a:ext uri="{FF2B5EF4-FFF2-40B4-BE49-F238E27FC236}">
                  <a16:creationId xmlns:a16="http://schemas.microsoft.com/office/drawing/2014/main" id="{5C263FD6-0120-717E-B690-DDC62AD4E49C}"/>
                </a:ext>
              </a:extLst>
            </p:cNvPr>
            <p:cNvSpPr/>
            <p:nvPr/>
          </p:nvSpPr>
          <p:spPr>
            <a:xfrm>
              <a:off x="4268111" y="3571697"/>
              <a:ext cx="60207" cy="90355"/>
            </a:xfrm>
            <a:custGeom>
              <a:avLst/>
              <a:gdLst>
                <a:gd name="connsiteX0" fmla="*/ 30104 w 60207"/>
                <a:gd name="connsiteY0" fmla="*/ 9332 h 90355"/>
                <a:gd name="connsiteX1" fmla="*/ 16393 w 60207"/>
                <a:gd name="connsiteY1" fmla="*/ 18319 h 90355"/>
                <a:gd name="connsiteX2" fmla="*/ 11844 w 60207"/>
                <a:gd name="connsiteY2" fmla="*/ 45207 h 90355"/>
                <a:gd name="connsiteX3" fmla="*/ 16393 w 60207"/>
                <a:gd name="connsiteY3" fmla="*/ 72109 h 90355"/>
                <a:gd name="connsiteX4" fmla="*/ 30104 w 60207"/>
                <a:gd name="connsiteY4" fmla="*/ 81023 h 90355"/>
                <a:gd name="connsiteX5" fmla="*/ 43814 w 60207"/>
                <a:gd name="connsiteY5" fmla="*/ 72109 h 90355"/>
                <a:gd name="connsiteX6" fmla="*/ 48423 w 60207"/>
                <a:gd name="connsiteY6" fmla="*/ 45207 h 90355"/>
                <a:gd name="connsiteX7" fmla="*/ 43814 w 60207"/>
                <a:gd name="connsiteY7" fmla="*/ 18319 h 90355"/>
                <a:gd name="connsiteX8" fmla="*/ 30104 w 60207"/>
                <a:gd name="connsiteY8" fmla="*/ 9332 h 90355"/>
                <a:gd name="connsiteX9" fmla="*/ 30104 w 60207"/>
                <a:gd name="connsiteY9" fmla="*/ 0 h 90355"/>
                <a:gd name="connsiteX10" fmla="*/ 52448 w 60207"/>
                <a:gd name="connsiteY10" fmla="*/ 11608 h 90355"/>
                <a:gd name="connsiteX11" fmla="*/ 60207 w 60207"/>
                <a:gd name="connsiteY11" fmla="*/ 45207 h 90355"/>
                <a:gd name="connsiteX12" fmla="*/ 52448 w 60207"/>
                <a:gd name="connsiteY12" fmla="*/ 78806 h 90355"/>
                <a:gd name="connsiteX13" fmla="*/ 30104 w 60207"/>
                <a:gd name="connsiteY13" fmla="*/ 90356 h 90355"/>
                <a:gd name="connsiteX14" fmla="*/ 7701 w 60207"/>
                <a:gd name="connsiteY14" fmla="*/ 78806 h 90355"/>
                <a:gd name="connsiteX15" fmla="*/ 0 w 60207"/>
                <a:gd name="connsiteY15" fmla="*/ 45207 h 90355"/>
                <a:gd name="connsiteX16" fmla="*/ 7701 w 60207"/>
                <a:gd name="connsiteY16" fmla="*/ 11608 h 90355"/>
                <a:gd name="connsiteX17" fmla="*/ 30104 w 60207"/>
                <a:gd name="connsiteY17" fmla="*/ 0 h 90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0207" h="90355">
                  <a:moveTo>
                    <a:pt x="30104" y="9332"/>
                  </a:moveTo>
                  <a:cubicBezTo>
                    <a:pt x="24036" y="9332"/>
                    <a:pt x="19465" y="12328"/>
                    <a:pt x="16393" y="18319"/>
                  </a:cubicBezTo>
                  <a:cubicBezTo>
                    <a:pt x="13360" y="24267"/>
                    <a:pt x="11844" y="33225"/>
                    <a:pt x="11844" y="45207"/>
                  </a:cubicBezTo>
                  <a:cubicBezTo>
                    <a:pt x="11844" y="57146"/>
                    <a:pt x="13360" y="66118"/>
                    <a:pt x="16393" y="72109"/>
                  </a:cubicBezTo>
                  <a:cubicBezTo>
                    <a:pt x="19465" y="78057"/>
                    <a:pt x="24036" y="81023"/>
                    <a:pt x="30104" y="81023"/>
                  </a:cubicBezTo>
                  <a:cubicBezTo>
                    <a:pt x="36210" y="81023"/>
                    <a:pt x="40780" y="78057"/>
                    <a:pt x="43814" y="72109"/>
                  </a:cubicBezTo>
                  <a:cubicBezTo>
                    <a:pt x="46886" y="66118"/>
                    <a:pt x="48423" y="57146"/>
                    <a:pt x="48423" y="45207"/>
                  </a:cubicBezTo>
                  <a:cubicBezTo>
                    <a:pt x="48423" y="33225"/>
                    <a:pt x="46886" y="24267"/>
                    <a:pt x="43814" y="18319"/>
                  </a:cubicBezTo>
                  <a:cubicBezTo>
                    <a:pt x="40780" y="12328"/>
                    <a:pt x="36210" y="9332"/>
                    <a:pt x="30104" y="9332"/>
                  </a:cubicBezTo>
                  <a:moveTo>
                    <a:pt x="30104" y="0"/>
                  </a:moveTo>
                  <a:cubicBezTo>
                    <a:pt x="39866" y="0"/>
                    <a:pt x="47314" y="3874"/>
                    <a:pt x="52448" y="11608"/>
                  </a:cubicBezTo>
                  <a:cubicBezTo>
                    <a:pt x="57621" y="19313"/>
                    <a:pt x="60207" y="30503"/>
                    <a:pt x="60207" y="45207"/>
                  </a:cubicBezTo>
                  <a:cubicBezTo>
                    <a:pt x="60207" y="59868"/>
                    <a:pt x="57621" y="71072"/>
                    <a:pt x="52448" y="78806"/>
                  </a:cubicBezTo>
                  <a:cubicBezTo>
                    <a:pt x="47314" y="86511"/>
                    <a:pt x="39866" y="90356"/>
                    <a:pt x="30104" y="90356"/>
                  </a:cubicBezTo>
                  <a:cubicBezTo>
                    <a:pt x="20341" y="90356"/>
                    <a:pt x="12874" y="86511"/>
                    <a:pt x="7701" y="78806"/>
                  </a:cubicBezTo>
                  <a:cubicBezTo>
                    <a:pt x="2566" y="71072"/>
                    <a:pt x="0" y="59868"/>
                    <a:pt x="0" y="45207"/>
                  </a:cubicBezTo>
                  <a:cubicBezTo>
                    <a:pt x="0" y="30503"/>
                    <a:pt x="2566" y="19313"/>
                    <a:pt x="7701" y="11608"/>
                  </a:cubicBezTo>
                  <a:cubicBezTo>
                    <a:pt x="12874" y="3874"/>
                    <a:pt x="20341" y="0"/>
                    <a:pt x="30104" y="0"/>
                  </a:cubicBezTo>
                  <a:close/>
                </a:path>
              </a:pathLst>
            </a:custGeom>
            <a:solidFill>
              <a:srgbClr val="000000"/>
            </a:solidFill>
            <a:ln w="14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9" name="Freeform 448">
              <a:extLst>
                <a:ext uri="{FF2B5EF4-FFF2-40B4-BE49-F238E27FC236}">
                  <a16:creationId xmlns:a16="http://schemas.microsoft.com/office/drawing/2014/main" id="{7EAB12D5-09FF-D564-B10F-95E614072C2C}"/>
                </a:ext>
              </a:extLst>
            </p:cNvPr>
            <p:cNvSpPr/>
            <p:nvPr/>
          </p:nvSpPr>
          <p:spPr>
            <a:xfrm>
              <a:off x="4096768" y="3139678"/>
              <a:ext cx="74791" cy="9908"/>
            </a:xfrm>
            <a:custGeom>
              <a:avLst/>
              <a:gdLst>
                <a:gd name="connsiteX0" fmla="*/ 0 w 74791"/>
                <a:gd name="connsiteY0" fmla="*/ 0 h 9908"/>
                <a:gd name="connsiteX1" fmla="*/ 74792 w 74791"/>
                <a:gd name="connsiteY1" fmla="*/ 0 h 9908"/>
                <a:gd name="connsiteX2" fmla="*/ 74792 w 74791"/>
                <a:gd name="connsiteY2" fmla="*/ 9908 h 9908"/>
                <a:gd name="connsiteX3" fmla="*/ 0 w 74791"/>
                <a:gd name="connsiteY3" fmla="*/ 9908 h 9908"/>
                <a:gd name="connsiteX4" fmla="*/ 0 w 74791"/>
                <a:gd name="connsiteY4" fmla="*/ 0 h 9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791" h="9908">
                  <a:moveTo>
                    <a:pt x="0" y="0"/>
                  </a:moveTo>
                  <a:lnTo>
                    <a:pt x="74792" y="0"/>
                  </a:lnTo>
                  <a:lnTo>
                    <a:pt x="74792" y="9908"/>
                  </a:lnTo>
                  <a:lnTo>
                    <a:pt x="0" y="99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4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0" name="Freeform 449">
              <a:extLst>
                <a:ext uri="{FF2B5EF4-FFF2-40B4-BE49-F238E27FC236}">
                  <a16:creationId xmlns:a16="http://schemas.microsoft.com/office/drawing/2014/main" id="{36326254-99DD-E3B8-C372-C03CB2980CB8}"/>
                </a:ext>
              </a:extLst>
            </p:cNvPr>
            <p:cNvSpPr/>
            <p:nvPr/>
          </p:nvSpPr>
          <p:spPr>
            <a:xfrm>
              <a:off x="4197346" y="3094989"/>
              <a:ext cx="51863" cy="87100"/>
            </a:xfrm>
            <a:custGeom>
              <a:avLst/>
              <a:gdLst>
                <a:gd name="connsiteX0" fmla="*/ 1692 w 51863"/>
                <a:gd name="connsiteY0" fmla="*/ 77178 h 87100"/>
                <a:gd name="connsiteX1" fmla="*/ 20943 w 51863"/>
                <a:gd name="connsiteY1" fmla="*/ 77178 h 87100"/>
                <a:gd name="connsiteX2" fmla="*/ 20943 w 51863"/>
                <a:gd name="connsiteY2" fmla="*/ 10729 h 87100"/>
                <a:gd name="connsiteX3" fmla="*/ 0 w 51863"/>
                <a:gd name="connsiteY3" fmla="*/ 14934 h 87100"/>
                <a:gd name="connsiteX4" fmla="*/ 0 w 51863"/>
                <a:gd name="connsiteY4" fmla="*/ 4191 h 87100"/>
                <a:gd name="connsiteX5" fmla="*/ 20826 w 51863"/>
                <a:gd name="connsiteY5" fmla="*/ 0 h 87100"/>
                <a:gd name="connsiteX6" fmla="*/ 32611 w 51863"/>
                <a:gd name="connsiteY6" fmla="*/ 0 h 87100"/>
                <a:gd name="connsiteX7" fmla="*/ 32611 w 51863"/>
                <a:gd name="connsiteY7" fmla="*/ 77178 h 87100"/>
                <a:gd name="connsiteX8" fmla="*/ 51863 w 51863"/>
                <a:gd name="connsiteY8" fmla="*/ 77178 h 87100"/>
                <a:gd name="connsiteX9" fmla="*/ 51863 w 51863"/>
                <a:gd name="connsiteY9" fmla="*/ 87101 h 87100"/>
                <a:gd name="connsiteX10" fmla="*/ 1692 w 51863"/>
                <a:gd name="connsiteY10" fmla="*/ 87101 h 87100"/>
                <a:gd name="connsiteX11" fmla="*/ 1692 w 51863"/>
                <a:gd name="connsiteY11" fmla="*/ 77178 h 8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1863" h="87100">
                  <a:moveTo>
                    <a:pt x="1692" y="77178"/>
                  </a:moveTo>
                  <a:lnTo>
                    <a:pt x="20943" y="77178"/>
                  </a:lnTo>
                  <a:lnTo>
                    <a:pt x="20943" y="10729"/>
                  </a:lnTo>
                  <a:lnTo>
                    <a:pt x="0" y="14934"/>
                  </a:lnTo>
                  <a:lnTo>
                    <a:pt x="0" y="4191"/>
                  </a:lnTo>
                  <a:lnTo>
                    <a:pt x="20826" y="0"/>
                  </a:lnTo>
                  <a:lnTo>
                    <a:pt x="32611" y="0"/>
                  </a:lnTo>
                  <a:lnTo>
                    <a:pt x="32611" y="77178"/>
                  </a:lnTo>
                  <a:lnTo>
                    <a:pt x="51863" y="77178"/>
                  </a:lnTo>
                  <a:lnTo>
                    <a:pt x="51863" y="87101"/>
                  </a:lnTo>
                  <a:lnTo>
                    <a:pt x="1692" y="87101"/>
                  </a:lnTo>
                  <a:lnTo>
                    <a:pt x="1692" y="77178"/>
                  </a:lnTo>
                  <a:close/>
                </a:path>
              </a:pathLst>
            </a:custGeom>
            <a:solidFill>
              <a:srgbClr val="000000"/>
            </a:solidFill>
            <a:ln w="14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1" name="Freeform 450">
              <a:extLst>
                <a:ext uri="{FF2B5EF4-FFF2-40B4-BE49-F238E27FC236}">
                  <a16:creationId xmlns:a16="http://schemas.microsoft.com/office/drawing/2014/main" id="{5D8625C4-7B98-C68B-9AA0-452B09C96D20}"/>
                </a:ext>
              </a:extLst>
            </p:cNvPr>
            <p:cNvSpPr/>
            <p:nvPr/>
          </p:nvSpPr>
          <p:spPr>
            <a:xfrm>
              <a:off x="4268111" y="3093405"/>
              <a:ext cx="60207" cy="90370"/>
            </a:xfrm>
            <a:custGeom>
              <a:avLst/>
              <a:gdLst>
                <a:gd name="connsiteX0" fmla="*/ 30104 w 60207"/>
                <a:gd name="connsiteY0" fmla="*/ 9332 h 90370"/>
                <a:gd name="connsiteX1" fmla="*/ 16393 w 60207"/>
                <a:gd name="connsiteY1" fmla="*/ 18319 h 90370"/>
                <a:gd name="connsiteX2" fmla="*/ 11844 w 60207"/>
                <a:gd name="connsiteY2" fmla="*/ 45221 h 90370"/>
                <a:gd name="connsiteX3" fmla="*/ 16393 w 60207"/>
                <a:gd name="connsiteY3" fmla="*/ 72109 h 90370"/>
                <a:gd name="connsiteX4" fmla="*/ 30104 w 60207"/>
                <a:gd name="connsiteY4" fmla="*/ 81038 h 90370"/>
                <a:gd name="connsiteX5" fmla="*/ 43814 w 60207"/>
                <a:gd name="connsiteY5" fmla="*/ 72109 h 90370"/>
                <a:gd name="connsiteX6" fmla="*/ 48423 w 60207"/>
                <a:gd name="connsiteY6" fmla="*/ 45221 h 90370"/>
                <a:gd name="connsiteX7" fmla="*/ 43814 w 60207"/>
                <a:gd name="connsiteY7" fmla="*/ 18319 h 90370"/>
                <a:gd name="connsiteX8" fmla="*/ 30104 w 60207"/>
                <a:gd name="connsiteY8" fmla="*/ 9332 h 90370"/>
                <a:gd name="connsiteX9" fmla="*/ 30104 w 60207"/>
                <a:gd name="connsiteY9" fmla="*/ 0 h 90370"/>
                <a:gd name="connsiteX10" fmla="*/ 52448 w 60207"/>
                <a:gd name="connsiteY10" fmla="*/ 11608 h 90370"/>
                <a:gd name="connsiteX11" fmla="*/ 60207 w 60207"/>
                <a:gd name="connsiteY11" fmla="*/ 45221 h 90370"/>
                <a:gd name="connsiteX12" fmla="*/ 52448 w 60207"/>
                <a:gd name="connsiteY12" fmla="*/ 78820 h 90370"/>
                <a:gd name="connsiteX13" fmla="*/ 30104 w 60207"/>
                <a:gd name="connsiteY13" fmla="*/ 90370 h 90370"/>
                <a:gd name="connsiteX14" fmla="*/ 7701 w 60207"/>
                <a:gd name="connsiteY14" fmla="*/ 78820 h 90370"/>
                <a:gd name="connsiteX15" fmla="*/ 0 w 60207"/>
                <a:gd name="connsiteY15" fmla="*/ 45221 h 90370"/>
                <a:gd name="connsiteX16" fmla="*/ 7701 w 60207"/>
                <a:gd name="connsiteY16" fmla="*/ 11608 h 90370"/>
                <a:gd name="connsiteX17" fmla="*/ 30104 w 60207"/>
                <a:gd name="connsiteY17" fmla="*/ 0 h 90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0207" h="90370">
                  <a:moveTo>
                    <a:pt x="30104" y="9332"/>
                  </a:moveTo>
                  <a:cubicBezTo>
                    <a:pt x="24036" y="9332"/>
                    <a:pt x="19465" y="12328"/>
                    <a:pt x="16393" y="18319"/>
                  </a:cubicBezTo>
                  <a:cubicBezTo>
                    <a:pt x="13360" y="24267"/>
                    <a:pt x="11844" y="33239"/>
                    <a:pt x="11844" y="45221"/>
                  </a:cubicBezTo>
                  <a:cubicBezTo>
                    <a:pt x="11844" y="57160"/>
                    <a:pt x="13360" y="66118"/>
                    <a:pt x="16393" y="72109"/>
                  </a:cubicBezTo>
                  <a:cubicBezTo>
                    <a:pt x="19465" y="78057"/>
                    <a:pt x="24036" y="81038"/>
                    <a:pt x="30104" y="81038"/>
                  </a:cubicBezTo>
                  <a:cubicBezTo>
                    <a:pt x="36210" y="81038"/>
                    <a:pt x="40780" y="78057"/>
                    <a:pt x="43814" y="72109"/>
                  </a:cubicBezTo>
                  <a:cubicBezTo>
                    <a:pt x="46886" y="66118"/>
                    <a:pt x="48423" y="57160"/>
                    <a:pt x="48423" y="45221"/>
                  </a:cubicBezTo>
                  <a:cubicBezTo>
                    <a:pt x="48423" y="33239"/>
                    <a:pt x="46886" y="24267"/>
                    <a:pt x="43814" y="18319"/>
                  </a:cubicBezTo>
                  <a:cubicBezTo>
                    <a:pt x="40780" y="12328"/>
                    <a:pt x="36210" y="9332"/>
                    <a:pt x="30104" y="9332"/>
                  </a:cubicBezTo>
                  <a:moveTo>
                    <a:pt x="30104" y="0"/>
                  </a:moveTo>
                  <a:cubicBezTo>
                    <a:pt x="39866" y="0"/>
                    <a:pt x="47314" y="3874"/>
                    <a:pt x="52448" y="11608"/>
                  </a:cubicBezTo>
                  <a:cubicBezTo>
                    <a:pt x="57621" y="19313"/>
                    <a:pt x="60207" y="30517"/>
                    <a:pt x="60207" y="45221"/>
                  </a:cubicBezTo>
                  <a:cubicBezTo>
                    <a:pt x="60207" y="59882"/>
                    <a:pt x="57621" y="71086"/>
                    <a:pt x="52448" y="78820"/>
                  </a:cubicBezTo>
                  <a:cubicBezTo>
                    <a:pt x="47314" y="86525"/>
                    <a:pt x="39866" y="90370"/>
                    <a:pt x="30104" y="90370"/>
                  </a:cubicBezTo>
                  <a:cubicBezTo>
                    <a:pt x="20341" y="90370"/>
                    <a:pt x="12874" y="86525"/>
                    <a:pt x="7701" y="78820"/>
                  </a:cubicBezTo>
                  <a:cubicBezTo>
                    <a:pt x="2566" y="71086"/>
                    <a:pt x="0" y="59882"/>
                    <a:pt x="0" y="45221"/>
                  </a:cubicBezTo>
                  <a:cubicBezTo>
                    <a:pt x="0" y="30517"/>
                    <a:pt x="2566" y="19313"/>
                    <a:pt x="7701" y="11608"/>
                  </a:cubicBezTo>
                  <a:cubicBezTo>
                    <a:pt x="12874" y="3874"/>
                    <a:pt x="20341" y="0"/>
                    <a:pt x="30104" y="0"/>
                  </a:cubicBezTo>
                  <a:close/>
                </a:path>
              </a:pathLst>
            </a:custGeom>
            <a:solidFill>
              <a:srgbClr val="000000"/>
            </a:solidFill>
            <a:ln w="14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2" name="Freeform 451">
              <a:extLst>
                <a:ext uri="{FF2B5EF4-FFF2-40B4-BE49-F238E27FC236}">
                  <a16:creationId xmlns:a16="http://schemas.microsoft.com/office/drawing/2014/main" id="{1F2664F0-C80C-F2EC-5D62-34EBD3CD41F2}"/>
                </a:ext>
              </a:extLst>
            </p:cNvPr>
            <p:cNvSpPr/>
            <p:nvPr/>
          </p:nvSpPr>
          <p:spPr>
            <a:xfrm>
              <a:off x="4268111" y="2615125"/>
              <a:ext cx="60207" cy="90368"/>
            </a:xfrm>
            <a:custGeom>
              <a:avLst/>
              <a:gdLst>
                <a:gd name="connsiteX0" fmla="*/ 30104 w 60207"/>
                <a:gd name="connsiteY0" fmla="*/ 9335 h 90368"/>
                <a:gd name="connsiteX1" fmla="*/ 16393 w 60207"/>
                <a:gd name="connsiteY1" fmla="*/ 18319 h 90368"/>
                <a:gd name="connsiteX2" fmla="*/ 11844 w 60207"/>
                <a:gd name="connsiteY2" fmla="*/ 45214 h 90368"/>
                <a:gd name="connsiteX3" fmla="*/ 16393 w 60207"/>
                <a:gd name="connsiteY3" fmla="*/ 72107 h 90368"/>
                <a:gd name="connsiteX4" fmla="*/ 30104 w 60207"/>
                <a:gd name="connsiteY4" fmla="*/ 81034 h 90368"/>
                <a:gd name="connsiteX5" fmla="*/ 43814 w 60207"/>
                <a:gd name="connsiteY5" fmla="*/ 72107 h 90368"/>
                <a:gd name="connsiteX6" fmla="*/ 48423 w 60207"/>
                <a:gd name="connsiteY6" fmla="*/ 45214 h 90368"/>
                <a:gd name="connsiteX7" fmla="*/ 43814 w 60207"/>
                <a:gd name="connsiteY7" fmla="*/ 18319 h 90368"/>
                <a:gd name="connsiteX8" fmla="*/ 30104 w 60207"/>
                <a:gd name="connsiteY8" fmla="*/ 9335 h 90368"/>
                <a:gd name="connsiteX9" fmla="*/ 30104 w 60207"/>
                <a:gd name="connsiteY9" fmla="*/ 0 h 90368"/>
                <a:gd name="connsiteX10" fmla="*/ 52448 w 60207"/>
                <a:gd name="connsiteY10" fmla="*/ 11611 h 90368"/>
                <a:gd name="connsiteX11" fmla="*/ 60207 w 60207"/>
                <a:gd name="connsiteY11" fmla="*/ 45214 h 90368"/>
                <a:gd name="connsiteX12" fmla="*/ 52448 w 60207"/>
                <a:gd name="connsiteY12" fmla="*/ 78817 h 90368"/>
                <a:gd name="connsiteX13" fmla="*/ 30104 w 60207"/>
                <a:gd name="connsiteY13" fmla="*/ 90369 h 90368"/>
                <a:gd name="connsiteX14" fmla="*/ 7701 w 60207"/>
                <a:gd name="connsiteY14" fmla="*/ 78817 h 90368"/>
                <a:gd name="connsiteX15" fmla="*/ 0 w 60207"/>
                <a:gd name="connsiteY15" fmla="*/ 45214 h 90368"/>
                <a:gd name="connsiteX16" fmla="*/ 7701 w 60207"/>
                <a:gd name="connsiteY16" fmla="*/ 11611 h 90368"/>
                <a:gd name="connsiteX17" fmla="*/ 30104 w 60207"/>
                <a:gd name="connsiteY17" fmla="*/ 0 h 90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0207" h="90368">
                  <a:moveTo>
                    <a:pt x="30104" y="9335"/>
                  </a:moveTo>
                  <a:cubicBezTo>
                    <a:pt x="24036" y="9335"/>
                    <a:pt x="19465" y="12329"/>
                    <a:pt x="16393" y="18319"/>
                  </a:cubicBezTo>
                  <a:cubicBezTo>
                    <a:pt x="13360" y="24270"/>
                    <a:pt x="11844" y="33235"/>
                    <a:pt x="11844" y="45214"/>
                  </a:cubicBezTo>
                  <a:cubicBezTo>
                    <a:pt x="11844" y="57154"/>
                    <a:pt x="13360" y="66118"/>
                    <a:pt x="16393" y="72107"/>
                  </a:cubicBezTo>
                  <a:cubicBezTo>
                    <a:pt x="19465" y="78058"/>
                    <a:pt x="24036" y="81034"/>
                    <a:pt x="30104" y="81034"/>
                  </a:cubicBezTo>
                  <a:cubicBezTo>
                    <a:pt x="36210" y="81034"/>
                    <a:pt x="40780" y="78058"/>
                    <a:pt x="43814" y="72107"/>
                  </a:cubicBezTo>
                  <a:cubicBezTo>
                    <a:pt x="46886" y="66118"/>
                    <a:pt x="48423" y="57154"/>
                    <a:pt x="48423" y="45214"/>
                  </a:cubicBezTo>
                  <a:cubicBezTo>
                    <a:pt x="48423" y="33235"/>
                    <a:pt x="46886" y="24270"/>
                    <a:pt x="43814" y="18319"/>
                  </a:cubicBezTo>
                  <a:cubicBezTo>
                    <a:pt x="40780" y="12329"/>
                    <a:pt x="36210" y="9335"/>
                    <a:pt x="30104" y="9335"/>
                  </a:cubicBezTo>
                  <a:moveTo>
                    <a:pt x="30104" y="0"/>
                  </a:moveTo>
                  <a:cubicBezTo>
                    <a:pt x="39866" y="0"/>
                    <a:pt x="47314" y="3870"/>
                    <a:pt x="52448" y="11611"/>
                  </a:cubicBezTo>
                  <a:cubicBezTo>
                    <a:pt x="57621" y="19311"/>
                    <a:pt x="60207" y="30511"/>
                    <a:pt x="60207" y="45214"/>
                  </a:cubicBezTo>
                  <a:cubicBezTo>
                    <a:pt x="60207" y="59876"/>
                    <a:pt x="57621" y="71078"/>
                    <a:pt x="52448" y="78817"/>
                  </a:cubicBezTo>
                  <a:cubicBezTo>
                    <a:pt x="47314" y="86518"/>
                    <a:pt x="39866" y="90369"/>
                    <a:pt x="30104" y="90369"/>
                  </a:cubicBezTo>
                  <a:cubicBezTo>
                    <a:pt x="20341" y="90369"/>
                    <a:pt x="12874" y="86518"/>
                    <a:pt x="7701" y="78817"/>
                  </a:cubicBezTo>
                  <a:cubicBezTo>
                    <a:pt x="2566" y="71078"/>
                    <a:pt x="0" y="59876"/>
                    <a:pt x="0" y="45214"/>
                  </a:cubicBezTo>
                  <a:cubicBezTo>
                    <a:pt x="0" y="30511"/>
                    <a:pt x="2566" y="19311"/>
                    <a:pt x="7701" y="11611"/>
                  </a:cubicBezTo>
                  <a:cubicBezTo>
                    <a:pt x="12874" y="3870"/>
                    <a:pt x="20341" y="0"/>
                    <a:pt x="30104" y="0"/>
                  </a:cubicBezTo>
                  <a:close/>
                </a:path>
              </a:pathLst>
            </a:custGeom>
            <a:solidFill>
              <a:srgbClr val="000000"/>
            </a:solidFill>
            <a:ln w="14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3" name="Freeform 452">
              <a:extLst>
                <a:ext uri="{FF2B5EF4-FFF2-40B4-BE49-F238E27FC236}">
                  <a16:creationId xmlns:a16="http://schemas.microsoft.com/office/drawing/2014/main" id="{57D06D17-56BA-D007-6A53-83DAB66B8E6A}"/>
                </a:ext>
              </a:extLst>
            </p:cNvPr>
            <p:cNvSpPr/>
            <p:nvPr/>
          </p:nvSpPr>
          <p:spPr>
            <a:xfrm>
              <a:off x="4197346" y="2138418"/>
              <a:ext cx="51863" cy="87100"/>
            </a:xfrm>
            <a:custGeom>
              <a:avLst/>
              <a:gdLst>
                <a:gd name="connsiteX0" fmla="*/ 1692 w 51863"/>
                <a:gd name="connsiteY0" fmla="*/ 77182 h 87100"/>
                <a:gd name="connsiteX1" fmla="*/ 20943 w 51863"/>
                <a:gd name="connsiteY1" fmla="*/ 77182 h 87100"/>
                <a:gd name="connsiteX2" fmla="*/ 20943 w 51863"/>
                <a:gd name="connsiteY2" fmla="*/ 10735 h 87100"/>
                <a:gd name="connsiteX3" fmla="*/ 0 w 51863"/>
                <a:gd name="connsiteY3" fmla="*/ 14934 h 87100"/>
                <a:gd name="connsiteX4" fmla="*/ 0 w 51863"/>
                <a:gd name="connsiteY4" fmla="*/ 4201 h 87100"/>
                <a:gd name="connsiteX5" fmla="*/ 20826 w 51863"/>
                <a:gd name="connsiteY5" fmla="*/ 0 h 87100"/>
                <a:gd name="connsiteX6" fmla="*/ 32611 w 51863"/>
                <a:gd name="connsiteY6" fmla="*/ 0 h 87100"/>
                <a:gd name="connsiteX7" fmla="*/ 32611 w 51863"/>
                <a:gd name="connsiteY7" fmla="*/ 77182 h 87100"/>
                <a:gd name="connsiteX8" fmla="*/ 51863 w 51863"/>
                <a:gd name="connsiteY8" fmla="*/ 77182 h 87100"/>
                <a:gd name="connsiteX9" fmla="*/ 51863 w 51863"/>
                <a:gd name="connsiteY9" fmla="*/ 87101 h 87100"/>
                <a:gd name="connsiteX10" fmla="*/ 1692 w 51863"/>
                <a:gd name="connsiteY10" fmla="*/ 87101 h 87100"/>
                <a:gd name="connsiteX11" fmla="*/ 1692 w 51863"/>
                <a:gd name="connsiteY11" fmla="*/ 77182 h 8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1863" h="87100">
                  <a:moveTo>
                    <a:pt x="1692" y="77182"/>
                  </a:moveTo>
                  <a:lnTo>
                    <a:pt x="20943" y="77182"/>
                  </a:lnTo>
                  <a:lnTo>
                    <a:pt x="20943" y="10735"/>
                  </a:lnTo>
                  <a:lnTo>
                    <a:pt x="0" y="14934"/>
                  </a:lnTo>
                  <a:lnTo>
                    <a:pt x="0" y="4201"/>
                  </a:lnTo>
                  <a:lnTo>
                    <a:pt x="20826" y="0"/>
                  </a:lnTo>
                  <a:lnTo>
                    <a:pt x="32611" y="0"/>
                  </a:lnTo>
                  <a:lnTo>
                    <a:pt x="32611" y="77182"/>
                  </a:lnTo>
                  <a:lnTo>
                    <a:pt x="51863" y="77182"/>
                  </a:lnTo>
                  <a:lnTo>
                    <a:pt x="51863" y="87101"/>
                  </a:lnTo>
                  <a:lnTo>
                    <a:pt x="1692" y="87101"/>
                  </a:lnTo>
                  <a:lnTo>
                    <a:pt x="1692" y="77182"/>
                  </a:lnTo>
                  <a:close/>
                </a:path>
              </a:pathLst>
            </a:custGeom>
            <a:solidFill>
              <a:srgbClr val="000000"/>
            </a:solidFill>
            <a:ln w="14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4" name="Freeform 453">
              <a:extLst>
                <a:ext uri="{FF2B5EF4-FFF2-40B4-BE49-F238E27FC236}">
                  <a16:creationId xmlns:a16="http://schemas.microsoft.com/office/drawing/2014/main" id="{D9713AC9-0DA3-874F-D221-66047208879A}"/>
                </a:ext>
              </a:extLst>
            </p:cNvPr>
            <p:cNvSpPr/>
            <p:nvPr/>
          </p:nvSpPr>
          <p:spPr>
            <a:xfrm>
              <a:off x="4268111" y="2136842"/>
              <a:ext cx="60207" cy="90368"/>
            </a:xfrm>
            <a:custGeom>
              <a:avLst/>
              <a:gdLst>
                <a:gd name="connsiteX0" fmla="*/ 30104 w 60207"/>
                <a:gd name="connsiteY0" fmla="*/ 9335 h 90368"/>
                <a:gd name="connsiteX1" fmla="*/ 16393 w 60207"/>
                <a:gd name="connsiteY1" fmla="*/ 18319 h 90368"/>
                <a:gd name="connsiteX2" fmla="*/ 11844 w 60207"/>
                <a:gd name="connsiteY2" fmla="*/ 45214 h 90368"/>
                <a:gd name="connsiteX3" fmla="*/ 16393 w 60207"/>
                <a:gd name="connsiteY3" fmla="*/ 72107 h 90368"/>
                <a:gd name="connsiteX4" fmla="*/ 30104 w 60207"/>
                <a:gd name="connsiteY4" fmla="*/ 81033 h 90368"/>
                <a:gd name="connsiteX5" fmla="*/ 43814 w 60207"/>
                <a:gd name="connsiteY5" fmla="*/ 72107 h 90368"/>
                <a:gd name="connsiteX6" fmla="*/ 48423 w 60207"/>
                <a:gd name="connsiteY6" fmla="*/ 45214 h 90368"/>
                <a:gd name="connsiteX7" fmla="*/ 43814 w 60207"/>
                <a:gd name="connsiteY7" fmla="*/ 18319 h 90368"/>
                <a:gd name="connsiteX8" fmla="*/ 30104 w 60207"/>
                <a:gd name="connsiteY8" fmla="*/ 9335 h 90368"/>
                <a:gd name="connsiteX9" fmla="*/ 30104 w 60207"/>
                <a:gd name="connsiteY9" fmla="*/ 0 h 90368"/>
                <a:gd name="connsiteX10" fmla="*/ 52448 w 60207"/>
                <a:gd name="connsiteY10" fmla="*/ 11611 h 90368"/>
                <a:gd name="connsiteX11" fmla="*/ 60207 w 60207"/>
                <a:gd name="connsiteY11" fmla="*/ 45214 h 90368"/>
                <a:gd name="connsiteX12" fmla="*/ 52448 w 60207"/>
                <a:gd name="connsiteY12" fmla="*/ 78817 h 90368"/>
                <a:gd name="connsiteX13" fmla="*/ 30104 w 60207"/>
                <a:gd name="connsiteY13" fmla="*/ 90369 h 90368"/>
                <a:gd name="connsiteX14" fmla="*/ 7701 w 60207"/>
                <a:gd name="connsiteY14" fmla="*/ 78817 h 90368"/>
                <a:gd name="connsiteX15" fmla="*/ 0 w 60207"/>
                <a:gd name="connsiteY15" fmla="*/ 45214 h 90368"/>
                <a:gd name="connsiteX16" fmla="*/ 7701 w 60207"/>
                <a:gd name="connsiteY16" fmla="*/ 11611 h 90368"/>
                <a:gd name="connsiteX17" fmla="*/ 30104 w 60207"/>
                <a:gd name="connsiteY17" fmla="*/ 0 h 90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0207" h="90368">
                  <a:moveTo>
                    <a:pt x="30104" y="9335"/>
                  </a:moveTo>
                  <a:cubicBezTo>
                    <a:pt x="24036" y="9335"/>
                    <a:pt x="19465" y="12329"/>
                    <a:pt x="16393" y="18319"/>
                  </a:cubicBezTo>
                  <a:cubicBezTo>
                    <a:pt x="13360" y="24270"/>
                    <a:pt x="11844" y="33235"/>
                    <a:pt x="11844" y="45214"/>
                  </a:cubicBezTo>
                  <a:cubicBezTo>
                    <a:pt x="11844" y="57154"/>
                    <a:pt x="13360" y="66118"/>
                    <a:pt x="16393" y="72107"/>
                  </a:cubicBezTo>
                  <a:cubicBezTo>
                    <a:pt x="19465" y="78058"/>
                    <a:pt x="24036" y="81033"/>
                    <a:pt x="30104" y="81033"/>
                  </a:cubicBezTo>
                  <a:cubicBezTo>
                    <a:pt x="36210" y="81033"/>
                    <a:pt x="40780" y="78058"/>
                    <a:pt x="43814" y="72107"/>
                  </a:cubicBezTo>
                  <a:cubicBezTo>
                    <a:pt x="46886" y="66118"/>
                    <a:pt x="48423" y="57154"/>
                    <a:pt x="48423" y="45214"/>
                  </a:cubicBezTo>
                  <a:cubicBezTo>
                    <a:pt x="48423" y="33235"/>
                    <a:pt x="46886" y="24270"/>
                    <a:pt x="43814" y="18319"/>
                  </a:cubicBezTo>
                  <a:cubicBezTo>
                    <a:pt x="40780" y="12329"/>
                    <a:pt x="36210" y="9335"/>
                    <a:pt x="30104" y="9335"/>
                  </a:cubicBezTo>
                  <a:moveTo>
                    <a:pt x="30104" y="0"/>
                  </a:moveTo>
                  <a:cubicBezTo>
                    <a:pt x="39866" y="0"/>
                    <a:pt x="47314" y="3870"/>
                    <a:pt x="52448" y="11611"/>
                  </a:cubicBezTo>
                  <a:cubicBezTo>
                    <a:pt x="57621" y="19311"/>
                    <a:pt x="60207" y="30511"/>
                    <a:pt x="60207" y="45214"/>
                  </a:cubicBezTo>
                  <a:cubicBezTo>
                    <a:pt x="60207" y="59876"/>
                    <a:pt x="57621" y="71078"/>
                    <a:pt x="52448" y="78817"/>
                  </a:cubicBezTo>
                  <a:cubicBezTo>
                    <a:pt x="47314" y="86518"/>
                    <a:pt x="39866" y="90369"/>
                    <a:pt x="30104" y="90369"/>
                  </a:cubicBezTo>
                  <a:cubicBezTo>
                    <a:pt x="20341" y="90369"/>
                    <a:pt x="12874" y="86518"/>
                    <a:pt x="7701" y="78817"/>
                  </a:cubicBezTo>
                  <a:cubicBezTo>
                    <a:pt x="2566" y="71078"/>
                    <a:pt x="0" y="59876"/>
                    <a:pt x="0" y="45214"/>
                  </a:cubicBezTo>
                  <a:cubicBezTo>
                    <a:pt x="0" y="30511"/>
                    <a:pt x="2566" y="19311"/>
                    <a:pt x="7701" y="11611"/>
                  </a:cubicBezTo>
                  <a:cubicBezTo>
                    <a:pt x="12874" y="3870"/>
                    <a:pt x="20341" y="0"/>
                    <a:pt x="30104" y="0"/>
                  </a:cubicBezTo>
                  <a:close/>
                </a:path>
              </a:pathLst>
            </a:custGeom>
            <a:solidFill>
              <a:srgbClr val="000000"/>
            </a:solidFill>
            <a:ln w="14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5" name="Freeform 454">
              <a:extLst>
                <a:ext uri="{FF2B5EF4-FFF2-40B4-BE49-F238E27FC236}">
                  <a16:creationId xmlns:a16="http://schemas.microsoft.com/office/drawing/2014/main" id="{10D776A9-B398-AB9C-D326-87AF734B7562}"/>
                </a:ext>
              </a:extLst>
            </p:cNvPr>
            <p:cNvSpPr/>
            <p:nvPr/>
          </p:nvSpPr>
          <p:spPr>
            <a:xfrm>
              <a:off x="4192970" y="1658560"/>
              <a:ext cx="55305" cy="88675"/>
            </a:xfrm>
            <a:custGeom>
              <a:avLst/>
              <a:gdLst>
                <a:gd name="connsiteX0" fmla="*/ 14175 w 55305"/>
                <a:gd name="connsiteY0" fmla="*/ 78758 h 88675"/>
                <a:gd name="connsiteX1" fmla="*/ 55305 w 55305"/>
                <a:gd name="connsiteY1" fmla="*/ 78758 h 88675"/>
                <a:gd name="connsiteX2" fmla="*/ 55305 w 55305"/>
                <a:gd name="connsiteY2" fmla="*/ 88676 h 88675"/>
                <a:gd name="connsiteX3" fmla="*/ 0 w 55305"/>
                <a:gd name="connsiteY3" fmla="*/ 88676 h 88675"/>
                <a:gd name="connsiteX4" fmla="*/ 0 w 55305"/>
                <a:gd name="connsiteY4" fmla="*/ 78758 h 88675"/>
                <a:gd name="connsiteX5" fmla="*/ 18260 w 55305"/>
                <a:gd name="connsiteY5" fmla="*/ 60148 h 88675"/>
                <a:gd name="connsiteX6" fmla="*/ 32844 w 55305"/>
                <a:gd name="connsiteY6" fmla="*/ 45038 h 88675"/>
                <a:gd name="connsiteX7" fmla="*/ 40721 w 55305"/>
                <a:gd name="connsiteY7" fmla="*/ 34304 h 88675"/>
                <a:gd name="connsiteX8" fmla="*/ 42996 w 55305"/>
                <a:gd name="connsiteY8" fmla="*/ 25611 h 88675"/>
                <a:gd name="connsiteX9" fmla="*/ 38095 w 55305"/>
                <a:gd name="connsiteY9" fmla="*/ 14293 h 88675"/>
                <a:gd name="connsiteX10" fmla="*/ 25436 w 55305"/>
                <a:gd name="connsiteY10" fmla="*/ 9918 h 88675"/>
                <a:gd name="connsiteX11" fmla="*/ 13709 w 55305"/>
                <a:gd name="connsiteY11" fmla="*/ 11843 h 88675"/>
                <a:gd name="connsiteX12" fmla="*/ 583 w 55305"/>
                <a:gd name="connsiteY12" fmla="*/ 17677 h 88675"/>
                <a:gd name="connsiteX13" fmla="*/ 583 w 55305"/>
                <a:gd name="connsiteY13" fmla="*/ 5775 h 88675"/>
                <a:gd name="connsiteX14" fmla="*/ 13885 w 55305"/>
                <a:gd name="connsiteY14" fmla="*/ 1458 h 88675"/>
                <a:gd name="connsiteX15" fmla="*/ 25201 w 55305"/>
                <a:gd name="connsiteY15" fmla="*/ 0 h 88675"/>
                <a:gd name="connsiteX16" fmla="*/ 46788 w 55305"/>
                <a:gd name="connsiteY16" fmla="*/ 6767 h 88675"/>
                <a:gd name="connsiteX17" fmla="*/ 54838 w 55305"/>
                <a:gd name="connsiteY17" fmla="*/ 24853 h 88675"/>
                <a:gd name="connsiteX18" fmla="*/ 52796 w 55305"/>
                <a:gd name="connsiteY18" fmla="*/ 35062 h 88675"/>
                <a:gd name="connsiteX19" fmla="*/ 45505 w 55305"/>
                <a:gd name="connsiteY19" fmla="*/ 46380 h 88675"/>
                <a:gd name="connsiteX20" fmla="*/ 36229 w 55305"/>
                <a:gd name="connsiteY20" fmla="*/ 56181 h 88675"/>
                <a:gd name="connsiteX21" fmla="*/ 14175 w 55305"/>
                <a:gd name="connsiteY21" fmla="*/ 78758 h 88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5305" h="88675">
                  <a:moveTo>
                    <a:pt x="14175" y="78758"/>
                  </a:moveTo>
                  <a:lnTo>
                    <a:pt x="55305" y="78758"/>
                  </a:lnTo>
                  <a:lnTo>
                    <a:pt x="55305" y="88676"/>
                  </a:lnTo>
                  <a:lnTo>
                    <a:pt x="0" y="88676"/>
                  </a:lnTo>
                  <a:lnTo>
                    <a:pt x="0" y="78758"/>
                  </a:lnTo>
                  <a:cubicBezTo>
                    <a:pt x="4472" y="74130"/>
                    <a:pt x="10559" y="67927"/>
                    <a:pt x="18260" y="60148"/>
                  </a:cubicBezTo>
                  <a:cubicBezTo>
                    <a:pt x="25999" y="52331"/>
                    <a:pt x="30861" y="47294"/>
                    <a:pt x="32844" y="45038"/>
                  </a:cubicBezTo>
                  <a:cubicBezTo>
                    <a:pt x="36618" y="40799"/>
                    <a:pt x="39243" y="37221"/>
                    <a:pt x="40721" y="34304"/>
                  </a:cubicBezTo>
                  <a:cubicBezTo>
                    <a:pt x="42237" y="31348"/>
                    <a:pt x="42996" y="28450"/>
                    <a:pt x="42996" y="25611"/>
                  </a:cubicBezTo>
                  <a:cubicBezTo>
                    <a:pt x="42996" y="20983"/>
                    <a:pt x="41363" y="17210"/>
                    <a:pt x="38095" y="14293"/>
                  </a:cubicBezTo>
                  <a:cubicBezTo>
                    <a:pt x="34868" y="11376"/>
                    <a:pt x="30648" y="9918"/>
                    <a:pt x="25436" y="9918"/>
                  </a:cubicBezTo>
                  <a:cubicBezTo>
                    <a:pt x="21741" y="9918"/>
                    <a:pt x="17832" y="10559"/>
                    <a:pt x="13709" y="11843"/>
                  </a:cubicBezTo>
                  <a:cubicBezTo>
                    <a:pt x="9626" y="13126"/>
                    <a:pt x="5251" y="15071"/>
                    <a:pt x="583" y="17677"/>
                  </a:cubicBezTo>
                  <a:lnTo>
                    <a:pt x="583" y="5775"/>
                  </a:lnTo>
                  <a:cubicBezTo>
                    <a:pt x="5329" y="3870"/>
                    <a:pt x="9761" y="2431"/>
                    <a:pt x="13885" y="1458"/>
                  </a:cubicBezTo>
                  <a:cubicBezTo>
                    <a:pt x="18008" y="486"/>
                    <a:pt x="21780" y="0"/>
                    <a:pt x="25201" y="0"/>
                  </a:cubicBezTo>
                  <a:cubicBezTo>
                    <a:pt x="34225" y="0"/>
                    <a:pt x="41420" y="2256"/>
                    <a:pt x="46788" y="6767"/>
                  </a:cubicBezTo>
                  <a:cubicBezTo>
                    <a:pt x="52155" y="11279"/>
                    <a:pt x="54838" y="17307"/>
                    <a:pt x="54838" y="24853"/>
                  </a:cubicBezTo>
                  <a:cubicBezTo>
                    <a:pt x="54838" y="28431"/>
                    <a:pt x="54157" y="31834"/>
                    <a:pt x="52796" y="35062"/>
                  </a:cubicBezTo>
                  <a:cubicBezTo>
                    <a:pt x="51474" y="38251"/>
                    <a:pt x="49043" y="42024"/>
                    <a:pt x="45505" y="46380"/>
                  </a:cubicBezTo>
                  <a:cubicBezTo>
                    <a:pt x="44533" y="47508"/>
                    <a:pt x="41441" y="50775"/>
                    <a:pt x="36229" y="56181"/>
                  </a:cubicBezTo>
                  <a:cubicBezTo>
                    <a:pt x="31017" y="61548"/>
                    <a:pt x="23665" y="69074"/>
                    <a:pt x="14175" y="78758"/>
                  </a:cubicBezTo>
                  <a:close/>
                </a:path>
              </a:pathLst>
            </a:custGeom>
            <a:solidFill>
              <a:srgbClr val="000000"/>
            </a:solidFill>
            <a:ln w="14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6" name="Freeform 455">
              <a:extLst>
                <a:ext uri="{FF2B5EF4-FFF2-40B4-BE49-F238E27FC236}">
                  <a16:creationId xmlns:a16="http://schemas.microsoft.com/office/drawing/2014/main" id="{6087AE42-896E-1B2F-A891-80A771731A50}"/>
                </a:ext>
              </a:extLst>
            </p:cNvPr>
            <p:cNvSpPr/>
            <p:nvPr/>
          </p:nvSpPr>
          <p:spPr>
            <a:xfrm>
              <a:off x="4268111" y="1658560"/>
              <a:ext cx="60207" cy="90367"/>
            </a:xfrm>
            <a:custGeom>
              <a:avLst/>
              <a:gdLst>
                <a:gd name="connsiteX0" fmla="*/ 30104 w 60207"/>
                <a:gd name="connsiteY0" fmla="*/ 9334 h 90367"/>
                <a:gd name="connsiteX1" fmla="*/ 16393 w 60207"/>
                <a:gd name="connsiteY1" fmla="*/ 18319 h 90367"/>
                <a:gd name="connsiteX2" fmla="*/ 11844 w 60207"/>
                <a:gd name="connsiteY2" fmla="*/ 45213 h 90367"/>
                <a:gd name="connsiteX3" fmla="*/ 16393 w 60207"/>
                <a:gd name="connsiteY3" fmla="*/ 72108 h 90367"/>
                <a:gd name="connsiteX4" fmla="*/ 30104 w 60207"/>
                <a:gd name="connsiteY4" fmla="*/ 81033 h 90367"/>
                <a:gd name="connsiteX5" fmla="*/ 43814 w 60207"/>
                <a:gd name="connsiteY5" fmla="*/ 72108 h 90367"/>
                <a:gd name="connsiteX6" fmla="*/ 48423 w 60207"/>
                <a:gd name="connsiteY6" fmla="*/ 45213 h 90367"/>
                <a:gd name="connsiteX7" fmla="*/ 43814 w 60207"/>
                <a:gd name="connsiteY7" fmla="*/ 18319 h 90367"/>
                <a:gd name="connsiteX8" fmla="*/ 30104 w 60207"/>
                <a:gd name="connsiteY8" fmla="*/ 9334 h 90367"/>
                <a:gd name="connsiteX9" fmla="*/ 30104 w 60207"/>
                <a:gd name="connsiteY9" fmla="*/ 0 h 90367"/>
                <a:gd name="connsiteX10" fmla="*/ 52448 w 60207"/>
                <a:gd name="connsiteY10" fmla="*/ 11609 h 90367"/>
                <a:gd name="connsiteX11" fmla="*/ 60207 w 60207"/>
                <a:gd name="connsiteY11" fmla="*/ 45213 h 90367"/>
                <a:gd name="connsiteX12" fmla="*/ 52448 w 60207"/>
                <a:gd name="connsiteY12" fmla="*/ 78817 h 90367"/>
                <a:gd name="connsiteX13" fmla="*/ 30104 w 60207"/>
                <a:gd name="connsiteY13" fmla="*/ 90368 h 90367"/>
                <a:gd name="connsiteX14" fmla="*/ 7701 w 60207"/>
                <a:gd name="connsiteY14" fmla="*/ 78817 h 90367"/>
                <a:gd name="connsiteX15" fmla="*/ 0 w 60207"/>
                <a:gd name="connsiteY15" fmla="*/ 45213 h 90367"/>
                <a:gd name="connsiteX16" fmla="*/ 7701 w 60207"/>
                <a:gd name="connsiteY16" fmla="*/ 11609 h 90367"/>
                <a:gd name="connsiteX17" fmla="*/ 30104 w 60207"/>
                <a:gd name="connsiteY17" fmla="*/ 0 h 90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0207" h="90367">
                  <a:moveTo>
                    <a:pt x="30104" y="9334"/>
                  </a:moveTo>
                  <a:cubicBezTo>
                    <a:pt x="24036" y="9334"/>
                    <a:pt x="19465" y="12329"/>
                    <a:pt x="16393" y="18319"/>
                  </a:cubicBezTo>
                  <a:cubicBezTo>
                    <a:pt x="13360" y="24269"/>
                    <a:pt x="11844" y="33234"/>
                    <a:pt x="11844" y="45213"/>
                  </a:cubicBezTo>
                  <a:cubicBezTo>
                    <a:pt x="11844" y="57153"/>
                    <a:pt x="13360" y="66118"/>
                    <a:pt x="16393" y="72108"/>
                  </a:cubicBezTo>
                  <a:cubicBezTo>
                    <a:pt x="19465" y="78058"/>
                    <a:pt x="24036" y="81033"/>
                    <a:pt x="30104" y="81033"/>
                  </a:cubicBezTo>
                  <a:cubicBezTo>
                    <a:pt x="36210" y="81033"/>
                    <a:pt x="40780" y="78058"/>
                    <a:pt x="43814" y="72108"/>
                  </a:cubicBezTo>
                  <a:cubicBezTo>
                    <a:pt x="46886" y="66118"/>
                    <a:pt x="48423" y="57153"/>
                    <a:pt x="48423" y="45213"/>
                  </a:cubicBezTo>
                  <a:cubicBezTo>
                    <a:pt x="48423" y="33234"/>
                    <a:pt x="46886" y="24269"/>
                    <a:pt x="43814" y="18319"/>
                  </a:cubicBezTo>
                  <a:cubicBezTo>
                    <a:pt x="40780" y="12329"/>
                    <a:pt x="36210" y="9334"/>
                    <a:pt x="30104" y="9334"/>
                  </a:cubicBezTo>
                  <a:moveTo>
                    <a:pt x="30104" y="0"/>
                  </a:moveTo>
                  <a:cubicBezTo>
                    <a:pt x="39866" y="0"/>
                    <a:pt x="47314" y="3870"/>
                    <a:pt x="52448" y="11609"/>
                  </a:cubicBezTo>
                  <a:cubicBezTo>
                    <a:pt x="57621" y="19310"/>
                    <a:pt x="60207" y="30512"/>
                    <a:pt x="60207" y="45213"/>
                  </a:cubicBezTo>
                  <a:cubicBezTo>
                    <a:pt x="60207" y="59876"/>
                    <a:pt x="57621" y="71077"/>
                    <a:pt x="52448" y="78817"/>
                  </a:cubicBezTo>
                  <a:cubicBezTo>
                    <a:pt x="47314" y="86517"/>
                    <a:pt x="39866" y="90368"/>
                    <a:pt x="30104" y="90368"/>
                  </a:cubicBezTo>
                  <a:cubicBezTo>
                    <a:pt x="20341" y="90368"/>
                    <a:pt x="12874" y="86517"/>
                    <a:pt x="7701" y="78817"/>
                  </a:cubicBezTo>
                  <a:cubicBezTo>
                    <a:pt x="2566" y="71077"/>
                    <a:pt x="0" y="59876"/>
                    <a:pt x="0" y="45213"/>
                  </a:cubicBezTo>
                  <a:cubicBezTo>
                    <a:pt x="0" y="30512"/>
                    <a:pt x="2566" y="19310"/>
                    <a:pt x="7701" y="11609"/>
                  </a:cubicBezTo>
                  <a:cubicBezTo>
                    <a:pt x="12874" y="3870"/>
                    <a:pt x="20341" y="0"/>
                    <a:pt x="30104" y="0"/>
                  </a:cubicBezTo>
                  <a:close/>
                </a:path>
              </a:pathLst>
            </a:custGeom>
            <a:solidFill>
              <a:srgbClr val="000000"/>
            </a:solidFill>
            <a:ln w="14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7" name="Freeform 456">
              <a:extLst>
                <a:ext uri="{FF2B5EF4-FFF2-40B4-BE49-F238E27FC236}">
                  <a16:creationId xmlns:a16="http://schemas.microsoft.com/office/drawing/2014/main" id="{50F16D76-6185-803A-7869-FDD3D856A038}"/>
                </a:ext>
              </a:extLst>
            </p:cNvPr>
            <p:cNvSpPr/>
            <p:nvPr/>
          </p:nvSpPr>
          <p:spPr>
            <a:xfrm>
              <a:off x="3940342" y="2630005"/>
              <a:ext cx="89390" cy="63754"/>
            </a:xfrm>
            <a:custGeom>
              <a:avLst/>
              <a:gdLst>
                <a:gd name="connsiteX0" fmla="*/ 5262 w 89390"/>
                <a:gd name="connsiteY0" fmla="*/ 0 h 63754"/>
                <a:gd name="connsiteX1" fmla="*/ 8433 w 89390"/>
                <a:gd name="connsiteY1" fmla="*/ 608 h 63754"/>
                <a:gd name="connsiteX2" fmla="*/ 61190 w 89390"/>
                <a:gd name="connsiteY2" fmla="*/ 13831 h 63754"/>
                <a:gd name="connsiteX3" fmla="*/ 81159 w 89390"/>
                <a:gd name="connsiteY3" fmla="*/ 26176 h 63754"/>
                <a:gd name="connsiteX4" fmla="*/ 89390 w 89390"/>
                <a:gd name="connsiteY4" fmla="*/ 46213 h 63754"/>
                <a:gd name="connsiteX5" fmla="*/ 85949 w 89390"/>
                <a:gd name="connsiteY5" fmla="*/ 56738 h 63754"/>
                <a:gd name="connsiteX6" fmla="*/ 77381 w 89390"/>
                <a:gd name="connsiteY6" fmla="*/ 60852 h 63754"/>
                <a:gd name="connsiteX7" fmla="*/ 70568 w 89390"/>
                <a:gd name="connsiteY7" fmla="*/ 58424 h 63754"/>
                <a:gd name="connsiteX8" fmla="*/ 68409 w 89390"/>
                <a:gd name="connsiteY8" fmla="*/ 53094 h 63754"/>
                <a:gd name="connsiteX9" fmla="*/ 68679 w 89390"/>
                <a:gd name="connsiteY9" fmla="*/ 51139 h 63754"/>
                <a:gd name="connsiteX10" fmla="*/ 70095 w 89390"/>
                <a:gd name="connsiteY10" fmla="*/ 49048 h 63754"/>
                <a:gd name="connsiteX11" fmla="*/ 73199 w 89390"/>
                <a:gd name="connsiteY11" fmla="*/ 47967 h 63754"/>
                <a:gd name="connsiteX12" fmla="*/ 78866 w 89390"/>
                <a:gd name="connsiteY12" fmla="*/ 50734 h 63754"/>
                <a:gd name="connsiteX13" fmla="*/ 80282 w 89390"/>
                <a:gd name="connsiteY13" fmla="*/ 53365 h 63754"/>
                <a:gd name="connsiteX14" fmla="*/ 80552 w 89390"/>
                <a:gd name="connsiteY14" fmla="*/ 56670 h 63754"/>
                <a:gd name="connsiteX15" fmla="*/ 83723 w 89390"/>
                <a:gd name="connsiteY15" fmla="*/ 54376 h 63754"/>
                <a:gd name="connsiteX16" fmla="*/ 85477 w 89390"/>
                <a:gd name="connsiteY16" fmla="*/ 51206 h 63754"/>
                <a:gd name="connsiteX17" fmla="*/ 86152 w 89390"/>
                <a:gd name="connsiteY17" fmla="*/ 48440 h 63754"/>
                <a:gd name="connsiteX18" fmla="*/ 86354 w 89390"/>
                <a:gd name="connsiteY18" fmla="*/ 46213 h 63754"/>
                <a:gd name="connsiteX19" fmla="*/ 77651 w 89390"/>
                <a:gd name="connsiteY19" fmla="*/ 30966 h 63754"/>
                <a:gd name="connsiteX20" fmla="*/ 72389 w 89390"/>
                <a:gd name="connsiteY20" fmla="*/ 27593 h 63754"/>
                <a:gd name="connsiteX21" fmla="*/ 66655 w 89390"/>
                <a:gd name="connsiteY21" fmla="*/ 25030 h 63754"/>
                <a:gd name="connsiteX22" fmla="*/ 61865 w 89390"/>
                <a:gd name="connsiteY22" fmla="*/ 23477 h 63754"/>
                <a:gd name="connsiteX23" fmla="*/ 56333 w 89390"/>
                <a:gd name="connsiteY23" fmla="*/ 21994 h 63754"/>
                <a:gd name="connsiteX24" fmla="*/ 62607 w 89390"/>
                <a:gd name="connsiteY24" fmla="*/ 35959 h 63754"/>
                <a:gd name="connsiteX25" fmla="*/ 61730 w 89390"/>
                <a:gd name="connsiteY25" fmla="*/ 42099 h 63754"/>
                <a:gd name="connsiteX26" fmla="*/ 59031 w 89390"/>
                <a:gd name="connsiteY26" fmla="*/ 47427 h 63754"/>
                <a:gd name="connsiteX27" fmla="*/ 53836 w 89390"/>
                <a:gd name="connsiteY27" fmla="*/ 51408 h 63754"/>
                <a:gd name="connsiteX28" fmla="*/ 46145 w 89390"/>
                <a:gd name="connsiteY28" fmla="*/ 52825 h 63754"/>
                <a:gd name="connsiteX29" fmla="*/ 35149 w 89390"/>
                <a:gd name="connsiteY29" fmla="*/ 51003 h 63754"/>
                <a:gd name="connsiteX30" fmla="*/ 17136 w 89390"/>
                <a:gd name="connsiteY30" fmla="*/ 44796 h 63754"/>
                <a:gd name="connsiteX31" fmla="*/ 7421 w 89390"/>
                <a:gd name="connsiteY31" fmla="*/ 42436 h 63754"/>
                <a:gd name="connsiteX32" fmla="*/ 4925 w 89390"/>
                <a:gd name="connsiteY32" fmla="*/ 42773 h 63754"/>
                <a:gd name="connsiteX33" fmla="*/ 3576 w 89390"/>
                <a:gd name="connsiteY33" fmla="*/ 43785 h 63754"/>
                <a:gd name="connsiteX34" fmla="*/ 3103 w 89390"/>
                <a:gd name="connsiteY34" fmla="*/ 44864 h 63754"/>
                <a:gd name="connsiteX35" fmla="*/ 3036 w 89390"/>
                <a:gd name="connsiteY35" fmla="*/ 45876 h 63754"/>
                <a:gd name="connsiteX36" fmla="*/ 7084 w 89390"/>
                <a:gd name="connsiteY36" fmla="*/ 53567 h 63754"/>
                <a:gd name="connsiteX37" fmla="*/ 20172 w 89390"/>
                <a:gd name="connsiteY37" fmla="*/ 59842 h 63754"/>
                <a:gd name="connsiteX38" fmla="*/ 22263 w 89390"/>
                <a:gd name="connsiteY38" fmla="*/ 60719 h 63754"/>
                <a:gd name="connsiteX39" fmla="*/ 22668 w 89390"/>
                <a:gd name="connsiteY39" fmla="*/ 62068 h 63754"/>
                <a:gd name="connsiteX40" fmla="*/ 21251 w 89390"/>
                <a:gd name="connsiteY40" fmla="*/ 63754 h 63754"/>
                <a:gd name="connsiteX41" fmla="*/ 18620 w 89390"/>
                <a:gd name="connsiteY41" fmla="*/ 63147 h 63754"/>
                <a:gd name="connsiteX42" fmla="*/ 13291 w 89390"/>
                <a:gd name="connsiteY42" fmla="*/ 61123 h 63754"/>
                <a:gd name="connsiteX43" fmla="*/ 7151 w 89390"/>
                <a:gd name="connsiteY43" fmla="*/ 57615 h 63754"/>
                <a:gd name="connsiteX44" fmla="*/ 2091 w 89390"/>
                <a:gd name="connsiteY44" fmla="*/ 52420 h 63754"/>
                <a:gd name="connsiteX45" fmla="*/ 0 w 89390"/>
                <a:gd name="connsiteY45" fmla="*/ 45472 h 63754"/>
                <a:gd name="connsiteX46" fmla="*/ 3306 w 89390"/>
                <a:gd name="connsiteY46" fmla="*/ 37309 h 63754"/>
                <a:gd name="connsiteX47" fmla="*/ 11334 w 89390"/>
                <a:gd name="connsiteY47" fmla="*/ 34138 h 63754"/>
                <a:gd name="connsiteX48" fmla="*/ 15044 w 89390"/>
                <a:gd name="connsiteY48" fmla="*/ 34678 h 63754"/>
                <a:gd name="connsiteX49" fmla="*/ 21251 w 89390"/>
                <a:gd name="connsiteY49" fmla="*/ 36903 h 63754"/>
                <a:gd name="connsiteX50" fmla="*/ 48372 w 89390"/>
                <a:gd name="connsiteY50" fmla="*/ 43987 h 63754"/>
                <a:gd name="connsiteX51" fmla="*/ 52352 w 89390"/>
                <a:gd name="connsiteY51" fmla="*/ 43650 h 63754"/>
                <a:gd name="connsiteX52" fmla="*/ 55860 w 89390"/>
                <a:gd name="connsiteY52" fmla="*/ 42368 h 63754"/>
                <a:gd name="connsiteX53" fmla="*/ 58559 w 89390"/>
                <a:gd name="connsiteY53" fmla="*/ 39737 h 63754"/>
                <a:gd name="connsiteX54" fmla="*/ 59503 w 89390"/>
                <a:gd name="connsiteY54" fmla="*/ 35419 h 63754"/>
                <a:gd name="connsiteX55" fmla="*/ 58019 w 89390"/>
                <a:gd name="connsiteY55" fmla="*/ 29280 h 63754"/>
                <a:gd name="connsiteX56" fmla="*/ 54376 w 89390"/>
                <a:gd name="connsiteY56" fmla="*/ 24355 h 63754"/>
                <a:gd name="connsiteX57" fmla="*/ 50531 w 89390"/>
                <a:gd name="connsiteY57" fmla="*/ 21251 h 63754"/>
                <a:gd name="connsiteX58" fmla="*/ 47765 w 89390"/>
                <a:gd name="connsiteY58" fmla="*/ 19768 h 63754"/>
                <a:gd name="connsiteX59" fmla="*/ 22938 w 89390"/>
                <a:gd name="connsiteY59" fmla="*/ 13561 h 63754"/>
                <a:gd name="connsiteX60" fmla="*/ 11874 w 89390"/>
                <a:gd name="connsiteY60" fmla="*/ 10794 h 63754"/>
                <a:gd name="connsiteX61" fmla="*/ 4385 w 89390"/>
                <a:gd name="connsiteY61" fmla="*/ 8906 h 63754"/>
                <a:gd name="connsiteX62" fmla="*/ 2226 w 89390"/>
                <a:gd name="connsiteY62" fmla="*/ 6679 h 63754"/>
                <a:gd name="connsiteX63" fmla="*/ 1484 w 89390"/>
                <a:gd name="connsiteY63" fmla="*/ 4048 h 63754"/>
                <a:gd name="connsiteX64" fmla="*/ 2496 w 89390"/>
                <a:gd name="connsiteY64" fmla="*/ 1215 h 63754"/>
                <a:gd name="connsiteX65" fmla="*/ 5262 w 89390"/>
                <a:gd name="connsiteY65" fmla="*/ 0 h 63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89390" h="63754">
                  <a:moveTo>
                    <a:pt x="5262" y="0"/>
                  </a:moveTo>
                  <a:cubicBezTo>
                    <a:pt x="5892" y="0"/>
                    <a:pt x="6949" y="203"/>
                    <a:pt x="8433" y="608"/>
                  </a:cubicBezTo>
                  <a:lnTo>
                    <a:pt x="61190" y="13831"/>
                  </a:lnTo>
                  <a:cubicBezTo>
                    <a:pt x="69016" y="15765"/>
                    <a:pt x="75672" y="19880"/>
                    <a:pt x="81159" y="26176"/>
                  </a:cubicBezTo>
                  <a:cubicBezTo>
                    <a:pt x="86647" y="32428"/>
                    <a:pt x="89390" y="39108"/>
                    <a:pt x="89390" y="46213"/>
                  </a:cubicBezTo>
                  <a:cubicBezTo>
                    <a:pt x="89390" y="50486"/>
                    <a:pt x="88243" y="53994"/>
                    <a:pt x="85949" y="56738"/>
                  </a:cubicBezTo>
                  <a:cubicBezTo>
                    <a:pt x="83701" y="59481"/>
                    <a:pt x="80845" y="60852"/>
                    <a:pt x="77381" y="60852"/>
                  </a:cubicBezTo>
                  <a:cubicBezTo>
                    <a:pt x="74323" y="60852"/>
                    <a:pt x="72052" y="60043"/>
                    <a:pt x="70568" y="58424"/>
                  </a:cubicBezTo>
                  <a:cubicBezTo>
                    <a:pt x="69128" y="56806"/>
                    <a:pt x="68409" y="55028"/>
                    <a:pt x="68409" y="53094"/>
                  </a:cubicBezTo>
                  <a:cubicBezTo>
                    <a:pt x="68409" y="52465"/>
                    <a:pt x="68499" y="51813"/>
                    <a:pt x="68679" y="51139"/>
                  </a:cubicBezTo>
                  <a:cubicBezTo>
                    <a:pt x="68858" y="50463"/>
                    <a:pt x="69331" y="49766"/>
                    <a:pt x="70095" y="49048"/>
                  </a:cubicBezTo>
                  <a:cubicBezTo>
                    <a:pt x="70860" y="48327"/>
                    <a:pt x="71894" y="47967"/>
                    <a:pt x="73199" y="47967"/>
                  </a:cubicBezTo>
                  <a:cubicBezTo>
                    <a:pt x="75312" y="47967"/>
                    <a:pt x="77202" y="48889"/>
                    <a:pt x="78866" y="50734"/>
                  </a:cubicBezTo>
                  <a:cubicBezTo>
                    <a:pt x="79630" y="51634"/>
                    <a:pt x="80103" y="52511"/>
                    <a:pt x="80282" y="53365"/>
                  </a:cubicBezTo>
                  <a:cubicBezTo>
                    <a:pt x="80462" y="54175"/>
                    <a:pt x="80552" y="55276"/>
                    <a:pt x="80552" y="56670"/>
                  </a:cubicBezTo>
                  <a:cubicBezTo>
                    <a:pt x="81812" y="56130"/>
                    <a:pt x="82869" y="55365"/>
                    <a:pt x="83723" y="54376"/>
                  </a:cubicBezTo>
                  <a:cubicBezTo>
                    <a:pt x="84578" y="53387"/>
                    <a:pt x="85162" y="52331"/>
                    <a:pt x="85477" y="51206"/>
                  </a:cubicBezTo>
                  <a:cubicBezTo>
                    <a:pt x="85837" y="50082"/>
                    <a:pt x="86062" y="49158"/>
                    <a:pt x="86152" y="48440"/>
                  </a:cubicBezTo>
                  <a:cubicBezTo>
                    <a:pt x="86287" y="47675"/>
                    <a:pt x="86354" y="46933"/>
                    <a:pt x="86354" y="46213"/>
                  </a:cubicBezTo>
                  <a:cubicBezTo>
                    <a:pt x="86354" y="40457"/>
                    <a:pt x="83453" y="35375"/>
                    <a:pt x="77651" y="30966"/>
                  </a:cubicBezTo>
                  <a:cubicBezTo>
                    <a:pt x="75897" y="29663"/>
                    <a:pt x="74143" y="28538"/>
                    <a:pt x="72389" y="27593"/>
                  </a:cubicBezTo>
                  <a:cubicBezTo>
                    <a:pt x="70680" y="26604"/>
                    <a:pt x="68769" y="25749"/>
                    <a:pt x="66655" y="25030"/>
                  </a:cubicBezTo>
                  <a:cubicBezTo>
                    <a:pt x="64586" y="24310"/>
                    <a:pt x="62989" y="23793"/>
                    <a:pt x="61865" y="23477"/>
                  </a:cubicBezTo>
                  <a:cubicBezTo>
                    <a:pt x="60740" y="23119"/>
                    <a:pt x="58896" y="22623"/>
                    <a:pt x="56333" y="21994"/>
                  </a:cubicBezTo>
                  <a:cubicBezTo>
                    <a:pt x="60515" y="26176"/>
                    <a:pt x="62607" y="30831"/>
                    <a:pt x="62607" y="35959"/>
                  </a:cubicBezTo>
                  <a:cubicBezTo>
                    <a:pt x="62607" y="38118"/>
                    <a:pt x="62314" y="40165"/>
                    <a:pt x="61730" y="42099"/>
                  </a:cubicBezTo>
                  <a:cubicBezTo>
                    <a:pt x="61145" y="43987"/>
                    <a:pt x="60245" y="45764"/>
                    <a:pt x="59031" y="47427"/>
                  </a:cubicBezTo>
                  <a:cubicBezTo>
                    <a:pt x="57772" y="49092"/>
                    <a:pt x="56040" y="50419"/>
                    <a:pt x="53836" y="51408"/>
                  </a:cubicBezTo>
                  <a:cubicBezTo>
                    <a:pt x="51633" y="52353"/>
                    <a:pt x="49069" y="52825"/>
                    <a:pt x="46145" y="52825"/>
                  </a:cubicBezTo>
                  <a:cubicBezTo>
                    <a:pt x="43042" y="52825"/>
                    <a:pt x="39377" y="52217"/>
                    <a:pt x="35149" y="51003"/>
                  </a:cubicBezTo>
                  <a:cubicBezTo>
                    <a:pt x="30921" y="49789"/>
                    <a:pt x="24917" y="47720"/>
                    <a:pt x="17136" y="44796"/>
                  </a:cubicBezTo>
                  <a:cubicBezTo>
                    <a:pt x="12773" y="43222"/>
                    <a:pt x="9535" y="42436"/>
                    <a:pt x="7421" y="42436"/>
                  </a:cubicBezTo>
                  <a:cubicBezTo>
                    <a:pt x="6387" y="42436"/>
                    <a:pt x="5555" y="42548"/>
                    <a:pt x="4925" y="42773"/>
                  </a:cubicBezTo>
                  <a:cubicBezTo>
                    <a:pt x="4250" y="42997"/>
                    <a:pt x="3800" y="43334"/>
                    <a:pt x="3576" y="43785"/>
                  </a:cubicBezTo>
                  <a:cubicBezTo>
                    <a:pt x="3306" y="44234"/>
                    <a:pt x="3148" y="44595"/>
                    <a:pt x="3103" y="44864"/>
                  </a:cubicBezTo>
                  <a:cubicBezTo>
                    <a:pt x="3058" y="45089"/>
                    <a:pt x="3036" y="45426"/>
                    <a:pt x="3036" y="45876"/>
                  </a:cubicBezTo>
                  <a:cubicBezTo>
                    <a:pt x="3036" y="48531"/>
                    <a:pt x="4385" y="51094"/>
                    <a:pt x="7084" y="53567"/>
                  </a:cubicBezTo>
                  <a:cubicBezTo>
                    <a:pt x="9782" y="56041"/>
                    <a:pt x="14145" y="58132"/>
                    <a:pt x="20172" y="59842"/>
                  </a:cubicBezTo>
                  <a:cubicBezTo>
                    <a:pt x="21296" y="60200"/>
                    <a:pt x="21993" y="60492"/>
                    <a:pt x="22263" y="60719"/>
                  </a:cubicBezTo>
                  <a:cubicBezTo>
                    <a:pt x="22533" y="60943"/>
                    <a:pt x="22668" y="61393"/>
                    <a:pt x="22668" y="62068"/>
                  </a:cubicBezTo>
                  <a:cubicBezTo>
                    <a:pt x="22623" y="63193"/>
                    <a:pt x="22151" y="63754"/>
                    <a:pt x="21251" y="63754"/>
                  </a:cubicBezTo>
                  <a:cubicBezTo>
                    <a:pt x="20891" y="63754"/>
                    <a:pt x="20014" y="63551"/>
                    <a:pt x="18620" y="63147"/>
                  </a:cubicBezTo>
                  <a:cubicBezTo>
                    <a:pt x="17181" y="62742"/>
                    <a:pt x="15404" y="62068"/>
                    <a:pt x="13291" y="61123"/>
                  </a:cubicBezTo>
                  <a:cubicBezTo>
                    <a:pt x="11132" y="60134"/>
                    <a:pt x="9085" y="58964"/>
                    <a:pt x="7151" y="57615"/>
                  </a:cubicBezTo>
                  <a:cubicBezTo>
                    <a:pt x="5172" y="56266"/>
                    <a:pt x="3486" y="54533"/>
                    <a:pt x="2091" y="52420"/>
                  </a:cubicBezTo>
                  <a:cubicBezTo>
                    <a:pt x="697" y="50262"/>
                    <a:pt x="0" y="47944"/>
                    <a:pt x="0" y="45472"/>
                  </a:cubicBezTo>
                  <a:cubicBezTo>
                    <a:pt x="0" y="42097"/>
                    <a:pt x="1102" y="39377"/>
                    <a:pt x="3306" y="37309"/>
                  </a:cubicBezTo>
                  <a:cubicBezTo>
                    <a:pt x="5465" y="35195"/>
                    <a:pt x="8141" y="34138"/>
                    <a:pt x="11334" y="34138"/>
                  </a:cubicBezTo>
                  <a:cubicBezTo>
                    <a:pt x="12638" y="34138"/>
                    <a:pt x="13875" y="34318"/>
                    <a:pt x="15044" y="34678"/>
                  </a:cubicBezTo>
                  <a:cubicBezTo>
                    <a:pt x="16169" y="34992"/>
                    <a:pt x="18238" y="35733"/>
                    <a:pt x="21251" y="36903"/>
                  </a:cubicBezTo>
                  <a:cubicBezTo>
                    <a:pt x="33395" y="41625"/>
                    <a:pt x="42435" y="43987"/>
                    <a:pt x="48372" y="43987"/>
                  </a:cubicBezTo>
                  <a:cubicBezTo>
                    <a:pt x="49811" y="43987"/>
                    <a:pt x="51138" y="43874"/>
                    <a:pt x="52352" y="43650"/>
                  </a:cubicBezTo>
                  <a:cubicBezTo>
                    <a:pt x="53522" y="43381"/>
                    <a:pt x="54691" y="42953"/>
                    <a:pt x="55860" y="42368"/>
                  </a:cubicBezTo>
                  <a:cubicBezTo>
                    <a:pt x="56985" y="41783"/>
                    <a:pt x="57884" y="40906"/>
                    <a:pt x="58559" y="39737"/>
                  </a:cubicBezTo>
                  <a:cubicBezTo>
                    <a:pt x="59189" y="38523"/>
                    <a:pt x="59503" y="37083"/>
                    <a:pt x="59503" y="35419"/>
                  </a:cubicBezTo>
                  <a:cubicBezTo>
                    <a:pt x="59503" y="33305"/>
                    <a:pt x="59009" y="31259"/>
                    <a:pt x="58019" y="29280"/>
                  </a:cubicBezTo>
                  <a:cubicBezTo>
                    <a:pt x="56985" y="27256"/>
                    <a:pt x="55770" y="25615"/>
                    <a:pt x="54376" y="24355"/>
                  </a:cubicBezTo>
                  <a:cubicBezTo>
                    <a:pt x="52982" y="23051"/>
                    <a:pt x="51700" y="22016"/>
                    <a:pt x="50531" y="21251"/>
                  </a:cubicBezTo>
                  <a:cubicBezTo>
                    <a:pt x="49316" y="20442"/>
                    <a:pt x="48394" y="19948"/>
                    <a:pt x="47765" y="19768"/>
                  </a:cubicBezTo>
                  <a:lnTo>
                    <a:pt x="22938" y="13561"/>
                  </a:lnTo>
                  <a:lnTo>
                    <a:pt x="11874" y="10794"/>
                  </a:lnTo>
                  <a:cubicBezTo>
                    <a:pt x="7871" y="9940"/>
                    <a:pt x="5375" y="9311"/>
                    <a:pt x="4385" y="8906"/>
                  </a:cubicBezTo>
                  <a:cubicBezTo>
                    <a:pt x="3441" y="8366"/>
                    <a:pt x="2721" y="7624"/>
                    <a:pt x="2226" y="6679"/>
                  </a:cubicBezTo>
                  <a:cubicBezTo>
                    <a:pt x="1732" y="5735"/>
                    <a:pt x="1484" y="4858"/>
                    <a:pt x="1484" y="4048"/>
                  </a:cubicBezTo>
                  <a:cubicBezTo>
                    <a:pt x="1484" y="2923"/>
                    <a:pt x="1822" y="1980"/>
                    <a:pt x="2496" y="1215"/>
                  </a:cubicBezTo>
                  <a:cubicBezTo>
                    <a:pt x="3171" y="405"/>
                    <a:pt x="4093" y="0"/>
                    <a:pt x="5262" y="0"/>
                  </a:cubicBezTo>
                  <a:close/>
                </a:path>
              </a:pathLst>
            </a:custGeom>
            <a:solidFill>
              <a:srgbClr val="000000"/>
            </a:solidFill>
            <a:ln w="14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58" name="Freeform 457">
            <a:extLst>
              <a:ext uri="{FF2B5EF4-FFF2-40B4-BE49-F238E27FC236}">
                <a16:creationId xmlns:a16="http://schemas.microsoft.com/office/drawing/2014/main" id="{76A102DE-5A37-3B59-062E-8F4B7D5ED09B}"/>
              </a:ext>
            </a:extLst>
          </p:cNvPr>
          <p:cNvSpPr/>
          <p:nvPr/>
        </p:nvSpPr>
        <p:spPr>
          <a:xfrm>
            <a:off x="4462502" y="2325453"/>
            <a:ext cx="2744608" cy="962546"/>
          </a:xfrm>
          <a:custGeom>
            <a:avLst/>
            <a:gdLst>
              <a:gd name="connsiteX0" fmla="*/ 0 w 2744608"/>
              <a:gd name="connsiteY0" fmla="*/ 962547 h 962546"/>
              <a:gd name="connsiteX1" fmla="*/ 27723 w 2744608"/>
              <a:gd name="connsiteY1" fmla="*/ 924152 h 962546"/>
              <a:gd name="connsiteX2" fmla="*/ 55446 w 2744608"/>
              <a:gd name="connsiteY2" fmla="*/ 887572 h 962546"/>
              <a:gd name="connsiteX3" fmla="*/ 83169 w 2744608"/>
              <a:gd name="connsiteY3" fmla="*/ 852778 h 962546"/>
              <a:gd name="connsiteX4" fmla="*/ 110892 w 2744608"/>
              <a:gd name="connsiteY4" fmla="*/ 819712 h 962546"/>
              <a:gd name="connsiteX5" fmla="*/ 138617 w 2744608"/>
              <a:gd name="connsiteY5" fmla="*/ 788345 h 962546"/>
              <a:gd name="connsiteX6" fmla="*/ 166340 w 2744608"/>
              <a:gd name="connsiteY6" fmla="*/ 758649 h 962546"/>
              <a:gd name="connsiteX7" fmla="*/ 194063 w 2744608"/>
              <a:gd name="connsiteY7" fmla="*/ 730579 h 962546"/>
              <a:gd name="connsiteX8" fmla="*/ 221786 w 2744608"/>
              <a:gd name="connsiteY8" fmla="*/ 704093 h 962546"/>
              <a:gd name="connsiteX9" fmla="*/ 249509 w 2744608"/>
              <a:gd name="connsiteY9" fmla="*/ 679155 h 962546"/>
              <a:gd name="connsiteX10" fmla="*/ 277234 w 2744608"/>
              <a:gd name="connsiteY10" fmla="*/ 655728 h 962546"/>
              <a:gd name="connsiteX11" fmla="*/ 304957 w 2744608"/>
              <a:gd name="connsiteY11" fmla="*/ 633774 h 962546"/>
              <a:gd name="connsiteX12" fmla="*/ 332680 w 2744608"/>
              <a:gd name="connsiteY12" fmla="*/ 613255 h 962546"/>
              <a:gd name="connsiteX13" fmla="*/ 360403 w 2744608"/>
              <a:gd name="connsiteY13" fmla="*/ 594132 h 962546"/>
              <a:gd name="connsiteX14" fmla="*/ 388126 w 2744608"/>
              <a:gd name="connsiteY14" fmla="*/ 576369 h 962546"/>
              <a:gd name="connsiteX15" fmla="*/ 415851 w 2744608"/>
              <a:gd name="connsiteY15" fmla="*/ 559926 h 962546"/>
              <a:gd name="connsiteX16" fmla="*/ 443574 w 2744608"/>
              <a:gd name="connsiteY16" fmla="*/ 544765 h 962546"/>
              <a:gd name="connsiteX17" fmla="*/ 471297 w 2744608"/>
              <a:gd name="connsiteY17" fmla="*/ 530849 h 962546"/>
              <a:gd name="connsiteX18" fmla="*/ 499020 w 2744608"/>
              <a:gd name="connsiteY18" fmla="*/ 518138 h 962546"/>
              <a:gd name="connsiteX19" fmla="*/ 526743 w 2744608"/>
              <a:gd name="connsiteY19" fmla="*/ 506596 h 962546"/>
              <a:gd name="connsiteX20" fmla="*/ 554467 w 2744608"/>
              <a:gd name="connsiteY20" fmla="*/ 496186 h 962546"/>
              <a:gd name="connsiteX21" fmla="*/ 582190 w 2744608"/>
              <a:gd name="connsiteY21" fmla="*/ 486868 h 962546"/>
              <a:gd name="connsiteX22" fmla="*/ 609914 w 2744608"/>
              <a:gd name="connsiteY22" fmla="*/ 478603 h 962546"/>
              <a:gd name="connsiteX23" fmla="*/ 637637 w 2744608"/>
              <a:gd name="connsiteY23" fmla="*/ 471354 h 962546"/>
              <a:gd name="connsiteX24" fmla="*/ 665360 w 2744608"/>
              <a:gd name="connsiteY24" fmla="*/ 465085 h 962546"/>
              <a:gd name="connsiteX25" fmla="*/ 693083 w 2744608"/>
              <a:gd name="connsiteY25" fmla="*/ 459755 h 962546"/>
              <a:gd name="connsiteX26" fmla="*/ 720807 w 2744608"/>
              <a:gd name="connsiteY26" fmla="*/ 455327 h 962546"/>
              <a:gd name="connsiteX27" fmla="*/ 748530 w 2744608"/>
              <a:gd name="connsiteY27" fmla="*/ 451764 h 962546"/>
              <a:gd name="connsiteX28" fmla="*/ 776253 w 2744608"/>
              <a:gd name="connsiteY28" fmla="*/ 449026 h 962546"/>
              <a:gd name="connsiteX29" fmla="*/ 803977 w 2744608"/>
              <a:gd name="connsiteY29" fmla="*/ 447076 h 962546"/>
              <a:gd name="connsiteX30" fmla="*/ 831700 w 2744608"/>
              <a:gd name="connsiteY30" fmla="*/ 445876 h 962546"/>
              <a:gd name="connsiteX31" fmla="*/ 859424 w 2744608"/>
              <a:gd name="connsiteY31" fmla="*/ 445390 h 962546"/>
              <a:gd name="connsiteX32" fmla="*/ 887147 w 2744608"/>
              <a:gd name="connsiteY32" fmla="*/ 445575 h 962546"/>
              <a:gd name="connsiteX33" fmla="*/ 914870 w 2744608"/>
              <a:gd name="connsiteY33" fmla="*/ 446398 h 962546"/>
              <a:gd name="connsiteX34" fmla="*/ 942593 w 2744608"/>
              <a:gd name="connsiteY34" fmla="*/ 447818 h 962546"/>
              <a:gd name="connsiteX35" fmla="*/ 970316 w 2744608"/>
              <a:gd name="connsiteY35" fmla="*/ 449797 h 962546"/>
              <a:gd name="connsiteX36" fmla="*/ 998039 w 2744608"/>
              <a:gd name="connsiteY36" fmla="*/ 452298 h 962546"/>
              <a:gd name="connsiteX37" fmla="*/ 1025763 w 2744608"/>
              <a:gd name="connsiteY37" fmla="*/ 455284 h 962546"/>
              <a:gd name="connsiteX38" fmla="*/ 1053486 w 2744608"/>
              <a:gd name="connsiteY38" fmla="*/ 458714 h 962546"/>
              <a:gd name="connsiteX39" fmla="*/ 1081209 w 2744608"/>
              <a:gd name="connsiteY39" fmla="*/ 462552 h 962546"/>
              <a:gd name="connsiteX40" fmla="*/ 1108932 w 2744608"/>
              <a:gd name="connsiteY40" fmla="*/ 466760 h 962546"/>
              <a:gd name="connsiteX41" fmla="*/ 1136655 w 2744608"/>
              <a:gd name="connsiteY41" fmla="*/ 471300 h 962546"/>
              <a:gd name="connsiteX42" fmla="*/ 1164378 w 2744608"/>
              <a:gd name="connsiteY42" fmla="*/ 476131 h 962546"/>
              <a:gd name="connsiteX43" fmla="*/ 1192101 w 2744608"/>
              <a:gd name="connsiteY43" fmla="*/ 481219 h 962546"/>
              <a:gd name="connsiteX44" fmla="*/ 1219824 w 2744608"/>
              <a:gd name="connsiteY44" fmla="*/ 486525 h 962546"/>
              <a:gd name="connsiteX45" fmla="*/ 1247547 w 2744608"/>
              <a:gd name="connsiteY45" fmla="*/ 492010 h 962546"/>
              <a:gd name="connsiteX46" fmla="*/ 1275270 w 2744608"/>
              <a:gd name="connsiteY46" fmla="*/ 497636 h 962546"/>
              <a:gd name="connsiteX47" fmla="*/ 1302993 w 2744608"/>
              <a:gd name="connsiteY47" fmla="*/ 503365 h 962546"/>
              <a:gd name="connsiteX48" fmla="*/ 1330716 w 2744608"/>
              <a:gd name="connsiteY48" fmla="*/ 509160 h 962546"/>
              <a:gd name="connsiteX49" fmla="*/ 1358440 w 2744608"/>
              <a:gd name="connsiteY49" fmla="*/ 514981 h 962546"/>
              <a:gd name="connsiteX50" fmla="*/ 1386163 w 2744608"/>
              <a:gd name="connsiteY50" fmla="*/ 520792 h 962546"/>
              <a:gd name="connsiteX51" fmla="*/ 1413886 w 2744608"/>
              <a:gd name="connsiteY51" fmla="*/ 526554 h 962546"/>
              <a:gd name="connsiteX52" fmla="*/ 1441609 w 2744608"/>
              <a:gd name="connsiteY52" fmla="*/ 532230 h 962546"/>
              <a:gd name="connsiteX53" fmla="*/ 1469332 w 2744608"/>
              <a:gd name="connsiteY53" fmla="*/ 537780 h 962546"/>
              <a:gd name="connsiteX54" fmla="*/ 1497055 w 2744608"/>
              <a:gd name="connsiteY54" fmla="*/ 543166 h 962546"/>
              <a:gd name="connsiteX55" fmla="*/ 1524778 w 2744608"/>
              <a:gd name="connsiteY55" fmla="*/ 548352 h 962546"/>
              <a:gd name="connsiteX56" fmla="*/ 1552501 w 2744608"/>
              <a:gd name="connsiteY56" fmla="*/ 553299 h 962546"/>
              <a:gd name="connsiteX57" fmla="*/ 1580224 w 2744608"/>
              <a:gd name="connsiteY57" fmla="*/ 557968 h 962546"/>
              <a:gd name="connsiteX58" fmla="*/ 1607947 w 2744608"/>
              <a:gd name="connsiteY58" fmla="*/ 562323 h 962546"/>
              <a:gd name="connsiteX59" fmla="*/ 1635685 w 2744608"/>
              <a:gd name="connsiteY59" fmla="*/ 566324 h 962546"/>
              <a:gd name="connsiteX60" fmla="*/ 1663408 w 2744608"/>
              <a:gd name="connsiteY60" fmla="*/ 569935 h 962546"/>
              <a:gd name="connsiteX61" fmla="*/ 1691131 w 2744608"/>
              <a:gd name="connsiteY61" fmla="*/ 573115 h 962546"/>
              <a:gd name="connsiteX62" fmla="*/ 1718854 w 2744608"/>
              <a:gd name="connsiteY62" fmla="*/ 575828 h 962546"/>
              <a:gd name="connsiteX63" fmla="*/ 1746577 w 2744608"/>
              <a:gd name="connsiteY63" fmla="*/ 578036 h 962546"/>
              <a:gd name="connsiteX64" fmla="*/ 1774300 w 2744608"/>
              <a:gd name="connsiteY64" fmla="*/ 579700 h 962546"/>
              <a:gd name="connsiteX65" fmla="*/ 1802023 w 2744608"/>
              <a:gd name="connsiteY65" fmla="*/ 580783 h 962546"/>
              <a:gd name="connsiteX66" fmla="*/ 1829746 w 2744608"/>
              <a:gd name="connsiteY66" fmla="*/ 581247 h 962546"/>
              <a:gd name="connsiteX67" fmla="*/ 1857469 w 2744608"/>
              <a:gd name="connsiteY67" fmla="*/ 581053 h 962546"/>
              <a:gd name="connsiteX68" fmla="*/ 1885192 w 2744608"/>
              <a:gd name="connsiteY68" fmla="*/ 580163 h 962546"/>
              <a:gd name="connsiteX69" fmla="*/ 1912916 w 2744608"/>
              <a:gd name="connsiteY69" fmla="*/ 578540 h 962546"/>
              <a:gd name="connsiteX70" fmla="*/ 1940639 w 2744608"/>
              <a:gd name="connsiteY70" fmla="*/ 576145 h 962546"/>
              <a:gd name="connsiteX71" fmla="*/ 1968362 w 2744608"/>
              <a:gd name="connsiteY71" fmla="*/ 572939 h 962546"/>
              <a:gd name="connsiteX72" fmla="*/ 1996085 w 2744608"/>
              <a:gd name="connsiteY72" fmla="*/ 568886 h 962546"/>
              <a:gd name="connsiteX73" fmla="*/ 2023808 w 2744608"/>
              <a:gd name="connsiteY73" fmla="*/ 563948 h 962546"/>
              <a:gd name="connsiteX74" fmla="*/ 2051531 w 2744608"/>
              <a:gd name="connsiteY74" fmla="*/ 558085 h 962546"/>
              <a:gd name="connsiteX75" fmla="*/ 2079254 w 2744608"/>
              <a:gd name="connsiteY75" fmla="*/ 551262 h 962546"/>
              <a:gd name="connsiteX76" fmla="*/ 2106977 w 2744608"/>
              <a:gd name="connsiteY76" fmla="*/ 543437 h 962546"/>
              <a:gd name="connsiteX77" fmla="*/ 2134700 w 2744608"/>
              <a:gd name="connsiteY77" fmla="*/ 534574 h 962546"/>
              <a:gd name="connsiteX78" fmla="*/ 2162423 w 2744608"/>
              <a:gd name="connsiteY78" fmla="*/ 524636 h 962546"/>
              <a:gd name="connsiteX79" fmla="*/ 2190146 w 2744608"/>
              <a:gd name="connsiteY79" fmla="*/ 513584 h 962546"/>
              <a:gd name="connsiteX80" fmla="*/ 2217870 w 2744608"/>
              <a:gd name="connsiteY80" fmla="*/ 501380 h 962546"/>
              <a:gd name="connsiteX81" fmla="*/ 2245593 w 2744608"/>
              <a:gd name="connsiteY81" fmla="*/ 487985 h 962546"/>
              <a:gd name="connsiteX82" fmla="*/ 2273316 w 2744608"/>
              <a:gd name="connsiteY82" fmla="*/ 473362 h 962546"/>
              <a:gd name="connsiteX83" fmla="*/ 2301039 w 2744608"/>
              <a:gd name="connsiteY83" fmla="*/ 457474 h 962546"/>
              <a:gd name="connsiteX84" fmla="*/ 2328762 w 2744608"/>
              <a:gd name="connsiteY84" fmla="*/ 440280 h 962546"/>
              <a:gd name="connsiteX85" fmla="*/ 2356485 w 2744608"/>
              <a:gd name="connsiteY85" fmla="*/ 421745 h 962546"/>
              <a:gd name="connsiteX86" fmla="*/ 2384208 w 2744608"/>
              <a:gd name="connsiteY86" fmla="*/ 401829 h 962546"/>
              <a:gd name="connsiteX87" fmla="*/ 2411931 w 2744608"/>
              <a:gd name="connsiteY87" fmla="*/ 380495 h 962546"/>
              <a:gd name="connsiteX88" fmla="*/ 2439654 w 2744608"/>
              <a:gd name="connsiteY88" fmla="*/ 357704 h 962546"/>
              <a:gd name="connsiteX89" fmla="*/ 2467377 w 2744608"/>
              <a:gd name="connsiteY89" fmla="*/ 333419 h 962546"/>
              <a:gd name="connsiteX90" fmla="*/ 2495100 w 2744608"/>
              <a:gd name="connsiteY90" fmla="*/ 307601 h 962546"/>
              <a:gd name="connsiteX91" fmla="*/ 2522824 w 2744608"/>
              <a:gd name="connsiteY91" fmla="*/ 280212 h 962546"/>
              <a:gd name="connsiteX92" fmla="*/ 2550547 w 2744608"/>
              <a:gd name="connsiteY92" fmla="*/ 251216 h 962546"/>
              <a:gd name="connsiteX93" fmla="*/ 2578270 w 2744608"/>
              <a:gd name="connsiteY93" fmla="*/ 220572 h 962546"/>
              <a:gd name="connsiteX94" fmla="*/ 2605993 w 2744608"/>
              <a:gd name="connsiteY94" fmla="*/ 188243 h 962546"/>
              <a:gd name="connsiteX95" fmla="*/ 2633716 w 2744608"/>
              <a:gd name="connsiteY95" fmla="*/ 154192 h 962546"/>
              <a:gd name="connsiteX96" fmla="*/ 2661439 w 2744608"/>
              <a:gd name="connsiteY96" fmla="*/ 118381 h 962546"/>
              <a:gd name="connsiteX97" fmla="*/ 2689162 w 2744608"/>
              <a:gd name="connsiteY97" fmla="*/ 80770 h 962546"/>
              <a:gd name="connsiteX98" fmla="*/ 2716885 w 2744608"/>
              <a:gd name="connsiteY98" fmla="*/ 41323 h 962546"/>
              <a:gd name="connsiteX99" fmla="*/ 2744608 w 2744608"/>
              <a:gd name="connsiteY99" fmla="*/ 0 h 9625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2744608" h="962546">
                <a:moveTo>
                  <a:pt x="0" y="962547"/>
                </a:moveTo>
                <a:lnTo>
                  <a:pt x="27723" y="924152"/>
                </a:lnTo>
                <a:lnTo>
                  <a:pt x="55446" y="887572"/>
                </a:lnTo>
                <a:lnTo>
                  <a:pt x="83169" y="852778"/>
                </a:lnTo>
                <a:lnTo>
                  <a:pt x="110892" y="819712"/>
                </a:lnTo>
                <a:lnTo>
                  <a:pt x="138617" y="788345"/>
                </a:lnTo>
                <a:lnTo>
                  <a:pt x="166340" y="758649"/>
                </a:lnTo>
                <a:lnTo>
                  <a:pt x="194063" y="730579"/>
                </a:lnTo>
                <a:lnTo>
                  <a:pt x="221786" y="704093"/>
                </a:lnTo>
                <a:lnTo>
                  <a:pt x="249509" y="679155"/>
                </a:lnTo>
                <a:lnTo>
                  <a:pt x="277234" y="655728"/>
                </a:lnTo>
                <a:lnTo>
                  <a:pt x="304957" y="633774"/>
                </a:lnTo>
                <a:lnTo>
                  <a:pt x="332680" y="613255"/>
                </a:lnTo>
                <a:lnTo>
                  <a:pt x="360403" y="594132"/>
                </a:lnTo>
                <a:lnTo>
                  <a:pt x="388126" y="576369"/>
                </a:lnTo>
                <a:lnTo>
                  <a:pt x="415851" y="559926"/>
                </a:lnTo>
                <a:lnTo>
                  <a:pt x="443574" y="544765"/>
                </a:lnTo>
                <a:lnTo>
                  <a:pt x="471297" y="530849"/>
                </a:lnTo>
                <a:lnTo>
                  <a:pt x="499020" y="518138"/>
                </a:lnTo>
                <a:lnTo>
                  <a:pt x="526743" y="506596"/>
                </a:lnTo>
                <a:lnTo>
                  <a:pt x="554467" y="496186"/>
                </a:lnTo>
                <a:lnTo>
                  <a:pt x="582190" y="486868"/>
                </a:lnTo>
                <a:lnTo>
                  <a:pt x="609914" y="478603"/>
                </a:lnTo>
                <a:lnTo>
                  <a:pt x="637637" y="471354"/>
                </a:lnTo>
                <a:lnTo>
                  <a:pt x="665360" y="465085"/>
                </a:lnTo>
                <a:lnTo>
                  <a:pt x="693083" y="459755"/>
                </a:lnTo>
                <a:lnTo>
                  <a:pt x="720807" y="455327"/>
                </a:lnTo>
                <a:lnTo>
                  <a:pt x="748530" y="451764"/>
                </a:lnTo>
                <a:lnTo>
                  <a:pt x="776253" y="449026"/>
                </a:lnTo>
                <a:lnTo>
                  <a:pt x="803977" y="447076"/>
                </a:lnTo>
                <a:lnTo>
                  <a:pt x="831700" y="445876"/>
                </a:lnTo>
                <a:lnTo>
                  <a:pt x="859424" y="445390"/>
                </a:lnTo>
                <a:lnTo>
                  <a:pt x="887147" y="445575"/>
                </a:lnTo>
                <a:lnTo>
                  <a:pt x="914870" y="446398"/>
                </a:lnTo>
                <a:lnTo>
                  <a:pt x="942593" y="447818"/>
                </a:lnTo>
                <a:lnTo>
                  <a:pt x="970316" y="449797"/>
                </a:lnTo>
                <a:lnTo>
                  <a:pt x="998039" y="452298"/>
                </a:lnTo>
                <a:lnTo>
                  <a:pt x="1025763" y="455284"/>
                </a:lnTo>
                <a:lnTo>
                  <a:pt x="1053486" y="458714"/>
                </a:lnTo>
                <a:lnTo>
                  <a:pt x="1081209" y="462552"/>
                </a:lnTo>
                <a:lnTo>
                  <a:pt x="1108932" y="466760"/>
                </a:lnTo>
                <a:lnTo>
                  <a:pt x="1136655" y="471300"/>
                </a:lnTo>
                <a:lnTo>
                  <a:pt x="1164378" y="476131"/>
                </a:lnTo>
                <a:lnTo>
                  <a:pt x="1192101" y="481219"/>
                </a:lnTo>
                <a:lnTo>
                  <a:pt x="1219824" y="486525"/>
                </a:lnTo>
                <a:lnTo>
                  <a:pt x="1247547" y="492010"/>
                </a:lnTo>
                <a:lnTo>
                  <a:pt x="1275270" y="497636"/>
                </a:lnTo>
                <a:lnTo>
                  <a:pt x="1302993" y="503365"/>
                </a:lnTo>
                <a:lnTo>
                  <a:pt x="1330716" y="509160"/>
                </a:lnTo>
                <a:lnTo>
                  <a:pt x="1358440" y="514981"/>
                </a:lnTo>
                <a:lnTo>
                  <a:pt x="1386163" y="520792"/>
                </a:lnTo>
                <a:lnTo>
                  <a:pt x="1413886" y="526554"/>
                </a:lnTo>
                <a:lnTo>
                  <a:pt x="1441609" y="532230"/>
                </a:lnTo>
                <a:lnTo>
                  <a:pt x="1469332" y="537780"/>
                </a:lnTo>
                <a:lnTo>
                  <a:pt x="1497055" y="543166"/>
                </a:lnTo>
                <a:lnTo>
                  <a:pt x="1524778" y="548352"/>
                </a:lnTo>
                <a:lnTo>
                  <a:pt x="1552501" y="553299"/>
                </a:lnTo>
                <a:lnTo>
                  <a:pt x="1580224" y="557968"/>
                </a:lnTo>
                <a:lnTo>
                  <a:pt x="1607947" y="562323"/>
                </a:lnTo>
                <a:lnTo>
                  <a:pt x="1635685" y="566324"/>
                </a:lnTo>
                <a:lnTo>
                  <a:pt x="1663408" y="569935"/>
                </a:lnTo>
                <a:lnTo>
                  <a:pt x="1691131" y="573115"/>
                </a:lnTo>
                <a:lnTo>
                  <a:pt x="1718854" y="575828"/>
                </a:lnTo>
                <a:lnTo>
                  <a:pt x="1746577" y="578036"/>
                </a:lnTo>
                <a:lnTo>
                  <a:pt x="1774300" y="579700"/>
                </a:lnTo>
                <a:lnTo>
                  <a:pt x="1802023" y="580783"/>
                </a:lnTo>
                <a:lnTo>
                  <a:pt x="1829746" y="581247"/>
                </a:lnTo>
                <a:lnTo>
                  <a:pt x="1857469" y="581053"/>
                </a:lnTo>
                <a:lnTo>
                  <a:pt x="1885192" y="580163"/>
                </a:lnTo>
                <a:lnTo>
                  <a:pt x="1912916" y="578540"/>
                </a:lnTo>
                <a:lnTo>
                  <a:pt x="1940639" y="576145"/>
                </a:lnTo>
                <a:lnTo>
                  <a:pt x="1968362" y="572939"/>
                </a:lnTo>
                <a:lnTo>
                  <a:pt x="1996085" y="568886"/>
                </a:lnTo>
                <a:lnTo>
                  <a:pt x="2023808" y="563948"/>
                </a:lnTo>
                <a:lnTo>
                  <a:pt x="2051531" y="558085"/>
                </a:lnTo>
                <a:lnTo>
                  <a:pt x="2079254" y="551262"/>
                </a:lnTo>
                <a:lnTo>
                  <a:pt x="2106977" y="543437"/>
                </a:lnTo>
                <a:lnTo>
                  <a:pt x="2134700" y="534574"/>
                </a:lnTo>
                <a:lnTo>
                  <a:pt x="2162423" y="524636"/>
                </a:lnTo>
                <a:lnTo>
                  <a:pt x="2190146" y="513584"/>
                </a:lnTo>
                <a:lnTo>
                  <a:pt x="2217870" y="501380"/>
                </a:lnTo>
                <a:lnTo>
                  <a:pt x="2245593" y="487985"/>
                </a:lnTo>
                <a:lnTo>
                  <a:pt x="2273316" y="473362"/>
                </a:lnTo>
                <a:lnTo>
                  <a:pt x="2301039" y="457474"/>
                </a:lnTo>
                <a:lnTo>
                  <a:pt x="2328762" y="440280"/>
                </a:lnTo>
                <a:lnTo>
                  <a:pt x="2356485" y="421745"/>
                </a:lnTo>
                <a:lnTo>
                  <a:pt x="2384208" y="401829"/>
                </a:lnTo>
                <a:lnTo>
                  <a:pt x="2411931" y="380495"/>
                </a:lnTo>
                <a:lnTo>
                  <a:pt x="2439654" y="357704"/>
                </a:lnTo>
                <a:lnTo>
                  <a:pt x="2467377" y="333419"/>
                </a:lnTo>
                <a:lnTo>
                  <a:pt x="2495100" y="307601"/>
                </a:lnTo>
                <a:lnTo>
                  <a:pt x="2522824" y="280212"/>
                </a:lnTo>
                <a:lnTo>
                  <a:pt x="2550547" y="251216"/>
                </a:lnTo>
                <a:lnTo>
                  <a:pt x="2578270" y="220572"/>
                </a:lnTo>
                <a:lnTo>
                  <a:pt x="2605993" y="188243"/>
                </a:lnTo>
                <a:lnTo>
                  <a:pt x="2633716" y="154192"/>
                </a:lnTo>
                <a:lnTo>
                  <a:pt x="2661439" y="118381"/>
                </a:lnTo>
                <a:lnTo>
                  <a:pt x="2689162" y="80770"/>
                </a:lnTo>
                <a:lnTo>
                  <a:pt x="2716885" y="41323"/>
                </a:lnTo>
                <a:lnTo>
                  <a:pt x="2744608" y="0"/>
                </a:lnTo>
              </a:path>
            </a:pathLst>
          </a:custGeom>
          <a:noFill/>
          <a:ln w="28734" cap="rnd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59" name="Freeform 458">
            <a:extLst>
              <a:ext uri="{FF2B5EF4-FFF2-40B4-BE49-F238E27FC236}">
                <a16:creationId xmlns:a16="http://schemas.microsoft.com/office/drawing/2014/main" id="{DA1BF3DD-8B88-5BCB-7195-4DC579785498}"/>
              </a:ext>
            </a:extLst>
          </p:cNvPr>
          <p:cNvSpPr/>
          <p:nvPr/>
        </p:nvSpPr>
        <p:spPr>
          <a:xfrm>
            <a:off x="4462502" y="1464544"/>
            <a:ext cx="2744608" cy="1360405"/>
          </a:xfrm>
          <a:custGeom>
            <a:avLst/>
            <a:gdLst>
              <a:gd name="connsiteX0" fmla="*/ 0 w 2744608"/>
              <a:gd name="connsiteY0" fmla="*/ 83700 h 1360405"/>
              <a:gd name="connsiteX1" fmla="*/ 27723 w 2744608"/>
              <a:gd name="connsiteY1" fmla="*/ 135580 h 1360405"/>
              <a:gd name="connsiteX2" fmla="*/ 55446 w 2744608"/>
              <a:gd name="connsiteY2" fmla="*/ 186383 h 1360405"/>
              <a:gd name="connsiteX3" fmla="*/ 83169 w 2744608"/>
              <a:gd name="connsiteY3" fmla="*/ 236111 h 1360405"/>
              <a:gd name="connsiteX4" fmla="*/ 110892 w 2744608"/>
              <a:gd name="connsiteY4" fmla="*/ 284763 h 1360405"/>
              <a:gd name="connsiteX5" fmla="*/ 138617 w 2744608"/>
              <a:gd name="connsiteY5" fmla="*/ 332339 h 1360405"/>
              <a:gd name="connsiteX6" fmla="*/ 166340 w 2744608"/>
              <a:gd name="connsiteY6" fmla="*/ 378838 h 1360405"/>
              <a:gd name="connsiteX7" fmla="*/ 194063 w 2744608"/>
              <a:gd name="connsiteY7" fmla="*/ 424263 h 1360405"/>
              <a:gd name="connsiteX8" fmla="*/ 221786 w 2744608"/>
              <a:gd name="connsiteY8" fmla="*/ 468609 h 1360405"/>
              <a:gd name="connsiteX9" fmla="*/ 249509 w 2744608"/>
              <a:gd name="connsiteY9" fmla="*/ 511882 h 1360405"/>
              <a:gd name="connsiteX10" fmla="*/ 277234 w 2744608"/>
              <a:gd name="connsiteY10" fmla="*/ 554077 h 1360405"/>
              <a:gd name="connsiteX11" fmla="*/ 304957 w 2744608"/>
              <a:gd name="connsiteY11" fmla="*/ 595197 h 1360405"/>
              <a:gd name="connsiteX12" fmla="*/ 332680 w 2744608"/>
              <a:gd name="connsiteY12" fmla="*/ 635240 h 1360405"/>
              <a:gd name="connsiteX13" fmla="*/ 360403 w 2744608"/>
              <a:gd name="connsiteY13" fmla="*/ 674208 h 1360405"/>
              <a:gd name="connsiteX14" fmla="*/ 388126 w 2744608"/>
              <a:gd name="connsiteY14" fmla="*/ 712099 h 1360405"/>
              <a:gd name="connsiteX15" fmla="*/ 415851 w 2744608"/>
              <a:gd name="connsiteY15" fmla="*/ 748915 h 1360405"/>
              <a:gd name="connsiteX16" fmla="*/ 443574 w 2744608"/>
              <a:gd name="connsiteY16" fmla="*/ 784654 h 1360405"/>
              <a:gd name="connsiteX17" fmla="*/ 471297 w 2744608"/>
              <a:gd name="connsiteY17" fmla="*/ 819317 h 1360405"/>
              <a:gd name="connsiteX18" fmla="*/ 499020 w 2744608"/>
              <a:gd name="connsiteY18" fmla="*/ 852905 h 1360405"/>
              <a:gd name="connsiteX19" fmla="*/ 526743 w 2744608"/>
              <a:gd name="connsiteY19" fmla="*/ 885416 h 1360405"/>
              <a:gd name="connsiteX20" fmla="*/ 554467 w 2744608"/>
              <a:gd name="connsiteY20" fmla="*/ 916852 h 1360405"/>
              <a:gd name="connsiteX21" fmla="*/ 582190 w 2744608"/>
              <a:gd name="connsiteY21" fmla="*/ 947211 h 1360405"/>
              <a:gd name="connsiteX22" fmla="*/ 609914 w 2744608"/>
              <a:gd name="connsiteY22" fmla="*/ 976495 h 1360405"/>
              <a:gd name="connsiteX23" fmla="*/ 637637 w 2744608"/>
              <a:gd name="connsiteY23" fmla="*/ 1004702 h 1360405"/>
              <a:gd name="connsiteX24" fmla="*/ 665360 w 2744608"/>
              <a:gd name="connsiteY24" fmla="*/ 1031833 h 1360405"/>
              <a:gd name="connsiteX25" fmla="*/ 693083 w 2744608"/>
              <a:gd name="connsiteY25" fmla="*/ 1057888 h 1360405"/>
              <a:gd name="connsiteX26" fmla="*/ 720807 w 2744608"/>
              <a:gd name="connsiteY26" fmla="*/ 1082868 h 1360405"/>
              <a:gd name="connsiteX27" fmla="*/ 748530 w 2744608"/>
              <a:gd name="connsiteY27" fmla="*/ 1106770 h 1360405"/>
              <a:gd name="connsiteX28" fmla="*/ 776253 w 2744608"/>
              <a:gd name="connsiteY28" fmla="*/ 1129598 h 1360405"/>
              <a:gd name="connsiteX29" fmla="*/ 803977 w 2744608"/>
              <a:gd name="connsiteY29" fmla="*/ 1151349 h 1360405"/>
              <a:gd name="connsiteX30" fmla="*/ 831700 w 2744608"/>
              <a:gd name="connsiteY30" fmla="*/ 1172024 h 1360405"/>
              <a:gd name="connsiteX31" fmla="*/ 859424 w 2744608"/>
              <a:gd name="connsiteY31" fmla="*/ 1191623 h 1360405"/>
              <a:gd name="connsiteX32" fmla="*/ 887147 w 2744608"/>
              <a:gd name="connsiteY32" fmla="*/ 1210146 h 1360405"/>
              <a:gd name="connsiteX33" fmla="*/ 914870 w 2744608"/>
              <a:gd name="connsiteY33" fmla="*/ 1227592 h 1360405"/>
              <a:gd name="connsiteX34" fmla="*/ 942593 w 2744608"/>
              <a:gd name="connsiteY34" fmla="*/ 1243964 h 1360405"/>
              <a:gd name="connsiteX35" fmla="*/ 970316 w 2744608"/>
              <a:gd name="connsiteY35" fmla="*/ 1259259 h 1360405"/>
              <a:gd name="connsiteX36" fmla="*/ 998039 w 2744608"/>
              <a:gd name="connsiteY36" fmla="*/ 1273477 h 1360405"/>
              <a:gd name="connsiteX37" fmla="*/ 1025763 w 2744608"/>
              <a:gd name="connsiteY37" fmla="*/ 1286620 h 1360405"/>
              <a:gd name="connsiteX38" fmla="*/ 1053486 w 2744608"/>
              <a:gd name="connsiteY38" fmla="*/ 1298687 h 1360405"/>
              <a:gd name="connsiteX39" fmla="*/ 1081209 w 2744608"/>
              <a:gd name="connsiteY39" fmla="*/ 1309679 h 1360405"/>
              <a:gd name="connsiteX40" fmla="*/ 1108932 w 2744608"/>
              <a:gd name="connsiteY40" fmla="*/ 1319593 h 1360405"/>
              <a:gd name="connsiteX41" fmla="*/ 1136655 w 2744608"/>
              <a:gd name="connsiteY41" fmla="*/ 1328432 h 1360405"/>
              <a:gd name="connsiteX42" fmla="*/ 1164378 w 2744608"/>
              <a:gd name="connsiteY42" fmla="*/ 1336195 h 1360405"/>
              <a:gd name="connsiteX43" fmla="*/ 1192101 w 2744608"/>
              <a:gd name="connsiteY43" fmla="*/ 1342882 h 1360405"/>
              <a:gd name="connsiteX44" fmla="*/ 1219824 w 2744608"/>
              <a:gd name="connsiteY44" fmla="*/ 1348492 h 1360405"/>
              <a:gd name="connsiteX45" fmla="*/ 1247547 w 2744608"/>
              <a:gd name="connsiteY45" fmla="*/ 1353026 h 1360405"/>
              <a:gd name="connsiteX46" fmla="*/ 1275270 w 2744608"/>
              <a:gd name="connsiteY46" fmla="*/ 1356485 h 1360405"/>
              <a:gd name="connsiteX47" fmla="*/ 1302993 w 2744608"/>
              <a:gd name="connsiteY47" fmla="*/ 1358867 h 1360405"/>
              <a:gd name="connsiteX48" fmla="*/ 1330716 w 2744608"/>
              <a:gd name="connsiteY48" fmla="*/ 1360175 h 1360405"/>
              <a:gd name="connsiteX49" fmla="*/ 1358440 w 2744608"/>
              <a:gd name="connsiteY49" fmla="*/ 1360405 h 1360405"/>
              <a:gd name="connsiteX50" fmla="*/ 1386163 w 2744608"/>
              <a:gd name="connsiteY50" fmla="*/ 1359560 h 1360405"/>
              <a:gd name="connsiteX51" fmla="*/ 1413886 w 2744608"/>
              <a:gd name="connsiteY51" fmla="*/ 1357639 h 1360405"/>
              <a:gd name="connsiteX52" fmla="*/ 1441609 w 2744608"/>
              <a:gd name="connsiteY52" fmla="*/ 1354640 h 1360405"/>
              <a:gd name="connsiteX53" fmla="*/ 1469332 w 2744608"/>
              <a:gd name="connsiteY53" fmla="*/ 1350568 h 1360405"/>
              <a:gd name="connsiteX54" fmla="*/ 1497055 w 2744608"/>
              <a:gd name="connsiteY54" fmla="*/ 1345418 h 1360405"/>
              <a:gd name="connsiteX55" fmla="*/ 1524778 w 2744608"/>
              <a:gd name="connsiteY55" fmla="*/ 1339192 h 1360405"/>
              <a:gd name="connsiteX56" fmla="*/ 1552501 w 2744608"/>
              <a:gd name="connsiteY56" fmla="*/ 1331890 h 1360405"/>
              <a:gd name="connsiteX57" fmla="*/ 1580224 w 2744608"/>
              <a:gd name="connsiteY57" fmla="*/ 1323513 h 1360405"/>
              <a:gd name="connsiteX58" fmla="*/ 1607947 w 2744608"/>
              <a:gd name="connsiteY58" fmla="*/ 1314060 h 1360405"/>
              <a:gd name="connsiteX59" fmla="*/ 1635685 w 2744608"/>
              <a:gd name="connsiteY59" fmla="*/ 1303529 h 1360405"/>
              <a:gd name="connsiteX60" fmla="*/ 1663408 w 2744608"/>
              <a:gd name="connsiteY60" fmla="*/ 1291924 h 1360405"/>
              <a:gd name="connsiteX61" fmla="*/ 1691131 w 2744608"/>
              <a:gd name="connsiteY61" fmla="*/ 1279242 h 1360405"/>
              <a:gd name="connsiteX62" fmla="*/ 1718854 w 2744608"/>
              <a:gd name="connsiteY62" fmla="*/ 1265485 h 1360405"/>
              <a:gd name="connsiteX63" fmla="*/ 1746577 w 2744608"/>
              <a:gd name="connsiteY63" fmla="*/ 1250651 h 1360405"/>
              <a:gd name="connsiteX64" fmla="*/ 1774300 w 2744608"/>
              <a:gd name="connsiteY64" fmla="*/ 1234740 h 1360405"/>
              <a:gd name="connsiteX65" fmla="*/ 1802023 w 2744608"/>
              <a:gd name="connsiteY65" fmla="*/ 1217755 h 1360405"/>
              <a:gd name="connsiteX66" fmla="*/ 1829746 w 2744608"/>
              <a:gd name="connsiteY66" fmla="*/ 1199694 h 1360405"/>
              <a:gd name="connsiteX67" fmla="*/ 1857469 w 2744608"/>
              <a:gd name="connsiteY67" fmla="*/ 1180555 h 1360405"/>
              <a:gd name="connsiteX68" fmla="*/ 1885192 w 2744608"/>
              <a:gd name="connsiteY68" fmla="*/ 1160341 h 1360405"/>
              <a:gd name="connsiteX69" fmla="*/ 1912916 w 2744608"/>
              <a:gd name="connsiteY69" fmla="*/ 1139051 h 1360405"/>
              <a:gd name="connsiteX70" fmla="*/ 1940639 w 2744608"/>
              <a:gd name="connsiteY70" fmla="*/ 1116686 h 1360405"/>
              <a:gd name="connsiteX71" fmla="*/ 1968362 w 2744608"/>
              <a:gd name="connsiteY71" fmla="*/ 1093243 h 1360405"/>
              <a:gd name="connsiteX72" fmla="*/ 1996085 w 2744608"/>
              <a:gd name="connsiteY72" fmla="*/ 1068726 h 1360405"/>
              <a:gd name="connsiteX73" fmla="*/ 2023808 w 2744608"/>
              <a:gd name="connsiteY73" fmla="*/ 1043131 h 1360405"/>
              <a:gd name="connsiteX74" fmla="*/ 2051531 w 2744608"/>
              <a:gd name="connsiteY74" fmla="*/ 1016461 h 1360405"/>
              <a:gd name="connsiteX75" fmla="*/ 2079254 w 2744608"/>
              <a:gd name="connsiteY75" fmla="*/ 988715 h 1360405"/>
              <a:gd name="connsiteX76" fmla="*/ 2106977 w 2744608"/>
              <a:gd name="connsiteY76" fmla="*/ 959893 h 1360405"/>
              <a:gd name="connsiteX77" fmla="*/ 2134700 w 2744608"/>
              <a:gd name="connsiteY77" fmla="*/ 929995 h 1360405"/>
              <a:gd name="connsiteX78" fmla="*/ 2162423 w 2744608"/>
              <a:gd name="connsiteY78" fmla="*/ 899020 h 1360405"/>
              <a:gd name="connsiteX79" fmla="*/ 2190146 w 2744608"/>
              <a:gd name="connsiteY79" fmla="*/ 866971 h 1360405"/>
              <a:gd name="connsiteX80" fmla="*/ 2217870 w 2744608"/>
              <a:gd name="connsiteY80" fmla="*/ 833844 h 1360405"/>
              <a:gd name="connsiteX81" fmla="*/ 2245593 w 2744608"/>
              <a:gd name="connsiteY81" fmla="*/ 799642 h 1360405"/>
              <a:gd name="connsiteX82" fmla="*/ 2273316 w 2744608"/>
              <a:gd name="connsiteY82" fmla="*/ 764364 h 1360405"/>
              <a:gd name="connsiteX83" fmla="*/ 2301039 w 2744608"/>
              <a:gd name="connsiteY83" fmla="*/ 728010 h 1360405"/>
              <a:gd name="connsiteX84" fmla="*/ 2328762 w 2744608"/>
              <a:gd name="connsiteY84" fmla="*/ 690578 h 1360405"/>
              <a:gd name="connsiteX85" fmla="*/ 2356485 w 2744608"/>
              <a:gd name="connsiteY85" fmla="*/ 652073 h 1360405"/>
              <a:gd name="connsiteX86" fmla="*/ 2384208 w 2744608"/>
              <a:gd name="connsiteY86" fmla="*/ 612490 h 1360405"/>
              <a:gd name="connsiteX87" fmla="*/ 2411931 w 2744608"/>
              <a:gd name="connsiteY87" fmla="*/ 571831 h 1360405"/>
              <a:gd name="connsiteX88" fmla="*/ 2439654 w 2744608"/>
              <a:gd name="connsiteY88" fmla="*/ 530097 h 1360405"/>
              <a:gd name="connsiteX89" fmla="*/ 2467377 w 2744608"/>
              <a:gd name="connsiteY89" fmla="*/ 487287 h 1360405"/>
              <a:gd name="connsiteX90" fmla="*/ 2495100 w 2744608"/>
              <a:gd name="connsiteY90" fmla="*/ 443399 h 1360405"/>
              <a:gd name="connsiteX91" fmla="*/ 2522824 w 2744608"/>
              <a:gd name="connsiteY91" fmla="*/ 398438 h 1360405"/>
              <a:gd name="connsiteX92" fmla="*/ 2550547 w 2744608"/>
              <a:gd name="connsiteY92" fmla="*/ 352399 h 1360405"/>
              <a:gd name="connsiteX93" fmla="*/ 2578270 w 2744608"/>
              <a:gd name="connsiteY93" fmla="*/ 305284 h 1360405"/>
              <a:gd name="connsiteX94" fmla="*/ 2605993 w 2744608"/>
              <a:gd name="connsiteY94" fmla="*/ 257094 h 1360405"/>
              <a:gd name="connsiteX95" fmla="*/ 2633716 w 2744608"/>
              <a:gd name="connsiteY95" fmla="*/ 207827 h 1360405"/>
              <a:gd name="connsiteX96" fmla="*/ 2661439 w 2744608"/>
              <a:gd name="connsiteY96" fmla="*/ 157484 h 1360405"/>
              <a:gd name="connsiteX97" fmla="*/ 2689162 w 2744608"/>
              <a:gd name="connsiteY97" fmla="*/ 106066 h 1360405"/>
              <a:gd name="connsiteX98" fmla="*/ 2716885 w 2744608"/>
              <a:gd name="connsiteY98" fmla="*/ 53571 h 1360405"/>
              <a:gd name="connsiteX99" fmla="*/ 2744608 w 2744608"/>
              <a:gd name="connsiteY99" fmla="*/ 0 h 1360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2744608" h="1360405">
                <a:moveTo>
                  <a:pt x="0" y="83700"/>
                </a:moveTo>
                <a:lnTo>
                  <a:pt x="27723" y="135580"/>
                </a:lnTo>
                <a:lnTo>
                  <a:pt x="55446" y="186383"/>
                </a:lnTo>
                <a:lnTo>
                  <a:pt x="83169" y="236111"/>
                </a:lnTo>
                <a:lnTo>
                  <a:pt x="110892" y="284763"/>
                </a:lnTo>
                <a:lnTo>
                  <a:pt x="138617" y="332339"/>
                </a:lnTo>
                <a:lnTo>
                  <a:pt x="166340" y="378838"/>
                </a:lnTo>
                <a:lnTo>
                  <a:pt x="194063" y="424263"/>
                </a:lnTo>
                <a:lnTo>
                  <a:pt x="221786" y="468609"/>
                </a:lnTo>
                <a:lnTo>
                  <a:pt x="249509" y="511882"/>
                </a:lnTo>
                <a:lnTo>
                  <a:pt x="277234" y="554077"/>
                </a:lnTo>
                <a:lnTo>
                  <a:pt x="304957" y="595197"/>
                </a:lnTo>
                <a:lnTo>
                  <a:pt x="332680" y="635240"/>
                </a:lnTo>
                <a:lnTo>
                  <a:pt x="360403" y="674208"/>
                </a:lnTo>
                <a:lnTo>
                  <a:pt x="388126" y="712099"/>
                </a:lnTo>
                <a:lnTo>
                  <a:pt x="415851" y="748915"/>
                </a:lnTo>
                <a:lnTo>
                  <a:pt x="443574" y="784654"/>
                </a:lnTo>
                <a:lnTo>
                  <a:pt x="471297" y="819317"/>
                </a:lnTo>
                <a:lnTo>
                  <a:pt x="499020" y="852905"/>
                </a:lnTo>
                <a:lnTo>
                  <a:pt x="526743" y="885416"/>
                </a:lnTo>
                <a:lnTo>
                  <a:pt x="554467" y="916852"/>
                </a:lnTo>
                <a:lnTo>
                  <a:pt x="582190" y="947211"/>
                </a:lnTo>
                <a:lnTo>
                  <a:pt x="609914" y="976495"/>
                </a:lnTo>
                <a:lnTo>
                  <a:pt x="637637" y="1004702"/>
                </a:lnTo>
                <a:lnTo>
                  <a:pt x="665360" y="1031833"/>
                </a:lnTo>
                <a:lnTo>
                  <a:pt x="693083" y="1057888"/>
                </a:lnTo>
                <a:lnTo>
                  <a:pt x="720807" y="1082868"/>
                </a:lnTo>
                <a:lnTo>
                  <a:pt x="748530" y="1106770"/>
                </a:lnTo>
                <a:lnTo>
                  <a:pt x="776253" y="1129598"/>
                </a:lnTo>
                <a:lnTo>
                  <a:pt x="803977" y="1151349"/>
                </a:lnTo>
                <a:lnTo>
                  <a:pt x="831700" y="1172024"/>
                </a:lnTo>
                <a:lnTo>
                  <a:pt x="859424" y="1191623"/>
                </a:lnTo>
                <a:lnTo>
                  <a:pt x="887147" y="1210146"/>
                </a:lnTo>
                <a:lnTo>
                  <a:pt x="914870" y="1227592"/>
                </a:lnTo>
                <a:lnTo>
                  <a:pt x="942593" y="1243964"/>
                </a:lnTo>
                <a:lnTo>
                  <a:pt x="970316" y="1259259"/>
                </a:lnTo>
                <a:lnTo>
                  <a:pt x="998039" y="1273477"/>
                </a:lnTo>
                <a:lnTo>
                  <a:pt x="1025763" y="1286620"/>
                </a:lnTo>
                <a:lnTo>
                  <a:pt x="1053486" y="1298687"/>
                </a:lnTo>
                <a:lnTo>
                  <a:pt x="1081209" y="1309679"/>
                </a:lnTo>
                <a:lnTo>
                  <a:pt x="1108932" y="1319593"/>
                </a:lnTo>
                <a:lnTo>
                  <a:pt x="1136655" y="1328432"/>
                </a:lnTo>
                <a:lnTo>
                  <a:pt x="1164378" y="1336195"/>
                </a:lnTo>
                <a:lnTo>
                  <a:pt x="1192101" y="1342882"/>
                </a:lnTo>
                <a:lnTo>
                  <a:pt x="1219824" y="1348492"/>
                </a:lnTo>
                <a:lnTo>
                  <a:pt x="1247547" y="1353026"/>
                </a:lnTo>
                <a:lnTo>
                  <a:pt x="1275270" y="1356485"/>
                </a:lnTo>
                <a:lnTo>
                  <a:pt x="1302993" y="1358867"/>
                </a:lnTo>
                <a:lnTo>
                  <a:pt x="1330716" y="1360175"/>
                </a:lnTo>
                <a:lnTo>
                  <a:pt x="1358440" y="1360405"/>
                </a:lnTo>
                <a:lnTo>
                  <a:pt x="1386163" y="1359560"/>
                </a:lnTo>
                <a:lnTo>
                  <a:pt x="1413886" y="1357639"/>
                </a:lnTo>
                <a:lnTo>
                  <a:pt x="1441609" y="1354640"/>
                </a:lnTo>
                <a:lnTo>
                  <a:pt x="1469332" y="1350568"/>
                </a:lnTo>
                <a:lnTo>
                  <a:pt x="1497055" y="1345418"/>
                </a:lnTo>
                <a:lnTo>
                  <a:pt x="1524778" y="1339192"/>
                </a:lnTo>
                <a:lnTo>
                  <a:pt x="1552501" y="1331890"/>
                </a:lnTo>
                <a:lnTo>
                  <a:pt x="1580224" y="1323513"/>
                </a:lnTo>
                <a:lnTo>
                  <a:pt x="1607947" y="1314060"/>
                </a:lnTo>
                <a:lnTo>
                  <a:pt x="1635685" y="1303529"/>
                </a:lnTo>
                <a:lnTo>
                  <a:pt x="1663408" y="1291924"/>
                </a:lnTo>
                <a:lnTo>
                  <a:pt x="1691131" y="1279242"/>
                </a:lnTo>
                <a:lnTo>
                  <a:pt x="1718854" y="1265485"/>
                </a:lnTo>
                <a:lnTo>
                  <a:pt x="1746577" y="1250651"/>
                </a:lnTo>
                <a:lnTo>
                  <a:pt x="1774300" y="1234740"/>
                </a:lnTo>
                <a:lnTo>
                  <a:pt x="1802023" y="1217755"/>
                </a:lnTo>
                <a:lnTo>
                  <a:pt x="1829746" y="1199694"/>
                </a:lnTo>
                <a:lnTo>
                  <a:pt x="1857469" y="1180555"/>
                </a:lnTo>
                <a:lnTo>
                  <a:pt x="1885192" y="1160341"/>
                </a:lnTo>
                <a:lnTo>
                  <a:pt x="1912916" y="1139051"/>
                </a:lnTo>
                <a:lnTo>
                  <a:pt x="1940639" y="1116686"/>
                </a:lnTo>
                <a:lnTo>
                  <a:pt x="1968362" y="1093243"/>
                </a:lnTo>
                <a:lnTo>
                  <a:pt x="1996085" y="1068726"/>
                </a:lnTo>
                <a:lnTo>
                  <a:pt x="2023808" y="1043131"/>
                </a:lnTo>
                <a:lnTo>
                  <a:pt x="2051531" y="1016461"/>
                </a:lnTo>
                <a:lnTo>
                  <a:pt x="2079254" y="988715"/>
                </a:lnTo>
                <a:lnTo>
                  <a:pt x="2106977" y="959893"/>
                </a:lnTo>
                <a:lnTo>
                  <a:pt x="2134700" y="929995"/>
                </a:lnTo>
                <a:lnTo>
                  <a:pt x="2162423" y="899020"/>
                </a:lnTo>
                <a:lnTo>
                  <a:pt x="2190146" y="866971"/>
                </a:lnTo>
                <a:lnTo>
                  <a:pt x="2217870" y="833844"/>
                </a:lnTo>
                <a:lnTo>
                  <a:pt x="2245593" y="799642"/>
                </a:lnTo>
                <a:lnTo>
                  <a:pt x="2273316" y="764364"/>
                </a:lnTo>
                <a:lnTo>
                  <a:pt x="2301039" y="728010"/>
                </a:lnTo>
                <a:lnTo>
                  <a:pt x="2328762" y="690578"/>
                </a:lnTo>
                <a:lnTo>
                  <a:pt x="2356485" y="652073"/>
                </a:lnTo>
                <a:lnTo>
                  <a:pt x="2384208" y="612490"/>
                </a:lnTo>
                <a:lnTo>
                  <a:pt x="2411931" y="571831"/>
                </a:lnTo>
                <a:lnTo>
                  <a:pt x="2439654" y="530097"/>
                </a:lnTo>
                <a:lnTo>
                  <a:pt x="2467377" y="487287"/>
                </a:lnTo>
                <a:lnTo>
                  <a:pt x="2495100" y="443399"/>
                </a:lnTo>
                <a:lnTo>
                  <a:pt x="2522824" y="398438"/>
                </a:lnTo>
                <a:lnTo>
                  <a:pt x="2550547" y="352399"/>
                </a:lnTo>
                <a:lnTo>
                  <a:pt x="2578270" y="305284"/>
                </a:lnTo>
                <a:lnTo>
                  <a:pt x="2605993" y="257094"/>
                </a:lnTo>
                <a:lnTo>
                  <a:pt x="2633716" y="207827"/>
                </a:lnTo>
                <a:lnTo>
                  <a:pt x="2661439" y="157484"/>
                </a:lnTo>
                <a:lnTo>
                  <a:pt x="2689162" y="106066"/>
                </a:lnTo>
                <a:lnTo>
                  <a:pt x="2716885" y="53571"/>
                </a:lnTo>
                <a:lnTo>
                  <a:pt x="2744608" y="0"/>
                </a:lnTo>
              </a:path>
            </a:pathLst>
          </a:custGeom>
          <a:noFill/>
          <a:ln w="17240" cap="rnd">
            <a:solidFill>
              <a:srgbClr val="FF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504" name="Group 503">
            <a:extLst>
              <a:ext uri="{FF2B5EF4-FFF2-40B4-BE49-F238E27FC236}">
                <a16:creationId xmlns:a16="http://schemas.microsoft.com/office/drawing/2014/main" id="{01A2E270-317E-DD52-F3CB-ACBD1A3CB4B9}"/>
              </a:ext>
            </a:extLst>
          </p:cNvPr>
          <p:cNvGrpSpPr/>
          <p:nvPr/>
        </p:nvGrpSpPr>
        <p:grpSpPr>
          <a:xfrm>
            <a:off x="4828666" y="2181968"/>
            <a:ext cx="51845" cy="478283"/>
            <a:chOff x="4828666" y="2181968"/>
            <a:chExt cx="51845" cy="478283"/>
          </a:xfrm>
        </p:grpSpPr>
        <p:sp>
          <p:nvSpPr>
            <p:cNvPr id="460" name="Freeform 459">
              <a:extLst>
                <a:ext uri="{FF2B5EF4-FFF2-40B4-BE49-F238E27FC236}">
                  <a16:creationId xmlns:a16="http://schemas.microsoft.com/office/drawing/2014/main" id="{BDE3742C-A732-1C5C-20C8-865D227789A7}"/>
                </a:ext>
              </a:extLst>
            </p:cNvPr>
            <p:cNvSpPr/>
            <p:nvPr/>
          </p:nvSpPr>
          <p:spPr>
            <a:xfrm>
              <a:off x="4854588" y="2181968"/>
              <a:ext cx="1440" cy="478282"/>
            </a:xfrm>
            <a:custGeom>
              <a:avLst/>
              <a:gdLst>
                <a:gd name="connsiteX0" fmla="*/ 0 w 1440"/>
                <a:gd name="connsiteY0" fmla="*/ 478283 h 478282"/>
                <a:gd name="connsiteX1" fmla="*/ 0 w 1440"/>
                <a:gd name="connsiteY1" fmla="*/ 0 h 478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40" h="478282">
                  <a:moveTo>
                    <a:pt x="0" y="478283"/>
                  </a:moveTo>
                  <a:lnTo>
                    <a:pt x="0" y="0"/>
                  </a:lnTo>
                </a:path>
              </a:pathLst>
            </a:custGeom>
            <a:noFill/>
            <a:ln w="5747" cap="rnd">
              <a:solidFill>
                <a:srgbClr val="000000"/>
              </a:solidFill>
              <a:custDash>
                <a:ds d="150000" sp="300000"/>
              </a:custDash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1" name="Freeform 460">
              <a:extLst>
                <a:ext uri="{FF2B5EF4-FFF2-40B4-BE49-F238E27FC236}">
                  <a16:creationId xmlns:a16="http://schemas.microsoft.com/office/drawing/2014/main" id="{ED8FC19F-3167-375A-B227-B716C2C2E48A}"/>
                </a:ext>
              </a:extLst>
            </p:cNvPr>
            <p:cNvSpPr/>
            <p:nvPr/>
          </p:nvSpPr>
          <p:spPr>
            <a:xfrm>
              <a:off x="4828666" y="2181968"/>
              <a:ext cx="51845" cy="51845"/>
            </a:xfrm>
            <a:custGeom>
              <a:avLst/>
              <a:gdLst>
                <a:gd name="connsiteX0" fmla="*/ 25923 w 51845"/>
                <a:gd name="connsiteY0" fmla="*/ 51846 h 51845"/>
                <a:gd name="connsiteX1" fmla="*/ 0 w 51845"/>
                <a:gd name="connsiteY1" fmla="*/ 51846 h 51845"/>
                <a:gd name="connsiteX2" fmla="*/ 25923 w 51845"/>
                <a:gd name="connsiteY2" fmla="*/ 0 h 51845"/>
                <a:gd name="connsiteX3" fmla="*/ 51846 w 51845"/>
                <a:gd name="connsiteY3" fmla="*/ 51846 h 51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845" h="51845">
                  <a:moveTo>
                    <a:pt x="25923" y="51846"/>
                  </a:moveTo>
                  <a:lnTo>
                    <a:pt x="0" y="51846"/>
                  </a:lnTo>
                  <a:lnTo>
                    <a:pt x="25923" y="0"/>
                  </a:lnTo>
                  <a:lnTo>
                    <a:pt x="51846" y="51846"/>
                  </a:lnTo>
                  <a:close/>
                </a:path>
              </a:pathLst>
            </a:custGeom>
            <a:solidFill>
              <a:srgbClr val="000000"/>
            </a:solidFill>
            <a:ln w="14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2" name="Freeform 461">
              <a:extLst>
                <a:ext uri="{FF2B5EF4-FFF2-40B4-BE49-F238E27FC236}">
                  <a16:creationId xmlns:a16="http://schemas.microsoft.com/office/drawing/2014/main" id="{D5893D33-9F69-F74B-86B7-679CE9AB66F4}"/>
                </a:ext>
              </a:extLst>
            </p:cNvPr>
            <p:cNvSpPr/>
            <p:nvPr/>
          </p:nvSpPr>
          <p:spPr>
            <a:xfrm>
              <a:off x="4854588" y="2233814"/>
              <a:ext cx="1440" cy="426437"/>
            </a:xfrm>
            <a:custGeom>
              <a:avLst/>
              <a:gdLst>
                <a:gd name="connsiteX0" fmla="*/ 0 w 1440"/>
                <a:gd name="connsiteY0" fmla="*/ 0 h 426437"/>
                <a:gd name="connsiteX1" fmla="*/ 0 w 1440"/>
                <a:gd name="connsiteY1" fmla="*/ 426437 h 426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40" h="426437">
                  <a:moveTo>
                    <a:pt x="0" y="0"/>
                  </a:moveTo>
                  <a:lnTo>
                    <a:pt x="0" y="426437"/>
                  </a:lnTo>
                </a:path>
              </a:pathLst>
            </a:custGeom>
            <a:noFill/>
            <a:ln w="5747" cap="rnd">
              <a:solidFill>
                <a:srgbClr val="000000"/>
              </a:solidFill>
              <a:custDash>
                <a:ds d="150000" sp="300000"/>
              </a:custDash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63" name="Freeform 462">
            <a:extLst>
              <a:ext uri="{FF2B5EF4-FFF2-40B4-BE49-F238E27FC236}">
                <a16:creationId xmlns:a16="http://schemas.microsoft.com/office/drawing/2014/main" id="{D305A8B2-AF4F-4BF5-7794-519C87CEC6D2}"/>
              </a:ext>
            </a:extLst>
          </p:cNvPr>
          <p:cNvSpPr/>
          <p:nvPr/>
        </p:nvSpPr>
        <p:spPr>
          <a:xfrm>
            <a:off x="4498146" y="1703686"/>
            <a:ext cx="1425766" cy="1913131"/>
          </a:xfrm>
          <a:custGeom>
            <a:avLst/>
            <a:gdLst>
              <a:gd name="connsiteX0" fmla="*/ 0 w 1425766"/>
              <a:gd name="connsiteY0" fmla="*/ 0 h 1913131"/>
              <a:gd name="connsiteX1" fmla="*/ 14402 w 1425766"/>
              <a:gd name="connsiteY1" fmla="*/ 19325 h 1913131"/>
              <a:gd name="connsiteX2" fmla="*/ 28803 w 1425766"/>
              <a:gd name="connsiteY2" fmla="*/ 38649 h 1913131"/>
              <a:gd name="connsiteX3" fmla="*/ 43205 w 1425766"/>
              <a:gd name="connsiteY3" fmla="*/ 57974 h 1913131"/>
              <a:gd name="connsiteX4" fmla="*/ 57606 w 1425766"/>
              <a:gd name="connsiteY4" fmla="*/ 77298 h 1913131"/>
              <a:gd name="connsiteX5" fmla="*/ 72008 w 1425766"/>
              <a:gd name="connsiteY5" fmla="*/ 96623 h 1913131"/>
              <a:gd name="connsiteX6" fmla="*/ 86410 w 1425766"/>
              <a:gd name="connsiteY6" fmla="*/ 115947 h 1913131"/>
              <a:gd name="connsiteX7" fmla="*/ 100813 w 1425766"/>
              <a:gd name="connsiteY7" fmla="*/ 135271 h 1913131"/>
              <a:gd name="connsiteX8" fmla="*/ 115214 w 1425766"/>
              <a:gd name="connsiteY8" fmla="*/ 154597 h 1913131"/>
              <a:gd name="connsiteX9" fmla="*/ 129616 w 1425766"/>
              <a:gd name="connsiteY9" fmla="*/ 173921 h 1913131"/>
              <a:gd name="connsiteX10" fmla="*/ 144017 w 1425766"/>
              <a:gd name="connsiteY10" fmla="*/ 193246 h 1913131"/>
              <a:gd name="connsiteX11" fmla="*/ 158419 w 1425766"/>
              <a:gd name="connsiteY11" fmla="*/ 212570 h 1913131"/>
              <a:gd name="connsiteX12" fmla="*/ 172821 w 1425766"/>
              <a:gd name="connsiteY12" fmla="*/ 231894 h 1913131"/>
              <a:gd name="connsiteX13" fmla="*/ 187222 w 1425766"/>
              <a:gd name="connsiteY13" fmla="*/ 251220 h 1913131"/>
              <a:gd name="connsiteX14" fmla="*/ 201624 w 1425766"/>
              <a:gd name="connsiteY14" fmla="*/ 270544 h 1913131"/>
              <a:gd name="connsiteX15" fmla="*/ 216025 w 1425766"/>
              <a:gd name="connsiteY15" fmla="*/ 289868 h 1913131"/>
              <a:gd name="connsiteX16" fmla="*/ 230427 w 1425766"/>
              <a:gd name="connsiteY16" fmla="*/ 309194 h 1913131"/>
              <a:gd name="connsiteX17" fmla="*/ 244830 w 1425766"/>
              <a:gd name="connsiteY17" fmla="*/ 328518 h 1913131"/>
              <a:gd name="connsiteX18" fmla="*/ 259232 w 1425766"/>
              <a:gd name="connsiteY18" fmla="*/ 347842 h 1913131"/>
              <a:gd name="connsiteX19" fmla="*/ 273633 w 1425766"/>
              <a:gd name="connsiteY19" fmla="*/ 367167 h 1913131"/>
              <a:gd name="connsiteX20" fmla="*/ 288035 w 1425766"/>
              <a:gd name="connsiteY20" fmla="*/ 386491 h 1913131"/>
              <a:gd name="connsiteX21" fmla="*/ 302436 w 1425766"/>
              <a:gd name="connsiteY21" fmla="*/ 405815 h 1913131"/>
              <a:gd name="connsiteX22" fmla="*/ 316838 w 1425766"/>
              <a:gd name="connsiteY22" fmla="*/ 425141 h 1913131"/>
              <a:gd name="connsiteX23" fmla="*/ 331240 w 1425766"/>
              <a:gd name="connsiteY23" fmla="*/ 444465 h 1913131"/>
              <a:gd name="connsiteX24" fmla="*/ 345641 w 1425766"/>
              <a:gd name="connsiteY24" fmla="*/ 463789 h 1913131"/>
              <a:gd name="connsiteX25" fmla="*/ 360043 w 1425766"/>
              <a:gd name="connsiteY25" fmla="*/ 483115 h 1913131"/>
              <a:gd name="connsiteX26" fmla="*/ 374444 w 1425766"/>
              <a:gd name="connsiteY26" fmla="*/ 502439 h 1913131"/>
              <a:gd name="connsiteX27" fmla="*/ 388848 w 1425766"/>
              <a:gd name="connsiteY27" fmla="*/ 521763 h 1913131"/>
              <a:gd name="connsiteX28" fmla="*/ 403249 w 1425766"/>
              <a:gd name="connsiteY28" fmla="*/ 541088 h 1913131"/>
              <a:gd name="connsiteX29" fmla="*/ 417651 w 1425766"/>
              <a:gd name="connsiteY29" fmla="*/ 560412 h 1913131"/>
              <a:gd name="connsiteX30" fmla="*/ 432052 w 1425766"/>
              <a:gd name="connsiteY30" fmla="*/ 579736 h 1913131"/>
              <a:gd name="connsiteX31" fmla="*/ 446454 w 1425766"/>
              <a:gd name="connsiteY31" fmla="*/ 599062 h 1913131"/>
              <a:gd name="connsiteX32" fmla="*/ 460856 w 1425766"/>
              <a:gd name="connsiteY32" fmla="*/ 618386 h 1913131"/>
              <a:gd name="connsiteX33" fmla="*/ 475257 w 1425766"/>
              <a:gd name="connsiteY33" fmla="*/ 637710 h 1913131"/>
              <a:gd name="connsiteX34" fmla="*/ 489659 w 1425766"/>
              <a:gd name="connsiteY34" fmla="*/ 657035 h 1913131"/>
              <a:gd name="connsiteX35" fmla="*/ 504060 w 1425766"/>
              <a:gd name="connsiteY35" fmla="*/ 676359 h 1913131"/>
              <a:gd name="connsiteX36" fmla="*/ 518462 w 1425766"/>
              <a:gd name="connsiteY36" fmla="*/ 695684 h 1913131"/>
              <a:gd name="connsiteX37" fmla="*/ 532865 w 1425766"/>
              <a:gd name="connsiteY37" fmla="*/ 715009 h 1913131"/>
              <a:gd name="connsiteX38" fmla="*/ 547267 w 1425766"/>
              <a:gd name="connsiteY38" fmla="*/ 734333 h 1913131"/>
              <a:gd name="connsiteX39" fmla="*/ 561668 w 1425766"/>
              <a:gd name="connsiteY39" fmla="*/ 753657 h 1913131"/>
              <a:gd name="connsiteX40" fmla="*/ 576070 w 1425766"/>
              <a:gd name="connsiteY40" fmla="*/ 772983 h 1913131"/>
              <a:gd name="connsiteX41" fmla="*/ 590471 w 1425766"/>
              <a:gd name="connsiteY41" fmla="*/ 792307 h 1913131"/>
              <a:gd name="connsiteX42" fmla="*/ 604873 w 1425766"/>
              <a:gd name="connsiteY42" fmla="*/ 811631 h 1913131"/>
              <a:gd name="connsiteX43" fmla="*/ 619275 w 1425766"/>
              <a:gd name="connsiteY43" fmla="*/ 830956 h 1913131"/>
              <a:gd name="connsiteX44" fmla="*/ 633676 w 1425766"/>
              <a:gd name="connsiteY44" fmla="*/ 850280 h 1913131"/>
              <a:gd name="connsiteX45" fmla="*/ 648078 w 1425766"/>
              <a:gd name="connsiteY45" fmla="*/ 869604 h 1913131"/>
              <a:gd name="connsiteX46" fmla="*/ 662481 w 1425766"/>
              <a:gd name="connsiteY46" fmla="*/ 888930 h 1913131"/>
              <a:gd name="connsiteX47" fmla="*/ 676882 w 1425766"/>
              <a:gd name="connsiteY47" fmla="*/ 908254 h 1913131"/>
              <a:gd name="connsiteX48" fmla="*/ 691284 w 1425766"/>
              <a:gd name="connsiteY48" fmla="*/ 927578 h 1913131"/>
              <a:gd name="connsiteX49" fmla="*/ 705686 w 1425766"/>
              <a:gd name="connsiteY49" fmla="*/ 946904 h 1913131"/>
              <a:gd name="connsiteX50" fmla="*/ 720087 w 1425766"/>
              <a:gd name="connsiteY50" fmla="*/ 966228 h 1913131"/>
              <a:gd name="connsiteX51" fmla="*/ 734489 w 1425766"/>
              <a:gd name="connsiteY51" fmla="*/ 985552 h 1913131"/>
              <a:gd name="connsiteX52" fmla="*/ 748890 w 1425766"/>
              <a:gd name="connsiteY52" fmla="*/ 1004877 h 1913131"/>
              <a:gd name="connsiteX53" fmla="*/ 763292 w 1425766"/>
              <a:gd name="connsiteY53" fmla="*/ 1024201 h 1913131"/>
              <a:gd name="connsiteX54" fmla="*/ 777694 w 1425766"/>
              <a:gd name="connsiteY54" fmla="*/ 1043527 h 1913131"/>
              <a:gd name="connsiteX55" fmla="*/ 792095 w 1425766"/>
              <a:gd name="connsiteY55" fmla="*/ 1062851 h 1913131"/>
              <a:gd name="connsiteX56" fmla="*/ 806498 w 1425766"/>
              <a:gd name="connsiteY56" fmla="*/ 1082175 h 1913131"/>
              <a:gd name="connsiteX57" fmla="*/ 820900 w 1425766"/>
              <a:gd name="connsiteY57" fmla="*/ 1101501 h 1913131"/>
              <a:gd name="connsiteX58" fmla="*/ 835301 w 1425766"/>
              <a:gd name="connsiteY58" fmla="*/ 1120825 h 1913131"/>
              <a:gd name="connsiteX59" fmla="*/ 849703 w 1425766"/>
              <a:gd name="connsiteY59" fmla="*/ 1140149 h 1913131"/>
              <a:gd name="connsiteX60" fmla="*/ 864105 w 1425766"/>
              <a:gd name="connsiteY60" fmla="*/ 1159474 h 1913131"/>
              <a:gd name="connsiteX61" fmla="*/ 878506 w 1425766"/>
              <a:gd name="connsiteY61" fmla="*/ 1178798 h 1913131"/>
              <a:gd name="connsiteX62" fmla="*/ 892908 w 1425766"/>
              <a:gd name="connsiteY62" fmla="*/ 1198122 h 1913131"/>
              <a:gd name="connsiteX63" fmla="*/ 907309 w 1425766"/>
              <a:gd name="connsiteY63" fmla="*/ 1217448 h 1913131"/>
              <a:gd name="connsiteX64" fmla="*/ 921711 w 1425766"/>
              <a:gd name="connsiteY64" fmla="*/ 1236772 h 1913131"/>
              <a:gd name="connsiteX65" fmla="*/ 936113 w 1425766"/>
              <a:gd name="connsiteY65" fmla="*/ 1256096 h 1913131"/>
              <a:gd name="connsiteX66" fmla="*/ 950514 w 1425766"/>
              <a:gd name="connsiteY66" fmla="*/ 1275421 h 1913131"/>
              <a:gd name="connsiteX67" fmla="*/ 964916 w 1425766"/>
              <a:gd name="connsiteY67" fmla="*/ 1294746 h 1913131"/>
              <a:gd name="connsiteX68" fmla="*/ 979317 w 1425766"/>
              <a:gd name="connsiteY68" fmla="*/ 1314070 h 1913131"/>
              <a:gd name="connsiteX69" fmla="*/ 993719 w 1425766"/>
              <a:gd name="connsiteY69" fmla="*/ 1333395 h 1913131"/>
              <a:gd name="connsiteX70" fmla="*/ 1008121 w 1425766"/>
              <a:gd name="connsiteY70" fmla="*/ 1352719 h 1913131"/>
              <a:gd name="connsiteX71" fmla="*/ 1022522 w 1425766"/>
              <a:gd name="connsiteY71" fmla="*/ 1372043 h 1913131"/>
              <a:gd name="connsiteX72" fmla="*/ 1036924 w 1425766"/>
              <a:gd name="connsiteY72" fmla="*/ 1391362 h 1913131"/>
              <a:gd name="connsiteX73" fmla="*/ 1051325 w 1425766"/>
              <a:gd name="connsiteY73" fmla="*/ 1410689 h 1913131"/>
              <a:gd name="connsiteX74" fmla="*/ 1065727 w 1425766"/>
              <a:gd name="connsiteY74" fmla="*/ 1430015 h 1913131"/>
              <a:gd name="connsiteX75" fmla="*/ 1080129 w 1425766"/>
              <a:gd name="connsiteY75" fmla="*/ 1449342 h 1913131"/>
              <a:gd name="connsiteX76" fmla="*/ 1094530 w 1425766"/>
              <a:gd name="connsiteY76" fmla="*/ 1468669 h 1913131"/>
              <a:gd name="connsiteX77" fmla="*/ 1108932 w 1425766"/>
              <a:gd name="connsiteY77" fmla="*/ 1487996 h 1913131"/>
              <a:gd name="connsiteX78" fmla="*/ 1123333 w 1425766"/>
              <a:gd name="connsiteY78" fmla="*/ 1507309 h 1913131"/>
              <a:gd name="connsiteX79" fmla="*/ 1137735 w 1425766"/>
              <a:gd name="connsiteY79" fmla="*/ 1526636 h 1913131"/>
              <a:gd name="connsiteX80" fmla="*/ 1152137 w 1425766"/>
              <a:gd name="connsiteY80" fmla="*/ 1545963 h 1913131"/>
              <a:gd name="connsiteX81" fmla="*/ 1166538 w 1425766"/>
              <a:gd name="connsiteY81" fmla="*/ 1565290 h 1913131"/>
              <a:gd name="connsiteX82" fmla="*/ 1180940 w 1425766"/>
              <a:gd name="connsiteY82" fmla="*/ 1584617 h 1913131"/>
              <a:gd name="connsiteX83" fmla="*/ 1195341 w 1425766"/>
              <a:gd name="connsiteY83" fmla="*/ 1603944 h 1913131"/>
              <a:gd name="connsiteX84" fmla="*/ 1209743 w 1425766"/>
              <a:gd name="connsiteY84" fmla="*/ 1623256 h 1913131"/>
              <a:gd name="connsiteX85" fmla="*/ 1224145 w 1425766"/>
              <a:gd name="connsiteY85" fmla="*/ 1642583 h 1913131"/>
              <a:gd name="connsiteX86" fmla="*/ 1238546 w 1425766"/>
              <a:gd name="connsiteY86" fmla="*/ 1661910 h 1913131"/>
              <a:gd name="connsiteX87" fmla="*/ 1252948 w 1425766"/>
              <a:gd name="connsiteY87" fmla="*/ 1681237 h 1913131"/>
              <a:gd name="connsiteX88" fmla="*/ 1267349 w 1425766"/>
              <a:gd name="connsiteY88" fmla="*/ 1700564 h 1913131"/>
              <a:gd name="connsiteX89" fmla="*/ 1281751 w 1425766"/>
              <a:gd name="connsiteY89" fmla="*/ 1719891 h 1913131"/>
              <a:gd name="connsiteX90" fmla="*/ 1296153 w 1425766"/>
              <a:gd name="connsiteY90" fmla="*/ 1739203 h 1913131"/>
              <a:gd name="connsiteX91" fmla="*/ 1310554 w 1425766"/>
              <a:gd name="connsiteY91" fmla="*/ 1758530 h 1913131"/>
              <a:gd name="connsiteX92" fmla="*/ 1324956 w 1425766"/>
              <a:gd name="connsiteY92" fmla="*/ 1777857 h 1913131"/>
              <a:gd name="connsiteX93" fmla="*/ 1339357 w 1425766"/>
              <a:gd name="connsiteY93" fmla="*/ 1797184 h 1913131"/>
              <a:gd name="connsiteX94" fmla="*/ 1353759 w 1425766"/>
              <a:gd name="connsiteY94" fmla="*/ 1816511 h 1913131"/>
              <a:gd name="connsiteX95" fmla="*/ 1368161 w 1425766"/>
              <a:gd name="connsiteY95" fmla="*/ 1835838 h 1913131"/>
              <a:gd name="connsiteX96" fmla="*/ 1382562 w 1425766"/>
              <a:gd name="connsiteY96" fmla="*/ 1855151 h 1913131"/>
              <a:gd name="connsiteX97" fmla="*/ 1396964 w 1425766"/>
              <a:gd name="connsiteY97" fmla="*/ 1874478 h 1913131"/>
              <a:gd name="connsiteX98" fmla="*/ 1411365 w 1425766"/>
              <a:gd name="connsiteY98" fmla="*/ 1893805 h 1913131"/>
              <a:gd name="connsiteX99" fmla="*/ 1425767 w 1425766"/>
              <a:gd name="connsiteY99" fmla="*/ 1913132 h 1913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1425766" h="1913131">
                <a:moveTo>
                  <a:pt x="0" y="0"/>
                </a:moveTo>
                <a:lnTo>
                  <a:pt x="14402" y="19325"/>
                </a:lnTo>
                <a:lnTo>
                  <a:pt x="28803" y="38649"/>
                </a:lnTo>
                <a:lnTo>
                  <a:pt x="43205" y="57974"/>
                </a:lnTo>
                <a:lnTo>
                  <a:pt x="57606" y="77298"/>
                </a:lnTo>
                <a:lnTo>
                  <a:pt x="72008" y="96623"/>
                </a:lnTo>
                <a:lnTo>
                  <a:pt x="86410" y="115947"/>
                </a:lnTo>
                <a:lnTo>
                  <a:pt x="100813" y="135271"/>
                </a:lnTo>
                <a:lnTo>
                  <a:pt x="115214" y="154597"/>
                </a:lnTo>
                <a:lnTo>
                  <a:pt x="129616" y="173921"/>
                </a:lnTo>
                <a:lnTo>
                  <a:pt x="144017" y="193246"/>
                </a:lnTo>
                <a:lnTo>
                  <a:pt x="158419" y="212570"/>
                </a:lnTo>
                <a:lnTo>
                  <a:pt x="172821" y="231894"/>
                </a:lnTo>
                <a:lnTo>
                  <a:pt x="187222" y="251220"/>
                </a:lnTo>
                <a:lnTo>
                  <a:pt x="201624" y="270544"/>
                </a:lnTo>
                <a:lnTo>
                  <a:pt x="216025" y="289868"/>
                </a:lnTo>
                <a:lnTo>
                  <a:pt x="230427" y="309194"/>
                </a:lnTo>
                <a:lnTo>
                  <a:pt x="244830" y="328518"/>
                </a:lnTo>
                <a:lnTo>
                  <a:pt x="259232" y="347842"/>
                </a:lnTo>
                <a:lnTo>
                  <a:pt x="273633" y="367167"/>
                </a:lnTo>
                <a:lnTo>
                  <a:pt x="288035" y="386491"/>
                </a:lnTo>
                <a:lnTo>
                  <a:pt x="302436" y="405815"/>
                </a:lnTo>
                <a:lnTo>
                  <a:pt x="316838" y="425141"/>
                </a:lnTo>
                <a:lnTo>
                  <a:pt x="331240" y="444465"/>
                </a:lnTo>
                <a:lnTo>
                  <a:pt x="345641" y="463789"/>
                </a:lnTo>
                <a:lnTo>
                  <a:pt x="360043" y="483115"/>
                </a:lnTo>
                <a:lnTo>
                  <a:pt x="374444" y="502439"/>
                </a:lnTo>
                <a:lnTo>
                  <a:pt x="388848" y="521763"/>
                </a:lnTo>
                <a:lnTo>
                  <a:pt x="403249" y="541088"/>
                </a:lnTo>
                <a:lnTo>
                  <a:pt x="417651" y="560412"/>
                </a:lnTo>
                <a:lnTo>
                  <a:pt x="432052" y="579736"/>
                </a:lnTo>
                <a:lnTo>
                  <a:pt x="446454" y="599062"/>
                </a:lnTo>
                <a:lnTo>
                  <a:pt x="460856" y="618386"/>
                </a:lnTo>
                <a:lnTo>
                  <a:pt x="475257" y="637710"/>
                </a:lnTo>
                <a:lnTo>
                  <a:pt x="489659" y="657035"/>
                </a:lnTo>
                <a:lnTo>
                  <a:pt x="504060" y="676359"/>
                </a:lnTo>
                <a:lnTo>
                  <a:pt x="518462" y="695684"/>
                </a:lnTo>
                <a:lnTo>
                  <a:pt x="532865" y="715009"/>
                </a:lnTo>
                <a:lnTo>
                  <a:pt x="547267" y="734333"/>
                </a:lnTo>
                <a:lnTo>
                  <a:pt x="561668" y="753657"/>
                </a:lnTo>
                <a:lnTo>
                  <a:pt x="576070" y="772983"/>
                </a:lnTo>
                <a:lnTo>
                  <a:pt x="590471" y="792307"/>
                </a:lnTo>
                <a:lnTo>
                  <a:pt x="604873" y="811631"/>
                </a:lnTo>
                <a:lnTo>
                  <a:pt x="619275" y="830956"/>
                </a:lnTo>
                <a:lnTo>
                  <a:pt x="633676" y="850280"/>
                </a:lnTo>
                <a:lnTo>
                  <a:pt x="648078" y="869604"/>
                </a:lnTo>
                <a:lnTo>
                  <a:pt x="662481" y="888930"/>
                </a:lnTo>
                <a:lnTo>
                  <a:pt x="676882" y="908254"/>
                </a:lnTo>
                <a:lnTo>
                  <a:pt x="691284" y="927578"/>
                </a:lnTo>
                <a:lnTo>
                  <a:pt x="705686" y="946904"/>
                </a:lnTo>
                <a:lnTo>
                  <a:pt x="720087" y="966228"/>
                </a:lnTo>
                <a:lnTo>
                  <a:pt x="734489" y="985552"/>
                </a:lnTo>
                <a:lnTo>
                  <a:pt x="748890" y="1004877"/>
                </a:lnTo>
                <a:lnTo>
                  <a:pt x="763292" y="1024201"/>
                </a:lnTo>
                <a:lnTo>
                  <a:pt x="777694" y="1043527"/>
                </a:lnTo>
                <a:lnTo>
                  <a:pt x="792095" y="1062851"/>
                </a:lnTo>
                <a:lnTo>
                  <a:pt x="806498" y="1082175"/>
                </a:lnTo>
                <a:lnTo>
                  <a:pt x="820900" y="1101501"/>
                </a:lnTo>
                <a:lnTo>
                  <a:pt x="835301" y="1120825"/>
                </a:lnTo>
                <a:lnTo>
                  <a:pt x="849703" y="1140149"/>
                </a:lnTo>
                <a:lnTo>
                  <a:pt x="864105" y="1159474"/>
                </a:lnTo>
                <a:lnTo>
                  <a:pt x="878506" y="1178798"/>
                </a:lnTo>
                <a:lnTo>
                  <a:pt x="892908" y="1198122"/>
                </a:lnTo>
                <a:lnTo>
                  <a:pt x="907309" y="1217448"/>
                </a:lnTo>
                <a:lnTo>
                  <a:pt x="921711" y="1236772"/>
                </a:lnTo>
                <a:lnTo>
                  <a:pt x="936113" y="1256096"/>
                </a:lnTo>
                <a:lnTo>
                  <a:pt x="950514" y="1275421"/>
                </a:lnTo>
                <a:lnTo>
                  <a:pt x="964916" y="1294746"/>
                </a:lnTo>
                <a:lnTo>
                  <a:pt x="979317" y="1314070"/>
                </a:lnTo>
                <a:lnTo>
                  <a:pt x="993719" y="1333395"/>
                </a:lnTo>
                <a:lnTo>
                  <a:pt x="1008121" y="1352719"/>
                </a:lnTo>
                <a:lnTo>
                  <a:pt x="1022522" y="1372043"/>
                </a:lnTo>
                <a:lnTo>
                  <a:pt x="1036924" y="1391362"/>
                </a:lnTo>
                <a:lnTo>
                  <a:pt x="1051325" y="1410689"/>
                </a:lnTo>
                <a:lnTo>
                  <a:pt x="1065727" y="1430015"/>
                </a:lnTo>
                <a:lnTo>
                  <a:pt x="1080129" y="1449342"/>
                </a:lnTo>
                <a:lnTo>
                  <a:pt x="1094530" y="1468669"/>
                </a:lnTo>
                <a:lnTo>
                  <a:pt x="1108932" y="1487996"/>
                </a:lnTo>
                <a:lnTo>
                  <a:pt x="1123333" y="1507309"/>
                </a:lnTo>
                <a:lnTo>
                  <a:pt x="1137735" y="1526636"/>
                </a:lnTo>
                <a:lnTo>
                  <a:pt x="1152137" y="1545963"/>
                </a:lnTo>
                <a:lnTo>
                  <a:pt x="1166538" y="1565290"/>
                </a:lnTo>
                <a:lnTo>
                  <a:pt x="1180940" y="1584617"/>
                </a:lnTo>
                <a:lnTo>
                  <a:pt x="1195341" y="1603944"/>
                </a:lnTo>
                <a:lnTo>
                  <a:pt x="1209743" y="1623256"/>
                </a:lnTo>
                <a:lnTo>
                  <a:pt x="1224145" y="1642583"/>
                </a:lnTo>
                <a:lnTo>
                  <a:pt x="1238546" y="1661910"/>
                </a:lnTo>
                <a:lnTo>
                  <a:pt x="1252948" y="1681237"/>
                </a:lnTo>
                <a:lnTo>
                  <a:pt x="1267349" y="1700564"/>
                </a:lnTo>
                <a:lnTo>
                  <a:pt x="1281751" y="1719891"/>
                </a:lnTo>
                <a:lnTo>
                  <a:pt x="1296153" y="1739203"/>
                </a:lnTo>
                <a:lnTo>
                  <a:pt x="1310554" y="1758530"/>
                </a:lnTo>
                <a:lnTo>
                  <a:pt x="1324956" y="1777857"/>
                </a:lnTo>
                <a:lnTo>
                  <a:pt x="1339357" y="1797184"/>
                </a:lnTo>
                <a:lnTo>
                  <a:pt x="1353759" y="1816511"/>
                </a:lnTo>
                <a:lnTo>
                  <a:pt x="1368161" y="1835838"/>
                </a:lnTo>
                <a:lnTo>
                  <a:pt x="1382562" y="1855151"/>
                </a:lnTo>
                <a:lnTo>
                  <a:pt x="1396964" y="1874478"/>
                </a:lnTo>
                <a:lnTo>
                  <a:pt x="1411365" y="1893805"/>
                </a:lnTo>
                <a:lnTo>
                  <a:pt x="1425767" y="1913132"/>
                </a:lnTo>
              </a:path>
            </a:pathLst>
          </a:custGeom>
          <a:noFill/>
          <a:ln w="5747" cap="rnd">
            <a:solidFill>
              <a:srgbClr val="000000"/>
            </a:solidFill>
            <a:custDash>
              <a:ds d="1200000" sp="750000"/>
            </a:custDash>
            <a:round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503" name="Group 502">
            <a:extLst>
              <a:ext uri="{FF2B5EF4-FFF2-40B4-BE49-F238E27FC236}">
                <a16:creationId xmlns:a16="http://schemas.microsoft.com/office/drawing/2014/main" id="{5EA74F41-BC47-0288-832C-998A8FD693AC}"/>
              </a:ext>
            </a:extLst>
          </p:cNvPr>
          <p:cNvGrpSpPr/>
          <p:nvPr/>
        </p:nvGrpSpPr>
        <p:grpSpPr>
          <a:xfrm>
            <a:off x="4854588" y="2682156"/>
            <a:ext cx="356444" cy="51845"/>
            <a:chOff x="4854588" y="2682156"/>
            <a:chExt cx="356444" cy="51845"/>
          </a:xfrm>
        </p:grpSpPr>
        <p:sp>
          <p:nvSpPr>
            <p:cNvPr id="464" name="Freeform 463">
              <a:extLst>
                <a:ext uri="{FF2B5EF4-FFF2-40B4-BE49-F238E27FC236}">
                  <a16:creationId xmlns:a16="http://schemas.microsoft.com/office/drawing/2014/main" id="{8AC2A7BA-8000-3004-4CB4-3BDAC80B24AF}"/>
                </a:ext>
              </a:extLst>
            </p:cNvPr>
            <p:cNvSpPr/>
            <p:nvPr/>
          </p:nvSpPr>
          <p:spPr>
            <a:xfrm>
              <a:off x="4854588" y="2708079"/>
              <a:ext cx="356443" cy="1440"/>
            </a:xfrm>
            <a:custGeom>
              <a:avLst/>
              <a:gdLst>
                <a:gd name="connsiteX0" fmla="*/ 0 w 356443"/>
                <a:gd name="connsiteY0" fmla="*/ 0 h 1440"/>
                <a:gd name="connsiteX1" fmla="*/ 356444 w 356443"/>
                <a:gd name="connsiteY1" fmla="*/ 0 h 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56443" h="1440">
                  <a:moveTo>
                    <a:pt x="0" y="0"/>
                  </a:moveTo>
                  <a:lnTo>
                    <a:pt x="356444" y="0"/>
                  </a:lnTo>
                </a:path>
              </a:pathLst>
            </a:custGeom>
            <a:noFill/>
            <a:ln w="5747" cap="rnd">
              <a:solidFill>
                <a:srgbClr val="000000"/>
              </a:solidFill>
              <a:custDash>
                <a:ds d="150000" sp="300000"/>
              </a:custDash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5" name="Freeform 464">
              <a:extLst>
                <a:ext uri="{FF2B5EF4-FFF2-40B4-BE49-F238E27FC236}">
                  <a16:creationId xmlns:a16="http://schemas.microsoft.com/office/drawing/2014/main" id="{4F091ED0-EEF3-9E7A-1D7B-9089C2472568}"/>
                </a:ext>
              </a:extLst>
            </p:cNvPr>
            <p:cNvSpPr/>
            <p:nvPr/>
          </p:nvSpPr>
          <p:spPr>
            <a:xfrm>
              <a:off x="5159187" y="2682156"/>
              <a:ext cx="51845" cy="51845"/>
            </a:xfrm>
            <a:custGeom>
              <a:avLst/>
              <a:gdLst>
                <a:gd name="connsiteX0" fmla="*/ 0 w 51845"/>
                <a:gd name="connsiteY0" fmla="*/ 25923 h 51845"/>
                <a:gd name="connsiteX1" fmla="*/ 0 w 51845"/>
                <a:gd name="connsiteY1" fmla="*/ 0 h 51845"/>
                <a:gd name="connsiteX2" fmla="*/ 51846 w 51845"/>
                <a:gd name="connsiteY2" fmla="*/ 25923 h 51845"/>
                <a:gd name="connsiteX3" fmla="*/ 0 w 51845"/>
                <a:gd name="connsiteY3" fmla="*/ 51846 h 51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845" h="51845">
                  <a:moveTo>
                    <a:pt x="0" y="25923"/>
                  </a:moveTo>
                  <a:lnTo>
                    <a:pt x="0" y="0"/>
                  </a:lnTo>
                  <a:lnTo>
                    <a:pt x="51846" y="25923"/>
                  </a:lnTo>
                  <a:lnTo>
                    <a:pt x="0" y="51846"/>
                  </a:lnTo>
                  <a:close/>
                </a:path>
              </a:pathLst>
            </a:custGeom>
            <a:solidFill>
              <a:srgbClr val="000000"/>
            </a:solidFill>
            <a:ln w="14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6" name="Freeform 465">
              <a:extLst>
                <a:ext uri="{FF2B5EF4-FFF2-40B4-BE49-F238E27FC236}">
                  <a16:creationId xmlns:a16="http://schemas.microsoft.com/office/drawing/2014/main" id="{A6F444C7-C632-D0EB-C959-A54A2699852B}"/>
                </a:ext>
              </a:extLst>
            </p:cNvPr>
            <p:cNvSpPr/>
            <p:nvPr/>
          </p:nvSpPr>
          <p:spPr>
            <a:xfrm>
              <a:off x="4854588" y="2708079"/>
              <a:ext cx="304598" cy="1440"/>
            </a:xfrm>
            <a:custGeom>
              <a:avLst/>
              <a:gdLst>
                <a:gd name="connsiteX0" fmla="*/ 304598 w 304598"/>
                <a:gd name="connsiteY0" fmla="*/ 0 h 1440"/>
                <a:gd name="connsiteX1" fmla="*/ 0 w 304598"/>
                <a:gd name="connsiteY1" fmla="*/ 0 h 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4598" h="1440">
                  <a:moveTo>
                    <a:pt x="304598" y="0"/>
                  </a:moveTo>
                  <a:lnTo>
                    <a:pt x="0" y="0"/>
                  </a:lnTo>
                </a:path>
              </a:pathLst>
            </a:custGeom>
            <a:noFill/>
            <a:ln w="5747" cap="rnd">
              <a:solidFill>
                <a:srgbClr val="000000"/>
              </a:solidFill>
              <a:custDash>
                <a:ds d="150000" sp="300000"/>
              </a:custDash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02" name="Group 501">
            <a:extLst>
              <a:ext uri="{FF2B5EF4-FFF2-40B4-BE49-F238E27FC236}">
                <a16:creationId xmlns:a16="http://schemas.microsoft.com/office/drawing/2014/main" id="{7B55CF93-AE89-3C89-D127-9D23955A0968}"/>
              </a:ext>
            </a:extLst>
          </p:cNvPr>
          <p:cNvGrpSpPr/>
          <p:nvPr/>
        </p:nvGrpSpPr>
        <p:grpSpPr>
          <a:xfrm>
            <a:off x="5185109" y="2571314"/>
            <a:ext cx="51845" cy="88937"/>
            <a:chOff x="5185109" y="2571314"/>
            <a:chExt cx="51845" cy="88937"/>
          </a:xfrm>
        </p:grpSpPr>
        <p:sp>
          <p:nvSpPr>
            <p:cNvPr id="467" name="Freeform 466">
              <a:extLst>
                <a:ext uri="{FF2B5EF4-FFF2-40B4-BE49-F238E27FC236}">
                  <a16:creationId xmlns:a16="http://schemas.microsoft.com/office/drawing/2014/main" id="{6B396DD2-8F2E-6BE1-46DE-48ABB5030C7C}"/>
                </a:ext>
              </a:extLst>
            </p:cNvPr>
            <p:cNvSpPr/>
            <p:nvPr/>
          </p:nvSpPr>
          <p:spPr>
            <a:xfrm>
              <a:off x="5211032" y="2571314"/>
              <a:ext cx="1440" cy="88937"/>
            </a:xfrm>
            <a:custGeom>
              <a:avLst/>
              <a:gdLst>
                <a:gd name="connsiteX0" fmla="*/ 0 w 1440"/>
                <a:gd name="connsiteY0" fmla="*/ 88937 h 88937"/>
                <a:gd name="connsiteX1" fmla="*/ 0 w 1440"/>
                <a:gd name="connsiteY1" fmla="*/ 0 h 88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40" h="88937">
                  <a:moveTo>
                    <a:pt x="0" y="88937"/>
                  </a:moveTo>
                  <a:lnTo>
                    <a:pt x="0" y="0"/>
                  </a:lnTo>
                </a:path>
              </a:pathLst>
            </a:custGeom>
            <a:noFill/>
            <a:ln w="5747" cap="rnd">
              <a:solidFill>
                <a:srgbClr val="000000"/>
              </a:solidFill>
              <a:custDash>
                <a:ds d="150000" sp="300000"/>
              </a:custDash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8" name="Freeform 467">
              <a:extLst>
                <a:ext uri="{FF2B5EF4-FFF2-40B4-BE49-F238E27FC236}">
                  <a16:creationId xmlns:a16="http://schemas.microsoft.com/office/drawing/2014/main" id="{B4DC5DF4-EC91-9946-3277-8BC2B593672D}"/>
                </a:ext>
              </a:extLst>
            </p:cNvPr>
            <p:cNvSpPr/>
            <p:nvPr/>
          </p:nvSpPr>
          <p:spPr>
            <a:xfrm>
              <a:off x="5185109" y="2571314"/>
              <a:ext cx="51845" cy="51845"/>
            </a:xfrm>
            <a:custGeom>
              <a:avLst/>
              <a:gdLst>
                <a:gd name="connsiteX0" fmla="*/ 25923 w 51845"/>
                <a:gd name="connsiteY0" fmla="*/ 51846 h 51845"/>
                <a:gd name="connsiteX1" fmla="*/ 0 w 51845"/>
                <a:gd name="connsiteY1" fmla="*/ 51846 h 51845"/>
                <a:gd name="connsiteX2" fmla="*/ 25923 w 51845"/>
                <a:gd name="connsiteY2" fmla="*/ 0 h 51845"/>
                <a:gd name="connsiteX3" fmla="*/ 51846 w 51845"/>
                <a:gd name="connsiteY3" fmla="*/ 51846 h 51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845" h="51845">
                  <a:moveTo>
                    <a:pt x="25923" y="51846"/>
                  </a:moveTo>
                  <a:lnTo>
                    <a:pt x="0" y="51846"/>
                  </a:lnTo>
                  <a:lnTo>
                    <a:pt x="25923" y="0"/>
                  </a:lnTo>
                  <a:lnTo>
                    <a:pt x="51846" y="51846"/>
                  </a:lnTo>
                  <a:close/>
                </a:path>
              </a:pathLst>
            </a:custGeom>
            <a:solidFill>
              <a:srgbClr val="000000"/>
            </a:solidFill>
            <a:ln w="14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9" name="Freeform 468">
              <a:extLst>
                <a:ext uri="{FF2B5EF4-FFF2-40B4-BE49-F238E27FC236}">
                  <a16:creationId xmlns:a16="http://schemas.microsoft.com/office/drawing/2014/main" id="{141BE66F-2E76-9424-F3E8-C6208F23988F}"/>
                </a:ext>
              </a:extLst>
            </p:cNvPr>
            <p:cNvSpPr/>
            <p:nvPr/>
          </p:nvSpPr>
          <p:spPr>
            <a:xfrm>
              <a:off x="5211032" y="2623160"/>
              <a:ext cx="1440" cy="37091"/>
            </a:xfrm>
            <a:custGeom>
              <a:avLst/>
              <a:gdLst>
                <a:gd name="connsiteX0" fmla="*/ 0 w 1440"/>
                <a:gd name="connsiteY0" fmla="*/ 0 h 37091"/>
                <a:gd name="connsiteX1" fmla="*/ 0 w 1440"/>
                <a:gd name="connsiteY1" fmla="*/ 37091 h 37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40" h="37091">
                  <a:moveTo>
                    <a:pt x="0" y="0"/>
                  </a:moveTo>
                  <a:lnTo>
                    <a:pt x="0" y="37091"/>
                  </a:lnTo>
                </a:path>
              </a:pathLst>
            </a:custGeom>
            <a:noFill/>
            <a:ln w="5747" cap="rnd">
              <a:solidFill>
                <a:srgbClr val="000000"/>
              </a:solidFill>
              <a:custDash>
                <a:ds d="150000" sp="300000"/>
              </a:custDash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70" name="Freeform 469">
            <a:extLst>
              <a:ext uri="{FF2B5EF4-FFF2-40B4-BE49-F238E27FC236}">
                <a16:creationId xmlns:a16="http://schemas.microsoft.com/office/drawing/2014/main" id="{506F7899-42DB-26D3-3A06-3EE4D8889283}"/>
              </a:ext>
            </a:extLst>
          </p:cNvPr>
          <p:cNvSpPr/>
          <p:nvPr/>
        </p:nvSpPr>
        <p:spPr>
          <a:xfrm>
            <a:off x="4462502" y="1940455"/>
            <a:ext cx="1989042" cy="1676362"/>
          </a:xfrm>
          <a:custGeom>
            <a:avLst/>
            <a:gdLst>
              <a:gd name="connsiteX0" fmla="*/ 0 w 1989042"/>
              <a:gd name="connsiteY0" fmla="*/ 0 h 1676362"/>
              <a:gd name="connsiteX1" fmla="*/ 20090 w 1989042"/>
              <a:gd name="connsiteY1" fmla="*/ 16933 h 1676362"/>
              <a:gd name="connsiteX2" fmla="*/ 40182 w 1989042"/>
              <a:gd name="connsiteY2" fmla="*/ 33867 h 1676362"/>
              <a:gd name="connsiteX3" fmla="*/ 60274 w 1989042"/>
              <a:gd name="connsiteY3" fmla="*/ 50799 h 1676362"/>
              <a:gd name="connsiteX4" fmla="*/ 80365 w 1989042"/>
              <a:gd name="connsiteY4" fmla="*/ 67732 h 1676362"/>
              <a:gd name="connsiteX5" fmla="*/ 100457 w 1989042"/>
              <a:gd name="connsiteY5" fmla="*/ 84666 h 1676362"/>
              <a:gd name="connsiteX6" fmla="*/ 120547 w 1989042"/>
              <a:gd name="connsiteY6" fmla="*/ 101598 h 1676362"/>
              <a:gd name="connsiteX7" fmla="*/ 140639 w 1989042"/>
              <a:gd name="connsiteY7" fmla="*/ 118531 h 1676362"/>
              <a:gd name="connsiteX8" fmla="*/ 160731 w 1989042"/>
              <a:gd name="connsiteY8" fmla="*/ 135464 h 1676362"/>
              <a:gd name="connsiteX9" fmla="*/ 180822 w 1989042"/>
              <a:gd name="connsiteY9" fmla="*/ 152396 h 1676362"/>
              <a:gd name="connsiteX10" fmla="*/ 200914 w 1989042"/>
              <a:gd name="connsiteY10" fmla="*/ 169330 h 1676362"/>
              <a:gd name="connsiteX11" fmla="*/ 221004 w 1989042"/>
              <a:gd name="connsiteY11" fmla="*/ 186263 h 1676362"/>
              <a:gd name="connsiteX12" fmla="*/ 241096 w 1989042"/>
              <a:gd name="connsiteY12" fmla="*/ 203195 h 1676362"/>
              <a:gd name="connsiteX13" fmla="*/ 261187 w 1989042"/>
              <a:gd name="connsiteY13" fmla="*/ 220128 h 1676362"/>
              <a:gd name="connsiteX14" fmla="*/ 281279 w 1989042"/>
              <a:gd name="connsiteY14" fmla="*/ 237062 h 1676362"/>
              <a:gd name="connsiteX15" fmla="*/ 301371 w 1989042"/>
              <a:gd name="connsiteY15" fmla="*/ 253995 h 1676362"/>
              <a:gd name="connsiteX16" fmla="*/ 321461 w 1989042"/>
              <a:gd name="connsiteY16" fmla="*/ 270927 h 1676362"/>
              <a:gd name="connsiteX17" fmla="*/ 341553 w 1989042"/>
              <a:gd name="connsiteY17" fmla="*/ 287861 h 1676362"/>
              <a:gd name="connsiteX18" fmla="*/ 361644 w 1989042"/>
              <a:gd name="connsiteY18" fmla="*/ 304794 h 1676362"/>
              <a:gd name="connsiteX19" fmla="*/ 381736 w 1989042"/>
              <a:gd name="connsiteY19" fmla="*/ 321726 h 1676362"/>
              <a:gd name="connsiteX20" fmla="*/ 401828 w 1989042"/>
              <a:gd name="connsiteY20" fmla="*/ 338659 h 1676362"/>
              <a:gd name="connsiteX21" fmla="*/ 421918 w 1989042"/>
              <a:gd name="connsiteY21" fmla="*/ 355593 h 1676362"/>
              <a:gd name="connsiteX22" fmla="*/ 442010 w 1989042"/>
              <a:gd name="connsiteY22" fmla="*/ 372525 h 1676362"/>
              <a:gd name="connsiteX23" fmla="*/ 462101 w 1989042"/>
              <a:gd name="connsiteY23" fmla="*/ 389458 h 1676362"/>
              <a:gd name="connsiteX24" fmla="*/ 482193 w 1989042"/>
              <a:gd name="connsiteY24" fmla="*/ 406392 h 1676362"/>
              <a:gd name="connsiteX25" fmla="*/ 502285 w 1989042"/>
              <a:gd name="connsiteY25" fmla="*/ 423324 h 1676362"/>
              <a:gd name="connsiteX26" fmla="*/ 522375 w 1989042"/>
              <a:gd name="connsiteY26" fmla="*/ 440257 h 1676362"/>
              <a:gd name="connsiteX27" fmla="*/ 542467 w 1989042"/>
              <a:gd name="connsiteY27" fmla="*/ 457190 h 1676362"/>
              <a:gd name="connsiteX28" fmla="*/ 562558 w 1989042"/>
              <a:gd name="connsiteY28" fmla="*/ 474122 h 1676362"/>
              <a:gd name="connsiteX29" fmla="*/ 582650 w 1989042"/>
              <a:gd name="connsiteY29" fmla="*/ 491056 h 1676362"/>
              <a:gd name="connsiteX30" fmla="*/ 602742 w 1989042"/>
              <a:gd name="connsiteY30" fmla="*/ 507989 h 1676362"/>
              <a:gd name="connsiteX31" fmla="*/ 622832 w 1989042"/>
              <a:gd name="connsiteY31" fmla="*/ 524921 h 1676362"/>
              <a:gd name="connsiteX32" fmla="*/ 642923 w 1989042"/>
              <a:gd name="connsiteY32" fmla="*/ 541854 h 1676362"/>
              <a:gd name="connsiteX33" fmla="*/ 663015 w 1989042"/>
              <a:gd name="connsiteY33" fmla="*/ 558788 h 1676362"/>
              <a:gd name="connsiteX34" fmla="*/ 683107 w 1989042"/>
              <a:gd name="connsiteY34" fmla="*/ 575720 h 1676362"/>
              <a:gd name="connsiteX35" fmla="*/ 703198 w 1989042"/>
              <a:gd name="connsiteY35" fmla="*/ 592653 h 1676362"/>
              <a:gd name="connsiteX36" fmla="*/ 723289 w 1989042"/>
              <a:gd name="connsiteY36" fmla="*/ 609587 h 1676362"/>
              <a:gd name="connsiteX37" fmla="*/ 743380 w 1989042"/>
              <a:gd name="connsiteY37" fmla="*/ 626520 h 1676362"/>
              <a:gd name="connsiteX38" fmla="*/ 763472 w 1989042"/>
              <a:gd name="connsiteY38" fmla="*/ 643452 h 1676362"/>
              <a:gd name="connsiteX39" fmla="*/ 783564 w 1989042"/>
              <a:gd name="connsiteY39" fmla="*/ 660385 h 1676362"/>
              <a:gd name="connsiteX40" fmla="*/ 803655 w 1989042"/>
              <a:gd name="connsiteY40" fmla="*/ 677319 h 1676362"/>
              <a:gd name="connsiteX41" fmla="*/ 823746 w 1989042"/>
              <a:gd name="connsiteY41" fmla="*/ 694251 h 1676362"/>
              <a:gd name="connsiteX42" fmla="*/ 843837 w 1989042"/>
              <a:gd name="connsiteY42" fmla="*/ 711184 h 1676362"/>
              <a:gd name="connsiteX43" fmla="*/ 863929 w 1989042"/>
              <a:gd name="connsiteY43" fmla="*/ 728118 h 1676362"/>
              <a:gd name="connsiteX44" fmla="*/ 884022 w 1989042"/>
              <a:gd name="connsiteY44" fmla="*/ 745050 h 1676362"/>
              <a:gd name="connsiteX45" fmla="*/ 904112 w 1989042"/>
              <a:gd name="connsiteY45" fmla="*/ 761983 h 1676362"/>
              <a:gd name="connsiteX46" fmla="*/ 924203 w 1989042"/>
              <a:gd name="connsiteY46" fmla="*/ 778916 h 1676362"/>
              <a:gd name="connsiteX47" fmla="*/ 944293 w 1989042"/>
              <a:gd name="connsiteY47" fmla="*/ 795848 h 1676362"/>
              <a:gd name="connsiteX48" fmla="*/ 964383 w 1989042"/>
              <a:gd name="connsiteY48" fmla="*/ 812782 h 1676362"/>
              <a:gd name="connsiteX49" fmla="*/ 984473 w 1989042"/>
              <a:gd name="connsiteY49" fmla="*/ 829715 h 1676362"/>
              <a:gd name="connsiteX50" fmla="*/ 1004563 w 1989042"/>
              <a:gd name="connsiteY50" fmla="*/ 846647 h 1676362"/>
              <a:gd name="connsiteX51" fmla="*/ 1024654 w 1989042"/>
              <a:gd name="connsiteY51" fmla="*/ 863580 h 1676362"/>
              <a:gd name="connsiteX52" fmla="*/ 1044758 w 1989042"/>
              <a:gd name="connsiteY52" fmla="*/ 880514 h 1676362"/>
              <a:gd name="connsiteX53" fmla="*/ 1064849 w 1989042"/>
              <a:gd name="connsiteY53" fmla="*/ 897446 h 1676362"/>
              <a:gd name="connsiteX54" fmla="*/ 1084939 w 1989042"/>
              <a:gd name="connsiteY54" fmla="*/ 914379 h 1676362"/>
              <a:gd name="connsiteX55" fmla="*/ 1105029 w 1989042"/>
              <a:gd name="connsiteY55" fmla="*/ 931313 h 1676362"/>
              <a:gd name="connsiteX56" fmla="*/ 1125119 w 1989042"/>
              <a:gd name="connsiteY56" fmla="*/ 948245 h 1676362"/>
              <a:gd name="connsiteX57" fmla="*/ 1145210 w 1989042"/>
              <a:gd name="connsiteY57" fmla="*/ 965178 h 1676362"/>
              <a:gd name="connsiteX58" fmla="*/ 1165300 w 1989042"/>
              <a:gd name="connsiteY58" fmla="*/ 982111 h 1676362"/>
              <a:gd name="connsiteX59" fmla="*/ 1185390 w 1989042"/>
              <a:gd name="connsiteY59" fmla="*/ 999045 h 1676362"/>
              <a:gd name="connsiteX60" fmla="*/ 1205480 w 1989042"/>
              <a:gd name="connsiteY60" fmla="*/ 1015977 h 1676362"/>
              <a:gd name="connsiteX61" fmla="*/ 1225571 w 1989042"/>
              <a:gd name="connsiteY61" fmla="*/ 1032910 h 1676362"/>
              <a:gd name="connsiteX62" fmla="*/ 1245661 w 1989042"/>
              <a:gd name="connsiteY62" fmla="*/ 1049844 h 1676362"/>
              <a:gd name="connsiteX63" fmla="*/ 1265751 w 1989042"/>
              <a:gd name="connsiteY63" fmla="*/ 1066776 h 1676362"/>
              <a:gd name="connsiteX64" fmla="*/ 1285841 w 1989042"/>
              <a:gd name="connsiteY64" fmla="*/ 1083709 h 1676362"/>
              <a:gd name="connsiteX65" fmla="*/ 1305946 w 1989042"/>
              <a:gd name="connsiteY65" fmla="*/ 1100642 h 1676362"/>
              <a:gd name="connsiteX66" fmla="*/ 1326036 w 1989042"/>
              <a:gd name="connsiteY66" fmla="*/ 1117574 h 1676362"/>
              <a:gd name="connsiteX67" fmla="*/ 1346126 w 1989042"/>
              <a:gd name="connsiteY67" fmla="*/ 1134508 h 1676362"/>
              <a:gd name="connsiteX68" fmla="*/ 1366216 w 1989042"/>
              <a:gd name="connsiteY68" fmla="*/ 1151438 h 1676362"/>
              <a:gd name="connsiteX69" fmla="*/ 1386307 w 1989042"/>
              <a:gd name="connsiteY69" fmla="*/ 1168374 h 1676362"/>
              <a:gd name="connsiteX70" fmla="*/ 1406397 w 1989042"/>
              <a:gd name="connsiteY70" fmla="*/ 1185311 h 1676362"/>
              <a:gd name="connsiteX71" fmla="*/ 1426487 w 1989042"/>
              <a:gd name="connsiteY71" fmla="*/ 1202233 h 1676362"/>
              <a:gd name="connsiteX72" fmla="*/ 1446577 w 1989042"/>
              <a:gd name="connsiteY72" fmla="*/ 1219169 h 1676362"/>
              <a:gd name="connsiteX73" fmla="*/ 1466668 w 1989042"/>
              <a:gd name="connsiteY73" fmla="*/ 1236105 h 1676362"/>
              <a:gd name="connsiteX74" fmla="*/ 1486758 w 1989042"/>
              <a:gd name="connsiteY74" fmla="*/ 1253041 h 1676362"/>
              <a:gd name="connsiteX75" fmla="*/ 1506848 w 1989042"/>
              <a:gd name="connsiteY75" fmla="*/ 1269978 h 1676362"/>
              <a:gd name="connsiteX76" fmla="*/ 1526938 w 1989042"/>
              <a:gd name="connsiteY76" fmla="*/ 1286900 h 1676362"/>
              <a:gd name="connsiteX77" fmla="*/ 1547043 w 1989042"/>
              <a:gd name="connsiteY77" fmla="*/ 1303836 h 1676362"/>
              <a:gd name="connsiteX78" fmla="*/ 1567133 w 1989042"/>
              <a:gd name="connsiteY78" fmla="*/ 1320772 h 1676362"/>
              <a:gd name="connsiteX79" fmla="*/ 1587224 w 1989042"/>
              <a:gd name="connsiteY79" fmla="*/ 1337709 h 1676362"/>
              <a:gd name="connsiteX80" fmla="*/ 1607314 w 1989042"/>
              <a:gd name="connsiteY80" fmla="*/ 1354630 h 1676362"/>
              <a:gd name="connsiteX81" fmla="*/ 1627404 w 1989042"/>
              <a:gd name="connsiteY81" fmla="*/ 1371567 h 1676362"/>
              <a:gd name="connsiteX82" fmla="*/ 1647494 w 1989042"/>
              <a:gd name="connsiteY82" fmla="*/ 1388503 h 1676362"/>
              <a:gd name="connsiteX83" fmla="*/ 1667584 w 1989042"/>
              <a:gd name="connsiteY83" fmla="*/ 1405439 h 1676362"/>
              <a:gd name="connsiteX84" fmla="*/ 1687675 w 1989042"/>
              <a:gd name="connsiteY84" fmla="*/ 1422361 h 1676362"/>
              <a:gd name="connsiteX85" fmla="*/ 1707765 w 1989042"/>
              <a:gd name="connsiteY85" fmla="*/ 1439297 h 1676362"/>
              <a:gd name="connsiteX86" fmla="*/ 1727855 w 1989042"/>
              <a:gd name="connsiteY86" fmla="*/ 1456234 h 1676362"/>
              <a:gd name="connsiteX87" fmla="*/ 1747945 w 1989042"/>
              <a:gd name="connsiteY87" fmla="*/ 1473170 h 1676362"/>
              <a:gd name="connsiteX88" fmla="*/ 1768036 w 1989042"/>
              <a:gd name="connsiteY88" fmla="*/ 1490106 h 1676362"/>
              <a:gd name="connsiteX89" fmla="*/ 1788126 w 1989042"/>
              <a:gd name="connsiteY89" fmla="*/ 1507028 h 1676362"/>
              <a:gd name="connsiteX90" fmla="*/ 1808230 w 1989042"/>
              <a:gd name="connsiteY90" fmla="*/ 1523964 h 1676362"/>
              <a:gd name="connsiteX91" fmla="*/ 1828321 w 1989042"/>
              <a:gd name="connsiteY91" fmla="*/ 1540901 h 1676362"/>
              <a:gd name="connsiteX92" fmla="*/ 1848411 w 1989042"/>
              <a:gd name="connsiteY92" fmla="*/ 1557837 h 1676362"/>
              <a:gd name="connsiteX93" fmla="*/ 1868501 w 1989042"/>
              <a:gd name="connsiteY93" fmla="*/ 1574759 h 1676362"/>
              <a:gd name="connsiteX94" fmla="*/ 1888591 w 1989042"/>
              <a:gd name="connsiteY94" fmla="*/ 1591695 h 1676362"/>
              <a:gd name="connsiteX95" fmla="*/ 1908682 w 1989042"/>
              <a:gd name="connsiteY95" fmla="*/ 1608631 h 1676362"/>
              <a:gd name="connsiteX96" fmla="*/ 1928772 w 1989042"/>
              <a:gd name="connsiteY96" fmla="*/ 1625568 h 1676362"/>
              <a:gd name="connsiteX97" fmla="*/ 1948862 w 1989042"/>
              <a:gd name="connsiteY97" fmla="*/ 1642490 h 1676362"/>
              <a:gd name="connsiteX98" fmla="*/ 1968952 w 1989042"/>
              <a:gd name="connsiteY98" fmla="*/ 1659426 h 1676362"/>
              <a:gd name="connsiteX99" fmla="*/ 1989042 w 1989042"/>
              <a:gd name="connsiteY99" fmla="*/ 1676362 h 1676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1989042" h="1676362">
                <a:moveTo>
                  <a:pt x="0" y="0"/>
                </a:moveTo>
                <a:lnTo>
                  <a:pt x="20090" y="16933"/>
                </a:lnTo>
                <a:lnTo>
                  <a:pt x="40182" y="33867"/>
                </a:lnTo>
                <a:lnTo>
                  <a:pt x="60274" y="50799"/>
                </a:lnTo>
                <a:lnTo>
                  <a:pt x="80365" y="67732"/>
                </a:lnTo>
                <a:lnTo>
                  <a:pt x="100457" y="84666"/>
                </a:lnTo>
                <a:lnTo>
                  <a:pt x="120547" y="101598"/>
                </a:lnTo>
                <a:lnTo>
                  <a:pt x="140639" y="118531"/>
                </a:lnTo>
                <a:lnTo>
                  <a:pt x="160731" y="135464"/>
                </a:lnTo>
                <a:lnTo>
                  <a:pt x="180822" y="152396"/>
                </a:lnTo>
                <a:lnTo>
                  <a:pt x="200914" y="169330"/>
                </a:lnTo>
                <a:lnTo>
                  <a:pt x="221004" y="186263"/>
                </a:lnTo>
                <a:lnTo>
                  <a:pt x="241096" y="203195"/>
                </a:lnTo>
                <a:lnTo>
                  <a:pt x="261187" y="220128"/>
                </a:lnTo>
                <a:lnTo>
                  <a:pt x="281279" y="237062"/>
                </a:lnTo>
                <a:lnTo>
                  <a:pt x="301371" y="253995"/>
                </a:lnTo>
                <a:lnTo>
                  <a:pt x="321461" y="270927"/>
                </a:lnTo>
                <a:lnTo>
                  <a:pt x="341553" y="287861"/>
                </a:lnTo>
                <a:lnTo>
                  <a:pt x="361644" y="304794"/>
                </a:lnTo>
                <a:lnTo>
                  <a:pt x="381736" y="321726"/>
                </a:lnTo>
                <a:lnTo>
                  <a:pt x="401828" y="338659"/>
                </a:lnTo>
                <a:lnTo>
                  <a:pt x="421918" y="355593"/>
                </a:lnTo>
                <a:lnTo>
                  <a:pt x="442010" y="372525"/>
                </a:lnTo>
                <a:lnTo>
                  <a:pt x="462101" y="389458"/>
                </a:lnTo>
                <a:lnTo>
                  <a:pt x="482193" y="406392"/>
                </a:lnTo>
                <a:lnTo>
                  <a:pt x="502285" y="423324"/>
                </a:lnTo>
                <a:lnTo>
                  <a:pt x="522375" y="440257"/>
                </a:lnTo>
                <a:lnTo>
                  <a:pt x="542467" y="457190"/>
                </a:lnTo>
                <a:lnTo>
                  <a:pt x="562558" y="474122"/>
                </a:lnTo>
                <a:lnTo>
                  <a:pt x="582650" y="491056"/>
                </a:lnTo>
                <a:lnTo>
                  <a:pt x="602742" y="507989"/>
                </a:lnTo>
                <a:lnTo>
                  <a:pt x="622832" y="524921"/>
                </a:lnTo>
                <a:lnTo>
                  <a:pt x="642923" y="541854"/>
                </a:lnTo>
                <a:lnTo>
                  <a:pt x="663015" y="558788"/>
                </a:lnTo>
                <a:lnTo>
                  <a:pt x="683107" y="575720"/>
                </a:lnTo>
                <a:lnTo>
                  <a:pt x="703198" y="592653"/>
                </a:lnTo>
                <a:lnTo>
                  <a:pt x="723289" y="609587"/>
                </a:lnTo>
                <a:lnTo>
                  <a:pt x="743380" y="626520"/>
                </a:lnTo>
                <a:lnTo>
                  <a:pt x="763472" y="643452"/>
                </a:lnTo>
                <a:lnTo>
                  <a:pt x="783564" y="660385"/>
                </a:lnTo>
                <a:lnTo>
                  <a:pt x="803655" y="677319"/>
                </a:lnTo>
                <a:lnTo>
                  <a:pt x="823746" y="694251"/>
                </a:lnTo>
                <a:lnTo>
                  <a:pt x="843837" y="711184"/>
                </a:lnTo>
                <a:lnTo>
                  <a:pt x="863929" y="728118"/>
                </a:lnTo>
                <a:lnTo>
                  <a:pt x="884022" y="745050"/>
                </a:lnTo>
                <a:lnTo>
                  <a:pt x="904112" y="761983"/>
                </a:lnTo>
                <a:lnTo>
                  <a:pt x="924203" y="778916"/>
                </a:lnTo>
                <a:lnTo>
                  <a:pt x="944293" y="795848"/>
                </a:lnTo>
                <a:lnTo>
                  <a:pt x="964383" y="812782"/>
                </a:lnTo>
                <a:lnTo>
                  <a:pt x="984473" y="829715"/>
                </a:lnTo>
                <a:lnTo>
                  <a:pt x="1004563" y="846647"/>
                </a:lnTo>
                <a:lnTo>
                  <a:pt x="1024654" y="863580"/>
                </a:lnTo>
                <a:lnTo>
                  <a:pt x="1044758" y="880514"/>
                </a:lnTo>
                <a:lnTo>
                  <a:pt x="1064849" y="897446"/>
                </a:lnTo>
                <a:lnTo>
                  <a:pt x="1084939" y="914379"/>
                </a:lnTo>
                <a:lnTo>
                  <a:pt x="1105029" y="931313"/>
                </a:lnTo>
                <a:lnTo>
                  <a:pt x="1125119" y="948245"/>
                </a:lnTo>
                <a:lnTo>
                  <a:pt x="1145210" y="965178"/>
                </a:lnTo>
                <a:lnTo>
                  <a:pt x="1165300" y="982111"/>
                </a:lnTo>
                <a:lnTo>
                  <a:pt x="1185390" y="999045"/>
                </a:lnTo>
                <a:lnTo>
                  <a:pt x="1205480" y="1015977"/>
                </a:lnTo>
                <a:lnTo>
                  <a:pt x="1225571" y="1032910"/>
                </a:lnTo>
                <a:lnTo>
                  <a:pt x="1245661" y="1049844"/>
                </a:lnTo>
                <a:lnTo>
                  <a:pt x="1265751" y="1066776"/>
                </a:lnTo>
                <a:lnTo>
                  <a:pt x="1285841" y="1083709"/>
                </a:lnTo>
                <a:lnTo>
                  <a:pt x="1305946" y="1100642"/>
                </a:lnTo>
                <a:lnTo>
                  <a:pt x="1326036" y="1117574"/>
                </a:lnTo>
                <a:lnTo>
                  <a:pt x="1346126" y="1134508"/>
                </a:lnTo>
                <a:lnTo>
                  <a:pt x="1366216" y="1151438"/>
                </a:lnTo>
                <a:lnTo>
                  <a:pt x="1386307" y="1168374"/>
                </a:lnTo>
                <a:lnTo>
                  <a:pt x="1406397" y="1185311"/>
                </a:lnTo>
                <a:lnTo>
                  <a:pt x="1426487" y="1202233"/>
                </a:lnTo>
                <a:lnTo>
                  <a:pt x="1446577" y="1219169"/>
                </a:lnTo>
                <a:lnTo>
                  <a:pt x="1466668" y="1236105"/>
                </a:lnTo>
                <a:lnTo>
                  <a:pt x="1486758" y="1253041"/>
                </a:lnTo>
                <a:lnTo>
                  <a:pt x="1506848" y="1269978"/>
                </a:lnTo>
                <a:lnTo>
                  <a:pt x="1526938" y="1286900"/>
                </a:lnTo>
                <a:lnTo>
                  <a:pt x="1547043" y="1303836"/>
                </a:lnTo>
                <a:lnTo>
                  <a:pt x="1567133" y="1320772"/>
                </a:lnTo>
                <a:lnTo>
                  <a:pt x="1587224" y="1337709"/>
                </a:lnTo>
                <a:lnTo>
                  <a:pt x="1607314" y="1354630"/>
                </a:lnTo>
                <a:lnTo>
                  <a:pt x="1627404" y="1371567"/>
                </a:lnTo>
                <a:lnTo>
                  <a:pt x="1647494" y="1388503"/>
                </a:lnTo>
                <a:lnTo>
                  <a:pt x="1667584" y="1405439"/>
                </a:lnTo>
                <a:lnTo>
                  <a:pt x="1687675" y="1422361"/>
                </a:lnTo>
                <a:lnTo>
                  <a:pt x="1707765" y="1439297"/>
                </a:lnTo>
                <a:lnTo>
                  <a:pt x="1727855" y="1456234"/>
                </a:lnTo>
                <a:lnTo>
                  <a:pt x="1747945" y="1473170"/>
                </a:lnTo>
                <a:lnTo>
                  <a:pt x="1768036" y="1490106"/>
                </a:lnTo>
                <a:lnTo>
                  <a:pt x="1788126" y="1507028"/>
                </a:lnTo>
                <a:lnTo>
                  <a:pt x="1808230" y="1523964"/>
                </a:lnTo>
                <a:lnTo>
                  <a:pt x="1828321" y="1540901"/>
                </a:lnTo>
                <a:lnTo>
                  <a:pt x="1848411" y="1557837"/>
                </a:lnTo>
                <a:lnTo>
                  <a:pt x="1868501" y="1574759"/>
                </a:lnTo>
                <a:lnTo>
                  <a:pt x="1888591" y="1591695"/>
                </a:lnTo>
                <a:lnTo>
                  <a:pt x="1908682" y="1608631"/>
                </a:lnTo>
                <a:lnTo>
                  <a:pt x="1928772" y="1625568"/>
                </a:lnTo>
                <a:lnTo>
                  <a:pt x="1948862" y="1642490"/>
                </a:lnTo>
                <a:lnTo>
                  <a:pt x="1968952" y="1659426"/>
                </a:lnTo>
                <a:lnTo>
                  <a:pt x="1989042" y="1676362"/>
                </a:lnTo>
              </a:path>
            </a:pathLst>
          </a:custGeom>
          <a:noFill/>
          <a:ln w="5747" cap="rnd">
            <a:solidFill>
              <a:srgbClr val="000000"/>
            </a:solidFill>
            <a:custDash>
              <a:ds d="1200000" sp="750000"/>
            </a:custDash>
            <a:round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501" name="Group 500">
            <a:extLst>
              <a:ext uri="{FF2B5EF4-FFF2-40B4-BE49-F238E27FC236}">
                <a16:creationId xmlns:a16="http://schemas.microsoft.com/office/drawing/2014/main" id="{A519B73E-0958-17B6-A22D-3B746DEC0DF2}"/>
              </a:ext>
            </a:extLst>
          </p:cNvPr>
          <p:cNvGrpSpPr/>
          <p:nvPr/>
        </p:nvGrpSpPr>
        <p:grpSpPr>
          <a:xfrm>
            <a:off x="5211032" y="2682156"/>
            <a:ext cx="105526" cy="51845"/>
            <a:chOff x="5211032" y="2682156"/>
            <a:chExt cx="105526" cy="51845"/>
          </a:xfrm>
        </p:grpSpPr>
        <p:sp>
          <p:nvSpPr>
            <p:cNvPr id="471" name="Freeform 470">
              <a:extLst>
                <a:ext uri="{FF2B5EF4-FFF2-40B4-BE49-F238E27FC236}">
                  <a16:creationId xmlns:a16="http://schemas.microsoft.com/office/drawing/2014/main" id="{1058074D-CE50-F648-4712-62078B41DB33}"/>
                </a:ext>
              </a:extLst>
            </p:cNvPr>
            <p:cNvSpPr/>
            <p:nvPr/>
          </p:nvSpPr>
          <p:spPr>
            <a:xfrm>
              <a:off x="5211032" y="2708079"/>
              <a:ext cx="105526" cy="1440"/>
            </a:xfrm>
            <a:custGeom>
              <a:avLst/>
              <a:gdLst>
                <a:gd name="connsiteX0" fmla="*/ 0 w 105526"/>
                <a:gd name="connsiteY0" fmla="*/ 0 h 1440"/>
                <a:gd name="connsiteX1" fmla="*/ 105526 w 105526"/>
                <a:gd name="connsiteY1" fmla="*/ 0 h 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5526" h="1440">
                  <a:moveTo>
                    <a:pt x="0" y="0"/>
                  </a:moveTo>
                  <a:lnTo>
                    <a:pt x="105526" y="0"/>
                  </a:lnTo>
                </a:path>
              </a:pathLst>
            </a:custGeom>
            <a:noFill/>
            <a:ln w="5747" cap="rnd">
              <a:solidFill>
                <a:srgbClr val="000000"/>
              </a:solidFill>
              <a:custDash>
                <a:ds d="150000" sp="300000"/>
              </a:custDash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2" name="Freeform 471">
              <a:extLst>
                <a:ext uri="{FF2B5EF4-FFF2-40B4-BE49-F238E27FC236}">
                  <a16:creationId xmlns:a16="http://schemas.microsoft.com/office/drawing/2014/main" id="{ACF84D6D-459C-915C-4D50-F114D4C0C085}"/>
                </a:ext>
              </a:extLst>
            </p:cNvPr>
            <p:cNvSpPr/>
            <p:nvPr/>
          </p:nvSpPr>
          <p:spPr>
            <a:xfrm>
              <a:off x="5264713" y="2682156"/>
              <a:ext cx="51845" cy="51845"/>
            </a:xfrm>
            <a:custGeom>
              <a:avLst/>
              <a:gdLst>
                <a:gd name="connsiteX0" fmla="*/ 0 w 51845"/>
                <a:gd name="connsiteY0" fmla="*/ 25923 h 51845"/>
                <a:gd name="connsiteX1" fmla="*/ 0 w 51845"/>
                <a:gd name="connsiteY1" fmla="*/ 0 h 51845"/>
                <a:gd name="connsiteX2" fmla="*/ 51846 w 51845"/>
                <a:gd name="connsiteY2" fmla="*/ 25923 h 51845"/>
                <a:gd name="connsiteX3" fmla="*/ 0 w 51845"/>
                <a:gd name="connsiteY3" fmla="*/ 51846 h 51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845" h="51845">
                  <a:moveTo>
                    <a:pt x="0" y="25923"/>
                  </a:moveTo>
                  <a:lnTo>
                    <a:pt x="0" y="0"/>
                  </a:lnTo>
                  <a:lnTo>
                    <a:pt x="51846" y="25923"/>
                  </a:lnTo>
                  <a:lnTo>
                    <a:pt x="0" y="51846"/>
                  </a:lnTo>
                  <a:close/>
                </a:path>
              </a:pathLst>
            </a:custGeom>
            <a:solidFill>
              <a:srgbClr val="000000"/>
            </a:solidFill>
            <a:ln w="14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3" name="Freeform 472">
              <a:extLst>
                <a:ext uri="{FF2B5EF4-FFF2-40B4-BE49-F238E27FC236}">
                  <a16:creationId xmlns:a16="http://schemas.microsoft.com/office/drawing/2014/main" id="{830207C5-A764-7F7D-165E-7B6CA07B7EA0}"/>
                </a:ext>
              </a:extLst>
            </p:cNvPr>
            <p:cNvSpPr/>
            <p:nvPr/>
          </p:nvSpPr>
          <p:spPr>
            <a:xfrm>
              <a:off x="5211032" y="2708079"/>
              <a:ext cx="53680" cy="1440"/>
            </a:xfrm>
            <a:custGeom>
              <a:avLst/>
              <a:gdLst>
                <a:gd name="connsiteX0" fmla="*/ 53681 w 53680"/>
                <a:gd name="connsiteY0" fmla="*/ 0 h 1440"/>
                <a:gd name="connsiteX1" fmla="*/ 0 w 53680"/>
                <a:gd name="connsiteY1" fmla="*/ 0 h 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3680" h="1440">
                  <a:moveTo>
                    <a:pt x="53681" y="0"/>
                  </a:moveTo>
                  <a:lnTo>
                    <a:pt x="0" y="0"/>
                  </a:lnTo>
                </a:path>
              </a:pathLst>
            </a:custGeom>
            <a:noFill/>
            <a:ln w="5747" cap="rnd">
              <a:solidFill>
                <a:srgbClr val="000000"/>
              </a:solidFill>
              <a:custDash>
                <a:ds d="150000" sp="300000"/>
              </a:custDash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00" name="Group 499">
            <a:extLst>
              <a:ext uri="{FF2B5EF4-FFF2-40B4-BE49-F238E27FC236}">
                <a16:creationId xmlns:a16="http://schemas.microsoft.com/office/drawing/2014/main" id="{37F5E5A0-979D-5A78-A254-8673377C8BD6}"/>
              </a:ext>
            </a:extLst>
          </p:cNvPr>
          <p:cNvGrpSpPr/>
          <p:nvPr/>
        </p:nvGrpSpPr>
        <p:grpSpPr>
          <a:xfrm>
            <a:off x="5290636" y="2660251"/>
            <a:ext cx="51841" cy="110631"/>
            <a:chOff x="5290636" y="2660251"/>
            <a:chExt cx="51841" cy="110631"/>
          </a:xfrm>
        </p:grpSpPr>
        <p:sp>
          <p:nvSpPr>
            <p:cNvPr id="474" name="Freeform 473">
              <a:extLst>
                <a:ext uri="{FF2B5EF4-FFF2-40B4-BE49-F238E27FC236}">
                  <a16:creationId xmlns:a16="http://schemas.microsoft.com/office/drawing/2014/main" id="{5E981AD1-732B-5F91-56DD-74A9B8D53701}"/>
                </a:ext>
              </a:extLst>
            </p:cNvPr>
            <p:cNvSpPr/>
            <p:nvPr/>
          </p:nvSpPr>
          <p:spPr>
            <a:xfrm>
              <a:off x="5316559" y="2660251"/>
              <a:ext cx="1440" cy="110631"/>
            </a:xfrm>
            <a:custGeom>
              <a:avLst/>
              <a:gdLst>
                <a:gd name="connsiteX0" fmla="*/ 0 w 1440"/>
                <a:gd name="connsiteY0" fmla="*/ 0 h 110631"/>
                <a:gd name="connsiteX1" fmla="*/ 0 w 1440"/>
                <a:gd name="connsiteY1" fmla="*/ 110632 h 110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40" h="110631">
                  <a:moveTo>
                    <a:pt x="0" y="0"/>
                  </a:moveTo>
                  <a:lnTo>
                    <a:pt x="0" y="110632"/>
                  </a:lnTo>
                </a:path>
              </a:pathLst>
            </a:custGeom>
            <a:noFill/>
            <a:ln w="5747" cap="rnd">
              <a:solidFill>
                <a:srgbClr val="0000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5" name="Freeform 474">
              <a:extLst>
                <a:ext uri="{FF2B5EF4-FFF2-40B4-BE49-F238E27FC236}">
                  <a16:creationId xmlns:a16="http://schemas.microsoft.com/office/drawing/2014/main" id="{86F09374-E642-967B-7316-D887ADE61787}"/>
                </a:ext>
              </a:extLst>
            </p:cNvPr>
            <p:cNvSpPr/>
            <p:nvPr/>
          </p:nvSpPr>
          <p:spPr>
            <a:xfrm>
              <a:off x="5290636" y="2719037"/>
              <a:ext cx="51841" cy="51845"/>
            </a:xfrm>
            <a:custGeom>
              <a:avLst/>
              <a:gdLst>
                <a:gd name="connsiteX0" fmla="*/ 25923 w 51841"/>
                <a:gd name="connsiteY0" fmla="*/ 0 h 51845"/>
                <a:gd name="connsiteX1" fmla="*/ 51841 w 51841"/>
                <a:gd name="connsiteY1" fmla="*/ 0 h 51845"/>
                <a:gd name="connsiteX2" fmla="*/ 25923 w 51841"/>
                <a:gd name="connsiteY2" fmla="*/ 51846 h 51845"/>
                <a:gd name="connsiteX3" fmla="*/ 0 w 51841"/>
                <a:gd name="connsiteY3" fmla="*/ 0 h 51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841" h="51845">
                  <a:moveTo>
                    <a:pt x="25923" y="0"/>
                  </a:moveTo>
                  <a:lnTo>
                    <a:pt x="51841" y="0"/>
                  </a:lnTo>
                  <a:lnTo>
                    <a:pt x="25923" y="518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/>
            </a:solidFill>
            <a:ln w="14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6" name="Freeform 475">
              <a:extLst>
                <a:ext uri="{FF2B5EF4-FFF2-40B4-BE49-F238E27FC236}">
                  <a16:creationId xmlns:a16="http://schemas.microsoft.com/office/drawing/2014/main" id="{572F3360-B7D1-E393-2E04-AE8C9DF70E3C}"/>
                </a:ext>
              </a:extLst>
            </p:cNvPr>
            <p:cNvSpPr/>
            <p:nvPr/>
          </p:nvSpPr>
          <p:spPr>
            <a:xfrm>
              <a:off x="5316559" y="2660251"/>
              <a:ext cx="1440" cy="58785"/>
            </a:xfrm>
            <a:custGeom>
              <a:avLst/>
              <a:gdLst>
                <a:gd name="connsiteX0" fmla="*/ 0 w 1440"/>
                <a:gd name="connsiteY0" fmla="*/ 58786 h 58785"/>
                <a:gd name="connsiteX1" fmla="*/ 0 w 1440"/>
                <a:gd name="connsiteY1" fmla="*/ 0 h 58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40" h="58785">
                  <a:moveTo>
                    <a:pt x="0" y="58786"/>
                  </a:moveTo>
                  <a:lnTo>
                    <a:pt x="0" y="0"/>
                  </a:lnTo>
                </a:path>
              </a:pathLst>
            </a:custGeom>
            <a:noFill/>
            <a:ln w="5747" cap="rnd">
              <a:solidFill>
                <a:srgbClr val="0000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99" name="Group 498">
            <a:extLst>
              <a:ext uri="{FF2B5EF4-FFF2-40B4-BE49-F238E27FC236}">
                <a16:creationId xmlns:a16="http://schemas.microsoft.com/office/drawing/2014/main" id="{6C1E2D84-DD9F-E8A7-E5B9-2DC9C0136C6E}"/>
              </a:ext>
            </a:extLst>
          </p:cNvPr>
          <p:cNvGrpSpPr/>
          <p:nvPr/>
        </p:nvGrpSpPr>
        <p:grpSpPr>
          <a:xfrm>
            <a:off x="6789103" y="2122183"/>
            <a:ext cx="51845" cy="538068"/>
            <a:chOff x="6789103" y="2122183"/>
            <a:chExt cx="51845" cy="538068"/>
          </a:xfrm>
        </p:grpSpPr>
        <p:sp>
          <p:nvSpPr>
            <p:cNvPr id="477" name="Freeform 476">
              <a:extLst>
                <a:ext uri="{FF2B5EF4-FFF2-40B4-BE49-F238E27FC236}">
                  <a16:creationId xmlns:a16="http://schemas.microsoft.com/office/drawing/2014/main" id="{925DFDE5-B6AD-AAF5-C89F-4F1EDD830C2D}"/>
                </a:ext>
              </a:extLst>
            </p:cNvPr>
            <p:cNvSpPr/>
            <p:nvPr/>
          </p:nvSpPr>
          <p:spPr>
            <a:xfrm>
              <a:off x="6815026" y="2122183"/>
              <a:ext cx="1440" cy="538068"/>
            </a:xfrm>
            <a:custGeom>
              <a:avLst/>
              <a:gdLst>
                <a:gd name="connsiteX0" fmla="*/ 0 w 1440"/>
                <a:gd name="connsiteY0" fmla="*/ 538068 h 538068"/>
                <a:gd name="connsiteX1" fmla="*/ 0 w 1440"/>
                <a:gd name="connsiteY1" fmla="*/ 0 h 538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40" h="538068">
                  <a:moveTo>
                    <a:pt x="0" y="538068"/>
                  </a:moveTo>
                  <a:lnTo>
                    <a:pt x="0" y="0"/>
                  </a:lnTo>
                </a:path>
              </a:pathLst>
            </a:custGeom>
            <a:noFill/>
            <a:ln w="5747" cap="rnd">
              <a:solidFill>
                <a:srgbClr val="000000"/>
              </a:solidFill>
              <a:custDash>
                <a:ds d="150000" sp="300000"/>
              </a:custDash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8" name="Freeform 477">
              <a:extLst>
                <a:ext uri="{FF2B5EF4-FFF2-40B4-BE49-F238E27FC236}">
                  <a16:creationId xmlns:a16="http://schemas.microsoft.com/office/drawing/2014/main" id="{30D15D3D-C3EF-0CD7-49C3-C6AFFBF80032}"/>
                </a:ext>
              </a:extLst>
            </p:cNvPr>
            <p:cNvSpPr/>
            <p:nvPr/>
          </p:nvSpPr>
          <p:spPr>
            <a:xfrm>
              <a:off x="6789103" y="2122183"/>
              <a:ext cx="51845" cy="51845"/>
            </a:xfrm>
            <a:custGeom>
              <a:avLst/>
              <a:gdLst>
                <a:gd name="connsiteX0" fmla="*/ 25923 w 51845"/>
                <a:gd name="connsiteY0" fmla="*/ 51846 h 51845"/>
                <a:gd name="connsiteX1" fmla="*/ 0 w 51845"/>
                <a:gd name="connsiteY1" fmla="*/ 51846 h 51845"/>
                <a:gd name="connsiteX2" fmla="*/ 25923 w 51845"/>
                <a:gd name="connsiteY2" fmla="*/ 0 h 51845"/>
                <a:gd name="connsiteX3" fmla="*/ 51846 w 51845"/>
                <a:gd name="connsiteY3" fmla="*/ 51846 h 51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845" h="51845">
                  <a:moveTo>
                    <a:pt x="25923" y="51846"/>
                  </a:moveTo>
                  <a:lnTo>
                    <a:pt x="0" y="51846"/>
                  </a:lnTo>
                  <a:lnTo>
                    <a:pt x="25923" y="0"/>
                  </a:lnTo>
                  <a:lnTo>
                    <a:pt x="51846" y="51846"/>
                  </a:lnTo>
                  <a:close/>
                </a:path>
              </a:pathLst>
            </a:custGeom>
            <a:solidFill>
              <a:srgbClr val="000000"/>
            </a:solidFill>
            <a:ln w="14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9" name="Freeform 478">
              <a:extLst>
                <a:ext uri="{FF2B5EF4-FFF2-40B4-BE49-F238E27FC236}">
                  <a16:creationId xmlns:a16="http://schemas.microsoft.com/office/drawing/2014/main" id="{331C6223-2161-A5BA-EF25-53FCC4AD3391}"/>
                </a:ext>
              </a:extLst>
            </p:cNvPr>
            <p:cNvSpPr/>
            <p:nvPr/>
          </p:nvSpPr>
          <p:spPr>
            <a:xfrm>
              <a:off x="6815026" y="2174029"/>
              <a:ext cx="1440" cy="486222"/>
            </a:xfrm>
            <a:custGeom>
              <a:avLst/>
              <a:gdLst>
                <a:gd name="connsiteX0" fmla="*/ 0 w 1440"/>
                <a:gd name="connsiteY0" fmla="*/ 0 h 486222"/>
                <a:gd name="connsiteX1" fmla="*/ 0 w 1440"/>
                <a:gd name="connsiteY1" fmla="*/ 486223 h 48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40" h="486222">
                  <a:moveTo>
                    <a:pt x="0" y="0"/>
                  </a:moveTo>
                  <a:lnTo>
                    <a:pt x="0" y="486223"/>
                  </a:lnTo>
                </a:path>
              </a:pathLst>
            </a:custGeom>
            <a:noFill/>
            <a:ln w="5747" cap="rnd">
              <a:solidFill>
                <a:srgbClr val="000000"/>
              </a:solidFill>
              <a:custDash>
                <a:ds d="150000" sp="300000"/>
              </a:custDash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80" name="Freeform 479">
            <a:extLst>
              <a:ext uri="{FF2B5EF4-FFF2-40B4-BE49-F238E27FC236}">
                <a16:creationId xmlns:a16="http://schemas.microsoft.com/office/drawing/2014/main" id="{C0A378F8-AE09-F978-4046-978021294099}"/>
              </a:ext>
            </a:extLst>
          </p:cNvPr>
          <p:cNvSpPr/>
          <p:nvPr/>
        </p:nvSpPr>
        <p:spPr>
          <a:xfrm>
            <a:off x="5749567" y="1703686"/>
            <a:ext cx="1363788" cy="1913131"/>
          </a:xfrm>
          <a:custGeom>
            <a:avLst/>
            <a:gdLst>
              <a:gd name="connsiteX0" fmla="*/ 0 w 1363788"/>
              <a:gd name="connsiteY0" fmla="*/ 1913132 h 1913131"/>
              <a:gd name="connsiteX1" fmla="*/ 13782 w 1363788"/>
              <a:gd name="connsiteY1" fmla="*/ 1893805 h 1913131"/>
              <a:gd name="connsiteX2" fmla="*/ 27550 w 1363788"/>
              <a:gd name="connsiteY2" fmla="*/ 1874478 h 1913131"/>
              <a:gd name="connsiteX3" fmla="*/ 41333 w 1363788"/>
              <a:gd name="connsiteY3" fmla="*/ 1855151 h 1913131"/>
              <a:gd name="connsiteX4" fmla="*/ 55101 w 1363788"/>
              <a:gd name="connsiteY4" fmla="*/ 1835838 h 1913131"/>
              <a:gd name="connsiteX5" fmla="*/ 68883 w 1363788"/>
              <a:gd name="connsiteY5" fmla="*/ 1816511 h 1913131"/>
              <a:gd name="connsiteX6" fmla="*/ 82651 w 1363788"/>
              <a:gd name="connsiteY6" fmla="*/ 1797184 h 1913131"/>
              <a:gd name="connsiteX7" fmla="*/ 96433 w 1363788"/>
              <a:gd name="connsiteY7" fmla="*/ 1777857 h 1913131"/>
              <a:gd name="connsiteX8" fmla="*/ 110215 w 1363788"/>
              <a:gd name="connsiteY8" fmla="*/ 1758530 h 1913131"/>
              <a:gd name="connsiteX9" fmla="*/ 123983 w 1363788"/>
              <a:gd name="connsiteY9" fmla="*/ 1739203 h 1913131"/>
              <a:gd name="connsiteX10" fmla="*/ 137766 w 1363788"/>
              <a:gd name="connsiteY10" fmla="*/ 1719891 h 1913131"/>
              <a:gd name="connsiteX11" fmla="*/ 151534 w 1363788"/>
              <a:gd name="connsiteY11" fmla="*/ 1700564 h 1913131"/>
              <a:gd name="connsiteX12" fmla="*/ 165316 w 1363788"/>
              <a:gd name="connsiteY12" fmla="*/ 1681237 h 1913131"/>
              <a:gd name="connsiteX13" fmla="*/ 179084 w 1363788"/>
              <a:gd name="connsiteY13" fmla="*/ 1661910 h 1913131"/>
              <a:gd name="connsiteX14" fmla="*/ 192866 w 1363788"/>
              <a:gd name="connsiteY14" fmla="*/ 1642583 h 1913131"/>
              <a:gd name="connsiteX15" fmla="*/ 206634 w 1363788"/>
              <a:gd name="connsiteY15" fmla="*/ 1623256 h 1913131"/>
              <a:gd name="connsiteX16" fmla="*/ 220417 w 1363788"/>
              <a:gd name="connsiteY16" fmla="*/ 1603944 h 1913131"/>
              <a:gd name="connsiteX17" fmla="*/ 234184 w 1363788"/>
              <a:gd name="connsiteY17" fmla="*/ 1584617 h 1913131"/>
              <a:gd name="connsiteX18" fmla="*/ 247967 w 1363788"/>
              <a:gd name="connsiteY18" fmla="*/ 1565290 h 1913131"/>
              <a:gd name="connsiteX19" fmla="*/ 261735 w 1363788"/>
              <a:gd name="connsiteY19" fmla="*/ 1545963 h 1913131"/>
              <a:gd name="connsiteX20" fmla="*/ 275517 w 1363788"/>
              <a:gd name="connsiteY20" fmla="*/ 1526636 h 1913131"/>
              <a:gd name="connsiteX21" fmla="*/ 289285 w 1363788"/>
              <a:gd name="connsiteY21" fmla="*/ 1507309 h 1913131"/>
              <a:gd name="connsiteX22" fmla="*/ 303067 w 1363788"/>
              <a:gd name="connsiteY22" fmla="*/ 1487996 h 1913131"/>
              <a:gd name="connsiteX23" fmla="*/ 316850 w 1363788"/>
              <a:gd name="connsiteY23" fmla="*/ 1468669 h 1913131"/>
              <a:gd name="connsiteX24" fmla="*/ 330617 w 1363788"/>
              <a:gd name="connsiteY24" fmla="*/ 1449342 h 1913131"/>
              <a:gd name="connsiteX25" fmla="*/ 344400 w 1363788"/>
              <a:gd name="connsiteY25" fmla="*/ 1430015 h 1913131"/>
              <a:gd name="connsiteX26" fmla="*/ 358168 w 1363788"/>
              <a:gd name="connsiteY26" fmla="*/ 1410689 h 1913131"/>
              <a:gd name="connsiteX27" fmla="*/ 371950 w 1363788"/>
              <a:gd name="connsiteY27" fmla="*/ 1391362 h 1913131"/>
              <a:gd name="connsiteX28" fmla="*/ 385718 w 1363788"/>
              <a:gd name="connsiteY28" fmla="*/ 1372043 h 1913131"/>
              <a:gd name="connsiteX29" fmla="*/ 399500 w 1363788"/>
              <a:gd name="connsiteY29" fmla="*/ 1352719 h 1913131"/>
              <a:gd name="connsiteX30" fmla="*/ 413268 w 1363788"/>
              <a:gd name="connsiteY30" fmla="*/ 1333395 h 1913131"/>
              <a:gd name="connsiteX31" fmla="*/ 427051 w 1363788"/>
              <a:gd name="connsiteY31" fmla="*/ 1314070 h 1913131"/>
              <a:gd name="connsiteX32" fmla="*/ 440819 w 1363788"/>
              <a:gd name="connsiteY32" fmla="*/ 1294746 h 1913131"/>
              <a:gd name="connsiteX33" fmla="*/ 454601 w 1363788"/>
              <a:gd name="connsiteY33" fmla="*/ 1275421 h 1913131"/>
              <a:gd name="connsiteX34" fmla="*/ 468369 w 1363788"/>
              <a:gd name="connsiteY34" fmla="*/ 1256096 h 1913131"/>
              <a:gd name="connsiteX35" fmla="*/ 482151 w 1363788"/>
              <a:gd name="connsiteY35" fmla="*/ 1236772 h 1913131"/>
              <a:gd name="connsiteX36" fmla="*/ 495919 w 1363788"/>
              <a:gd name="connsiteY36" fmla="*/ 1217448 h 1913131"/>
              <a:gd name="connsiteX37" fmla="*/ 509702 w 1363788"/>
              <a:gd name="connsiteY37" fmla="*/ 1198122 h 1913131"/>
              <a:gd name="connsiteX38" fmla="*/ 523469 w 1363788"/>
              <a:gd name="connsiteY38" fmla="*/ 1178798 h 1913131"/>
              <a:gd name="connsiteX39" fmla="*/ 537252 w 1363788"/>
              <a:gd name="connsiteY39" fmla="*/ 1159474 h 1913131"/>
              <a:gd name="connsiteX40" fmla="*/ 551034 w 1363788"/>
              <a:gd name="connsiteY40" fmla="*/ 1140149 h 1913131"/>
              <a:gd name="connsiteX41" fmla="*/ 564802 w 1363788"/>
              <a:gd name="connsiteY41" fmla="*/ 1120825 h 1913131"/>
              <a:gd name="connsiteX42" fmla="*/ 578584 w 1363788"/>
              <a:gd name="connsiteY42" fmla="*/ 1101501 h 1913131"/>
              <a:gd name="connsiteX43" fmla="*/ 592352 w 1363788"/>
              <a:gd name="connsiteY43" fmla="*/ 1082175 h 1913131"/>
              <a:gd name="connsiteX44" fmla="*/ 606135 w 1363788"/>
              <a:gd name="connsiteY44" fmla="*/ 1062851 h 1913131"/>
              <a:gd name="connsiteX45" fmla="*/ 619902 w 1363788"/>
              <a:gd name="connsiteY45" fmla="*/ 1043527 h 1913131"/>
              <a:gd name="connsiteX46" fmla="*/ 633685 w 1363788"/>
              <a:gd name="connsiteY46" fmla="*/ 1024201 h 1913131"/>
              <a:gd name="connsiteX47" fmla="*/ 647453 w 1363788"/>
              <a:gd name="connsiteY47" fmla="*/ 1004877 h 1913131"/>
              <a:gd name="connsiteX48" fmla="*/ 661235 w 1363788"/>
              <a:gd name="connsiteY48" fmla="*/ 985552 h 1913131"/>
              <a:gd name="connsiteX49" fmla="*/ 675003 w 1363788"/>
              <a:gd name="connsiteY49" fmla="*/ 966228 h 1913131"/>
              <a:gd name="connsiteX50" fmla="*/ 688785 w 1363788"/>
              <a:gd name="connsiteY50" fmla="*/ 946904 h 1913131"/>
              <a:gd name="connsiteX51" fmla="*/ 702553 w 1363788"/>
              <a:gd name="connsiteY51" fmla="*/ 927578 h 1913131"/>
              <a:gd name="connsiteX52" fmla="*/ 716336 w 1363788"/>
              <a:gd name="connsiteY52" fmla="*/ 908254 h 1913131"/>
              <a:gd name="connsiteX53" fmla="*/ 730103 w 1363788"/>
              <a:gd name="connsiteY53" fmla="*/ 888930 h 1913131"/>
              <a:gd name="connsiteX54" fmla="*/ 743886 w 1363788"/>
              <a:gd name="connsiteY54" fmla="*/ 869604 h 1913131"/>
              <a:gd name="connsiteX55" fmla="*/ 757668 w 1363788"/>
              <a:gd name="connsiteY55" fmla="*/ 850280 h 1913131"/>
              <a:gd name="connsiteX56" fmla="*/ 771436 w 1363788"/>
              <a:gd name="connsiteY56" fmla="*/ 830956 h 1913131"/>
              <a:gd name="connsiteX57" fmla="*/ 785218 w 1363788"/>
              <a:gd name="connsiteY57" fmla="*/ 811631 h 1913131"/>
              <a:gd name="connsiteX58" fmla="*/ 798986 w 1363788"/>
              <a:gd name="connsiteY58" fmla="*/ 792307 h 1913131"/>
              <a:gd name="connsiteX59" fmla="*/ 812769 w 1363788"/>
              <a:gd name="connsiteY59" fmla="*/ 772983 h 1913131"/>
              <a:gd name="connsiteX60" fmla="*/ 826537 w 1363788"/>
              <a:gd name="connsiteY60" fmla="*/ 753657 h 1913131"/>
              <a:gd name="connsiteX61" fmla="*/ 840319 w 1363788"/>
              <a:gd name="connsiteY61" fmla="*/ 734333 h 1913131"/>
              <a:gd name="connsiteX62" fmla="*/ 854087 w 1363788"/>
              <a:gd name="connsiteY62" fmla="*/ 715009 h 1913131"/>
              <a:gd name="connsiteX63" fmla="*/ 867869 w 1363788"/>
              <a:gd name="connsiteY63" fmla="*/ 695684 h 1913131"/>
              <a:gd name="connsiteX64" fmla="*/ 881637 w 1363788"/>
              <a:gd name="connsiteY64" fmla="*/ 676359 h 1913131"/>
              <a:gd name="connsiteX65" fmla="*/ 895420 w 1363788"/>
              <a:gd name="connsiteY65" fmla="*/ 657035 h 1913131"/>
              <a:gd name="connsiteX66" fmla="*/ 909187 w 1363788"/>
              <a:gd name="connsiteY66" fmla="*/ 637710 h 1913131"/>
              <a:gd name="connsiteX67" fmla="*/ 922970 w 1363788"/>
              <a:gd name="connsiteY67" fmla="*/ 618386 h 1913131"/>
              <a:gd name="connsiteX68" fmla="*/ 936738 w 1363788"/>
              <a:gd name="connsiteY68" fmla="*/ 599062 h 1913131"/>
              <a:gd name="connsiteX69" fmla="*/ 950520 w 1363788"/>
              <a:gd name="connsiteY69" fmla="*/ 579736 h 1913131"/>
              <a:gd name="connsiteX70" fmla="*/ 964288 w 1363788"/>
              <a:gd name="connsiteY70" fmla="*/ 560412 h 1913131"/>
              <a:gd name="connsiteX71" fmla="*/ 978070 w 1363788"/>
              <a:gd name="connsiteY71" fmla="*/ 541088 h 1913131"/>
              <a:gd name="connsiteX72" fmla="*/ 991853 w 1363788"/>
              <a:gd name="connsiteY72" fmla="*/ 521763 h 1913131"/>
              <a:gd name="connsiteX73" fmla="*/ 1005621 w 1363788"/>
              <a:gd name="connsiteY73" fmla="*/ 502439 h 1913131"/>
              <a:gd name="connsiteX74" fmla="*/ 1019403 w 1363788"/>
              <a:gd name="connsiteY74" fmla="*/ 483115 h 1913131"/>
              <a:gd name="connsiteX75" fmla="*/ 1033171 w 1363788"/>
              <a:gd name="connsiteY75" fmla="*/ 463789 h 1913131"/>
              <a:gd name="connsiteX76" fmla="*/ 1046953 w 1363788"/>
              <a:gd name="connsiteY76" fmla="*/ 444465 h 1913131"/>
              <a:gd name="connsiteX77" fmla="*/ 1060721 w 1363788"/>
              <a:gd name="connsiteY77" fmla="*/ 425141 h 1913131"/>
              <a:gd name="connsiteX78" fmla="*/ 1074503 w 1363788"/>
              <a:gd name="connsiteY78" fmla="*/ 405815 h 1913131"/>
              <a:gd name="connsiteX79" fmla="*/ 1088271 w 1363788"/>
              <a:gd name="connsiteY79" fmla="*/ 386491 h 1913131"/>
              <a:gd name="connsiteX80" fmla="*/ 1102054 w 1363788"/>
              <a:gd name="connsiteY80" fmla="*/ 367167 h 1913131"/>
              <a:gd name="connsiteX81" fmla="*/ 1115822 w 1363788"/>
              <a:gd name="connsiteY81" fmla="*/ 347842 h 1913131"/>
              <a:gd name="connsiteX82" fmla="*/ 1129604 w 1363788"/>
              <a:gd name="connsiteY82" fmla="*/ 328518 h 1913131"/>
              <a:gd name="connsiteX83" fmla="*/ 1143372 w 1363788"/>
              <a:gd name="connsiteY83" fmla="*/ 309194 h 1913131"/>
              <a:gd name="connsiteX84" fmla="*/ 1157154 w 1363788"/>
              <a:gd name="connsiteY84" fmla="*/ 289868 h 1913131"/>
              <a:gd name="connsiteX85" fmla="*/ 1170922 w 1363788"/>
              <a:gd name="connsiteY85" fmla="*/ 270544 h 1913131"/>
              <a:gd name="connsiteX86" fmla="*/ 1184704 w 1363788"/>
              <a:gd name="connsiteY86" fmla="*/ 251220 h 1913131"/>
              <a:gd name="connsiteX87" fmla="*/ 1198487 w 1363788"/>
              <a:gd name="connsiteY87" fmla="*/ 231894 h 1913131"/>
              <a:gd name="connsiteX88" fmla="*/ 1212255 w 1363788"/>
              <a:gd name="connsiteY88" fmla="*/ 212570 h 1913131"/>
              <a:gd name="connsiteX89" fmla="*/ 1226037 w 1363788"/>
              <a:gd name="connsiteY89" fmla="*/ 193246 h 1913131"/>
              <a:gd name="connsiteX90" fmla="*/ 1239805 w 1363788"/>
              <a:gd name="connsiteY90" fmla="*/ 173921 h 1913131"/>
              <a:gd name="connsiteX91" fmla="*/ 1253587 w 1363788"/>
              <a:gd name="connsiteY91" fmla="*/ 154597 h 1913131"/>
              <a:gd name="connsiteX92" fmla="*/ 1267355 w 1363788"/>
              <a:gd name="connsiteY92" fmla="*/ 135271 h 1913131"/>
              <a:gd name="connsiteX93" fmla="*/ 1281138 w 1363788"/>
              <a:gd name="connsiteY93" fmla="*/ 115947 h 1913131"/>
              <a:gd name="connsiteX94" fmla="*/ 1294905 w 1363788"/>
              <a:gd name="connsiteY94" fmla="*/ 96623 h 1913131"/>
              <a:gd name="connsiteX95" fmla="*/ 1308688 w 1363788"/>
              <a:gd name="connsiteY95" fmla="*/ 77298 h 1913131"/>
              <a:gd name="connsiteX96" fmla="*/ 1322456 w 1363788"/>
              <a:gd name="connsiteY96" fmla="*/ 57974 h 1913131"/>
              <a:gd name="connsiteX97" fmla="*/ 1336238 w 1363788"/>
              <a:gd name="connsiteY97" fmla="*/ 38649 h 1913131"/>
              <a:gd name="connsiteX98" fmla="*/ 1350006 w 1363788"/>
              <a:gd name="connsiteY98" fmla="*/ 19325 h 1913131"/>
              <a:gd name="connsiteX99" fmla="*/ 1363788 w 1363788"/>
              <a:gd name="connsiteY99" fmla="*/ 0 h 1913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1363788" h="1913131">
                <a:moveTo>
                  <a:pt x="0" y="1913132"/>
                </a:moveTo>
                <a:lnTo>
                  <a:pt x="13782" y="1893805"/>
                </a:lnTo>
                <a:lnTo>
                  <a:pt x="27550" y="1874478"/>
                </a:lnTo>
                <a:lnTo>
                  <a:pt x="41333" y="1855151"/>
                </a:lnTo>
                <a:lnTo>
                  <a:pt x="55101" y="1835838"/>
                </a:lnTo>
                <a:lnTo>
                  <a:pt x="68883" y="1816511"/>
                </a:lnTo>
                <a:lnTo>
                  <a:pt x="82651" y="1797184"/>
                </a:lnTo>
                <a:lnTo>
                  <a:pt x="96433" y="1777857"/>
                </a:lnTo>
                <a:lnTo>
                  <a:pt x="110215" y="1758530"/>
                </a:lnTo>
                <a:lnTo>
                  <a:pt x="123983" y="1739203"/>
                </a:lnTo>
                <a:lnTo>
                  <a:pt x="137766" y="1719891"/>
                </a:lnTo>
                <a:lnTo>
                  <a:pt x="151534" y="1700564"/>
                </a:lnTo>
                <a:lnTo>
                  <a:pt x="165316" y="1681237"/>
                </a:lnTo>
                <a:lnTo>
                  <a:pt x="179084" y="1661910"/>
                </a:lnTo>
                <a:lnTo>
                  <a:pt x="192866" y="1642583"/>
                </a:lnTo>
                <a:lnTo>
                  <a:pt x="206634" y="1623256"/>
                </a:lnTo>
                <a:lnTo>
                  <a:pt x="220417" y="1603944"/>
                </a:lnTo>
                <a:lnTo>
                  <a:pt x="234184" y="1584617"/>
                </a:lnTo>
                <a:lnTo>
                  <a:pt x="247967" y="1565290"/>
                </a:lnTo>
                <a:lnTo>
                  <a:pt x="261735" y="1545963"/>
                </a:lnTo>
                <a:lnTo>
                  <a:pt x="275517" y="1526636"/>
                </a:lnTo>
                <a:lnTo>
                  <a:pt x="289285" y="1507309"/>
                </a:lnTo>
                <a:lnTo>
                  <a:pt x="303067" y="1487996"/>
                </a:lnTo>
                <a:lnTo>
                  <a:pt x="316850" y="1468669"/>
                </a:lnTo>
                <a:lnTo>
                  <a:pt x="330617" y="1449342"/>
                </a:lnTo>
                <a:lnTo>
                  <a:pt x="344400" y="1430015"/>
                </a:lnTo>
                <a:lnTo>
                  <a:pt x="358168" y="1410689"/>
                </a:lnTo>
                <a:lnTo>
                  <a:pt x="371950" y="1391362"/>
                </a:lnTo>
                <a:lnTo>
                  <a:pt x="385718" y="1372043"/>
                </a:lnTo>
                <a:lnTo>
                  <a:pt x="399500" y="1352719"/>
                </a:lnTo>
                <a:lnTo>
                  <a:pt x="413268" y="1333395"/>
                </a:lnTo>
                <a:lnTo>
                  <a:pt x="427051" y="1314070"/>
                </a:lnTo>
                <a:lnTo>
                  <a:pt x="440819" y="1294746"/>
                </a:lnTo>
                <a:lnTo>
                  <a:pt x="454601" y="1275421"/>
                </a:lnTo>
                <a:lnTo>
                  <a:pt x="468369" y="1256096"/>
                </a:lnTo>
                <a:lnTo>
                  <a:pt x="482151" y="1236772"/>
                </a:lnTo>
                <a:lnTo>
                  <a:pt x="495919" y="1217448"/>
                </a:lnTo>
                <a:lnTo>
                  <a:pt x="509702" y="1198122"/>
                </a:lnTo>
                <a:lnTo>
                  <a:pt x="523469" y="1178798"/>
                </a:lnTo>
                <a:lnTo>
                  <a:pt x="537252" y="1159474"/>
                </a:lnTo>
                <a:lnTo>
                  <a:pt x="551034" y="1140149"/>
                </a:lnTo>
                <a:lnTo>
                  <a:pt x="564802" y="1120825"/>
                </a:lnTo>
                <a:lnTo>
                  <a:pt x="578584" y="1101501"/>
                </a:lnTo>
                <a:lnTo>
                  <a:pt x="592352" y="1082175"/>
                </a:lnTo>
                <a:lnTo>
                  <a:pt x="606135" y="1062851"/>
                </a:lnTo>
                <a:lnTo>
                  <a:pt x="619902" y="1043527"/>
                </a:lnTo>
                <a:lnTo>
                  <a:pt x="633685" y="1024201"/>
                </a:lnTo>
                <a:lnTo>
                  <a:pt x="647453" y="1004877"/>
                </a:lnTo>
                <a:lnTo>
                  <a:pt x="661235" y="985552"/>
                </a:lnTo>
                <a:lnTo>
                  <a:pt x="675003" y="966228"/>
                </a:lnTo>
                <a:lnTo>
                  <a:pt x="688785" y="946904"/>
                </a:lnTo>
                <a:lnTo>
                  <a:pt x="702553" y="927578"/>
                </a:lnTo>
                <a:lnTo>
                  <a:pt x="716336" y="908254"/>
                </a:lnTo>
                <a:lnTo>
                  <a:pt x="730103" y="888930"/>
                </a:lnTo>
                <a:lnTo>
                  <a:pt x="743886" y="869604"/>
                </a:lnTo>
                <a:lnTo>
                  <a:pt x="757668" y="850280"/>
                </a:lnTo>
                <a:lnTo>
                  <a:pt x="771436" y="830956"/>
                </a:lnTo>
                <a:lnTo>
                  <a:pt x="785218" y="811631"/>
                </a:lnTo>
                <a:lnTo>
                  <a:pt x="798986" y="792307"/>
                </a:lnTo>
                <a:lnTo>
                  <a:pt x="812769" y="772983"/>
                </a:lnTo>
                <a:lnTo>
                  <a:pt x="826537" y="753657"/>
                </a:lnTo>
                <a:lnTo>
                  <a:pt x="840319" y="734333"/>
                </a:lnTo>
                <a:lnTo>
                  <a:pt x="854087" y="715009"/>
                </a:lnTo>
                <a:lnTo>
                  <a:pt x="867869" y="695684"/>
                </a:lnTo>
                <a:lnTo>
                  <a:pt x="881637" y="676359"/>
                </a:lnTo>
                <a:lnTo>
                  <a:pt x="895420" y="657035"/>
                </a:lnTo>
                <a:lnTo>
                  <a:pt x="909187" y="637710"/>
                </a:lnTo>
                <a:lnTo>
                  <a:pt x="922970" y="618386"/>
                </a:lnTo>
                <a:lnTo>
                  <a:pt x="936738" y="599062"/>
                </a:lnTo>
                <a:lnTo>
                  <a:pt x="950520" y="579736"/>
                </a:lnTo>
                <a:lnTo>
                  <a:pt x="964288" y="560412"/>
                </a:lnTo>
                <a:lnTo>
                  <a:pt x="978070" y="541088"/>
                </a:lnTo>
                <a:lnTo>
                  <a:pt x="991853" y="521763"/>
                </a:lnTo>
                <a:lnTo>
                  <a:pt x="1005621" y="502439"/>
                </a:lnTo>
                <a:lnTo>
                  <a:pt x="1019403" y="483115"/>
                </a:lnTo>
                <a:lnTo>
                  <a:pt x="1033171" y="463789"/>
                </a:lnTo>
                <a:lnTo>
                  <a:pt x="1046953" y="444465"/>
                </a:lnTo>
                <a:lnTo>
                  <a:pt x="1060721" y="425141"/>
                </a:lnTo>
                <a:lnTo>
                  <a:pt x="1074503" y="405815"/>
                </a:lnTo>
                <a:lnTo>
                  <a:pt x="1088271" y="386491"/>
                </a:lnTo>
                <a:lnTo>
                  <a:pt x="1102054" y="367167"/>
                </a:lnTo>
                <a:lnTo>
                  <a:pt x="1115822" y="347842"/>
                </a:lnTo>
                <a:lnTo>
                  <a:pt x="1129604" y="328518"/>
                </a:lnTo>
                <a:lnTo>
                  <a:pt x="1143372" y="309194"/>
                </a:lnTo>
                <a:lnTo>
                  <a:pt x="1157154" y="289868"/>
                </a:lnTo>
                <a:lnTo>
                  <a:pt x="1170922" y="270544"/>
                </a:lnTo>
                <a:lnTo>
                  <a:pt x="1184704" y="251220"/>
                </a:lnTo>
                <a:lnTo>
                  <a:pt x="1198487" y="231894"/>
                </a:lnTo>
                <a:lnTo>
                  <a:pt x="1212255" y="212570"/>
                </a:lnTo>
                <a:lnTo>
                  <a:pt x="1226037" y="193246"/>
                </a:lnTo>
                <a:lnTo>
                  <a:pt x="1239805" y="173921"/>
                </a:lnTo>
                <a:lnTo>
                  <a:pt x="1253587" y="154597"/>
                </a:lnTo>
                <a:lnTo>
                  <a:pt x="1267355" y="135271"/>
                </a:lnTo>
                <a:lnTo>
                  <a:pt x="1281138" y="115947"/>
                </a:lnTo>
                <a:lnTo>
                  <a:pt x="1294905" y="96623"/>
                </a:lnTo>
                <a:lnTo>
                  <a:pt x="1308688" y="77298"/>
                </a:lnTo>
                <a:lnTo>
                  <a:pt x="1322456" y="57974"/>
                </a:lnTo>
                <a:lnTo>
                  <a:pt x="1336238" y="38649"/>
                </a:lnTo>
                <a:lnTo>
                  <a:pt x="1350006" y="19325"/>
                </a:lnTo>
                <a:lnTo>
                  <a:pt x="1363788" y="0"/>
                </a:lnTo>
              </a:path>
            </a:pathLst>
          </a:custGeom>
          <a:noFill/>
          <a:ln w="5747" cap="rnd">
            <a:solidFill>
              <a:srgbClr val="000000"/>
            </a:solidFill>
            <a:custDash>
              <a:ds d="1200000" sp="750000"/>
            </a:custDash>
            <a:round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498" name="Group 497">
            <a:extLst>
              <a:ext uri="{FF2B5EF4-FFF2-40B4-BE49-F238E27FC236}">
                <a16:creationId xmlns:a16="http://schemas.microsoft.com/office/drawing/2014/main" id="{45EB5368-E84B-C2E1-977B-0B0A49A7A716}"/>
              </a:ext>
            </a:extLst>
          </p:cNvPr>
          <p:cNvGrpSpPr/>
          <p:nvPr/>
        </p:nvGrpSpPr>
        <p:grpSpPr>
          <a:xfrm>
            <a:off x="6431469" y="2682156"/>
            <a:ext cx="383557" cy="51845"/>
            <a:chOff x="6431469" y="2682156"/>
            <a:chExt cx="383557" cy="51845"/>
          </a:xfrm>
        </p:grpSpPr>
        <p:sp>
          <p:nvSpPr>
            <p:cNvPr id="481" name="Freeform 480">
              <a:extLst>
                <a:ext uri="{FF2B5EF4-FFF2-40B4-BE49-F238E27FC236}">
                  <a16:creationId xmlns:a16="http://schemas.microsoft.com/office/drawing/2014/main" id="{F78CDA4A-743E-2D20-9029-1632AE0EEC68}"/>
                </a:ext>
              </a:extLst>
            </p:cNvPr>
            <p:cNvSpPr/>
            <p:nvPr/>
          </p:nvSpPr>
          <p:spPr>
            <a:xfrm>
              <a:off x="6431469" y="2708079"/>
              <a:ext cx="383557" cy="1440"/>
            </a:xfrm>
            <a:custGeom>
              <a:avLst/>
              <a:gdLst>
                <a:gd name="connsiteX0" fmla="*/ 383558 w 383557"/>
                <a:gd name="connsiteY0" fmla="*/ 0 h 1440"/>
                <a:gd name="connsiteX1" fmla="*/ 0 w 383557"/>
                <a:gd name="connsiteY1" fmla="*/ 0 h 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3557" h="1440">
                  <a:moveTo>
                    <a:pt x="383558" y="0"/>
                  </a:moveTo>
                  <a:lnTo>
                    <a:pt x="0" y="0"/>
                  </a:lnTo>
                </a:path>
              </a:pathLst>
            </a:custGeom>
            <a:noFill/>
            <a:ln w="5747" cap="rnd">
              <a:solidFill>
                <a:srgbClr val="000000"/>
              </a:solidFill>
              <a:custDash>
                <a:ds d="150000" sp="300000"/>
              </a:custDash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2" name="Freeform 481">
              <a:extLst>
                <a:ext uri="{FF2B5EF4-FFF2-40B4-BE49-F238E27FC236}">
                  <a16:creationId xmlns:a16="http://schemas.microsoft.com/office/drawing/2014/main" id="{1E06ECEE-306E-C6BB-AF6C-31666F2D362E}"/>
                </a:ext>
              </a:extLst>
            </p:cNvPr>
            <p:cNvSpPr/>
            <p:nvPr/>
          </p:nvSpPr>
          <p:spPr>
            <a:xfrm>
              <a:off x="6431469" y="2682156"/>
              <a:ext cx="51845" cy="51845"/>
            </a:xfrm>
            <a:custGeom>
              <a:avLst/>
              <a:gdLst>
                <a:gd name="connsiteX0" fmla="*/ 51846 w 51845"/>
                <a:gd name="connsiteY0" fmla="*/ 25923 h 51845"/>
                <a:gd name="connsiteX1" fmla="*/ 51846 w 51845"/>
                <a:gd name="connsiteY1" fmla="*/ 51846 h 51845"/>
                <a:gd name="connsiteX2" fmla="*/ 0 w 51845"/>
                <a:gd name="connsiteY2" fmla="*/ 25923 h 51845"/>
                <a:gd name="connsiteX3" fmla="*/ 51846 w 51845"/>
                <a:gd name="connsiteY3" fmla="*/ 0 h 51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845" h="51845">
                  <a:moveTo>
                    <a:pt x="51846" y="25923"/>
                  </a:moveTo>
                  <a:lnTo>
                    <a:pt x="51846" y="51846"/>
                  </a:lnTo>
                  <a:lnTo>
                    <a:pt x="0" y="25923"/>
                  </a:lnTo>
                  <a:lnTo>
                    <a:pt x="51846" y="0"/>
                  </a:lnTo>
                  <a:close/>
                </a:path>
              </a:pathLst>
            </a:custGeom>
            <a:solidFill>
              <a:srgbClr val="000000"/>
            </a:solidFill>
            <a:ln w="14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3" name="Freeform 482">
              <a:extLst>
                <a:ext uri="{FF2B5EF4-FFF2-40B4-BE49-F238E27FC236}">
                  <a16:creationId xmlns:a16="http://schemas.microsoft.com/office/drawing/2014/main" id="{105BBEA8-2395-C24E-8E17-6B2C6C2AD065}"/>
                </a:ext>
              </a:extLst>
            </p:cNvPr>
            <p:cNvSpPr/>
            <p:nvPr/>
          </p:nvSpPr>
          <p:spPr>
            <a:xfrm>
              <a:off x="6483314" y="2708079"/>
              <a:ext cx="331711" cy="1440"/>
            </a:xfrm>
            <a:custGeom>
              <a:avLst/>
              <a:gdLst>
                <a:gd name="connsiteX0" fmla="*/ 0 w 331711"/>
                <a:gd name="connsiteY0" fmla="*/ 0 h 1440"/>
                <a:gd name="connsiteX1" fmla="*/ 331712 w 331711"/>
                <a:gd name="connsiteY1" fmla="*/ 0 h 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1711" h="1440">
                  <a:moveTo>
                    <a:pt x="0" y="0"/>
                  </a:moveTo>
                  <a:lnTo>
                    <a:pt x="331712" y="0"/>
                  </a:lnTo>
                </a:path>
              </a:pathLst>
            </a:custGeom>
            <a:noFill/>
            <a:ln w="5747" cap="rnd">
              <a:solidFill>
                <a:srgbClr val="000000"/>
              </a:solidFill>
              <a:custDash>
                <a:ds d="150000" sp="300000"/>
              </a:custDash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97" name="Group 496">
            <a:extLst>
              <a:ext uri="{FF2B5EF4-FFF2-40B4-BE49-F238E27FC236}">
                <a16:creationId xmlns:a16="http://schemas.microsoft.com/office/drawing/2014/main" id="{2E648883-91B3-9F79-B22B-4D7F25FEB71A}"/>
              </a:ext>
            </a:extLst>
          </p:cNvPr>
          <p:cNvGrpSpPr/>
          <p:nvPr/>
        </p:nvGrpSpPr>
        <p:grpSpPr>
          <a:xfrm>
            <a:off x="6405546" y="2557265"/>
            <a:ext cx="51845" cy="102986"/>
            <a:chOff x="6405546" y="2557265"/>
            <a:chExt cx="51845" cy="102986"/>
          </a:xfrm>
        </p:grpSpPr>
        <p:sp>
          <p:nvSpPr>
            <p:cNvPr id="484" name="Freeform 483">
              <a:extLst>
                <a:ext uri="{FF2B5EF4-FFF2-40B4-BE49-F238E27FC236}">
                  <a16:creationId xmlns:a16="http://schemas.microsoft.com/office/drawing/2014/main" id="{FAED2112-3F35-2CFF-99A2-522D61E5CAAA}"/>
                </a:ext>
              </a:extLst>
            </p:cNvPr>
            <p:cNvSpPr/>
            <p:nvPr/>
          </p:nvSpPr>
          <p:spPr>
            <a:xfrm>
              <a:off x="6431469" y="2557265"/>
              <a:ext cx="1440" cy="102985"/>
            </a:xfrm>
            <a:custGeom>
              <a:avLst/>
              <a:gdLst>
                <a:gd name="connsiteX0" fmla="*/ 0 w 1440"/>
                <a:gd name="connsiteY0" fmla="*/ 102986 h 102985"/>
                <a:gd name="connsiteX1" fmla="*/ 0 w 1440"/>
                <a:gd name="connsiteY1" fmla="*/ 0 h 102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40" h="102985">
                  <a:moveTo>
                    <a:pt x="0" y="102986"/>
                  </a:moveTo>
                  <a:lnTo>
                    <a:pt x="0" y="0"/>
                  </a:lnTo>
                </a:path>
              </a:pathLst>
            </a:custGeom>
            <a:noFill/>
            <a:ln w="5747" cap="rnd">
              <a:solidFill>
                <a:srgbClr val="000000"/>
              </a:solidFill>
              <a:custDash>
                <a:ds d="150000" sp="300000"/>
              </a:custDash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5" name="Freeform 484">
              <a:extLst>
                <a:ext uri="{FF2B5EF4-FFF2-40B4-BE49-F238E27FC236}">
                  <a16:creationId xmlns:a16="http://schemas.microsoft.com/office/drawing/2014/main" id="{A7D569AA-BBE0-AA52-5B5B-5F04925125D4}"/>
                </a:ext>
              </a:extLst>
            </p:cNvPr>
            <p:cNvSpPr/>
            <p:nvPr/>
          </p:nvSpPr>
          <p:spPr>
            <a:xfrm>
              <a:off x="6405546" y="2557265"/>
              <a:ext cx="51845" cy="51845"/>
            </a:xfrm>
            <a:custGeom>
              <a:avLst/>
              <a:gdLst>
                <a:gd name="connsiteX0" fmla="*/ 25923 w 51845"/>
                <a:gd name="connsiteY0" fmla="*/ 51846 h 51845"/>
                <a:gd name="connsiteX1" fmla="*/ 0 w 51845"/>
                <a:gd name="connsiteY1" fmla="*/ 51846 h 51845"/>
                <a:gd name="connsiteX2" fmla="*/ 25923 w 51845"/>
                <a:gd name="connsiteY2" fmla="*/ 0 h 51845"/>
                <a:gd name="connsiteX3" fmla="*/ 51846 w 51845"/>
                <a:gd name="connsiteY3" fmla="*/ 51846 h 51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845" h="51845">
                  <a:moveTo>
                    <a:pt x="25923" y="51846"/>
                  </a:moveTo>
                  <a:lnTo>
                    <a:pt x="0" y="51846"/>
                  </a:lnTo>
                  <a:lnTo>
                    <a:pt x="25923" y="0"/>
                  </a:lnTo>
                  <a:lnTo>
                    <a:pt x="51846" y="51846"/>
                  </a:lnTo>
                  <a:close/>
                </a:path>
              </a:pathLst>
            </a:custGeom>
            <a:solidFill>
              <a:srgbClr val="000000"/>
            </a:solidFill>
            <a:ln w="14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6" name="Freeform 485">
              <a:extLst>
                <a:ext uri="{FF2B5EF4-FFF2-40B4-BE49-F238E27FC236}">
                  <a16:creationId xmlns:a16="http://schemas.microsoft.com/office/drawing/2014/main" id="{B234F195-5556-9A0E-476E-06E9A9AAB9F2}"/>
                </a:ext>
              </a:extLst>
            </p:cNvPr>
            <p:cNvSpPr/>
            <p:nvPr/>
          </p:nvSpPr>
          <p:spPr>
            <a:xfrm>
              <a:off x="6431469" y="2609111"/>
              <a:ext cx="1440" cy="51140"/>
            </a:xfrm>
            <a:custGeom>
              <a:avLst/>
              <a:gdLst>
                <a:gd name="connsiteX0" fmla="*/ 0 w 1440"/>
                <a:gd name="connsiteY0" fmla="*/ 0 h 51140"/>
                <a:gd name="connsiteX1" fmla="*/ 0 w 1440"/>
                <a:gd name="connsiteY1" fmla="*/ 51140 h 51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40" h="51140">
                  <a:moveTo>
                    <a:pt x="0" y="0"/>
                  </a:moveTo>
                  <a:lnTo>
                    <a:pt x="0" y="51140"/>
                  </a:lnTo>
                </a:path>
              </a:pathLst>
            </a:custGeom>
            <a:noFill/>
            <a:ln w="5747" cap="rnd">
              <a:solidFill>
                <a:srgbClr val="000000"/>
              </a:solidFill>
              <a:custDash>
                <a:ds d="150000" sp="300000"/>
              </a:custDash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87" name="Freeform 486">
            <a:extLst>
              <a:ext uri="{FF2B5EF4-FFF2-40B4-BE49-F238E27FC236}">
                <a16:creationId xmlns:a16="http://schemas.microsoft.com/office/drawing/2014/main" id="{18A255DA-08D0-4589-1008-59CE0F30609F}"/>
              </a:ext>
            </a:extLst>
          </p:cNvPr>
          <p:cNvSpPr/>
          <p:nvPr/>
        </p:nvSpPr>
        <p:spPr>
          <a:xfrm>
            <a:off x="5207707" y="1885691"/>
            <a:ext cx="1999403" cy="1731125"/>
          </a:xfrm>
          <a:custGeom>
            <a:avLst/>
            <a:gdLst>
              <a:gd name="connsiteX0" fmla="*/ 0 w 1999403"/>
              <a:gd name="connsiteY0" fmla="*/ 1731126 h 1731125"/>
              <a:gd name="connsiteX1" fmla="*/ 20195 w 1999403"/>
              <a:gd name="connsiteY1" fmla="*/ 1713642 h 1731125"/>
              <a:gd name="connsiteX2" fmla="*/ 40392 w 1999403"/>
              <a:gd name="connsiteY2" fmla="*/ 1696159 h 1731125"/>
              <a:gd name="connsiteX3" fmla="*/ 60588 w 1999403"/>
              <a:gd name="connsiteY3" fmla="*/ 1678661 h 1731125"/>
              <a:gd name="connsiteX4" fmla="*/ 80784 w 1999403"/>
              <a:gd name="connsiteY4" fmla="*/ 1661177 h 1731125"/>
              <a:gd name="connsiteX5" fmla="*/ 100980 w 1999403"/>
              <a:gd name="connsiteY5" fmla="*/ 1643693 h 1731125"/>
              <a:gd name="connsiteX6" fmla="*/ 121175 w 1999403"/>
              <a:gd name="connsiteY6" fmla="*/ 1626210 h 1731125"/>
              <a:gd name="connsiteX7" fmla="*/ 141366 w 1999403"/>
              <a:gd name="connsiteY7" fmla="*/ 1608727 h 1731125"/>
              <a:gd name="connsiteX8" fmla="*/ 161572 w 1999403"/>
              <a:gd name="connsiteY8" fmla="*/ 1591243 h 1731125"/>
              <a:gd name="connsiteX9" fmla="*/ 181763 w 1999403"/>
              <a:gd name="connsiteY9" fmla="*/ 1573745 h 1731125"/>
              <a:gd name="connsiteX10" fmla="*/ 201954 w 1999403"/>
              <a:gd name="connsiteY10" fmla="*/ 1556261 h 1731125"/>
              <a:gd name="connsiteX11" fmla="*/ 222159 w 1999403"/>
              <a:gd name="connsiteY11" fmla="*/ 1538778 h 1731125"/>
              <a:gd name="connsiteX12" fmla="*/ 242350 w 1999403"/>
              <a:gd name="connsiteY12" fmla="*/ 1521294 h 1731125"/>
              <a:gd name="connsiteX13" fmla="*/ 262541 w 1999403"/>
              <a:gd name="connsiteY13" fmla="*/ 1503811 h 1731125"/>
              <a:gd name="connsiteX14" fmla="*/ 282747 w 1999403"/>
              <a:gd name="connsiteY14" fmla="*/ 1486313 h 1731125"/>
              <a:gd name="connsiteX15" fmla="*/ 302938 w 1999403"/>
              <a:gd name="connsiteY15" fmla="*/ 1468829 h 1731125"/>
              <a:gd name="connsiteX16" fmla="*/ 323143 w 1999403"/>
              <a:gd name="connsiteY16" fmla="*/ 1451346 h 1731125"/>
              <a:gd name="connsiteX17" fmla="*/ 343334 w 1999403"/>
              <a:gd name="connsiteY17" fmla="*/ 1433862 h 1731125"/>
              <a:gd name="connsiteX18" fmla="*/ 363525 w 1999403"/>
              <a:gd name="connsiteY18" fmla="*/ 1416379 h 1731125"/>
              <a:gd name="connsiteX19" fmla="*/ 383731 w 1999403"/>
              <a:gd name="connsiteY19" fmla="*/ 1398895 h 1731125"/>
              <a:gd name="connsiteX20" fmla="*/ 403922 w 1999403"/>
              <a:gd name="connsiteY20" fmla="*/ 1381397 h 1731125"/>
              <a:gd name="connsiteX21" fmla="*/ 424113 w 1999403"/>
              <a:gd name="connsiteY21" fmla="*/ 1363914 h 1731125"/>
              <a:gd name="connsiteX22" fmla="*/ 444318 w 1999403"/>
              <a:gd name="connsiteY22" fmla="*/ 1346430 h 1731125"/>
              <a:gd name="connsiteX23" fmla="*/ 464509 w 1999403"/>
              <a:gd name="connsiteY23" fmla="*/ 1328947 h 1731125"/>
              <a:gd name="connsiteX24" fmla="*/ 484700 w 1999403"/>
              <a:gd name="connsiteY24" fmla="*/ 1311463 h 1731125"/>
              <a:gd name="connsiteX25" fmla="*/ 504906 w 1999403"/>
              <a:gd name="connsiteY25" fmla="*/ 1293979 h 1731125"/>
              <a:gd name="connsiteX26" fmla="*/ 525097 w 1999403"/>
              <a:gd name="connsiteY26" fmla="*/ 1276482 h 1731125"/>
              <a:gd name="connsiteX27" fmla="*/ 545288 w 1999403"/>
              <a:gd name="connsiteY27" fmla="*/ 1258998 h 1731125"/>
              <a:gd name="connsiteX28" fmla="*/ 565493 w 1999403"/>
              <a:gd name="connsiteY28" fmla="*/ 1241514 h 1731125"/>
              <a:gd name="connsiteX29" fmla="*/ 585684 w 1999403"/>
              <a:gd name="connsiteY29" fmla="*/ 1224031 h 1731125"/>
              <a:gd name="connsiteX30" fmla="*/ 605875 w 1999403"/>
              <a:gd name="connsiteY30" fmla="*/ 1206547 h 1731125"/>
              <a:gd name="connsiteX31" fmla="*/ 626081 w 1999403"/>
              <a:gd name="connsiteY31" fmla="*/ 1189057 h 1731125"/>
              <a:gd name="connsiteX32" fmla="*/ 646272 w 1999403"/>
              <a:gd name="connsiteY32" fmla="*/ 1171570 h 1731125"/>
              <a:gd name="connsiteX33" fmla="*/ 666463 w 1999403"/>
              <a:gd name="connsiteY33" fmla="*/ 1154084 h 1731125"/>
              <a:gd name="connsiteX34" fmla="*/ 686668 w 1999403"/>
              <a:gd name="connsiteY34" fmla="*/ 1136597 h 1731125"/>
              <a:gd name="connsiteX35" fmla="*/ 706859 w 1999403"/>
              <a:gd name="connsiteY35" fmla="*/ 1119111 h 1731125"/>
              <a:gd name="connsiteX36" fmla="*/ 727050 w 1999403"/>
              <a:gd name="connsiteY36" fmla="*/ 1101626 h 1731125"/>
              <a:gd name="connsiteX37" fmla="*/ 747256 w 1999403"/>
              <a:gd name="connsiteY37" fmla="*/ 1084140 h 1731125"/>
              <a:gd name="connsiteX38" fmla="*/ 767447 w 1999403"/>
              <a:gd name="connsiteY38" fmla="*/ 1066653 h 1731125"/>
              <a:gd name="connsiteX39" fmla="*/ 787638 w 1999403"/>
              <a:gd name="connsiteY39" fmla="*/ 1049167 h 1731125"/>
              <a:gd name="connsiteX40" fmla="*/ 807843 w 1999403"/>
              <a:gd name="connsiteY40" fmla="*/ 1031682 h 1731125"/>
              <a:gd name="connsiteX41" fmla="*/ 828034 w 1999403"/>
              <a:gd name="connsiteY41" fmla="*/ 1014195 h 1731125"/>
              <a:gd name="connsiteX42" fmla="*/ 848240 w 1999403"/>
              <a:gd name="connsiteY42" fmla="*/ 996709 h 1731125"/>
              <a:gd name="connsiteX43" fmla="*/ 868431 w 1999403"/>
              <a:gd name="connsiteY43" fmla="*/ 979222 h 1731125"/>
              <a:gd name="connsiteX44" fmla="*/ 888622 w 1999403"/>
              <a:gd name="connsiteY44" fmla="*/ 961736 h 1731125"/>
              <a:gd name="connsiteX45" fmla="*/ 908827 w 1999403"/>
              <a:gd name="connsiteY45" fmla="*/ 944251 h 1731125"/>
              <a:gd name="connsiteX46" fmla="*/ 929018 w 1999403"/>
              <a:gd name="connsiteY46" fmla="*/ 926765 h 1731125"/>
              <a:gd name="connsiteX47" fmla="*/ 949209 w 1999403"/>
              <a:gd name="connsiteY47" fmla="*/ 909278 h 1731125"/>
              <a:gd name="connsiteX48" fmla="*/ 969415 w 1999403"/>
              <a:gd name="connsiteY48" fmla="*/ 891792 h 1731125"/>
              <a:gd name="connsiteX49" fmla="*/ 989606 w 1999403"/>
              <a:gd name="connsiteY49" fmla="*/ 874305 h 1731125"/>
              <a:gd name="connsiteX50" fmla="*/ 1009797 w 1999403"/>
              <a:gd name="connsiteY50" fmla="*/ 856820 h 1731125"/>
              <a:gd name="connsiteX51" fmla="*/ 1030002 w 1999403"/>
              <a:gd name="connsiteY51" fmla="*/ 839334 h 1731125"/>
              <a:gd name="connsiteX52" fmla="*/ 1050193 w 1999403"/>
              <a:gd name="connsiteY52" fmla="*/ 821847 h 1731125"/>
              <a:gd name="connsiteX53" fmla="*/ 1070385 w 1999403"/>
              <a:gd name="connsiteY53" fmla="*/ 804361 h 1731125"/>
              <a:gd name="connsiteX54" fmla="*/ 1090590 w 1999403"/>
              <a:gd name="connsiteY54" fmla="*/ 786876 h 1731125"/>
              <a:gd name="connsiteX55" fmla="*/ 1110781 w 1999403"/>
              <a:gd name="connsiteY55" fmla="*/ 769390 h 1731125"/>
              <a:gd name="connsiteX56" fmla="*/ 1130972 w 1999403"/>
              <a:gd name="connsiteY56" fmla="*/ 751903 h 1731125"/>
              <a:gd name="connsiteX57" fmla="*/ 1151178 w 1999403"/>
              <a:gd name="connsiteY57" fmla="*/ 734417 h 1731125"/>
              <a:gd name="connsiteX58" fmla="*/ 1171369 w 1999403"/>
              <a:gd name="connsiteY58" fmla="*/ 716930 h 1731125"/>
              <a:gd name="connsiteX59" fmla="*/ 1191560 w 1999403"/>
              <a:gd name="connsiteY59" fmla="*/ 699445 h 1731125"/>
              <a:gd name="connsiteX60" fmla="*/ 1211765 w 1999403"/>
              <a:gd name="connsiteY60" fmla="*/ 681959 h 1731125"/>
              <a:gd name="connsiteX61" fmla="*/ 1231956 w 1999403"/>
              <a:gd name="connsiteY61" fmla="*/ 664473 h 1731125"/>
              <a:gd name="connsiteX62" fmla="*/ 1252147 w 1999403"/>
              <a:gd name="connsiteY62" fmla="*/ 646986 h 1731125"/>
              <a:gd name="connsiteX63" fmla="*/ 1272353 w 1999403"/>
              <a:gd name="connsiteY63" fmla="*/ 629500 h 1731125"/>
              <a:gd name="connsiteX64" fmla="*/ 1292544 w 1999403"/>
              <a:gd name="connsiteY64" fmla="*/ 612015 h 1731125"/>
              <a:gd name="connsiteX65" fmla="*/ 1312735 w 1999403"/>
              <a:gd name="connsiteY65" fmla="*/ 594528 h 1731125"/>
              <a:gd name="connsiteX66" fmla="*/ 1332940 w 1999403"/>
              <a:gd name="connsiteY66" fmla="*/ 577042 h 1731125"/>
              <a:gd name="connsiteX67" fmla="*/ 1353131 w 1999403"/>
              <a:gd name="connsiteY67" fmla="*/ 559555 h 1731125"/>
              <a:gd name="connsiteX68" fmla="*/ 1373337 w 1999403"/>
              <a:gd name="connsiteY68" fmla="*/ 542070 h 1731125"/>
              <a:gd name="connsiteX69" fmla="*/ 1393528 w 1999403"/>
              <a:gd name="connsiteY69" fmla="*/ 524584 h 1731125"/>
              <a:gd name="connsiteX70" fmla="*/ 1413719 w 1999403"/>
              <a:gd name="connsiteY70" fmla="*/ 507098 h 1731125"/>
              <a:gd name="connsiteX71" fmla="*/ 1433924 w 1999403"/>
              <a:gd name="connsiteY71" fmla="*/ 489611 h 1731125"/>
              <a:gd name="connsiteX72" fmla="*/ 1454115 w 1999403"/>
              <a:gd name="connsiteY72" fmla="*/ 472125 h 1731125"/>
              <a:gd name="connsiteX73" fmla="*/ 1474306 w 1999403"/>
              <a:gd name="connsiteY73" fmla="*/ 454640 h 1731125"/>
              <a:gd name="connsiteX74" fmla="*/ 1494512 w 1999403"/>
              <a:gd name="connsiteY74" fmla="*/ 437153 h 1731125"/>
              <a:gd name="connsiteX75" fmla="*/ 1514703 w 1999403"/>
              <a:gd name="connsiteY75" fmla="*/ 419667 h 1731125"/>
              <a:gd name="connsiteX76" fmla="*/ 1534894 w 1999403"/>
              <a:gd name="connsiteY76" fmla="*/ 402181 h 1731125"/>
              <a:gd name="connsiteX77" fmla="*/ 1555099 w 1999403"/>
              <a:gd name="connsiteY77" fmla="*/ 384696 h 1731125"/>
              <a:gd name="connsiteX78" fmla="*/ 1575290 w 1999403"/>
              <a:gd name="connsiteY78" fmla="*/ 367209 h 1731125"/>
              <a:gd name="connsiteX79" fmla="*/ 1595481 w 1999403"/>
              <a:gd name="connsiteY79" fmla="*/ 349723 h 1731125"/>
              <a:gd name="connsiteX80" fmla="*/ 1615687 w 1999403"/>
              <a:gd name="connsiteY80" fmla="*/ 332236 h 1731125"/>
              <a:gd name="connsiteX81" fmla="*/ 1635878 w 1999403"/>
              <a:gd name="connsiteY81" fmla="*/ 314750 h 1731125"/>
              <a:gd name="connsiteX82" fmla="*/ 1656069 w 1999403"/>
              <a:gd name="connsiteY82" fmla="*/ 297265 h 1731125"/>
              <a:gd name="connsiteX83" fmla="*/ 1676274 w 1999403"/>
              <a:gd name="connsiteY83" fmla="*/ 279778 h 1731125"/>
              <a:gd name="connsiteX84" fmla="*/ 1696465 w 1999403"/>
              <a:gd name="connsiteY84" fmla="*/ 262292 h 1731125"/>
              <a:gd name="connsiteX85" fmla="*/ 1716656 w 1999403"/>
              <a:gd name="connsiteY85" fmla="*/ 244806 h 1731125"/>
              <a:gd name="connsiteX86" fmla="*/ 1736862 w 1999403"/>
              <a:gd name="connsiteY86" fmla="*/ 227319 h 1731125"/>
              <a:gd name="connsiteX87" fmla="*/ 1757053 w 1999403"/>
              <a:gd name="connsiteY87" fmla="*/ 209834 h 1731125"/>
              <a:gd name="connsiteX88" fmla="*/ 1777244 w 1999403"/>
              <a:gd name="connsiteY88" fmla="*/ 192348 h 1731125"/>
              <a:gd name="connsiteX89" fmla="*/ 1797449 w 1999403"/>
              <a:gd name="connsiteY89" fmla="*/ 174861 h 1731125"/>
              <a:gd name="connsiteX90" fmla="*/ 1817641 w 1999403"/>
              <a:gd name="connsiteY90" fmla="*/ 157375 h 1731125"/>
              <a:gd name="connsiteX91" fmla="*/ 1837846 w 1999403"/>
              <a:gd name="connsiteY91" fmla="*/ 139890 h 1731125"/>
              <a:gd name="connsiteX92" fmla="*/ 1858037 w 1999403"/>
              <a:gd name="connsiteY92" fmla="*/ 122404 h 1731125"/>
              <a:gd name="connsiteX93" fmla="*/ 1878228 w 1999403"/>
              <a:gd name="connsiteY93" fmla="*/ 104917 h 1731125"/>
              <a:gd name="connsiteX94" fmla="*/ 1898433 w 1999403"/>
              <a:gd name="connsiteY94" fmla="*/ 87431 h 1731125"/>
              <a:gd name="connsiteX95" fmla="*/ 1918624 w 1999403"/>
              <a:gd name="connsiteY95" fmla="*/ 69944 h 1731125"/>
              <a:gd name="connsiteX96" fmla="*/ 1938815 w 1999403"/>
              <a:gd name="connsiteY96" fmla="*/ 52459 h 1731125"/>
              <a:gd name="connsiteX97" fmla="*/ 1959021 w 1999403"/>
              <a:gd name="connsiteY97" fmla="*/ 34973 h 1731125"/>
              <a:gd name="connsiteX98" fmla="*/ 1979212 w 1999403"/>
              <a:gd name="connsiteY98" fmla="*/ 17486 h 1731125"/>
              <a:gd name="connsiteX99" fmla="*/ 1999403 w 1999403"/>
              <a:gd name="connsiteY99" fmla="*/ 0 h 1731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1999403" h="1731125">
                <a:moveTo>
                  <a:pt x="0" y="1731126"/>
                </a:moveTo>
                <a:lnTo>
                  <a:pt x="20195" y="1713642"/>
                </a:lnTo>
                <a:lnTo>
                  <a:pt x="40392" y="1696159"/>
                </a:lnTo>
                <a:lnTo>
                  <a:pt x="60588" y="1678661"/>
                </a:lnTo>
                <a:lnTo>
                  <a:pt x="80784" y="1661177"/>
                </a:lnTo>
                <a:lnTo>
                  <a:pt x="100980" y="1643693"/>
                </a:lnTo>
                <a:lnTo>
                  <a:pt x="121175" y="1626210"/>
                </a:lnTo>
                <a:lnTo>
                  <a:pt x="141366" y="1608727"/>
                </a:lnTo>
                <a:lnTo>
                  <a:pt x="161572" y="1591243"/>
                </a:lnTo>
                <a:lnTo>
                  <a:pt x="181763" y="1573745"/>
                </a:lnTo>
                <a:lnTo>
                  <a:pt x="201954" y="1556261"/>
                </a:lnTo>
                <a:lnTo>
                  <a:pt x="222159" y="1538778"/>
                </a:lnTo>
                <a:lnTo>
                  <a:pt x="242350" y="1521294"/>
                </a:lnTo>
                <a:lnTo>
                  <a:pt x="262541" y="1503811"/>
                </a:lnTo>
                <a:lnTo>
                  <a:pt x="282747" y="1486313"/>
                </a:lnTo>
                <a:lnTo>
                  <a:pt x="302938" y="1468829"/>
                </a:lnTo>
                <a:lnTo>
                  <a:pt x="323143" y="1451346"/>
                </a:lnTo>
                <a:lnTo>
                  <a:pt x="343334" y="1433862"/>
                </a:lnTo>
                <a:lnTo>
                  <a:pt x="363525" y="1416379"/>
                </a:lnTo>
                <a:lnTo>
                  <a:pt x="383731" y="1398895"/>
                </a:lnTo>
                <a:lnTo>
                  <a:pt x="403922" y="1381397"/>
                </a:lnTo>
                <a:lnTo>
                  <a:pt x="424113" y="1363914"/>
                </a:lnTo>
                <a:lnTo>
                  <a:pt x="444318" y="1346430"/>
                </a:lnTo>
                <a:lnTo>
                  <a:pt x="464509" y="1328947"/>
                </a:lnTo>
                <a:lnTo>
                  <a:pt x="484700" y="1311463"/>
                </a:lnTo>
                <a:lnTo>
                  <a:pt x="504906" y="1293979"/>
                </a:lnTo>
                <a:lnTo>
                  <a:pt x="525097" y="1276482"/>
                </a:lnTo>
                <a:lnTo>
                  <a:pt x="545288" y="1258998"/>
                </a:lnTo>
                <a:lnTo>
                  <a:pt x="565493" y="1241514"/>
                </a:lnTo>
                <a:lnTo>
                  <a:pt x="585684" y="1224031"/>
                </a:lnTo>
                <a:lnTo>
                  <a:pt x="605875" y="1206547"/>
                </a:lnTo>
                <a:lnTo>
                  <a:pt x="626081" y="1189057"/>
                </a:lnTo>
                <a:lnTo>
                  <a:pt x="646272" y="1171570"/>
                </a:lnTo>
                <a:lnTo>
                  <a:pt x="666463" y="1154084"/>
                </a:lnTo>
                <a:lnTo>
                  <a:pt x="686668" y="1136597"/>
                </a:lnTo>
                <a:lnTo>
                  <a:pt x="706859" y="1119111"/>
                </a:lnTo>
                <a:lnTo>
                  <a:pt x="727050" y="1101626"/>
                </a:lnTo>
                <a:lnTo>
                  <a:pt x="747256" y="1084140"/>
                </a:lnTo>
                <a:lnTo>
                  <a:pt x="767447" y="1066653"/>
                </a:lnTo>
                <a:lnTo>
                  <a:pt x="787638" y="1049167"/>
                </a:lnTo>
                <a:lnTo>
                  <a:pt x="807843" y="1031682"/>
                </a:lnTo>
                <a:lnTo>
                  <a:pt x="828034" y="1014195"/>
                </a:lnTo>
                <a:lnTo>
                  <a:pt x="848240" y="996709"/>
                </a:lnTo>
                <a:lnTo>
                  <a:pt x="868431" y="979222"/>
                </a:lnTo>
                <a:lnTo>
                  <a:pt x="888622" y="961736"/>
                </a:lnTo>
                <a:lnTo>
                  <a:pt x="908827" y="944251"/>
                </a:lnTo>
                <a:lnTo>
                  <a:pt x="929018" y="926765"/>
                </a:lnTo>
                <a:lnTo>
                  <a:pt x="949209" y="909278"/>
                </a:lnTo>
                <a:lnTo>
                  <a:pt x="969415" y="891792"/>
                </a:lnTo>
                <a:lnTo>
                  <a:pt x="989606" y="874305"/>
                </a:lnTo>
                <a:lnTo>
                  <a:pt x="1009797" y="856820"/>
                </a:lnTo>
                <a:lnTo>
                  <a:pt x="1030002" y="839334"/>
                </a:lnTo>
                <a:lnTo>
                  <a:pt x="1050193" y="821847"/>
                </a:lnTo>
                <a:lnTo>
                  <a:pt x="1070385" y="804361"/>
                </a:lnTo>
                <a:lnTo>
                  <a:pt x="1090590" y="786876"/>
                </a:lnTo>
                <a:lnTo>
                  <a:pt x="1110781" y="769390"/>
                </a:lnTo>
                <a:lnTo>
                  <a:pt x="1130972" y="751903"/>
                </a:lnTo>
                <a:lnTo>
                  <a:pt x="1151178" y="734417"/>
                </a:lnTo>
                <a:lnTo>
                  <a:pt x="1171369" y="716930"/>
                </a:lnTo>
                <a:lnTo>
                  <a:pt x="1191560" y="699445"/>
                </a:lnTo>
                <a:lnTo>
                  <a:pt x="1211765" y="681959"/>
                </a:lnTo>
                <a:lnTo>
                  <a:pt x="1231956" y="664473"/>
                </a:lnTo>
                <a:lnTo>
                  <a:pt x="1252147" y="646986"/>
                </a:lnTo>
                <a:lnTo>
                  <a:pt x="1272353" y="629500"/>
                </a:lnTo>
                <a:lnTo>
                  <a:pt x="1292544" y="612015"/>
                </a:lnTo>
                <a:lnTo>
                  <a:pt x="1312735" y="594528"/>
                </a:lnTo>
                <a:lnTo>
                  <a:pt x="1332940" y="577042"/>
                </a:lnTo>
                <a:lnTo>
                  <a:pt x="1353131" y="559555"/>
                </a:lnTo>
                <a:lnTo>
                  <a:pt x="1373337" y="542070"/>
                </a:lnTo>
                <a:lnTo>
                  <a:pt x="1393528" y="524584"/>
                </a:lnTo>
                <a:lnTo>
                  <a:pt x="1413719" y="507098"/>
                </a:lnTo>
                <a:lnTo>
                  <a:pt x="1433924" y="489611"/>
                </a:lnTo>
                <a:lnTo>
                  <a:pt x="1454115" y="472125"/>
                </a:lnTo>
                <a:lnTo>
                  <a:pt x="1474306" y="454640"/>
                </a:lnTo>
                <a:lnTo>
                  <a:pt x="1494512" y="437153"/>
                </a:lnTo>
                <a:lnTo>
                  <a:pt x="1514703" y="419667"/>
                </a:lnTo>
                <a:lnTo>
                  <a:pt x="1534894" y="402181"/>
                </a:lnTo>
                <a:lnTo>
                  <a:pt x="1555099" y="384696"/>
                </a:lnTo>
                <a:lnTo>
                  <a:pt x="1575290" y="367209"/>
                </a:lnTo>
                <a:lnTo>
                  <a:pt x="1595481" y="349723"/>
                </a:lnTo>
                <a:lnTo>
                  <a:pt x="1615687" y="332236"/>
                </a:lnTo>
                <a:lnTo>
                  <a:pt x="1635878" y="314750"/>
                </a:lnTo>
                <a:lnTo>
                  <a:pt x="1656069" y="297265"/>
                </a:lnTo>
                <a:lnTo>
                  <a:pt x="1676274" y="279778"/>
                </a:lnTo>
                <a:lnTo>
                  <a:pt x="1696465" y="262292"/>
                </a:lnTo>
                <a:lnTo>
                  <a:pt x="1716656" y="244806"/>
                </a:lnTo>
                <a:lnTo>
                  <a:pt x="1736862" y="227319"/>
                </a:lnTo>
                <a:lnTo>
                  <a:pt x="1757053" y="209834"/>
                </a:lnTo>
                <a:lnTo>
                  <a:pt x="1777244" y="192348"/>
                </a:lnTo>
                <a:lnTo>
                  <a:pt x="1797449" y="174861"/>
                </a:lnTo>
                <a:lnTo>
                  <a:pt x="1817641" y="157375"/>
                </a:lnTo>
                <a:lnTo>
                  <a:pt x="1837846" y="139890"/>
                </a:lnTo>
                <a:lnTo>
                  <a:pt x="1858037" y="122404"/>
                </a:lnTo>
                <a:lnTo>
                  <a:pt x="1878228" y="104917"/>
                </a:lnTo>
                <a:lnTo>
                  <a:pt x="1898433" y="87431"/>
                </a:lnTo>
                <a:lnTo>
                  <a:pt x="1918624" y="69944"/>
                </a:lnTo>
                <a:lnTo>
                  <a:pt x="1938815" y="52459"/>
                </a:lnTo>
                <a:lnTo>
                  <a:pt x="1959021" y="34973"/>
                </a:lnTo>
                <a:lnTo>
                  <a:pt x="1979212" y="17486"/>
                </a:lnTo>
                <a:lnTo>
                  <a:pt x="1999403" y="0"/>
                </a:lnTo>
              </a:path>
            </a:pathLst>
          </a:custGeom>
          <a:noFill/>
          <a:ln w="5747" cap="rnd">
            <a:solidFill>
              <a:srgbClr val="000000"/>
            </a:solidFill>
            <a:custDash>
              <a:ds d="1200000" sp="750000"/>
            </a:custDash>
            <a:round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496" name="Group 495">
            <a:extLst>
              <a:ext uri="{FF2B5EF4-FFF2-40B4-BE49-F238E27FC236}">
                <a16:creationId xmlns:a16="http://schemas.microsoft.com/office/drawing/2014/main" id="{4E0665F8-153E-CCB9-53C3-F3510180F2AE}"/>
              </a:ext>
            </a:extLst>
          </p:cNvPr>
          <p:cNvGrpSpPr/>
          <p:nvPr/>
        </p:nvGrpSpPr>
        <p:grpSpPr>
          <a:xfrm>
            <a:off x="6312511" y="2682156"/>
            <a:ext cx="118957" cy="51845"/>
            <a:chOff x="6312511" y="2682156"/>
            <a:chExt cx="118957" cy="51845"/>
          </a:xfrm>
        </p:grpSpPr>
        <p:sp>
          <p:nvSpPr>
            <p:cNvPr id="488" name="Freeform 487">
              <a:extLst>
                <a:ext uri="{FF2B5EF4-FFF2-40B4-BE49-F238E27FC236}">
                  <a16:creationId xmlns:a16="http://schemas.microsoft.com/office/drawing/2014/main" id="{40C6477A-86BD-481E-0331-C98249B40B7B}"/>
                </a:ext>
              </a:extLst>
            </p:cNvPr>
            <p:cNvSpPr/>
            <p:nvPr/>
          </p:nvSpPr>
          <p:spPr>
            <a:xfrm>
              <a:off x="6312511" y="2708079"/>
              <a:ext cx="118957" cy="1440"/>
            </a:xfrm>
            <a:custGeom>
              <a:avLst/>
              <a:gdLst>
                <a:gd name="connsiteX0" fmla="*/ 118957 w 118957"/>
                <a:gd name="connsiteY0" fmla="*/ 0 h 1440"/>
                <a:gd name="connsiteX1" fmla="*/ 0 w 118957"/>
                <a:gd name="connsiteY1" fmla="*/ 0 h 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8957" h="1440">
                  <a:moveTo>
                    <a:pt x="118957" y="0"/>
                  </a:moveTo>
                  <a:lnTo>
                    <a:pt x="0" y="0"/>
                  </a:lnTo>
                </a:path>
              </a:pathLst>
            </a:custGeom>
            <a:noFill/>
            <a:ln w="5747" cap="rnd">
              <a:solidFill>
                <a:srgbClr val="000000"/>
              </a:solidFill>
              <a:custDash>
                <a:ds d="150000" sp="300000"/>
              </a:custDash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9" name="Freeform 488">
              <a:extLst>
                <a:ext uri="{FF2B5EF4-FFF2-40B4-BE49-F238E27FC236}">
                  <a16:creationId xmlns:a16="http://schemas.microsoft.com/office/drawing/2014/main" id="{F6DC120B-CC47-B518-4C48-A0314FAAA3AF}"/>
                </a:ext>
              </a:extLst>
            </p:cNvPr>
            <p:cNvSpPr/>
            <p:nvPr/>
          </p:nvSpPr>
          <p:spPr>
            <a:xfrm>
              <a:off x="6312511" y="2682156"/>
              <a:ext cx="51845" cy="51845"/>
            </a:xfrm>
            <a:custGeom>
              <a:avLst/>
              <a:gdLst>
                <a:gd name="connsiteX0" fmla="*/ 51846 w 51845"/>
                <a:gd name="connsiteY0" fmla="*/ 25923 h 51845"/>
                <a:gd name="connsiteX1" fmla="*/ 51846 w 51845"/>
                <a:gd name="connsiteY1" fmla="*/ 51846 h 51845"/>
                <a:gd name="connsiteX2" fmla="*/ 0 w 51845"/>
                <a:gd name="connsiteY2" fmla="*/ 25923 h 51845"/>
                <a:gd name="connsiteX3" fmla="*/ 51846 w 51845"/>
                <a:gd name="connsiteY3" fmla="*/ 0 h 51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845" h="51845">
                  <a:moveTo>
                    <a:pt x="51846" y="25923"/>
                  </a:moveTo>
                  <a:lnTo>
                    <a:pt x="51846" y="51846"/>
                  </a:lnTo>
                  <a:lnTo>
                    <a:pt x="0" y="25923"/>
                  </a:lnTo>
                  <a:lnTo>
                    <a:pt x="51846" y="0"/>
                  </a:lnTo>
                  <a:close/>
                </a:path>
              </a:pathLst>
            </a:custGeom>
            <a:solidFill>
              <a:srgbClr val="000000"/>
            </a:solidFill>
            <a:ln w="14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0" name="Freeform 489">
              <a:extLst>
                <a:ext uri="{FF2B5EF4-FFF2-40B4-BE49-F238E27FC236}">
                  <a16:creationId xmlns:a16="http://schemas.microsoft.com/office/drawing/2014/main" id="{EE9232CF-A9D7-643C-E7BC-9E476A0B9BDE}"/>
                </a:ext>
              </a:extLst>
            </p:cNvPr>
            <p:cNvSpPr/>
            <p:nvPr/>
          </p:nvSpPr>
          <p:spPr>
            <a:xfrm>
              <a:off x="6364357" y="2708079"/>
              <a:ext cx="67111" cy="1440"/>
            </a:xfrm>
            <a:custGeom>
              <a:avLst/>
              <a:gdLst>
                <a:gd name="connsiteX0" fmla="*/ 0 w 67111"/>
                <a:gd name="connsiteY0" fmla="*/ 0 h 1440"/>
                <a:gd name="connsiteX1" fmla="*/ 67111 w 67111"/>
                <a:gd name="connsiteY1" fmla="*/ 0 h 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7111" h="1440">
                  <a:moveTo>
                    <a:pt x="0" y="0"/>
                  </a:moveTo>
                  <a:lnTo>
                    <a:pt x="67111" y="0"/>
                  </a:lnTo>
                </a:path>
              </a:pathLst>
            </a:custGeom>
            <a:noFill/>
            <a:ln w="5747" cap="rnd">
              <a:solidFill>
                <a:srgbClr val="000000"/>
              </a:solidFill>
              <a:custDash>
                <a:ds d="150000" sp="300000"/>
              </a:custDash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95" name="Group 494">
            <a:extLst>
              <a:ext uri="{FF2B5EF4-FFF2-40B4-BE49-F238E27FC236}">
                <a16:creationId xmlns:a16="http://schemas.microsoft.com/office/drawing/2014/main" id="{B6089065-A238-9D6F-4865-99928402E511}"/>
              </a:ext>
            </a:extLst>
          </p:cNvPr>
          <p:cNvGrpSpPr/>
          <p:nvPr/>
        </p:nvGrpSpPr>
        <p:grpSpPr>
          <a:xfrm>
            <a:off x="6286589" y="2660251"/>
            <a:ext cx="51845" cy="246372"/>
            <a:chOff x="6286589" y="2660251"/>
            <a:chExt cx="51845" cy="246372"/>
          </a:xfrm>
        </p:grpSpPr>
        <p:sp>
          <p:nvSpPr>
            <p:cNvPr id="491" name="Freeform 490">
              <a:extLst>
                <a:ext uri="{FF2B5EF4-FFF2-40B4-BE49-F238E27FC236}">
                  <a16:creationId xmlns:a16="http://schemas.microsoft.com/office/drawing/2014/main" id="{12E2D3ED-9A41-3C24-02CB-2157DE8B039E}"/>
                </a:ext>
              </a:extLst>
            </p:cNvPr>
            <p:cNvSpPr/>
            <p:nvPr/>
          </p:nvSpPr>
          <p:spPr>
            <a:xfrm>
              <a:off x="6312511" y="2660251"/>
              <a:ext cx="1440" cy="246372"/>
            </a:xfrm>
            <a:custGeom>
              <a:avLst/>
              <a:gdLst>
                <a:gd name="connsiteX0" fmla="*/ 0 w 1440"/>
                <a:gd name="connsiteY0" fmla="*/ 0 h 246372"/>
                <a:gd name="connsiteX1" fmla="*/ 0 w 1440"/>
                <a:gd name="connsiteY1" fmla="*/ 246372 h 246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40" h="246372">
                  <a:moveTo>
                    <a:pt x="0" y="0"/>
                  </a:moveTo>
                  <a:lnTo>
                    <a:pt x="0" y="246372"/>
                  </a:lnTo>
                </a:path>
              </a:pathLst>
            </a:custGeom>
            <a:noFill/>
            <a:ln w="5747" cap="rnd">
              <a:solidFill>
                <a:srgbClr val="0000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2" name="Freeform 491">
              <a:extLst>
                <a:ext uri="{FF2B5EF4-FFF2-40B4-BE49-F238E27FC236}">
                  <a16:creationId xmlns:a16="http://schemas.microsoft.com/office/drawing/2014/main" id="{27E6DDC0-ADB8-8DE9-93FA-FBB8D128EEB2}"/>
                </a:ext>
              </a:extLst>
            </p:cNvPr>
            <p:cNvSpPr/>
            <p:nvPr/>
          </p:nvSpPr>
          <p:spPr>
            <a:xfrm>
              <a:off x="6286589" y="2854778"/>
              <a:ext cx="51845" cy="51845"/>
            </a:xfrm>
            <a:custGeom>
              <a:avLst/>
              <a:gdLst>
                <a:gd name="connsiteX0" fmla="*/ 25923 w 51845"/>
                <a:gd name="connsiteY0" fmla="*/ 0 h 51845"/>
                <a:gd name="connsiteX1" fmla="*/ 51846 w 51845"/>
                <a:gd name="connsiteY1" fmla="*/ 0 h 51845"/>
                <a:gd name="connsiteX2" fmla="*/ 25923 w 51845"/>
                <a:gd name="connsiteY2" fmla="*/ 51846 h 51845"/>
                <a:gd name="connsiteX3" fmla="*/ 0 w 51845"/>
                <a:gd name="connsiteY3" fmla="*/ 0 h 51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845" h="51845">
                  <a:moveTo>
                    <a:pt x="25923" y="0"/>
                  </a:moveTo>
                  <a:lnTo>
                    <a:pt x="51846" y="0"/>
                  </a:lnTo>
                  <a:lnTo>
                    <a:pt x="25923" y="518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/>
            </a:solidFill>
            <a:ln w="14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3" name="Freeform 492">
              <a:extLst>
                <a:ext uri="{FF2B5EF4-FFF2-40B4-BE49-F238E27FC236}">
                  <a16:creationId xmlns:a16="http://schemas.microsoft.com/office/drawing/2014/main" id="{26DF43A6-8A37-9F04-10B8-B799B73E16BD}"/>
                </a:ext>
              </a:extLst>
            </p:cNvPr>
            <p:cNvSpPr/>
            <p:nvPr/>
          </p:nvSpPr>
          <p:spPr>
            <a:xfrm>
              <a:off x="6312511" y="2660251"/>
              <a:ext cx="1440" cy="194526"/>
            </a:xfrm>
            <a:custGeom>
              <a:avLst/>
              <a:gdLst>
                <a:gd name="connsiteX0" fmla="*/ 0 w 1440"/>
                <a:gd name="connsiteY0" fmla="*/ 194527 h 194526"/>
                <a:gd name="connsiteX1" fmla="*/ 0 w 1440"/>
                <a:gd name="connsiteY1" fmla="*/ 0 h 194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40" h="194526">
                  <a:moveTo>
                    <a:pt x="0" y="194527"/>
                  </a:moveTo>
                  <a:lnTo>
                    <a:pt x="0" y="0"/>
                  </a:lnTo>
                </a:path>
              </a:pathLst>
            </a:custGeom>
            <a:noFill/>
            <a:ln w="5747" cap="rnd">
              <a:solidFill>
                <a:srgbClr val="0000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16" name="TextBox 415">
                <a:extLst>
                  <a:ext uri="{FF2B5EF4-FFF2-40B4-BE49-F238E27FC236}">
                    <a16:creationId xmlns:a16="http://schemas.microsoft.com/office/drawing/2014/main" id="{21C1EF70-AE12-C399-8A84-07DF5F904E5A}"/>
                  </a:ext>
                </a:extLst>
              </p:cNvPr>
              <p:cNvSpPr txBox="1"/>
              <p:nvPr/>
            </p:nvSpPr>
            <p:spPr bwMode="gray">
              <a:xfrm>
                <a:off x="3094162" y="4376816"/>
                <a:ext cx="2955676" cy="678455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 marL="268287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′′</m:t>
                              </m:r>
                            </m:sup>
                          </m:s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16" name="TextBox 415">
                <a:extLst>
                  <a:ext uri="{FF2B5EF4-FFF2-40B4-BE49-F238E27FC236}">
                    <a16:creationId xmlns:a16="http://schemas.microsoft.com/office/drawing/2014/main" id="{21C1EF70-AE12-C399-8A84-07DF5F904E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094162" y="4376816"/>
                <a:ext cx="2955676" cy="67845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Isaac Newton: Who He Was, Why Apples Are Falling">
            <a:extLst>
              <a:ext uri="{FF2B5EF4-FFF2-40B4-BE49-F238E27FC236}">
                <a16:creationId xmlns:a16="http://schemas.microsoft.com/office/drawing/2014/main" id="{BCF6D960-D4D0-DAA3-F1B0-75507FDE8C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54522" y="1307196"/>
            <a:ext cx="969168" cy="1334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5" name="TextBox 504">
            <a:extLst>
              <a:ext uri="{FF2B5EF4-FFF2-40B4-BE49-F238E27FC236}">
                <a16:creationId xmlns:a16="http://schemas.microsoft.com/office/drawing/2014/main" id="{6A769090-C0C6-72DB-D4DC-348E9A70F6CD}"/>
              </a:ext>
            </a:extLst>
          </p:cNvPr>
          <p:cNvSpPr txBox="1"/>
          <p:nvPr/>
        </p:nvSpPr>
        <p:spPr bwMode="gray">
          <a:xfrm>
            <a:off x="7511691" y="2704719"/>
            <a:ext cx="15121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b="1" dirty="0">
                <a:solidFill>
                  <a:srgbClr val="333539"/>
                </a:solidFill>
              </a:rPr>
              <a:t>Sir Isaac Newton</a:t>
            </a:r>
            <a:br>
              <a:rPr lang="en-GB" sz="800" b="1" dirty="0">
                <a:solidFill>
                  <a:srgbClr val="333539"/>
                </a:solidFill>
                <a:effectLst/>
              </a:rPr>
            </a:br>
            <a:r>
              <a:rPr lang="en-GB" sz="800" b="1" dirty="0">
                <a:solidFill>
                  <a:srgbClr val="333539"/>
                </a:solidFill>
                <a:effectLst/>
              </a:rPr>
              <a:t>(1643 – 1727)</a:t>
            </a:r>
          </a:p>
        </p:txBody>
      </p:sp>
    </p:spTree>
    <p:extLst>
      <p:ext uri="{BB962C8B-B14F-4D97-AF65-F5344CB8AC3E}">
        <p14:creationId xmlns:p14="http://schemas.microsoft.com/office/powerpoint/2010/main" val="317990838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5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4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4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4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3" dur="500"/>
                                        <p:tgtEl>
                                          <p:spTgt spid="4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75" dur="500"/>
                                        <p:tgtEl>
                                          <p:spTgt spid="4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78" dur="500"/>
                                        <p:tgtEl>
                                          <p:spTgt spid="4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4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4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4" dur="500"/>
                                        <p:tgtEl>
                                          <p:spTgt spid="4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6" dur="500"/>
                                        <p:tgtEl>
                                          <p:spTgt spid="4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9" dur="500"/>
                                        <p:tgtEl>
                                          <p:spTgt spid="4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5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500"/>
                            </p:stCondLst>
                            <p:childTnLst>
                              <p:par>
                                <p:cTn id="10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4" dur="500"/>
                                        <p:tgtEl>
                                          <p:spTgt spid="5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6" dur="500"/>
                                        <p:tgtEl>
                                          <p:spTgt spid="4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9" dur="500"/>
                                        <p:tgtEl>
                                          <p:spTgt spid="5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500"/>
                                        <p:tgtEl>
                                          <p:spTgt spid="5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500"/>
                            </p:stCondLst>
                            <p:childTnLst>
                              <p:par>
                                <p:cTn id="12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00"/>
                                        <p:tgtEl>
                                          <p:spTgt spid="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4" dur="500"/>
                                        <p:tgtEl>
                                          <p:spTgt spid="5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36" dur="500"/>
                                        <p:tgtEl>
                                          <p:spTgt spid="4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39" dur="500"/>
                                        <p:tgtEl>
                                          <p:spTgt spid="5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5" dur="500"/>
                                        <p:tgtEl>
                                          <p:spTgt spid="5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8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8" grpId="0" animBg="1"/>
      <p:bldP spid="459" grpId="0" animBg="1"/>
      <p:bldP spid="463" grpId="0" animBg="1"/>
      <p:bldP spid="463" grpId="1" animBg="1"/>
      <p:bldP spid="470" grpId="0" animBg="1"/>
      <p:bldP spid="470" grpId="1" animBg="1"/>
      <p:bldP spid="480" grpId="0" animBg="1"/>
      <p:bldP spid="480" grpId="1" animBg="1"/>
      <p:bldP spid="487" grpId="0" animBg="1"/>
      <p:bldP spid="487" grpId="1" animBg="1"/>
      <p:bldP spid="416" grpId="0" animBg="1"/>
      <p:bldP spid="50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pPr marL="342900" indent="-342900"/>
            <a:r>
              <a:rPr lang="en-US" altLang="en-DE" dirty="0"/>
              <a:t>Maximum Likelihood Classification Learning</a:t>
            </a:r>
          </a:p>
          <a:p>
            <a:pPr marL="614125" lvl="1" indent="-342900"/>
            <a:r>
              <a:rPr lang="en-US" altLang="en-DE" dirty="0"/>
              <a:t>Fisher’s Linear Discriminant</a:t>
            </a:r>
          </a:p>
          <a:p>
            <a:pPr marL="614125" lvl="1" indent="-342900"/>
            <a:r>
              <a:rPr lang="en-US" altLang="en-DE" dirty="0"/>
              <a:t>Perceptron Learning Algorithm</a:t>
            </a:r>
          </a:p>
          <a:p>
            <a:pPr marL="614125" lvl="1" indent="-342900"/>
            <a:r>
              <a:rPr lang="en-US" altLang="en-DE" dirty="0"/>
              <a:t>Logistic Regression</a:t>
            </a:r>
          </a:p>
          <a:p>
            <a:pPr marL="342900" indent="-342900"/>
            <a:r>
              <a:rPr lang="en-US" altLang="en-DE" dirty="0"/>
              <a:t>Bayesian Classification Learning</a:t>
            </a:r>
          </a:p>
          <a:p>
            <a:pPr marL="614125" lvl="1" indent="-342900"/>
            <a:r>
              <a:rPr lang="en-US" altLang="en-DE" dirty="0"/>
              <a:t>Laplace Approximation</a:t>
            </a:r>
          </a:p>
          <a:p>
            <a:pPr marL="614125" lvl="1" indent="-342900"/>
            <a:r>
              <a:rPr lang="en-US" altLang="en-DE" dirty="0"/>
              <a:t>Bayesian Linear Logit Regression</a:t>
            </a:r>
          </a:p>
          <a:p>
            <a:pPr marL="614125" lvl="1" indent="-342900"/>
            <a:r>
              <a:rPr lang="en-US" altLang="en-DE" dirty="0"/>
              <a:t>Gaussian Process Logit Regression</a:t>
            </a:r>
          </a:p>
          <a:p>
            <a:pPr marL="614125" lvl="1" indent="-342900"/>
            <a:endParaRPr lang="en-US" altLang="en-DE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770105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905753ED-C395-5272-2D23-2B8FE7C062C7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en-US" b="1" dirty="0"/>
                  <a:t>Problem</a:t>
                </a:r>
                <a:r>
                  <a:rPr lang="en-US" dirty="0"/>
                  <a:t>: Find the local extrema of a function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</m:sup>
                    </m:sSup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endParaRPr lang="en-US" b="1" dirty="0"/>
              </a:p>
              <a:p>
                <a:r>
                  <a:rPr lang="en-US" b="1" dirty="0"/>
                  <a:t>Generalized Newton-Raphson</a:t>
                </a:r>
                <a:r>
                  <a:rPr lang="en-US" dirty="0"/>
                  <a:t>: Start with an initial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and iterate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The matrix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𝑯</m:t>
                    </m:r>
                  </m:oMath>
                </a14:m>
                <a:r>
                  <a:rPr lang="en-US" dirty="0"/>
                  <a:t> is called </a:t>
                </a:r>
                <a:r>
                  <a:rPr lang="en-US" i="1" dirty="0"/>
                  <a:t>Hessian matrix</a:t>
                </a:r>
                <a:r>
                  <a:rPr lang="en-US" dirty="0"/>
                  <a:t> (first discovered by Ludwig Otto Hesse)</a:t>
                </a:r>
              </a:p>
              <a:p>
                <a:r>
                  <a:rPr lang="en-US" b="1" dirty="0"/>
                  <a:t>Example</a:t>
                </a:r>
                <a:r>
                  <a:rPr lang="en-US" dirty="0"/>
                  <a:t>: Linear regression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𝝓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</m:sup>
                                </m:sSup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dirty="0"/>
              </a:p>
              <a:p>
                <a:pPr marL="268287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</m:d>
                        </m:num>
                        <m:den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den>
                      </m:f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⋅</m:t>
                      </m:r>
                      <m:nary>
                        <m:naryPr>
                          <m:chr m:val="∑"/>
                          <m:ctrlPr>
                            <a:rPr lang="en-US" sz="12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2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𝝓</m:t>
                              </m:r>
                              <m:sSup>
                                <m:sSup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sz="1200"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sup>
                              </m:sSup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𝝓</m:t>
                          </m:r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sz="1200" i="1" dirty="0"/>
              </a:p>
              <a:p>
                <a:pPr marL="268287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200" b="1" i="1"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en-US" sz="12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2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𝜱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sz="120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p>
                          </m:sSup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𝜱</m:t>
                          </m:r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𝒘</m:t>
                          </m:r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12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𝜱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sz="120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p>
                          </m:sSup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d>
                    </m:oMath>
                  </m:oMathPara>
                </a14:m>
                <a:endParaRPr lang="en-US" sz="1200" i="1" dirty="0"/>
              </a:p>
              <a:p>
                <a:pPr marL="268287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𝑯</m:t>
                      </m:r>
                      <m:d>
                        <m:dPr>
                          <m:ctrlPr>
                            <a:rPr lang="en-US" sz="1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2⋅</m:t>
                      </m:r>
                      <m:sSup>
                        <m:sSupPr>
                          <m:ctrlPr>
                            <a:rPr lang="en-US" sz="12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𝜱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120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r>
                        <a:rPr lang="en-US" sz="1200" b="1" i="1">
                          <a:latin typeface="Cambria Math" panose="02040503050406030204" pitchFamily="18" charset="0"/>
                        </a:rPr>
                        <m:t>𝜱</m:t>
                      </m:r>
                    </m:oMath>
                  </m:oMathPara>
                </a14:m>
                <a:endParaRPr lang="en-US" sz="1200" i="1" dirty="0"/>
              </a:p>
              <a:p>
                <a:pPr marL="268287" lvl="1" indent="0">
                  <a:buNone/>
                </a:pPr>
                <a:r>
                  <a:rPr lang="en-US" dirty="0"/>
                  <a:t>Thus, if we start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dirty="0"/>
                  <a:t> and note that the Hessian does not depend on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endParaRPr lang="en-US" b="1" dirty="0"/>
              </a:p>
              <a:p>
                <a:pPr marL="268287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  <m:t>𝜱</m:t>
                                  </m:r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sz="1200"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sup>
                              </m:sSup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𝜱</m:t>
                              </m:r>
                            </m:e>
                          </m:d>
                        </m:e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2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𝜱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sz="120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p>
                          </m:sSup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𝜱</m:t>
                          </m:r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12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𝜱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sz="120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p>
                          </m:sSup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  <m:t>𝜱</m:t>
                                  </m:r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sz="1200"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sup>
                              </m:sSup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𝜱</m:t>
                              </m:r>
                            </m:e>
                          </m:d>
                        </m:e>
                        <m:sup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sz="12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𝜱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120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r>
                        <a:rPr lang="en-US" sz="1200" b="1" i="1">
                          <a:latin typeface="Cambria Math" panose="02040503050406030204" pitchFamily="18" charset="0"/>
                        </a:rPr>
                        <m:t>𝒚</m:t>
                      </m:r>
                    </m:oMath>
                  </m:oMathPara>
                </a14:m>
                <a:endParaRPr lang="en-US" sz="1200" b="1" dirty="0"/>
              </a:p>
              <a:p>
                <a:pPr marL="268287" lvl="1" indent="0">
                  <a:buNone/>
                </a:pPr>
                <a:endParaRPr lang="en-US" i="1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905753ED-C395-5272-2D23-2B8FE7C062C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t="-355" b="-31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D95228C5-E85A-9056-853F-DEA493E54E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Newton-Raphson in Many Dimensions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40FDFB8-5D8C-C99B-614B-5AC0E84FC12B}"/>
                  </a:ext>
                </a:extLst>
              </p:cNvPr>
              <p:cNvSpPr txBox="1"/>
              <p:nvPr/>
            </p:nvSpPr>
            <p:spPr bwMode="gray">
              <a:xfrm>
                <a:off x="844973" y="1923678"/>
                <a:ext cx="5904656" cy="750783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 marL="268287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𝑯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</m:d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𝑯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</m:d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40FDFB8-5D8C-C99B-614B-5AC0E84FC1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844973" y="1923678"/>
                <a:ext cx="5904656" cy="75078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8A35D0CD-FF5C-1658-50D9-C8050312BB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22503" y="1236806"/>
            <a:ext cx="925817" cy="1296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372F9A7-E0AA-32FA-CD0C-3CC8E993582A}"/>
              </a:ext>
            </a:extLst>
          </p:cNvPr>
          <p:cNvSpPr txBox="1"/>
          <p:nvPr/>
        </p:nvSpPr>
        <p:spPr bwMode="gray">
          <a:xfrm>
            <a:off x="7667439" y="2575229"/>
            <a:ext cx="1044872" cy="342032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800" b="1" dirty="0"/>
              <a:t>Ludwig Otto Hesse</a:t>
            </a:r>
            <a:br>
              <a:rPr lang="en-US" sz="800" b="1" dirty="0"/>
            </a:br>
            <a:r>
              <a:rPr lang="en-US" sz="800" b="1" dirty="0"/>
              <a:t>(1811 – 1874)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4462ADF-1325-4542-A6F7-FE15BF192DD8}"/>
              </a:ext>
            </a:extLst>
          </p:cNvPr>
          <p:cNvSpPr/>
          <p:nvPr/>
        </p:nvSpPr>
        <p:spPr bwMode="gray">
          <a:xfrm>
            <a:off x="7193835" y="3516370"/>
            <a:ext cx="1904484" cy="927588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6CF4E71-65F8-8341-3F09-29D0D5E15242}"/>
                  </a:ext>
                </a:extLst>
              </p:cNvPr>
              <p:cNvSpPr txBox="1"/>
              <p:nvPr/>
            </p:nvSpPr>
            <p:spPr bwMode="gray">
              <a:xfrm>
                <a:off x="7394850" y="3900123"/>
                <a:ext cx="1544445" cy="4142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1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1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100" b="1" i="1" smtClean="0">
                              <a:latin typeface="Cambria Math" panose="02040503050406030204" pitchFamily="18" charset="0"/>
                            </a:rPr>
                            <m:t>𝑨𝒙</m:t>
                          </m:r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100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num>
                        <m:den>
                          <m:r>
                            <a:rPr lang="en-US" sz="11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1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den>
                      </m:f>
                      <m:r>
                        <a:rPr lang="en-US" sz="11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1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100" b="1" i="1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110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6CF4E71-65F8-8341-3F09-29D0D5E152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394850" y="3900123"/>
                <a:ext cx="1544445" cy="414216"/>
              </a:xfrm>
              <a:prstGeom prst="rect">
                <a:avLst/>
              </a:prstGeom>
              <a:blipFill>
                <a:blip r:embed="rId5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65AA51B8-AEEF-B005-44EC-0BE0E57D916A}"/>
              </a:ext>
            </a:extLst>
          </p:cNvPr>
          <p:cNvSpPr txBox="1"/>
          <p:nvPr/>
        </p:nvSpPr>
        <p:spPr bwMode="gray">
          <a:xfrm>
            <a:off x="7264731" y="3557034"/>
            <a:ext cx="1762693" cy="310913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200" b="1" dirty="0"/>
              <a:t>Matrix Derivatives</a:t>
            </a:r>
          </a:p>
        </p:txBody>
      </p:sp>
    </p:spTree>
    <p:extLst>
      <p:ext uri="{BB962C8B-B14F-4D97-AF65-F5344CB8AC3E}">
        <p14:creationId xmlns:p14="http://schemas.microsoft.com/office/powerpoint/2010/main" val="291783909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9" grpId="1" animBg="1"/>
      <p:bldP spid="6" grpId="1"/>
      <p:bldP spid="10" grpId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905753ED-C395-5272-2D23-2B8FE7C062C7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7021536" cy="3563938"/>
              </a:xfrm>
            </p:spPr>
            <p:txBody>
              <a:bodyPr/>
              <a:lstStyle/>
              <a:p>
                <a:r>
                  <a:rPr lang="en-US" b="1" dirty="0"/>
                  <a:t>Negative log-Logistic Likelihood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d>
                  </m:oMath>
                </a14:m>
                <a:r>
                  <a:rPr lang="en-US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b>
                                    <m:sSub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1200"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e>
                                    <m:sub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fName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  <m:d>
                                    <m:d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200" b="1" i="1">
                                          <a:latin typeface="Cambria Math" panose="02040503050406030204" pitchFamily="18" charset="0"/>
                                        </a:rPr>
                                        <m:t>𝝓</m:t>
                                      </m:r>
                                      <m:sSup>
                                        <m:sSupPr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12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12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12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200">
                                              <a:latin typeface="Cambria Math" panose="02040503050406030204" pitchFamily="18" charset="0"/>
                                            </a:rPr>
                                            <m:t>T</m:t>
                                          </m:r>
                                        </m:sup>
                                      </m:sSup>
                                      <m:r>
                                        <a:rPr lang="en-US" sz="1200" b="1" i="1">
                                          <a:latin typeface="Cambria Math" panose="02040503050406030204" pitchFamily="18" charset="0"/>
                                        </a:rPr>
                                        <m:t>𝒘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func>
                                <m:func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b>
                                    <m:sSubPr>
                                      <m:ctrlP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1200" b="0" i="0" smtClean="0"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e>
                                    <m:sub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  <m:d>
                                        <m:dPr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200" b="1" i="1">
                                              <a:latin typeface="Cambria Math" panose="02040503050406030204" pitchFamily="18" charset="0"/>
                                            </a:rPr>
                                            <m:t>𝝓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US" sz="12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d>
                                                <m:dPr>
                                                  <m:ctrlPr>
                                                    <a:rPr lang="en-US" sz="12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sz="12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12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𝑥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12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𝑖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d>
                                            </m:e>
                                            <m:sup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1200" b="0" i="0" smtClean="0">
                                                  <a:latin typeface="Cambria Math" panose="02040503050406030204" pitchFamily="18" charset="0"/>
                                                </a:rPr>
                                                <m:t>T</m:t>
                                              </m:r>
                                            </m:sup>
                                          </m:sSup>
                                          <m:r>
                                            <a:rPr lang="en-US" sz="1200" b="1" i="1" smtClean="0">
                                              <a:latin typeface="Cambria Math" panose="02040503050406030204" pitchFamily="18" charset="0"/>
                                            </a:rPr>
                                            <m:t>𝒘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nary>
                    </m:oMath>
                  </m:oMathPara>
                </a14:m>
                <a:endParaRPr lang="en-US" sz="1200" dirty="0"/>
              </a:p>
              <a:p>
                <a:r>
                  <a:rPr lang="en-US" b="1" dirty="0"/>
                  <a:t>Gradient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den>
                    </m:f>
                  </m:oMath>
                </a14:m>
                <a:r>
                  <a:rPr lang="en-US" dirty="0"/>
                  <a:t>: Split into two cases depending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sz="1200" b="1" dirty="0"/>
                  <a:t>Case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1200" dirty="0"/>
                  <a:t>: </a:t>
                </a:r>
              </a:p>
              <a:p>
                <a:pPr marL="536575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200" b="0" i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fName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d>
                                <m:d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  <m:t>𝝓</m:t>
                                  </m:r>
                                  <m:sSup>
                                    <m:sSup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en-US" sz="1200">
                                          <a:latin typeface="Cambria Math" panose="02040503050406030204" pitchFamily="18" charset="0"/>
                                        </a:rPr>
                                        <m:t>T</m:t>
                                      </m:r>
                                    </m:sup>
                                  </m:sSup>
                                  <m: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</m:d>
                            </m:e>
                          </m:func>
                        </m:num>
                        <m:den>
                          <m:r>
                            <a:rPr lang="en-US" sz="12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den>
                      </m:f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𝝓</m:t>
                              </m:r>
                              <m:sSup>
                                <m:sSup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sz="1200"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sup>
                              </m:sSup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</m:d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d>
                                <m:d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  <m:t>𝝓</m:t>
                                  </m:r>
                                  <m:sSup>
                                    <m:sSup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en-US" sz="1200">
                                          <a:latin typeface="Cambria Math" panose="02040503050406030204" pitchFamily="18" charset="0"/>
                                        </a:rPr>
                                        <m:t>T</m:t>
                                      </m:r>
                                    </m:sup>
                                  </m:sSup>
                                  <m: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</m:d>
                            </m:e>
                          </m:d>
                        </m:num>
                        <m:den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𝝓</m:t>
                              </m:r>
                              <m:sSup>
                                <m:sSup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sz="1200"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sup>
                              </m:sSup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</m:d>
                        </m:den>
                      </m:f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1200" b="1" i="1">
                          <a:latin typeface="Cambria Math" panose="02040503050406030204" pitchFamily="18" charset="0"/>
                        </a:rPr>
                        <m:t>𝝓</m:t>
                      </m:r>
                      <m:d>
                        <m:d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dirty="0"/>
              </a:p>
              <a:p>
                <a:pPr lvl="1"/>
                <a:r>
                  <a:rPr lang="en-US" sz="1200" b="1" dirty="0"/>
                  <a:t>Case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1200" dirty="0"/>
                  <a:t>: </a:t>
                </a:r>
              </a:p>
              <a:p>
                <a:pPr marL="536575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200" b="0" i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fName>
                            <m:e>
                              <m:d>
                                <m:d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sz="1200" i="1" smtClean="0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  <m:d>
                                    <m:dPr>
                                      <m:ctrlPr>
                                        <a:rPr lang="en-US" sz="12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200" b="1" i="1">
                                          <a:latin typeface="Cambria Math" panose="02040503050406030204" pitchFamily="18" charset="0"/>
                                        </a:rPr>
                                        <m:t>𝝓</m:t>
                                      </m:r>
                                      <m:sSup>
                                        <m:sSupPr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12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12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12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200">
                                              <a:latin typeface="Cambria Math" panose="02040503050406030204" pitchFamily="18" charset="0"/>
                                            </a:rPr>
                                            <m:t>T</m:t>
                                          </m:r>
                                        </m:sup>
                                      </m:sSup>
                                      <m:r>
                                        <a:rPr lang="en-US" sz="1200" b="1" i="1">
                                          <a:latin typeface="Cambria Math" panose="02040503050406030204" pitchFamily="18" charset="0"/>
                                        </a:rPr>
                                        <m:t>𝒘</m:t>
                                      </m:r>
                                    </m:e>
                                  </m:d>
                                </m:e>
                              </m:d>
                            </m:e>
                          </m:func>
                        </m:num>
                        <m:den>
                          <m:r>
                            <a:rPr lang="en-US" sz="12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den>
                      </m:f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𝝓</m:t>
                              </m:r>
                              <m:sSup>
                                <m:sSup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sz="1200"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sup>
                              </m:sSup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</m:d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d>
                                <m:d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  <m:t>𝝓</m:t>
                                  </m:r>
                                  <m:sSup>
                                    <m:sSup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en-US" sz="1200">
                                          <a:latin typeface="Cambria Math" panose="02040503050406030204" pitchFamily="18" charset="0"/>
                                        </a:rPr>
                                        <m:t>T</m:t>
                                      </m:r>
                                    </m:sup>
                                  </m:sSup>
                                  <m: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</m:d>
                            </m:e>
                          </m:d>
                        </m:num>
                        <m:den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𝝓</m:t>
                              </m:r>
                              <m:sSup>
                                <m:sSup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sz="1200"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sup>
                              </m:sSup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</m:d>
                        </m:den>
                      </m:f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1200" b="1" i="1">
                          <a:latin typeface="Cambria Math" panose="02040503050406030204" pitchFamily="18" charset="0"/>
                        </a:rPr>
                        <m:t>𝝓</m:t>
                      </m:r>
                      <m:d>
                        <m:d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dirty="0"/>
              </a:p>
              <a:p>
                <a:r>
                  <a:rPr lang="en-US" dirty="0"/>
                  <a:t>Putting it all </a:t>
                </a:r>
                <a:r>
                  <a:rPr lang="en-US" b="1" dirty="0"/>
                  <a:t>together</a:t>
                </a:r>
                <a:r>
                  <a:rPr lang="en-US" dirty="0"/>
                  <a:t> and noticing that we can 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</m:d>
                        </m:num>
                        <m:den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den>
                      </m:f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2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d>
                                <m:d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  <m:t>𝝓</m:t>
                                  </m:r>
                                  <m:sSup>
                                    <m:sSup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en-US" sz="1200">
                                          <a:latin typeface="Cambria Math" panose="02040503050406030204" pitchFamily="18" charset="0"/>
                                        </a:rPr>
                                        <m:t>T</m:t>
                                      </m:r>
                                    </m:sup>
                                  </m:sSup>
                                  <m: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</m:d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⋅</m:t>
                          </m:r>
                        </m:e>
                      </m:nary>
                      <m:r>
                        <a:rPr lang="en-US" sz="1200" b="1" i="1">
                          <a:latin typeface="Cambria Math" panose="02040503050406030204" pitchFamily="18" charset="0"/>
                        </a:rPr>
                        <m:t>𝝓</m:t>
                      </m:r>
                      <m:d>
                        <m:d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12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2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𝜱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1200" b="0" i="1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d>
                        <m:d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𝒈</m:t>
                          </m:r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</m:d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d>
                    </m:oMath>
                  </m:oMathPara>
                </a14:m>
                <a:endParaRPr lang="en-US" sz="1200" dirty="0"/>
              </a:p>
              <a:p>
                <a:endParaRPr lang="en-US" dirty="0"/>
              </a:p>
              <a:p>
                <a:pPr marL="536575" lvl="2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sz="1200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905753ED-C395-5272-2D23-2B8FE7C062C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7021536" cy="3563938"/>
              </a:xfrm>
              <a:blipFill>
                <a:blip r:embed="rId2"/>
                <a:stretch>
                  <a:fillRect t="-8865" b="-2127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D95228C5-E85A-9056-853F-DEA493E54E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Newton-Raphson for Logistic Regression: Gradient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8493618-DCED-0153-0AF5-FD53B2AA5BB5}"/>
              </a:ext>
            </a:extLst>
          </p:cNvPr>
          <p:cNvSpPr/>
          <p:nvPr/>
        </p:nvSpPr>
        <p:spPr bwMode="gray">
          <a:xfrm>
            <a:off x="7092280" y="1240562"/>
            <a:ext cx="1904484" cy="927588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0D55133-EF19-7C9F-6B05-3742DB844B92}"/>
                  </a:ext>
                </a:extLst>
              </p:cNvPr>
              <p:cNvSpPr txBox="1"/>
              <p:nvPr/>
            </p:nvSpPr>
            <p:spPr bwMode="gray">
              <a:xfrm>
                <a:off x="7293295" y="1624315"/>
                <a:ext cx="1544445" cy="39100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𝑑𝑔</m:t>
                          </m:r>
                          <m:d>
                            <m:dPr>
                              <m:ctrlPr>
                                <a:rPr lang="en-US" sz="10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1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1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0D55133-EF19-7C9F-6B05-3742DB844B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293295" y="1624315"/>
                <a:ext cx="1544445" cy="39100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75EB4A41-28E2-556F-4F40-A98C70A03573}"/>
              </a:ext>
            </a:extLst>
          </p:cNvPr>
          <p:cNvSpPr txBox="1"/>
          <p:nvPr/>
        </p:nvSpPr>
        <p:spPr bwMode="gray">
          <a:xfrm>
            <a:off x="7163176" y="1281226"/>
            <a:ext cx="1762693" cy="310913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200" b="1" dirty="0"/>
              <a:t>Sigmoid Derivative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9DB1BC0-4FF1-466B-A2B7-B013DCCA41D6}"/>
              </a:ext>
            </a:extLst>
          </p:cNvPr>
          <p:cNvSpPr/>
          <p:nvPr/>
        </p:nvSpPr>
        <p:spPr bwMode="gray">
          <a:xfrm>
            <a:off x="7092280" y="2387147"/>
            <a:ext cx="1904484" cy="927588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973D4D1-4E43-979B-4C92-ED8FFD2EEE30}"/>
                  </a:ext>
                </a:extLst>
              </p:cNvPr>
              <p:cNvSpPr txBox="1"/>
              <p:nvPr/>
            </p:nvSpPr>
            <p:spPr bwMode="gray">
              <a:xfrm>
                <a:off x="7293295" y="2770900"/>
                <a:ext cx="1544445" cy="4142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1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1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100" b="1" i="1" smtClean="0">
                              <a:latin typeface="Cambria Math" panose="02040503050406030204" pitchFamily="18" charset="0"/>
                            </a:rPr>
                            <m:t>𝑨𝒙</m:t>
                          </m:r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100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num>
                        <m:den>
                          <m:r>
                            <a:rPr lang="en-US" sz="11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1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den>
                      </m:f>
                      <m:r>
                        <a:rPr lang="en-US" sz="11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1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100" b="1" i="1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110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973D4D1-4E43-979B-4C92-ED8FFD2EEE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293295" y="2770900"/>
                <a:ext cx="1544445" cy="414216"/>
              </a:xfrm>
              <a:prstGeom prst="rect">
                <a:avLst/>
              </a:prstGeom>
              <a:blipFill>
                <a:blip r:embed="rId4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A2B52F2C-E547-0014-EE41-DD0830BEDFB2}"/>
              </a:ext>
            </a:extLst>
          </p:cNvPr>
          <p:cNvSpPr txBox="1"/>
          <p:nvPr/>
        </p:nvSpPr>
        <p:spPr bwMode="gray">
          <a:xfrm>
            <a:off x="7163176" y="2427811"/>
            <a:ext cx="1762693" cy="310913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200" b="1" dirty="0"/>
              <a:t>Matrix Derivatives</a:t>
            </a:r>
          </a:p>
        </p:txBody>
      </p:sp>
    </p:spTree>
    <p:extLst>
      <p:ext uri="{BB962C8B-B14F-4D97-AF65-F5344CB8AC3E}">
        <p14:creationId xmlns:p14="http://schemas.microsoft.com/office/powerpoint/2010/main" val="293929208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/>
      <p:bldP spid="7" grpId="0" animBg="1"/>
      <p:bldP spid="8" grpId="0"/>
      <p:bldP spid="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905753ED-C395-5272-2D23-2B8FE7C062C7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en-US" dirty="0"/>
                  <a:t>The </a:t>
                </a:r>
                <a:r>
                  <a:rPr lang="en-US" b="1" dirty="0"/>
                  <a:t>Hessian</a:t>
                </a:r>
                <a:r>
                  <a:rPr lang="en-US" dirty="0"/>
                  <a:t> is the derivative of the first derivate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</m:d>
                        </m:num>
                        <m:den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den>
                      </m:f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12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𝜱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sz="1200" b="0" i="1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𝒈</m:t>
                              </m:r>
                              <m:d>
                                <m:d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</m:d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d>
                        </m:num>
                        <m:den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den>
                      </m:f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12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𝜱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sz="1200" b="0" i="1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p>
                          </m:sSup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𝒈</m:t>
                          </m:r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</m:d>
                        </m:num>
                        <m:den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den>
                      </m:f>
                    </m:oMath>
                  </m:oMathPara>
                </a14:m>
                <a:endParaRPr lang="en-US" sz="1400" dirty="0"/>
              </a:p>
              <a:p>
                <a:r>
                  <a:rPr lang="en-US" dirty="0"/>
                  <a:t>Using </a:t>
                </a:r>
                <a:r>
                  <a:rPr lang="en-US" b="1" dirty="0"/>
                  <a:t>chain rule of differentiation</a:t>
                </a:r>
                <a:r>
                  <a:rPr lang="en-US" dirty="0"/>
                  <a:t>, we have</a:t>
                </a:r>
                <a:endParaRPr lang="en-US" sz="1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</m:d>
                        </m:num>
                        <m:den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𝒘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den>
                      </m:f>
                      <m:r>
                        <a:rPr lang="en-US" sz="12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p>
                                    <m:sSupPr>
                                      <m:ctrlPr>
                                        <a:rPr lang="en-US" sz="12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200" b="1" i="1">
                                          <a:latin typeface="Cambria Math" panose="02040503050406030204" pitchFamily="18" charset="0"/>
                                        </a:rPr>
                                        <m:t>𝜱</m:t>
                                      </m:r>
                                    </m:e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T</m:t>
                                      </m:r>
                                    </m:sup>
                                  </m:sSup>
                                  <m: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  <m:t>𝒈</m:t>
                                  </m:r>
                                  <m:d>
                                    <m:d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200" b="1" i="1">
                                          <a:latin typeface="Cambria Math" panose="02040503050406030204" pitchFamily="18" charset="0"/>
                                        </a:rPr>
                                        <m:t>𝒘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  <m:t>𝒈</m:t>
                                  </m:r>
                                  <m:d>
                                    <m:d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200" b="1" i="1">
                                          <a:latin typeface="Cambria Math" panose="02040503050406030204" pitchFamily="18" charset="0"/>
                                        </a:rPr>
                                        <m:t>𝒘</m:t>
                                      </m:r>
                                    </m:e>
                                  </m:d>
                                </m:den>
                              </m:f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en-US" sz="120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r>
                        <a:rPr lang="en-US" sz="1200" b="1" i="1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  <m:t>𝒈</m:t>
                                  </m:r>
                                  <m:d>
                                    <m:d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200" b="1" i="1">
                                          <a:latin typeface="Cambria Math" panose="02040503050406030204" pitchFamily="18" charset="0"/>
                                        </a:rPr>
                                        <m:t>𝒘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en-US" sz="120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2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𝜱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1200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r>
                        <a:rPr lang="en-US" sz="1200" b="1" i="1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  <m:t>𝒈</m:t>
                                  </m:r>
                                  <m:d>
                                    <m:d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200" b="1" i="1">
                                          <a:latin typeface="Cambria Math" panose="02040503050406030204" pitchFamily="18" charset="0"/>
                                        </a:rPr>
                                        <m:t>𝒘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en-US" sz="120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</m:oMath>
                  </m:oMathPara>
                </a14:m>
                <a:endParaRPr lang="en-US" sz="1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  <m:t>𝒈</m:t>
                                  </m:r>
                                  <m:d>
                                    <m:d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200" b="1" i="1">
                                          <a:latin typeface="Cambria Math" panose="02040503050406030204" pitchFamily="18" charset="0"/>
                                        </a:rPr>
                                        <m:t>𝒘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en-US" sz="1200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200" b="1" i="1">
                                        <a:latin typeface="Cambria Math" panose="02040503050406030204" pitchFamily="18" charset="0"/>
                                      </a:rPr>
                                      <m:t>𝒘</m:t>
                                    </m:r>
                                  </m:e>
                                </m:d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sSub>
                                      <m:sSubPr>
                                        <m:ctrlPr>
                                          <a:rPr lang="en-US" sz="1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sz="1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200" b="1" i="1">
                                            <a:latin typeface="Cambria Math" panose="02040503050406030204" pitchFamily="18" charset="0"/>
                                          </a:rPr>
                                          <m:t>𝒘</m:t>
                                        </m:r>
                                      </m:e>
                                    </m:d>
                                  </m:e>
                                </m:d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sSup>
                                  <m:sSupPr>
                                    <m:ctrlPr>
                                      <a:rPr lang="en-US" sz="12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b="1" i="1">
                                        <a:latin typeface="Cambria Math" panose="02040503050406030204" pitchFamily="18" charset="0"/>
                                      </a:rPr>
                                      <m:t>𝝓</m:t>
                                    </m:r>
                                  </m:e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US" sz="1200" b="0" i="0" smtClean="0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1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mr>
                            <m:mr>
                              <m:e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200" b="1" i="1">
                                        <a:latin typeface="Cambria Math" panose="02040503050406030204" pitchFamily="18" charset="0"/>
                                      </a:rPr>
                                      <m:t>𝒘</m:t>
                                    </m:r>
                                  </m:e>
                                </m:d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sSub>
                                      <m:sSubPr>
                                        <m:ctrlPr>
                                          <a:rPr lang="en-US" sz="1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sz="1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200" b="1" i="1">
                                            <a:latin typeface="Cambria Math" panose="02040503050406030204" pitchFamily="18" charset="0"/>
                                          </a:rPr>
                                          <m:t>𝒘</m:t>
                                        </m:r>
                                      </m:e>
                                    </m:d>
                                  </m:e>
                                </m:d>
                                <m:r>
                                  <a:rPr lang="en-US" sz="1200" b="1" i="1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sSup>
                                  <m:sSup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b="1" i="1">
                                        <a:latin typeface="Cambria Math" panose="02040503050406030204" pitchFamily="18" charset="0"/>
                                      </a:rPr>
                                      <m:t>𝝓</m:t>
                                    </m:r>
                                  </m:e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US" sz="1200" b="0" i="0" smtClean="0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1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  <m:t>𝒈</m:t>
                                  </m:r>
                                  <m:d>
                                    <m:d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200" b="1" i="1">
                                          <a:latin typeface="Cambria Math" panose="02040503050406030204" pitchFamily="18" charset="0"/>
                                        </a:rPr>
                                        <m:t>𝒘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en-US" sz="120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r>
                        <a:rPr lang="en-US" sz="1200" i="1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3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sz="12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200" i="1">
                                                <a:latin typeface="Cambria Math" panose="02040503050406030204" pitchFamily="18" charset="0"/>
                                              </a:rPr>
                                              <m:t>𝑔</m:t>
                                            </m:r>
                                          </m:e>
                                          <m:sub>
                                            <m:r>
                                              <a:rPr lang="en-US" sz="1200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d>
                                          <m:dPr>
                                            <m:ctrlPr>
                                              <a:rPr lang="en-US" sz="12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1200" b="1" i="1">
                                                <a:latin typeface="Cambria Math" panose="02040503050406030204" pitchFamily="18" charset="0"/>
                                              </a:rPr>
                                              <m:t>𝒘</m:t>
                                            </m:r>
                                          </m:e>
                                        </m:d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</a:rPr>
                                          <m:t>⋅</m:t>
                                        </m:r>
                                        <m:d>
                                          <m:dPr>
                                            <m:begChr m:val="["/>
                                            <m:endChr m:val="]"/>
                                            <m:ctrlPr>
                                              <a:rPr lang="en-US" sz="12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1200" i="1">
                                                <a:latin typeface="Cambria Math" panose="02040503050406030204" pitchFamily="18" charset="0"/>
                                              </a:rPr>
                                              <m:t>1−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12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1200" i="1">
                                                    <a:latin typeface="Cambria Math" panose="02040503050406030204" pitchFamily="18" charset="0"/>
                                                  </a:rPr>
                                                  <m:t>𝑔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200" i="1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  <m:d>
                                              <m:dPr>
                                                <m:ctrlPr>
                                                  <a:rPr lang="en-US" sz="12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sz="1200" b="1" i="1">
                                                    <a:latin typeface="Cambria Math" panose="02040503050406030204" pitchFamily="18" charset="0"/>
                                                  </a:rPr>
                                                  <m:t>𝒘</m:t>
                                                </m:r>
                                              </m:e>
                                            </m:d>
                                          </m:e>
                                        </m:d>
                                      </m:e>
                                      <m:e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</a:rPr>
                                          <m:t>⋯</m:t>
                                        </m:r>
                                      </m:e>
                                      <m:e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</a:rPr>
                                          <m:t>⋮</m:t>
                                        </m:r>
                                      </m:e>
                                      <m:e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</a:rPr>
                                          <m:t>⋱</m:t>
                                        </m:r>
                                      </m:e>
                                      <m:e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</a:rPr>
                                          <m:t>⋮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</a:rPr>
                                          <m:t>⋯</m:t>
                                        </m:r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en-US" sz="12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200" i="1">
                                                <a:latin typeface="Cambria Math" panose="02040503050406030204" pitchFamily="18" charset="0"/>
                                              </a:rPr>
                                              <m:t>𝑔</m:t>
                                            </m:r>
                                          </m:e>
                                          <m:sub>
                                            <m:r>
                                              <a:rPr lang="en-US" sz="1200" i="1"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sub>
                                        </m:sSub>
                                        <m:d>
                                          <m:dPr>
                                            <m:ctrlPr>
                                              <a:rPr lang="en-US" sz="12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1200" b="1" i="1">
                                                <a:latin typeface="Cambria Math" panose="02040503050406030204" pitchFamily="18" charset="0"/>
                                              </a:rPr>
                                              <m:t>𝒘</m:t>
                                            </m:r>
                                          </m:e>
                                        </m:d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</a:rPr>
                                          <m:t>⋅</m:t>
                                        </m:r>
                                        <m:d>
                                          <m:dPr>
                                            <m:begChr m:val="["/>
                                            <m:endChr m:val="]"/>
                                            <m:ctrlPr>
                                              <a:rPr lang="en-US" sz="12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1200" i="1">
                                                <a:latin typeface="Cambria Math" panose="02040503050406030204" pitchFamily="18" charset="0"/>
                                              </a:rPr>
                                              <m:t>1−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12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1200" i="1">
                                                    <a:latin typeface="Cambria Math" panose="02040503050406030204" pitchFamily="18" charset="0"/>
                                                  </a:rPr>
                                                  <m:t>𝑔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200" i="1">
                                                    <a:latin typeface="Cambria Math" panose="02040503050406030204" pitchFamily="18" charset="0"/>
                                                  </a:rPr>
                                                  <m:t>𝑛</m:t>
                                                </m:r>
                                              </m:sub>
                                            </m:sSub>
                                            <m:d>
                                              <m:dPr>
                                                <m:ctrlPr>
                                                  <a:rPr lang="en-US" sz="12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sz="1200" b="1" i="1">
                                                    <a:latin typeface="Cambria Math" panose="02040503050406030204" pitchFamily="18" charset="0"/>
                                                  </a:rPr>
                                                  <m:t>𝒘</m:t>
                                                </m:r>
                                              </m:e>
                                            </m:d>
                                          </m:e>
                                        </m:d>
                                      </m:e>
                                    </m:mr>
                                  </m:m>
                                </m:e>
                              </m:d>
                            </m:e>
                          </m:groupChr>
                        </m:e>
                        <m:lim>
                          <m:eqArr>
                            <m:eqArr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/>
                            <m:e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  <m:d>
                                <m:d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</m:d>
                            </m:e>
                          </m:eqArr>
                        </m:lim>
                      </m:limLow>
                      <m:d>
                        <m:dPr>
                          <m:begChr m:val="["/>
                          <m:endChr m:val="]"/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b="1" i="1">
                                        <a:latin typeface="Cambria Math" panose="02040503050406030204" pitchFamily="18" charset="0"/>
                                      </a:rPr>
                                      <m:t>𝝓</m:t>
                                    </m:r>
                                  </m:e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US" sz="1200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1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mr>
                            <m:mr>
                              <m:e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b="1" i="1">
                                        <a:latin typeface="Cambria Math" panose="02040503050406030204" pitchFamily="18" charset="0"/>
                                      </a:rPr>
                                      <m:t>𝝓</m:t>
                                    </m:r>
                                  </m:e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US" sz="1200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1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200" dirty="0"/>
              </a:p>
              <a:p>
                <a:r>
                  <a:rPr lang="en-US" dirty="0"/>
                  <a:t>Putting it all </a:t>
                </a:r>
                <a:r>
                  <a:rPr lang="en-US" b="1" dirty="0"/>
                  <a:t>together</a:t>
                </a:r>
                <a:r>
                  <a:rPr lang="en-US" dirty="0"/>
                  <a:t>, we have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</m:d>
                        </m:num>
                        <m:den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𝒘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den>
                      </m:f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2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𝜱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120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𝑹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𝜱</m:t>
                      </m:r>
                    </m:oMath>
                  </m:oMathPara>
                </a14:m>
                <a:endParaRPr lang="en-US" sz="1200" i="1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sz="1400" dirty="0"/>
              </a:p>
              <a:p>
                <a:pPr marL="0" indent="0">
                  <a:buNone/>
                </a:pPr>
                <a:endParaRPr lang="en-US" sz="140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905753ED-C395-5272-2D23-2B8FE7C062C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t="-355" b="-390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D95228C5-E85A-9056-853F-DEA493E54E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Newton-Raphson for Logistic Regression: Hessian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378E659-0B2B-CAC0-FB4C-FBA0E06F0C42}"/>
              </a:ext>
            </a:extLst>
          </p:cNvPr>
          <p:cNvSpPr/>
          <p:nvPr/>
        </p:nvSpPr>
        <p:spPr bwMode="gray">
          <a:xfrm>
            <a:off x="7273803" y="1240562"/>
            <a:ext cx="1722960" cy="927588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2B2FA6A-8F23-7959-E927-F68019884DFF}"/>
                  </a:ext>
                </a:extLst>
              </p:cNvPr>
              <p:cNvSpPr txBox="1"/>
              <p:nvPr/>
            </p:nvSpPr>
            <p:spPr bwMode="gray">
              <a:xfrm>
                <a:off x="7333028" y="1624315"/>
                <a:ext cx="1544445" cy="39100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𝑑𝑔</m:t>
                          </m:r>
                          <m:d>
                            <m:dPr>
                              <m:ctrlPr>
                                <a:rPr lang="en-US" sz="10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1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1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2B2FA6A-8F23-7959-E927-F68019884D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333028" y="1624315"/>
                <a:ext cx="1544445" cy="39100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7D29B84A-5F0A-7768-6833-55CFA4FFA24A}"/>
              </a:ext>
            </a:extLst>
          </p:cNvPr>
          <p:cNvSpPr txBox="1"/>
          <p:nvPr/>
        </p:nvSpPr>
        <p:spPr bwMode="gray">
          <a:xfrm>
            <a:off x="7202909" y="1281226"/>
            <a:ext cx="1762693" cy="310913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200" b="1" dirty="0"/>
              <a:t>Sigmoid Derivative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C5C46C8-0AF4-527D-7901-D97E797E9EAB}"/>
              </a:ext>
            </a:extLst>
          </p:cNvPr>
          <p:cNvSpPr/>
          <p:nvPr/>
        </p:nvSpPr>
        <p:spPr bwMode="gray">
          <a:xfrm>
            <a:off x="7273803" y="2387147"/>
            <a:ext cx="1762693" cy="927588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4DE5840-1D32-ACBE-5CEA-37CA260CD04E}"/>
                  </a:ext>
                </a:extLst>
              </p:cNvPr>
              <p:cNvSpPr txBox="1"/>
              <p:nvPr/>
            </p:nvSpPr>
            <p:spPr bwMode="gray">
              <a:xfrm>
                <a:off x="7333028" y="2770900"/>
                <a:ext cx="1544445" cy="4142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1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1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100" b="1" i="1" smtClean="0">
                              <a:latin typeface="Cambria Math" panose="02040503050406030204" pitchFamily="18" charset="0"/>
                            </a:rPr>
                            <m:t>𝑨𝒙</m:t>
                          </m:r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100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num>
                        <m:den>
                          <m:r>
                            <a:rPr lang="en-US" sz="11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1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den>
                      </m:f>
                      <m:r>
                        <a:rPr lang="en-US" sz="11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1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100" b="1" i="1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110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4DE5840-1D32-ACBE-5CEA-37CA260CD0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333028" y="2770900"/>
                <a:ext cx="1544445" cy="414216"/>
              </a:xfrm>
              <a:prstGeom prst="rect">
                <a:avLst/>
              </a:prstGeom>
              <a:blipFill>
                <a:blip r:embed="rId4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B6387193-87CC-998B-1ABA-B0BA2E9C0F2B}"/>
              </a:ext>
            </a:extLst>
          </p:cNvPr>
          <p:cNvSpPr txBox="1"/>
          <p:nvPr/>
        </p:nvSpPr>
        <p:spPr bwMode="gray">
          <a:xfrm>
            <a:off x="7202909" y="2427811"/>
            <a:ext cx="1762693" cy="310913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200" b="1" dirty="0"/>
              <a:t>Matrix Derivatives</a:t>
            </a:r>
          </a:p>
        </p:txBody>
      </p:sp>
    </p:spTree>
    <p:extLst>
      <p:ext uri="{BB962C8B-B14F-4D97-AF65-F5344CB8AC3E}">
        <p14:creationId xmlns:p14="http://schemas.microsoft.com/office/powerpoint/2010/main" val="254891766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D22784AC-9BFD-AA41-9CEB-A47D8D63C5F9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en-US" b="1" dirty="0"/>
                  <a:t>Given</a:t>
                </a:r>
                <a:r>
                  <a:rPr lang="en-US" dirty="0"/>
                  <a:t>:</a:t>
                </a:r>
                <a:r>
                  <a:rPr lang="en-US" i="1" dirty="0"/>
                  <a:t> </a:t>
                </a:r>
                <a:r>
                  <a:rPr lang="en-US" dirty="0"/>
                  <a:t>A data set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⊆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ℝ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𝑀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,1</m:t>
                            </m:r>
                          </m:e>
                        </m:d>
                      </m:e>
                    </m:d>
                  </m:oMath>
                </a14:m>
                <a:r>
                  <a:rPr lang="en-US" b="1" i="1" dirty="0"/>
                  <a:t> </a:t>
                </a:r>
                <a:r>
                  <a:rPr lang="en-DE" dirty="0"/>
                  <a:t>and a basis function mapping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𝒳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</m:sup>
                    </m:sSup>
                  </m:oMath>
                </a14:m>
                <a:endParaRPr lang="en-US" b="1" i="1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b="1" dirty="0"/>
              </a:p>
              <a:p>
                <a:r>
                  <a:rPr lang="en-US" b="1" dirty="0"/>
                  <a:t>Rewriting the update equation </a:t>
                </a:r>
                <a:r>
                  <a:rPr lang="en-US" dirty="0"/>
                  <a:t>using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𝒛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𝜱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𝒈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d>
                  </m:oMath>
                </a14:m>
                <a:endParaRPr lang="en-US" dirty="0"/>
              </a:p>
              <a:p>
                <a:pPr marL="268287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𝜱</m:t>
                                  </m:r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sup>
                              </m:s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𝜱</m:t>
                              </m:r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𝜱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p>
                          </m:s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𝑹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𝜱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𝒘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𝜱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p>
                          </m:s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𝒈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d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𝜱</m:t>
                                  </m:r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sup>
                              </m:s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𝜱</m:t>
                              </m:r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𝜱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r>
                        <a:rPr lang="en-US" b="1" i="1">
                          <a:latin typeface="Cambria Math" panose="02040503050406030204" pitchFamily="18" charset="0"/>
                        </a:rPr>
                        <m:t>𝑹𝒛</m:t>
                      </m:r>
                    </m:oMath>
                  </m:oMathPara>
                </a14:m>
                <a:endParaRPr lang="en-US" dirty="0"/>
              </a:p>
              <a:p>
                <a:pPr marL="268287" lvl="1" indent="0">
                  <a:buNone/>
                </a:pPr>
                <a:r>
                  <a:rPr lang="en-US" dirty="0"/>
                  <a:t>the algorithm it’s equivalent to least-square with a per-iteration reweighting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𝑹</m:t>
                    </m:r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D22784AC-9BFD-AA41-9CEB-A47D8D63C5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t="-3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4EDB17BF-8A57-93FF-44CB-07934694D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Regression: Iterative Reweighted Least Square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1">
                <a:extLst>
                  <a:ext uri="{FF2B5EF4-FFF2-40B4-BE49-F238E27FC236}">
                    <a16:creationId xmlns:a16="http://schemas.microsoft.com/office/drawing/2014/main" id="{17B2F88A-583D-3236-7228-A67FF91F5838}"/>
                  </a:ext>
                </a:extLst>
              </p:cNvPr>
              <p:cNvSpPr txBox="1">
                <a:spLocks/>
              </p:cNvSpPr>
              <p:nvPr/>
            </p:nvSpPr>
            <p:spPr bwMode="gray">
              <a:xfrm>
                <a:off x="772965" y="1923677"/>
                <a:ext cx="6048671" cy="1728193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/>
              <a:lstStyle>
                <a:lvl1pPr marL="268288" indent="-268288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80000"/>
                  <a:buFont typeface="Arial" panose="020B0604020202020204" pitchFamily="34" charset="0"/>
                  <a:buChar char="■"/>
                  <a:defRPr sz="14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36575" indent="-268288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80000"/>
                  <a:buFont typeface="Arial" panose="020B0604020202020204" pitchFamily="34" charset="0"/>
                  <a:buChar char="□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06450" indent="-269875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80000"/>
                  <a:buFont typeface="Arial" panose="020B0604020202020204" pitchFamily="34" charset="0"/>
                  <a:buChar char="–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70000" indent="-27000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100000"/>
                  <a:buFont typeface="+mj-lt"/>
                  <a:buAutoNum type="arabicPeriod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540000" indent="-27000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100000"/>
                  <a:buFont typeface="+mj-lt"/>
                  <a:buAutoNum type="alphaLcParenR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chemeClr val="accent1"/>
                  </a:buClr>
                  <a:buSzPct val="100000"/>
                  <a:buFont typeface="+mj-lt"/>
                  <a:buNone/>
                  <a:defRPr sz="160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6pPr>
                <a:lvl7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chemeClr val="accent1"/>
                  </a:buClr>
                  <a:buSzPct val="90000"/>
                  <a:buFont typeface="Arial" panose="020B0604020202020204" pitchFamily="34" charset="0"/>
                  <a:buNone/>
                  <a:defRPr sz="160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7pPr>
                <a:lvl8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Font typeface="Arial" panose="020B0604020202020204" pitchFamily="34" charset="0"/>
                  <a:buNone/>
                  <a:defRPr sz="1600" b="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8pPr>
                <a:lvl9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Font typeface="Arial" panose="020B0604020202020204" pitchFamily="34" charset="0"/>
                  <a:buNone/>
                  <a:defRPr sz="1600" b="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Font typeface="+mj-lt"/>
                  <a:buAutoNum type="arabicPeriod"/>
                </a:pPr>
                <a:r>
                  <a:rPr lang="en-US" b="1" dirty="0"/>
                  <a:t>Initialize</a:t>
                </a:r>
                <a:r>
                  <a:rPr lang="en-US" dirty="0"/>
                  <a:t>: A weight vector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dirty="0"/>
                  <a:t> and compute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𝜱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</m:sup>
                    </m:sSup>
                  </m:oMath>
                </a14:m>
                <a:endParaRPr lang="en-US" b="1" dirty="0"/>
              </a:p>
              <a:p>
                <a:pPr>
                  <a:buFont typeface="+mj-lt"/>
                  <a:buAutoNum type="arabicPeriod"/>
                </a:pPr>
                <a:r>
                  <a:rPr lang="en-US" b="1" dirty="0"/>
                  <a:t>Iterate </a:t>
                </a:r>
                <a:r>
                  <a:rPr lang="en-US" dirty="0"/>
                  <a:t>until convergence</a:t>
                </a:r>
              </a:p>
              <a:p>
                <a:pPr lvl="1"/>
                <a:r>
                  <a:rPr lang="en-US" dirty="0"/>
                  <a:t>Compute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𝜱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</m:den>
                    </m:f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diag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𝑔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𝑔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mr>
                            </m:m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Update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←</m:t>
                    </m:r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𝜱</m:t>
                                </m:r>
                              </m:e>
                              <m:sup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T</m:t>
                                </m:r>
                              </m:sup>
                            </m:sSup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𝑹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𝜱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𝜱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Text Placeholder 1">
                <a:extLst>
                  <a:ext uri="{FF2B5EF4-FFF2-40B4-BE49-F238E27FC236}">
                    <a16:creationId xmlns:a16="http://schemas.microsoft.com/office/drawing/2014/main" id="{17B2F88A-583D-3236-7228-A67FF91F58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72965" y="1923677"/>
                <a:ext cx="6048671" cy="172819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078681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allAtOnce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7C8E9AC-0B1E-1E23-CBC3-87D3312E0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 in Action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343D2542-D3DD-B31C-1955-5649EA5172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504" y="2139702"/>
            <a:ext cx="3456384" cy="2304256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157025DC-6C6A-7AF1-5D2A-B21BD35483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43808" y="2139702"/>
            <a:ext cx="3456384" cy="2304256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E60C12C7-980B-4E26-DECB-A8A7C288394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556270" y="2139702"/>
            <a:ext cx="3456384" cy="2304256"/>
          </a:xfrm>
          <a:prstGeom prst="rect">
            <a:avLst/>
          </a:prstGeom>
        </p:spPr>
      </p:pic>
      <p:sp>
        <p:nvSpPr>
          <p:cNvPr id="1759" name="Text Placeholder 1">
            <a:extLst>
              <a:ext uri="{FF2B5EF4-FFF2-40B4-BE49-F238E27FC236}">
                <a16:creationId xmlns:a16="http://schemas.microsoft.com/office/drawing/2014/main" id="{EB88A04E-580C-1816-36E8-9143830B307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15616" y="1635646"/>
            <a:ext cx="1782000" cy="300926"/>
          </a:xfr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/>
          <a:lstStyle/>
          <a:p>
            <a:pPr marL="0" indent="0" algn="ctr">
              <a:buNone/>
            </a:pPr>
            <a:r>
              <a:rPr lang="en-US" sz="1200" dirty="0"/>
              <a:t>Iteration 1</a:t>
            </a:r>
          </a:p>
        </p:txBody>
      </p:sp>
      <p:sp>
        <p:nvSpPr>
          <p:cNvPr id="1760" name="Text Placeholder 1">
            <a:extLst>
              <a:ext uri="{FF2B5EF4-FFF2-40B4-BE49-F238E27FC236}">
                <a16:creationId xmlns:a16="http://schemas.microsoft.com/office/drawing/2014/main" id="{E9E90297-2E4B-A0DB-F67D-14217A85CE73}"/>
              </a:ext>
            </a:extLst>
          </p:cNvPr>
          <p:cNvSpPr txBox="1">
            <a:spLocks/>
          </p:cNvSpPr>
          <p:nvPr/>
        </p:nvSpPr>
        <p:spPr bwMode="gray">
          <a:xfrm>
            <a:off x="3923928" y="1635646"/>
            <a:ext cx="1782000" cy="30092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/>
          <a:lstStyle>
            <a:lvl1pPr marL="268288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sz="14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536575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□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806450" indent="-269875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–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27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54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lphaLcParenR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+mj-lt"/>
              <a:buNone/>
              <a:defRPr sz="160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None/>
              <a:defRPr sz="1600" kern="1200" cap="all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200" dirty="0"/>
              <a:t>Iteration 2</a:t>
            </a:r>
          </a:p>
        </p:txBody>
      </p:sp>
      <p:sp>
        <p:nvSpPr>
          <p:cNvPr id="1761" name="Text Placeholder 1">
            <a:extLst>
              <a:ext uri="{FF2B5EF4-FFF2-40B4-BE49-F238E27FC236}">
                <a16:creationId xmlns:a16="http://schemas.microsoft.com/office/drawing/2014/main" id="{CD0FFB89-1205-E604-48FC-1ACD025AA1C9}"/>
              </a:ext>
            </a:extLst>
          </p:cNvPr>
          <p:cNvSpPr txBox="1">
            <a:spLocks/>
          </p:cNvSpPr>
          <p:nvPr/>
        </p:nvSpPr>
        <p:spPr bwMode="gray">
          <a:xfrm>
            <a:off x="6727652" y="1635646"/>
            <a:ext cx="1782000" cy="30092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/>
          <a:lstStyle>
            <a:lvl1pPr marL="268288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sz="14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536575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□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806450" indent="-269875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–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27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54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lphaLcParenR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+mj-lt"/>
              <a:buNone/>
              <a:defRPr sz="160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None/>
              <a:defRPr sz="1600" kern="1200" cap="all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200" dirty="0"/>
              <a:t>Iteration 3</a:t>
            </a:r>
          </a:p>
        </p:txBody>
      </p:sp>
    </p:spTree>
    <p:extLst>
      <p:ext uri="{BB962C8B-B14F-4D97-AF65-F5344CB8AC3E}">
        <p14:creationId xmlns:p14="http://schemas.microsoft.com/office/powerpoint/2010/main" val="187413701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75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7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76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7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76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7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59" grpId="1" uiExpand="1" build="p" animBg="1"/>
      <p:bldP spid="1760" grpId="1" build="allAtOnce" animBg="1"/>
      <p:bldP spid="1761" grpId="1" build="allAtOnce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pPr marL="342900" indent="-342900"/>
            <a:r>
              <a:rPr lang="en-US" altLang="en-DE" dirty="0"/>
              <a:t>Maximum Likelihood Classification Learning</a:t>
            </a:r>
          </a:p>
          <a:p>
            <a:pPr marL="614125" lvl="1" indent="-342900"/>
            <a:r>
              <a:rPr lang="en-US" altLang="en-DE" dirty="0"/>
              <a:t>Fisher’s Linear Discriminant</a:t>
            </a:r>
          </a:p>
          <a:p>
            <a:pPr marL="614125" lvl="1" indent="-342900"/>
            <a:r>
              <a:rPr lang="en-US" altLang="en-DE" dirty="0"/>
              <a:t>Perceptron Learning Algorithm</a:t>
            </a:r>
          </a:p>
          <a:p>
            <a:pPr marL="614125" lvl="1" indent="-342900"/>
            <a:r>
              <a:rPr lang="en-US" altLang="en-DE" dirty="0"/>
              <a:t>Logistic Regression</a:t>
            </a:r>
          </a:p>
          <a:p>
            <a:pPr marL="342900" indent="-342900"/>
            <a:r>
              <a:rPr lang="en-US" altLang="en-DE" b="1" dirty="0"/>
              <a:t>Bayesian Classification Learning</a:t>
            </a:r>
          </a:p>
          <a:p>
            <a:pPr marL="614125" lvl="1" indent="-342900"/>
            <a:r>
              <a:rPr lang="en-US" altLang="en-DE" dirty="0"/>
              <a:t>Laplace Approximation</a:t>
            </a:r>
          </a:p>
          <a:p>
            <a:pPr marL="614125" lvl="1" indent="-342900"/>
            <a:r>
              <a:rPr lang="en-US" altLang="en-DE" dirty="0"/>
              <a:t>Bayesian Linear Logit Regression</a:t>
            </a:r>
          </a:p>
          <a:p>
            <a:pPr marL="614125" lvl="1" indent="-342900"/>
            <a:r>
              <a:rPr lang="en-US" altLang="en-DE" dirty="0"/>
              <a:t>Gaussian Process Logit Regression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3572991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FC3A7D1F-1CC8-2201-C20C-BD62B8FA8EBF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7021536" cy="3563938"/>
              </a:xfrm>
            </p:spPr>
            <p:txBody>
              <a:bodyPr/>
              <a:lstStyle/>
              <a:p>
                <a:r>
                  <a:rPr lang="en-US" b="1" dirty="0"/>
                  <a:t>Given</a:t>
                </a:r>
                <a:r>
                  <a:rPr lang="en-US" dirty="0"/>
                  <a:t>: </a:t>
                </a:r>
              </a:p>
              <a:p>
                <a:pPr marL="611187" lvl="1" indent="-342900">
                  <a:buFont typeface="+mj-lt"/>
                  <a:buAutoNum type="arabicPeriod"/>
                </a:pPr>
                <a:r>
                  <a:rPr lang="en-US" sz="1200" b="1" dirty="0"/>
                  <a:t>Training Data</a:t>
                </a:r>
                <a:r>
                  <a:rPr lang="en-US" sz="1200" dirty="0"/>
                  <a:t>: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𝒳</m:t>
                            </m:r>
                            <m: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×</m:t>
                            </m:r>
                            <m:d>
                              <m:dPr>
                                <m:begChr m:val="{"/>
                                <m:endChr m:val="}"/>
                                <m:ctrlPr>
                                  <a:rPr lang="en-US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0,1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1200" dirty="0"/>
                  <a:t> of </a:t>
                </a:r>
                <a14:m>
                  <m:oMath xmlns:m="http://schemas.openxmlformats.org/officeDocument/2006/math">
                    <m:r>
                      <a:rPr lang="en-US" sz="12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1200" dirty="0"/>
                  <a:t> labelled examples from input space </a:t>
                </a:r>
                <a14:m>
                  <m:oMath xmlns:m="http://schemas.openxmlformats.org/officeDocument/2006/math">
                    <m:r>
                      <a:rPr lang="en-US" sz="12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𝒳</m:t>
                    </m:r>
                  </m:oMath>
                </a14:m>
                <a:endParaRPr lang="en-US" sz="1200" dirty="0"/>
              </a:p>
              <a:p>
                <a:pPr marL="611187" lvl="1" indent="-342900">
                  <a:buFont typeface="+mj-lt"/>
                  <a:buAutoNum type="arabicPeriod"/>
                </a:pPr>
                <a:r>
                  <a:rPr lang="en-DE" sz="1200" b="1" dirty="0"/>
                  <a:t>Linear Basis Functions</a:t>
                </a:r>
                <a:r>
                  <a:rPr lang="en-DE" sz="1200" dirty="0"/>
                  <a:t>: Basis function mapping </a:t>
                </a:r>
                <a14:m>
                  <m:oMath xmlns:m="http://schemas.openxmlformats.org/officeDocument/2006/math">
                    <m:r>
                      <a:rPr lang="en-US" sz="1200" b="1" i="1">
                        <a:latin typeface="Cambria Math" panose="02040503050406030204" pitchFamily="18" charset="0"/>
                      </a:rPr>
                      <m:t>𝝓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𝒳</m:t>
                    </m:r>
                    <m:r>
                      <a:rPr lang="en-US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sz="1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1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</m:sup>
                    </m:sSup>
                  </m:oMath>
                </a14:m>
                <a:r>
                  <a:rPr lang="en-US" sz="1200" dirty="0"/>
                  <a:t> and linear function model</a:t>
                </a:r>
              </a:p>
              <a:p>
                <a:pPr marL="268287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  <m:r>
                        <a:rPr lang="en-US" sz="1200" i="1">
                          <a:latin typeface="Cambria Math" panose="02040503050406030204" pitchFamily="18" charset="0"/>
                        </a:rPr>
                        <m:t>:=</m:t>
                      </m:r>
                      <m:sSup>
                        <m:sSup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120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r>
                        <a:rPr lang="en-US" sz="1200" b="1" i="1">
                          <a:latin typeface="Cambria Math" panose="02040503050406030204" pitchFamily="18" charset="0"/>
                        </a:rPr>
                        <m:t>𝝓</m:t>
                      </m:r>
                      <m:d>
                        <m:d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sz="1200" dirty="0"/>
              </a:p>
              <a:p>
                <a:pPr marL="611187" lvl="1" indent="-342900">
                  <a:buFont typeface="+mj-lt"/>
                  <a:buAutoNum type="arabicPeriod" startAt="3"/>
                </a:pPr>
                <a:r>
                  <a:rPr lang="en-US" sz="1200" b="1" dirty="0"/>
                  <a:t>Likelihood of functions</a:t>
                </a:r>
                <a:r>
                  <a:rPr lang="en-US" sz="1200" dirty="0"/>
                  <a:t>: Let 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  <m:r>
                      <a:rPr lang="en-US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d>
                      <m:dPr>
                        <m:begChr m:val="["/>
                        <m:endChr m:val="]"/>
                        <m:ctrlP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r>
                  <a:rPr lang="en-US" sz="1200" dirty="0"/>
                  <a:t> be a fixed monotone function. Then </a:t>
                </a:r>
              </a:p>
              <a:p>
                <a:pPr marL="268287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e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limLoc m:val="subSup"/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US" sz="1200" b="0" i="0" smtClean="0">
                              <a:latin typeface="Cambria Math" panose="02040503050406030204" pitchFamily="18" charset="0"/>
                            </a:rPr>
                            <m:t>Ber</m:t>
                          </m:r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d>
                                <m:d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200" b="1" i="1">
                                          <a:latin typeface="Cambria Math" panose="02040503050406030204" pitchFamily="18" charset="0"/>
                                        </a:rPr>
                                        <m:t>𝒘</m:t>
                                      </m:r>
                                    </m:e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en-US" sz="1200">
                                          <a:latin typeface="Cambria Math" panose="02040503050406030204" pitchFamily="18" charset="0"/>
                                        </a:rPr>
                                        <m:t>T</m:t>
                                      </m:r>
                                    </m:sup>
                                  </m:sSup>
                                  <m: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  <m:t>𝝓</m:t>
                                  </m:r>
                                  <m:d>
                                    <m:d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en-US" sz="1200" dirty="0"/>
              </a:p>
              <a:p>
                <a:pPr marL="611187" lvl="1" indent="-342900">
                  <a:buFont typeface="+mj-lt"/>
                  <a:buAutoNum type="arabicPeriod" startAt="4"/>
                </a:pPr>
                <a:r>
                  <a:rPr lang="en-US" sz="1200" b="1" dirty="0"/>
                  <a:t>Prior belief over functions</a:t>
                </a:r>
                <a:r>
                  <a:rPr lang="en-US" sz="1200" dirty="0"/>
                  <a:t>: </a:t>
                </a:r>
              </a:p>
              <a:p>
                <a:pPr marL="268287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limLoc m:val="subSup"/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1"/>
                            </m:rP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  <m:e>
                          <m:r>
                            <a:rPr lang="en-US" sz="12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𝒩</m:t>
                          </m:r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p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nary>
                    </m:oMath>
                  </m:oMathPara>
                </a14:m>
                <a:endParaRPr lang="en-US" sz="1200" dirty="0"/>
              </a:p>
              <a:p>
                <a:r>
                  <a:rPr lang="en-US" b="1" dirty="0"/>
                  <a:t>Bayesian Inference</a:t>
                </a:r>
                <a:r>
                  <a:rPr lang="en-US" dirty="0"/>
                  <a:t>:</a:t>
                </a:r>
              </a:p>
              <a:p>
                <a:pPr lvl="1"/>
                <a:r>
                  <a:rPr lang="en-US" sz="1200" b="1" dirty="0"/>
                  <a:t>Posterior belief over functions</a:t>
                </a:r>
                <a:r>
                  <a:rPr lang="en-US" sz="1200" dirty="0"/>
                  <a:t>: </a:t>
                </a:r>
              </a:p>
              <a:p>
                <a:pPr marL="268287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en-US" sz="12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𝒘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en-US" sz="12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∏"/>
                              <m:limLoc m:val="subSup"/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lang="en-US" sz="1200">
                                  <a:latin typeface="Cambria Math" panose="02040503050406030204" pitchFamily="18" charset="0"/>
                                </a:rPr>
                                <m:t>Ber</m:t>
                              </m:r>
                              <m:d>
                                <m:d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;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  <m:d>
                                    <m:d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200" b="1" i="1">
                                              <a:latin typeface="Cambria Math" panose="02040503050406030204" pitchFamily="18" charset="0"/>
                                            </a:rPr>
                                            <m:t>𝒘</m:t>
                                          </m:r>
                                        </m:e>
                                        <m:sup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200">
                                              <a:latin typeface="Cambria Math" panose="02040503050406030204" pitchFamily="18" charset="0"/>
                                            </a:rPr>
                                            <m:t>T</m:t>
                                          </m:r>
                                        </m:sup>
                                      </m:sSup>
                                      <m:r>
                                        <a:rPr lang="en-US" sz="1200" b="1" i="1">
                                          <a:latin typeface="Cambria Math" panose="02040503050406030204" pitchFamily="18" charset="0"/>
                                        </a:rPr>
                                        <m:t>𝝓</m:t>
                                      </m:r>
                                      <m:d>
                                        <m:dPr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d>
                            </m:e>
                          </m:nary>
                          <m:r>
                            <m:rPr>
                              <m:brk m:alnAt="1"/>
                            </m:rPr>
                            <a:rPr lang="en-US" sz="1200" i="1">
                              <a:latin typeface="Cambria Math" panose="02040503050406030204" pitchFamily="18" charset="0"/>
                            </a:rPr>
                            <m:t>⋅</m:t>
                          </m:r>
                          <m:nary>
                            <m:naryPr>
                              <m:chr m:val="∏"/>
                              <m:limLoc m:val="subSup"/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1"/>
                                </m:rP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p>
                            <m:e>
                              <m:r>
                                <a:rPr lang="en-US" sz="12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𝒩</m:t>
                              </m:r>
                              <m:d>
                                <m:d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;0,</m:t>
                                  </m:r>
                                  <m:sSup>
                                    <m:sSup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𝜏</m:t>
                                      </m:r>
                                    </m:e>
                                    <m:sup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nary>
                        </m:num>
                        <m:den>
                          <m:nary>
                            <m:nary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p>
                                <m:sSupPr>
                                  <m:ctrlPr>
                                    <a:rPr lang="en-US" sz="12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ℝ</m:t>
                                  </m:r>
                                </m:e>
                                <m:sup>
                                  <m:r>
                                    <a:rPr lang="en-US" sz="12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𝑀</m:t>
                                  </m:r>
                                </m:sup>
                              </m:sSup>
                            </m:sub>
                            <m:sup/>
                            <m:e>
                              <m:nary>
                                <m:naryPr>
                                  <m:chr m:val="∏"/>
                                  <m:limLoc m:val="subSup"/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5"/>
                                    </m:r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200">
                                      <a:latin typeface="Cambria Math" panose="02040503050406030204" pitchFamily="18" charset="0"/>
                                    </a:rPr>
                                    <m:t>Ber</m:t>
                                  </m:r>
                                  <m:d>
                                    <m:d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;</m:t>
                                      </m:r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  <m:d>
                                        <m:dPr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p>
                                            <m:sSupPr>
                                              <m:ctrlP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acc>
                                                <m:accPr>
                                                  <m:chr m:val="̃"/>
                                                  <m:ctrlPr>
                                                    <a:rPr lang="en-US" sz="1200" b="1" i="1" dirty="0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US" b="1" i="1">
                                                      <a:latin typeface="Cambria Math" panose="02040503050406030204" pitchFamily="18" charset="0"/>
                                                    </a:rPr>
                                                    <m:t>𝒘</m:t>
                                                  </m:r>
                                                </m:e>
                                              </m:acc>
                                            </m:e>
                                            <m:sup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1200">
                                                  <a:latin typeface="Cambria Math" panose="02040503050406030204" pitchFamily="18" charset="0"/>
                                                </a:rPr>
                                                <m:t>T</m:t>
                                              </m:r>
                                            </m:sup>
                                          </m:sSup>
                                          <m:r>
                                            <a:rPr lang="en-US" sz="1200" b="1" i="1">
                                              <a:latin typeface="Cambria Math" panose="02040503050406030204" pitchFamily="18" charset="0"/>
                                            </a:rPr>
                                            <m:t>𝝓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d>
                                        </m:e>
                                      </m:d>
                                    </m:e>
                                  </m:d>
                                </m:e>
                              </m:nary>
                              <m:r>
                                <m:rPr>
                                  <m:brk m:alnAt="1"/>
                                </m:rPr>
                                <a:rPr lang="en-US" sz="1200" i="1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nary>
                                <m:naryPr>
                                  <m:chr m:val="∏"/>
                                  <m:limLoc m:val="subSup"/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1"/>
                                    </m:r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sup>
                                <m:e>
                                  <m:r>
                                    <a:rPr lang="en-US" sz="12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𝒩</m:t>
                                  </m:r>
                                  <m:d>
                                    <m:d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̃"/>
                                              <m:ctrlPr>
                                                <a:rPr lang="en-US" sz="1200" i="1" dirty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  <m:t>𝑤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;0,</m:t>
                                      </m:r>
                                      <m:sSup>
                                        <m:sSupPr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𝜏</m:t>
                                          </m:r>
                                        </m:e>
                                        <m:sup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nary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acc>
                                <m:accPr>
                                  <m:chr m:val="̃"/>
                                  <m:ctrlP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</m:acc>
                            </m:e>
                          </m:nary>
                        </m:den>
                      </m:f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FC3A7D1F-1CC8-2201-C20C-BD62B8FA8E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7021536" cy="3563938"/>
              </a:xfrm>
              <a:blipFill>
                <a:blip r:embed="rId2"/>
                <a:stretch>
                  <a:fillRect t="-355" b="-148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FFED61BC-4F5A-25D0-DB23-D16A73A71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Bayesian Classification Learning Setting</a:t>
            </a: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7D4E8B6B-B3AE-58E0-11B3-E8369A8AC475}"/>
              </a:ext>
            </a:extLst>
          </p:cNvPr>
          <p:cNvGrpSpPr/>
          <p:nvPr/>
        </p:nvGrpSpPr>
        <p:grpSpPr>
          <a:xfrm>
            <a:off x="7341308" y="1860077"/>
            <a:ext cx="1443916" cy="955071"/>
            <a:chOff x="7353315" y="1361436"/>
            <a:chExt cx="1443916" cy="955071"/>
          </a:xfrm>
        </p:grpSpPr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99920872-8CCB-24B4-F476-5CF02D94295D}"/>
                </a:ext>
              </a:extLst>
            </p:cNvPr>
            <p:cNvSpPr/>
            <p:nvPr/>
          </p:nvSpPr>
          <p:spPr>
            <a:xfrm>
              <a:off x="7528046" y="1380750"/>
              <a:ext cx="1269185" cy="818811"/>
            </a:xfrm>
            <a:custGeom>
              <a:avLst/>
              <a:gdLst>
                <a:gd name="connsiteX0" fmla="*/ 0 w 1269185"/>
                <a:gd name="connsiteY0" fmla="*/ 818812 h 818811"/>
                <a:gd name="connsiteX1" fmla="*/ 1269186 w 1269185"/>
                <a:gd name="connsiteY1" fmla="*/ 818812 h 818811"/>
                <a:gd name="connsiteX2" fmla="*/ 1269186 w 1269185"/>
                <a:gd name="connsiteY2" fmla="*/ 0 h 818811"/>
                <a:gd name="connsiteX3" fmla="*/ 0 w 1269185"/>
                <a:gd name="connsiteY3" fmla="*/ 0 h 818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185" h="818811">
                  <a:moveTo>
                    <a:pt x="0" y="818812"/>
                  </a:moveTo>
                  <a:lnTo>
                    <a:pt x="1269186" y="818812"/>
                  </a:lnTo>
                  <a:lnTo>
                    <a:pt x="126918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9B54EBB6-FBAF-D75E-DFA5-6B23BCC5E8C4}"/>
                </a:ext>
              </a:extLst>
            </p:cNvPr>
            <p:cNvSpPr/>
            <p:nvPr/>
          </p:nvSpPr>
          <p:spPr>
            <a:xfrm>
              <a:off x="7563966" y="1380750"/>
              <a:ext cx="616" cy="818811"/>
            </a:xfrm>
            <a:custGeom>
              <a:avLst/>
              <a:gdLst>
                <a:gd name="connsiteX0" fmla="*/ 0 w 616"/>
                <a:gd name="connsiteY0" fmla="*/ 818812 h 818811"/>
                <a:gd name="connsiteX1" fmla="*/ 0 w 616"/>
                <a:gd name="connsiteY1" fmla="*/ 0 h 818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6" h="818811">
                  <a:moveTo>
                    <a:pt x="0" y="818812"/>
                  </a:moveTo>
                  <a:lnTo>
                    <a:pt x="0" y="0"/>
                  </a:lnTo>
                </a:path>
              </a:pathLst>
            </a:custGeom>
            <a:noFill/>
            <a:ln w="1230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5F9C630C-868D-1467-09BA-5B37F5F1356E}"/>
                </a:ext>
              </a:extLst>
            </p:cNvPr>
            <p:cNvSpPr/>
            <p:nvPr/>
          </p:nvSpPr>
          <p:spPr>
            <a:xfrm>
              <a:off x="7863302" y="1380750"/>
              <a:ext cx="616" cy="818811"/>
            </a:xfrm>
            <a:custGeom>
              <a:avLst/>
              <a:gdLst>
                <a:gd name="connsiteX0" fmla="*/ 0 w 616"/>
                <a:gd name="connsiteY0" fmla="*/ 818812 h 818811"/>
                <a:gd name="connsiteX1" fmla="*/ 0 w 616"/>
                <a:gd name="connsiteY1" fmla="*/ 0 h 818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6" h="818811">
                  <a:moveTo>
                    <a:pt x="0" y="818812"/>
                  </a:moveTo>
                  <a:lnTo>
                    <a:pt x="0" y="0"/>
                  </a:lnTo>
                </a:path>
              </a:pathLst>
            </a:custGeom>
            <a:noFill/>
            <a:ln w="1230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6DEAC71C-FA0B-63D6-8761-652B716FA2BB}"/>
                </a:ext>
              </a:extLst>
            </p:cNvPr>
            <p:cNvSpPr/>
            <p:nvPr/>
          </p:nvSpPr>
          <p:spPr>
            <a:xfrm>
              <a:off x="8162635" y="1380750"/>
              <a:ext cx="616" cy="818811"/>
            </a:xfrm>
            <a:custGeom>
              <a:avLst/>
              <a:gdLst>
                <a:gd name="connsiteX0" fmla="*/ 0 w 616"/>
                <a:gd name="connsiteY0" fmla="*/ 818812 h 818811"/>
                <a:gd name="connsiteX1" fmla="*/ 0 w 616"/>
                <a:gd name="connsiteY1" fmla="*/ 0 h 818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6" h="818811">
                  <a:moveTo>
                    <a:pt x="0" y="818812"/>
                  </a:moveTo>
                  <a:lnTo>
                    <a:pt x="0" y="0"/>
                  </a:lnTo>
                </a:path>
              </a:pathLst>
            </a:custGeom>
            <a:noFill/>
            <a:ln w="1230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658A3809-6AFF-A99D-819A-287035357B7A}"/>
                </a:ext>
              </a:extLst>
            </p:cNvPr>
            <p:cNvSpPr/>
            <p:nvPr/>
          </p:nvSpPr>
          <p:spPr>
            <a:xfrm>
              <a:off x="8461975" y="1380750"/>
              <a:ext cx="616" cy="818811"/>
            </a:xfrm>
            <a:custGeom>
              <a:avLst/>
              <a:gdLst>
                <a:gd name="connsiteX0" fmla="*/ 0 w 616"/>
                <a:gd name="connsiteY0" fmla="*/ 818812 h 818811"/>
                <a:gd name="connsiteX1" fmla="*/ 0 w 616"/>
                <a:gd name="connsiteY1" fmla="*/ 0 h 818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6" h="818811">
                  <a:moveTo>
                    <a:pt x="0" y="818812"/>
                  </a:moveTo>
                  <a:lnTo>
                    <a:pt x="0" y="0"/>
                  </a:lnTo>
                </a:path>
              </a:pathLst>
            </a:custGeom>
            <a:noFill/>
            <a:ln w="1230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AC25B016-A80E-E378-B62B-55A945948E2E}"/>
                </a:ext>
              </a:extLst>
            </p:cNvPr>
            <p:cNvSpPr/>
            <p:nvPr/>
          </p:nvSpPr>
          <p:spPr>
            <a:xfrm>
              <a:off x="8761309" y="1380750"/>
              <a:ext cx="616" cy="818811"/>
            </a:xfrm>
            <a:custGeom>
              <a:avLst/>
              <a:gdLst>
                <a:gd name="connsiteX0" fmla="*/ 0 w 616"/>
                <a:gd name="connsiteY0" fmla="*/ 818812 h 818811"/>
                <a:gd name="connsiteX1" fmla="*/ 0 w 616"/>
                <a:gd name="connsiteY1" fmla="*/ 0 h 818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6" h="818811">
                  <a:moveTo>
                    <a:pt x="0" y="818812"/>
                  </a:moveTo>
                  <a:lnTo>
                    <a:pt x="0" y="0"/>
                  </a:lnTo>
                </a:path>
              </a:pathLst>
            </a:custGeom>
            <a:noFill/>
            <a:ln w="1230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972B245B-FFB2-C35F-9B14-FDEFBD76EF84}"/>
                </a:ext>
              </a:extLst>
            </p:cNvPr>
            <p:cNvSpPr/>
            <p:nvPr/>
          </p:nvSpPr>
          <p:spPr>
            <a:xfrm>
              <a:off x="7528046" y="2199561"/>
              <a:ext cx="1269185" cy="616"/>
            </a:xfrm>
            <a:custGeom>
              <a:avLst/>
              <a:gdLst>
                <a:gd name="connsiteX0" fmla="*/ 0 w 1269185"/>
                <a:gd name="connsiteY0" fmla="*/ 0 h 616"/>
                <a:gd name="connsiteX1" fmla="*/ 1269186 w 1269185"/>
                <a:gd name="connsiteY1" fmla="*/ 0 h 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185" h="616">
                  <a:moveTo>
                    <a:pt x="0" y="0"/>
                  </a:moveTo>
                  <a:lnTo>
                    <a:pt x="1269186" y="0"/>
                  </a:lnTo>
                </a:path>
              </a:pathLst>
            </a:custGeom>
            <a:noFill/>
            <a:ln w="246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16C21D05-AA11-C04F-87DE-1F9D656282D0}"/>
                </a:ext>
              </a:extLst>
            </p:cNvPr>
            <p:cNvSpPr/>
            <p:nvPr/>
          </p:nvSpPr>
          <p:spPr>
            <a:xfrm>
              <a:off x="7563966" y="2187912"/>
              <a:ext cx="616" cy="11649"/>
            </a:xfrm>
            <a:custGeom>
              <a:avLst/>
              <a:gdLst>
                <a:gd name="connsiteX0" fmla="*/ 0 w 616"/>
                <a:gd name="connsiteY0" fmla="*/ 11650 h 11649"/>
                <a:gd name="connsiteX1" fmla="*/ 0 w 616"/>
                <a:gd name="connsiteY1" fmla="*/ 0 h 11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6" h="11649">
                  <a:moveTo>
                    <a:pt x="0" y="11650"/>
                  </a:moveTo>
                  <a:lnTo>
                    <a:pt x="0" y="0"/>
                  </a:lnTo>
                </a:path>
              </a:pathLst>
            </a:custGeom>
            <a:noFill/>
            <a:ln w="246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17D00AA0-018B-7C39-A816-ACEA5CD4423B}"/>
                </a:ext>
              </a:extLst>
            </p:cNvPr>
            <p:cNvSpPr/>
            <p:nvPr/>
          </p:nvSpPr>
          <p:spPr>
            <a:xfrm>
              <a:off x="7863302" y="2187912"/>
              <a:ext cx="616" cy="11649"/>
            </a:xfrm>
            <a:custGeom>
              <a:avLst/>
              <a:gdLst>
                <a:gd name="connsiteX0" fmla="*/ 0 w 616"/>
                <a:gd name="connsiteY0" fmla="*/ 11650 h 11649"/>
                <a:gd name="connsiteX1" fmla="*/ 0 w 616"/>
                <a:gd name="connsiteY1" fmla="*/ 0 h 11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6" h="11649">
                  <a:moveTo>
                    <a:pt x="0" y="11650"/>
                  </a:moveTo>
                  <a:lnTo>
                    <a:pt x="0" y="0"/>
                  </a:lnTo>
                </a:path>
              </a:pathLst>
            </a:custGeom>
            <a:noFill/>
            <a:ln w="246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E9D48ED2-AE04-110C-2B1B-C7B63328B935}"/>
                </a:ext>
              </a:extLst>
            </p:cNvPr>
            <p:cNvSpPr/>
            <p:nvPr/>
          </p:nvSpPr>
          <p:spPr>
            <a:xfrm>
              <a:off x="8162635" y="2187912"/>
              <a:ext cx="616" cy="11649"/>
            </a:xfrm>
            <a:custGeom>
              <a:avLst/>
              <a:gdLst>
                <a:gd name="connsiteX0" fmla="*/ 0 w 616"/>
                <a:gd name="connsiteY0" fmla="*/ 11650 h 11649"/>
                <a:gd name="connsiteX1" fmla="*/ 0 w 616"/>
                <a:gd name="connsiteY1" fmla="*/ 0 h 11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6" h="11649">
                  <a:moveTo>
                    <a:pt x="0" y="11650"/>
                  </a:moveTo>
                  <a:lnTo>
                    <a:pt x="0" y="0"/>
                  </a:lnTo>
                </a:path>
              </a:pathLst>
            </a:custGeom>
            <a:noFill/>
            <a:ln w="246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0650F2D7-3990-D3E3-C949-4BF8D57AB82E}"/>
                </a:ext>
              </a:extLst>
            </p:cNvPr>
            <p:cNvSpPr/>
            <p:nvPr/>
          </p:nvSpPr>
          <p:spPr>
            <a:xfrm>
              <a:off x="8461975" y="2187912"/>
              <a:ext cx="616" cy="11649"/>
            </a:xfrm>
            <a:custGeom>
              <a:avLst/>
              <a:gdLst>
                <a:gd name="connsiteX0" fmla="*/ 0 w 616"/>
                <a:gd name="connsiteY0" fmla="*/ 11650 h 11649"/>
                <a:gd name="connsiteX1" fmla="*/ 0 w 616"/>
                <a:gd name="connsiteY1" fmla="*/ 0 h 11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6" h="11649">
                  <a:moveTo>
                    <a:pt x="0" y="11650"/>
                  </a:moveTo>
                  <a:lnTo>
                    <a:pt x="0" y="0"/>
                  </a:lnTo>
                </a:path>
              </a:pathLst>
            </a:custGeom>
            <a:noFill/>
            <a:ln w="246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28C7D038-C99A-A4FB-E10A-CA01D6F043DC}"/>
                </a:ext>
              </a:extLst>
            </p:cNvPr>
            <p:cNvSpPr/>
            <p:nvPr/>
          </p:nvSpPr>
          <p:spPr>
            <a:xfrm>
              <a:off x="8761309" y="2187912"/>
              <a:ext cx="616" cy="11649"/>
            </a:xfrm>
            <a:custGeom>
              <a:avLst/>
              <a:gdLst>
                <a:gd name="connsiteX0" fmla="*/ 0 w 616"/>
                <a:gd name="connsiteY0" fmla="*/ 11650 h 11649"/>
                <a:gd name="connsiteX1" fmla="*/ 0 w 616"/>
                <a:gd name="connsiteY1" fmla="*/ 0 h 11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6" h="11649">
                  <a:moveTo>
                    <a:pt x="0" y="11650"/>
                  </a:moveTo>
                  <a:lnTo>
                    <a:pt x="0" y="0"/>
                  </a:lnTo>
                </a:path>
              </a:pathLst>
            </a:custGeom>
            <a:noFill/>
            <a:ln w="246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D74C439D-872D-4A81-8391-91BB23E43AA6}"/>
                </a:ext>
              </a:extLst>
            </p:cNvPr>
            <p:cNvSpPr/>
            <p:nvPr/>
          </p:nvSpPr>
          <p:spPr>
            <a:xfrm>
              <a:off x="7530420" y="2239842"/>
              <a:ext cx="32010" cy="4246"/>
            </a:xfrm>
            <a:custGeom>
              <a:avLst/>
              <a:gdLst>
                <a:gd name="connsiteX0" fmla="*/ 0 w 32010"/>
                <a:gd name="connsiteY0" fmla="*/ 0 h 4246"/>
                <a:gd name="connsiteX1" fmla="*/ 32011 w 32010"/>
                <a:gd name="connsiteY1" fmla="*/ 0 h 4246"/>
                <a:gd name="connsiteX2" fmla="*/ 32011 w 32010"/>
                <a:gd name="connsiteY2" fmla="*/ 4247 h 4246"/>
                <a:gd name="connsiteX3" fmla="*/ 0 w 32010"/>
                <a:gd name="connsiteY3" fmla="*/ 4247 h 4246"/>
                <a:gd name="connsiteX4" fmla="*/ 0 w 32010"/>
                <a:gd name="connsiteY4" fmla="*/ 0 h 4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010" h="4246">
                  <a:moveTo>
                    <a:pt x="0" y="0"/>
                  </a:moveTo>
                  <a:lnTo>
                    <a:pt x="32011" y="0"/>
                  </a:lnTo>
                  <a:lnTo>
                    <a:pt x="32011" y="4247"/>
                  </a:lnTo>
                  <a:lnTo>
                    <a:pt x="0" y="42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6F40BD8D-5EAD-F25F-171A-9D6157E1FFB0}"/>
                </a:ext>
              </a:extLst>
            </p:cNvPr>
            <p:cNvSpPr/>
            <p:nvPr/>
          </p:nvSpPr>
          <p:spPr>
            <a:xfrm>
              <a:off x="7570346" y="2220716"/>
              <a:ext cx="27166" cy="37278"/>
            </a:xfrm>
            <a:custGeom>
              <a:avLst/>
              <a:gdLst>
                <a:gd name="connsiteX0" fmla="*/ 16829 w 27166"/>
                <a:gd name="connsiteY0" fmla="*/ 4395 h 37278"/>
                <a:gd name="connsiteX1" fmla="*/ 4095 w 27166"/>
                <a:gd name="connsiteY1" fmla="*/ 24298 h 37278"/>
                <a:gd name="connsiteX2" fmla="*/ 16829 w 27166"/>
                <a:gd name="connsiteY2" fmla="*/ 24298 h 37278"/>
                <a:gd name="connsiteX3" fmla="*/ 16829 w 27166"/>
                <a:gd name="connsiteY3" fmla="*/ 4395 h 37278"/>
                <a:gd name="connsiteX4" fmla="*/ 15506 w 27166"/>
                <a:gd name="connsiteY4" fmla="*/ 0 h 37278"/>
                <a:gd name="connsiteX5" fmla="*/ 21848 w 27166"/>
                <a:gd name="connsiteY5" fmla="*/ 0 h 37278"/>
                <a:gd name="connsiteX6" fmla="*/ 21848 w 27166"/>
                <a:gd name="connsiteY6" fmla="*/ 24298 h 37278"/>
                <a:gd name="connsiteX7" fmla="*/ 27166 w 27166"/>
                <a:gd name="connsiteY7" fmla="*/ 24298 h 37278"/>
                <a:gd name="connsiteX8" fmla="*/ 27166 w 27166"/>
                <a:gd name="connsiteY8" fmla="*/ 28489 h 37278"/>
                <a:gd name="connsiteX9" fmla="*/ 21848 w 27166"/>
                <a:gd name="connsiteY9" fmla="*/ 28489 h 37278"/>
                <a:gd name="connsiteX10" fmla="*/ 21848 w 27166"/>
                <a:gd name="connsiteY10" fmla="*/ 37279 h 37278"/>
                <a:gd name="connsiteX11" fmla="*/ 16829 w 27166"/>
                <a:gd name="connsiteY11" fmla="*/ 37279 h 37278"/>
                <a:gd name="connsiteX12" fmla="*/ 16829 w 27166"/>
                <a:gd name="connsiteY12" fmla="*/ 28489 h 37278"/>
                <a:gd name="connsiteX13" fmla="*/ 0 w 27166"/>
                <a:gd name="connsiteY13" fmla="*/ 28489 h 37278"/>
                <a:gd name="connsiteX14" fmla="*/ 0 w 27166"/>
                <a:gd name="connsiteY14" fmla="*/ 23620 h 37278"/>
                <a:gd name="connsiteX15" fmla="*/ 15506 w 27166"/>
                <a:gd name="connsiteY15" fmla="*/ 0 h 37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7166" h="37278">
                  <a:moveTo>
                    <a:pt x="16829" y="4395"/>
                  </a:moveTo>
                  <a:lnTo>
                    <a:pt x="4095" y="24298"/>
                  </a:lnTo>
                  <a:lnTo>
                    <a:pt x="16829" y="24298"/>
                  </a:lnTo>
                  <a:lnTo>
                    <a:pt x="16829" y="4395"/>
                  </a:lnTo>
                  <a:moveTo>
                    <a:pt x="15506" y="0"/>
                  </a:moveTo>
                  <a:lnTo>
                    <a:pt x="21848" y="0"/>
                  </a:lnTo>
                  <a:lnTo>
                    <a:pt x="21848" y="24298"/>
                  </a:lnTo>
                  <a:lnTo>
                    <a:pt x="27166" y="24298"/>
                  </a:lnTo>
                  <a:lnTo>
                    <a:pt x="27166" y="28489"/>
                  </a:lnTo>
                  <a:lnTo>
                    <a:pt x="21848" y="28489"/>
                  </a:lnTo>
                  <a:lnTo>
                    <a:pt x="21848" y="37279"/>
                  </a:lnTo>
                  <a:lnTo>
                    <a:pt x="16829" y="37279"/>
                  </a:lnTo>
                  <a:lnTo>
                    <a:pt x="16829" y="28489"/>
                  </a:lnTo>
                  <a:lnTo>
                    <a:pt x="0" y="28489"/>
                  </a:lnTo>
                  <a:lnTo>
                    <a:pt x="0" y="23620"/>
                  </a:lnTo>
                  <a:lnTo>
                    <a:pt x="15506" y="0"/>
                  </a:lnTo>
                  <a:close/>
                </a:path>
              </a:pathLst>
            </a:custGeom>
            <a:solidFill>
              <a:srgbClr val="000000"/>
            </a:solidFill>
            <a:ln w="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9F16BBE4-D5D1-160C-5F34-F9D09365BBE0}"/>
                </a:ext>
              </a:extLst>
            </p:cNvPr>
            <p:cNvSpPr/>
            <p:nvPr/>
          </p:nvSpPr>
          <p:spPr>
            <a:xfrm>
              <a:off x="7830879" y="2239842"/>
              <a:ext cx="32010" cy="4246"/>
            </a:xfrm>
            <a:custGeom>
              <a:avLst/>
              <a:gdLst>
                <a:gd name="connsiteX0" fmla="*/ 0 w 32010"/>
                <a:gd name="connsiteY0" fmla="*/ 0 h 4246"/>
                <a:gd name="connsiteX1" fmla="*/ 32011 w 32010"/>
                <a:gd name="connsiteY1" fmla="*/ 0 h 4246"/>
                <a:gd name="connsiteX2" fmla="*/ 32011 w 32010"/>
                <a:gd name="connsiteY2" fmla="*/ 4247 h 4246"/>
                <a:gd name="connsiteX3" fmla="*/ 0 w 32010"/>
                <a:gd name="connsiteY3" fmla="*/ 4247 h 4246"/>
                <a:gd name="connsiteX4" fmla="*/ 0 w 32010"/>
                <a:gd name="connsiteY4" fmla="*/ 0 h 4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010" h="4246">
                  <a:moveTo>
                    <a:pt x="0" y="0"/>
                  </a:moveTo>
                  <a:lnTo>
                    <a:pt x="32011" y="0"/>
                  </a:lnTo>
                  <a:lnTo>
                    <a:pt x="32011" y="4247"/>
                  </a:lnTo>
                  <a:lnTo>
                    <a:pt x="0" y="42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CDC2F712-4689-E8C3-C3BD-CF19FD194962}"/>
                </a:ext>
              </a:extLst>
            </p:cNvPr>
            <p:cNvSpPr/>
            <p:nvPr/>
          </p:nvSpPr>
          <p:spPr>
            <a:xfrm>
              <a:off x="7872054" y="2220044"/>
              <a:ext cx="23670" cy="37950"/>
            </a:xfrm>
            <a:custGeom>
              <a:avLst/>
              <a:gdLst>
                <a:gd name="connsiteX0" fmla="*/ 6067 w 23670"/>
                <a:gd name="connsiteY0" fmla="*/ 33704 h 37950"/>
                <a:gd name="connsiteX1" fmla="*/ 23670 w 23670"/>
                <a:gd name="connsiteY1" fmla="*/ 33704 h 37950"/>
                <a:gd name="connsiteX2" fmla="*/ 23670 w 23670"/>
                <a:gd name="connsiteY2" fmla="*/ 37951 h 37950"/>
                <a:gd name="connsiteX3" fmla="*/ 0 w 23670"/>
                <a:gd name="connsiteY3" fmla="*/ 37951 h 37950"/>
                <a:gd name="connsiteX4" fmla="*/ 0 w 23670"/>
                <a:gd name="connsiteY4" fmla="*/ 33704 h 37950"/>
                <a:gd name="connsiteX5" fmla="*/ 7815 w 23670"/>
                <a:gd name="connsiteY5" fmla="*/ 25740 h 37950"/>
                <a:gd name="connsiteX6" fmla="*/ 14057 w 23670"/>
                <a:gd name="connsiteY6" fmla="*/ 19274 h 37950"/>
                <a:gd name="connsiteX7" fmla="*/ 17428 w 23670"/>
                <a:gd name="connsiteY7" fmla="*/ 14682 h 37950"/>
                <a:gd name="connsiteX8" fmla="*/ 18402 w 23670"/>
                <a:gd name="connsiteY8" fmla="*/ 10959 h 37950"/>
                <a:gd name="connsiteX9" fmla="*/ 16305 w 23670"/>
                <a:gd name="connsiteY9" fmla="*/ 6115 h 37950"/>
                <a:gd name="connsiteX10" fmla="*/ 10886 w 23670"/>
                <a:gd name="connsiteY10" fmla="*/ 4241 h 37950"/>
                <a:gd name="connsiteX11" fmla="*/ 5867 w 23670"/>
                <a:gd name="connsiteY11" fmla="*/ 5067 h 37950"/>
                <a:gd name="connsiteX12" fmla="*/ 250 w 23670"/>
                <a:gd name="connsiteY12" fmla="*/ 7563 h 37950"/>
                <a:gd name="connsiteX13" fmla="*/ 250 w 23670"/>
                <a:gd name="connsiteY13" fmla="*/ 2472 h 37950"/>
                <a:gd name="connsiteX14" fmla="*/ 5943 w 23670"/>
                <a:gd name="connsiteY14" fmla="*/ 623 h 37950"/>
                <a:gd name="connsiteX15" fmla="*/ 10786 w 23670"/>
                <a:gd name="connsiteY15" fmla="*/ 0 h 37950"/>
                <a:gd name="connsiteX16" fmla="*/ 20025 w 23670"/>
                <a:gd name="connsiteY16" fmla="*/ 2897 h 37950"/>
                <a:gd name="connsiteX17" fmla="*/ 23471 w 23670"/>
                <a:gd name="connsiteY17" fmla="*/ 10633 h 37950"/>
                <a:gd name="connsiteX18" fmla="*/ 22597 w 23670"/>
                <a:gd name="connsiteY18" fmla="*/ 15003 h 37950"/>
                <a:gd name="connsiteX19" fmla="*/ 19476 w 23670"/>
                <a:gd name="connsiteY19" fmla="*/ 19847 h 37950"/>
                <a:gd name="connsiteX20" fmla="*/ 15506 w 23670"/>
                <a:gd name="connsiteY20" fmla="*/ 24045 h 37950"/>
                <a:gd name="connsiteX21" fmla="*/ 6067 w 23670"/>
                <a:gd name="connsiteY21" fmla="*/ 33704 h 37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3670" h="37950">
                  <a:moveTo>
                    <a:pt x="6067" y="33704"/>
                  </a:moveTo>
                  <a:lnTo>
                    <a:pt x="23670" y="33704"/>
                  </a:lnTo>
                  <a:lnTo>
                    <a:pt x="23670" y="37951"/>
                  </a:lnTo>
                  <a:lnTo>
                    <a:pt x="0" y="37951"/>
                  </a:lnTo>
                  <a:lnTo>
                    <a:pt x="0" y="33704"/>
                  </a:lnTo>
                  <a:cubicBezTo>
                    <a:pt x="1914" y="31725"/>
                    <a:pt x="4519" y="29069"/>
                    <a:pt x="7815" y="25740"/>
                  </a:cubicBezTo>
                  <a:cubicBezTo>
                    <a:pt x="11128" y="22393"/>
                    <a:pt x="13208" y="20242"/>
                    <a:pt x="14057" y="19274"/>
                  </a:cubicBezTo>
                  <a:cubicBezTo>
                    <a:pt x="15672" y="17456"/>
                    <a:pt x="16795" y="15927"/>
                    <a:pt x="17428" y="14682"/>
                  </a:cubicBezTo>
                  <a:cubicBezTo>
                    <a:pt x="18077" y="13419"/>
                    <a:pt x="18402" y="12174"/>
                    <a:pt x="18402" y="10959"/>
                  </a:cubicBezTo>
                  <a:cubicBezTo>
                    <a:pt x="18402" y="8981"/>
                    <a:pt x="17703" y="7366"/>
                    <a:pt x="16305" y="6115"/>
                  </a:cubicBezTo>
                  <a:cubicBezTo>
                    <a:pt x="14923" y="4863"/>
                    <a:pt x="13117" y="4241"/>
                    <a:pt x="10886" y="4241"/>
                  </a:cubicBezTo>
                  <a:cubicBezTo>
                    <a:pt x="9305" y="4241"/>
                    <a:pt x="7632" y="4518"/>
                    <a:pt x="5867" y="5067"/>
                  </a:cubicBezTo>
                  <a:cubicBezTo>
                    <a:pt x="4120" y="5615"/>
                    <a:pt x="2247" y="6447"/>
                    <a:pt x="250" y="7563"/>
                  </a:cubicBezTo>
                  <a:lnTo>
                    <a:pt x="250" y="2472"/>
                  </a:lnTo>
                  <a:cubicBezTo>
                    <a:pt x="2281" y="1652"/>
                    <a:pt x="4178" y="1035"/>
                    <a:pt x="5943" y="623"/>
                  </a:cubicBezTo>
                  <a:cubicBezTo>
                    <a:pt x="7707" y="210"/>
                    <a:pt x="9322" y="0"/>
                    <a:pt x="10786" y="0"/>
                  </a:cubicBezTo>
                  <a:cubicBezTo>
                    <a:pt x="14648" y="0"/>
                    <a:pt x="17728" y="968"/>
                    <a:pt x="20025" y="2897"/>
                  </a:cubicBezTo>
                  <a:cubicBezTo>
                    <a:pt x="22322" y="4826"/>
                    <a:pt x="23471" y="7403"/>
                    <a:pt x="23471" y="10633"/>
                  </a:cubicBezTo>
                  <a:cubicBezTo>
                    <a:pt x="23471" y="12167"/>
                    <a:pt x="23179" y="13622"/>
                    <a:pt x="22597" y="15003"/>
                  </a:cubicBezTo>
                  <a:cubicBezTo>
                    <a:pt x="22031" y="16365"/>
                    <a:pt x="20990" y="17980"/>
                    <a:pt x="19476" y="19847"/>
                  </a:cubicBezTo>
                  <a:cubicBezTo>
                    <a:pt x="19060" y="20334"/>
                    <a:pt x="17736" y="21734"/>
                    <a:pt x="15506" y="24045"/>
                  </a:cubicBezTo>
                  <a:cubicBezTo>
                    <a:pt x="13275" y="26344"/>
                    <a:pt x="10128" y="29562"/>
                    <a:pt x="6067" y="33704"/>
                  </a:cubicBezTo>
                  <a:close/>
                </a:path>
              </a:pathLst>
            </a:custGeom>
            <a:solidFill>
              <a:srgbClr val="000000"/>
            </a:solidFill>
            <a:ln w="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9A39A829-B831-5DE8-3A8D-EAB70F69B0FC}"/>
                </a:ext>
              </a:extLst>
            </p:cNvPr>
            <p:cNvSpPr/>
            <p:nvPr/>
          </p:nvSpPr>
          <p:spPr>
            <a:xfrm>
              <a:off x="8149753" y="2220044"/>
              <a:ext cx="25770" cy="38671"/>
            </a:xfrm>
            <a:custGeom>
              <a:avLst/>
              <a:gdLst>
                <a:gd name="connsiteX0" fmla="*/ 12882 w 25770"/>
                <a:gd name="connsiteY0" fmla="*/ 3994 h 38671"/>
                <a:gd name="connsiteX1" fmla="*/ 7014 w 25770"/>
                <a:gd name="connsiteY1" fmla="*/ 7840 h 38671"/>
                <a:gd name="connsiteX2" fmla="*/ 5067 w 25770"/>
                <a:gd name="connsiteY2" fmla="*/ 19348 h 38671"/>
                <a:gd name="connsiteX3" fmla="*/ 7014 w 25770"/>
                <a:gd name="connsiteY3" fmla="*/ 30862 h 38671"/>
                <a:gd name="connsiteX4" fmla="*/ 12882 w 25770"/>
                <a:gd name="connsiteY4" fmla="*/ 34678 h 38671"/>
                <a:gd name="connsiteX5" fmla="*/ 18750 w 25770"/>
                <a:gd name="connsiteY5" fmla="*/ 30862 h 38671"/>
                <a:gd name="connsiteX6" fmla="*/ 20723 w 25770"/>
                <a:gd name="connsiteY6" fmla="*/ 19348 h 38671"/>
                <a:gd name="connsiteX7" fmla="*/ 18750 w 25770"/>
                <a:gd name="connsiteY7" fmla="*/ 7840 h 38671"/>
                <a:gd name="connsiteX8" fmla="*/ 12882 w 25770"/>
                <a:gd name="connsiteY8" fmla="*/ 3994 h 38671"/>
                <a:gd name="connsiteX9" fmla="*/ 12882 w 25770"/>
                <a:gd name="connsiteY9" fmla="*/ 0 h 38671"/>
                <a:gd name="connsiteX10" fmla="*/ 22449 w 25770"/>
                <a:gd name="connsiteY10" fmla="*/ 4968 h 38671"/>
                <a:gd name="connsiteX11" fmla="*/ 25771 w 25770"/>
                <a:gd name="connsiteY11" fmla="*/ 19348 h 38671"/>
                <a:gd name="connsiteX12" fmla="*/ 22449 w 25770"/>
                <a:gd name="connsiteY12" fmla="*/ 33728 h 38671"/>
                <a:gd name="connsiteX13" fmla="*/ 12882 w 25770"/>
                <a:gd name="connsiteY13" fmla="*/ 38672 h 38671"/>
                <a:gd name="connsiteX14" fmla="*/ 3298 w 25770"/>
                <a:gd name="connsiteY14" fmla="*/ 33728 h 38671"/>
                <a:gd name="connsiteX15" fmla="*/ 0 w 25770"/>
                <a:gd name="connsiteY15" fmla="*/ 19348 h 38671"/>
                <a:gd name="connsiteX16" fmla="*/ 3298 w 25770"/>
                <a:gd name="connsiteY16" fmla="*/ 4968 h 38671"/>
                <a:gd name="connsiteX17" fmla="*/ 12882 w 25770"/>
                <a:gd name="connsiteY17" fmla="*/ 0 h 38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5770" h="38671">
                  <a:moveTo>
                    <a:pt x="12882" y="3994"/>
                  </a:moveTo>
                  <a:cubicBezTo>
                    <a:pt x="10287" y="3994"/>
                    <a:pt x="8327" y="5276"/>
                    <a:pt x="7014" y="7840"/>
                  </a:cubicBezTo>
                  <a:cubicBezTo>
                    <a:pt x="5714" y="10386"/>
                    <a:pt x="5067" y="14220"/>
                    <a:pt x="5067" y="19348"/>
                  </a:cubicBezTo>
                  <a:cubicBezTo>
                    <a:pt x="5067" y="24458"/>
                    <a:pt x="5714" y="28298"/>
                    <a:pt x="7014" y="30862"/>
                  </a:cubicBezTo>
                  <a:cubicBezTo>
                    <a:pt x="8327" y="33408"/>
                    <a:pt x="10287" y="34678"/>
                    <a:pt x="12882" y="34678"/>
                  </a:cubicBezTo>
                  <a:cubicBezTo>
                    <a:pt x="15496" y="34678"/>
                    <a:pt x="17450" y="33408"/>
                    <a:pt x="18750" y="30862"/>
                  </a:cubicBezTo>
                  <a:cubicBezTo>
                    <a:pt x="20063" y="28298"/>
                    <a:pt x="20723" y="24458"/>
                    <a:pt x="20723" y="19348"/>
                  </a:cubicBezTo>
                  <a:cubicBezTo>
                    <a:pt x="20723" y="14220"/>
                    <a:pt x="20063" y="10386"/>
                    <a:pt x="18750" y="7840"/>
                  </a:cubicBezTo>
                  <a:cubicBezTo>
                    <a:pt x="17450" y="5276"/>
                    <a:pt x="15496" y="3994"/>
                    <a:pt x="12882" y="3994"/>
                  </a:cubicBezTo>
                  <a:moveTo>
                    <a:pt x="12882" y="0"/>
                  </a:moveTo>
                  <a:cubicBezTo>
                    <a:pt x="17061" y="0"/>
                    <a:pt x="20248" y="1658"/>
                    <a:pt x="22449" y="4968"/>
                  </a:cubicBezTo>
                  <a:cubicBezTo>
                    <a:pt x="24661" y="8266"/>
                    <a:pt x="25771" y="13055"/>
                    <a:pt x="25771" y="19348"/>
                  </a:cubicBezTo>
                  <a:cubicBezTo>
                    <a:pt x="25771" y="25623"/>
                    <a:pt x="24661" y="30418"/>
                    <a:pt x="22449" y="33728"/>
                  </a:cubicBezTo>
                  <a:cubicBezTo>
                    <a:pt x="20248" y="37026"/>
                    <a:pt x="17061" y="38672"/>
                    <a:pt x="12882" y="38672"/>
                  </a:cubicBezTo>
                  <a:cubicBezTo>
                    <a:pt x="8709" y="38672"/>
                    <a:pt x="5510" y="37026"/>
                    <a:pt x="3298" y="33728"/>
                  </a:cubicBezTo>
                  <a:cubicBezTo>
                    <a:pt x="1097" y="30418"/>
                    <a:pt x="0" y="25623"/>
                    <a:pt x="0" y="19348"/>
                  </a:cubicBezTo>
                  <a:cubicBezTo>
                    <a:pt x="0" y="13055"/>
                    <a:pt x="1097" y="8266"/>
                    <a:pt x="3298" y="4968"/>
                  </a:cubicBezTo>
                  <a:cubicBezTo>
                    <a:pt x="5510" y="1658"/>
                    <a:pt x="8709" y="0"/>
                    <a:pt x="12882" y="0"/>
                  </a:cubicBezTo>
                  <a:close/>
                </a:path>
              </a:pathLst>
            </a:custGeom>
            <a:solidFill>
              <a:srgbClr val="000000"/>
            </a:solidFill>
            <a:ln w="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C3967277-D4D0-84E1-06F1-4B356E5985C8}"/>
                </a:ext>
              </a:extLst>
            </p:cNvPr>
            <p:cNvSpPr/>
            <p:nvPr/>
          </p:nvSpPr>
          <p:spPr>
            <a:xfrm>
              <a:off x="8450141" y="2220044"/>
              <a:ext cx="23669" cy="37950"/>
            </a:xfrm>
            <a:custGeom>
              <a:avLst/>
              <a:gdLst>
                <a:gd name="connsiteX0" fmla="*/ 6065 w 23669"/>
                <a:gd name="connsiteY0" fmla="*/ 33704 h 37950"/>
                <a:gd name="connsiteX1" fmla="*/ 23669 w 23669"/>
                <a:gd name="connsiteY1" fmla="*/ 33704 h 37950"/>
                <a:gd name="connsiteX2" fmla="*/ 23669 w 23669"/>
                <a:gd name="connsiteY2" fmla="*/ 37951 h 37950"/>
                <a:gd name="connsiteX3" fmla="*/ 0 w 23669"/>
                <a:gd name="connsiteY3" fmla="*/ 37951 h 37950"/>
                <a:gd name="connsiteX4" fmla="*/ 0 w 23669"/>
                <a:gd name="connsiteY4" fmla="*/ 33704 h 37950"/>
                <a:gd name="connsiteX5" fmla="*/ 7810 w 23669"/>
                <a:gd name="connsiteY5" fmla="*/ 25740 h 37950"/>
                <a:gd name="connsiteX6" fmla="*/ 14053 w 23669"/>
                <a:gd name="connsiteY6" fmla="*/ 19274 h 37950"/>
                <a:gd name="connsiteX7" fmla="*/ 17425 w 23669"/>
                <a:gd name="connsiteY7" fmla="*/ 14682 h 37950"/>
                <a:gd name="connsiteX8" fmla="*/ 18399 w 23669"/>
                <a:gd name="connsiteY8" fmla="*/ 10959 h 37950"/>
                <a:gd name="connsiteX9" fmla="*/ 16303 w 23669"/>
                <a:gd name="connsiteY9" fmla="*/ 6115 h 37950"/>
                <a:gd name="connsiteX10" fmla="*/ 10885 w 23669"/>
                <a:gd name="connsiteY10" fmla="*/ 4241 h 37950"/>
                <a:gd name="connsiteX11" fmla="*/ 5862 w 23669"/>
                <a:gd name="connsiteY11" fmla="*/ 5067 h 37950"/>
                <a:gd name="connsiteX12" fmla="*/ 247 w 23669"/>
                <a:gd name="connsiteY12" fmla="*/ 7563 h 37950"/>
                <a:gd name="connsiteX13" fmla="*/ 247 w 23669"/>
                <a:gd name="connsiteY13" fmla="*/ 2472 h 37950"/>
                <a:gd name="connsiteX14" fmla="*/ 5942 w 23669"/>
                <a:gd name="connsiteY14" fmla="*/ 623 h 37950"/>
                <a:gd name="connsiteX15" fmla="*/ 10787 w 23669"/>
                <a:gd name="connsiteY15" fmla="*/ 0 h 37950"/>
                <a:gd name="connsiteX16" fmla="*/ 20020 w 23669"/>
                <a:gd name="connsiteY16" fmla="*/ 2897 h 37950"/>
                <a:gd name="connsiteX17" fmla="*/ 23466 w 23669"/>
                <a:gd name="connsiteY17" fmla="*/ 10633 h 37950"/>
                <a:gd name="connsiteX18" fmla="*/ 22597 w 23669"/>
                <a:gd name="connsiteY18" fmla="*/ 15003 h 37950"/>
                <a:gd name="connsiteX19" fmla="*/ 19471 w 23669"/>
                <a:gd name="connsiteY19" fmla="*/ 19847 h 37950"/>
                <a:gd name="connsiteX20" fmla="*/ 15502 w 23669"/>
                <a:gd name="connsiteY20" fmla="*/ 24045 h 37950"/>
                <a:gd name="connsiteX21" fmla="*/ 6065 w 23669"/>
                <a:gd name="connsiteY21" fmla="*/ 33704 h 37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3669" h="37950">
                  <a:moveTo>
                    <a:pt x="6065" y="33704"/>
                  </a:moveTo>
                  <a:lnTo>
                    <a:pt x="23669" y="33704"/>
                  </a:lnTo>
                  <a:lnTo>
                    <a:pt x="23669" y="37951"/>
                  </a:lnTo>
                  <a:lnTo>
                    <a:pt x="0" y="37951"/>
                  </a:lnTo>
                  <a:lnTo>
                    <a:pt x="0" y="33704"/>
                  </a:lnTo>
                  <a:cubicBezTo>
                    <a:pt x="1911" y="31725"/>
                    <a:pt x="4512" y="29069"/>
                    <a:pt x="7810" y="25740"/>
                  </a:cubicBezTo>
                  <a:cubicBezTo>
                    <a:pt x="11126" y="22393"/>
                    <a:pt x="13209" y="20242"/>
                    <a:pt x="14053" y="19274"/>
                  </a:cubicBezTo>
                  <a:cubicBezTo>
                    <a:pt x="15668" y="17456"/>
                    <a:pt x="16790" y="15927"/>
                    <a:pt x="17425" y="14682"/>
                  </a:cubicBezTo>
                  <a:cubicBezTo>
                    <a:pt x="18072" y="13419"/>
                    <a:pt x="18399" y="12174"/>
                    <a:pt x="18399" y="10959"/>
                  </a:cubicBezTo>
                  <a:cubicBezTo>
                    <a:pt x="18399" y="8981"/>
                    <a:pt x="17702" y="7366"/>
                    <a:pt x="16303" y="6115"/>
                  </a:cubicBezTo>
                  <a:cubicBezTo>
                    <a:pt x="14923" y="4863"/>
                    <a:pt x="13117" y="4241"/>
                    <a:pt x="10885" y="4241"/>
                  </a:cubicBezTo>
                  <a:cubicBezTo>
                    <a:pt x="9301" y="4241"/>
                    <a:pt x="7631" y="4518"/>
                    <a:pt x="5862" y="5067"/>
                  </a:cubicBezTo>
                  <a:cubicBezTo>
                    <a:pt x="4117" y="5615"/>
                    <a:pt x="2244" y="6447"/>
                    <a:pt x="247" y="7563"/>
                  </a:cubicBezTo>
                  <a:lnTo>
                    <a:pt x="247" y="2472"/>
                  </a:lnTo>
                  <a:cubicBezTo>
                    <a:pt x="2274" y="1652"/>
                    <a:pt x="4173" y="1035"/>
                    <a:pt x="5942" y="623"/>
                  </a:cubicBezTo>
                  <a:cubicBezTo>
                    <a:pt x="7705" y="210"/>
                    <a:pt x="9320" y="0"/>
                    <a:pt x="10787" y="0"/>
                  </a:cubicBezTo>
                  <a:cubicBezTo>
                    <a:pt x="14645" y="0"/>
                    <a:pt x="17721" y="968"/>
                    <a:pt x="20020" y="2897"/>
                  </a:cubicBezTo>
                  <a:cubicBezTo>
                    <a:pt x="22319" y="4826"/>
                    <a:pt x="23466" y="7403"/>
                    <a:pt x="23466" y="10633"/>
                  </a:cubicBezTo>
                  <a:cubicBezTo>
                    <a:pt x="23466" y="12167"/>
                    <a:pt x="23176" y="13622"/>
                    <a:pt x="22597" y="15003"/>
                  </a:cubicBezTo>
                  <a:cubicBezTo>
                    <a:pt x="22029" y="16365"/>
                    <a:pt x="20988" y="17980"/>
                    <a:pt x="19471" y="19847"/>
                  </a:cubicBezTo>
                  <a:cubicBezTo>
                    <a:pt x="19058" y="20334"/>
                    <a:pt x="17733" y="21734"/>
                    <a:pt x="15502" y="24045"/>
                  </a:cubicBezTo>
                  <a:cubicBezTo>
                    <a:pt x="13271" y="26344"/>
                    <a:pt x="10127" y="29562"/>
                    <a:pt x="6065" y="33704"/>
                  </a:cubicBezTo>
                  <a:close/>
                </a:path>
              </a:pathLst>
            </a:custGeom>
            <a:solidFill>
              <a:srgbClr val="000000"/>
            </a:solidFill>
            <a:ln w="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D407D33A-280D-E54A-620B-DE9E8C6A3F53}"/>
                </a:ext>
              </a:extLst>
            </p:cNvPr>
            <p:cNvSpPr/>
            <p:nvPr/>
          </p:nvSpPr>
          <p:spPr>
            <a:xfrm>
              <a:off x="8747724" y="2220716"/>
              <a:ext cx="27170" cy="37278"/>
            </a:xfrm>
            <a:custGeom>
              <a:avLst/>
              <a:gdLst>
                <a:gd name="connsiteX0" fmla="*/ 16833 w 27170"/>
                <a:gd name="connsiteY0" fmla="*/ 4395 h 37278"/>
                <a:gd name="connsiteX1" fmla="*/ 4099 w 27170"/>
                <a:gd name="connsiteY1" fmla="*/ 24298 h 37278"/>
                <a:gd name="connsiteX2" fmla="*/ 16833 w 27170"/>
                <a:gd name="connsiteY2" fmla="*/ 24298 h 37278"/>
                <a:gd name="connsiteX3" fmla="*/ 16833 w 27170"/>
                <a:gd name="connsiteY3" fmla="*/ 4395 h 37278"/>
                <a:gd name="connsiteX4" fmla="*/ 15508 w 27170"/>
                <a:gd name="connsiteY4" fmla="*/ 0 h 37278"/>
                <a:gd name="connsiteX5" fmla="*/ 21851 w 27170"/>
                <a:gd name="connsiteY5" fmla="*/ 0 h 37278"/>
                <a:gd name="connsiteX6" fmla="*/ 21851 w 27170"/>
                <a:gd name="connsiteY6" fmla="*/ 24298 h 37278"/>
                <a:gd name="connsiteX7" fmla="*/ 27170 w 27170"/>
                <a:gd name="connsiteY7" fmla="*/ 24298 h 37278"/>
                <a:gd name="connsiteX8" fmla="*/ 27170 w 27170"/>
                <a:gd name="connsiteY8" fmla="*/ 28489 h 37278"/>
                <a:gd name="connsiteX9" fmla="*/ 21851 w 27170"/>
                <a:gd name="connsiteY9" fmla="*/ 28489 h 37278"/>
                <a:gd name="connsiteX10" fmla="*/ 21851 w 27170"/>
                <a:gd name="connsiteY10" fmla="*/ 37279 h 37278"/>
                <a:gd name="connsiteX11" fmla="*/ 16833 w 27170"/>
                <a:gd name="connsiteY11" fmla="*/ 37279 h 37278"/>
                <a:gd name="connsiteX12" fmla="*/ 16833 w 27170"/>
                <a:gd name="connsiteY12" fmla="*/ 28489 h 37278"/>
                <a:gd name="connsiteX13" fmla="*/ 0 w 27170"/>
                <a:gd name="connsiteY13" fmla="*/ 28489 h 37278"/>
                <a:gd name="connsiteX14" fmla="*/ 0 w 27170"/>
                <a:gd name="connsiteY14" fmla="*/ 23620 h 37278"/>
                <a:gd name="connsiteX15" fmla="*/ 15508 w 27170"/>
                <a:gd name="connsiteY15" fmla="*/ 0 h 37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7170" h="37278">
                  <a:moveTo>
                    <a:pt x="16833" y="4395"/>
                  </a:moveTo>
                  <a:lnTo>
                    <a:pt x="4099" y="24298"/>
                  </a:lnTo>
                  <a:lnTo>
                    <a:pt x="16833" y="24298"/>
                  </a:lnTo>
                  <a:lnTo>
                    <a:pt x="16833" y="4395"/>
                  </a:lnTo>
                  <a:moveTo>
                    <a:pt x="15508" y="0"/>
                  </a:moveTo>
                  <a:lnTo>
                    <a:pt x="21851" y="0"/>
                  </a:lnTo>
                  <a:lnTo>
                    <a:pt x="21851" y="24298"/>
                  </a:lnTo>
                  <a:lnTo>
                    <a:pt x="27170" y="24298"/>
                  </a:lnTo>
                  <a:lnTo>
                    <a:pt x="27170" y="28489"/>
                  </a:lnTo>
                  <a:lnTo>
                    <a:pt x="21851" y="28489"/>
                  </a:lnTo>
                  <a:lnTo>
                    <a:pt x="21851" y="37279"/>
                  </a:lnTo>
                  <a:lnTo>
                    <a:pt x="16833" y="37279"/>
                  </a:lnTo>
                  <a:lnTo>
                    <a:pt x="16833" y="28489"/>
                  </a:lnTo>
                  <a:lnTo>
                    <a:pt x="0" y="28489"/>
                  </a:lnTo>
                  <a:lnTo>
                    <a:pt x="0" y="23620"/>
                  </a:lnTo>
                  <a:lnTo>
                    <a:pt x="15508" y="0"/>
                  </a:lnTo>
                  <a:close/>
                </a:path>
              </a:pathLst>
            </a:custGeom>
            <a:solidFill>
              <a:srgbClr val="000000"/>
            </a:solidFill>
            <a:ln w="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9D82BDE2-9A36-C515-6F9C-954B6EA7DD12}"/>
                </a:ext>
              </a:extLst>
            </p:cNvPr>
            <p:cNvSpPr/>
            <p:nvPr/>
          </p:nvSpPr>
          <p:spPr>
            <a:xfrm>
              <a:off x="8145895" y="2289713"/>
              <a:ext cx="29450" cy="26794"/>
            </a:xfrm>
            <a:custGeom>
              <a:avLst/>
              <a:gdLst>
                <a:gd name="connsiteX0" fmla="*/ 29451 w 29450"/>
                <a:gd name="connsiteY0" fmla="*/ 3896 h 26794"/>
                <a:gd name="connsiteX1" fmla="*/ 28440 w 29450"/>
                <a:gd name="connsiteY1" fmla="*/ 6435 h 26794"/>
                <a:gd name="connsiteX2" fmla="*/ 26276 w 29450"/>
                <a:gd name="connsiteY2" fmla="*/ 7335 h 26794"/>
                <a:gd name="connsiteX3" fmla="*/ 24600 w 29450"/>
                <a:gd name="connsiteY3" fmla="*/ 6700 h 26794"/>
                <a:gd name="connsiteX4" fmla="*/ 24020 w 29450"/>
                <a:gd name="connsiteY4" fmla="*/ 5252 h 26794"/>
                <a:gd name="connsiteX5" fmla="*/ 24834 w 29450"/>
                <a:gd name="connsiteY5" fmla="*/ 3205 h 26794"/>
                <a:gd name="connsiteX6" fmla="*/ 26856 w 29450"/>
                <a:gd name="connsiteY6" fmla="*/ 2046 h 26794"/>
                <a:gd name="connsiteX7" fmla="*/ 23909 w 29450"/>
                <a:gd name="connsiteY7" fmla="*/ 1301 h 26794"/>
                <a:gd name="connsiteX8" fmla="*/ 21740 w 29450"/>
                <a:gd name="connsiteY8" fmla="*/ 1905 h 26794"/>
                <a:gd name="connsiteX9" fmla="*/ 20156 w 29450"/>
                <a:gd name="connsiteY9" fmla="*/ 3291 h 26794"/>
                <a:gd name="connsiteX10" fmla="*/ 19058 w 29450"/>
                <a:gd name="connsiteY10" fmla="*/ 5196 h 26794"/>
                <a:gd name="connsiteX11" fmla="*/ 18362 w 29450"/>
                <a:gd name="connsiteY11" fmla="*/ 6959 h 26794"/>
                <a:gd name="connsiteX12" fmla="*/ 18048 w 29450"/>
                <a:gd name="connsiteY12" fmla="*/ 8284 h 26794"/>
                <a:gd name="connsiteX13" fmla="*/ 16026 w 29450"/>
                <a:gd name="connsiteY13" fmla="*/ 16371 h 26794"/>
                <a:gd name="connsiteX14" fmla="*/ 15046 w 29450"/>
                <a:gd name="connsiteY14" fmla="*/ 21567 h 26794"/>
                <a:gd name="connsiteX15" fmla="*/ 15853 w 29450"/>
                <a:gd name="connsiteY15" fmla="*/ 24372 h 26794"/>
                <a:gd name="connsiteX16" fmla="*/ 18276 w 29450"/>
                <a:gd name="connsiteY16" fmla="*/ 25469 h 26794"/>
                <a:gd name="connsiteX17" fmla="*/ 19632 w 29450"/>
                <a:gd name="connsiteY17" fmla="*/ 25290 h 26794"/>
                <a:gd name="connsiteX18" fmla="*/ 21277 w 29450"/>
                <a:gd name="connsiteY18" fmla="*/ 24569 h 26794"/>
                <a:gd name="connsiteX19" fmla="*/ 23071 w 29450"/>
                <a:gd name="connsiteY19" fmla="*/ 23213 h 26794"/>
                <a:gd name="connsiteX20" fmla="*/ 24772 w 29450"/>
                <a:gd name="connsiteY20" fmla="*/ 20963 h 26794"/>
                <a:gd name="connsiteX21" fmla="*/ 26159 w 29450"/>
                <a:gd name="connsiteY21" fmla="*/ 17727 h 26794"/>
                <a:gd name="connsiteX22" fmla="*/ 26911 w 29450"/>
                <a:gd name="connsiteY22" fmla="*/ 17092 h 26794"/>
                <a:gd name="connsiteX23" fmla="*/ 27632 w 29450"/>
                <a:gd name="connsiteY23" fmla="*/ 17672 h 26794"/>
                <a:gd name="connsiteX24" fmla="*/ 27226 w 29450"/>
                <a:gd name="connsiteY24" fmla="*/ 19200 h 26794"/>
                <a:gd name="connsiteX25" fmla="*/ 26017 w 29450"/>
                <a:gd name="connsiteY25" fmla="*/ 21536 h 26794"/>
                <a:gd name="connsiteX26" fmla="*/ 24137 w 29450"/>
                <a:gd name="connsiteY26" fmla="*/ 24020 h 26794"/>
                <a:gd name="connsiteX27" fmla="*/ 21481 w 29450"/>
                <a:gd name="connsiteY27" fmla="*/ 25987 h 26794"/>
                <a:gd name="connsiteX28" fmla="*/ 18159 w 29450"/>
                <a:gd name="connsiteY28" fmla="*/ 26794 h 26794"/>
                <a:gd name="connsiteX29" fmla="*/ 14035 w 29450"/>
                <a:gd name="connsiteY29" fmla="*/ 25469 h 26794"/>
                <a:gd name="connsiteX30" fmla="*/ 11779 w 29450"/>
                <a:gd name="connsiteY30" fmla="*/ 22288 h 26794"/>
                <a:gd name="connsiteX31" fmla="*/ 11434 w 29450"/>
                <a:gd name="connsiteY31" fmla="*/ 22899 h 26794"/>
                <a:gd name="connsiteX32" fmla="*/ 10626 w 29450"/>
                <a:gd name="connsiteY32" fmla="*/ 24020 h 26794"/>
                <a:gd name="connsiteX33" fmla="*/ 9381 w 29450"/>
                <a:gd name="connsiteY33" fmla="*/ 25352 h 26794"/>
                <a:gd name="connsiteX34" fmla="*/ 7680 w 29450"/>
                <a:gd name="connsiteY34" fmla="*/ 26332 h 26794"/>
                <a:gd name="connsiteX35" fmla="*/ 5572 w 29450"/>
                <a:gd name="connsiteY35" fmla="*/ 26794 h 26794"/>
                <a:gd name="connsiteX36" fmla="*/ 2946 w 29450"/>
                <a:gd name="connsiteY36" fmla="*/ 26387 h 26794"/>
                <a:gd name="connsiteX37" fmla="*/ 863 w 29450"/>
                <a:gd name="connsiteY37" fmla="*/ 25062 h 26794"/>
                <a:gd name="connsiteX38" fmla="*/ 0 w 29450"/>
                <a:gd name="connsiteY38" fmla="*/ 22868 h 26794"/>
                <a:gd name="connsiteX39" fmla="*/ 955 w 29450"/>
                <a:gd name="connsiteY39" fmla="*/ 20470 h 26794"/>
                <a:gd name="connsiteX40" fmla="*/ 3261 w 29450"/>
                <a:gd name="connsiteY40" fmla="*/ 19459 h 26794"/>
                <a:gd name="connsiteX41" fmla="*/ 4765 w 29450"/>
                <a:gd name="connsiteY41" fmla="*/ 19952 h 26794"/>
                <a:gd name="connsiteX42" fmla="*/ 5455 w 29450"/>
                <a:gd name="connsiteY42" fmla="*/ 21512 h 26794"/>
                <a:gd name="connsiteX43" fmla="*/ 4647 w 29450"/>
                <a:gd name="connsiteY43" fmla="*/ 23589 h 26794"/>
                <a:gd name="connsiteX44" fmla="*/ 2687 w 29450"/>
                <a:gd name="connsiteY44" fmla="*/ 24717 h 26794"/>
                <a:gd name="connsiteX45" fmla="*/ 5628 w 29450"/>
                <a:gd name="connsiteY45" fmla="*/ 25469 h 26794"/>
                <a:gd name="connsiteX46" fmla="*/ 9036 w 29450"/>
                <a:gd name="connsiteY46" fmla="*/ 23792 h 26794"/>
                <a:gd name="connsiteX47" fmla="*/ 11261 w 29450"/>
                <a:gd name="connsiteY47" fmla="*/ 19317 h 26794"/>
                <a:gd name="connsiteX48" fmla="*/ 13745 w 29450"/>
                <a:gd name="connsiteY48" fmla="*/ 9585 h 26794"/>
                <a:gd name="connsiteX49" fmla="*/ 14436 w 29450"/>
                <a:gd name="connsiteY49" fmla="*/ 5252 h 26794"/>
                <a:gd name="connsiteX50" fmla="*/ 14121 w 29450"/>
                <a:gd name="connsiteY50" fmla="*/ 3205 h 26794"/>
                <a:gd name="connsiteX51" fmla="*/ 13252 w 29450"/>
                <a:gd name="connsiteY51" fmla="*/ 1991 h 26794"/>
                <a:gd name="connsiteX52" fmla="*/ 12241 w 29450"/>
                <a:gd name="connsiteY52" fmla="*/ 1442 h 26794"/>
                <a:gd name="connsiteX53" fmla="*/ 11261 w 29450"/>
                <a:gd name="connsiteY53" fmla="*/ 1301 h 26794"/>
                <a:gd name="connsiteX54" fmla="*/ 9412 w 29450"/>
                <a:gd name="connsiteY54" fmla="*/ 1646 h 26794"/>
                <a:gd name="connsiteX55" fmla="*/ 7304 w 29450"/>
                <a:gd name="connsiteY55" fmla="*/ 2798 h 26794"/>
                <a:gd name="connsiteX56" fmla="*/ 5110 w 29450"/>
                <a:gd name="connsiteY56" fmla="*/ 5196 h 26794"/>
                <a:gd name="connsiteX57" fmla="*/ 3322 w 29450"/>
                <a:gd name="connsiteY57" fmla="*/ 9036 h 26794"/>
                <a:gd name="connsiteX58" fmla="*/ 2539 w 29450"/>
                <a:gd name="connsiteY58" fmla="*/ 9702 h 26794"/>
                <a:gd name="connsiteX59" fmla="*/ 1849 w 29450"/>
                <a:gd name="connsiteY59" fmla="*/ 9092 h 26794"/>
                <a:gd name="connsiteX60" fmla="*/ 2225 w 29450"/>
                <a:gd name="connsiteY60" fmla="*/ 7594 h 26794"/>
                <a:gd name="connsiteX61" fmla="*/ 3433 w 29450"/>
                <a:gd name="connsiteY61" fmla="*/ 5252 h 26794"/>
                <a:gd name="connsiteX62" fmla="*/ 5344 w 29450"/>
                <a:gd name="connsiteY62" fmla="*/ 2798 h 26794"/>
                <a:gd name="connsiteX63" fmla="*/ 8025 w 29450"/>
                <a:gd name="connsiteY63" fmla="*/ 807 h 26794"/>
                <a:gd name="connsiteX64" fmla="*/ 11378 w 29450"/>
                <a:gd name="connsiteY64" fmla="*/ 0 h 26794"/>
                <a:gd name="connsiteX65" fmla="*/ 12907 w 29450"/>
                <a:gd name="connsiteY65" fmla="*/ 173 h 26794"/>
                <a:gd name="connsiteX66" fmla="*/ 14608 w 29450"/>
                <a:gd name="connsiteY66" fmla="*/ 752 h 26794"/>
                <a:gd name="connsiteX67" fmla="*/ 16402 w 29450"/>
                <a:gd name="connsiteY67" fmla="*/ 2133 h 26794"/>
                <a:gd name="connsiteX68" fmla="*/ 17758 w 29450"/>
                <a:gd name="connsiteY68" fmla="*/ 4475 h 26794"/>
                <a:gd name="connsiteX69" fmla="*/ 18565 w 29450"/>
                <a:gd name="connsiteY69" fmla="*/ 3174 h 26794"/>
                <a:gd name="connsiteX70" fmla="*/ 19810 w 29450"/>
                <a:gd name="connsiteY70" fmla="*/ 1763 h 26794"/>
                <a:gd name="connsiteX71" fmla="*/ 21654 w 29450"/>
                <a:gd name="connsiteY71" fmla="*/ 487 h 26794"/>
                <a:gd name="connsiteX72" fmla="*/ 23965 w 29450"/>
                <a:gd name="connsiteY72" fmla="*/ 0 h 26794"/>
                <a:gd name="connsiteX73" fmla="*/ 26307 w 29450"/>
                <a:gd name="connsiteY73" fmla="*/ 314 h 26794"/>
                <a:gd name="connsiteX74" fmla="*/ 28440 w 29450"/>
                <a:gd name="connsiteY74" fmla="*/ 1559 h 26794"/>
                <a:gd name="connsiteX75" fmla="*/ 29451 w 29450"/>
                <a:gd name="connsiteY75" fmla="*/ 3896 h 26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29450" h="26794">
                  <a:moveTo>
                    <a:pt x="29451" y="3896"/>
                  </a:moveTo>
                  <a:cubicBezTo>
                    <a:pt x="29451" y="4974"/>
                    <a:pt x="29112" y="5825"/>
                    <a:pt x="28440" y="6435"/>
                  </a:cubicBezTo>
                  <a:cubicBezTo>
                    <a:pt x="27768" y="7033"/>
                    <a:pt x="27047" y="7335"/>
                    <a:pt x="26276" y="7335"/>
                  </a:cubicBezTo>
                  <a:cubicBezTo>
                    <a:pt x="25543" y="7335"/>
                    <a:pt x="24988" y="7125"/>
                    <a:pt x="24600" y="6700"/>
                  </a:cubicBezTo>
                  <a:cubicBezTo>
                    <a:pt x="24211" y="6275"/>
                    <a:pt x="24020" y="5794"/>
                    <a:pt x="24020" y="5252"/>
                  </a:cubicBezTo>
                  <a:cubicBezTo>
                    <a:pt x="24020" y="4518"/>
                    <a:pt x="24292" y="3840"/>
                    <a:pt x="24834" y="3205"/>
                  </a:cubicBezTo>
                  <a:cubicBezTo>
                    <a:pt x="25370" y="2570"/>
                    <a:pt x="26048" y="2182"/>
                    <a:pt x="26856" y="2046"/>
                  </a:cubicBezTo>
                  <a:cubicBezTo>
                    <a:pt x="26061" y="1547"/>
                    <a:pt x="25081" y="1301"/>
                    <a:pt x="23909" y="1301"/>
                  </a:cubicBezTo>
                  <a:cubicBezTo>
                    <a:pt x="23139" y="1301"/>
                    <a:pt x="22412" y="1504"/>
                    <a:pt x="21740" y="1905"/>
                  </a:cubicBezTo>
                  <a:cubicBezTo>
                    <a:pt x="21086" y="2305"/>
                    <a:pt x="20556" y="2768"/>
                    <a:pt x="20156" y="3291"/>
                  </a:cubicBezTo>
                  <a:cubicBezTo>
                    <a:pt x="19767" y="3809"/>
                    <a:pt x="19404" y="4444"/>
                    <a:pt x="19058" y="5196"/>
                  </a:cubicBezTo>
                  <a:cubicBezTo>
                    <a:pt x="18732" y="5930"/>
                    <a:pt x="18498" y="6515"/>
                    <a:pt x="18362" y="6959"/>
                  </a:cubicBezTo>
                  <a:cubicBezTo>
                    <a:pt x="18245" y="7384"/>
                    <a:pt x="18140" y="7822"/>
                    <a:pt x="18048" y="8284"/>
                  </a:cubicBezTo>
                  <a:lnTo>
                    <a:pt x="16026" y="16371"/>
                  </a:lnTo>
                  <a:cubicBezTo>
                    <a:pt x="15373" y="18929"/>
                    <a:pt x="15046" y="20661"/>
                    <a:pt x="15046" y="21567"/>
                  </a:cubicBezTo>
                  <a:cubicBezTo>
                    <a:pt x="15046" y="22683"/>
                    <a:pt x="15317" y="23620"/>
                    <a:pt x="15853" y="24372"/>
                  </a:cubicBezTo>
                  <a:cubicBezTo>
                    <a:pt x="16390" y="25105"/>
                    <a:pt x="17197" y="25469"/>
                    <a:pt x="18276" y="25469"/>
                  </a:cubicBezTo>
                  <a:cubicBezTo>
                    <a:pt x="18701" y="25469"/>
                    <a:pt x="19151" y="25407"/>
                    <a:pt x="19632" y="25290"/>
                  </a:cubicBezTo>
                  <a:cubicBezTo>
                    <a:pt x="20119" y="25161"/>
                    <a:pt x="20667" y="24920"/>
                    <a:pt x="21277" y="24569"/>
                  </a:cubicBezTo>
                  <a:cubicBezTo>
                    <a:pt x="21912" y="24205"/>
                    <a:pt x="22510" y="23749"/>
                    <a:pt x="23071" y="23213"/>
                  </a:cubicBezTo>
                  <a:cubicBezTo>
                    <a:pt x="23644" y="22652"/>
                    <a:pt x="24211" y="21906"/>
                    <a:pt x="24772" y="20963"/>
                  </a:cubicBezTo>
                  <a:cubicBezTo>
                    <a:pt x="25333" y="20020"/>
                    <a:pt x="25796" y="18941"/>
                    <a:pt x="26159" y="17727"/>
                  </a:cubicBezTo>
                  <a:cubicBezTo>
                    <a:pt x="26276" y="17302"/>
                    <a:pt x="26523" y="17092"/>
                    <a:pt x="26911" y="17092"/>
                  </a:cubicBezTo>
                  <a:cubicBezTo>
                    <a:pt x="27392" y="17092"/>
                    <a:pt x="27632" y="17283"/>
                    <a:pt x="27632" y="17672"/>
                  </a:cubicBezTo>
                  <a:cubicBezTo>
                    <a:pt x="27632" y="17998"/>
                    <a:pt x="27497" y="18504"/>
                    <a:pt x="27226" y="19200"/>
                  </a:cubicBezTo>
                  <a:cubicBezTo>
                    <a:pt x="26979" y="19872"/>
                    <a:pt x="26578" y="20655"/>
                    <a:pt x="26017" y="21536"/>
                  </a:cubicBezTo>
                  <a:cubicBezTo>
                    <a:pt x="25481" y="22405"/>
                    <a:pt x="24852" y="23231"/>
                    <a:pt x="24137" y="24020"/>
                  </a:cubicBezTo>
                  <a:cubicBezTo>
                    <a:pt x="23429" y="24791"/>
                    <a:pt x="22541" y="25450"/>
                    <a:pt x="21481" y="25987"/>
                  </a:cubicBezTo>
                  <a:cubicBezTo>
                    <a:pt x="20427" y="26523"/>
                    <a:pt x="19317" y="26794"/>
                    <a:pt x="18159" y="26794"/>
                  </a:cubicBezTo>
                  <a:cubicBezTo>
                    <a:pt x="16507" y="26794"/>
                    <a:pt x="15132" y="26350"/>
                    <a:pt x="14035" y="25469"/>
                  </a:cubicBezTo>
                  <a:cubicBezTo>
                    <a:pt x="12938" y="24581"/>
                    <a:pt x="12186" y="23521"/>
                    <a:pt x="11779" y="22288"/>
                  </a:cubicBezTo>
                  <a:cubicBezTo>
                    <a:pt x="11687" y="22461"/>
                    <a:pt x="11569" y="22664"/>
                    <a:pt x="11434" y="22899"/>
                  </a:cubicBezTo>
                  <a:cubicBezTo>
                    <a:pt x="11298" y="23127"/>
                    <a:pt x="11027" y="23503"/>
                    <a:pt x="10626" y="24020"/>
                  </a:cubicBezTo>
                  <a:cubicBezTo>
                    <a:pt x="10238" y="24520"/>
                    <a:pt x="9825" y="24963"/>
                    <a:pt x="9381" y="25352"/>
                  </a:cubicBezTo>
                  <a:cubicBezTo>
                    <a:pt x="8944" y="25715"/>
                    <a:pt x="8377" y="26042"/>
                    <a:pt x="7680" y="26332"/>
                  </a:cubicBezTo>
                  <a:cubicBezTo>
                    <a:pt x="7008" y="26640"/>
                    <a:pt x="6306" y="26794"/>
                    <a:pt x="5572" y="26794"/>
                  </a:cubicBezTo>
                  <a:cubicBezTo>
                    <a:pt x="4647" y="26794"/>
                    <a:pt x="3772" y="26659"/>
                    <a:pt x="2946" y="26387"/>
                  </a:cubicBezTo>
                  <a:cubicBezTo>
                    <a:pt x="2139" y="26122"/>
                    <a:pt x="1442" y="25678"/>
                    <a:pt x="863" y="25062"/>
                  </a:cubicBezTo>
                  <a:cubicBezTo>
                    <a:pt x="290" y="24446"/>
                    <a:pt x="0" y="23712"/>
                    <a:pt x="0" y="22868"/>
                  </a:cubicBezTo>
                  <a:cubicBezTo>
                    <a:pt x="0" y="21925"/>
                    <a:pt x="320" y="21123"/>
                    <a:pt x="955" y="20470"/>
                  </a:cubicBezTo>
                  <a:cubicBezTo>
                    <a:pt x="1609" y="19798"/>
                    <a:pt x="2379" y="19459"/>
                    <a:pt x="3261" y="19459"/>
                  </a:cubicBezTo>
                  <a:cubicBezTo>
                    <a:pt x="3822" y="19459"/>
                    <a:pt x="4321" y="19626"/>
                    <a:pt x="4765" y="19952"/>
                  </a:cubicBezTo>
                  <a:cubicBezTo>
                    <a:pt x="5227" y="20279"/>
                    <a:pt x="5455" y="20797"/>
                    <a:pt x="5455" y="21512"/>
                  </a:cubicBezTo>
                  <a:cubicBezTo>
                    <a:pt x="5455" y="22301"/>
                    <a:pt x="5184" y="22991"/>
                    <a:pt x="4647" y="23589"/>
                  </a:cubicBezTo>
                  <a:cubicBezTo>
                    <a:pt x="4111" y="24187"/>
                    <a:pt x="3458" y="24563"/>
                    <a:pt x="2687" y="24717"/>
                  </a:cubicBezTo>
                  <a:cubicBezTo>
                    <a:pt x="3476" y="25216"/>
                    <a:pt x="4456" y="25469"/>
                    <a:pt x="5628" y="25469"/>
                  </a:cubicBezTo>
                  <a:cubicBezTo>
                    <a:pt x="6903" y="25469"/>
                    <a:pt x="8038" y="24908"/>
                    <a:pt x="9036" y="23792"/>
                  </a:cubicBezTo>
                  <a:cubicBezTo>
                    <a:pt x="10041" y="22677"/>
                    <a:pt x="10781" y="21185"/>
                    <a:pt x="11261" y="19317"/>
                  </a:cubicBezTo>
                  <a:cubicBezTo>
                    <a:pt x="12451" y="14830"/>
                    <a:pt x="13283" y="11588"/>
                    <a:pt x="13745" y="9585"/>
                  </a:cubicBezTo>
                  <a:cubicBezTo>
                    <a:pt x="14208" y="7563"/>
                    <a:pt x="14436" y="6121"/>
                    <a:pt x="14436" y="5252"/>
                  </a:cubicBezTo>
                  <a:cubicBezTo>
                    <a:pt x="14436" y="4444"/>
                    <a:pt x="14331" y="3766"/>
                    <a:pt x="14121" y="3205"/>
                  </a:cubicBezTo>
                  <a:cubicBezTo>
                    <a:pt x="13906" y="2644"/>
                    <a:pt x="13616" y="2244"/>
                    <a:pt x="13252" y="1991"/>
                  </a:cubicBezTo>
                  <a:cubicBezTo>
                    <a:pt x="12907" y="1720"/>
                    <a:pt x="12568" y="1535"/>
                    <a:pt x="12241" y="1442"/>
                  </a:cubicBezTo>
                  <a:cubicBezTo>
                    <a:pt x="11933" y="1350"/>
                    <a:pt x="11606" y="1301"/>
                    <a:pt x="11261" y="1301"/>
                  </a:cubicBezTo>
                  <a:cubicBezTo>
                    <a:pt x="10682" y="1301"/>
                    <a:pt x="10065" y="1418"/>
                    <a:pt x="9412" y="1646"/>
                  </a:cubicBezTo>
                  <a:cubicBezTo>
                    <a:pt x="8777" y="1874"/>
                    <a:pt x="8075" y="2262"/>
                    <a:pt x="7304" y="2798"/>
                  </a:cubicBezTo>
                  <a:cubicBezTo>
                    <a:pt x="6552" y="3322"/>
                    <a:pt x="5819" y="4117"/>
                    <a:pt x="5110" y="5196"/>
                  </a:cubicBezTo>
                  <a:cubicBezTo>
                    <a:pt x="4401" y="6275"/>
                    <a:pt x="3803" y="7551"/>
                    <a:pt x="3322" y="9036"/>
                  </a:cubicBezTo>
                  <a:cubicBezTo>
                    <a:pt x="3224" y="9480"/>
                    <a:pt x="2965" y="9702"/>
                    <a:pt x="2539" y="9702"/>
                  </a:cubicBezTo>
                  <a:cubicBezTo>
                    <a:pt x="2077" y="9683"/>
                    <a:pt x="1849" y="9480"/>
                    <a:pt x="1849" y="9092"/>
                  </a:cubicBezTo>
                  <a:cubicBezTo>
                    <a:pt x="1849" y="8765"/>
                    <a:pt x="1972" y="8266"/>
                    <a:pt x="2225" y="7594"/>
                  </a:cubicBezTo>
                  <a:cubicBezTo>
                    <a:pt x="2490" y="6897"/>
                    <a:pt x="2897" y="6121"/>
                    <a:pt x="3433" y="5252"/>
                  </a:cubicBezTo>
                  <a:cubicBezTo>
                    <a:pt x="3994" y="4389"/>
                    <a:pt x="4629" y="3569"/>
                    <a:pt x="5344" y="2798"/>
                  </a:cubicBezTo>
                  <a:cubicBezTo>
                    <a:pt x="6078" y="2009"/>
                    <a:pt x="6971" y="1344"/>
                    <a:pt x="8025" y="807"/>
                  </a:cubicBezTo>
                  <a:cubicBezTo>
                    <a:pt x="9104" y="271"/>
                    <a:pt x="10226" y="0"/>
                    <a:pt x="11378" y="0"/>
                  </a:cubicBezTo>
                  <a:cubicBezTo>
                    <a:pt x="11896" y="0"/>
                    <a:pt x="12408" y="55"/>
                    <a:pt x="12907" y="173"/>
                  </a:cubicBezTo>
                  <a:cubicBezTo>
                    <a:pt x="13425" y="265"/>
                    <a:pt x="13992" y="462"/>
                    <a:pt x="14608" y="752"/>
                  </a:cubicBezTo>
                  <a:cubicBezTo>
                    <a:pt x="15243" y="1042"/>
                    <a:pt x="15841" y="1498"/>
                    <a:pt x="16402" y="2133"/>
                  </a:cubicBezTo>
                  <a:cubicBezTo>
                    <a:pt x="16963" y="2768"/>
                    <a:pt x="17413" y="3550"/>
                    <a:pt x="17758" y="4475"/>
                  </a:cubicBezTo>
                  <a:cubicBezTo>
                    <a:pt x="17986" y="4031"/>
                    <a:pt x="18257" y="3600"/>
                    <a:pt x="18565" y="3174"/>
                  </a:cubicBezTo>
                  <a:cubicBezTo>
                    <a:pt x="18892" y="2749"/>
                    <a:pt x="19311" y="2281"/>
                    <a:pt x="19810" y="1763"/>
                  </a:cubicBezTo>
                  <a:cubicBezTo>
                    <a:pt x="20328" y="1220"/>
                    <a:pt x="20945" y="795"/>
                    <a:pt x="21654" y="487"/>
                  </a:cubicBezTo>
                  <a:cubicBezTo>
                    <a:pt x="22387" y="160"/>
                    <a:pt x="23157" y="0"/>
                    <a:pt x="23965" y="0"/>
                  </a:cubicBezTo>
                  <a:cubicBezTo>
                    <a:pt x="24754" y="0"/>
                    <a:pt x="25537" y="105"/>
                    <a:pt x="26307" y="314"/>
                  </a:cubicBezTo>
                  <a:cubicBezTo>
                    <a:pt x="27078" y="505"/>
                    <a:pt x="27786" y="925"/>
                    <a:pt x="28440" y="1559"/>
                  </a:cubicBezTo>
                  <a:cubicBezTo>
                    <a:pt x="29112" y="2176"/>
                    <a:pt x="29451" y="2952"/>
                    <a:pt x="29451" y="3896"/>
                  </a:cubicBezTo>
                  <a:close/>
                </a:path>
              </a:pathLst>
            </a:custGeom>
            <a:solidFill>
              <a:srgbClr val="000000"/>
            </a:solidFill>
            <a:ln w="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9443E110-3D84-FC30-FBB4-14F4A67E0BA0}"/>
                </a:ext>
              </a:extLst>
            </p:cNvPr>
            <p:cNvSpPr/>
            <p:nvPr/>
          </p:nvSpPr>
          <p:spPr>
            <a:xfrm>
              <a:off x="7528046" y="2199561"/>
              <a:ext cx="1269185" cy="616"/>
            </a:xfrm>
            <a:custGeom>
              <a:avLst/>
              <a:gdLst>
                <a:gd name="connsiteX0" fmla="*/ 0 w 1269185"/>
                <a:gd name="connsiteY0" fmla="*/ 0 h 616"/>
                <a:gd name="connsiteX1" fmla="*/ 1269186 w 1269185"/>
                <a:gd name="connsiteY1" fmla="*/ 0 h 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185" h="616">
                  <a:moveTo>
                    <a:pt x="0" y="0"/>
                  </a:moveTo>
                  <a:lnTo>
                    <a:pt x="1269186" y="0"/>
                  </a:lnTo>
                </a:path>
              </a:pathLst>
            </a:custGeom>
            <a:noFill/>
            <a:ln w="1230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DB7AA35E-79FA-112B-D889-E4971C5170E8}"/>
                </a:ext>
              </a:extLst>
            </p:cNvPr>
            <p:cNvSpPr/>
            <p:nvPr/>
          </p:nvSpPr>
          <p:spPr>
            <a:xfrm>
              <a:off x="7528046" y="2035801"/>
              <a:ext cx="1269185" cy="616"/>
            </a:xfrm>
            <a:custGeom>
              <a:avLst/>
              <a:gdLst>
                <a:gd name="connsiteX0" fmla="*/ 0 w 1269185"/>
                <a:gd name="connsiteY0" fmla="*/ 0 h 616"/>
                <a:gd name="connsiteX1" fmla="*/ 1269186 w 1269185"/>
                <a:gd name="connsiteY1" fmla="*/ 0 h 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185" h="616">
                  <a:moveTo>
                    <a:pt x="0" y="0"/>
                  </a:moveTo>
                  <a:lnTo>
                    <a:pt x="1269186" y="0"/>
                  </a:lnTo>
                </a:path>
              </a:pathLst>
            </a:custGeom>
            <a:noFill/>
            <a:ln w="1230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3039F87A-FA95-1CA2-F784-3A265A99DCAF}"/>
                </a:ext>
              </a:extLst>
            </p:cNvPr>
            <p:cNvSpPr/>
            <p:nvPr/>
          </p:nvSpPr>
          <p:spPr>
            <a:xfrm>
              <a:off x="7528046" y="1872037"/>
              <a:ext cx="1269185" cy="616"/>
            </a:xfrm>
            <a:custGeom>
              <a:avLst/>
              <a:gdLst>
                <a:gd name="connsiteX0" fmla="*/ 0 w 1269185"/>
                <a:gd name="connsiteY0" fmla="*/ 0 h 616"/>
                <a:gd name="connsiteX1" fmla="*/ 1269186 w 1269185"/>
                <a:gd name="connsiteY1" fmla="*/ 0 h 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185" h="616">
                  <a:moveTo>
                    <a:pt x="0" y="0"/>
                  </a:moveTo>
                  <a:lnTo>
                    <a:pt x="1269186" y="0"/>
                  </a:lnTo>
                </a:path>
              </a:pathLst>
            </a:custGeom>
            <a:noFill/>
            <a:ln w="1230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C44888FC-C4D7-9869-AFD3-D122D6789E26}"/>
                </a:ext>
              </a:extLst>
            </p:cNvPr>
            <p:cNvSpPr/>
            <p:nvPr/>
          </p:nvSpPr>
          <p:spPr>
            <a:xfrm>
              <a:off x="7528046" y="1708274"/>
              <a:ext cx="1269185" cy="616"/>
            </a:xfrm>
            <a:custGeom>
              <a:avLst/>
              <a:gdLst>
                <a:gd name="connsiteX0" fmla="*/ 0 w 1269185"/>
                <a:gd name="connsiteY0" fmla="*/ 0 h 616"/>
                <a:gd name="connsiteX1" fmla="*/ 1269186 w 1269185"/>
                <a:gd name="connsiteY1" fmla="*/ 0 h 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185" h="616">
                  <a:moveTo>
                    <a:pt x="0" y="0"/>
                  </a:moveTo>
                  <a:lnTo>
                    <a:pt x="1269186" y="0"/>
                  </a:lnTo>
                </a:path>
              </a:pathLst>
            </a:custGeom>
            <a:noFill/>
            <a:ln w="1230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200EA8F7-D9EE-849B-C812-6958777C6FC2}"/>
                </a:ext>
              </a:extLst>
            </p:cNvPr>
            <p:cNvSpPr/>
            <p:nvPr/>
          </p:nvSpPr>
          <p:spPr>
            <a:xfrm>
              <a:off x="7528046" y="1544512"/>
              <a:ext cx="1269185" cy="616"/>
            </a:xfrm>
            <a:custGeom>
              <a:avLst/>
              <a:gdLst>
                <a:gd name="connsiteX0" fmla="*/ 0 w 1269185"/>
                <a:gd name="connsiteY0" fmla="*/ 0 h 616"/>
                <a:gd name="connsiteX1" fmla="*/ 1269186 w 1269185"/>
                <a:gd name="connsiteY1" fmla="*/ 0 h 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185" h="616">
                  <a:moveTo>
                    <a:pt x="0" y="0"/>
                  </a:moveTo>
                  <a:lnTo>
                    <a:pt x="1269186" y="0"/>
                  </a:lnTo>
                </a:path>
              </a:pathLst>
            </a:custGeom>
            <a:noFill/>
            <a:ln w="1230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3F5BFDAF-EFA4-F297-0E44-5830F00F344D}"/>
                </a:ext>
              </a:extLst>
            </p:cNvPr>
            <p:cNvSpPr/>
            <p:nvPr/>
          </p:nvSpPr>
          <p:spPr>
            <a:xfrm>
              <a:off x="7528046" y="1380750"/>
              <a:ext cx="1269185" cy="616"/>
            </a:xfrm>
            <a:custGeom>
              <a:avLst/>
              <a:gdLst>
                <a:gd name="connsiteX0" fmla="*/ 0 w 1269185"/>
                <a:gd name="connsiteY0" fmla="*/ 0 h 616"/>
                <a:gd name="connsiteX1" fmla="*/ 1269186 w 1269185"/>
                <a:gd name="connsiteY1" fmla="*/ 0 h 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185" h="616">
                  <a:moveTo>
                    <a:pt x="0" y="0"/>
                  </a:moveTo>
                  <a:lnTo>
                    <a:pt x="1269186" y="0"/>
                  </a:lnTo>
                </a:path>
              </a:pathLst>
            </a:custGeom>
            <a:noFill/>
            <a:ln w="1230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53F2F129-8A5F-A575-4DD6-69042979E949}"/>
                </a:ext>
              </a:extLst>
            </p:cNvPr>
            <p:cNvSpPr/>
            <p:nvPr/>
          </p:nvSpPr>
          <p:spPr>
            <a:xfrm>
              <a:off x="7528046" y="1380750"/>
              <a:ext cx="616" cy="818811"/>
            </a:xfrm>
            <a:custGeom>
              <a:avLst/>
              <a:gdLst>
                <a:gd name="connsiteX0" fmla="*/ 0 w 616"/>
                <a:gd name="connsiteY0" fmla="*/ 818812 h 818811"/>
                <a:gd name="connsiteX1" fmla="*/ 0 w 616"/>
                <a:gd name="connsiteY1" fmla="*/ 0 h 818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6" h="818811">
                  <a:moveTo>
                    <a:pt x="0" y="818812"/>
                  </a:moveTo>
                  <a:lnTo>
                    <a:pt x="0" y="0"/>
                  </a:lnTo>
                </a:path>
              </a:pathLst>
            </a:custGeom>
            <a:noFill/>
            <a:ln w="246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6324B288-BACE-2A61-D351-3653CA39852F}"/>
                </a:ext>
              </a:extLst>
            </p:cNvPr>
            <p:cNvSpPr/>
            <p:nvPr/>
          </p:nvSpPr>
          <p:spPr>
            <a:xfrm>
              <a:off x="7528046" y="2199561"/>
              <a:ext cx="11647" cy="616"/>
            </a:xfrm>
            <a:custGeom>
              <a:avLst/>
              <a:gdLst>
                <a:gd name="connsiteX0" fmla="*/ 0 w 11647"/>
                <a:gd name="connsiteY0" fmla="*/ 0 h 616"/>
                <a:gd name="connsiteX1" fmla="*/ 11648 w 11647"/>
                <a:gd name="connsiteY1" fmla="*/ 0 h 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647" h="616">
                  <a:moveTo>
                    <a:pt x="0" y="0"/>
                  </a:moveTo>
                  <a:lnTo>
                    <a:pt x="11648" y="0"/>
                  </a:lnTo>
                </a:path>
              </a:pathLst>
            </a:custGeom>
            <a:noFill/>
            <a:ln w="246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7D2ACC14-7E14-5E6A-13C9-2F1103699D86}"/>
                </a:ext>
              </a:extLst>
            </p:cNvPr>
            <p:cNvSpPr/>
            <p:nvPr/>
          </p:nvSpPr>
          <p:spPr>
            <a:xfrm>
              <a:off x="7528046" y="2035801"/>
              <a:ext cx="11647" cy="616"/>
            </a:xfrm>
            <a:custGeom>
              <a:avLst/>
              <a:gdLst>
                <a:gd name="connsiteX0" fmla="*/ 0 w 11647"/>
                <a:gd name="connsiteY0" fmla="*/ 0 h 616"/>
                <a:gd name="connsiteX1" fmla="*/ 11648 w 11647"/>
                <a:gd name="connsiteY1" fmla="*/ 0 h 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647" h="616">
                  <a:moveTo>
                    <a:pt x="0" y="0"/>
                  </a:moveTo>
                  <a:lnTo>
                    <a:pt x="11648" y="0"/>
                  </a:lnTo>
                </a:path>
              </a:pathLst>
            </a:custGeom>
            <a:noFill/>
            <a:ln w="246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0503871F-ACA1-94BB-8ED8-3F23D52EACCB}"/>
                </a:ext>
              </a:extLst>
            </p:cNvPr>
            <p:cNvSpPr/>
            <p:nvPr/>
          </p:nvSpPr>
          <p:spPr>
            <a:xfrm>
              <a:off x="7528046" y="1872037"/>
              <a:ext cx="11647" cy="616"/>
            </a:xfrm>
            <a:custGeom>
              <a:avLst/>
              <a:gdLst>
                <a:gd name="connsiteX0" fmla="*/ 0 w 11647"/>
                <a:gd name="connsiteY0" fmla="*/ 0 h 616"/>
                <a:gd name="connsiteX1" fmla="*/ 11648 w 11647"/>
                <a:gd name="connsiteY1" fmla="*/ 0 h 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647" h="616">
                  <a:moveTo>
                    <a:pt x="0" y="0"/>
                  </a:moveTo>
                  <a:lnTo>
                    <a:pt x="11648" y="0"/>
                  </a:lnTo>
                </a:path>
              </a:pathLst>
            </a:custGeom>
            <a:noFill/>
            <a:ln w="246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9B58AA8A-32E6-F5EC-B471-1049A3C60D0F}"/>
                </a:ext>
              </a:extLst>
            </p:cNvPr>
            <p:cNvSpPr/>
            <p:nvPr/>
          </p:nvSpPr>
          <p:spPr>
            <a:xfrm>
              <a:off x="7528046" y="1708274"/>
              <a:ext cx="11647" cy="616"/>
            </a:xfrm>
            <a:custGeom>
              <a:avLst/>
              <a:gdLst>
                <a:gd name="connsiteX0" fmla="*/ 0 w 11647"/>
                <a:gd name="connsiteY0" fmla="*/ 0 h 616"/>
                <a:gd name="connsiteX1" fmla="*/ 11648 w 11647"/>
                <a:gd name="connsiteY1" fmla="*/ 0 h 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647" h="616">
                  <a:moveTo>
                    <a:pt x="0" y="0"/>
                  </a:moveTo>
                  <a:lnTo>
                    <a:pt x="11648" y="0"/>
                  </a:lnTo>
                </a:path>
              </a:pathLst>
            </a:custGeom>
            <a:noFill/>
            <a:ln w="246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37666909-2E90-33F7-CD6E-D8B5F7FA4053}"/>
                </a:ext>
              </a:extLst>
            </p:cNvPr>
            <p:cNvSpPr/>
            <p:nvPr/>
          </p:nvSpPr>
          <p:spPr>
            <a:xfrm>
              <a:off x="7528046" y="1544512"/>
              <a:ext cx="11647" cy="616"/>
            </a:xfrm>
            <a:custGeom>
              <a:avLst/>
              <a:gdLst>
                <a:gd name="connsiteX0" fmla="*/ 0 w 11647"/>
                <a:gd name="connsiteY0" fmla="*/ 0 h 616"/>
                <a:gd name="connsiteX1" fmla="*/ 11648 w 11647"/>
                <a:gd name="connsiteY1" fmla="*/ 0 h 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647" h="616">
                  <a:moveTo>
                    <a:pt x="0" y="0"/>
                  </a:moveTo>
                  <a:lnTo>
                    <a:pt x="11648" y="0"/>
                  </a:lnTo>
                </a:path>
              </a:pathLst>
            </a:custGeom>
            <a:noFill/>
            <a:ln w="246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FF267E06-7CF9-9AE9-FE18-7A886F0F5F24}"/>
                </a:ext>
              </a:extLst>
            </p:cNvPr>
            <p:cNvSpPr/>
            <p:nvPr/>
          </p:nvSpPr>
          <p:spPr>
            <a:xfrm>
              <a:off x="7528046" y="1380750"/>
              <a:ext cx="11647" cy="616"/>
            </a:xfrm>
            <a:custGeom>
              <a:avLst/>
              <a:gdLst>
                <a:gd name="connsiteX0" fmla="*/ 0 w 11647"/>
                <a:gd name="connsiteY0" fmla="*/ 0 h 616"/>
                <a:gd name="connsiteX1" fmla="*/ 11648 w 11647"/>
                <a:gd name="connsiteY1" fmla="*/ 0 h 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647" h="616">
                  <a:moveTo>
                    <a:pt x="0" y="0"/>
                  </a:moveTo>
                  <a:lnTo>
                    <a:pt x="11648" y="0"/>
                  </a:lnTo>
                </a:path>
              </a:pathLst>
            </a:custGeom>
            <a:noFill/>
            <a:ln w="246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FF31FD8D-05ED-D059-C2ED-8A02AC47B13D}"/>
                </a:ext>
              </a:extLst>
            </p:cNvPr>
            <p:cNvSpPr/>
            <p:nvPr/>
          </p:nvSpPr>
          <p:spPr>
            <a:xfrm>
              <a:off x="7431299" y="2180250"/>
              <a:ext cx="25767" cy="38671"/>
            </a:xfrm>
            <a:custGeom>
              <a:avLst/>
              <a:gdLst>
                <a:gd name="connsiteX0" fmla="*/ 12884 w 25767"/>
                <a:gd name="connsiteY0" fmla="*/ 3994 h 38671"/>
                <a:gd name="connsiteX1" fmla="*/ 7016 w 25767"/>
                <a:gd name="connsiteY1" fmla="*/ 7840 h 38671"/>
                <a:gd name="connsiteX2" fmla="*/ 5069 w 25767"/>
                <a:gd name="connsiteY2" fmla="*/ 19348 h 38671"/>
                <a:gd name="connsiteX3" fmla="*/ 7016 w 25767"/>
                <a:gd name="connsiteY3" fmla="*/ 30862 h 38671"/>
                <a:gd name="connsiteX4" fmla="*/ 12884 w 25767"/>
                <a:gd name="connsiteY4" fmla="*/ 34678 h 38671"/>
                <a:gd name="connsiteX5" fmla="*/ 18752 w 25767"/>
                <a:gd name="connsiteY5" fmla="*/ 30862 h 38671"/>
                <a:gd name="connsiteX6" fmla="*/ 20724 w 25767"/>
                <a:gd name="connsiteY6" fmla="*/ 19348 h 38671"/>
                <a:gd name="connsiteX7" fmla="*/ 18752 w 25767"/>
                <a:gd name="connsiteY7" fmla="*/ 7840 h 38671"/>
                <a:gd name="connsiteX8" fmla="*/ 12884 w 25767"/>
                <a:gd name="connsiteY8" fmla="*/ 3994 h 38671"/>
                <a:gd name="connsiteX9" fmla="*/ 12884 w 25767"/>
                <a:gd name="connsiteY9" fmla="*/ 0 h 38671"/>
                <a:gd name="connsiteX10" fmla="*/ 22447 w 25767"/>
                <a:gd name="connsiteY10" fmla="*/ 4968 h 38671"/>
                <a:gd name="connsiteX11" fmla="*/ 25768 w 25767"/>
                <a:gd name="connsiteY11" fmla="*/ 19348 h 38671"/>
                <a:gd name="connsiteX12" fmla="*/ 22447 w 25767"/>
                <a:gd name="connsiteY12" fmla="*/ 33728 h 38671"/>
                <a:gd name="connsiteX13" fmla="*/ 12884 w 25767"/>
                <a:gd name="connsiteY13" fmla="*/ 38672 h 38671"/>
                <a:gd name="connsiteX14" fmla="*/ 3296 w 25767"/>
                <a:gd name="connsiteY14" fmla="*/ 33728 h 38671"/>
                <a:gd name="connsiteX15" fmla="*/ 0 w 25767"/>
                <a:gd name="connsiteY15" fmla="*/ 19348 h 38671"/>
                <a:gd name="connsiteX16" fmla="*/ 3296 w 25767"/>
                <a:gd name="connsiteY16" fmla="*/ 4968 h 38671"/>
                <a:gd name="connsiteX17" fmla="*/ 12884 w 25767"/>
                <a:gd name="connsiteY17" fmla="*/ 0 h 38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5767" h="38671">
                  <a:moveTo>
                    <a:pt x="12884" y="3994"/>
                  </a:moveTo>
                  <a:cubicBezTo>
                    <a:pt x="10287" y="3994"/>
                    <a:pt x="8331" y="5276"/>
                    <a:pt x="7016" y="7840"/>
                  </a:cubicBezTo>
                  <a:cubicBezTo>
                    <a:pt x="5718" y="10386"/>
                    <a:pt x="5069" y="14220"/>
                    <a:pt x="5069" y="19348"/>
                  </a:cubicBezTo>
                  <a:cubicBezTo>
                    <a:pt x="5069" y="24458"/>
                    <a:pt x="5718" y="28298"/>
                    <a:pt x="7016" y="30862"/>
                  </a:cubicBezTo>
                  <a:cubicBezTo>
                    <a:pt x="8331" y="33408"/>
                    <a:pt x="10287" y="34678"/>
                    <a:pt x="12884" y="34678"/>
                  </a:cubicBezTo>
                  <a:cubicBezTo>
                    <a:pt x="15497" y="34678"/>
                    <a:pt x="17453" y="33408"/>
                    <a:pt x="18752" y="30862"/>
                  </a:cubicBezTo>
                  <a:cubicBezTo>
                    <a:pt x="20066" y="28298"/>
                    <a:pt x="20724" y="24458"/>
                    <a:pt x="20724" y="19348"/>
                  </a:cubicBezTo>
                  <a:cubicBezTo>
                    <a:pt x="20724" y="14220"/>
                    <a:pt x="20066" y="10386"/>
                    <a:pt x="18752" y="7840"/>
                  </a:cubicBezTo>
                  <a:cubicBezTo>
                    <a:pt x="17453" y="5276"/>
                    <a:pt x="15497" y="3994"/>
                    <a:pt x="12884" y="3994"/>
                  </a:cubicBezTo>
                  <a:moveTo>
                    <a:pt x="12884" y="0"/>
                  </a:moveTo>
                  <a:cubicBezTo>
                    <a:pt x="17062" y="0"/>
                    <a:pt x="20249" y="1658"/>
                    <a:pt x="22447" y="4968"/>
                  </a:cubicBezTo>
                  <a:cubicBezTo>
                    <a:pt x="24661" y="8266"/>
                    <a:pt x="25768" y="13055"/>
                    <a:pt x="25768" y="19348"/>
                  </a:cubicBezTo>
                  <a:cubicBezTo>
                    <a:pt x="25768" y="25623"/>
                    <a:pt x="24661" y="30419"/>
                    <a:pt x="22447" y="33728"/>
                  </a:cubicBezTo>
                  <a:cubicBezTo>
                    <a:pt x="20249" y="37026"/>
                    <a:pt x="17062" y="38672"/>
                    <a:pt x="12884" y="38672"/>
                  </a:cubicBezTo>
                  <a:cubicBezTo>
                    <a:pt x="8706" y="38672"/>
                    <a:pt x="5510" y="37026"/>
                    <a:pt x="3296" y="33728"/>
                  </a:cubicBezTo>
                  <a:cubicBezTo>
                    <a:pt x="1098" y="30419"/>
                    <a:pt x="0" y="25623"/>
                    <a:pt x="0" y="19348"/>
                  </a:cubicBezTo>
                  <a:cubicBezTo>
                    <a:pt x="0" y="13055"/>
                    <a:pt x="1098" y="8266"/>
                    <a:pt x="3296" y="4968"/>
                  </a:cubicBezTo>
                  <a:cubicBezTo>
                    <a:pt x="5510" y="1658"/>
                    <a:pt x="8706" y="0"/>
                    <a:pt x="12884" y="0"/>
                  </a:cubicBezTo>
                  <a:close/>
                </a:path>
              </a:pathLst>
            </a:custGeom>
            <a:solidFill>
              <a:srgbClr val="000000"/>
            </a:solidFill>
            <a:ln w="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A3CCFDFE-EC6F-5C16-27DB-A759ACDD0186}"/>
                </a:ext>
              </a:extLst>
            </p:cNvPr>
            <p:cNvSpPr/>
            <p:nvPr/>
          </p:nvSpPr>
          <p:spPr>
            <a:xfrm>
              <a:off x="7465931" y="2211858"/>
              <a:ext cx="5268" cy="6342"/>
            </a:xfrm>
            <a:custGeom>
              <a:avLst/>
              <a:gdLst>
                <a:gd name="connsiteX0" fmla="*/ 0 w 5268"/>
                <a:gd name="connsiteY0" fmla="*/ 0 h 6342"/>
                <a:gd name="connsiteX1" fmla="*/ 5268 w 5268"/>
                <a:gd name="connsiteY1" fmla="*/ 0 h 6342"/>
                <a:gd name="connsiteX2" fmla="*/ 5268 w 5268"/>
                <a:gd name="connsiteY2" fmla="*/ 6343 h 6342"/>
                <a:gd name="connsiteX3" fmla="*/ 0 w 5268"/>
                <a:gd name="connsiteY3" fmla="*/ 6343 h 6342"/>
                <a:gd name="connsiteX4" fmla="*/ 0 w 5268"/>
                <a:gd name="connsiteY4" fmla="*/ 0 h 6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68" h="6342">
                  <a:moveTo>
                    <a:pt x="0" y="0"/>
                  </a:moveTo>
                  <a:lnTo>
                    <a:pt x="5268" y="0"/>
                  </a:lnTo>
                  <a:lnTo>
                    <a:pt x="5268" y="6343"/>
                  </a:lnTo>
                  <a:lnTo>
                    <a:pt x="0" y="63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CDDB14F5-A667-C11C-0F44-5CB723A984D1}"/>
                </a:ext>
              </a:extLst>
            </p:cNvPr>
            <p:cNvSpPr/>
            <p:nvPr/>
          </p:nvSpPr>
          <p:spPr>
            <a:xfrm>
              <a:off x="7480088" y="2180250"/>
              <a:ext cx="25767" cy="38671"/>
            </a:xfrm>
            <a:custGeom>
              <a:avLst/>
              <a:gdLst>
                <a:gd name="connsiteX0" fmla="*/ 12884 w 25767"/>
                <a:gd name="connsiteY0" fmla="*/ 3994 h 38671"/>
                <a:gd name="connsiteX1" fmla="*/ 7016 w 25767"/>
                <a:gd name="connsiteY1" fmla="*/ 7840 h 38671"/>
                <a:gd name="connsiteX2" fmla="*/ 5069 w 25767"/>
                <a:gd name="connsiteY2" fmla="*/ 19348 h 38671"/>
                <a:gd name="connsiteX3" fmla="*/ 7016 w 25767"/>
                <a:gd name="connsiteY3" fmla="*/ 30862 h 38671"/>
                <a:gd name="connsiteX4" fmla="*/ 12884 w 25767"/>
                <a:gd name="connsiteY4" fmla="*/ 34678 h 38671"/>
                <a:gd name="connsiteX5" fmla="*/ 18752 w 25767"/>
                <a:gd name="connsiteY5" fmla="*/ 30862 h 38671"/>
                <a:gd name="connsiteX6" fmla="*/ 20724 w 25767"/>
                <a:gd name="connsiteY6" fmla="*/ 19348 h 38671"/>
                <a:gd name="connsiteX7" fmla="*/ 18752 w 25767"/>
                <a:gd name="connsiteY7" fmla="*/ 7840 h 38671"/>
                <a:gd name="connsiteX8" fmla="*/ 12884 w 25767"/>
                <a:gd name="connsiteY8" fmla="*/ 3994 h 38671"/>
                <a:gd name="connsiteX9" fmla="*/ 12884 w 25767"/>
                <a:gd name="connsiteY9" fmla="*/ 0 h 38671"/>
                <a:gd name="connsiteX10" fmla="*/ 22447 w 25767"/>
                <a:gd name="connsiteY10" fmla="*/ 4968 h 38671"/>
                <a:gd name="connsiteX11" fmla="*/ 25768 w 25767"/>
                <a:gd name="connsiteY11" fmla="*/ 19348 h 38671"/>
                <a:gd name="connsiteX12" fmla="*/ 22447 w 25767"/>
                <a:gd name="connsiteY12" fmla="*/ 33728 h 38671"/>
                <a:gd name="connsiteX13" fmla="*/ 12884 w 25767"/>
                <a:gd name="connsiteY13" fmla="*/ 38672 h 38671"/>
                <a:gd name="connsiteX14" fmla="*/ 3296 w 25767"/>
                <a:gd name="connsiteY14" fmla="*/ 33728 h 38671"/>
                <a:gd name="connsiteX15" fmla="*/ 0 w 25767"/>
                <a:gd name="connsiteY15" fmla="*/ 19348 h 38671"/>
                <a:gd name="connsiteX16" fmla="*/ 3296 w 25767"/>
                <a:gd name="connsiteY16" fmla="*/ 4968 h 38671"/>
                <a:gd name="connsiteX17" fmla="*/ 12884 w 25767"/>
                <a:gd name="connsiteY17" fmla="*/ 0 h 38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5767" h="38671">
                  <a:moveTo>
                    <a:pt x="12884" y="3994"/>
                  </a:moveTo>
                  <a:cubicBezTo>
                    <a:pt x="10287" y="3994"/>
                    <a:pt x="8331" y="5276"/>
                    <a:pt x="7016" y="7840"/>
                  </a:cubicBezTo>
                  <a:cubicBezTo>
                    <a:pt x="5718" y="10386"/>
                    <a:pt x="5069" y="14220"/>
                    <a:pt x="5069" y="19348"/>
                  </a:cubicBezTo>
                  <a:cubicBezTo>
                    <a:pt x="5069" y="24458"/>
                    <a:pt x="5718" y="28298"/>
                    <a:pt x="7016" y="30862"/>
                  </a:cubicBezTo>
                  <a:cubicBezTo>
                    <a:pt x="8331" y="33408"/>
                    <a:pt x="10287" y="34678"/>
                    <a:pt x="12884" y="34678"/>
                  </a:cubicBezTo>
                  <a:cubicBezTo>
                    <a:pt x="15497" y="34678"/>
                    <a:pt x="17453" y="33408"/>
                    <a:pt x="18752" y="30862"/>
                  </a:cubicBezTo>
                  <a:cubicBezTo>
                    <a:pt x="20066" y="28298"/>
                    <a:pt x="20724" y="24458"/>
                    <a:pt x="20724" y="19348"/>
                  </a:cubicBezTo>
                  <a:cubicBezTo>
                    <a:pt x="20724" y="14220"/>
                    <a:pt x="20066" y="10386"/>
                    <a:pt x="18752" y="7840"/>
                  </a:cubicBezTo>
                  <a:cubicBezTo>
                    <a:pt x="17453" y="5276"/>
                    <a:pt x="15497" y="3994"/>
                    <a:pt x="12884" y="3994"/>
                  </a:cubicBezTo>
                  <a:moveTo>
                    <a:pt x="12884" y="0"/>
                  </a:moveTo>
                  <a:cubicBezTo>
                    <a:pt x="17062" y="0"/>
                    <a:pt x="20249" y="1658"/>
                    <a:pt x="22447" y="4968"/>
                  </a:cubicBezTo>
                  <a:cubicBezTo>
                    <a:pt x="24661" y="8266"/>
                    <a:pt x="25768" y="13055"/>
                    <a:pt x="25768" y="19348"/>
                  </a:cubicBezTo>
                  <a:cubicBezTo>
                    <a:pt x="25768" y="25623"/>
                    <a:pt x="24661" y="30419"/>
                    <a:pt x="22447" y="33728"/>
                  </a:cubicBezTo>
                  <a:cubicBezTo>
                    <a:pt x="20249" y="37026"/>
                    <a:pt x="17062" y="38672"/>
                    <a:pt x="12884" y="38672"/>
                  </a:cubicBezTo>
                  <a:cubicBezTo>
                    <a:pt x="8705" y="38672"/>
                    <a:pt x="5509" y="37026"/>
                    <a:pt x="3296" y="33728"/>
                  </a:cubicBezTo>
                  <a:cubicBezTo>
                    <a:pt x="1098" y="30419"/>
                    <a:pt x="0" y="25623"/>
                    <a:pt x="0" y="19348"/>
                  </a:cubicBezTo>
                  <a:cubicBezTo>
                    <a:pt x="0" y="13055"/>
                    <a:pt x="1098" y="8266"/>
                    <a:pt x="3296" y="4968"/>
                  </a:cubicBezTo>
                  <a:cubicBezTo>
                    <a:pt x="5509" y="1658"/>
                    <a:pt x="8705" y="0"/>
                    <a:pt x="12884" y="0"/>
                  </a:cubicBezTo>
                  <a:close/>
                </a:path>
              </a:pathLst>
            </a:custGeom>
            <a:solidFill>
              <a:srgbClr val="000000"/>
            </a:solidFill>
            <a:ln w="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63205351-7CA9-2643-6966-178CA60D142C}"/>
                </a:ext>
              </a:extLst>
            </p:cNvPr>
            <p:cNvSpPr/>
            <p:nvPr/>
          </p:nvSpPr>
          <p:spPr>
            <a:xfrm>
              <a:off x="7433021" y="2016484"/>
              <a:ext cx="25767" cy="38677"/>
            </a:xfrm>
            <a:custGeom>
              <a:avLst/>
              <a:gdLst>
                <a:gd name="connsiteX0" fmla="*/ 12884 w 25767"/>
                <a:gd name="connsiteY0" fmla="*/ 3994 h 38677"/>
                <a:gd name="connsiteX1" fmla="*/ 7016 w 25767"/>
                <a:gd name="connsiteY1" fmla="*/ 7840 h 38677"/>
                <a:gd name="connsiteX2" fmla="*/ 5069 w 25767"/>
                <a:gd name="connsiteY2" fmla="*/ 19354 h 38677"/>
                <a:gd name="connsiteX3" fmla="*/ 7016 w 25767"/>
                <a:gd name="connsiteY3" fmla="*/ 30862 h 38677"/>
                <a:gd name="connsiteX4" fmla="*/ 12884 w 25767"/>
                <a:gd name="connsiteY4" fmla="*/ 34684 h 38677"/>
                <a:gd name="connsiteX5" fmla="*/ 18752 w 25767"/>
                <a:gd name="connsiteY5" fmla="*/ 30862 h 38677"/>
                <a:gd name="connsiteX6" fmla="*/ 20724 w 25767"/>
                <a:gd name="connsiteY6" fmla="*/ 19354 h 38677"/>
                <a:gd name="connsiteX7" fmla="*/ 18752 w 25767"/>
                <a:gd name="connsiteY7" fmla="*/ 7840 h 38677"/>
                <a:gd name="connsiteX8" fmla="*/ 12884 w 25767"/>
                <a:gd name="connsiteY8" fmla="*/ 3994 h 38677"/>
                <a:gd name="connsiteX9" fmla="*/ 12884 w 25767"/>
                <a:gd name="connsiteY9" fmla="*/ 0 h 38677"/>
                <a:gd name="connsiteX10" fmla="*/ 22447 w 25767"/>
                <a:gd name="connsiteY10" fmla="*/ 4968 h 38677"/>
                <a:gd name="connsiteX11" fmla="*/ 25768 w 25767"/>
                <a:gd name="connsiteY11" fmla="*/ 19354 h 38677"/>
                <a:gd name="connsiteX12" fmla="*/ 22447 w 25767"/>
                <a:gd name="connsiteY12" fmla="*/ 33735 h 38677"/>
                <a:gd name="connsiteX13" fmla="*/ 12884 w 25767"/>
                <a:gd name="connsiteY13" fmla="*/ 38678 h 38677"/>
                <a:gd name="connsiteX14" fmla="*/ 3296 w 25767"/>
                <a:gd name="connsiteY14" fmla="*/ 33735 h 38677"/>
                <a:gd name="connsiteX15" fmla="*/ 0 w 25767"/>
                <a:gd name="connsiteY15" fmla="*/ 19354 h 38677"/>
                <a:gd name="connsiteX16" fmla="*/ 3296 w 25767"/>
                <a:gd name="connsiteY16" fmla="*/ 4968 h 38677"/>
                <a:gd name="connsiteX17" fmla="*/ 12884 w 25767"/>
                <a:gd name="connsiteY17" fmla="*/ 0 h 38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5767" h="38677">
                  <a:moveTo>
                    <a:pt x="12884" y="3994"/>
                  </a:moveTo>
                  <a:cubicBezTo>
                    <a:pt x="10287" y="3994"/>
                    <a:pt x="8331" y="5276"/>
                    <a:pt x="7016" y="7840"/>
                  </a:cubicBezTo>
                  <a:cubicBezTo>
                    <a:pt x="5718" y="10386"/>
                    <a:pt x="5069" y="14226"/>
                    <a:pt x="5069" y="19354"/>
                  </a:cubicBezTo>
                  <a:cubicBezTo>
                    <a:pt x="5069" y="24464"/>
                    <a:pt x="5718" y="28298"/>
                    <a:pt x="7016" y="30862"/>
                  </a:cubicBezTo>
                  <a:cubicBezTo>
                    <a:pt x="8331" y="33408"/>
                    <a:pt x="10287" y="34684"/>
                    <a:pt x="12884" y="34684"/>
                  </a:cubicBezTo>
                  <a:cubicBezTo>
                    <a:pt x="15498" y="34684"/>
                    <a:pt x="17453" y="33408"/>
                    <a:pt x="18752" y="30862"/>
                  </a:cubicBezTo>
                  <a:cubicBezTo>
                    <a:pt x="20066" y="28298"/>
                    <a:pt x="20724" y="24464"/>
                    <a:pt x="20724" y="19354"/>
                  </a:cubicBezTo>
                  <a:cubicBezTo>
                    <a:pt x="20724" y="14226"/>
                    <a:pt x="20066" y="10386"/>
                    <a:pt x="18752" y="7840"/>
                  </a:cubicBezTo>
                  <a:cubicBezTo>
                    <a:pt x="17453" y="5276"/>
                    <a:pt x="15498" y="3994"/>
                    <a:pt x="12884" y="3994"/>
                  </a:cubicBezTo>
                  <a:moveTo>
                    <a:pt x="12884" y="0"/>
                  </a:moveTo>
                  <a:cubicBezTo>
                    <a:pt x="17062" y="0"/>
                    <a:pt x="20250" y="1658"/>
                    <a:pt x="22447" y="4968"/>
                  </a:cubicBezTo>
                  <a:cubicBezTo>
                    <a:pt x="24661" y="8266"/>
                    <a:pt x="25768" y="13061"/>
                    <a:pt x="25768" y="19354"/>
                  </a:cubicBezTo>
                  <a:cubicBezTo>
                    <a:pt x="25768" y="25629"/>
                    <a:pt x="24661" y="30425"/>
                    <a:pt x="22447" y="33735"/>
                  </a:cubicBezTo>
                  <a:cubicBezTo>
                    <a:pt x="20250" y="37032"/>
                    <a:pt x="17062" y="38678"/>
                    <a:pt x="12884" y="38678"/>
                  </a:cubicBezTo>
                  <a:cubicBezTo>
                    <a:pt x="8706" y="38678"/>
                    <a:pt x="5510" y="37032"/>
                    <a:pt x="3296" y="33735"/>
                  </a:cubicBezTo>
                  <a:cubicBezTo>
                    <a:pt x="1098" y="30425"/>
                    <a:pt x="0" y="25629"/>
                    <a:pt x="0" y="19354"/>
                  </a:cubicBezTo>
                  <a:cubicBezTo>
                    <a:pt x="0" y="13061"/>
                    <a:pt x="1098" y="8266"/>
                    <a:pt x="3296" y="4968"/>
                  </a:cubicBezTo>
                  <a:cubicBezTo>
                    <a:pt x="5510" y="1658"/>
                    <a:pt x="8706" y="0"/>
                    <a:pt x="12884" y="0"/>
                  </a:cubicBezTo>
                  <a:close/>
                </a:path>
              </a:pathLst>
            </a:custGeom>
            <a:solidFill>
              <a:srgbClr val="000000"/>
            </a:solidFill>
            <a:ln w="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AAAFB315-4A8E-4690-5D1C-404C955D6C1D}"/>
                </a:ext>
              </a:extLst>
            </p:cNvPr>
            <p:cNvSpPr/>
            <p:nvPr/>
          </p:nvSpPr>
          <p:spPr>
            <a:xfrm>
              <a:off x="7467654" y="2048098"/>
              <a:ext cx="5268" cy="6342"/>
            </a:xfrm>
            <a:custGeom>
              <a:avLst/>
              <a:gdLst>
                <a:gd name="connsiteX0" fmla="*/ 0 w 5268"/>
                <a:gd name="connsiteY0" fmla="*/ 0 h 6342"/>
                <a:gd name="connsiteX1" fmla="*/ 5268 w 5268"/>
                <a:gd name="connsiteY1" fmla="*/ 0 h 6342"/>
                <a:gd name="connsiteX2" fmla="*/ 5268 w 5268"/>
                <a:gd name="connsiteY2" fmla="*/ 6343 h 6342"/>
                <a:gd name="connsiteX3" fmla="*/ 0 w 5268"/>
                <a:gd name="connsiteY3" fmla="*/ 6343 h 6342"/>
                <a:gd name="connsiteX4" fmla="*/ 0 w 5268"/>
                <a:gd name="connsiteY4" fmla="*/ 0 h 6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68" h="6342">
                  <a:moveTo>
                    <a:pt x="0" y="0"/>
                  </a:moveTo>
                  <a:lnTo>
                    <a:pt x="5268" y="0"/>
                  </a:lnTo>
                  <a:lnTo>
                    <a:pt x="5268" y="6343"/>
                  </a:lnTo>
                  <a:lnTo>
                    <a:pt x="0" y="63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96661A36-1114-613D-974D-7CBE1AE9D323}"/>
                </a:ext>
              </a:extLst>
            </p:cNvPr>
            <p:cNvSpPr/>
            <p:nvPr/>
          </p:nvSpPr>
          <p:spPr>
            <a:xfrm>
              <a:off x="7482185" y="2016484"/>
              <a:ext cx="23670" cy="37956"/>
            </a:xfrm>
            <a:custGeom>
              <a:avLst/>
              <a:gdLst>
                <a:gd name="connsiteX0" fmla="*/ 6068 w 23670"/>
                <a:gd name="connsiteY0" fmla="*/ 33710 h 37956"/>
                <a:gd name="connsiteX1" fmla="*/ 23671 w 23670"/>
                <a:gd name="connsiteY1" fmla="*/ 33710 h 37956"/>
                <a:gd name="connsiteX2" fmla="*/ 23671 w 23670"/>
                <a:gd name="connsiteY2" fmla="*/ 37957 h 37956"/>
                <a:gd name="connsiteX3" fmla="*/ 0 w 23670"/>
                <a:gd name="connsiteY3" fmla="*/ 37957 h 37956"/>
                <a:gd name="connsiteX4" fmla="*/ 0 w 23670"/>
                <a:gd name="connsiteY4" fmla="*/ 33710 h 37956"/>
                <a:gd name="connsiteX5" fmla="*/ 7816 w 23670"/>
                <a:gd name="connsiteY5" fmla="*/ 25746 h 37956"/>
                <a:gd name="connsiteX6" fmla="*/ 14058 w 23670"/>
                <a:gd name="connsiteY6" fmla="*/ 19280 h 37956"/>
                <a:gd name="connsiteX7" fmla="*/ 17429 w 23670"/>
                <a:gd name="connsiteY7" fmla="*/ 14682 h 37956"/>
                <a:gd name="connsiteX8" fmla="*/ 18402 w 23670"/>
                <a:gd name="connsiteY8" fmla="*/ 10965 h 37956"/>
                <a:gd name="connsiteX9" fmla="*/ 16305 w 23670"/>
                <a:gd name="connsiteY9" fmla="*/ 6121 h 37956"/>
                <a:gd name="connsiteX10" fmla="*/ 10887 w 23670"/>
                <a:gd name="connsiteY10" fmla="*/ 4247 h 37956"/>
                <a:gd name="connsiteX11" fmla="*/ 5868 w 23670"/>
                <a:gd name="connsiteY11" fmla="*/ 5073 h 37956"/>
                <a:gd name="connsiteX12" fmla="*/ 250 w 23670"/>
                <a:gd name="connsiteY12" fmla="*/ 7569 h 37956"/>
                <a:gd name="connsiteX13" fmla="*/ 250 w 23670"/>
                <a:gd name="connsiteY13" fmla="*/ 2472 h 37956"/>
                <a:gd name="connsiteX14" fmla="*/ 5943 w 23670"/>
                <a:gd name="connsiteY14" fmla="*/ 629 h 37956"/>
                <a:gd name="connsiteX15" fmla="*/ 10787 w 23670"/>
                <a:gd name="connsiteY15" fmla="*/ 0 h 37956"/>
                <a:gd name="connsiteX16" fmla="*/ 20026 w 23670"/>
                <a:gd name="connsiteY16" fmla="*/ 2897 h 37956"/>
                <a:gd name="connsiteX17" fmla="*/ 23471 w 23670"/>
                <a:gd name="connsiteY17" fmla="*/ 10639 h 37956"/>
                <a:gd name="connsiteX18" fmla="*/ 22597 w 23670"/>
                <a:gd name="connsiteY18" fmla="*/ 15009 h 37956"/>
                <a:gd name="connsiteX19" fmla="*/ 19476 w 23670"/>
                <a:gd name="connsiteY19" fmla="*/ 19854 h 37956"/>
                <a:gd name="connsiteX20" fmla="*/ 15506 w 23670"/>
                <a:gd name="connsiteY20" fmla="*/ 24045 h 37956"/>
                <a:gd name="connsiteX21" fmla="*/ 6068 w 23670"/>
                <a:gd name="connsiteY21" fmla="*/ 33710 h 37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3670" h="37956">
                  <a:moveTo>
                    <a:pt x="6068" y="33710"/>
                  </a:moveTo>
                  <a:lnTo>
                    <a:pt x="23671" y="33710"/>
                  </a:lnTo>
                  <a:lnTo>
                    <a:pt x="23671" y="37957"/>
                  </a:lnTo>
                  <a:lnTo>
                    <a:pt x="0" y="37957"/>
                  </a:lnTo>
                  <a:lnTo>
                    <a:pt x="0" y="33710"/>
                  </a:lnTo>
                  <a:cubicBezTo>
                    <a:pt x="1914" y="31731"/>
                    <a:pt x="4520" y="29075"/>
                    <a:pt x="7816" y="25746"/>
                  </a:cubicBezTo>
                  <a:cubicBezTo>
                    <a:pt x="11128" y="22399"/>
                    <a:pt x="13209" y="20248"/>
                    <a:pt x="14058" y="19280"/>
                  </a:cubicBezTo>
                  <a:cubicBezTo>
                    <a:pt x="15672" y="17462"/>
                    <a:pt x="16796" y="15933"/>
                    <a:pt x="17429" y="14682"/>
                  </a:cubicBezTo>
                  <a:cubicBezTo>
                    <a:pt x="18078" y="13419"/>
                    <a:pt x="18402" y="12180"/>
                    <a:pt x="18402" y="10965"/>
                  </a:cubicBezTo>
                  <a:cubicBezTo>
                    <a:pt x="18402" y="8987"/>
                    <a:pt x="17703" y="7372"/>
                    <a:pt x="16305" y="6121"/>
                  </a:cubicBezTo>
                  <a:cubicBezTo>
                    <a:pt x="14923" y="4869"/>
                    <a:pt x="13117" y="4247"/>
                    <a:pt x="10887" y="4247"/>
                  </a:cubicBezTo>
                  <a:cubicBezTo>
                    <a:pt x="9306" y="4247"/>
                    <a:pt x="7633" y="4524"/>
                    <a:pt x="5868" y="5073"/>
                  </a:cubicBezTo>
                  <a:cubicBezTo>
                    <a:pt x="4120" y="5621"/>
                    <a:pt x="2247" y="6454"/>
                    <a:pt x="250" y="7569"/>
                  </a:cubicBezTo>
                  <a:lnTo>
                    <a:pt x="250" y="2472"/>
                  </a:lnTo>
                  <a:cubicBezTo>
                    <a:pt x="2281" y="1658"/>
                    <a:pt x="4178" y="1042"/>
                    <a:pt x="5943" y="629"/>
                  </a:cubicBezTo>
                  <a:cubicBezTo>
                    <a:pt x="7707" y="210"/>
                    <a:pt x="9322" y="0"/>
                    <a:pt x="10787" y="0"/>
                  </a:cubicBezTo>
                  <a:cubicBezTo>
                    <a:pt x="14648" y="0"/>
                    <a:pt x="17728" y="968"/>
                    <a:pt x="20026" y="2897"/>
                  </a:cubicBezTo>
                  <a:cubicBezTo>
                    <a:pt x="22323" y="4826"/>
                    <a:pt x="23471" y="7409"/>
                    <a:pt x="23471" y="10639"/>
                  </a:cubicBezTo>
                  <a:cubicBezTo>
                    <a:pt x="23471" y="12174"/>
                    <a:pt x="23180" y="13628"/>
                    <a:pt x="22597" y="15009"/>
                  </a:cubicBezTo>
                  <a:cubicBezTo>
                    <a:pt x="22031" y="16371"/>
                    <a:pt x="20991" y="17986"/>
                    <a:pt x="19476" y="19854"/>
                  </a:cubicBezTo>
                  <a:cubicBezTo>
                    <a:pt x="19060" y="20334"/>
                    <a:pt x="17736" y="21734"/>
                    <a:pt x="15506" y="24045"/>
                  </a:cubicBezTo>
                  <a:cubicBezTo>
                    <a:pt x="13275" y="26344"/>
                    <a:pt x="10129" y="29562"/>
                    <a:pt x="6068" y="33710"/>
                  </a:cubicBezTo>
                  <a:close/>
                </a:path>
              </a:pathLst>
            </a:custGeom>
            <a:solidFill>
              <a:srgbClr val="000000"/>
            </a:solidFill>
            <a:ln w="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B6193CD6-B86D-6508-5516-BC2FCBBA989E}"/>
                </a:ext>
              </a:extLst>
            </p:cNvPr>
            <p:cNvSpPr/>
            <p:nvPr/>
          </p:nvSpPr>
          <p:spPr>
            <a:xfrm>
              <a:off x="7430774" y="1852723"/>
              <a:ext cx="25767" cy="38676"/>
            </a:xfrm>
            <a:custGeom>
              <a:avLst/>
              <a:gdLst>
                <a:gd name="connsiteX0" fmla="*/ 12884 w 25767"/>
                <a:gd name="connsiteY0" fmla="*/ 3995 h 38676"/>
                <a:gd name="connsiteX1" fmla="*/ 7016 w 25767"/>
                <a:gd name="connsiteY1" fmla="*/ 7840 h 38676"/>
                <a:gd name="connsiteX2" fmla="*/ 5069 w 25767"/>
                <a:gd name="connsiteY2" fmla="*/ 19351 h 38676"/>
                <a:gd name="connsiteX3" fmla="*/ 7016 w 25767"/>
                <a:gd name="connsiteY3" fmla="*/ 30862 h 38676"/>
                <a:gd name="connsiteX4" fmla="*/ 12884 w 25767"/>
                <a:gd name="connsiteY4" fmla="*/ 34682 h 38676"/>
                <a:gd name="connsiteX5" fmla="*/ 18752 w 25767"/>
                <a:gd name="connsiteY5" fmla="*/ 30862 h 38676"/>
                <a:gd name="connsiteX6" fmla="*/ 20725 w 25767"/>
                <a:gd name="connsiteY6" fmla="*/ 19351 h 38676"/>
                <a:gd name="connsiteX7" fmla="*/ 18752 w 25767"/>
                <a:gd name="connsiteY7" fmla="*/ 7840 h 38676"/>
                <a:gd name="connsiteX8" fmla="*/ 12884 w 25767"/>
                <a:gd name="connsiteY8" fmla="*/ 3995 h 38676"/>
                <a:gd name="connsiteX9" fmla="*/ 12884 w 25767"/>
                <a:gd name="connsiteY9" fmla="*/ 0 h 38676"/>
                <a:gd name="connsiteX10" fmla="*/ 22447 w 25767"/>
                <a:gd name="connsiteY10" fmla="*/ 4969 h 38676"/>
                <a:gd name="connsiteX11" fmla="*/ 25768 w 25767"/>
                <a:gd name="connsiteY11" fmla="*/ 19351 h 38676"/>
                <a:gd name="connsiteX12" fmla="*/ 22447 w 25767"/>
                <a:gd name="connsiteY12" fmla="*/ 33733 h 38676"/>
                <a:gd name="connsiteX13" fmla="*/ 12884 w 25767"/>
                <a:gd name="connsiteY13" fmla="*/ 38677 h 38676"/>
                <a:gd name="connsiteX14" fmla="*/ 3296 w 25767"/>
                <a:gd name="connsiteY14" fmla="*/ 33733 h 38676"/>
                <a:gd name="connsiteX15" fmla="*/ 0 w 25767"/>
                <a:gd name="connsiteY15" fmla="*/ 19351 h 38676"/>
                <a:gd name="connsiteX16" fmla="*/ 3296 w 25767"/>
                <a:gd name="connsiteY16" fmla="*/ 4969 h 38676"/>
                <a:gd name="connsiteX17" fmla="*/ 12884 w 25767"/>
                <a:gd name="connsiteY17" fmla="*/ 0 h 38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5767" h="38676">
                  <a:moveTo>
                    <a:pt x="12884" y="3995"/>
                  </a:moveTo>
                  <a:cubicBezTo>
                    <a:pt x="10287" y="3995"/>
                    <a:pt x="8331" y="5277"/>
                    <a:pt x="7016" y="7840"/>
                  </a:cubicBezTo>
                  <a:cubicBezTo>
                    <a:pt x="5718" y="10387"/>
                    <a:pt x="5069" y="14224"/>
                    <a:pt x="5069" y="19351"/>
                  </a:cubicBezTo>
                  <a:cubicBezTo>
                    <a:pt x="5069" y="24461"/>
                    <a:pt x="5718" y="28298"/>
                    <a:pt x="7016" y="30862"/>
                  </a:cubicBezTo>
                  <a:cubicBezTo>
                    <a:pt x="8331" y="33409"/>
                    <a:pt x="10287" y="34682"/>
                    <a:pt x="12884" y="34682"/>
                  </a:cubicBezTo>
                  <a:cubicBezTo>
                    <a:pt x="15498" y="34682"/>
                    <a:pt x="17453" y="33409"/>
                    <a:pt x="18752" y="30862"/>
                  </a:cubicBezTo>
                  <a:cubicBezTo>
                    <a:pt x="20067" y="28298"/>
                    <a:pt x="20725" y="24461"/>
                    <a:pt x="20725" y="19351"/>
                  </a:cubicBezTo>
                  <a:cubicBezTo>
                    <a:pt x="20725" y="14224"/>
                    <a:pt x="20067" y="10387"/>
                    <a:pt x="18752" y="7840"/>
                  </a:cubicBezTo>
                  <a:cubicBezTo>
                    <a:pt x="17453" y="5277"/>
                    <a:pt x="15498" y="3995"/>
                    <a:pt x="12884" y="3995"/>
                  </a:cubicBezTo>
                  <a:moveTo>
                    <a:pt x="12884" y="0"/>
                  </a:moveTo>
                  <a:cubicBezTo>
                    <a:pt x="17063" y="0"/>
                    <a:pt x="20250" y="1656"/>
                    <a:pt x="22447" y="4969"/>
                  </a:cubicBezTo>
                  <a:cubicBezTo>
                    <a:pt x="24661" y="8264"/>
                    <a:pt x="25768" y="13059"/>
                    <a:pt x="25768" y="19351"/>
                  </a:cubicBezTo>
                  <a:cubicBezTo>
                    <a:pt x="25768" y="25626"/>
                    <a:pt x="24661" y="30420"/>
                    <a:pt x="22447" y="33733"/>
                  </a:cubicBezTo>
                  <a:cubicBezTo>
                    <a:pt x="20250" y="37029"/>
                    <a:pt x="17063" y="38677"/>
                    <a:pt x="12884" y="38677"/>
                  </a:cubicBezTo>
                  <a:cubicBezTo>
                    <a:pt x="8706" y="38677"/>
                    <a:pt x="5510" y="37029"/>
                    <a:pt x="3296" y="33733"/>
                  </a:cubicBezTo>
                  <a:cubicBezTo>
                    <a:pt x="1098" y="30420"/>
                    <a:pt x="0" y="25626"/>
                    <a:pt x="0" y="19351"/>
                  </a:cubicBezTo>
                  <a:cubicBezTo>
                    <a:pt x="0" y="13059"/>
                    <a:pt x="1098" y="8264"/>
                    <a:pt x="3296" y="4969"/>
                  </a:cubicBezTo>
                  <a:cubicBezTo>
                    <a:pt x="5510" y="1656"/>
                    <a:pt x="8706" y="0"/>
                    <a:pt x="12884" y="0"/>
                  </a:cubicBezTo>
                  <a:close/>
                </a:path>
              </a:pathLst>
            </a:custGeom>
            <a:solidFill>
              <a:srgbClr val="000000"/>
            </a:solidFill>
            <a:ln w="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FC10FBBB-4554-0945-5893-51012F8413CE}"/>
                </a:ext>
              </a:extLst>
            </p:cNvPr>
            <p:cNvSpPr/>
            <p:nvPr/>
          </p:nvSpPr>
          <p:spPr>
            <a:xfrm>
              <a:off x="7465406" y="1884334"/>
              <a:ext cx="5268" cy="6342"/>
            </a:xfrm>
            <a:custGeom>
              <a:avLst/>
              <a:gdLst>
                <a:gd name="connsiteX0" fmla="*/ 0 w 5268"/>
                <a:gd name="connsiteY0" fmla="*/ 0 h 6342"/>
                <a:gd name="connsiteX1" fmla="*/ 5269 w 5268"/>
                <a:gd name="connsiteY1" fmla="*/ 0 h 6342"/>
                <a:gd name="connsiteX2" fmla="*/ 5269 w 5268"/>
                <a:gd name="connsiteY2" fmla="*/ 6343 h 6342"/>
                <a:gd name="connsiteX3" fmla="*/ 0 w 5268"/>
                <a:gd name="connsiteY3" fmla="*/ 6343 h 6342"/>
                <a:gd name="connsiteX4" fmla="*/ 0 w 5268"/>
                <a:gd name="connsiteY4" fmla="*/ 0 h 6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68" h="6342">
                  <a:moveTo>
                    <a:pt x="0" y="0"/>
                  </a:moveTo>
                  <a:lnTo>
                    <a:pt x="5269" y="0"/>
                  </a:lnTo>
                  <a:lnTo>
                    <a:pt x="5269" y="6343"/>
                  </a:lnTo>
                  <a:lnTo>
                    <a:pt x="0" y="63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09C34915-2E13-2D54-357C-B0EA5CAB51A4}"/>
                </a:ext>
              </a:extLst>
            </p:cNvPr>
            <p:cNvSpPr/>
            <p:nvPr/>
          </p:nvSpPr>
          <p:spPr>
            <a:xfrm>
              <a:off x="7478690" y="1853398"/>
              <a:ext cx="27166" cy="37278"/>
            </a:xfrm>
            <a:custGeom>
              <a:avLst/>
              <a:gdLst>
                <a:gd name="connsiteX0" fmla="*/ 16829 w 27166"/>
                <a:gd name="connsiteY0" fmla="*/ 4394 h 37278"/>
                <a:gd name="connsiteX1" fmla="*/ 4095 w 27166"/>
                <a:gd name="connsiteY1" fmla="*/ 24295 h 37278"/>
                <a:gd name="connsiteX2" fmla="*/ 16829 w 27166"/>
                <a:gd name="connsiteY2" fmla="*/ 24295 h 37278"/>
                <a:gd name="connsiteX3" fmla="*/ 16829 w 27166"/>
                <a:gd name="connsiteY3" fmla="*/ 4394 h 37278"/>
                <a:gd name="connsiteX4" fmla="*/ 15506 w 27166"/>
                <a:gd name="connsiteY4" fmla="*/ 0 h 37278"/>
                <a:gd name="connsiteX5" fmla="*/ 21848 w 27166"/>
                <a:gd name="connsiteY5" fmla="*/ 0 h 37278"/>
                <a:gd name="connsiteX6" fmla="*/ 21848 w 27166"/>
                <a:gd name="connsiteY6" fmla="*/ 24295 h 37278"/>
                <a:gd name="connsiteX7" fmla="*/ 27166 w 27166"/>
                <a:gd name="connsiteY7" fmla="*/ 24295 h 37278"/>
                <a:gd name="connsiteX8" fmla="*/ 27166 w 27166"/>
                <a:gd name="connsiteY8" fmla="*/ 28489 h 37278"/>
                <a:gd name="connsiteX9" fmla="*/ 21848 w 27166"/>
                <a:gd name="connsiteY9" fmla="*/ 28489 h 37278"/>
                <a:gd name="connsiteX10" fmla="*/ 21848 w 27166"/>
                <a:gd name="connsiteY10" fmla="*/ 37279 h 37278"/>
                <a:gd name="connsiteX11" fmla="*/ 16829 w 27166"/>
                <a:gd name="connsiteY11" fmla="*/ 37279 h 37278"/>
                <a:gd name="connsiteX12" fmla="*/ 16829 w 27166"/>
                <a:gd name="connsiteY12" fmla="*/ 28489 h 37278"/>
                <a:gd name="connsiteX13" fmla="*/ 0 w 27166"/>
                <a:gd name="connsiteY13" fmla="*/ 28489 h 37278"/>
                <a:gd name="connsiteX14" fmla="*/ 0 w 27166"/>
                <a:gd name="connsiteY14" fmla="*/ 23620 h 37278"/>
                <a:gd name="connsiteX15" fmla="*/ 15506 w 27166"/>
                <a:gd name="connsiteY15" fmla="*/ 0 h 37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7166" h="37278">
                  <a:moveTo>
                    <a:pt x="16829" y="4394"/>
                  </a:moveTo>
                  <a:lnTo>
                    <a:pt x="4095" y="24295"/>
                  </a:lnTo>
                  <a:lnTo>
                    <a:pt x="16829" y="24295"/>
                  </a:lnTo>
                  <a:lnTo>
                    <a:pt x="16829" y="4394"/>
                  </a:lnTo>
                  <a:moveTo>
                    <a:pt x="15506" y="0"/>
                  </a:moveTo>
                  <a:lnTo>
                    <a:pt x="21848" y="0"/>
                  </a:lnTo>
                  <a:lnTo>
                    <a:pt x="21848" y="24295"/>
                  </a:lnTo>
                  <a:lnTo>
                    <a:pt x="27166" y="24295"/>
                  </a:lnTo>
                  <a:lnTo>
                    <a:pt x="27166" y="28489"/>
                  </a:lnTo>
                  <a:lnTo>
                    <a:pt x="21848" y="28489"/>
                  </a:lnTo>
                  <a:lnTo>
                    <a:pt x="21848" y="37279"/>
                  </a:lnTo>
                  <a:lnTo>
                    <a:pt x="16829" y="37279"/>
                  </a:lnTo>
                  <a:lnTo>
                    <a:pt x="16829" y="28489"/>
                  </a:lnTo>
                  <a:lnTo>
                    <a:pt x="0" y="28489"/>
                  </a:lnTo>
                  <a:lnTo>
                    <a:pt x="0" y="23620"/>
                  </a:lnTo>
                  <a:lnTo>
                    <a:pt x="15506" y="0"/>
                  </a:lnTo>
                  <a:close/>
                </a:path>
              </a:pathLst>
            </a:custGeom>
            <a:solidFill>
              <a:srgbClr val="000000"/>
            </a:solidFill>
            <a:ln w="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5B099062-2E65-CD98-1BE2-37D6AAC59039}"/>
                </a:ext>
              </a:extLst>
            </p:cNvPr>
            <p:cNvSpPr/>
            <p:nvPr/>
          </p:nvSpPr>
          <p:spPr>
            <a:xfrm>
              <a:off x="7431124" y="1688961"/>
              <a:ext cx="25768" cy="38676"/>
            </a:xfrm>
            <a:custGeom>
              <a:avLst/>
              <a:gdLst>
                <a:gd name="connsiteX0" fmla="*/ 12884 w 25768"/>
                <a:gd name="connsiteY0" fmla="*/ 3995 h 38676"/>
                <a:gd name="connsiteX1" fmla="*/ 7016 w 25768"/>
                <a:gd name="connsiteY1" fmla="*/ 7840 h 38676"/>
                <a:gd name="connsiteX2" fmla="*/ 5069 w 25768"/>
                <a:gd name="connsiteY2" fmla="*/ 19351 h 38676"/>
                <a:gd name="connsiteX3" fmla="*/ 7016 w 25768"/>
                <a:gd name="connsiteY3" fmla="*/ 30862 h 38676"/>
                <a:gd name="connsiteX4" fmla="*/ 12884 w 25768"/>
                <a:gd name="connsiteY4" fmla="*/ 34682 h 38676"/>
                <a:gd name="connsiteX5" fmla="*/ 18752 w 25768"/>
                <a:gd name="connsiteY5" fmla="*/ 30862 h 38676"/>
                <a:gd name="connsiteX6" fmla="*/ 20725 w 25768"/>
                <a:gd name="connsiteY6" fmla="*/ 19351 h 38676"/>
                <a:gd name="connsiteX7" fmla="*/ 18752 w 25768"/>
                <a:gd name="connsiteY7" fmla="*/ 7840 h 38676"/>
                <a:gd name="connsiteX8" fmla="*/ 12884 w 25768"/>
                <a:gd name="connsiteY8" fmla="*/ 3995 h 38676"/>
                <a:gd name="connsiteX9" fmla="*/ 12884 w 25768"/>
                <a:gd name="connsiteY9" fmla="*/ 0 h 38676"/>
                <a:gd name="connsiteX10" fmla="*/ 22447 w 25768"/>
                <a:gd name="connsiteY10" fmla="*/ 4969 h 38676"/>
                <a:gd name="connsiteX11" fmla="*/ 25768 w 25768"/>
                <a:gd name="connsiteY11" fmla="*/ 19351 h 38676"/>
                <a:gd name="connsiteX12" fmla="*/ 22447 w 25768"/>
                <a:gd name="connsiteY12" fmla="*/ 33733 h 38676"/>
                <a:gd name="connsiteX13" fmla="*/ 12884 w 25768"/>
                <a:gd name="connsiteY13" fmla="*/ 38677 h 38676"/>
                <a:gd name="connsiteX14" fmla="*/ 3296 w 25768"/>
                <a:gd name="connsiteY14" fmla="*/ 33733 h 38676"/>
                <a:gd name="connsiteX15" fmla="*/ 0 w 25768"/>
                <a:gd name="connsiteY15" fmla="*/ 19351 h 38676"/>
                <a:gd name="connsiteX16" fmla="*/ 3296 w 25768"/>
                <a:gd name="connsiteY16" fmla="*/ 4969 h 38676"/>
                <a:gd name="connsiteX17" fmla="*/ 12884 w 25768"/>
                <a:gd name="connsiteY17" fmla="*/ 0 h 38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5768" h="38676">
                  <a:moveTo>
                    <a:pt x="12884" y="3995"/>
                  </a:moveTo>
                  <a:cubicBezTo>
                    <a:pt x="10287" y="3995"/>
                    <a:pt x="8332" y="5276"/>
                    <a:pt x="7016" y="7840"/>
                  </a:cubicBezTo>
                  <a:cubicBezTo>
                    <a:pt x="5718" y="10387"/>
                    <a:pt x="5069" y="14224"/>
                    <a:pt x="5069" y="19351"/>
                  </a:cubicBezTo>
                  <a:cubicBezTo>
                    <a:pt x="5069" y="24461"/>
                    <a:pt x="5718" y="28298"/>
                    <a:pt x="7016" y="30862"/>
                  </a:cubicBezTo>
                  <a:cubicBezTo>
                    <a:pt x="8332" y="33409"/>
                    <a:pt x="10287" y="34682"/>
                    <a:pt x="12884" y="34682"/>
                  </a:cubicBezTo>
                  <a:cubicBezTo>
                    <a:pt x="15498" y="34682"/>
                    <a:pt x="17453" y="33409"/>
                    <a:pt x="18752" y="30862"/>
                  </a:cubicBezTo>
                  <a:cubicBezTo>
                    <a:pt x="20067" y="28298"/>
                    <a:pt x="20725" y="24461"/>
                    <a:pt x="20725" y="19351"/>
                  </a:cubicBezTo>
                  <a:cubicBezTo>
                    <a:pt x="20725" y="14224"/>
                    <a:pt x="20067" y="10387"/>
                    <a:pt x="18752" y="7840"/>
                  </a:cubicBezTo>
                  <a:cubicBezTo>
                    <a:pt x="17453" y="5276"/>
                    <a:pt x="15498" y="3995"/>
                    <a:pt x="12884" y="3995"/>
                  </a:cubicBezTo>
                  <a:moveTo>
                    <a:pt x="12884" y="0"/>
                  </a:moveTo>
                  <a:cubicBezTo>
                    <a:pt x="17063" y="0"/>
                    <a:pt x="20250" y="1656"/>
                    <a:pt x="22447" y="4969"/>
                  </a:cubicBezTo>
                  <a:cubicBezTo>
                    <a:pt x="24661" y="8264"/>
                    <a:pt x="25768" y="13059"/>
                    <a:pt x="25768" y="19351"/>
                  </a:cubicBezTo>
                  <a:cubicBezTo>
                    <a:pt x="25768" y="25626"/>
                    <a:pt x="24661" y="30420"/>
                    <a:pt x="22447" y="33733"/>
                  </a:cubicBezTo>
                  <a:cubicBezTo>
                    <a:pt x="20250" y="37029"/>
                    <a:pt x="17063" y="38677"/>
                    <a:pt x="12884" y="38677"/>
                  </a:cubicBezTo>
                  <a:cubicBezTo>
                    <a:pt x="8706" y="38677"/>
                    <a:pt x="5510" y="37029"/>
                    <a:pt x="3296" y="33733"/>
                  </a:cubicBezTo>
                  <a:cubicBezTo>
                    <a:pt x="1098" y="30420"/>
                    <a:pt x="0" y="25626"/>
                    <a:pt x="0" y="19351"/>
                  </a:cubicBezTo>
                  <a:cubicBezTo>
                    <a:pt x="0" y="13059"/>
                    <a:pt x="1098" y="8264"/>
                    <a:pt x="3296" y="4969"/>
                  </a:cubicBezTo>
                  <a:cubicBezTo>
                    <a:pt x="5510" y="1656"/>
                    <a:pt x="8706" y="0"/>
                    <a:pt x="12884" y="0"/>
                  </a:cubicBezTo>
                  <a:close/>
                </a:path>
              </a:pathLst>
            </a:custGeom>
            <a:solidFill>
              <a:srgbClr val="000000"/>
            </a:solidFill>
            <a:ln w="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FD7E3BBF-B06B-134F-07F9-3B1E01E9E68D}"/>
                </a:ext>
              </a:extLst>
            </p:cNvPr>
            <p:cNvSpPr/>
            <p:nvPr/>
          </p:nvSpPr>
          <p:spPr>
            <a:xfrm>
              <a:off x="7465756" y="1720572"/>
              <a:ext cx="5268" cy="6341"/>
            </a:xfrm>
            <a:custGeom>
              <a:avLst/>
              <a:gdLst>
                <a:gd name="connsiteX0" fmla="*/ 0 w 5268"/>
                <a:gd name="connsiteY0" fmla="*/ 0 h 6341"/>
                <a:gd name="connsiteX1" fmla="*/ 5269 w 5268"/>
                <a:gd name="connsiteY1" fmla="*/ 0 h 6341"/>
                <a:gd name="connsiteX2" fmla="*/ 5269 w 5268"/>
                <a:gd name="connsiteY2" fmla="*/ 6342 h 6341"/>
                <a:gd name="connsiteX3" fmla="*/ 0 w 5268"/>
                <a:gd name="connsiteY3" fmla="*/ 6342 h 6341"/>
                <a:gd name="connsiteX4" fmla="*/ 0 w 5268"/>
                <a:gd name="connsiteY4" fmla="*/ 0 h 6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68" h="6341">
                  <a:moveTo>
                    <a:pt x="0" y="0"/>
                  </a:moveTo>
                  <a:lnTo>
                    <a:pt x="5269" y="0"/>
                  </a:lnTo>
                  <a:lnTo>
                    <a:pt x="5269" y="6342"/>
                  </a:lnTo>
                  <a:lnTo>
                    <a:pt x="0" y="63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E560793F-0F87-5EF0-DDE7-5C03E1A488FC}"/>
                </a:ext>
              </a:extLst>
            </p:cNvPr>
            <p:cNvSpPr/>
            <p:nvPr/>
          </p:nvSpPr>
          <p:spPr>
            <a:xfrm>
              <a:off x="7480113" y="1688961"/>
              <a:ext cx="25743" cy="38676"/>
            </a:xfrm>
            <a:custGeom>
              <a:avLst/>
              <a:gdLst>
                <a:gd name="connsiteX0" fmla="*/ 13308 w 25743"/>
                <a:gd name="connsiteY0" fmla="*/ 17303 h 38676"/>
                <a:gd name="connsiteX1" fmla="*/ 7915 w 25743"/>
                <a:gd name="connsiteY1" fmla="*/ 19626 h 38676"/>
                <a:gd name="connsiteX2" fmla="*/ 5943 w 25743"/>
                <a:gd name="connsiteY2" fmla="*/ 25993 h 38676"/>
                <a:gd name="connsiteX3" fmla="*/ 7915 w 25743"/>
                <a:gd name="connsiteY3" fmla="*/ 32359 h 38676"/>
                <a:gd name="connsiteX4" fmla="*/ 13308 w 25743"/>
                <a:gd name="connsiteY4" fmla="*/ 34682 h 38676"/>
                <a:gd name="connsiteX5" fmla="*/ 18677 w 25743"/>
                <a:gd name="connsiteY5" fmla="*/ 32359 h 38676"/>
                <a:gd name="connsiteX6" fmla="*/ 20675 w 25743"/>
                <a:gd name="connsiteY6" fmla="*/ 25993 h 38676"/>
                <a:gd name="connsiteX7" fmla="*/ 18677 w 25743"/>
                <a:gd name="connsiteY7" fmla="*/ 19626 h 38676"/>
                <a:gd name="connsiteX8" fmla="*/ 13308 w 25743"/>
                <a:gd name="connsiteY8" fmla="*/ 17303 h 38676"/>
                <a:gd name="connsiteX9" fmla="*/ 23321 w 25743"/>
                <a:gd name="connsiteY9" fmla="*/ 1498 h 38676"/>
                <a:gd name="connsiteX10" fmla="*/ 23321 w 25743"/>
                <a:gd name="connsiteY10" fmla="*/ 6092 h 38676"/>
                <a:gd name="connsiteX11" fmla="*/ 19476 w 25743"/>
                <a:gd name="connsiteY11" fmla="*/ 4719 h 38676"/>
                <a:gd name="connsiteX12" fmla="*/ 15655 w 25743"/>
                <a:gd name="connsiteY12" fmla="*/ 4244 h 38676"/>
                <a:gd name="connsiteX13" fmla="*/ 8015 w 25743"/>
                <a:gd name="connsiteY13" fmla="*/ 7615 h 38676"/>
                <a:gd name="connsiteX14" fmla="*/ 5019 w 25743"/>
                <a:gd name="connsiteY14" fmla="*/ 17803 h 38676"/>
                <a:gd name="connsiteX15" fmla="*/ 8714 w 25743"/>
                <a:gd name="connsiteY15" fmla="*/ 14482 h 38676"/>
                <a:gd name="connsiteX16" fmla="*/ 13608 w 25743"/>
                <a:gd name="connsiteY16" fmla="*/ 13308 h 38676"/>
                <a:gd name="connsiteX17" fmla="*/ 22472 w 25743"/>
                <a:gd name="connsiteY17" fmla="*/ 16729 h 38676"/>
                <a:gd name="connsiteX18" fmla="*/ 25743 w 25743"/>
                <a:gd name="connsiteY18" fmla="*/ 25993 h 38676"/>
                <a:gd name="connsiteX19" fmla="*/ 22348 w 25743"/>
                <a:gd name="connsiteY19" fmla="*/ 35206 h 38676"/>
                <a:gd name="connsiteX20" fmla="*/ 13308 w 25743"/>
                <a:gd name="connsiteY20" fmla="*/ 38677 h 38676"/>
                <a:gd name="connsiteX21" fmla="*/ 3421 w 25743"/>
                <a:gd name="connsiteY21" fmla="*/ 33733 h 38676"/>
                <a:gd name="connsiteX22" fmla="*/ 0 w 25743"/>
                <a:gd name="connsiteY22" fmla="*/ 19351 h 38676"/>
                <a:gd name="connsiteX23" fmla="*/ 4195 w 25743"/>
                <a:gd name="connsiteY23" fmla="*/ 5268 h 38676"/>
                <a:gd name="connsiteX24" fmla="*/ 15456 w 25743"/>
                <a:gd name="connsiteY24" fmla="*/ 0 h 38676"/>
                <a:gd name="connsiteX25" fmla="*/ 19276 w 25743"/>
                <a:gd name="connsiteY25" fmla="*/ 374 h 38676"/>
                <a:gd name="connsiteX26" fmla="*/ 23321 w 25743"/>
                <a:gd name="connsiteY26" fmla="*/ 1498 h 38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5743" h="38676">
                  <a:moveTo>
                    <a:pt x="13308" y="17303"/>
                  </a:moveTo>
                  <a:cubicBezTo>
                    <a:pt x="11044" y="17303"/>
                    <a:pt x="9247" y="18077"/>
                    <a:pt x="7915" y="19626"/>
                  </a:cubicBezTo>
                  <a:cubicBezTo>
                    <a:pt x="6600" y="21173"/>
                    <a:pt x="5943" y="23296"/>
                    <a:pt x="5943" y="25993"/>
                  </a:cubicBezTo>
                  <a:cubicBezTo>
                    <a:pt x="5943" y="28673"/>
                    <a:pt x="6600" y="30795"/>
                    <a:pt x="7915" y="32359"/>
                  </a:cubicBezTo>
                  <a:cubicBezTo>
                    <a:pt x="9247" y="33908"/>
                    <a:pt x="11044" y="34682"/>
                    <a:pt x="13308" y="34682"/>
                  </a:cubicBezTo>
                  <a:cubicBezTo>
                    <a:pt x="15572" y="34682"/>
                    <a:pt x="17362" y="33908"/>
                    <a:pt x="18677" y="32359"/>
                  </a:cubicBezTo>
                  <a:cubicBezTo>
                    <a:pt x="20009" y="30795"/>
                    <a:pt x="20675" y="28673"/>
                    <a:pt x="20675" y="25993"/>
                  </a:cubicBezTo>
                  <a:cubicBezTo>
                    <a:pt x="20675" y="23296"/>
                    <a:pt x="20009" y="21173"/>
                    <a:pt x="18677" y="19626"/>
                  </a:cubicBezTo>
                  <a:cubicBezTo>
                    <a:pt x="17362" y="18077"/>
                    <a:pt x="15572" y="17303"/>
                    <a:pt x="13308" y="17303"/>
                  </a:cubicBezTo>
                  <a:moveTo>
                    <a:pt x="23321" y="1498"/>
                  </a:moveTo>
                  <a:lnTo>
                    <a:pt x="23321" y="6092"/>
                  </a:lnTo>
                  <a:cubicBezTo>
                    <a:pt x="22056" y="5493"/>
                    <a:pt x="20775" y="5035"/>
                    <a:pt x="19476" y="4719"/>
                  </a:cubicBezTo>
                  <a:cubicBezTo>
                    <a:pt x="18194" y="4403"/>
                    <a:pt x="16921" y="4244"/>
                    <a:pt x="15655" y="4244"/>
                  </a:cubicBezTo>
                  <a:cubicBezTo>
                    <a:pt x="12326" y="4244"/>
                    <a:pt x="9780" y="5368"/>
                    <a:pt x="8015" y="7615"/>
                  </a:cubicBezTo>
                  <a:cubicBezTo>
                    <a:pt x="6267" y="9863"/>
                    <a:pt x="5268" y="13258"/>
                    <a:pt x="5019" y="17803"/>
                  </a:cubicBezTo>
                  <a:cubicBezTo>
                    <a:pt x="6000" y="16354"/>
                    <a:pt x="7233" y="15247"/>
                    <a:pt x="8714" y="14482"/>
                  </a:cubicBezTo>
                  <a:cubicBezTo>
                    <a:pt x="10196" y="13700"/>
                    <a:pt x="11827" y="13308"/>
                    <a:pt x="13608" y="13308"/>
                  </a:cubicBezTo>
                  <a:cubicBezTo>
                    <a:pt x="17354" y="13308"/>
                    <a:pt x="20308" y="14449"/>
                    <a:pt x="22472" y="16729"/>
                  </a:cubicBezTo>
                  <a:cubicBezTo>
                    <a:pt x="24653" y="18993"/>
                    <a:pt x="25743" y="22081"/>
                    <a:pt x="25743" y="25993"/>
                  </a:cubicBezTo>
                  <a:cubicBezTo>
                    <a:pt x="25743" y="29821"/>
                    <a:pt x="24612" y="32893"/>
                    <a:pt x="22348" y="35206"/>
                  </a:cubicBezTo>
                  <a:cubicBezTo>
                    <a:pt x="20084" y="37520"/>
                    <a:pt x="17070" y="38677"/>
                    <a:pt x="13308" y="38677"/>
                  </a:cubicBezTo>
                  <a:cubicBezTo>
                    <a:pt x="8997" y="38677"/>
                    <a:pt x="5702" y="37029"/>
                    <a:pt x="3421" y="33733"/>
                  </a:cubicBezTo>
                  <a:cubicBezTo>
                    <a:pt x="1140" y="30420"/>
                    <a:pt x="0" y="25626"/>
                    <a:pt x="0" y="19351"/>
                  </a:cubicBezTo>
                  <a:cubicBezTo>
                    <a:pt x="0" y="13458"/>
                    <a:pt x="1399" y="8764"/>
                    <a:pt x="4195" y="5268"/>
                  </a:cubicBezTo>
                  <a:cubicBezTo>
                    <a:pt x="6992" y="1756"/>
                    <a:pt x="10745" y="0"/>
                    <a:pt x="15456" y="0"/>
                  </a:cubicBezTo>
                  <a:cubicBezTo>
                    <a:pt x="16721" y="0"/>
                    <a:pt x="17995" y="125"/>
                    <a:pt x="19276" y="374"/>
                  </a:cubicBezTo>
                  <a:cubicBezTo>
                    <a:pt x="20575" y="624"/>
                    <a:pt x="21923" y="999"/>
                    <a:pt x="23321" y="1498"/>
                  </a:cubicBezTo>
                  <a:close/>
                </a:path>
              </a:pathLst>
            </a:custGeom>
            <a:solidFill>
              <a:srgbClr val="000000"/>
            </a:solidFill>
            <a:ln w="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567524EF-3006-2331-3DFC-75CA27F544E8}"/>
                </a:ext>
              </a:extLst>
            </p:cNvPr>
            <p:cNvSpPr/>
            <p:nvPr/>
          </p:nvSpPr>
          <p:spPr>
            <a:xfrm>
              <a:off x="7431399" y="1525198"/>
              <a:ext cx="25767" cy="38677"/>
            </a:xfrm>
            <a:custGeom>
              <a:avLst/>
              <a:gdLst>
                <a:gd name="connsiteX0" fmla="*/ 12884 w 25767"/>
                <a:gd name="connsiteY0" fmla="*/ 3995 h 38677"/>
                <a:gd name="connsiteX1" fmla="*/ 7016 w 25767"/>
                <a:gd name="connsiteY1" fmla="*/ 7840 h 38677"/>
                <a:gd name="connsiteX2" fmla="*/ 5069 w 25767"/>
                <a:gd name="connsiteY2" fmla="*/ 19351 h 38677"/>
                <a:gd name="connsiteX3" fmla="*/ 7016 w 25767"/>
                <a:gd name="connsiteY3" fmla="*/ 30862 h 38677"/>
                <a:gd name="connsiteX4" fmla="*/ 12884 w 25767"/>
                <a:gd name="connsiteY4" fmla="*/ 34683 h 38677"/>
                <a:gd name="connsiteX5" fmla="*/ 18752 w 25767"/>
                <a:gd name="connsiteY5" fmla="*/ 30862 h 38677"/>
                <a:gd name="connsiteX6" fmla="*/ 20724 w 25767"/>
                <a:gd name="connsiteY6" fmla="*/ 19351 h 38677"/>
                <a:gd name="connsiteX7" fmla="*/ 18752 w 25767"/>
                <a:gd name="connsiteY7" fmla="*/ 7840 h 38677"/>
                <a:gd name="connsiteX8" fmla="*/ 12884 w 25767"/>
                <a:gd name="connsiteY8" fmla="*/ 3995 h 38677"/>
                <a:gd name="connsiteX9" fmla="*/ 12884 w 25767"/>
                <a:gd name="connsiteY9" fmla="*/ 0 h 38677"/>
                <a:gd name="connsiteX10" fmla="*/ 22447 w 25767"/>
                <a:gd name="connsiteY10" fmla="*/ 4969 h 38677"/>
                <a:gd name="connsiteX11" fmla="*/ 25768 w 25767"/>
                <a:gd name="connsiteY11" fmla="*/ 19351 h 38677"/>
                <a:gd name="connsiteX12" fmla="*/ 22447 w 25767"/>
                <a:gd name="connsiteY12" fmla="*/ 33733 h 38677"/>
                <a:gd name="connsiteX13" fmla="*/ 12884 w 25767"/>
                <a:gd name="connsiteY13" fmla="*/ 38677 h 38677"/>
                <a:gd name="connsiteX14" fmla="*/ 3296 w 25767"/>
                <a:gd name="connsiteY14" fmla="*/ 33733 h 38677"/>
                <a:gd name="connsiteX15" fmla="*/ 0 w 25767"/>
                <a:gd name="connsiteY15" fmla="*/ 19351 h 38677"/>
                <a:gd name="connsiteX16" fmla="*/ 3296 w 25767"/>
                <a:gd name="connsiteY16" fmla="*/ 4969 h 38677"/>
                <a:gd name="connsiteX17" fmla="*/ 12884 w 25767"/>
                <a:gd name="connsiteY17" fmla="*/ 0 h 38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5767" h="38677">
                  <a:moveTo>
                    <a:pt x="12884" y="3995"/>
                  </a:moveTo>
                  <a:cubicBezTo>
                    <a:pt x="10287" y="3995"/>
                    <a:pt x="8331" y="5277"/>
                    <a:pt x="7016" y="7840"/>
                  </a:cubicBezTo>
                  <a:cubicBezTo>
                    <a:pt x="5718" y="10387"/>
                    <a:pt x="5069" y="14224"/>
                    <a:pt x="5069" y="19351"/>
                  </a:cubicBezTo>
                  <a:cubicBezTo>
                    <a:pt x="5069" y="24462"/>
                    <a:pt x="5718" y="28299"/>
                    <a:pt x="7016" y="30862"/>
                  </a:cubicBezTo>
                  <a:cubicBezTo>
                    <a:pt x="8331" y="33409"/>
                    <a:pt x="10287" y="34683"/>
                    <a:pt x="12884" y="34683"/>
                  </a:cubicBezTo>
                  <a:cubicBezTo>
                    <a:pt x="15497" y="34683"/>
                    <a:pt x="17453" y="33409"/>
                    <a:pt x="18752" y="30862"/>
                  </a:cubicBezTo>
                  <a:cubicBezTo>
                    <a:pt x="20066" y="28299"/>
                    <a:pt x="20724" y="24462"/>
                    <a:pt x="20724" y="19351"/>
                  </a:cubicBezTo>
                  <a:cubicBezTo>
                    <a:pt x="20724" y="14224"/>
                    <a:pt x="20066" y="10387"/>
                    <a:pt x="18752" y="7840"/>
                  </a:cubicBezTo>
                  <a:cubicBezTo>
                    <a:pt x="17453" y="5277"/>
                    <a:pt x="15497" y="3995"/>
                    <a:pt x="12884" y="3995"/>
                  </a:cubicBezTo>
                  <a:moveTo>
                    <a:pt x="12884" y="0"/>
                  </a:moveTo>
                  <a:cubicBezTo>
                    <a:pt x="17062" y="0"/>
                    <a:pt x="20250" y="1656"/>
                    <a:pt x="22447" y="4969"/>
                  </a:cubicBezTo>
                  <a:cubicBezTo>
                    <a:pt x="24661" y="8265"/>
                    <a:pt x="25768" y="13059"/>
                    <a:pt x="25768" y="19351"/>
                  </a:cubicBezTo>
                  <a:cubicBezTo>
                    <a:pt x="25768" y="25627"/>
                    <a:pt x="24661" y="30421"/>
                    <a:pt x="22447" y="33733"/>
                  </a:cubicBezTo>
                  <a:cubicBezTo>
                    <a:pt x="20250" y="37029"/>
                    <a:pt x="17062" y="38677"/>
                    <a:pt x="12884" y="38677"/>
                  </a:cubicBezTo>
                  <a:cubicBezTo>
                    <a:pt x="8706" y="38677"/>
                    <a:pt x="5510" y="37029"/>
                    <a:pt x="3296" y="33733"/>
                  </a:cubicBezTo>
                  <a:cubicBezTo>
                    <a:pt x="1098" y="30421"/>
                    <a:pt x="0" y="25627"/>
                    <a:pt x="0" y="19351"/>
                  </a:cubicBezTo>
                  <a:cubicBezTo>
                    <a:pt x="0" y="13059"/>
                    <a:pt x="1098" y="8265"/>
                    <a:pt x="3296" y="4969"/>
                  </a:cubicBezTo>
                  <a:cubicBezTo>
                    <a:pt x="5510" y="1656"/>
                    <a:pt x="8706" y="0"/>
                    <a:pt x="12884" y="0"/>
                  </a:cubicBezTo>
                  <a:close/>
                </a:path>
              </a:pathLst>
            </a:custGeom>
            <a:solidFill>
              <a:srgbClr val="000000"/>
            </a:solidFill>
            <a:ln w="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1922C56A-ABFC-153F-3AE0-505664A08C15}"/>
                </a:ext>
              </a:extLst>
            </p:cNvPr>
            <p:cNvSpPr/>
            <p:nvPr/>
          </p:nvSpPr>
          <p:spPr>
            <a:xfrm>
              <a:off x="7466031" y="1556809"/>
              <a:ext cx="5268" cy="6341"/>
            </a:xfrm>
            <a:custGeom>
              <a:avLst/>
              <a:gdLst>
                <a:gd name="connsiteX0" fmla="*/ 0 w 5268"/>
                <a:gd name="connsiteY0" fmla="*/ 0 h 6341"/>
                <a:gd name="connsiteX1" fmla="*/ 5268 w 5268"/>
                <a:gd name="connsiteY1" fmla="*/ 0 h 6341"/>
                <a:gd name="connsiteX2" fmla="*/ 5268 w 5268"/>
                <a:gd name="connsiteY2" fmla="*/ 6342 h 6341"/>
                <a:gd name="connsiteX3" fmla="*/ 0 w 5268"/>
                <a:gd name="connsiteY3" fmla="*/ 6342 h 6341"/>
                <a:gd name="connsiteX4" fmla="*/ 0 w 5268"/>
                <a:gd name="connsiteY4" fmla="*/ 0 h 6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68" h="6341">
                  <a:moveTo>
                    <a:pt x="0" y="0"/>
                  </a:moveTo>
                  <a:lnTo>
                    <a:pt x="5268" y="0"/>
                  </a:lnTo>
                  <a:lnTo>
                    <a:pt x="5268" y="6342"/>
                  </a:lnTo>
                  <a:lnTo>
                    <a:pt x="0" y="63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B564D2B0-EABD-70C7-DF65-C8CCA3E9148F}"/>
                </a:ext>
              </a:extLst>
            </p:cNvPr>
            <p:cNvSpPr/>
            <p:nvPr/>
          </p:nvSpPr>
          <p:spPr>
            <a:xfrm>
              <a:off x="7480288" y="1525198"/>
              <a:ext cx="25568" cy="38677"/>
            </a:xfrm>
            <a:custGeom>
              <a:avLst/>
              <a:gdLst>
                <a:gd name="connsiteX0" fmla="*/ 12784 w 25568"/>
                <a:gd name="connsiteY0" fmla="*/ 20250 h 38677"/>
                <a:gd name="connsiteX1" fmla="*/ 7116 w 25568"/>
                <a:gd name="connsiteY1" fmla="*/ 22173 h 38677"/>
                <a:gd name="connsiteX2" fmla="*/ 5069 w 25568"/>
                <a:gd name="connsiteY2" fmla="*/ 27466 h 38677"/>
                <a:gd name="connsiteX3" fmla="*/ 7116 w 25568"/>
                <a:gd name="connsiteY3" fmla="*/ 32759 h 38677"/>
                <a:gd name="connsiteX4" fmla="*/ 12784 w 25568"/>
                <a:gd name="connsiteY4" fmla="*/ 34683 h 38677"/>
                <a:gd name="connsiteX5" fmla="*/ 18452 w 25568"/>
                <a:gd name="connsiteY5" fmla="*/ 32759 h 38677"/>
                <a:gd name="connsiteX6" fmla="*/ 20524 w 25568"/>
                <a:gd name="connsiteY6" fmla="*/ 27466 h 38677"/>
                <a:gd name="connsiteX7" fmla="*/ 18452 w 25568"/>
                <a:gd name="connsiteY7" fmla="*/ 22173 h 38677"/>
                <a:gd name="connsiteX8" fmla="*/ 12784 w 25568"/>
                <a:gd name="connsiteY8" fmla="*/ 20250 h 38677"/>
                <a:gd name="connsiteX9" fmla="*/ 7740 w 25568"/>
                <a:gd name="connsiteY9" fmla="*/ 18103 h 38677"/>
                <a:gd name="connsiteX10" fmla="*/ 2671 w 25568"/>
                <a:gd name="connsiteY10" fmla="*/ 15082 h 38677"/>
                <a:gd name="connsiteX11" fmla="*/ 873 w 25568"/>
                <a:gd name="connsiteY11" fmla="*/ 9663 h 38677"/>
                <a:gd name="connsiteX12" fmla="*/ 4045 w 25568"/>
                <a:gd name="connsiteY12" fmla="*/ 2597 h 38677"/>
                <a:gd name="connsiteX13" fmla="*/ 12784 w 25568"/>
                <a:gd name="connsiteY13" fmla="*/ 0 h 38677"/>
                <a:gd name="connsiteX14" fmla="*/ 21523 w 25568"/>
                <a:gd name="connsiteY14" fmla="*/ 2597 h 38677"/>
                <a:gd name="connsiteX15" fmla="*/ 24694 w 25568"/>
                <a:gd name="connsiteY15" fmla="*/ 9663 h 38677"/>
                <a:gd name="connsiteX16" fmla="*/ 22871 w 25568"/>
                <a:gd name="connsiteY16" fmla="*/ 15082 h 38677"/>
                <a:gd name="connsiteX17" fmla="*/ 17853 w 25568"/>
                <a:gd name="connsiteY17" fmla="*/ 18103 h 38677"/>
                <a:gd name="connsiteX18" fmla="*/ 23521 w 25568"/>
                <a:gd name="connsiteY18" fmla="*/ 21424 h 38677"/>
                <a:gd name="connsiteX19" fmla="*/ 25568 w 25568"/>
                <a:gd name="connsiteY19" fmla="*/ 27466 h 38677"/>
                <a:gd name="connsiteX20" fmla="*/ 22247 w 25568"/>
                <a:gd name="connsiteY20" fmla="*/ 35781 h 38677"/>
                <a:gd name="connsiteX21" fmla="*/ 12784 w 25568"/>
                <a:gd name="connsiteY21" fmla="*/ 38677 h 38677"/>
                <a:gd name="connsiteX22" fmla="*/ 3296 w 25568"/>
                <a:gd name="connsiteY22" fmla="*/ 35781 h 38677"/>
                <a:gd name="connsiteX23" fmla="*/ 0 w 25568"/>
                <a:gd name="connsiteY23" fmla="*/ 27466 h 38677"/>
                <a:gd name="connsiteX24" fmla="*/ 2047 w 25568"/>
                <a:gd name="connsiteY24" fmla="*/ 21424 h 38677"/>
                <a:gd name="connsiteX25" fmla="*/ 7740 w 25568"/>
                <a:gd name="connsiteY25" fmla="*/ 18103 h 38677"/>
                <a:gd name="connsiteX26" fmla="*/ 5893 w 25568"/>
                <a:gd name="connsiteY26" fmla="*/ 10138 h 38677"/>
                <a:gd name="connsiteX27" fmla="*/ 7690 w 25568"/>
                <a:gd name="connsiteY27" fmla="*/ 14657 h 38677"/>
                <a:gd name="connsiteX28" fmla="*/ 12784 w 25568"/>
                <a:gd name="connsiteY28" fmla="*/ 16280 h 38677"/>
                <a:gd name="connsiteX29" fmla="*/ 17853 w 25568"/>
                <a:gd name="connsiteY29" fmla="*/ 14657 h 38677"/>
                <a:gd name="connsiteX30" fmla="*/ 19700 w 25568"/>
                <a:gd name="connsiteY30" fmla="*/ 10138 h 38677"/>
                <a:gd name="connsiteX31" fmla="*/ 17853 w 25568"/>
                <a:gd name="connsiteY31" fmla="*/ 5618 h 38677"/>
                <a:gd name="connsiteX32" fmla="*/ 12784 w 25568"/>
                <a:gd name="connsiteY32" fmla="*/ 3995 h 38677"/>
                <a:gd name="connsiteX33" fmla="*/ 7690 w 25568"/>
                <a:gd name="connsiteY33" fmla="*/ 5618 h 38677"/>
                <a:gd name="connsiteX34" fmla="*/ 5893 w 25568"/>
                <a:gd name="connsiteY34" fmla="*/ 10138 h 38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5568" h="38677">
                  <a:moveTo>
                    <a:pt x="12784" y="20250"/>
                  </a:moveTo>
                  <a:cubicBezTo>
                    <a:pt x="10387" y="20250"/>
                    <a:pt x="8497" y="20891"/>
                    <a:pt x="7116" y="22173"/>
                  </a:cubicBezTo>
                  <a:cubicBezTo>
                    <a:pt x="5751" y="23455"/>
                    <a:pt x="5069" y="25219"/>
                    <a:pt x="5069" y="27466"/>
                  </a:cubicBezTo>
                  <a:cubicBezTo>
                    <a:pt x="5069" y="29713"/>
                    <a:pt x="5751" y="31478"/>
                    <a:pt x="7116" y="32759"/>
                  </a:cubicBezTo>
                  <a:cubicBezTo>
                    <a:pt x="8497" y="34042"/>
                    <a:pt x="10387" y="34683"/>
                    <a:pt x="12784" y="34683"/>
                  </a:cubicBezTo>
                  <a:cubicBezTo>
                    <a:pt x="15181" y="34683"/>
                    <a:pt x="17071" y="34042"/>
                    <a:pt x="18452" y="32759"/>
                  </a:cubicBezTo>
                  <a:cubicBezTo>
                    <a:pt x="19833" y="31461"/>
                    <a:pt x="20524" y="29697"/>
                    <a:pt x="20524" y="27466"/>
                  </a:cubicBezTo>
                  <a:cubicBezTo>
                    <a:pt x="20524" y="25219"/>
                    <a:pt x="19833" y="23455"/>
                    <a:pt x="18452" y="22173"/>
                  </a:cubicBezTo>
                  <a:cubicBezTo>
                    <a:pt x="17087" y="20891"/>
                    <a:pt x="15198" y="20250"/>
                    <a:pt x="12784" y="20250"/>
                  </a:cubicBezTo>
                  <a:moveTo>
                    <a:pt x="7740" y="18103"/>
                  </a:moveTo>
                  <a:cubicBezTo>
                    <a:pt x="5576" y="17570"/>
                    <a:pt x="3886" y="16563"/>
                    <a:pt x="2671" y="15082"/>
                  </a:cubicBezTo>
                  <a:cubicBezTo>
                    <a:pt x="1473" y="13600"/>
                    <a:pt x="873" y="11794"/>
                    <a:pt x="873" y="9663"/>
                  </a:cubicBezTo>
                  <a:cubicBezTo>
                    <a:pt x="873" y="6683"/>
                    <a:pt x="1931" y="4328"/>
                    <a:pt x="4045" y="2597"/>
                  </a:cubicBezTo>
                  <a:cubicBezTo>
                    <a:pt x="6176" y="865"/>
                    <a:pt x="9089" y="0"/>
                    <a:pt x="12784" y="0"/>
                  </a:cubicBezTo>
                  <a:cubicBezTo>
                    <a:pt x="16496" y="0"/>
                    <a:pt x="19409" y="865"/>
                    <a:pt x="21523" y="2597"/>
                  </a:cubicBezTo>
                  <a:cubicBezTo>
                    <a:pt x="23637" y="4328"/>
                    <a:pt x="24694" y="6683"/>
                    <a:pt x="24694" y="9663"/>
                  </a:cubicBezTo>
                  <a:cubicBezTo>
                    <a:pt x="24694" y="11794"/>
                    <a:pt x="24086" y="13600"/>
                    <a:pt x="22871" y="15082"/>
                  </a:cubicBezTo>
                  <a:cubicBezTo>
                    <a:pt x="21673" y="16563"/>
                    <a:pt x="20000" y="17570"/>
                    <a:pt x="17853" y="18103"/>
                  </a:cubicBezTo>
                  <a:cubicBezTo>
                    <a:pt x="20283" y="18669"/>
                    <a:pt x="22172" y="19776"/>
                    <a:pt x="23521" y="21424"/>
                  </a:cubicBezTo>
                  <a:cubicBezTo>
                    <a:pt x="24886" y="23072"/>
                    <a:pt x="25568" y="25086"/>
                    <a:pt x="25568" y="27466"/>
                  </a:cubicBezTo>
                  <a:cubicBezTo>
                    <a:pt x="25568" y="31079"/>
                    <a:pt x="24461" y="33850"/>
                    <a:pt x="22247" y="35781"/>
                  </a:cubicBezTo>
                  <a:cubicBezTo>
                    <a:pt x="20050" y="37712"/>
                    <a:pt x="16896" y="38677"/>
                    <a:pt x="12784" y="38677"/>
                  </a:cubicBezTo>
                  <a:cubicBezTo>
                    <a:pt x="8672" y="38677"/>
                    <a:pt x="5509" y="37712"/>
                    <a:pt x="3296" y="35781"/>
                  </a:cubicBezTo>
                  <a:cubicBezTo>
                    <a:pt x="1098" y="33850"/>
                    <a:pt x="0" y="31079"/>
                    <a:pt x="0" y="27466"/>
                  </a:cubicBezTo>
                  <a:cubicBezTo>
                    <a:pt x="0" y="25086"/>
                    <a:pt x="682" y="23072"/>
                    <a:pt x="2047" y="21424"/>
                  </a:cubicBezTo>
                  <a:cubicBezTo>
                    <a:pt x="3412" y="19776"/>
                    <a:pt x="5310" y="18669"/>
                    <a:pt x="7740" y="18103"/>
                  </a:cubicBezTo>
                  <a:moveTo>
                    <a:pt x="5893" y="10138"/>
                  </a:moveTo>
                  <a:cubicBezTo>
                    <a:pt x="5893" y="12069"/>
                    <a:pt x="6492" y="13575"/>
                    <a:pt x="7690" y="14657"/>
                  </a:cubicBezTo>
                  <a:cubicBezTo>
                    <a:pt x="8905" y="15739"/>
                    <a:pt x="10604" y="16280"/>
                    <a:pt x="12784" y="16280"/>
                  </a:cubicBezTo>
                  <a:cubicBezTo>
                    <a:pt x="14948" y="16280"/>
                    <a:pt x="16637" y="15739"/>
                    <a:pt x="17853" y="14657"/>
                  </a:cubicBezTo>
                  <a:cubicBezTo>
                    <a:pt x="19084" y="13575"/>
                    <a:pt x="19700" y="12069"/>
                    <a:pt x="19700" y="10138"/>
                  </a:cubicBezTo>
                  <a:cubicBezTo>
                    <a:pt x="19700" y="8207"/>
                    <a:pt x="19084" y="6700"/>
                    <a:pt x="17853" y="5618"/>
                  </a:cubicBezTo>
                  <a:cubicBezTo>
                    <a:pt x="16637" y="4537"/>
                    <a:pt x="14948" y="3995"/>
                    <a:pt x="12784" y="3995"/>
                  </a:cubicBezTo>
                  <a:cubicBezTo>
                    <a:pt x="10604" y="3995"/>
                    <a:pt x="8905" y="4537"/>
                    <a:pt x="7690" y="5618"/>
                  </a:cubicBezTo>
                  <a:cubicBezTo>
                    <a:pt x="6492" y="6700"/>
                    <a:pt x="5893" y="8207"/>
                    <a:pt x="5893" y="10138"/>
                  </a:cubicBezTo>
                  <a:close/>
                </a:path>
              </a:pathLst>
            </a:custGeom>
            <a:solidFill>
              <a:srgbClr val="000000"/>
            </a:solidFill>
            <a:ln w="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6DF9E675-3E77-E3D4-4E5E-FC3AFD710AFF}"/>
                </a:ext>
              </a:extLst>
            </p:cNvPr>
            <p:cNvSpPr/>
            <p:nvPr/>
          </p:nvSpPr>
          <p:spPr>
            <a:xfrm>
              <a:off x="7433546" y="1362111"/>
              <a:ext cx="22197" cy="37278"/>
            </a:xfrm>
            <a:custGeom>
              <a:avLst/>
              <a:gdLst>
                <a:gd name="connsiteX0" fmla="*/ 724 w 22197"/>
                <a:gd name="connsiteY0" fmla="*/ 33034 h 37278"/>
                <a:gd name="connsiteX1" fmla="*/ 8963 w 22197"/>
                <a:gd name="connsiteY1" fmla="*/ 33034 h 37278"/>
                <a:gd name="connsiteX2" fmla="*/ 8963 w 22197"/>
                <a:gd name="connsiteY2" fmla="*/ 4594 h 37278"/>
                <a:gd name="connsiteX3" fmla="*/ 0 w 22197"/>
                <a:gd name="connsiteY3" fmla="*/ 6392 h 37278"/>
                <a:gd name="connsiteX4" fmla="*/ 0 w 22197"/>
                <a:gd name="connsiteY4" fmla="*/ 1798 h 37278"/>
                <a:gd name="connsiteX5" fmla="*/ 8914 w 22197"/>
                <a:gd name="connsiteY5" fmla="*/ 0 h 37278"/>
                <a:gd name="connsiteX6" fmla="*/ 13957 w 22197"/>
                <a:gd name="connsiteY6" fmla="*/ 0 h 37278"/>
                <a:gd name="connsiteX7" fmla="*/ 13957 w 22197"/>
                <a:gd name="connsiteY7" fmla="*/ 33034 h 37278"/>
                <a:gd name="connsiteX8" fmla="*/ 22197 w 22197"/>
                <a:gd name="connsiteY8" fmla="*/ 33034 h 37278"/>
                <a:gd name="connsiteX9" fmla="*/ 22197 w 22197"/>
                <a:gd name="connsiteY9" fmla="*/ 37279 h 37278"/>
                <a:gd name="connsiteX10" fmla="*/ 724 w 22197"/>
                <a:gd name="connsiteY10" fmla="*/ 37279 h 37278"/>
                <a:gd name="connsiteX11" fmla="*/ 724 w 22197"/>
                <a:gd name="connsiteY11" fmla="*/ 33034 h 37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197" h="37278">
                  <a:moveTo>
                    <a:pt x="724" y="33034"/>
                  </a:moveTo>
                  <a:lnTo>
                    <a:pt x="8963" y="33034"/>
                  </a:lnTo>
                  <a:lnTo>
                    <a:pt x="8963" y="4594"/>
                  </a:lnTo>
                  <a:lnTo>
                    <a:pt x="0" y="6392"/>
                  </a:lnTo>
                  <a:lnTo>
                    <a:pt x="0" y="1798"/>
                  </a:lnTo>
                  <a:lnTo>
                    <a:pt x="8914" y="0"/>
                  </a:lnTo>
                  <a:lnTo>
                    <a:pt x="13957" y="0"/>
                  </a:lnTo>
                  <a:lnTo>
                    <a:pt x="13957" y="33034"/>
                  </a:lnTo>
                  <a:lnTo>
                    <a:pt x="22197" y="33034"/>
                  </a:lnTo>
                  <a:lnTo>
                    <a:pt x="22197" y="37279"/>
                  </a:lnTo>
                  <a:lnTo>
                    <a:pt x="724" y="37279"/>
                  </a:lnTo>
                  <a:lnTo>
                    <a:pt x="724" y="33034"/>
                  </a:lnTo>
                  <a:close/>
                </a:path>
              </a:pathLst>
            </a:custGeom>
            <a:solidFill>
              <a:srgbClr val="000000"/>
            </a:solidFill>
            <a:ln w="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88EBDF08-812A-35D9-A70B-B2767B4B889B}"/>
                </a:ext>
              </a:extLst>
            </p:cNvPr>
            <p:cNvSpPr/>
            <p:nvPr/>
          </p:nvSpPr>
          <p:spPr>
            <a:xfrm>
              <a:off x="7465931" y="1393047"/>
              <a:ext cx="5268" cy="6342"/>
            </a:xfrm>
            <a:custGeom>
              <a:avLst/>
              <a:gdLst>
                <a:gd name="connsiteX0" fmla="*/ 0 w 5268"/>
                <a:gd name="connsiteY0" fmla="*/ 0 h 6342"/>
                <a:gd name="connsiteX1" fmla="*/ 5268 w 5268"/>
                <a:gd name="connsiteY1" fmla="*/ 0 h 6342"/>
                <a:gd name="connsiteX2" fmla="*/ 5268 w 5268"/>
                <a:gd name="connsiteY2" fmla="*/ 6342 h 6342"/>
                <a:gd name="connsiteX3" fmla="*/ 0 w 5268"/>
                <a:gd name="connsiteY3" fmla="*/ 6342 h 6342"/>
                <a:gd name="connsiteX4" fmla="*/ 0 w 5268"/>
                <a:gd name="connsiteY4" fmla="*/ 0 h 6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68" h="6342">
                  <a:moveTo>
                    <a:pt x="0" y="0"/>
                  </a:moveTo>
                  <a:lnTo>
                    <a:pt x="5268" y="0"/>
                  </a:lnTo>
                  <a:lnTo>
                    <a:pt x="5268" y="6342"/>
                  </a:lnTo>
                  <a:lnTo>
                    <a:pt x="0" y="63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2227E0F2-6E5C-F505-5E93-7988B59D9CBE}"/>
                </a:ext>
              </a:extLst>
            </p:cNvPr>
            <p:cNvSpPr/>
            <p:nvPr/>
          </p:nvSpPr>
          <p:spPr>
            <a:xfrm>
              <a:off x="7480088" y="1361436"/>
              <a:ext cx="25767" cy="38677"/>
            </a:xfrm>
            <a:custGeom>
              <a:avLst/>
              <a:gdLst>
                <a:gd name="connsiteX0" fmla="*/ 12884 w 25767"/>
                <a:gd name="connsiteY0" fmla="*/ 3995 h 38677"/>
                <a:gd name="connsiteX1" fmla="*/ 7016 w 25767"/>
                <a:gd name="connsiteY1" fmla="*/ 7840 h 38677"/>
                <a:gd name="connsiteX2" fmla="*/ 5069 w 25767"/>
                <a:gd name="connsiteY2" fmla="*/ 19351 h 38677"/>
                <a:gd name="connsiteX3" fmla="*/ 7016 w 25767"/>
                <a:gd name="connsiteY3" fmla="*/ 30862 h 38677"/>
                <a:gd name="connsiteX4" fmla="*/ 12884 w 25767"/>
                <a:gd name="connsiteY4" fmla="*/ 34682 h 38677"/>
                <a:gd name="connsiteX5" fmla="*/ 18752 w 25767"/>
                <a:gd name="connsiteY5" fmla="*/ 30862 h 38677"/>
                <a:gd name="connsiteX6" fmla="*/ 20724 w 25767"/>
                <a:gd name="connsiteY6" fmla="*/ 19351 h 38677"/>
                <a:gd name="connsiteX7" fmla="*/ 18752 w 25767"/>
                <a:gd name="connsiteY7" fmla="*/ 7840 h 38677"/>
                <a:gd name="connsiteX8" fmla="*/ 12884 w 25767"/>
                <a:gd name="connsiteY8" fmla="*/ 3995 h 38677"/>
                <a:gd name="connsiteX9" fmla="*/ 12884 w 25767"/>
                <a:gd name="connsiteY9" fmla="*/ 0 h 38677"/>
                <a:gd name="connsiteX10" fmla="*/ 22447 w 25767"/>
                <a:gd name="connsiteY10" fmla="*/ 4969 h 38677"/>
                <a:gd name="connsiteX11" fmla="*/ 25768 w 25767"/>
                <a:gd name="connsiteY11" fmla="*/ 19351 h 38677"/>
                <a:gd name="connsiteX12" fmla="*/ 22447 w 25767"/>
                <a:gd name="connsiteY12" fmla="*/ 33733 h 38677"/>
                <a:gd name="connsiteX13" fmla="*/ 12884 w 25767"/>
                <a:gd name="connsiteY13" fmla="*/ 38677 h 38677"/>
                <a:gd name="connsiteX14" fmla="*/ 3296 w 25767"/>
                <a:gd name="connsiteY14" fmla="*/ 33733 h 38677"/>
                <a:gd name="connsiteX15" fmla="*/ 0 w 25767"/>
                <a:gd name="connsiteY15" fmla="*/ 19351 h 38677"/>
                <a:gd name="connsiteX16" fmla="*/ 3296 w 25767"/>
                <a:gd name="connsiteY16" fmla="*/ 4969 h 38677"/>
                <a:gd name="connsiteX17" fmla="*/ 12884 w 25767"/>
                <a:gd name="connsiteY17" fmla="*/ 0 h 38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5767" h="38677">
                  <a:moveTo>
                    <a:pt x="12884" y="3995"/>
                  </a:moveTo>
                  <a:cubicBezTo>
                    <a:pt x="10287" y="3995"/>
                    <a:pt x="8331" y="5277"/>
                    <a:pt x="7016" y="7840"/>
                  </a:cubicBezTo>
                  <a:cubicBezTo>
                    <a:pt x="5718" y="10387"/>
                    <a:pt x="5069" y="14224"/>
                    <a:pt x="5069" y="19351"/>
                  </a:cubicBezTo>
                  <a:cubicBezTo>
                    <a:pt x="5069" y="24461"/>
                    <a:pt x="5718" y="28298"/>
                    <a:pt x="7016" y="30862"/>
                  </a:cubicBezTo>
                  <a:cubicBezTo>
                    <a:pt x="8331" y="33409"/>
                    <a:pt x="10287" y="34682"/>
                    <a:pt x="12884" y="34682"/>
                  </a:cubicBezTo>
                  <a:cubicBezTo>
                    <a:pt x="15497" y="34682"/>
                    <a:pt x="17453" y="33409"/>
                    <a:pt x="18752" y="30862"/>
                  </a:cubicBezTo>
                  <a:cubicBezTo>
                    <a:pt x="20066" y="28298"/>
                    <a:pt x="20724" y="24461"/>
                    <a:pt x="20724" y="19351"/>
                  </a:cubicBezTo>
                  <a:cubicBezTo>
                    <a:pt x="20724" y="14224"/>
                    <a:pt x="20066" y="10387"/>
                    <a:pt x="18752" y="7840"/>
                  </a:cubicBezTo>
                  <a:cubicBezTo>
                    <a:pt x="17453" y="5277"/>
                    <a:pt x="15497" y="3995"/>
                    <a:pt x="12884" y="3995"/>
                  </a:cubicBezTo>
                  <a:moveTo>
                    <a:pt x="12884" y="0"/>
                  </a:moveTo>
                  <a:cubicBezTo>
                    <a:pt x="17062" y="0"/>
                    <a:pt x="20249" y="1656"/>
                    <a:pt x="22447" y="4969"/>
                  </a:cubicBezTo>
                  <a:cubicBezTo>
                    <a:pt x="24661" y="8265"/>
                    <a:pt x="25768" y="13059"/>
                    <a:pt x="25768" y="19351"/>
                  </a:cubicBezTo>
                  <a:cubicBezTo>
                    <a:pt x="25768" y="25627"/>
                    <a:pt x="24661" y="30421"/>
                    <a:pt x="22447" y="33733"/>
                  </a:cubicBezTo>
                  <a:cubicBezTo>
                    <a:pt x="20249" y="37029"/>
                    <a:pt x="17062" y="38677"/>
                    <a:pt x="12884" y="38677"/>
                  </a:cubicBezTo>
                  <a:cubicBezTo>
                    <a:pt x="8705" y="38677"/>
                    <a:pt x="5509" y="37029"/>
                    <a:pt x="3296" y="33733"/>
                  </a:cubicBezTo>
                  <a:cubicBezTo>
                    <a:pt x="1098" y="30421"/>
                    <a:pt x="0" y="25627"/>
                    <a:pt x="0" y="19351"/>
                  </a:cubicBezTo>
                  <a:cubicBezTo>
                    <a:pt x="0" y="13059"/>
                    <a:pt x="1098" y="8265"/>
                    <a:pt x="3296" y="4969"/>
                  </a:cubicBezTo>
                  <a:cubicBezTo>
                    <a:pt x="5509" y="1656"/>
                    <a:pt x="8705" y="0"/>
                    <a:pt x="12884" y="0"/>
                  </a:cubicBezTo>
                  <a:close/>
                </a:path>
              </a:pathLst>
            </a:custGeom>
            <a:solidFill>
              <a:srgbClr val="000000"/>
            </a:solidFill>
            <a:ln w="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81E70A5A-D063-C6CA-1D0F-D4F1BFF5D0DC}"/>
                </a:ext>
              </a:extLst>
            </p:cNvPr>
            <p:cNvSpPr/>
            <p:nvPr/>
          </p:nvSpPr>
          <p:spPr>
            <a:xfrm>
              <a:off x="7371534" y="1818666"/>
              <a:ext cx="38258" cy="27141"/>
            </a:xfrm>
            <a:custGeom>
              <a:avLst/>
              <a:gdLst>
                <a:gd name="connsiteX0" fmla="*/ 2772 w 38258"/>
                <a:gd name="connsiteY0" fmla="*/ 0 h 27141"/>
                <a:gd name="connsiteX1" fmla="*/ 3840 w 38258"/>
                <a:gd name="connsiteY1" fmla="*/ 173 h 27141"/>
                <a:gd name="connsiteX2" fmla="*/ 30087 w 38258"/>
                <a:gd name="connsiteY2" fmla="*/ 6757 h 27141"/>
                <a:gd name="connsiteX3" fmla="*/ 32859 w 38258"/>
                <a:gd name="connsiteY3" fmla="*/ 8085 h 27141"/>
                <a:gd name="connsiteX4" fmla="*/ 35487 w 38258"/>
                <a:gd name="connsiteY4" fmla="*/ 10568 h 27141"/>
                <a:gd name="connsiteX5" fmla="*/ 37479 w 38258"/>
                <a:gd name="connsiteY5" fmla="*/ 14380 h 27141"/>
                <a:gd name="connsiteX6" fmla="*/ 38259 w 38258"/>
                <a:gd name="connsiteY6" fmla="*/ 19288 h 27141"/>
                <a:gd name="connsiteX7" fmla="*/ 37364 w 38258"/>
                <a:gd name="connsiteY7" fmla="*/ 25323 h 27141"/>
                <a:gd name="connsiteX8" fmla="*/ 34649 w 38258"/>
                <a:gd name="connsiteY8" fmla="*/ 27142 h 27141"/>
                <a:gd name="connsiteX9" fmla="*/ 32108 w 38258"/>
                <a:gd name="connsiteY9" fmla="*/ 26132 h 27141"/>
                <a:gd name="connsiteX10" fmla="*/ 31213 w 38258"/>
                <a:gd name="connsiteY10" fmla="*/ 23966 h 27141"/>
                <a:gd name="connsiteX11" fmla="*/ 31848 w 38258"/>
                <a:gd name="connsiteY11" fmla="*/ 22291 h 27141"/>
                <a:gd name="connsiteX12" fmla="*/ 33292 w 38258"/>
                <a:gd name="connsiteY12" fmla="*/ 21714 h 27141"/>
                <a:gd name="connsiteX13" fmla="*/ 35082 w 38258"/>
                <a:gd name="connsiteY13" fmla="*/ 22320 h 27141"/>
                <a:gd name="connsiteX14" fmla="*/ 36353 w 38258"/>
                <a:gd name="connsiteY14" fmla="*/ 24139 h 27141"/>
                <a:gd name="connsiteX15" fmla="*/ 36959 w 38258"/>
                <a:gd name="connsiteY15" fmla="*/ 19404 h 27141"/>
                <a:gd name="connsiteX16" fmla="*/ 30693 w 38258"/>
                <a:gd name="connsiteY16" fmla="*/ 10943 h 27141"/>
                <a:gd name="connsiteX17" fmla="*/ 30578 w 38258"/>
                <a:gd name="connsiteY17" fmla="*/ 10886 h 27141"/>
                <a:gd name="connsiteX18" fmla="*/ 22753 w 38258"/>
                <a:gd name="connsiteY18" fmla="*/ 8922 h 27141"/>
                <a:gd name="connsiteX19" fmla="*/ 22695 w 38258"/>
                <a:gd name="connsiteY19" fmla="*/ 9009 h 27141"/>
                <a:gd name="connsiteX20" fmla="*/ 23937 w 38258"/>
                <a:gd name="connsiteY20" fmla="*/ 10279 h 27141"/>
                <a:gd name="connsiteX21" fmla="*/ 25352 w 38258"/>
                <a:gd name="connsiteY21" fmla="*/ 12647 h 27141"/>
                <a:gd name="connsiteX22" fmla="*/ 26131 w 38258"/>
                <a:gd name="connsiteY22" fmla="*/ 15852 h 27141"/>
                <a:gd name="connsiteX23" fmla="*/ 23590 w 38258"/>
                <a:gd name="connsiteY23" fmla="*/ 21454 h 27141"/>
                <a:gd name="connsiteX24" fmla="*/ 16776 w 38258"/>
                <a:gd name="connsiteY24" fmla="*/ 23706 h 27141"/>
                <a:gd name="connsiteX25" fmla="*/ 10597 w 38258"/>
                <a:gd name="connsiteY25" fmla="*/ 22465 h 27141"/>
                <a:gd name="connsiteX26" fmla="*/ 5197 w 38258"/>
                <a:gd name="connsiteY26" fmla="*/ 19231 h 27141"/>
                <a:gd name="connsiteX27" fmla="*/ 1444 w 38258"/>
                <a:gd name="connsiteY27" fmla="*/ 14697 h 27141"/>
                <a:gd name="connsiteX28" fmla="*/ 0 w 38258"/>
                <a:gd name="connsiteY28" fmla="*/ 9644 h 27141"/>
                <a:gd name="connsiteX29" fmla="*/ 1040 w 38258"/>
                <a:gd name="connsiteY29" fmla="*/ 6439 h 27141"/>
                <a:gd name="connsiteX30" fmla="*/ 3725 w 38258"/>
                <a:gd name="connsiteY30" fmla="*/ 4158 h 27141"/>
                <a:gd name="connsiteX31" fmla="*/ 1761 w 38258"/>
                <a:gd name="connsiteY31" fmla="*/ 3234 h 27141"/>
                <a:gd name="connsiteX32" fmla="*/ 1184 w 38258"/>
                <a:gd name="connsiteY32" fmla="*/ 1733 h 27141"/>
                <a:gd name="connsiteX33" fmla="*/ 1617 w 38258"/>
                <a:gd name="connsiteY33" fmla="*/ 491 h 27141"/>
                <a:gd name="connsiteX34" fmla="*/ 2772 w 38258"/>
                <a:gd name="connsiteY34" fmla="*/ 0 h 27141"/>
                <a:gd name="connsiteX35" fmla="*/ 6381 w 38258"/>
                <a:gd name="connsiteY35" fmla="*/ 4851 h 27141"/>
                <a:gd name="connsiteX36" fmla="*/ 5746 w 38258"/>
                <a:gd name="connsiteY36" fmla="*/ 4967 h 27141"/>
                <a:gd name="connsiteX37" fmla="*/ 4476 w 38258"/>
                <a:gd name="connsiteY37" fmla="*/ 5428 h 27141"/>
                <a:gd name="connsiteX38" fmla="*/ 3003 w 38258"/>
                <a:gd name="connsiteY38" fmla="*/ 6237 h 27141"/>
                <a:gd name="connsiteX39" fmla="*/ 1819 w 38258"/>
                <a:gd name="connsiteY39" fmla="*/ 7623 h 27141"/>
                <a:gd name="connsiteX40" fmla="*/ 1299 w 38258"/>
                <a:gd name="connsiteY40" fmla="*/ 9587 h 27141"/>
                <a:gd name="connsiteX41" fmla="*/ 2801 w 38258"/>
                <a:gd name="connsiteY41" fmla="*/ 13167 h 27141"/>
                <a:gd name="connsiteX42" fmla="*/ 6554 w 38258"/>
                <a:gd name="connsiteY42" fmla="*/ 16199 h 27141"/>
                <a:gd name="connsiteX43" fmla="*/ 12993 w 38258"/>
                <a:gd name="connsiteY43" fmla="*/ 18451 h 27141"/>
                <a:gd name="connsiteX44" fmla="*/ 19404 w 38258"/>
                <a:gd name="connsiteY44" fmla="*/ 19519 h 27141"/>
                <a:gd name="connsiteX45" fmla="*/ 23186 w 38258"/>
                <a:gd name="connsiteY45" fmla="*/ 18595 h 27141"/>
                <a:gd name="connsiteX46" fmla="*/ 24832 w 38258"/>
                <a:gd name="connsiteY46" fmla="*/ 15679 h 27141"/>
                <a:gd name="connsiteX47" fmla="*/ 22695 w 38258"/>
                <a:gd name="connsiteY47" fmla="*/ 10886 h 27141"/>
                <a:gd name="connsiteX48" fmla="*/ 18566 w 38258"/>
                <a:gd name="connsiteY48" fmla="*/ 7883 h 27141"/>
                <a:gd name="connsiteX49" fmla="*/ 7276 w 38258"/>
                <a:gd name="connsiteY49" fmla="*/ 5024 h 27141"/>
                <a:gd name="connsiteX50" fmla="*/ 6381 w 38258"/>
                <a:gd name="connsiteY50" fmla="*/ 4851 h 27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38258" h="27141">
                  <a:moveTo>
                    <a:pt x="2772" y="0"/>
                  </a:moveTo>
                  <a:cubicBezTo>
                    <a:pt x="2791" y="0"/>
                    <a:pt x="3147" y="58"/>
                    <a:pt x="3840" y="173"/>
                  </a:cubicBezTo>
                  <a:lnTo>
                    <a:pt x="30087" y="6757"/>
                  </a:lnTo>
                  <a:cubicBezTo>
                    <a:pt x="31011" y="6988"/>
                    <a:pt x="31935" y="7431"/>
                    <a:pt x="32859" y="8085"/>
                  </a:cubicBezTo>
                  <a:cubicBezTo>
                    <a:pt x="33802" y="8721"/>
                    <a:pt x="34678" y="9548"/>
                    <a:pt x="35487" y="10568"/>
                  </a:cubicBezTo>
                  <a:cubicBezTo>
                    <a:pt x="36314" y="11569"/>
                    <a:pt x="36978" y="12839"/>
                    <a:pt x="37479" y="14380"/>
                  </a:cubicBezTo>
                  <a:cubicBezTo>
                    <a:pt x="37999" y="15900"/>
                    <a:pt x="38259" y="17537"/>
                    <a:pt x="38259" y="19288"/>
                  </a:cubicBezTo>
                  <a:cubicBezTo>
                    <a:pt x="38259" y="22079"/>
                    <a:pt x="37960" y="24091"/>
                    <a:pt x="37364" y="25323"/>
                  </a:cubicBezTo>
                  <a:cubicBezTo>
                    <a:pt x="36786" y="26535"/>
                    <a:pt x="35881" y="27142"/>
                    <a:pt x="34649" y="27142"/>
                  </a:cubicBezTo>
                  <a:cubicBezTo>
                    <a:pt x="33571" y="27142"/>
                    <a:pt x="32724" y="26805"/>
                    <a:pt x="32108" y="26132"/>
                  </a:cubicBezTo>
                  <a:cubicBezTo>
                    <a:pt x="31512" y="25458"/>
                    <a:pt x="31213" y="24735"/>
                    <a:pt x="31213" y="23966"/>
                  </a:cubicBezTo>
                  <a:cubicBezTo>
                    <a:pt x="31213" y="23234"/>
                    <a:pt x="31425" y="22676"/>
                    <a:pt x="31848" y="22291"/>
                  </a:cubicBezTo>
                  <a:cubicBezTo>
                    <a:pt x="32272" y="21906"/>
                    <a:pt x="32753" y="21714"/>
                    <a:pt x="33292" y="21714"/>
                  </a:cubicBezTo>
                  <a:cubicBezTo>
                    <a:pt x="33889" y="21714"/>
                    <a:pt x="34486" y="21916"/>
                    <a:pt x="35082" y="22320"/>
                  </a:cubicBezTo>
                  <a:cubicBezTo>
                    <a:pt x="35698" y="22724"/>
                    <a:pt x="36122" y="23331"/>
                    <a:pt x="36353" y="24139"/>
                  </a:cubicBezTo>
                  <a:cubicBezTo>
                    <a:pt x="36757" y="22849"/>
                    <a:pt x="36959" y="21271"/>
                    <a:pt x="36959" y="19404"/>
                  </a:cubicBezTo>
                  <a:cubicBezTo>
                    <a:pt x="36959" y="15458"/>
                    <a:pt x="34871" y="12638"/>
                    <a:pt x="30693" y="10943"/>
                  </a:cubicBezTo>
                  <a:cubicBezTo>
                    <a:pt x="30636" y="10905"/>
                    <a:pt x="30597" y="10886"/>
                    <a:pt x="30578" y="10886"/>
                  </a:cubicBezTo>
                  <a:lnTo>
                    <a:pt x="22753" y="8922"/>
                  </a:lnTo>
                  <a:lnTo>
                    <a:pt x="22695" y="9009"/>
                  </a:lnTo>
                  <a:cubicBezTo>
                    <a:pt x="23080" y="9336"/>
                    <a:pt x="23494" y="9760"/>
                    <a:pt x="23937" y="10279"/>
                  </a:cubicBezTo>
                  <a:cubicBezTo>
                    <a:pt x="24360" y="10780"/>
                    <a:pt x="24832" y="11569"/>
                    <a:pt x="25352" y="12647"/>
                  </a:cubicBezTo>
                  <a:cubicBezTo>
                    <a:pt x="25871" y="13725"/>
                    <a:pt x="26131" y="14794"/>
                    <a:pt x="26131" y="15852"/>
                  </a:cubicBezTo>
                  <a:cubicBezTo>
                    <a:pt x="26131" y="18066"/>
                    <a:pt x="25284" y="19933"/>
                    <a:pt x="23590" y="21454"/>
                  </a:cubicBezTo>
                  <a:cubicBezTo>
                    <a:pt x="21877" y="22955"/>
                    <a:pt x="19606" y="23706"/>
                    <a:pt x="16776" y="23706"/>
                  </a:cubicBezTo>
                  <a:cubicBezTo>
                    <a:pt x="14716" y="23706"/>
                    <a:pt x="12657" y="23292"/>
                    <a:pt x="10597" y="22465"/>
                  </a:cubicBezTo>
                  <a:cubicBezTo>
                    <a:pt x="8518" y="21617"/>
                    <a:pt x="6718" y="20539"/>
                    <a:pt x="5197" y="19231"/>
                  </a:cubicBezTo>
                  <a:cubicBezTo>
                    <a:pt x="3657" y="17902"/>
                    <a:pt x="2406" y="16391"/>
                    <a:pt x="1444" y="14697"/>
                  </a:cubicBezTo>
                  <a:cubicBezTo>
                    <a:pt x="481" y="12984"/>
                    <a:pt x="0" y="11300"/>
                    <a:pt x="0" y="9644"/>
                  </a:cubicBezTo>
                  <a:cubicBezTo>
                    <a:pt x="0" y="8489"/>
                    <a:pt x="347" y="7421"/>
                    <a:pt x="1040" y="6439"/>
                  </a:cubicBezTo>
                  <a:cubicBezTo>
                    <a:pt x="1713" y="5457"/>
                    <a:pt x="2608" y="4697"/>
                    <a:pt x="3725" y="4158"/>
                  </a:cubicBezTo>
                  <a:cubicBezTo>
                    <a:pt x="2801" y="4062"/>
                    <a:pt x="2146" y="3754"/>
                    <a:pt x="1761" y="3234"/>
                  </a:cubicBezTo>
                  <a:cubicBezTo>
                    <a:pt x="1376" y="2695"/>
                    <a:pt x="1184" y="2194"/>
                    <a:pt x="1184" y="1733"/>
                  </a:cubicBezTo>
                  <a:cubicBezTo>
                    <a:pt x="1184" y="1213"/>
                    <a:pt x="1328" y="799"/>
                    <a:pt x="1617" y="491"/>
                  </a:cubicBezTo>
                  <a:cubicBezTo>
                    <a:pt x="1886" y="164"/>
                    <a:pt x="2271" y="0"/>
                    <a:pt x="2772" y="0"/>
                  </a:cubicBezTo>
                  <a:moveTo>
                    <a:pt x="6381" y="4851"/>
                  </a:moveTo>
                  <a:cubicBezTo>
                    <a:pt x="6266" y="4851"/>
                    <a:pt x="6054" y="4890"/>
                    <a:pt x="5746" y="4967"/>
                  </a:cubicBezTo>
                  <a:cubicBezTo>
                    <a:pt x="5419" y="5044"/>
                    <a:pt x="4995" y="5197"/>
                    <a:pt x="4476" y="5428"/>
                  </a:cubicBezTo>
                  <a:cubicBezTo>
                    <a:pt x="3956" y="5640"/>
                    <a:pt x="3465" y="5910"/>
                    <a:pt x="3003" y="6237"/>
                  </a:cubicBezTo>
                  <a:cubicBezTo>
                    <a:pt x="2541" y="6564"/>
                    <a:pt x="2146" y="7026"/>
                    <a:pt x="1819" y="7623"/>
                  </a:cubicBezTo>
                  <a:cubicBezTo>
                    <a:pt x="1473" y="8200"/>
                    <a:pt x="1299" y="8855"/>
                    <a:pt x="1299" y="9587"/>
                  </a:cubicBezTo>
                  <a:cubicBezTo>
                    <a:pt x="1299" y="10780"/>
                    <a:pt x="1800" y="11973"/>
                    <a:pt x="2801" y="13167"/>
                  </a:cubicBezTo>
                  <a:cubicBezTo>
                    <a:pt x="3783" y="14360"/>
                    <a:pt x="5034" y="15371"/>
                    <a:pt x="6554" y="16199"/>
                  </a:cubicBezTo>
                  <a:cubicBezTo>
                    <a:pt x="8017" y="16968"/>
                    <a:pt x="10164" y="17719"/>
                    <a:pt x="12993" y="18451"/>
                  </a:cubicBezTo>
                  <a:cubicBezTo>
                    <a:pt x="15823" y="19163"/>
                    <a:pt x="17960" y="19519"/>
                    <a:pt x="19404" y="19519"/>
                  </a:cubicBezTo>
                  <a:cubicBezTo>
                    <a:pt x="20828" y="19519"/>
                    <a:pt x="22089" y="19211"/>
                    <a:pt x="23186" y="18595"/>
                  </a:cubicBezTo>
                  <a:cubicBezTo>
                    <a:pt x="24283" y="17979"/>
                    <a:pt x="24832" y="17007"/>
                    <a:pt x="24832" y="15679"/>
                  </a:cubicBezTo>
                  <a:cubicBezTo>
                    <a:pt x="24832" y="14139"/>
                    <a:pt x="24120" y="12541"/>
                    <a:pt x="22695" y="10886"/>
                  </a:cubicBezTo>
                  <a:cubicBezTo>
                    <a:pt x="21213" y="9173"/>
                    <a:pt x="19837" y="8172"/>
                    <a:pt x="18566" y="7883"/>
                  </a:cubicBezTo>
                  <a:lnTo>
                    <a:pt x="7276" y="5024"/>
                  </a:lnTo>
                  <a:cubicBezTo>
                    <a:pt x="6814" y="4909"/>
                    <a:pt x="6516" y="4851"/>
                    <a:pt x="6381" y="4851"/>
                  </a:cubicBezTo>
                  <a:close/>
                </a:path>
              </a:pathLst>
            </a:custGeom>
            <a:solidFill>
              <a:srgbClr val="000000"/>
            </a:solidFill>
            <a:ln w="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A9867446-4392-523E-E2EC-B73DA4DBB341}"/>
                </a:ext>
              </a:extLst>
            </p:cNvPr>
            <p:cNvSpPr/>
            <p:nvPr/>
          </p:nvSpPr>
          <p:spPr>
            <a:xfrm>
              <a:off x="7353315" y="1796845"/>
              <a:ext cx="59134" cy="13715"/>
            </a:xfrm>
            <a:custGeom>
              <a:avLst/>
              <a:gdLst>
                <a:gd name="connsiteX0" fmla="*/ 29567 w 59134"/>
                <a:gd name="connsiteY0" fmla="*/ 13716 h 13715"/>
                <a:gd name="connsiteX1" fmla="*/ 11521 w 59134"/>
                <a:gd name="connsiteY1" fmla="*/ 9991 h 13715"/>
                <a:gd name="connsiteX2" fmla="*/ 5313 w 59134"/>
                <a:gd name="connsiteY2" fmla="*/ 6179 h 13715"/>
                <a:gd name="connsiteX3" fmla="*/ 1242 w 59134"/>
                <a:gd name="connsiteY3" fmla="*/ 2483 h 13715"/>
                <a:gd name="connsiteX4" fmla="*/ 0 w 59134"/>
                <a:gd name="connsiteY4" fmla="*/ 607 h 13715"/>
                <a:gd name="connsiteX5" fmla="*/ 577 w 59134"/>
                <a:gd name="connsiteY5" fmla="*/ 0 h 13715"/>
                <a:gd name="connsiteX6" fmla="*/ 1588 w 59134"/>
                <a:gd name="connsiteY6" fmla="*/ 780 h 13715"/>
                <a:gd name="connsiteX7" fmla="*/ 29567 w 59134"/>
                <a:gd name="connsiteY7" fmla="*/ 10279 h 13715"/>
                <a:gd name="connsiteX8" fmla="*/ 57229 w 59134"/>
                <a:gd name="connsiteY8" fmla="*/ 1011 h 13715"/>
                <a:gd name="connsiteX9" fmla="*/ 58557 w 59134"/>
                <a:gd name="connsiteY9" fmla="*/ 0 h 13715"/>
                <a:gd name="connsiteX10" fmla="*/ 59135 w 59134"/>
                <a:gd name="connsiteY10" fmla="*/ 607 h 13715"/>
                <a:gd name="connsiteX11" fmla="*/ 57951 w 59134"/>
                <a:gd name="connsiteY11" fmla="*/ 2425 h 13715"/>
                <a:gd name="connsiteX12" fmla="*/ 54053 w 59134"/>
                <a:gd name="connsiteY12" fmla="*/ 6035 h 13715"/>
                <a:gd name="connsiteX13" fmla="*/ 48018 w 59134"/>
                <a:gd name="connsiteY13" fmla="*/ 9817 h 13715"/>
                <a:gd name="connsiteX14" fmla="*/ 29567 w 59134"/>
                <a:gd name="connsiteY14" fmla="*/ 13716 h 13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9134" h="13715">
                  <a:moveTo>
                    <a:pt x="29567" y="13716"/>
                  </a:moveTo>
                  <a:cubicBezTo>
                    <a:pt x="22907" y="13716"/>
                    <a:pt x="16892" y="12474"/>
                    <a:pt x="11521" y="9991"/>
                  </a:cubicBezTo>
                  <a:cubicBezTo>
                    <a:pt x="9269" y="8932"/>
                    <a:pt x="7199" y="7662"/>
                    <a:pt x="5313" y="6179"/>
                  </a:cubicBezTo>
                  <a:cubicBezTo>
                    <a:pt x="3426" y="4697"/>
                    <a:pt x="2069" y="3465"/>
                    <a:pt x="1242" y="2483"/>
                  </a:cubicBezTo>
                  <a:cubicBezTo>
                    <a:pt x="414" y="1502"/>
                    <a:pt x="0" y="876"/>
                    <a:pt x="0" y="607"/>
                  </a:cubicBezTo>
                  <a:cubicBezTo>
                    <a:pt x="0" y="221"/>
                    <a:pt x="192" y="19"/>
                    <a:pt x="577" y="0"/>
                  </a:cubicBezTo>
                  <a:cubicBezTo>
                    <a:pt x="770" y="0"/>
                    <a:pt x="1107" y="260"/>
                    <a:pt x="1588" y="780"/>
                  </a:cubicBezTo>
                  <a:cubicBezTo>
                    <a:pt x="8056" y="7132"/>
                    <a:pt x="17382" y="10299"/>
                    <a:pt x="29567" y="10279"/>
                  </a:cubicBezTo>
                  <a:cubicBezTo>
                    <a:pt x="41791" y="10279"/>
                    <a:pt x="51011" y="7190"/>
                    <a:pt x="57229" y="1011"/>
                  </a:cubicBezTo>
                  <a:cubicBezTo>
                    <a:pt x="57903" y="337"/>
                    <a:pt x="58345" y="0"/>
                    <a:pt x="58557" y="0"/>
                  </a:cubicBezTo>
                  <a:cubicBezTo>
                    <a:pt x="58943" y="0"/>
                    <a:pt x="59135" y="202"/>
                    <a:pt x="59135" y="607"/>
                  </a:cubicBezTo>
                  <a:cubicBezTo>
                    <a:pt x="59135" y="876"/>
                    <a:pt x="58740" y="1482"/>
                    <a:pt x="57951" y="2425"/>
                  </a:cubicBezTo>
                  <a:cubicBezTo>
                    <a:pt x="57161" y="3369"/>
                    <a:pt x="55862" y="4572"/>
                    <a:pt x="54053" y="6035"/>
                  </a:cubicBezTo>
                  <a:cubicBezTo>
                    <a:pt x="52243" y="7498"/>
                    <a:pt x="50232" y="8759"/>
                    <a:pt x="48018" y="9817"/>
                  </a:cubicBezTo>
                  <a:cubicBezTo>
                    <a:pt x="42647" y="12416"/>
                    <a:pt x="36497" y="13716"/>
                    <a:pt x="29567" y="13716"/>
                  </a:cubicBezTo>
                  <a:close/>
                </a:path>
              </a:pathLst>
            </a:custGeom>
            <a:solidFill>
              <a:srgbClr val="000000"/>
            </a:solidFill>
            <a:ln w="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EB27069C-C180-793F-3FF5-D8F0C084A17A}"/>
                </a:ext>
              </a:extLst>
            </p:cNvPr>
            <p:cNvSpPr/>
            <p:nvPr/>
          </p:nvSpPr>
          <p:spPr>
            <a:xfrm>
              <a:off x="7371534" y="1762900"/>
              <a:ext cx="26795" cy="29451"/>
            </a:xfrm>
            <a:custGeom>
              <a:avLst/>
              <a:gdLst>
                <a:gd name="connsiteX0" fmla="*/ 3898 w 26795"/>
                <a:gd name="connsiteY0" fmla="*/ 0 h 29451"/>
                <a:gd name="connsiteX1" fmla="*/ 6439 w 26795"/>
                <a:gd name="connsiteY1" fmla="*/ 1010 h 29451"/>
                <a:gd name="connsiteX2" fmla="*/ 7334 w 26795"/>
                <a:gd name="connsiteY2" fmla="*/ 3176 h 29451"/>
                <a:gd name="connsiteX3" fmla="*/ 6699 w 26795"/>
                <a:gd name="connsiteY3" fmla="*/ 4851 h 29451"/>
                <a:gd name="connsiteX4" fmla="*/ 5255 w 26795"/>
                <a:gd name="connsiteY4" fmla="*/ 5428 h 29451"/>
                <a:gd name="connsiteX5" fmla="*/ 3205 w 26795"/>
                <a:gd name="connsiteY5" fmla="*/ 4620 h 29451"/>
                <a:gd name="connsiteX6" fmla="*/ 2050 w 26795"/>
                <a:gd name="connsiteY6" fmla="*/ 2599 h 29451"/>
                <a:gd name="connsiteX7" fmla="*/ 1299 w 26795"/>
                <a:gd name="connsiteY7" fmla="*/ 5544 h 29451"/>
                <a:gd name="connsiteX8" fmla="*/ 1906 w 26795"/>
                <a:gd name="connsiteY8" fmla="*/ 7709 h 29451"/>
                <a:gd name="connsiteX9" fmla="*/ 3292 w 26795"/>
                <a:gd name="connsiteY9" fmla="*/ 9297 h 29451"/>
                <a:gd name="connsiteX10" fmla="*/ 5197 w 26795"/>
                <a:gd name="connsiteY10" fmla="*/ 10395 h 29451"/>
                <a:gd name="connsiteX11" fmla="*/ 6959 w 26795"/>
                <a:gd name="connsiteY11" fmla="*/ 11087 h 29451"/>
                <a:gd name="connsiteX12" fmla="*/ 8287 w 26795"/>
                <a:gd name="connsiteY12" fmla="*/ 11405 h 29451"/>
                <a:gd name="connsiteX13" fmla="*/ 16372 w 26795"/>
                <a:gd name="connsiteY13" fmla="*/ 13426 h 29451"/>
                <a:gd name="connsiteX14" fmla="*/ 21569 w 26795"/>
                <a:gd name="connsiteY14" fmla="*/ 14408 h 29451"/>
                <a:gd name="connsiteX15" fmla="*/ 24370 w 26795"/>
                <a:gd name="connsiteY15" fmla="*/ 13600 h 29451"/>
                <a:gd name="connsiteX16" fmla="*/ 25467 w 26795"/>
                <a:gd name="connsiteY16" fmla="*/ 11174 h 29451"/>
                <a:gd name="connsiteX17" fmla="*/ 25294 w 26795"/>
                <a:gd name="connsiteY17" fmla="*/ 9817 h 29451"/>
                <a:gd name="connsiteX18" fmla="*/ 24572 w 26795"/>
                <a:gd name="connsiteY18" fmla="*/ 8171 h 29451"/>
                <a:gd name="connsiteX19" fmla="*/ 23215 w 26795"/>
                <a:gd name="connsiteY19" fmla="*/ 6381 h 29451"/>
                <a:gd name="connsiteX20" fmla="*/ 20963 w 26795"/>
                <a:gd name="connsiteY20" fmla="*/ 4677 h 29451"/>
                <a:gd name="connsiteX21" fmla="*/ 17729 w 26795"/>
                <a:gd name="connsiteY21" fmla="*/ 3291 h 29451"/>
                <a:gd name="connsiteX22" fmla="*/ 17094 w 26795"/>
                <a:gd name="connsiteY22" fmla="*/ 2541 h 29451"/>
                <a:gd name="connsiteX23" fmla="*/ 17671 w 26795"/>
                <a:gd name="connsiteY23" fmla="*/ 1819 h 29451"/>
                <a:gd name="connsiteX24" fmla="*/ 19201 w 26795"/>
                <a:gd name="connsiteY24" fmla="*/ 2223 h 29451"/>
                <a:gd name="connsiteX25" fmla="*/ 21540 w 26795"/>
                <a:gd name="connsiteY25" fmla="*/ 3436 h 29451"/>
                <a:gd name="connsiteX26" fmla="*/ 24023 w 26795"/>
                <a:gd name="connsiteY26" fmla="*/ 5313 h 29451"/>
                <a:gd name="connsiteX27" fmla="*/ 25987 w 26795"/>
                <a:gd name="connsiteY27" fmla="*/ 7969 h 29451"/>
                <a:gd name="connsiteX28" fmla="*/ 26795 w 26795"/>
                <a:gd name="connsiteY28" fmla="*/ 11290 h 29451"/>
                <a:gd name="connsiteX29" fmla="*/ 25467 w 26795"/>
                <a:gd name="connsiteY29" fmla="*/ 15419 h 29451"/>
                <a:gd name="connsiteX30" fmla="*/ 22291 w 26795"/>
                <a:gd name="connsiteY30" fmla="*/ 17671 h 29451"/>
                <a:gd name="connsiteX31" fmla="*/ 22897 w 26795"/>
                <a:gd name="connsiteY31" fmla="*/ 18017 h 29451"/>
                <a:gd name="connsiteX32" fmla="*/ 24023 w 26795"/>
                <a:gd name="connsiteY32" fmla="*/ 18826 h 29451"/>
                <a:gd name="connsiteX33" fmla="*/ 25352 w 26795"/>
                <a:gd name="connsiteY33" fmla="*/ 20068 h 29451"/>
                <a:gd name="connsiteX34" fmla="*/ 26333 w 26795"/>
                <a:gd name="connsiteY34" fmla="*/ 21771 h 29451"/>
                <a:gd name="connsiteX35" fmla="*/ 26795 w 26795"/>
                <a:gd name="connsiteY35" fmla="*/ 23879 h 29451"/>
                <a:gd name="connsiteX36" fmla="*/ 26391 w 26795"/>
                <a:gd name="connsiteY36" fmla="*/ 26506 h 29451"/>
                <a:gd name="connsiteX37" fmla="*/ 25063 w 26795"/>
                <a:gd name="connsiteY37" fmla="*/ 28585 h 29451"/>
                <a:gd name="connsiteX38" fmla="*/ 22869 w 26795"/>
                <a:gd name="connsiteY38" fmla="*/ 29451 h 29451"/>
                <a:gd name="connsiteX39" fmla="*/ 20472 w 26795"/>
                <a:gd name="connsiteY39" fmla="*/ 28499 h 29451"/>
                <a:gd name="connsiteX40" fmla="*/ 19461 w 26795"/>
                <a:gd name="connsiteY40" fmla="*/ 26189 h 29451"/>
                <a:gd name="connsiteX41" fmla="*/ 19952 w 26795"/>
                <a:gd name="connsiteY41" fmla="*/ 24687 h 29451"/>
                <a:gd name="connsiteX42" fmla="*/ 21511 w 26795"/>
                <a:gd name="connsiteY42" fmla="*/ 23995 h 29451"/>
                <a:gd name="connsiteX43" fmla="*/ 23590 w 26795"/>
                <a:gd name="connsiteY43" fmla="*/ 24803 h 29451"/>
                <a:gd name="connsiteX44" fmla="*/ 24716 w 26795"/>
                <a:gd name="connsiteY44" fmla="*/ 26766 h 29451"/>
                <a:gd name="connsiteX45" fmla="*/ 25467 w 26795"/>
                <a:gd name="connsiteY45" fmla="*/ 23821 h 29451"/>
                <a:gd name="connsiteX46" fmla="*/ 23792 w 26795"/>
                <a:gd name="connsiteY46" fmla="*/ 20414 h 29451"/>
                <a:gd name="connsiteX47" fmla="*/ 19317 w 26795"/>
                <a:gd name="connsiteY47" fmla="*/ 18191 h 29451"/>
                <a:gd name="connsiteX48" fmla="*/ 9586 w 26795"/>
                <a:gd name="connsiteY48" fmla="*/ 15707 h 29451"/>
                <a:gd name="connsiteX49" fmla="*/ 5255 w 26795"/>
                <a:gd name="connsiteY49" fmla="*/ 15014 h 29451"/>
                <a:gd name="connsiteX50" fmla="*/ 3205 w 26795"/>
                <a:gd name="connsiteY50" fmla="*/ 15332 h 29451"/>
                <a:gd name="connsiteX51" fmla="*/ 1992 w 26795"/>
                <a:gd name="connsiteY51" fmla="*/ 16198 h 29451"/>
                <a:gd name="connsiteX52" fmla="*/ 1444 w 26795"/>
                <a:gd name="connsiteY52" fmla="*/ 17209 h 29451"/>
                <a:gd name="connsiteX53" fmla="*/ 1299 w 26795"/>
                <a:gd name="connsiteY53" fmla="*/ 18191 h 29451"/>
                <a:gd name="connsiteX54" fmla="*/ 1646 w 26795"/>
                <a:gd name="connsiteY54" fmla="*/ 20039 h 29451"/>
                <a:gd name="connsiteX55" fmla="*/ 2801 w 26795"/>
                <a:gd name="connsiteY55" fmla="*/ 22147 h 29451"/>
                <a:gd name="connsiteX56" fmla="*/ 5197 w 26795"/>
                <a:gd name="connsiteY56" fmla="*/ 24341 h 29451"/>
                <a:gd name="connsiteX57" fmla="*/ 9038 w 26795"/>
                <a:gd name="connsiteY57" fmla="*/ 26131 h 29451"/>
                <a:gd name="connsiteX58" fmla="*/ 9702 w 26795"/>
                <a:gd name="connsiteY58" fmla="*/ 26911 h 29451"/>
                <a:gd name="connsiteX59" fmla="*/ 9095 w 26795"/>
                <a:gd name="connsiteY59" fmla="*/ 27603 h 29451"/>
                <a:gd name="connsiteX60" fmla="*/ 7594 w 26795"/>
                <a:gd name="connsiteY60" fmla="*/ 27228 h 29451"/>
                <a:gd name="connsiteX61" fmla="*/ 5255 w 26795"/>
                <a:gd name="connsiteY61" fmla="*/ 26016 h 29451"/>
                <a:gd name="connsiteX62" fmla="*/ 2801 w 26795"/>
                <a:gd name="connsiteY62" fmla="*/ 24110 h 29451"/>
                <a:gd name="connsiteX63" fmla="*/ 809 w 26795"/>
                <a:gd name="connsiteY63" fmla="*/ 21425 h 29451"/>
                <a:gd name="connsiteX64" fmla="*/ 0 w 26795"/>
                <a:gd name="connsiteY64" fmla="*/ 18075 h 29451"/>
                <a:gd name="connsiteX65" fmla="*/ 173 w 26795"/>
                <a:gd name="connsiteY65" fmla="*/ 16545 h 29451"/>
                <a:gd name="connsiteX66" fmla="*/ 751 w 26795"/>
                <a:gd name="connsiteY66" fmla="*/ 14841 h 29451"/>
                <a:gd name="connsiteX67" fmla="*/ 2137 w 26795"/>
                <a:gd name="connsiteY67" fmla="*/ 13051 h 29451"/>
                <a:gd name="connsiteX68" fmla="*/ 4476 w 26795"/>
                <a:gd name="connsiteY68" fmla="*/ 11694 h 29451"/>
                <a:gd name="connsiteX69" fmla="*/ 3176 w 26795"/>
                <a:gd name="connsiteY69" fmla="*/ 10885 h 29451"/>
                <a:gd name="connsiteX70" fmla="*/ 1761 w 26795"/>
                <a:gd name="connsiteY70" fmla="*/ 9644 h 29451"/>
                <a:gd name="connsiteX71" fmla="*/ 491 w 26795"/>
                <a:gd name="connsiteY71" fmla="*/ 7796 h 29451"/>
                <a:gd name="connsiteX72" fmla="*/ 0 w 26795"/>
                <a:gd name="connsiteY72" fmla="*/ 5486 h 29451"/>
                <a:gd name="connsiteX73" fmla="*/ 318 w 26795"/>
                <a:gd name="connsiteY73" fmla="*/ 3147 h 29451"/>
                <a:gd name="connsiteX74" fmla="*/ 1559 w 26795"/>
                <a:gd name="connsiteY74" fmla="*/ 1010 h 29451"/>
                <a:gd name="connsiteX75" fmla="*/ 3898 w 26795"/>
                <a:gd name="connsiteY75" fmla="*/ 0 h 29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26795" h="29451">
                  <a:moveTo>
                    <a:pt x="3898" y="0"/>
                  </a:moveTo>
                  <a:cubicBezTo>
                    <a:pt x="4976" y="0"/>
                    <a:pt x="5823" y="337"/>
                    <a:pt x="6439" y="1010"/>
                  </a:cubicBezTo>
                  <a:cubicBezTo>
                    <a:pt x="7036" y="1684"/>
                    <a:pt x="7334" y="2406"/>
                    <a:pt x="7334" y="3176"/>
                  </a:cubicBezTo>
                  <a:cubicBezTo>
                    <a:pt x="7334" y="3908"/>
                    <a:pt x="7122" y="4466"/>
                    <a:pt x="6699" y="4851"/>
                  </a:cubicBezTo>
                  <a:cubicBezTo>
                    <a:pt x="6275" y="5236"/>
                    <a:pt x="5794" y="5428"/>
                    <a:pt x="5255" y="5428"/>
                  </a:cubicBezTo>
                  <a:cubicBezTo>
                    <a:pt x="4524" y="5428"/>
                    <a:pt x="3840" y="5159"/>
                    <a:pt x="3205" y="4620"/>
                  </a:cubicBezTo>
                  <a:cubicBezTo>
                    <a:pt x="2570" y="4080"/>
                    <a:pt x="2185" y="3407"/>
                    <a:pt x="2050" y="2599"/>
                  </a:cubicBezTo>
                  <a:cubicBezTo>
                    <a:pt x="1550" y="3388"/>
                    <a:pt x="1299" y="4370"/>
                    <a:pt x="1299" y="5544"/>
                  </a:cubicBezTo>
                  <a:cubicBezTo>
                    <a:pt x="1299" y="6314"/>
                    <a:pt x="1502" y="7035"/>
                    <a:pt x="1906" y="7709"/>
                  </a:cubicBezTo>
                  <a:cubicBezTo>
                    <a:pt x="2310" y="8364"/>
                    <a:pt x="2772" y="8893"/>
                    <a:pt x="3292" y="9297"/>
                  </a:cubicBezTo>
                  <a:cubicBezTo>
                    <a:pt x="3811" y="9683"/>
                    <a:pt x="4447" y="10048"/>
                    <a:pt x="5197" y="10395"/>
                  </a:cubicBezTo>
                  <a:cubicBezTo>
                    <a:pt x="5929" y="10722"/>
                    <a:pt x="6516" y="10952"/>
                    <a:pt x="6959" y="11087"/>
                  </a:cubicBezTo>
                  <a:cubicBezTo>
                    <a:pt x="7382" y="11203"/>
                    <a:pt x="7825" y="11309"/>
                    <a:pt x="8287" y="11405"/>
                  </a:cubicBezTo>
                  <a:lnTo>
                    <a:pt x="16372" y="13426"/>
                  </a:lnTo>
                  <a:cubicBezTo>
                    <a:pt x="18932" y="14081"/>
                    <a:pt x="20664" y="14408"/>
                    <a:pt x="21569" y="14408"/>
                  </a:cubicBezTo>
                  <a:cubicBezTo>
                    <a:pt x="22686" y="14408"/>
                    <a:pt x="23619" y="14139"/>
                    <a:pt x="24370" y="13600"/>
                  </a:cubicBezTo>
                  <a:cubicBezTo>
                    <a:pt x="25101" y="13060"/>
                    <a:pt x="25467" y="12252"/>
                    <a:pt x="25467" y="11174"/>
                  </a:cubicBezTo>
                  <a:cubicBezTo>
                    <a:pt x="25467" y="10751"/>
                    <a:pt x="25409" y="10299"/>
                    <a:pt x="25294" y="9817"/>
                  </a:cubicBezTo>
                  <a:cubicBezTo>
                    <a:pt x="25159" y="9336"/>
                    <a:pt x="24919" y="8787"/>
                    <a:pt x="24572" y="8171"/>
                  </a:cubicBezTo>
                  <a:cubicBezTo>
                    <a:pt x="24206" y="7536"/>
                    <a:pt x="23754" y="6939"/>
                    <a:pt x="23215" y="6381"/>
                  </a:cubicBezTo>
                  <a:cubicBezTo>
                    <a:pt x="22657" y="5803"/>
                    <a:pt x="21906" y="5236"/>
                    <a:pt x="20963" y="4677"/>
                  </a:cubicBezTo>
                  <a:cubicBezTo>
                    <a:pt x="20020" y="4119"/>
                    <a:pt x="18942" y="3657"/>
                    <a:pt x="17729" y="3291"/>
                  </a:cubicBezTo>
                  <a:cubicBezTo>
                    <a:pt x="17305" y="3176"/>
                    <a:pt x="17094" y="2926"/>
                    <a:pt x="17094" y="2541"/>
                  </a:cubicBezTo>
                  <a:cubicBezTo>
                    <a:pt x="17094" y="2059"/>
                    <a:pt x="17286" y="1819"/>
                    <a:pt x="17671" y="1819"/>
                  </a:cubicBezTo>
                  <a:cubicBezTo>
                    <a:pt x="17998" y="1819"/>
                    <a:pt x="18508" y="1954"/>
                    <a:pt x="19201" y="2223"/>
                  </a:cubicBezTo>
                  <a:cubicBezTo>
                    <a:pt x="19875" y="2474"/>
                    <a:pt x="20655" y="2878"/>
                    <a:pt x="21540" y="3436"/>
                  </a:cubicBezTo>
                  <a:cubicBezTo>
                    <a:pt x="22407" y="3975"/>
                    <a:pt x="23234" y="4601"/>
                    <a:pt x="24023" y="5313"/>
                  </a:cubicBezTo>
                  <a:cubicBezTo>
                    <a:pt x="24793" y="6025"/>
                    <a:pt x="25448" y="6910"/>
                    <a:pt x="25987" y="7969"/>
                  </a:cubicBezTo>
                  <a:cubicBezTo>
                    <a:pt x="26526" y="9028"/>
                    <a:pt x="26795" y="10135"/>
                    <a:pt x="26795" y="11290"/>
                  </a:cubicBezTo>
                  <a:cubicBezTo>
                    <a:pt x="26795" y="12945"/>
                    <a:pt x="26353" y="14322"/>
                    <a:pt x="25467" y="15419"/>
                  </a:cubicBezTo>
                  <a:cubicBezTo>
                    <a:pt x="24582" y="16516"/>
                    <a:pt x="23523" y="17267"/>
                    <a:pt x="22291" y="17671"/>
                  </a:cubicBezTo>
                  <a:cubicBezTo>
                    <a:pt x="22464" y="17767"/>
                    <a:pt x="22666" y="17882"/>
                    <a:pt x="22897" y="18017"/>
                  </a:cubicBezTo>
                  <a:cubicBezTo>
                    <a:pt x="23128" y="18152"/>
                    <a:pt x="23504" y="18422"/>
                    <a:pt x="24023" y="18826"/>
                  </a:cubicBezTo>
                  <a:cubicBezTo>
                    <a:pt x="24524" y="19211"/>
                    <a:pt x="24967" y="19624"/>
                    <a:pt x="25352" y="20068"/>
                  </a:cubicBezTo>
                  <a:cubicBezTo>
                    <a:pt x="25717" y="20510"/>
                    <a:pt x="26045" y="21078"/>
                    <a:pt x="26333" y="21771"/>
                  </a:cubicBezTo>
                  <a:cubicBezTo>
                    <a:pt x="26641" y="22445"/>
                    <a:pt x="26795" y="23147"/>
                    <a:pt x="26795" y="23879"/>
                  </a:cubicBezTo>
                  <a:cubicBezTo>
                    <a:pt x="26795" y="24803"/>
                    <a:pt x="26661" y="25678"/>
                    <a:pt x="26391" y="26506"/>
                  </a:cubicBezTo>
                  <a:cubicBezTo>
                    <a:pt x="26122" y="27315"/>
                    <a:pt x="25679" y="28008"/>
                    <a:pt x="25063" y="28585"/>
                  </a:cubicBezTo>
                  <a:cubicBezTo>
                    <a:pt x="24447" y="29163"/>
                    <a:pt x="23715" y="29451"/>
                    <a:pt x="22869" y="29451"/>
                  </a:cubicBezTo>
                  <a:cubicBezTo>
                    <a:pt x="21925" y="29451"/>
                    <a:pt x="21126" y="29134"/>
                    <a:pt x="20472" y="28499"/>
                  </a:cubicBezTo>
                  <a:cubicBezTo>
                    <a:pt x="19798" y="27844"/>
                    <a:pt x="19461" y="27075"/>
                    <a:pt x="19461" y="26189"/>
                  </a:cubicBezTo>
                  <a:cubicBezTo>
                    <a:pt x="19461" y="25630"/>
                    <a:pt x="19625" y="25130"/>
                    <a:pt x="19952" y="24687"/>
                  </a:cubicBezTo>
                  <a:cubicBezTo>
                    <a:pt x="20279" y="24226"/>
                    <a:pt x="20799" y="23995"/>
                    <a:pt x="21511" y="23995"/>
                  </a:cubicBezTo>
                  <a:cubicBezTo>
                    <a:pt x="22301" y="23995"/>
                    <a:pt x="22994" y="24264"/>
                    <a:pt x="23590" y="24803"/>
                  </a:cubicBezTo>
                  <a:cubicBezTo>
                    <a:pt x="24187" y="25342"/>
                    <a:pt x="24562" y="25997"/>
                    <a:pt x="24716" y="26766"/>
                  </a:cubicBezTo>
                  <a:cubicBezTo>
                    <a:pt x="25217" y="25977"/>
                    <a:pt x="25467" y="24996"/>
                    <a:pt x="25467" y="23821"/>
                  </a:cubicBezTo>
                  <a:cubicBezTo>
                    <a:pt x="25467" y="22551"/>
                    <a:pt x="24909" y="21415"/>
                    <a:pt x="23792" y="20414"/>
                  </a:cubicBezTo>
                  <a:cubicBezTo>
                    <a:pt x="22676" y="19413"/>
                    <a:pt x="21184" y="18672"/>
                    <a:pt x="19317" y="18191"/>
                  </a:cubicBezTo>
                  <a:cubicBezTo>
                    <a:pt x="14832" y="16997"/>
                    <a:pt x="11588" y="16170"/>
                    <a:pt x="9586" y="15707"/>
                  </a:cubicBezTo>
                  <a:cubicBezTo>
                    <a:pt x="7565" y="15246"/>
                    <a:pt x="6121" y="15014"/>
                    <a:pt x="5255" y="15014"/>
                  </a:cubicBezTo>
                  <a:cubicBezTo>
                    <a:pt x="4447" y="15014"/>
                    <a:pt x="3763" y="15120"/>
                    <a:pt x="3205" y="15332"/>
                  </a:cubicBezTo>
                  <a:cubicBezTo>
                    <a:pt x="2647" y="15544"/>
                    <a:pt x="2243" y="15833"/>
                    <a:pt x="1992" y="16198"/>
                  </a:cubicBezTo>
                  <a:cubicBezTo>
                    <a:pt x="1723" y="16545"/>
                    <a:pt x="1540" y="16881"/>
                    <a:pt x="1444" y="17209"/>
                  </a:cubicBezTo>
                  <a:cubicBezTo>
                    <a:pt x="1348" y="17517"/>
                    <a:pt x="1299" y="17844"/>
                    <a:pt x="1299" y="18191"/>
                  </a:cubicBezTo>
                  <a:cubicBezTo>
                    <a:pt x="1299" y="18768"/>
                    <a:pt x="1415" y="19384"/>
                    <a:pt x="1646" y="20039"/>
                  </a:cubicBezTo>
                  <a:cubicBezTo>
                    <a:pt x="1877" y="20674"/>
                    <a:pt x="2262" y="21377"/>
                    <a:pt x="2801" y="22147"/>
                  </a:cubicBezTo>
                  <a:cubicBezTo>
                    <a:pt x="3321" y="22897"/>
                    <a:pt x="4119" y="23629"/>
                    <a:pt x="5197" y="24341"/>
                  </a:cubicBezTo>
                  <a:cubicBezTo>
                    <a:pt x="6275" y="25053"/>
                    <a:pt x="7555" y="25649"/>
                    <a:pt x="9038" y="26131"/>
                  </a:cubicBezTo>
                  <a:cubicBezTo>
                    <a:pt x="9480" y="26227"/>
                    <a:pt x="9702" y="26487"/>
                    <a:pt x="9702" y="26911"/>
                  </a:cubicBezTo>
                  <a:cubicBezTo>
                    <a:pt x="9683" y="27372"/>
                    <a:pt x="9480" y="27603"/>
                    <a:pt x="9095" y="27603"/>
                  </a:cubicBezTo>
                  <a:cubicBezTo>
                    <a:pt x="8768" y="27603"/>
                    <a:pt x="8268" y="27478"/>
                    <a:pt x="7594" y="27228"/>
                  </a:cubicBezTo>
                  <a:cubicBezTo>
                    <a:pt x="6901" y="26959"/>
                    <a:pt x="6121" y="26555"/>
                    <a:pt x="5255" y="26016"/>
                  </a:cubicBezTo>
                  <a:cubicBezTo>
                    <a:pt x="4389" y="25457"/>
                    <a:pt x="3571" y="24822"/>
                    <a:pt x="2801" y="24110"/>
                  </a:cubicBezTo>
                  <a:cubicBezTo>
                    <a:pt x="2012" y="23378"/>
                    <a:pt x="1348" y="22483"/>
                    <a:pt x="809" y="21425"/>
                  </a:cubicBezTo>
                  <a:cubicBezTo>
                    <a:pt x="269" y="20347"/>
                    <a:pt x="0" y="19230"/>
                    <a:pt x="0" y="18075"/>
                  </a:cubicBezTo>
                  <a:cubicBezTo>
                    <a:pt x="0" y="17556"/>
                    <a:pt x="58" y="17045"/>
                    <a:pt x="173" y="16545"/>
                  </a:cubicBezTo>
                  <a:cubicBezTo>
                    <a:pt x="269" y="16025"/>
                    <a:pt x="462" y="15457"/>
                    <a:pt x="751" y="14841"/>
                  </a:cubicBezTo>
                  <a:cubicBezTo>
                    <a:pt x="1040" y="14206"/>
                    <a:pt x="1502" y="13609"/>
                    <a:pt x="2137" y="13051"/>
                  </a:cubicBezTo>
                  <a:cubicBezTo>
                    <a:pt x="2772" y="12493"/>
                    <a:pt x="3552" y="12040"/>
                    <a:pt x="4476" y="11694"/>
                  </a:cubicBezTo>
                  <a:cubicBezTo>
                    <a:pt x="4033" y="11463"/>
                    <a:pt x="3600" y="11193"/>
                    <a:pt x="3176" y="10885"/>
                  </a:cubicBezTo>
                  <a:cubicBezTo>
                    <a:pt x="2753" y="10558"/>
                    <a:pt x="2281" y="10144"/>
                    <a:pt x="1761" y="9644"/>
                  </a:cubicBezTo>
                  <a:cubicBezTo>
                    <a:pt x="1222" y="9124"/>
                    <a:pt x="799" y="8508"/>
                    <a:pt x="491" y="7796"/>
                  </a:cubicBezTo>
                  <a:cubicBezTo>
                    <a:pt x="164" y="7064"/>
                    <a:pt x="0" y="6294"/>
                    <a:pt x="0" y="5486"/>
                  </a:cubicBezTo>
                  <a:cubicBezTo>
                    <a:pt x="0" y="4697"/>
                    <a:pt x="106" y="3917"/>
                    <a:pt x="318" y="3147"/>
                  </a:cubicBezTo>
                  <a:cubicBezTo>
                    <a:pt x="510" y="2377"/>
                    <a:pt x="924" y="1665"/>
                    <a:pt x="1559" y="1010"/>
                  </a:cubicBezTo>
                  <a:cubicBezTo>
                    <a:pt x="2175" y="337"/>
                    <a:pt x="2955" y="0"/>
                    <a:pt x="3898" y="0"/>
                  </a:cubicBezTo>
                  <a:close/>
                </a:path>
              </a:pathLst>
            </a:custGeom>
            <a:solidFill>
              <a:srgbClr val="000000"/>
            </a:solidFill>
            <a:ln w="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CDDF68EA-7DBD-66FD-4183-AF6557752E5C}"/>
                </a:ext>
              </a:extLst>
            </p:cNvPr>
            <p:cNvSpPr/>
            <p:nvPr/>
          </p:nvSpPr>
          <p:spPr>
            <a:xfrm>
              <a:off x="7353315" y="1743493"/>
              <a:ext cx="59134" cy="13715"/>
            </a:xfrm>
            <a:custGeom>
              <a:avLst/>
              <a:gdLst>
                <a:gd name="connsiteX0" fmla="*/ 58557 w 59134"/>
                <a:gd name="connsiteY0" fmla="*/ 13716 h 13715"/>
                <a:gd name="connsiteX1" fmla="*/ 57547 w 59134"/>
                <a:gd name="connsiteY1" fmla="*/ 12965 h 13715"/>
                <a:gd name="connsiteX2" fmla="*/ 29567 w 59134"/>
                <a:gd name="connsiteY2" fmla="*/ 3436 h 13715"/>
                <a:gd name="connsiteX3" fmla="*/ 1963 w 59134"/>
                <a:gd name="connsiteY3" fmla="*/ 12590 h 13715"/>
                <a:gd name="connsiteX4" fmla="*/ 577 w 59134"/>
                <a:gd name="connsiteY4" fmla="*/ 13716 h 13715"/>
                <a:gd name="connsiteX5" fmla="*/ 0 w 59134"/>
                <a:gd name="connsiteY5" fmla="*/ 13138 h 13715"/>
                <a:gd name="connsiteX6" fmla="*/ 1184 w 59134"/>
                <a:gd name="connsiteY6" fmla="*/ 11319 h 13715"/>
                <a:gd name="connsiteX7" fmla="*/ 5082 w 59134"/>
                <a:gd name="connsiteY7" fmla="*/ 7710 h 13715"/>
                <a:gd name="connsiteX8" fmla="*/ 11117 w 59134"/>
                <a:gd name="connsiteY8" fmla="*/ 3898 h 13715"/>
                <a:gd name="connsiteX9" fmla="*/ 29567 w 59134"/>
                <a:gd name="connsiteY9" fmla="*/ 0 h 13715"/>
                <a:gd name="connsiteX10" fmla="*/ 47614 w 59134"/>
                <a:gd name="connsiteY10" fmla="*/ 3725 h 13715"/>
                <a:gd name="connsiteX11" fmla="*/ 53822 w 59134"/>
                <a:gd name="connsiteY11" fmla="*/ 7536 h 13715"/>
                <a:gd name="connsiteX12" fmla="*/ 57893 w 59134"/>
                <a:gd name="connsiteY12" fmla="*/ 11232 h 13715"/>
                <a:gd name="connsiteX13" fmla="*/ 59135 w 59134"/>
                <a:gd name="connsiteY13" fmla="*/ 13138 h 13715"/>
                <a:gd name="connsiteX14" fmla="*/ 58557 w 59134"/>
                <a:gd name="connsiteY14" fmla="*/ 13716 h 13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9134" h="13715">
                  <a:moveTo>
                    <a:pt x="58557" y="13716"/>
                  </a:moveTo>
                  <a:cubicBezTo>
                    <a:pt x="58364" y="13716"/>
                    <a:pt x="58028" y="13465"/>
                    <a:pt x="57547" y="12965"/>
                  </a:cubicBezTo>
                  <a:cubicBezTo>
                    <a:pt x="51079" y="6613"/>
                    <a:pt x="41752" y="3436"/>
                    <a:pt x="29567" y="3436"/>
                  </a:cubicBezTo>
                  <a:cubicBezTo>
                    <a:pt x="17344" y="3436"/>
                    <a:pt x="8143" y="6487"/>
                    <a:pt x="1963" y="12590"/>
                  </a:cubicBezTo>
                  <a:cubicBezTo>
                    <a:pt x="1251" y="13340"/>
                    <a:pt x="789" y="13716"/>
                    <a:pt x="577" y="13716"/>
                  </a:cubicBezTo>
                  <a:cubicBezTo>
                    <a:pt x="192" y="13716"/>
                    <a:pt x="0" y="13523"/>
                    <a:pt x="0" y="13138"/>
                  </a:cubicBezTo>
                  <a:cubicBezTo>
                    <a:pt x="0" y="12869"/>
                    <a:pt x="395" y="12262"/>
                    <a:pt x="1184" y="11319"/>
                  </a:cubicBezTo>
                  <a:cubicBezTo>
                    <a:pt x="1973" y="10356"/>
                    <a:pt x="3272" y="9153"/>
                    <a:pt x="5082" y="7710"/>
                  </a:cubicBezTo>
                  <a:cubicBezTo>
                    <a:pt x="6891" y="6247"/>
                    <a:pt x="8903" y="4976"/>
                    <a:pt x="11117" y="3898"/>
                  </a:cubicBezTo>
                  <a:cubicBezTo>
                    <a:pt x="16487" y="1299"/>
                    <a:pt x="22637" y="0"/>
                    <a:pt x="29567" y="0"/>
                  </a:cubicBezTo>
                  <a:cubicBezTo>
                    <a:pt x="36228" y="0"/>
                    <a:pt x="42243" y="1241"/>
                    <a:pt x="47614" y="3725"/>
                  </a:cubicBezTo>
                  <a:cubicBezTo>
                    <a:pt x="49866" y="4784"/>
                    <a:pt x="51935" y="6054"/>
                    <a:pt x="53822" y="7536"/>
                  </a:cubicBezTo>
                  <a:cubicBezTo>
                    <a:pt x="55708" y="9019"/>
                    <a:pt x="57065" y="10250"/>
                    <a:pt x="57893" y="11232"/>
                  </a:cubicBezTo>
                  <a:cubicBezTo>
                    <a:pt x="58721" y="12214"/>
                    <a:pt x="59135" y="12849"/>
                    <a:pt x="59135" y="13138"/>
                  </a:cubicBezTo>
                  <a:cubicBezTo>
                    <a:pt x="59135" y="13523"/>
                    <a:pt x="58943" y="13716"/>
                    <a:pt x="58557" y="13716"/>
                  </a:cubicBezTo>
                  <a:close/>
                </a:path>
              </a:pathLst>
            </a:custGeom>
            <a:solidFill>
              <a:srgbClr val="000000"/>
            </a:solidFill>
            <a:ln w="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sp>
        <p:nvSpPr>
          <p:cNvPr id="67" name="Freeform 66">
            <a:extLst>
              <a:ext uri="{FF2B5EF4-FFF2-40B4-BE49-F238E27FC236}">
                <a16:creationId xmlns:a16="http://schemas.microsoft.com/office/drawing/2014/main" id="{A4540D74-42BB-F182-C557-5B2397BA67C5}"/>
              </a:ext>
            </a:extLst>
          </p:cNvPr>
          <p:cNvSpPr/>
          <p:nvPr/>
        </p:nvSpPr>
        <p:spPr>
          <a:xfrm>
            <a:off x="7551959" y="1894118"/>
            <a:ext cx="1197342" cy="789358"/>
          </a:xfrm>
          <a:custGeom>
            <a:avLst/>
            <a:gdLst>
              <a:gd name="connsiteX0" fmla="*/ 0 w 1197342"/>
              <a:gd name="connsiteY0" fmla="*/ 789359 h 789358"/>
              <a:gd name="connsiteX1" fmla="*/ 2400 w 1197342"/>
              <a:gd name="connsiteY1" fmla="*/ 789125 h 789358"/>
              <a:gd name="connsiteX2" fmla="*/ 4799 w 1197342"/>
              <a:gd name="connsiteY2" fmla="*/ 788884 h 789358"/>
              <a:gd name="connsiteX3" fmla="*/ 7198 w 1197342"/>
              <a:gd name="connsiteY3" fmla="*/ 788644 h 789358"/>
              <a:gd name="connsiteX4" fmla="*/ 9598 w 1197342"/>
              <a:gd name="connsiteY4" fmla="*/ 788397 h 789358"/>
              <a:gd name="connsiteX5" fmla="*/ 11997 w 1197342"/>
              <a:gd name="connsiteY5" fmla="*/ 788151 h 789358"/>
              <a:gd name="connsiteX6" fmla="*/ 14397 w 1197342"/>
              <a:gd name="connsiteY6" fmla="*/ 787898 h 789358"/>
              <a:gd name="connsiteX7" fmla="*/ 16796 w 1197342"/>
              <a:gd name="connsiteY7" fmla="*/ 787645 h 789358"/>
              <a:gd name="connsiteX8" fmla="*/ 19196 w 1197342"/>
              <a:gd name="connsiteY8" fmla="*/ 787380 h 789358"/>
              <a:gd name="connsiteX9" fmla="*/ 21596 w 1197342"/>
              <a:gd name="connsiteY9" fmla="*/ 787115 h 789358"/>
              <a:gd name="connsiteX10" fmla="*/ 23995 w 1197342"/>
              <a:gd name="connsiteY10" fmla="*/ 786850 h 789358"/>
              <a:gd name="connsiteX11" fmla="*/ 26394 w 1197342"/>
              <a:gd name="connsiteY11" fmla="*/ 786579 h 789358"/>
              <a:gd name="connsiteX12" fmla="*/ 28794 w 1197342"/>
              <a:gd name="connsiteY12" fmla="*/ 786302 h 789358"/>
              <a:gd name="connsiteX13" fmla="*/ 31193 w 1197342"/>
              <a:gd name="connsiteY13" fmla="*/ 786018 h 789358"/>
              <a:gd name="connsiteX14" fmla="*/ 33593 w 1197342"/>
              <a:gd name="connsiteY14" fmla="*/ 785735 h 789358"/>
              <a:gd name="connsiteX15" fmla="*/ 35992 w 1197342"/>
              <a:gd name="connsiteY15" fmla="*/ 785445 h 789358"/>
              <a:gd name="connsiteX16" fmla="*/ 38391 w 1197342"/>
              <a:gd name="connsiteY16" fmla="*/ 785149 h 789358"/>
              <a:gd name="connsiteX17" fmla="*/ 40791 w 1197342"/>
              <a:gd name="connsiteY17" fmla="*/ 784853 h 789358"/>
              <a:gd name="connsiteX18" fmla="*/ 43191 w 1197342"/>
              <a:gd name="connsiteY18" fmla="*/ 784545 h 789358"/>
              <a:gd name="connsiteX19" fmla="*/ 45590 w 1197342"/>
              <a:gd name="connsiteY19" fmla="*/ 784237 h 789358"/>
              <a:gd name="connsiteX20" fmla="*/ 47990 w 1197342"/>
              <a:gd name="connsiteY20" fmla="*/ 783928 h 789358"/>
              <a:gd name="connsiteX21" fmla="*/ 50389 w 1197342"/>
              <a:gd name="connsiteY21" fmla="*/ 783608 h 789358"/>
              <a:gd name="connsiteX22" fmla="*/ 52789 w 1197342"/>
              <a:gd name="connsiteY22" fmla="*/ 783287 h 789358"/>
              <a:gd name="connsiteX23" fmla="*/ 55188 w 1197342"/>
              <a:gd name="connsiteY23" fmla="*/ 782961 h 789358"/>
              <a:gd name="connsiteX24" fmla="*/ 57587 w 1197342"/>
              <a:gd name="connsiteY24" fmla="*/ 782628 h 789358"/>
              <a:gd name="connsiteX25" fmla="*/ 59987 w 1197342"/>
              <a:gd name="connsiteY25" fmla="*/ 782289 h 789358"/>
              <a:gd name="connsiteX26" fmla="*/ 62387 w 1197342"/>
              <a:gd name="connsiteY26" fmla="*/ 781944 h 789358"/>
              <a:gd name="connsiteX27" fmla="*/ 64786 w 1197342"/>
              <a:gd name="connsiteY27" fmla="*/ 781599 h 789358"/>
              <a:gd name="connsiteX28" fmla="*/ 67186 w 1197342"/>
              <a:gd name="connsiteY28" fmla="*/ 781247 h 789358"/>
              <a:gd name="connsiteX29" fmla="*/ 69585 w 1197342"/>
              <a:gd name="connsiteY29" fmla="*/ 780884 h 789358"/>
              <a:gd name="connsiteX30" fmla="*/ 71984 w 1197342"/>
              <a:gd name="connsiteY30" fmla="*/ 780520 h 789358"/>
              <a:gd name="connsiteX31" fmla="*/ 74384 w 1197342"/>
              <a:gd name="connsiteY31" fmla="*/ 780150 h 789358"/>
              <a:gd name="connsiteX32" fmla="*/ 76783 w 1197342"/>
              <a:gd name="connsiteY32" fmla="*/ 779780 h 789358"/>
              <a:gd name="connsiteX33" fmla="*/ 79183 w 1197342"/>
              <a:gd name="connsiteY33" fmla="*/ 779398 h 789358"/>
              <a:gd name="connsiteX34" fmla="*/ 81582 w 1197342"/>
              <a:gd name="connsiteY34" fmla="*/ 779010 h 789358"/>
              <a:gd name="connsiteX35" fmla="*/ 83982 w 1197342"/>
              <a:gd name="connsiteY35" fmla="*/ 778615 h 789358"/>
              <a:gd name="connsiteX36" fmla="*/ 86382 w 1197342"/>
              <a:gd name="connsiteY36" fmla="*/ 778221 h 789358"/>
              <a:gd name="connsiteX37" fmla="*/ 88781 w 1197342"/>
              <a:gd name="connsiteY37" fmla="*/ 777814 h 789358"/>
              <a:gd name="connsiteX38" fmla="*/ 91180 w 1197342"/>
              <a:gd name="connsiteY38" fmla="*/ 777401 h 789358"/>
              <a:gd name="connsiteX39" fmla="*/ 93580 w 1197342"/>
              <a:gd name="connsiteY39" fmla="*/ 776988 h 789358"/>
              <a:gd name="connsiteX40" fmla="*/ 95979 w 1197342"/>
              <a:gd name="connsiteY40" fmla="*/ 776563 h 789358"/>
              <a:gd name="connsiteX41" fmla="*/ 98379 w 1197342"/>
              <a:gd name="connsiteY41" fmla="*/ 776131 h 789358"/>
              <a:gd name="connsiteX42" fmla="*/ 100778 w 1197342"/>
              <a:gd name="connsiteY42" fmla="*/ 775700 h 789358"/>
              <a:gd name="connsiteX43" fmla="*/ 103177 w 1197342"/>
              <a:gd name="connsiteY43" fmla="*/ 775256 h 789358"/>
              <a:gd name="connsiteX44" fmla="*/ 105577 w 1197342"/>
              <a:gd name="connsiteY44" fmla="*/ 774806 h 789358"/>
              <a:gd name="connsiteX45" fmla="*/ 107977 w 1197342"/>
              <a:gd name="connsiteY45" fmla="*/ 774350 h 789358"/>
              <a:gd name="connsiteX46" fmla="*/ 110376 w 1197342"/>
              <a:gd name="connsiteY46" fmla="*/ 773888 h 789358"/>
              <a:gd name="connsiteX47" fmla="*/ 112776 w 1197342"/>
              <a:gd name="connsiteY47" fmla="*/ 773419 h 789358"/>
              <a:gd name="connsiteX48" fmla="*/ 115175 w 1197342"/>
              <a:gd name="connsiteY48" fmla="*/ 772938 h 789358"/>
              <a:gd name="connsiteX49" fmla="*/ 117575 w 1197342"/>
              <a:gd name="connsiteY49" fmla="*/ 772458 h 789358"/>
              <a:gd name="connsiteX50" fmla="*/ 119974 w 1197342"/>
              <a:gd name="connsiteY50" fmla="*/ 771965 h 789358"/>
              <a:gd name="connsiteX51" fmla="*/ 122373 w 1197342"/>
              <a:gd name="connsiteY51" fmla="*/ 771465 h 789358"/>
              <a:gd name="connsiteX52" fmla="*/ 124773 w 1197342"/>
              <a:gd name="connsiteY52" fmla="*/ 770960 h 789358"/>
              <a:gd name="connsiteX53" fmla="*/ 127173 w 1197342"/>
              <a:gd name="connsiteY53" fmla="*/ 770448 h 789358"/>
              <a:gd name="connsiteX54" fmla="*/ 129572 w 1197342"/>
              <a:gd name="connsiteY54" fmla="*/ 769924 h 789358"/>
              <a:gd name="connsiteX55" fmla="*/ 131972 w 1197342"/>
              <a:gd name="connsiteY55" fmla="*/ 769400 h 789358"/>
              <a:gd name="connsiteX56" fmla="*/ 134371 w 1197342"/>
              <a:gd name="connsiteY56" fmla="*/ 768864 h 789358"/>
              <a:gd name="connsiteX57" fmla="*/ 136770 w 1197342"/>
              <a:gd name="connsiteY57" fmla="*/ 768316 h 789358"/>
              <a:gd name="connsiteX58" fmla="*/ 139170 w 1197342"/>
              <a:gd name="connsiteY58" fmla="*/ 767767 h 789358"/>
              <a:gd name="connsiteX59" fmla="*/ 141569 w 1197342"/>
              <a:gd name="connsiteY59" fmla="*/ 767206 h 789358"/>
              <a:gd name="connsiteX60" fmla="*/ 143969 w 1197342"/>
              <a:gd name="connsiteY60" fmla="*/ 766633 h 789358"/>
              <a:gd name="connsiteX61" fmla="*/ 146369 w 1197342"/>
              <a:gd name="connsiteY61" fmla="*/ 766060 h 789358"/>
              <a:gd name="connsiteX62" fmla="*/ 148768 w 1197342"/>
              <a:gd name="connsiteY62" fmla="*/ 765474 h 789358"/>
              <a:gd name="connsiteX63" fmla="*/ 151168 w 1197342"/>
              <a:gd name="connsiteY63" fmla="*/ 764876 h 789358"/>
              <a:gd name="connsiteX64" fmla="*/ 153567 w 1197342"/>
              <a:gd name="connsiteY64" fmla="*/ 764278 h 789358"/>
              <a:gd name="connsiteX65" fmla="*/ 155966 w 1197342"/>
              <a:gd name="connsiteY65" fmla="*/ 763662 h 789358"/>
              <a:gd name="connsiteX66" fmla="*/ 158366 w 1197342"/>
              <a:gd name="connsiteY66" fmla="*/ 763045 h 789358"/>
              <a:gd name="connsiteX67" fmla="*/ 160765 w 1197342"/>
              <a:gd name="connsiteY67" fmla="*/ 762417 h 789358"/>
              <a:gd name="connsiteX68" fmla="*/ 163165 w 1197342"/>
              <a:gd name="connsiteY68" fmla="*/ 761776 h 789358"/>
              <a:gd name="connsiteX69" fmla="*/ 165565 w 1197342"/>
              <a:gd name="connsiteY69" fmla="*/ 761129 h 789358"/>
              <a:gd name="connsiteX70" fmla="*/ 167964 w 1197342"/>
              <a:gd name="connsiteY70" fmla="*/ 760469 h 789358"/>
              <a:gd name="connsiteX71" fmla="*/ 170363 w 1197342"/>
              <a:gd name="connsiteY71" fmla="*/ 759803 h 789358"/>
              <a:gd name="connsiteX72" fmla="*/ 172763 w 1197342"/>
              <a:gd name="connsiteY72" fmla="*/ 759125 h 789358"/>
              <a:gd name="connsiteX73" fmla="*/ 175162 w 1197342"/>
              <a:gd name="connsiteY73" fmla="*/ 758441 h 789358"/>
              <a:gd name="connsiteX74" fmla="*/ 177562 w 1197342"/>
              <a:gd name="connsiteY74" fmla="*/ 757745 h 789358"/>
              <a:gd name="connsiteX75" fmla="*/ 179961 w 1197342"/>
              <a:gd name="connsiteY75" fmla="*/ 757042 h 789358"/>
              <a:gd name="connsiteX76" fmla="*/ 182361 w 1197342"/>
              <a:gd name="connsiteY76" fmla="*/ 756327 h 789358"/>
              <a:gd name="connsiteX77" fmla="*/ 184760 w 1197342"/>
              <a:gd name="connsiteY77" fmla="*/ 755600 h 789358"/>
              <a:gd name="connsiteX78" fmla="*/ 187159 w 1197342"/>
              <a:gd name="connsiteY78" fmla="*/ 754860 h 789358"/>
              <a:gd name="connsiteX79" fmla="*/ 189559 w 1197342"/>
              <a:gd name="connsiteY79" fmla="*/ 754114 h 789358"/>
              <a:gd name="connsiteX80" fmla="*/ 191959 w 1197342"/>
              <a:gd name="connsiteY80" fmla="*/ 753356 h 789358"/>
              <a:gd name="connsiteX81" fmla="*/ 194358 w 1197342"/>
              <a:gd name="connsiteY81" fmla="*/ 752585 h 789358"/>
              <a:gd name="connsiteX82" fmla="*/ 196758 w 1197342"/>
              <a:gd name="connsiteY82" fmla="*/ 751809 h 789358"/>
              <a:gd name="connsiteX83" fmla="*/ 199157 w 1197342"/>
              <a:gd name="connsiteY83" fmla="*/ 751020 h 789358"/>
              <a:gd name="connsiteX84" fmla="*/ 201556 w 1197342"/>
              <a:gd name="connsiteY84" fmla="*/ 750219 h 789358"/>
              <a:gd name="connsiteX85" fmla="*/ 203956 w 1197342"/>
              <a:gd name="connsiteY85" fmla="*/ 749405 h 789358"/>
              <a:gd name="connsiteX86" fmla="*/ 206355 w 1197342"/>
              <a:gd name="connsiteY86" fmla="*/ 748579 h 789358"/>
              <a:gd name="connsiteX87" fmla="*/ 208755 w 1197342"/>
              <a:gd name="connsiteY87" fmla="*/ 747747 h 789358"/>
              <a:gd name="connsiteX88" fmla="*/ 211155 w 1197342"/>
              <a:gd name="connsiteY88" fmla="*/ 746902 h 789358"/>
              <a:gd name="connsiteX89" fmla="*/ 213554 w 1197342"/>
              <a:gd name="connsiteY89" fmla="*/ 746039 h 789358"/>
              <a:gd name="connsiteX90" fmla="*/ 215954 w 1197342"/>
              <a:gd name="connsiteY90" fmla="*/ 745170 h 789358"/>
              <a:gd name="connsiteX91" fmla="*/ 218353 w 1197342"/>
              <a:gd name="connsiteY91" fmla="*/ 744289 h 789358"/>
              <a:gd name="connsiteX92" fmla="*/ 220752 w 1197342"/>
              <a:gd name="connsiteY92" fmla="*/ 743395 h 789358"/>
              <a:gd name="connsiteX93" fmla="*/ 223152 w 1197342"/>
              <a:gd name="connsiteY93" fmla="*/ 742489 h 789358"/>
              <a:gd name="connsiteX94" fmla="*/ 225551 w 1197342"/>
              <a:gd name="connsiteY94" fmla="*/ 741565 h 789358"/>
              <a:gd name="connsiteX95" fmla="*/ 227951 w 1197342"/>
              <a:gd name="connsiteY95" fmla="*/ 740634 h 789358"/>
              <a:gd name="connsiteX96" fmla="*/ 230351 w 1197342"/>
              <a:gd name="connsiteY96" fmla="*/ 739691 h 789358"/>
              <a:gd name="connsiteX97" fmla="*/ 232750 w 1197342"/>
              <a:gd name="connsiteY97" fmla="*/ 738729 h 789358"/>
              <a:gd name="connsiteX98" fmla="*/ 235149 w 1197342"/>
              <a:gd name="connsiteY98" fmla="*/ 737762 h 789358"/>
              <a:gd name="connsiteX99" fmla="*/ 237549 w 1197342"/>
              <a:gd name="connsiteY99" fmla="*/ 736775 h 789358"/>
              <a:gd name="connsiteX100" fmla="*/ 239948 w 1197342"/>
              <a:gd name="connsiteY100" fmla="*/ 735783 h 789358"/>
              <a:gd name="connsiteX101" fmla="*/ 242348 w 1197342"/>
              <a:gd name="connsiteY101" fmla="*/ 734772 h 789358"/>
              <a:gd name="connsiteX102" fmla="*/ 244747 w 1197342"/>
              <a:gd name="connsiteY102" fmla="*/ 733749 h 789358"/>
              <a:gd name="connsiteX103" fmla="*/ 247147 w 1197342"/>
              <a:gd name="connsiteY103" fmla="*/ 732707 h 789358"/>
              <a:gd name="connsiteX104" fmla="*/ 249546 w 1197342"/>
              <a:gd name="connsiteY104" fmla="*/ 731659 h 789358"/>
              <a:gd name="connsiteX105" fmla="*/ 251946 w 1197342"/>
              <a:gd name="connsiteY105" fmla="*/ 730593 h 789358"/>
              <a:gd name="connsiteX106" fmla="*/ 254345 w 1197342"/>
              <a:gd name="connsiteY106" fmla="*/ 729514 h 789358"/>
              <a:gd name="connsiteX107" fmla="*/ 256745 w 1197342"/>
              <a:gd name="connsiteY107" fmla="*/ 728417 h 789358"/>
              <a:gd name="connsiteX108" fmla="*/ 259144 w 1197342"/>
              <a:gd name="connsiteY108" fmla="*/ 727308 h 789358"/>
              <a:gd name="connsiteX109" fmla="*/ 261544 w 1197342"/>
              <a:gd name="connsiteY109" fmla="*/ 726186 h 789358"/>
              <a:gd name="connsiteX110" fmla="*/ 263943 w 1197342"/>
              <a:gd name="connsiteY110" fmla="*/ 725052 h 789358"/>
              <a:gd name="connsiteX111" fmla="*/ 266342 w 1197342"/>
              <a:gd name="connsiteY111" fmla="*/ 723899 h 789358"/>
              <a:gd name="connsiteX112" fmla="*/ 268742 w 1197342"/>
              <a:gd name="connsiteY112" fmla="*/ 722728 h 789358"/>
              <a:gd name="connsiteX113" fmla="*/ 271142 w 1197342"/>
              <a:gd name="connsiteY113" fmla="*/ 721551 h 789358"/>
              <a:gd name="connsiteX114" fmla="*/ 273541 w 1197342"/>
              <a:gd name="connsiteY114" fmla="*/ 720349 h 789358"/>
              <a:gd name="connsiteX115" fmla="*/ 275941 w 1197342"/>
              <a:gd name="connsiteY115" fmla="*/ 719141 h 789358"/>
              <a:gd name="connsiteX116" fmla="*/ 278340 w 1197342"/>
              <a:gd name="connsiteY116" fmla="*/ 717908 h 789358"/>
              <a:gd name="connsiteX117" fmla="*/ 280740 w 1197342"/>
              <a:gd name="connsiteY117" fmla="*/ 716669 h 789358"/>
              <a:gd name="connsiteX118" fmla="*/ 283139 w 1197342"/>
              <a:gd name="connsiteY118" fmla="*/ 715405 h 789358"/>
              <a:gd name="connsiteX119" fmla="*/ 285538 w 1197342"/>
              <a:gd name="connsiteY119" fmla="*/ 714129 h 789358"/>
              <a:gd name="connsiteX120" fmla="*/ 287938 w 1197342"/>
              <a:gd name="connsiteY120" fmla="*/ 712841 h 789358"/>
              <a:gd name="connsiteX121" fmla="*/ 290338 w 1197342"/>
              <a:gd name="connsiteY121" fmla="*/ 711528 h 789358"/>
              <a:gd name="connsiteX122" fmla="*/ 292737 w 1197342"/>
              <a:gd name="connsiteY122" fmla="*/ 710209 h 789358"/>
              <a:gd name="connsiteX123" fmla="*/ 295137 w 1197342"/>
              <a:gd name="connsiteY123" fmla="*/ 708866 h 789358"/>
              <a:gd name="connsiteX124" fmla="*/ 297536 w 1197342"/>
              <a:gd name="connsiteY124" fmla="*/ 707509 h 789358"/>
              <a:gd name="connsiteX125" fmla="*/ 299935 w 1197342"/>
              <a:gd name="connsiteY125" fmla="*/ 706135 h 789358"/>
              <a:gd name="connsiteX126" fmla="*/ 302335 w 1197342"/>
              <a:gd name="connsiteY126" fmla="*/ 704742 h 789358"/>
              <a:gd name="connsiteX127" fmla="*/ 304734 w 1197342"/>
              <a:gd name="connsiteY127" fmla="*/ 703337 h 789358"/>
              <a:gd name="connsiteX128" fmla="*/ 307134 w 1197342"/>
              <a:gd name="connsiteY128" fmla="*/ 701913 h 789358"/>
              <a:gd name="connsiteX129" fmla="*/ 309534 w 1197342"/>
              <a:gd name="connsiteY129" fmla="*/ 700470 h 789358"/>
              <a:gd name="connsiteX130" fmla="*/ 311933 w 1197342"/>
              <a:gd name="connsiteY130" fmla="*/ 699010 h 789358"/>
              <a:gd name="connsiteX131" fmla="*/ 314332 w 1197342"/>
              <a:gd name="connsiteY131" fmla="*/ 697530 h 789358"/>
              <a:gd name="connsiteX132" fmla="*/ 316732 w 1197342"/>
              <a:gd name="connsiteY132" fmla="*/ 696039 h 789358"/>
              <a:gd name="connsiteX133" fmla="*/ 319131 w 1197342"/>
              <a:gd name="connsiteY133" fmla="*/ 694522 h 789358"/>
              <a:gd name="connsiteX134" fmla="*/ 321531 w 1197342"/>
              <a:gd name="connsiteY134" fmla="*/ 692994 h 789358"/>
              <a:gd name="connsiteX135" fmla="*/ 323930 w 1197342"/>
              <a:gd name="connsiteY135" fmla="*/ 691447 h 789358"/>
              <a:gd name="connsiteX136" fmla="*/ 326330 w 1197342"/>
              <a:gd name="connsiteY136" fmla="*/ 689881 h 789358"/>
              <a:gd name="connsiteX137" fmla="*/ 328730 w 1197342"/>
              <a:gd name="connsiteY137" fmla="*/ 688297 h 789358"/>
              <a:gd name="connsiteX138" fmla="*/ 331128 w 1197342"/>
              <a:gd name="connsiteY138" fmla="*/ 686688 h 789358"/>
              <a:gd name="connsiteX139" fmla="*/ 333528 w 1197342"/>
              <a:gd name="connsiteY139" fmla="*/ 685067 h 789358"/>
              <a:gd name="connsiteX140" fmla="*/ 335928 w 1197342"/>
              <a:gd name="connsiteY140" fmla="*/ 683427 h 789358"/>
              <a:gd name="connsiteX141" fmla="*/ 338327 w 1197342"/>
              <a:gd name="connsiteY141" fmla="*/ 681769 h 789358"/>
              <a:gd name="connsiteX142" fmla="*/ 340727 w 1197342"/>
              <a:gd name="connsiteY142" fmla="*/ 680093 h 789358"/>
              <a:gd name="connsiteX143" fmla="*/ 343126 w 1197342"/>
              <a:gd name="connsiteY143" fmla="*/ 678398 h 789358"/>
              <a:gd name="connsiteX144" fmla="*/ 345526 w 1197342"/>
              <a:gd name="connsiteY144" fmla="*/ 676684 h 789358"/>
              <a:gd name="connsiteX145" fmla="*/ 347925 w 1197342"/>
              <a:gd name="connsiteY145" fmla="*/ 674946 h 789358"/>
              <a:gd name="connsiteX146" fmla="*/ 350324 w 1197342"/>
              <a:gd name="connsiteY146" fmla="*/ 673196 h 789358"/>
              <a:gd name="connsiteX147" fmla="*/ 352724 w 1197342"/>
              <a:gd name="connsiteY147" fmla="*/ 671420 h 789358"/>
              <a:gd name="connsiteX148" fmla="*/ 355124 w 1197342"/>
              <a:gd name="connsiteY148" fmla="*/ 669627 h 789358"/>
              <a:gd name="connsiteX149" fmla="*/ 357523 w 1197342"/>
              <a:gd name="connsiteY149" fmla="*/ 667821 h 789358"/>
              <a:gd name="connsiteX150" fmla="*/ 359923 w 1197342"/>
              <a:gd name="connsiteY150" fmla="*/ 665990 h 789358"/>
              <a:gd name="connsiteX151" fmla="*/ 362322 w 1197342"/>
              <a:gd name="connsiteY151" fmla="*/ 664135 h 789358"/>
              <a:gd name="connsiteX152" fmla="*/ 364721 w 1197342"/>
              <a:gd name="connsiteY152" fmla="*/ 662267 h 789358"/>
              <a:gd name="connsiteX153" fmla="*/ 367121 w 1197342"/>
              <a:gd name="connsiteY153" fmla="*/ 660375 h 789358"/>
              <a:gd name="connsiteX154" fmla="*/ 369520 w 1197342"/>
              <a:gd name="connsiteY154" fmla="*/ 658470 h 789358"/>
              <a:gd name="connsiteX155" fmla="*/ 371920 w 1197342"/>
              <a:gd name="connsiteY155" fmla="*/ 656541 h 789358"/>
              <a:gd name="connsiteX156" fmla="*/ 374320 w 1197342"/>
              <a:gd name="connsiteY156" fmla="*/ 654587 h 789358"/>
              <a:gd name="connsiteX157" fmla="*/ 376719 w 1197342"/>
              <a:gd name="connsiteY157" fmla="*/ 652621 h 789358"/>
              <a:gd name="connsiteX158" fmla="*/ 379118 w 1197342"/>
              <a:gd name="connsiteY158" fmla="*/ 650630 h 789358"/>
              <a:gd name="connsiteX159" fmla="*/ 381518 w 1197342"/>
              <a:gd name="connsiteY159" fmla="*/ 648620 h 789358"/>
              <a:gd name="connsiteX160" fmla="*/ 383917 w 1197342"/>
              <a:gd name="connsiteY160" fmla="*/ 646592 h 789358"/>
              <a:gd name="connsiteX161" fmla="*/ 386317 w 1197342"/>
              <a:gd name="connsiteY161" fmla="*/ 644546 h 789358"/>
              <a:gd name="connsiteX162" fmla="*/ 388716 w 1197342"/>
              <a:gd name="connsiteY162" fmla="*/ 642475 h 789358"/>
              <a:gd name="connsiteX163" fmla="*/ 391116 w 1197342"/>
              <a:gd name="connsiteY163" fmla="*/ 640385 h 789358"/>
              <a:gd name="connsiteX164" fmla="*/ 393516 w 1197342"/>
              <a:gd name="connsiteY164" fmla="*/ 638277 h 789358"/>
              <a:gd name="connsiteX165" fmla="*/ 395915 w 1197342"/>
              <a:gd name="connsiteY165" fmla="*/ 636145 h 789358"/>
              <a:gd name="connsiteX166" fmla="*/ 398314 w 1197342"/>
              <a:gd name="connsiteY166" fmla="*/ 633994 h 789358"/>
              <a:gd name="connsiteX167" fmla="*/ 400712 w 1197342"/>
              <a:gd name="connsiteY167" fmla="*/ 631824 h 789358"/>
              <a:gd name="connsiteX168" fmla="*/ 403116 w 1197342"/>
              <a:gd name="connsiteY168" fmla="*/ 629636 h 789358"/>
              <a:gd name="connsiteX169" fmla="*/ 405513 w 1197342"/>
              <a:gd name="connsiteY169" fmla="*/ 627423 h 789358"/>
              <a:gd name="connsiteX170" fmla="*/ 407911 w 1197342"/>
              <a:gd name="connsiteY170" fmla="*/ 625192 h 789358"/>
              <a:gd name="connsiteX171" fmla="*/ 410309 w 1197342"/>
              <a:gd name="connsiteY171" fmla="*/ 622942 h 789358"/>
              <a:gd name="connsiteX172" fmla="*/ 412713 w 1197342"/>
              <a:gd name="connsiteY172" fmla="*/ 620667 h 789358"/>
              <a:gd name="connsiteX173" fmla="*/ 415111 w 1197342"/>
              <a:gd name="connsiteY173" fmla="*/ 618374 h 789358"/>
              <a:gd name="connsiteX174" fmla="*/ 417508 w 1197342"/>
              <a:gd name="connsiteY174" fmla="*/ 616063 h 789358"/>
              <a:gd name="connsiteX175" fmla="*/ 419912 w 1197342"/>
              <a:gd name="connsiteY175" fmla="*/ 613733 h 789358"/>
              <a:gd name="connsiteX176" fmla="*/ 422310 w 1197342"/>
              <a:gd name="connsiteY176" fmla="*/ 611379 h 789358"/>
              <a:gd name="connsiteX177" fmla="*/ 424708 w 1197342"/>
              <a:gd name="connsiteY177" fmla="*/ 609006 h 789358"/>
              <a:gd name="connsiteX178" fmla="*/ 427105 w 1197342"/>
              <a:gd name="connsiteY178" fmla="*/ 606614 h 789358"/>
              <a:gd name="connsiteX179" fmla="*/ 429509 w 1197342"/>
              <a:gd name="connsiteY179" fmla="*/ 604204 h 789358"/>
              <a:gd name="connsiteX180" fmla="*/ 431907 w 1197342"/>
              <a:gd name="connsiteY180" fmla="*/ 601769 h 789358"/>
              <a:gd name="connsiteX181" fmla="*/ 434305 w 1197342"/>
              <a:gd name="connsiteY181" fmla="*/ 599316 h 789358"/>
              <a:gd name="connsiteX182" fmla="*/ 436709 w 1197342"/>
              <a:gd name="connsiteY182" fmla="*/ 596844 h 789358"/>
              <a:gd name="connsiteX183" fmla="*/ 439106 w 1197342"/>
              <a:gd name="connsiteY183" fmla="*/ 594354 h 789358"/>
              <a:gd name="connsiteX184" fmla="*/ 441504 w 1197342"/>
              <a:gd name="connsiteY184" fmla="*/ 591845 h 789358"/>
              <a:gd name="connsiteX185" fmla="*/ 443902 w 1197342"/>
              <a:gd name="connsiteY185" fmla="*/ 589312 h 789358"/>
              <a:gd name="connsiteX186" fmla="*/ 446306 w 1197342"/>
              <a:gd name="connsiteY186" fmla="*/ 586760 h 789358"/>
              <a:gd name="connsiteX187" fmla="*/ 448703 w 1197342"/>
              <a:gd name="connsiteY187" fmla="*/ 584196 h 789358"/>
              <a:gd name="connsiteX188" fmla="*/ 451101 w 1197342"/>
              <a:gd name="connsiteY188" fmla="*/ 581607 h 789358"/>
              <a:gd name="connsiteX189" fmla="*/ 453505 w 1197342"/>
              <a:gd name="connsiteY189" fmla="*/ 579000 h 789358"/>
              <a:gd name="connsiteX190" fmla="*/ 455903 w 1197342"/>
              <a:gd name="connsiteY190" fmla="*/ 576374 h 789358"/>
              <a:gd name="connsiteX191" fmla="*/ 458300 w 1197342"/>
              <a:gd name="connsiteY191" fmla="*/ 573730 h 789358"/>
              <a:gd name="connsiteX192" fmla="*/ 460698 w 1197342"/>
              <a:gd name="connsiteY192" fmla="*/ 571065 h 789358"/>
              <a:gd name="connsiteX193" fmla="*/ 463102 w 1197342"/>
              <a:gd name="connsiteY193" fmla="*/ 568383 h 789358"/>
              <a:gd name="connsiteX194" fmla="*/ 465500 w 1197342"/>
              <a:gd name="connsiteY194" fmla="*/ 565683 h 789358"/>
              <a:gd name="connsiteX195" fmla="*/ 467898 w 1197342"/>
              <a:gd name="connsiteY195" fmla="*/ 562964 h 789358"/>
              <a:gd name="connsiteX196" fmla="*/ 470301 w 1197342"/>
              <a:gd name="connsiteY196" fmla="*/ 560228 h 789358"/>
              <a:gd name="connsiteX197" fmla="*/ 472699 w 1197342"/>
              <a:gd name="connsiteY197" fmla="*/ 557474 h 789358"/>
              <a:gd name="connsiteX198" fmla="*/ 475097 w 1197342"/>
              <a:gd name="connsiteY198" fmla="*/ 554702 h 789358"/>
              <a:gd name="connsiteX199" fmla="*/ 477495 w 1197342"/>
              <a:gd name="connsiteY199" fmla="*/ 551913 h 789358"/>
              <a:gd name="connsiteX200" fmla="*/ 479898 w 1197342"/>
              <a:gd name="connsiteY200" fmla="*/ 549107 h 789358"/>
              <a:gd name="connsiteX201" fmla="*/ 482296 w 1197342"/>
              <a:gd name="connsiteY201" fmla="*/ 546284 h 789358"/>
              <a:gd name="connsiteX202" fmla="*/ 484694 w 1197342"/>
              <a:gd name="connsiteY202" fmla="*/ 543443 h 789358"/>
              <a:gd name="connsiteX203" fmla="*/ 487098 w 1197342"/>
              <a:gd name="connsiteY203" fmla="*/ 540587 h 789358"/>
              <a:gd name="connsiteX204" fmla="*/ 489496 w 1197342"/>
              <a:gd name="connsiteY204" fmla="*/ 537714 h 789358"/>
              <a:gd name="connsiteX205" fmla="*/ 491893 w 1197342"/>
              <a:gd name="connsiteY205" fmla="*/ 534825 h 789358"/>
              <a:gd name="connsiteX206" fmla="*/ 494291 w 1197342"/>
              <a:gd name="connsiteY206" fmla="*/ 531920 h 789358"/>
              <a:gd name="connsiteX207" fmla="*/ 496695 w 1197342"/>
              <a:gd name="connsiteY207" fmla="*/ 528999 h 789358"/>
              <a:gd name="connsiteX208" fmla="*/ 499093 w 1197342"/>
              <a:gd name="connsiteY208" fmla="*/ 526062 h 789358"/>
              <a:gd name="connsiteX209" fmla="*/ 501490 w 1197342"/>
              <a:gd name="connsiteY209" fmla="*/ 523111 h 789358"/>
              <a:gd name="connsiteX210" fmla="*/ 503894 w 1197342"/>
              <a:gd name="connsiteY210" fmla="*/ 520145 h 789358"/>
              <a:gd name="connsiteX211" fmla="*/ 506292 w 1197342"/>
              <a:gd name="connsiteY211" fmla="*/ 517164 h 789358"/>
              <a:gd name="connsiteX212" fmla="*/ 508690 w 1197342"/>
              <a:gd name="connsiteY212" fmla="*/ 514168 h 789358"/>
              <a:gd name="connsiteX213" fmla="*/ 511087 w 1197342"/>
              <a:gd name="connsiteY213" fmla="*/ 511159 h 789358"/>
              <a:gd name="connsiteX214" fmla="*/ 513491 w 1197342"/>
              <a:gd name="connsiteY214" fmla="*/ 508136 h 789358"/>
              <a:gd name="connsiteX215" fmla="*/ 515889 w 1197342"/>
              <a:gd name="connsiteY215" fmla="*/ 505100 h 789358"/>
              <a:gd name="connsiteX216" fmla="*/ 518287 w 1197342"/>
              <a:gd name="connsiteY216" fmla="*/ 502050 h 789358"/>
              <a:gd name="connsiteX217" fmla="*/ 520691 w 1197342"/>
              <a:gd name="connsiteY217" fmla="*/ 498988 h 789358"/>
              <a:gd name="connsiteX218" fmla="*/ 523088 w 1197342"/>
              <a:gd name="connsiteY218" fmla="*/ 495913 h 789358"/>
              <a:gd name="connsiteX219" fmla="*/ 525486 w 1197342"/>
              <a:gd name="connsiteY219" fmla="*/ 492825 h 789358"/>
              <a:gd name="connsiteX220" fmla="*/ 527884 w 1197342"/>
              <a:gd name="connsiteY220" fmla="*/ 489726 h 789358"/>
              <a:gd name="connsiteX221" fmla="*/ 530288 w 1197342"/>
              <a:gd name="connsiteY221" fmla="*/ 486616 h 789358"/>
              <a:gd name="connsiteX222" fmla="*/ 532685 w 1197342"/>
              <a:gd name="connsiteY222" fmla="*/ 483494 h 789358"/>
              <a:gd name="connsiteX223" fmla="*/ 535083 w 1197342"/>
              <a:gd name="connsiteY223" fmla="*/ 480362 h 789358"/>
              <a:gd name="connsiteX224" fmla="*/ 537487 w 1197342"/>
              <a:gd name="connsiteY224" fmla="*/ 477218 h 789358"/>
              <a:gd name="connsiteX225" fmla="*/ 539885 w 1197342"/>
              <a:gd name="connsiteY225" fmla="*/ 474065 h 789358"/>
              <a:gd name="connsiteX226" fmla="*/ 542283 w 1197342"/>
              <a:gd name="connsiteY226" fmla="*/ 470901 h 789358"/>
              <a:gd name="connsiteX227" fmla="*/ 544680 w 1197342"/>
              <a:gd name="connsiteY227" fmla="*/ 467729 h 789358"/>
              <a:gd name="connsiteX228" fmla="*/ 547084 w 1197342"/>
              <a:gd name="connsiteY228" fmla="*/ 464547 h 789358"/>
              <a:gd name="connsiteX229" fmla="*/ 549482 w 1197342"/>
              <a:gd name="connsiteY229" fmla="*/ 461356 h 789358"/>
              <a:gd name="connsiteX230" fmla="*/ 551880 w 1197342"/>
              <a:gd name="connsiteY230" fmla="*/ 458158 h 789358"/>
              <a:gd name="connsiteX231" fmla="*/ 554283 w 1197342"/>
              <a:gd name="connsiteY231" fmla="*/ 454951 h 789358"/>
              <a:gd name="connsiteX232" fmla="*/ 556681 w 1197342"/>
              <a:gd name="connsiteY232" fmla="*/ 451736 h 789358"/>
              <a:gd name="connsiteX233" fmla="*/ 559079 w 1197342"/>
              <a:gd name="connsiteY233" fmla="*/ 448514 h 789358"/>
              <a:gd name="connsiteX234" fmla="*/ 561477 w 1197342"/>
              <a:gd name="connsiteY234" fmla="*/ 445286 h 789358"/>
              <a:gd name="connsiteX235" fmla="*/ 563881 w 1197342"/>
              <a:gd name="connsiteY235" fmla="*/ 442052 h 789358"/>
              <a:gd name="connsiteX236" fmla="*/ 566278 w 1197342"/>
              <a:gd name="connsiteY236" fmla="*/ 438811 h 789358"/>
              <a:gd name="connsiteX237" fmla="*/ 568676 w 1197342"/>
              <a:gd name="connsiteY237" fmla="*/ 435564 h 789358"/>
              <a:gd name="connsiteX238" fmla="*/ 571080 w 1197342"/>
              <a:gd name="connsiteY238" fmla="*/ 432313 h 789358"/>
              <a:gd name="connsiteX239" fmla="*/ 573478 w 1197342"/>
              <a:gd name="connsiteY239" fmla="*/ 429056 h 789358"/>
              <a:gd name="connsiteX240" fmla="*/ 575875 w 1197342"/>
              <a:gd name="connsiteY240" fmla="*/ 425795 h 789358"/>
              <a:gd name="connsiteX241" fmla="*/ 578273 w 1197342"/>
              <a:gd name="connsiteY241" fmla="*/ 422531 h 789358"/>
              <a:gd name="connsiteX242" fmla="*/ 580677 w 1197342"/>
              <a:gd name="connsiteY242" fmla="*/ 419262 h 789358"/>
              <a:gd name="connsiteX243" fmla="*/ 583075 w 1197342"/>
              <a:gd name="connsiteY243" fmla="*/ 415991 h 789358"/>
              <a:gd name="connsiteX244" fmla="*/ 585472 w 1197342"/>
              <a:gd name="connsiteY244" fmla="*/ 412717 h 789358"/>
              <a:gd name="connsiteX245" fmla="*/ 587876 w 1197342"/>
              <a:gd name="connsiteY245" fmla="*/ 409440 h 789358"/>
              <a:gd name="connsiteX246" fmla="*/ 590274 w 1197342"/>
              <a:gd name="connsiteY246" fmla="*/ 406162 h 789358"/>
              <a:gd name="connsiteX247" fmla="*/ 592672 w 1197342"/>
              <a:gd name="connsiteY247" fmla="*/ 402882 h 789358"/>
              <a:gd name="connsiteX248" fmla="*/ 595069 w 1197342"/>
              <a:gd name="connsiteY248" fmla="*/ 399601 h 789358"/>
              <a:gd name="connsiteX249" fmla="*/ 597473 w 1197342"/>
              <a:gd name="connsiteY249" fmla="*/ 396319 h 789358"/>
              <a:gd name="connsiteX250" fmla="*/ 599871 w 1197342"/>
              <a:gd name="connsiteY250" fmla="*/ 393038 h 789358"/>
              <a:gd name="connsiteX251" fmla="*/ 602269 w 1197342"/>
              <a:gd name="connsiteY251" fmla="*/ 389756 h 789358"/>
              <a:gd name="connsiteX252" fmla="*/ 604673 w 1197342"/>
              <a:gd name="connsiteY252" fmla="*/ 386475 h 789358"/>
              <a:gd name="connsiteX253" fmla="*/ 607070 w 1197342"/>
              <a:gd name="connsiteY253" fmla="*/ 383195 h 789358"/>
              <a:gd name="connsiteX254" fmla="*/ 609468 w 1197342"/>
              <a:gd name="connsiteY254" fmla="*/ 379917 h 789358"/>
              <a:gd name="connsiteX255" fmla="*/ 611866 w 1197342"/>
              <a:gd name="connsiteY255" fmla="*/ 376640 h 789358"/>
              <a:gd name="connsiteX256" fmla="*/ 614270 w 1197342"/>
              <a:gd name="connsiteY256" fmla="*/ 373366 h 789358"/>
              <a:gd name="connsiteX257" fmla="*/ 616668 w 1197342"/>
              <a:gd name="connsiteY257" fmla="*/ 370095 h 789358"/>
              <a:gd name="connsiteX258" fmla="*/ 619065 w 1197342"/>
              <a:gd name="connsiteY258" fmla="*/ 366826 h 789358"/>
              <a:gd name="connsiteX259" fmla="*/ 621469 w 1197342"/>
              <a:gd name="connsiteY259" fmla="*/ 363562 h 789358"/>
              <a:gd name="connsiteX260" fmla="*/ 623867 w 1197342"/>
              <a:gd name="connsiteY260" fmla="*/ 360300 h 789358"/>
              <a:gd name="connsiteX261" fmla="*/ 626265 w 1197342"/>
              <a:gd name="connsiteY261" fmla="*/ 357044 h 789358"/>
              <a:gd name="connsiteX262" fmla="*/ 628662 w 1197342"/>
              <a:gd name="connsiteY262" fmla="*/ 353793 h 789358"/>
              <a:gd name="connsiteX263" fmla="*/ 631066 w 1197342"/>
              <a:gd name="connsiteY263" fmla="*/ 350546 h 789358"/>
              <a:gd name="connsiteX264" fmla="*/ 633464 w 1197342"/>
              <a:gd name="connsiteY264" fmla="*/ 347305 h 789358"/>
              <a:gd name="connsiteX265" fmla="*/ 635862 w 1197342"/>
              <a:gd name="connsiteY265" fmla="*/ 344070 h 789358"/>
              <a:gd name="connsiteX266" fmla="*/ 638266 w 1197342"/>
              <a:gd name="connsiteY266" fmla="*/ 340842 h 789358"/>
              <a:gd name="connsiteX267" fmla="*/ 640663 w 1197342"/>
              <a:gd name="connsiteY267" fmla="*/ 337621 h 789358"/>
              <a:gd name="connsiteX268" fmla="*/ 643061 w 1197342"/>
              <a:gd name="connsiteY268" fmla="*/ 334406 h 789358"/>
              <a:gd name="connsiteX269" fmla="*/ 645459 w 1197342"/>
              <a:gd name="connsiteY269" fmla="*/ 331199 h 789358"/>
              <a:gd name="connsiteX270" fmla="*/ 647863 w 1197342"/>
              <a:gd name="connsiteY270" fmla="*/ 328001 h 789358"/>
              <a:gd name="connsiteX271" fmla="*/ 650260 w 1197342"/>
              <a:gd name="connsiteY271" fmla="*/ 324810 h 789358"/>
              <a:gd name="connsiteX272" fmla="*/ 652658 w 1197342"/>
              <a:gd name="connsiteY272" fmla="*/ 321628 h 789358"/>
              <a:gd name="connsiteX273" fmla="*/ 655062 w 1197342"/>
              <a:gd name="connsiteY273" fmla="*/ 318455 h 789358"/>
              <a:gd name="connsiteX274" fmla="*/ 657460 w 1197342"/>
              <a:gd name="connsiteY274" fmla="*/ 315292 h 789358"/>
              <a:gd name="connsiteX275" fmla="*/ 659857 w 1197342"/>
              <a:gd name="connsiteY275" fmla="*/ 312139 h 789358"/>
              <a:gd name="connsiteX276" fmla="*/ 662255 w 1197342"/>
              <a:gd name="connsiteY276" fmla="*/ 308995 h 789358"/>
              <a:gd name="connsiteX277" fmla="*/ 664659 w 1197342"/>
              <a:gd name="connsiteY277" fmla="*/ 305863 h 789358"/>
              <a:gd name="connsiteX278" fmla="*/ 667057 w 1197342"/>
              <a:gd name="connsiteY278" fmla="*/ 302741 h 789358"/>
              <a:gd name="connsiteX279" fmla="*/ 669454 w 1197342"/>
              <a:gd name="connsiteY279" fmla="*/ 299630 h 789358"/>
              <a:gd name="connsiteX280" fmla="*/ 671858 w 1197342"/>
              <a:gd name="connsiteY280" fmla="*/ 296531 h 789358"/>
              <a:gd name="connsiteX281" fmla="*/ 674256 w 1197342"/>
              <a:gd name="connsiteY281" fmla="*/ 293444 h 789358"/>
              <a:gd name="connsiteX282" fmla="*/ 676654 w 1197342"/>
              <a:gd name="connsiteY282" fmla="*/ 290369 h 789358"/>
              <a:gd name="connsiteX283" fmla="*/ 679052 w 1197342"/>
              <a:gd name="connsiteY283" fmla="*/ 287307 h 789358"/>
              <a:gd name="connsiteX284" fmla="*/ 681455 w 1197342"/>
              <a:gd name="connsiteY284" fmla="*/ 284257 h 789358"/>
              <a:gd name="connsiteX285" fmla="*/ 683853 w 1197342"/>
              <a:gd name="connsiteY285" fmla="*/ 281220 h 789358"/>
              <a:gd name="connsiteX286" fmla="*/ 686251 w 1197342"/>
              <a:gd name="connsiteY286" fmla="*/ 278198 h 789358"/>
              <a:gd name="connsiteX287" fmla="*/ 688655 w 1197342"/>
              <a:gd name="connsiteY287" fmla="*/ 275188 h 789358"/>
              <a:gd name="connsiteX288" fmla="*/ 691052 w 1197342"/>
              <a:gd name="connsiteY288" fmla="*/ 272193 h 789358"/>
              <a:gd name="connsiteX289" fmla="*/ 693450 w 1197342"/>
              <a:gd name="connsiteY289" fmla="*/ 269212 h 789358"/>
              <a:gd name="connsiteX290" fmla="*/ 695848 w 1197342"/>
              <a:gd name="connsiteY290" fmla="*/ 266246 h 789358"/>
              <a:gd name="connsiteX291" fmla="*/ 698252 w 1197342"/>
              <a:gd name="connsiteY291" fmla="*/ 263295 h 789358"/>
              <a:gd name="connsiteX292" fmla="*/ 700650 w 1197342"/>
              <a:gd name="connsiteY292" fmla="*/ 260358 h 789358"/>
              <a:gd name="connsiteX293" fmla="*/ 703047 w 1197342"/>
              <a:gd name="connsiteY293" fmla="*/ 257437 h 789358"/>
              <a:gd name="connsiteX294" fmla="*/ 705451 w 1197342"/>
              <a:gd name="connsiteY294" fmla="*/ 254532 h 789358"/>
              <a:gd name="connsiteX295" fmla="*/ 707849 w 1197342"/>
              <a:gd name="connsiteY295" fmla="*/ 251643 h 789358"/>
              <a:gd name="connsiteX296" fmla="*/ 710247 w 1197342"/>
              <a:gd name="connsiteY296" fmla="*/ 248770 h 789358"/>
              <a:gd name="connsiteX297" fmla="*/ 712644 w 1197342"/>
              <a:gd name="connsiteY297" fmla="*/ 245913 h 789358"/>
              <a:gd name="connsiteX298" fmla="*/ 715048 w 1197342"/>
              <a:gd name="connsiteY298" fmla="*/ 243073 h 789358"/>
              <a:gd name="connsiteX299" fmla="*/ 717446 w 1197342"/>
              <a:gd name="connsiteY299" fmla="*/ 240249 h 789358"/>
              <a:gd name="connsiteX300" fmla="*/ 719844 w 1197342"/>
              <a:gd name="connsiteY300" fmla="*/ 237443 h 789358"/>
              <a:gd name="connsiteX301" fmla="*/ 722248 w 1197342"/>
              <a:gd name="connsiteY301" fmla="*/ 234655 h 789358"/>
              <a:gd name="connsiteX302" fmla="*/ 724645 w 1197342"/>
              <a:gd name="connsiteY302" fmla="*/ 231883 h 789358"/>
              <a:gd name="connsiteX303" fmla="*/ 727043 w 1197342"/>
              <a:gd name="connsiteY303" fmla="*/ 229129 h 789358"/>
              <a:gd name="connsiteX304" fmla="*/ 729441 w 1197342"/>
              <a:gd name="connsiteY304" fmla="*/ 226392 h 789358"/>
              <a:gd name="connsiteX305" fmla="*/ 731845 w 1197342"/>
              <a:gd name="connsiteY305" fmla="*/ 223674 h 789358"/>
              <a:gd name="connsiteX306" fmla="*/ 734242 w 1197342"/>
              <a:gd name="connsiteY306" fmla="*/ 220974 h 789358"/>
              <a:gd name="connsiteX307" fmla="*/ 736640 w 1197342"/>
              <a:gd name="connsiteY307" fmla="*/ 218292 h 789358"/>
              <a:gd name="connsiteX308" fmla="*/ 739044 w 1197342"/>
              <a:gd name="connsiteY308" fmla="*/ 215629 h 789358"/>
              <a:gd name="connsiteX309" fmla="*/ 741442 w 1197342"/>
              <a:gd name="connsiteY309" fmla="*/ 212984 h 789358"/>
              <a:gd name="connsiteX310" fmla="*/ 743839 w 1197342"/>
              <a:gd name="connsiteY310" fmla="*/ 210358 h 789358"/>
              <a:gd name="connsiteX311" fmla="*/ 746237 w 1197342"/>
              <a:gd name="connsiteY311" fmla="*/ 207751 h 789358"/>
              <a:gd name="connsiteX312" fmla="*/ 748641 w 1197342"/>
              <a:gd name="connsiteY312" fmla="*/ 205163 h 789358"/>
              <a:gd name="connsiteX313" fmla="*/ 751039 w 1197342"/>
              <a:gd name="connsiteY313" fmla="*/ 202593 h 789358"/>
              <a:gd name="connsiteX314" fmla="*/ 753437 w 1197342"/>
              <a:gd name="connsiteY314" fmla="*/ 200043 h 789358"/>
              <a:gd name="connsiteX315" fmla="*/ 755840 w 1197342"/>
              <a:gd name="connsiteY315" fmla="*/ 197513 h 789358"/>
              <a:gd name="connsiteX316" fmla="*/ 758238 w 1197342"/>
              <a:gd name="connsiteY316" fmla="*/ 195003 h 789358"/>
              <a:gd name="connsiteX317" fmla="*/ 760636 w 1197342"/>
              <a:gd name="connsiteY317" fmla="*/ 192511 h 789358"/>
              <a:gd name="connsiteX318" fmla="*/ 763034 w 1197342"/>
              <a:gd name="connsiteY318" fmla="*/ 190040 h 789358"/>
              <a:gd name="connsiteX319" fmla="*/ 765437 w 1197342"/>
              <a:gd name="connsiteY319" fmla="*/ 187588 h 789358"/>
              <a:gd name="connsiteX320" fmla="*/ 767835 w 1197342"/>
              <a:gd name="connsiteY320" fmla="*/ 185155 h 789358"/>
              <a:gd name="connsiteX321" fmla="*/ 770233 w 1197342"/>
              <a:gd name="connsiteY321" fmla="*/ 182743 h 789358"/>
              <a:gd name="connsiteX322" fmla="*/ 772637 w 1197342"/>
              <a:gd name="connsiteY322" fmla="*/ 180351 h 789358"/>
              <a:gd name="connsiteX323" fmla="*/ 775035 w 1197342"/>
              <a:gd name="connsiteY323" fmla="*/ 177978 h 789358"/>
              <a:gd name="connsiteX324" fmla="*/ 777432 w 1197342"/>
              <a:gd name="connsiteY324" fmla="*/ 175626 h 789358"/>
              <a:gd name="connsiteX325" fmla="*/ 779830 w 1197342"/>
              <a:gd name="connsiteY325" fmla="*/ 173294 h 789358"/>
              <a:gd name="connsiteX326" fmla="*/ 782234 w 1197342"/>
              <a:gd name="connsiteY326" fmla="*/ 170982 h 789358"/>
              <a:gd name="connsiteX327" fmla="*/ 784632 w 1197342"/>
              <a:gd name="connsiteY327" fmla="*/ 168689 h 789358"/>
              <a:gd name="connsiteX328" fmla="*/ 787029 w 1197342"/>
              <a:gd name="connsiteY328" fmla="*/ 166418 h 789358"/>
              <a:gd name="connsiteX329" fmla="*/ 789433 w 1197342"/>
              <a:gd name="connsiteY329" fmla="*/ 164166 h 789358"/>
              <a:gd name="connsiteX330" fmla="*/ 791831 w 1197342"/>
              <a:gd name="connsiteY330" fmla="*/ 161935 h 789358"/>
              <a:gd name="connsiteX331" fmla="*/ 794229 w 1197342"/>
              <a:gd name="connsiteY331" fmla="*/ 159724 h 789358"/>
              <a:gd name="connsiteX332" fmla="*/ 796626 w 1197342"/>
              <a:gd name="connsiteY332" fmla="*/ 157533 h 789358"/>
              <a:gd name="connsiteX333" fmla="*/ 799030 w 1197342"/>
              <a:gd name="connsiteY333" fmla="*/ 155363 h 789358"/>
              <a:gd name="connsiteX334" fmla="*/ 801428 w 1197342"/>
              <a:gd name="connsiteY334" fmla="*/ 153212 h 789358"/>
              <a:gd name="connsiteX335" fmla="*/ 803826 w 1197342"/>
              <a:gd name="connsiteY335" fmla="*/ 151082 h 789358"/>
              <a:gd name="connsiteX336" fmla="*/ 806230 w 1197342"/>
              <a:gd name="connsiteY336" fmla="*/ 148972 h 789358"/>
              <a:gd name="connsiteX337" fmla="*/ 808627 w 1197342"/>
              <a:gd name="connsiteY337" fmla="*/ 146882 h 789358"/>
              <a:gd name="connsiteX338" fmla="*/ 811025 w 1197342"/>
              <a:gd name="connsiteY338" fmla="*/ 144813 h 789358"/>
              <a:gd name="connsiteX339" fmla="*/ 813423 w 1197342"/>
              <a:gd name="connsiteY339" fmla="*/ 142764 h 789358"/>
              <a:gd name="connsiteX340" fmla="*/ 815827 w 1197342"/>
              <a:gd name="connsiteY340" fmla="*/ 140735 h 789358"/>
              <a:gd name="connsiteX341" fmla="*/ 818224 w 1197342"/>
              <a:gd name="connsiteY341" fmla="*/ 138725 h 789358"/>
              <a:gd name="connsiteX342" fmla="*/ 820622 w 1197342"/>
              <a:gd name="connsiteY342" fmla="*/ 136736 h 789358"/>
              <a:gd name="connsiteX343" fmla="*/ 823026 w 1197342"/>
              <a:gd name="connsiteY343" fmla="*/ 134767 h 789358"/>
              <a:gd name="connsiteX344" fmla="*/ 825424 w 1197342"/>
              <a:gd name="connsiteY344" fmla="*/ 132818 h 789358"/>
              <a:gd name="connsiteX345" fmla="*/ 827822 w 1197342"/>
              <a:gd name="connsiteY345" fmla="*/ 130889 h 789358"/>
              <a:gd name="connsiteX346" fmla="*/ 830219 w 1197342"/>
              <a:gd name="connsiteY346" fmla="*/ 128979 h 789358"/>
              <a:gd name="connsiteX347" fmla="*/ 832623 w 1197342"/>
              <a:gd name="connsiteY347" fmla="*/ 127090 h 789358"/>
              <a:gd name="connsiteX348" fmla="*/ 835021 w 1197342"/>
              <a:gd name="connsiteY348" fmla="*/ 125220 h 789358"/>
              <a:gd name="connsiteX349" fmla="*/ 837419 w 1197342"/>
              <a:gd name="connsiteY349" fmla="*/ 123369 h 789358"/>
              <a:gd name="connsiteX350" fmla="*/ 839816 w 1197342"/>
              <a:gd name="connsiteY350" fmla="*/ 121539 h 789358"/>
              <a:gd name="connsiteX351" fmla="*/ 842220 w 1197342"/>
              <a:gd name="connsiteY351" fmla="*/ 119727 h 789358"/>
              <a:gd name="connsiteX352" fmla="*/ 844618 w 1197342"/>
              <a:gd name="connsiteY352" fmla="*/ 117935 h 789358"/>
              <a:gd name="connsiteX353" fmla="*/ 847016 w 1197342"/>
              <a:gd name="connsiteY353" fmla="*/ 116163 h 789358"/>
              <a:gd name="connsiteX354" fmla="*/ 849420 w 1197342"/>
              <a:gd name="connsiteY354" fmla="*/ 114409 h 789358"/>
              <a:gd name="connsiteX355" fmla="*/ 851817 w 1197342"/>
              <a:gd name="connsiteY355" fmla="*/ 112675 h 789358"/>
              <a:gd name="connsiteX356" fmla="*/ 854215 w 1197342"/>
              <a:gd name="connsiteY356" fmla="*/ 110960 h 789358"/>
              <a:gd name="connsiteX357" fmla="*/ 856613 w 1197342"/>
              <a:gd name="connsiteY357" fmla="*/ 109263 h 789358"/>
              <a:gd name="connsiteX358" fmla="*/ 859017 w 1197342"/>
              <a:gd name="connsiteY358" fmla="*/ 107586 h 789358"/>
              <a:gd name="connsiteX359" fmla="*/ 861414 w 1197342"/>
              <a:gd name="connsiteY359" fmla="*/ 105928 h 789358"/>
              <a:gd name="connsiteX360" fmla="*/ 863812 w 1197342"/>
              <a:gd name="connsiteY360" fmla="*/ 104287 h 789358"/>
              <a:gd name="connsiteX361" fmla="*/ 866216 w 1197342"/>
              <a:gd name="connsiteY361" fmla="*/ 102666 h 789358"/>
              <a:gd name="connsiteX362" fmla="*/ 868614 w 1197342"/>
              <a:gd name="connsiteY362" fmla="*/ 101063 h 789358"/>
              <a:gd name="connsiteX363" fmla="*/ 871011 w 1197342"/>
              <a:gd name="connsiteY363" fmla="*/ 99478 h 789358"/>
              <a:gd name="connsiteX364" fmla="*/ 873409 w 1197342"/>
              <a:gd name="connsiteY364" fmla="*/ 97911 h 789358"/>
              <a:gd name="connsiteX365" fmla="*/ 875813 w 1197342"/>
              <a:gd name="connsiteY365" fmla="*/ 96363 h 789358"/>
              <a:gd name="connsiteX366" fmla="*/ 878211 w 1197342"/>
              <a:gd name="connsiteY366" fmla="*/ 94833 h 789358"/>
              <a:gd name="connsiteX367" fmla="*/ 880608 w 1197342"/>
              <a:gd name="connsiteY367" fmla="*/ 93320 h 789358"/>
              <a:gd name="connsiteX368" fmla="*/ 883012 w 1197342"/>
              <a:gd name="connsiteY368" fmla="*/ 91825 h 789358"/>
              <a:gd name="connsiteX369" fmla="*/ 885410 w 1197342"/>
              <a:gd name="connsiteY369" fmla="*/ 90348 h 789358"/>
              <a:gd name="connsiteX370" fmla="*/ 887808 w 1197342"/>
              <a:gd name="connsiteY370" fmla="*/ 88889 h 789358"/>
              <a:gd name="connsiteX371" fmla="*/ 890206 w 1197342"/>
              <a:gd name="connsiteY371" fmla="*/ 87447 h 789358"/>
              <a:gd name="connsiteX372" fmla="*/ 892609 w 1197342"/>
              <a:gd name="connsiteY372" fmla="*/ 86021 h 789358"/>
              <a:gd name="connsiteX373" fmla="*/ 895007 w 1197342"/>
              <a:gd name="connsiteY373" fmla="*/ 84614 h 789358"/>
              <a:gd name="connsiteX374" fmla="*/ 897405 w 1197342"/>
              <a:gd name="connsiteY374" fmla="*/ 83222 h 789358"/>
              <a:gd name="connsiteX375" fmla="*/ 899809 w 1197342"/>
              <a:gd name="connsiteY375" fmla="*/ 81849 h 789358"/>
              <a:gd name="connsiteX376" fmla="*/ 902207 w 1197342"/>
              <a:gd name="connsiteY376" fmla="*/ 80491 h 789358"/>
              <a:gd name="connsiteX377" fmla="*/ 904604 w 1197342"/>
              <a:gd name="connsiteY377" fmla="*/ 79150 h 789358"/>
              <a:gd name="connsiteX378" fmla="*/ 907002 w 1197342"/>
              <a:gd name="connsiteY378" fmla="*/ 77826 h 789358"/>
              <a:gd name="connsiteX379" fmla="*/ 909406 w 1197342"/>
              <a:gd name="connsiteY379" fmla="*/ 76518 h 789358"/>
              <a:gd name="connsiteX380" fmla="*/ 911804 w 1197342"/>
              <a:gd name="connsiteY380" fmla="*/ 75226 h 789358"/>
              <a:gd name="connsiteX381" fmla="*/ 914201 w 1197342"/>
              <a:gd name="connsiteY381" fmla="*/ 73951 h 789358"/>
              <a:gd name="connsiteX382" fmla="*/ 916605 w 1197342"/>
              <a:gd name="connsiteY382" fmla="*/ 72691 h 789358"/>
              <a:gd name="connsiteX383" fmla="*/ 919003 w 1197342"/>
              <a:gd name="connsiteY383" fmla="*/ 71447 h 789358"/>
              <a:gd name="connsiteX384" fmla="*/ 921401 w 1197342"/>
              <a:gd name="connsiteY384" fmla="*/ 70219 h 789358"/>
              <a:gd name="connsiteX385" fmla="*/ 923798 w 1197342"/>
              <a:gd name="connsiteY385" fmla="*/ 69006 h 789358"/>
              <a:gd name="connsiteX386" fmla="*/ 926202 w 1197342"/>
              <a:gd name="connsiteY386" fmla="*/ 67808 h 789358"/>
              <a:gd name="connsiteX387" fmla="*/ 928600 w 1197342"/>
              <a:gd name="connsiteY387" fmla="*/ 66626 h 789358"/>
              <a:gd name="connsiteX388" fmla="*/ 930998 w 1197342"/>
              <a:gd name="connsiteY388" fmla="*/ 65459 h 789358"/>
              <a:gd name="connsiteX389" fmla="*/ 933402 w 1197342"/>
              <a:gd name="connsiteY389" fmla="*/ 64306 h 789358"/>
              <a:gd name="connsiteX390" fmla="*/ 935799 w 1197342"/>
              <a:gd name="connsiteY390" fmla="*/ 63169 h 789358"/>
              <a:gd name="connsiteX391" fmla="*/ 938197 w 1197342"/>
              <a:gd name="connsiteY391" fmla="*/ 62047 h 789358"/>
              <a:gd name="connsiteX392" fmla="*/ 940595 w 1197342"/>
              <a:gd name="connsiteY392" fmla="*/ 60938 h 789358"/>
              <a:gd name="connsiteX393" fmla="*/ 942999 w 1197342"/>
              <a:gd name="connsiteY393" fmla="*/ 59844 h 789358"/>
              <a:gd name="connsiteX394" fmla="*/ 945396 w 1197342"/>
              <a:gd name="connsiteY394" fmla="*/ 58765 h 789358"/>
              <a:gd name="connsiteX395" fmla="*/ 947794 w 1197342"/>
              <a:gd name="connsiteY395" fmla="*/ 57699 h 789358"/>
              <a:gd name="connsiteX396" fmla="*/ 950198 w 1197342"/>
              <a:gd name="connsiteY396" fmla="*/ 56648 h 789358"/>
              <a:gd name="connsiteX397" fmla="*/ 952596 w 1197342"/>
              <a:gd name="connsiteY397" fmla="*/ 55610 h 789358"/>
              <a:gd name="connsiteX398" fmla="*/ 954993 w 1197342"/>
              <a:gd name="connsiteY398" fmla="*/ 54587 h 789358"/>
              <a:gd name="connsiteX399" fmla="*/ 957391 w 1197342"/>
              <a:gd name="connsiteY399" fmla="*/ 53576 h 789358"/>
              <a:gd name="connsiteX400" fmla="*/ 959795 w 1197342"/>
              <a:gd name="connsiteY400" fmla="*/ 52579 h 789358"/>
              <a:gd name="connsiteX401" fmla="*/ 962193 w 1197342"/>
              <a:gd name="connsiteY401" fmla="*/ 51595 h 789358"/>
              <a:gd name="connsiteX402" fmla="*/ 964591 w 1197342"/>
              <a:gd name="connsiteY402" fmla="*/ 50624 h 789358"/>
              <a:gd name="connsiteX403" fmla="*/ 966994 w 1197342"/>
              <a:gd name="connsiteY403" fmla="*/ 49667 h 789358"/>
              <a:gd name="connsiteX404" fmla="*/ 969392 w 1197342"/>
              <a:gd name="connsiteY404" fmla="*/ 48722 h 789358"/>
              <a:gd name="connsiteX405" fmla="*/ 971790 w 1197342"/>
              <a:gd name="connsiteY405" fmla="*/ 47790 h 789358"/>
              <a:gd name="connsiteX406" fmla="*/ 974188 w 1197342"/>
              <a:gd name="connsiteY406" fmla="*/ 46871 h 789358"/>
              <a:gd name="connsiteX407" fmla="*/ 976591 w 1197342"/>
              <a:gd name="connsiteY407" fmla="*/ 45963 h 789358"/>
              <a:gd name="connsiteX408" fmla="*/ 978989 w 1197342"/>
              <a:gd name="connsiteY408" fmla="*/ 45068 h 789358"/>
              <a:gd name="connsiteX409" fmla="*/ 981387 w 1197342"/>
              <a:gd name="connsiteY409" fmla="*/ 44186 h 789358"/>
              <a:gd name="connsiteX410" fmla="*/ 983791 w 1197342"/>
              <a:gd name="connsiteY410" fmla="*/ 43315 h 789358"/>
              <a:gd name="connsiteX411" fmla="*/ 986189 w 1197342"/>
              <a:gd name="connsiteY411" fmla="*/ 42457 h 789358"/>
              <a:gd name="connsiteX412" fmla="*/ 988586 w 1197342"/>
              <a:gd name="connsiteY412" fmla="*/ 41610 h 789358"/>
              <a:gd name="connsiteX413" fmla="*/ 990984 w 1197342"/>
              <a:gd name="connsiteY413" fmla="*/ 40775 h 789358"/>
              <a:gd name="connsiteX414" fmla="*/ 993388 w 1197342"/>
              <a:gd name="connsiteY414" fmla="*/ 39951 h 789358"/>
              <a:gd name="connsiteX415" fmla="*/ 995786 w 1197342"/>
              <a:gd name="connsiteY415" fmla="*/ 39139 h 789358"/>
              <a:gd name="connsiteX416" fmla="*/ 998183 w 1197342"/>
              <a:gd name="connsiteY416" fmla="*/ 38338 h 789358"/>
              <a:gd name="connsiteX417" fmla="*/ 1000587 w 1197342"/>
              <a:gd name="connsiteY417" fmla="*/ 37547 h 789358"/>
              <a:gd name="connsiteX418" fmla="*/ 1002985 w 1197342"/>
              <a:gd name="connsiteY418" fmla="*/ 36768 h 789358"/>
              <a:gd name="connsiteX419" fmla="*/ 1005383 w 1197342"/>
              <a:gd name="connsiteY419" fmla="*/ 36000 h 789358"/>
              <a:gd name="connsiteX420" fmla="*/ 1007780 w 1197342"/>
              <a:gd name="connsiteY420" fmla="*/ 35243 h 789358"/>
              <a:gd name="connsiteX421" fmla="*/ 1010184 w 1197342"/>
              <a:gd name="connsiteY421" fmla="*/ 34496 h 789358"/>
              <a:gd name="connsiteX422" fmla="*/ 1012582 w 1197342"/>
              <a:gd name="connsiteY422" fmla="*/ 33759 h 789358"/>
              <a:gd name="connsiteX423" fmla="*/ 1014980 w 1197342"/>
              <a:gd name="connsiteY423" fmla="*/ 33033 h 789358"/>
              <a:gd name="connsiteX424" fmla="*/ 1017384 w 1197342"/>
              <a:gd name="connsiteY424" fmla="*/ 32317 h 789358"/>
              <a:gd name="connsiteX425" fmla="*/ 1019781 w 1197342"/>
              <a:gd name="connsiteY425" fmla="*/ 31611 h 789358"/>
              <a:gd name="connsiteX426" fmla="*/ 1022179 w 1197342"/>
              <a:gd name="connsiteY426" fmla="*/ 30915 h 789358"/>
              <a:gd name="connsiteX427" fmla="*/ 1024577 w 1197342"/>
              <a:gd name="connsiteY427" fmla="*/ 30229 h 789358"/>
              <a:gd name="connsiteX428" fmla="*/ 1026981 w 1197342"/>
              <a:gd name="connsiteY428" fmla="*/ 29553 h 789358"/>
              <a:gd name="connsiteX429" fmla="*/ 1029378 w 1197342"/>
              <a:gd name="connsiteY429" fmla="*/ 28886 h 789358"/>
              <a:gd name="connsiteX430" fmla="*/ 1031776 w 1197342"/>
              <a:gd name="connsiteY430" fmla="*/ 28229 h 789358"/>
              <a:gd name="connsiteX431" fmla="*/ 1034180 w 1197342"/>
              <a:gd name="connsiteY431" fmla="*/ 27581 h 789358"/>
              <a:gd name="connsiteX432" fmla="*/ 1036578 w 1197342"/>
              <a:gd name="connsiteY432" fmla="*/ 26942 h 789358"/>
              <a:gd name="connsiteX433" fmla="*/ 1038976 w 1197342"/>
              <a:gd name="connsiteY433" fmla="*/ 26313 h 789358"/>
              <a:gd name="connsiteX434" fmla="*/ 1041373 w 1197342"/>
              <a:gd name="connsiteY434" fmla="*/ 25692 h 789358"/>
              <a:gd name="connsiteX435" fmla="*/ 1043777 w 1197342"/>
              <a:gd name="connsiteY435" fmla="*/ 25080 h 789358"/>
              <a:gd name="connsiteX436" fmla="*/ 1046175 w 1197342"/>
              <a:gd name="connsiteY436" fmla="*/ 24478 h 789358"/>
              <a:gd name="connsiteX437" fmla="*/ 1048573 w 1197342"/>
              <a:gd name="connsiteY437" fmla="*/ 23884 h 789358"/>
              <a:gd name="connsiteX438" fmla="*/ 1050977 w 1197342"/>
              <a:gd name="connsiteY438" fmla="*/ 23298 h 789358"/>
              <a:gd name="connsiteX439" fmla="*/ 1053374 w 1197342"/>
              <a:gd name="connsiteY439" fmla="*/ 22721 h 789358"/>
              <a:gd name="connsiteX440" fmla="*/ 1055772 w 1197342"/>
              <a:gd name="connsiteY440" fmla="*/ 22153 h 789358"/>
              <a:gd name="connsiteX441" fmla="*/ 1058170 w 1197342"/>
              <a:gd name="connsiteY441" fmla="*/ 21592 h 789358"/>
              <a:gd name="connsiteX442" fmla="*/ 1060574 w 1197342"/>
              <a:gd name="connsiteY442" fmla="*/ 21039 h 789358"/>
              <a:gd name="connsiteX443" fmla="*/ 1062971 w 1197342"/>
              <a:gd name="connsiteY443" fmla="*/ 20495 h 789358"/>
              <a:gd name="connsiteX444" fmla="*/ 1065369 w 1197342"/>
              <a:gd name="connsiteY444" fmla="*/ 19958 h 789358"/>
              <a:gd name="connsiteX445" fmla="*/ 1067773 w 1197342"/>
              <a:gd name="connsiteY445" fmla="*/ 19430 h 789358"/>
              <a:gd name="connsiteX446" fmla="*/ 1070171 w 1197342"/>
              <a:gd name="connsiteY446" fmla="*/ 18909 h 789358"/>
              <a:gd name="connsiteX447" fmla="*/ 1072568 w 1197342"/>
              <a:gd name="connsiteY447" fmla="*/ 18396 h 789358"/>
              <a:gd name="connsiteX448" fmla="*/ 1074966 w 1197342"/>
              <a:gd name="connsiteY448" fmla="*/ 17890 h 789358"/>
              <a:gd name="connsiteX449" fmla="*/ 1077370 w 1197342"/>
              <a:gd name="connsiteY449" fmla="*/ 17391 h 789358"/>
              <a:gd name="connsiteX450" fmla="*/ 1079768 w 1197342"/>
              <a:gd name="connsiteY450" fmla="*/ 16900 h 789358"/>
              <a:gd name="connsiteX451" fmla="*/ 1082166 w 1197342"/>
              <a:gd name="connsiteY451" fmla="*/ 16416 h 789358"/>
              <a:gd name="connsiteX452" fmla="*/ 1084569 w 1197342"/>
              <a:gd name="connsiteY452" fmla="*/ 15940 h 789358"/>
              <a:gd name="connsiteX453" fmla="*/ 1086967 w 1197342"/>
              <a:gd name="connsiteY453" fmla="*/ 15470 h 789358"/>
              <a:gd name="connsiteX454" fmla="*/ 1089365 w 1197342"/>
              <a:gd name="connsiteY454" fmla="*/ 15007 h 789358"/>
              <a:gd name="connsiteX455" fmla="*/ 1091762 w 1197342"/>
              <a:gd name="connsiteY455" fmla="*/ 14551 h 789358"/>
              <a:gd name="connsiteX456" fmla="*/ 1094166 w 1197342"/>
              <a:gd name="connsiteY456" fmla="*/ 14102 h 789358"/>
              <a:gd name="connsiteX457" fmla="*/ 1096564 w 1197342"/>
              <a:gd name="connsiteY457" fmla="*/ 13659 h 789358"/>
              <a:gd name="connsiteX458" fmla="*/ 1098962 w 1197342"/>
              <a:gd name="connsiteY458" fmla="*/ 13223 h 789358"/>
              <a:gd name="connsiteX459" fmla="*/ 1101366 w 1197342"/>
              <a:gd name="connsiteY459" fmla="*/ 12794 h 789358"/>
              <a:gd name="connsiteX460" fmla="*/ 1103763 w 1197342"/>
              <a:gd name="connsiteY460" fmla="*/ 12370 h 789358"/>
              <a:gd name="connsiteX461" fmla="*/ 1106161 w 1197342"/>
              <a:gd name="connsiteY461" fmla="*/ 11953 h 789358"/>
              <a:gd name="connsiteX462" fmla="*/ 1108559 w 1197342"/>
              <a:gd name="connsiteY462" fmla="*/ 11543 h 789358"/>
              <a:gd name="connsiteX463" fmla="*/ 1110963 w 1197342"/>
              <a:gd name="connsiteY463" fmla="*/ 11138 h 789358"/>
              <a:gd name="connsiteX464" fmla="*/ 1113361 w 1197342"/>
              <a:gd name="connsiteY464" fmla="*/ 10740 h 789358"/>
              <a:gd name="connsiteX465" fmla="*/ 1115758 w 1197342"/>
              <a:gd name="connsiteY465" fmla="*/ 10347 h 789358"/>
              <a:gd name="connsiteX466" fmla="*/ 1118162 w 1197342"/>
              <a:gd name="connsiteY466" fmla="*/ 9960 h 789358"/>
              <a:gd name="connsiteX467" fmla="*/ 1120560 w 1197342"/>
              <a:gd name="connsiteY467" fmla="*/ 9579 h 789358"/>
              <a:gd name="connsiteX468" fmla="*/ 1122958 w 1197342"/>
              <a:gd name="connsiteY468" fmla="*/ 9204 h 789358"/>
              <a:gd name="connsiteX469" fmla="*/ 1125355 w 1197342"/>
              <a:gd name="connsiteY469" fmla="*/ 8834 h 789358"/>
              <a:gd name="connsiteX470" fmla="*/ 1127759 w 1197342"/>
              <a:gd name="connsiteY470" fmla="*/ 8470 h 789358"/>
              <a:gd name="connsiteX471" fmla="*/ 1130157 w 1197342"/>
              <a:gd name="connsiteY471" fmla="*/ 8112 h 789358"/>
              <a:gd name="connsiteX472" fmla="*/ 1132555 w 1197342"/>
              <a:gd name="connsiteY472" fmla="*/ 7758 h 789358"/>
              <a:gd name="connsiteX473" fmla="*/ 1134959 w 1197342"/>
              <a:gd name="connsiteY473" fmla="*/ 7410 h 789358"/>
              <a:gd name="connsiteX474" fmla="*/ 1137356 w 1197342"/>
              <a:gd name="connsiteY474" fmla="*/ 7068 h 789358"/>
              <a:gd name="connsiteX475" fmla="*/ 1139754 w 1197342"/>
              <a:gd name="connsiteY475" fmla="*/ 6730 h 789358"/>
              <a:gd name="connsiteX476" fmla="*/ 1142152 w 1197342"/>
              <a:gd name="connsiteY476" fmla="*/ 6398 h 789358"/>
              <a:gd name="connsiteX477" fmla="*/ 1144556 w 1197342"/>
              <a:gd name="connsiteY477" fmla="*/ 6070 h 789358"/>
              <a:gd name="connsiteX478" fmla="*/ 1146953 w 1197342"/>
              <a:gd name="connsiteY478" fmla="*/ 5748 h 789358"/>
              <a:gd name="connsiteX479" fmla="*/ 1149351 w 1197342"/>
              <a:gd name="connsiteY479" fmla="*/ 5430 h 789358"/>
              <a:gd name="connsiteX480" fmla="*/ 1151755 w 1197342"/>
              <a:gd name="connsiteY480" fmla="*/ 5117 h 789358"/>
              <a:gd name="connsiteX481" fmla="*/ 1154153 w 1197342"/>
              <a:gd name="connsiteY481" fmla="*/ 4809 h 789358"/>
              <a:gd name="connsiteX482" fmla="*/ 1156550 w 1197342"/>
              <a:gd name="connsiteY482" fmla="*/ 4506 h 789358"/>
              <a:gd name="connsiteX483" fmla="*/ 1158948 w 1197342"/>
              <a:gd name="connsiteY483" fmla="*/ 4207 h 789358"/>
              <a:gd name="connsiteX484" fmla="*/ 1161352 w 1197342"/>
              <a:gd name="connsiteY484" fmla="*/ 3913 h 789358"/>
              <a:gd name="connsiteX485" fmla="*/ 1163750 w 1197342"/>
              <a:gd name="connsiteY485" fmla="*/ 3623 h 789358"/>
              <a:gd name="connsiteX486" fmla="*/ 1166148 w 1197342"/>
              <a:gd name="connsiteY486" fmla="*/ 3337 h 789358"/>
              <a:gd name="connsiteX487" fmla="*/ 1168551 w 1197342"/>
              <a:gd name="connsiteY487" fmla="*/ 3056 h 789358"/>
              <a:gd name="connsiteX488" fmla="*/ 1170949 w 1197342"/>
              <a:gd name="connsiteY488" fmla="*/ 2780 h 789358"/>
              <a:gd name="connsiteX489" fmla="*/ 1173347 w 1197342"/>
              <a:gd name="connsiteY489" fmla="*/ 2507 h 789358"/>
              <a:gd name="connsiteX490" fmla="*/ 1175745 w 1197342"/>
              <a:gd name="connsiteY490" fmla="*/ 2239 h 789358"/>
              <a:gd name="connsiteX491" fmla="*/ 1178149 w 1197342"/>
              <a:gd name="connsiteY491" fmla="*/ 1974 h 789358"/>
              <a:gd name="connsiteX492" fmla="*/ 1180546 w 1197342"/>
              <a:gd name="connsiteY492" fmla="*/ 1714 h 789358"/>
              <a:gd name="connsiteX493" fmla="*/ 1182944 w 1197342"/>
              <a:gd name="connsiteY493" fmla="*/ 1458 h 789358"/>
              <a:gd name="connsiteX494" fmla="*/ 1185348 w 1197342"/>
              <a:gd name="connsiteY494" fmla="*/ 1205 h 789358"/>
              <a:gd name="connsiteX495" fmla="*/ 1187745 w 1197342"/>
              <a:gd name="connsiteY495" fmla="*/ 957 h 789358"/>
              <a:gd name="connsiteX496" fmla="*/ 1190143 w 1197342"/>
              <a:gd name="connsiteY496" fmla="*/ 712 h 789358"/>
              <a:gd name="connsiteX497" fmla="*/ 1192541 w 1197342"/>
              <a:gd name="connsiteY497" fmla="*/ 471 h 789358"/>
              <a:gd name="connsiteX498" fmla="*/ 1194945 w 1197342"/>
              <a:gd name="connsiteY498" fmla="*/ 234 h 789358"/>
              <a:gd name="connsiteX499" fmla="*/ 1197343 w 1197342"/>
              <a:gd name="connsiteY499" fmla="*/ 0 h 789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</a:cxnLst>
            <a:rect l="l" t="t" r="r" b="b"/>
            <a:pathLst>
              <a:path w="1197342" h="789358">
                <a:moveTo>
                  <a:pt x="0" y="789359"/>
                </a:moveTo>
                <a:lnTo>
                  <a:pt x="2400" y="789125"/>
                </a:lnTo>
                <a:lnTo>
                  <a:pt x="4799" y="788884"/>
                </a:lnTo>
                <a:lnTo>
                  <a:pt x="7198" y="788644"/>
                </a:lnTo>
                <a:lnTo>
                  <a:pt x="9598" y="788397"/>
                </a:lnTo>
                <a:lnTo>
                  <a:pt x="11997" y="788151"/>
                </a:lnTo>
                <a:lnTo>
                  <a:pt x="14397" y="787898"/>
                </a:lnTo>
                <a:lnTo>
                  <a:pt x="16796" y="787645"/>
                </a:lnTo>
                <a:lnTo>
                  <a:pt x="19196" y="787380"/>
                </a:lnTo>
                <a:lnTo>
                  <a:pt x="21596" y="787115"/>
                </a:lnTo>
                <a:lnTo>
                  <a:pt x="23995" y="786850"/>
                </a:lnTo>
                <a:lnTo>
                  <a:pt x="26394" y="786579"/>
                </a:lnTo>
                <a:lnTo>
                  <a:pt x="28794" y="786302"/>
                </a:lnTo>
                <a:lnTo>
                  <a:pt x="31193" y="786018"/>
                </a:lnTo>
                <a:lnTo>
                  <a:pt x="33593" y="785735"/>
                </a:lnTo>
                <a:lnTo>
                  <a:pt x="35992" y="785445"/>
                </a:lnTo>
                <a:lnTo>
                  <a:pt x="38391" y="785149"/>
                </a:lnTo>
                <a:lnTo>
                  <a:pt x="40791" y="784853"/>
                </a:lnTo>
                <a:lnTo>
                  <a:pt x="43191" y="784545"/>
                </a:lnTo>
                <a:lnTo>
                  <a:pt x="45590" y="784237"/>
                </a:lnTo>
                <a:lnTo>
                  <a:pt x="47990" y="783928"/>
                </a:lnTo>
                <a:lnTo>
                  <a:pt x="50389" y="783608"/>
                </a:lnTo>
                <a:lnTo>
                  <a:pt x="52789" y="783287"/>
                </a:lnTo>
                <a:lnTo>
                  <a:pt x="55188" y="782961"/>
                </a:lnTo>
                <a:lnTo>
                  <a:pt x="57587" y="782628"/>
                </a:lnTo>
                <a:lnTo>
                  <a:pt x="59987" y="782289"/>
                </a:lnTo>
                <a:lnTo>
                  <a:pt x="62387" y="781944"/>
                </a:lnTo>
                <a:lnTo>
                  <a:pt x="64786" y="781599"/>
                </a:lnTo>
                <a:lnTo>
                  <a:pt x="67186" y="781247"/>
                </a:lnTo>
                <a:lnTo>
                  <a:pt x="69585" y="780884"/>
                </a:lnTo>
                <a:lnTo>
                  <a:pt x="71984" y="780520"/>
                </a:lnTo>
                <a:lnTo>
                  <a:pt x="74384" y="780150"/>
                </a:lnTo>
                <a:lnTo>
                  <a:pt x="76783" y="779780"/>
                </a:lnTo>
                <a:lnTo>
                  <a:pt x="79183" y="779398"/>
                </a:lnTo>
                <a:lnTo>
                  <a:pt x="81582" y="779010"/>
                </a:lnTo>
                <a:lnTo>
                  <a:pt x="83982" y="778615"/>
                </a:lnTo>
                <a:lnTo>
                  <a:pt x="86382" y="778221"/>
                </a:lnTo>
                <a:lnTo>
                  <a:pt x="88781" y="777814"/>
                </a:lnTo>
                <a:lnTo>
                  <a:pt x="91180" y="777401"/>
                </a:lnTo>
                <a:lnTo>
                  <a:pt x="93580" y="776988"/>
                </a:lnTo>
                <a:lnTo>
                  <a:pt x="95979" y="776563"/>
                </a:lnTo>
                <a:lnTo>
                  <a:pt x="98379" y="776131"/>
                </a:lnTo>
                <a:lnTo>
                  <a:pt x="100778" y="775700"/>
                </a:lnTo>
                <a:lnTo>
                  <a:pt x="103177" y="775256"/>
                </a:lnTo>
                <a:lnTo>
                  <a:pt x="105577" y="774806"/>
                </a:lnTo>
                <a:lnTo>
                  <a:pt x="107977" y="774350"/>
                </a:lnTo>
                <a:lnTo>
                  <a:pt x="110376" y="773888"/>
                </a:lnTo>
                <a:lnTo>
                  <a:pt x="112776" y="773419"/>
                </a:lnTo>
                <a:lnTo>
                  <a:pt x="115175" y="772938"/>
                </a:lnTo>
                <a:lnTo>
                  <a:pt x="117575" y="772458"/>
                </a:lnTo>
                <a:lnTo>
                  <a:pt x="119974" y="771965"/>
                </a:lnTo>
                <a:lnTo>
                  <a:pt x="122373" y="771465"/>
                </a:lnTo>
                <a:lnTo>
                  <a:pt x="124773" y="770960"/>
                </a:lnTo>
                <a:lnTo>
                  <a:pt x="127173" y="770448"/>
                </a:lnTo>
                <a:lnTo>
                  <a:pt x="129572" y="769924"/>
                </a:lnTo>
                <a:lnTo>
                  <a:pt x="131972" y="769400"/>
                </a:lnTo>
                <a:lnTo>
                  <a:pt x="134371" y="768864"/>
                </a:lnTo>
                <a:lnTo>
                  <a:pt x="136770" y="768316"/>
                </a:lnTo>
                <a:lnTo>
                  <a:pt x="139170" y="767767"/>
                </a:lnTo>
                <a:lnTo>
                  <a:pt x="141569" y="767206"/>
                </a:lnTo>
                <a:lnTo>
                  <a:pt x="143969" y="766633"/>
                </a:lnTo>
                <a:lnTo>
                  <a:pt x="146369" y="766060"/>
                </a:lnTo>
                <a:lnTo>
                  <a:pt x="148768" y="765474"/>
                </a:lnTo>
                <a:lnTo>
                  <a:pt x="151168" y="764876"/>
                </a:lnTo>
                <a:lnTo>
                  <a:pt x="153567" y="764278"/>
                </a:lnTo>
                <a:lnTo>
                  <a:pt x="155966" y="763662"/>
                </a:lnTo>
                <a:lnTo>
                  <a:pt x="158366" y="763045"/>
                </a:lnTo>
                <a:lnTo>
                  <a:pt x="160765" y="762417"/>
                </a:lnTo>
                <a:lnTo>
                  <a:pt x="163165" y="761776"/>
                </a:lnTo>
                <a:lnTo>
                  <a:pt x="165565" y="761129"/>
                </a:lnTo>
                <a:lnTo>
                  <a:pt x="167964" y="760469"/>
                </a:lnTo>
                <a:lnTo>
                  <a:pt x="170363" y="759803"/>
                </a:lnTo>
                <a:lnTo>
                  <a:pt x="172763" y="759125"/>
                </a:lnTo>
                <a:lnTo>
                  <a:pt x="175162" y="758441"/>
                </a:lnTo>
                <a:lnTo>
                  <a:pt x="177562" y="757745"/>
                </a:lnTo>
                <a:lnTo>
                  <a:pt x="179961" y="757042"/>
                </a:lnTo>
                <a:lnTo>
                  <a:pt x="182361" y="756327"/>
                </a:lnTo>
                <a:lnTo>
                  <a:pt x="184760" y="755600"/>
                </a:lnTo>
                <a:lnTo>
                  <a:pt x="187159" y="754860"/>
                </a:lnTo>
                <a:lnTo>
                  <a:pt x="189559" y="754114"/>
                </a:lnTo>
                <a:lnTo>
                  <a:pt x="191959" y="753356"/>
                </a:lnTo>
                <a:lnTo>
                  <a:pt x="194358" y="752585"/>
                </a:lnTo>
                <a:lnTo>
                  <a:pt x="196758" y="751809"/>
                </a:lnTo>
                <a:lnTo>
                  <a:pt x="199157" y="751020"/>
                </a:lnTo>
                <a:lnTo>
                  <a:pt x="201556" y="750219"/>
                </a:lnTo>
                <a:lnTo>
                  <a:pt x="203956" y="749405"/>
                </a:lnTo>
                <a:lnTo>
                  <a:pt x="206355" y="748579"/>
                </a:lnTo>
                <a:lnTo>
                  <a:pt x="208755" y="747747"/>
                </a:lnTo>
                <a:lnTo>
                  <a:pt x="211155" y="746902"/>
                </a:lnTo>
                <a:lnTo>
                  <a:pt x="213554" y="746039"/>
                </a:lnTo>
                <a:lnTo>
                  <a:pt x="215954" y="745170"/>
                </a:lnTo>
                <a:lnTo>
                  <a:pt x="218353" y="744289"/>
                </a:lnTo>
                <a:lnTo>
                  <a:pt x="220752" y="743395"/>
                </a:lnTo>
                <a:lnTo>
                  <a:pt x="223152" y="742489"/>
                </a:lnTo>
                <a:lnTo>
                  <a:pt x="225551" y="741565"/>
                </a:lnTo>
                <a:lnTo>
                  <a:pt x="227951" y="740634"/>
                </a:lnTo>
                <a:lnTo>
                  <a:pt x="230351" y="739691"/>
                </a:lnTo>
                <a:lnTo>
                  <a:pt x="232750" y="738729"/>
                </a:lnTo>
                <a:lnTo>
                  <a:pt x="235149" y="737762"/>
                </a:lnTo>
                <a:lnTo>
                  <a:pt x="237549" y="736775"/>
                </a:lnTo>
                <a:lnTo>
                  <a:pt x="239948" y="735783"/>
                </a:lnTo>
                <a:lnTo>
                  <a:pt x="242348" y="734772"/>
                </a:lnTo>
                <a:lnTo>
                  <a:pt x="244747" y="733749"/>
                </a:lnTo>
                <a:lnTo>
                  <a:pt x="247147" y="732707"/>
                </a:lnTo>
                <a:lnTo>
                  <a:pt x="249546" y="731659"/>
                </a:lnTo>
                <a:lnTo>
                  <a:pt x="251946" y="730593"/>
                </a:lnTo>
                <a:lnTo>
                  <a:pt x="254345" y="729514"/>
                </a:lnTo>
                <a:lnTo>
                  <a:pt x="256745" y="728417"/>
                </a:lnTo>
                <a:lnTo>
                  <a:pt x="259144" y="727308"/>
                </a:lnTo>
                <a:lnTo>
                  <a:pt x="261544" y="726186"/>
                </a:lnTo>
                <a:lnTo>
                  <a:pt x="263943" y="725052"/>
                </a:lnTo>
                <a:lnTo>
                  <a:pt x="266342" y="723899"/>
                </a:lnTo>
                <a:lnTo>
                  <a:pt x="268742" y="722728"/>
                </a:lnTo>
                <a:lnTo>
                  <a:pt x="271142" y="721551"/>
                </a:lnTo>
                <a:lnTo>
                  <a:pt x="273541" y="720349"/>
                </a:lnTo>
                <a:lnTo>
                  <a:pt x="275941" y="719141"/>
                </a:lnTo>
                <a:lnTo>
                  <a:pt x="278340" y="717908"/>
                </a:lnTo>
                <a:lnTo>
                  <a:pt x="280740" y="716669"/>
                </a:lnTo>
                <a:lnTo>
                  <a:pt x="283139" y="715405"/>
                </a:lnTo>
                <a:lnTo>
                  <a:pt x="285538" y="714129"/>
                </a:lnTo>
                <a:lnTo>
                  <a:pt x="287938" y="712841"/>
                </a:lnTo>
                <a:lnTo>
                  <a:pt x="290338" y="711528"/>
                </a:lnTo>
                <a:lnTo>
                  <a:pt x="292737" y="710209"/>
                </a:lnTo>
                <a:lnTo>
                  <a:pt x="295137" y="708866"/>
                </a:lnTo>
                <a:lnTo>
                  <a:pt x="297536" y="707509"/>
                </a:lnTo>
                <a:lnTo>
                  <a:pt x="299935" y="706135"/>
                </a:lnTo>
                <a:lnTo>
                  <a:pt x="302335" y="704742"/>
                </a:lnTo>
                <a:lnTo>
                  <a:pt x="304734" y="703337"/>
                </a:lnTo>
                <a:lnTo>
                  <a:pt x="307134" y="701913"/>
                </a:lnTo>
                <a:lnTo>
                  <a:pt x="309534" y="700470"/>
                </a:lnTo>
                <a:lnTo>
                  <a:pt x="311933" y="699010"/>
                </a:lnTo>
                <a:lnTo>
                  <a:pt x="314332" y="697530"/>
                </a:lnTo>
                <a:lnTo>
                  <a:pt x="316732" y="696039"/>
                </a:lnTo>
                <a:lnTo>
                  <a:pt x="319131" y="694522"/>
                </a:lnTo>
                <a:lnTo>
                  <a:pt x="321531" y="692994"/>
                </a:lnTo>
                <a:lnTo>
                  <a:pt x="323930" y="691447"/>
                </a:lnTo>
                <a:lnTo>
                  <a:pt x="326330" y="689881"/>
                </a:lnTo>
                <a:lnTo>
                  <a:pt x="328730" y="688297"/>
                </a:lnTo>
                <a:lnTo>
                  <a:pt x="331128" y="686688"/>
                </a:lnTo>
                <a:lnTo>
                  <a:pt x="333528" y="685067"/>
                </a:lnTo>
                <a:lnTo>
                  <a:pt x="335928" y="683427"/>
                </a:lnTo>
                <a:lnTo>
                  <a:pt x="338327" y="681769"/>
                </a:lnTo>
                <a:lnTo>
                  <a:pt x="340727" y="680093"/>
                </a:lnTo>
                <a:lnTo>
                  <a:pt x="343126" y="678398"/>
                </a:lnTo>
                <a:lnTo>
                  <a:pt x="345526" y="676684"/>
                </a:lnTo>
                <a:lnTo>
                  <a:pt x="347925" y="674946"/>
                </a:lnTo>
                <a:lnTo>
                  <a:pt x="350324" y="673196"/>
                </a:lnTo>
                <a:lnTo>
                  <a:pt x="352724" y="671420"/>
                </a:lnTo>
                <a:lnTo>
                  <a:pt x="355124" y="669627"/>
                </a:lnTo>
                <a:lnTo>
                  <a:pt x="357523" y="667821"/>
                </a:lnTo>
                <a:lnTo>
                  <a:pt x="359923" y="665990"/>
                </a:lnTo>
                <a:lnTo>
                  <a:pt x="362322" y="664135"/>
                </a:lnTo>
                <a:lnTo>
                  <a:pt x="364721" y="662267"/>
                </a:lnTo>
                <a:lnTo>
                  <a:pt x="367121" y="660375"/>
                </a:lnTo>
                <a:lnTo>
                  <a:pt x="369520" y="658470"/>
                </a:lnTo>
                <a:lnTo>
                  <a:pt x="371920" y="656541"/>
                </a:lnTo>
                <a:lnTo>
                  <a:pt x="374320" y="654587"/>
                </a:lnTo>
                <a:lnTo>
                  <a:pt x="376719" y="652621"/>
                </a:lnTo>
                <a:lnTo>
                  <a:pt x="379118" y="650630"/>
                </a:lnTo>
                <a:lnTo>
                  <a:pt x="381518" y="648620"/>
                </a:lnTo>
                <a:lnTo>
                  <a:pt x="383917" y="646592"/>
                </a:lnTo>
                <a:lnTo>
                  <a:pt x="386317" y="644546"/>
                </a:lnTo>
                <a:lnTo>
                  <a:pt x="388716" y="642475"/>
                </a:lnTo>
                <a:lnTo>
                  <a:pt x="391116" y="640385"/>
                </a:lnTo>
                <a:lnTo>
                  <a:pt x="393516" y="638277"/>
                </a:lnTo>
                <a:lnTo>
                  <a:pt x="395915" y="636145"/>
                </a:lnTo>
                <a:lnTo>
                  <a:pt x="398314" y="633994"/>
                </a:lnTo>
                <a:lnTo>
                  <a:pt x="400712" y="631824"/>
                </a:lnTo>
                <a:lnTo>
                  <a:pt x="403116" y="629636"/>
                </a:lnTo>
                <a:lnTo>
                  <a:pt x="405513" y="627423"/>
                </a:lnTo>
                <a:lnTo>
                  <a:pt x="407911" y="625192"/>
                </a:lnTo>
                <a:lnTo>
                  <a:pt x="410309" y="622942"/>
                </a:lnTo>
                <a:lnTo>
                  <a:pt x="412713" y="620667"/>
                </a:lnTo>
                <a:lnTo>
                  <a:pt x="415111" y="618374"/>
                </a:lnTo>
                <a:lnTo>
                  <a:pt x="417508" y="616063"/>
                </a:lnTo>
                <a:lnTo>
                  <a:pt x="419912" y="613733"/>
                </a:lnTo>
                <a:lnTo>
                  <a:pt x="422310" y="611379"/>
                </a:lnTo>
                <a:lnTo>
                  <a:pt x="424708" y="609006"/>
                </a:lnTo>
                <a:lnTo>
                  <a:pt x="427105" y="606614"/>
                </a:lnTo>
                <a:lnTo>
                  <a:pt x="429509" y="604204"/>
                </a:lnTo>
                <a:lnTo>
                  <a:pt x="431907" y="601769"/>
                </a:lnTo>
                <a:lnTo>
                  <a:pt x="434305" y="599316"/>
                </a:lnTo>
                <a:lnTo>
                  <a:pt x="436709" y="596844"/>
                </a:lnTo>
                <a:lnTo>
                  <a:pt x="439106" y="594354"/>
                </a:lnTo>
                <a:lnTo>
                  <a:pt x="441504" y="591845"/>
                </a:lnTo>
                <a:lnTo>
                  <a:pt x="443902" y="589312"/>
                </a:lnTo>
                <a:lnTo>
                  <a:pt x="446306" y="586760"/>
                </a:lnTo>
                <a:lnTo>
                  <a:pt x="448703" y="584196"/>
                </a:lnTo>
                <a:lnTo>
                  <a:pt x="451101" y="581607"/>
                </a:lnTo>
                <a:lnTo>
                  <a:pt x="453505" y="579000"/>
                </a:lnTo>
                <a:lnTo>
                  <a:pt x="455903" y="576374"/>
                </a:lnTo>
                <a:lnTo>
                  <a:pt x="458300" y="573730"/>
                </a:lnTo>
                <a:lnTo>
                  <a:pt x="460698" y="571065"/>
                </a:lnTo>
                <a:lnTo>
                  <a:pt x="463102" y="568383"/>
                </a:lnTo>
                <a:lnTo>
                  <a:pt x="465500" y="565683"/>
                </a:lnTo>
                <a:lnTo>
                  <a:pt x="467898" y="562964"/>
                </a:lnTo>
                <a:lnTo>
                  <a:pt x="470301" y="560228"/>
                </a:lnTo>
                <a:lnTo>
                  <a:pt x="472699" y="557474"/>
                </a:lnTo>
                <a:lnTo>
                  <a:pt x="475097" y="554702"/>
                </a:lnTo>
                <a:lnTo>
                  <a:pt x="477495" y="551913"/>
                </a:lnTo>
                <a:lnTo>
                  <a:pt x="479898" y="549107"/>
                </a:lnTo>
                <a:lnTo>
                  <a:pt x="482296" y="546284"/>
                </a:lnTo>
                <a:lnTo>
                  <a:pt x="484694" y="543443"/>
                </a:lnTo>
                <a:lnTo>
                  <a:pt x="487098" y="540587"/>
                </a:lnTo>
                <a:lnTo>
                  <a:pt x="489496" y="537714"/>
                </a:lnTo>
                <a:lnTo>
                  <a:pt x="491893" y="534825"/>
                </a:lnTo>
                <a:lnTo>
                  <a:pt x="494291" y="531920"/>
                </a:lnTo>
                <a:lnTo>
                  <a:pt x="496695" y="528999"/>
                </a:lnTo>
                <a:lnTo>
                  <a:pt x="499093" y="526062"/>
                </a:lnTo>
                <a:lnTo>
                  <a:pt x="501490" y="523111"/>
                </a:lnTo>
                <a:lnTo>
                  <a:pt x="503894" y="520145"/>
                </a:lnTo>
                <a:lnTo>
                  <a:pt x="506292" y="517164"/>
                </a:lnTo>
                <a:lnTo>
                  <a:pt x="508690" y="514168"/>
                </a:lnTo>
                <a:lnTo>
                  <a:pt x="511087" y="511159"/>
                </a:lnTo>
                <a:lnTo>
                  <a:pt x="513491" y="508136"/>
                </a:lnTo>
                <a:lnTo>
                  <a:pt x="515889" y="505100"/>
                </a:lnTo>
                <a:lnTo>
                  <a:pt x="518287" y="502050"/>
                </a:lnTo>
                <a:lnTo>
                  <a:pt x="520691" y="498988"/>
                </a:lnTo>
                <a:lnTo>
                  <a:pt x="523088" y="495913"/>
                </a:lnTo>
                <a:lnTo>
                  <a:pt x="525486" y="492825"/>
                </a:lnTo>
                <a:lnTo>
                  <a:pt x="527884" y="489726"/>
                </a:lnTo>
                <a:lnTo>
                  <a:pt x="530288" y="486616"/>
                </a:lnTo>
                <a:lnTo>
                  <a:pt x="532685" y="483494"/>
                </a:lnTo>
                <a:lnTo>
                  <a:pt x="535083" y="480362"/>
                </a:lnTo>
                <a:lnTo>
                  <a:pt x="537487" y="477218"/>
                </a:lnTo>
                <a:lnTo>
                  <a:pt x="539885" y="474065"/>
                </a:lnTo>
                <a:lnTo>
                  <a:pt x="542283" y="470901"/>
                </a:lnTo>
                <a:lnTo>
                  <a:pt x="544680" y="467729"/>
                </a:lnTo>
                <a:lnTo>
                  <a:pt x="547084" y="464547"/>
                </a:lnTo>
                <a:lnTo>
                  <a:pt x="549482" y="461356"/>
                </a:lnTo>
                <a:lnTo>
                  <a:pt x="551880" y="458158"/>
                </a:lnTo>
                <a:lnTo>
                  <a:pt x="554283" y="454951"/>
                </a:lnTo>
                <a:lnTo>
                  <a:pt x="556681" y="451736"/>
                </a:lnTo>
                <a:lnTo>
                  <a:pt x="559079" y="448514"/>
                </a:lnTo>
                <a:lnTo>
                  <a:pt x="561477" y="445286"/>
                </a:lnTo>
                <a:lnTo>
                  <a:pt x="563881" y="442052"/>
                </a:lnTo>
                <a:lnTo>
                  <a:pt x="566278" y="438811"/>
                </a:lnTo>
                <a:lnTo>
                  <a:pt x="568676" y="435564"/>
                </a:lnTo>
                <a:lnTo>
                  <a:pt x="571080" y="432313"/>
                </a:lnTo>
                <a:lnTo>
                  <a:pt x="573478" y="429056"/>
                </a:lnTo>
                <a:lnTo>
                  <a:pt x="575875" y="425795"/>
                </a:lnTo>
                <a:lnTo>
                  <a:pt x="578273" y="422531"/>
                </a:lnTo>
                <a:lnTo>
                  <a:pt x="580677" y="419262"/>
                </a:lnTo>
                <a:lnTo>
                  <a:pt x="583075" y="415991"/>
                </a:lnTo>
                <a:lnTo>
                  <a:pt x="585472" y="412717"/>
                </a:lnTo>
                <a:lnTo>
                  <a:pt x="587876" y="409440"/>
                </a:lnTo>
                <a:lnTo>
                  <a:pt x="590274" y="406162"/>
                </a:lnTo>
                <a:lnTo>
                  <a:pt x="592672" y="402882"/>
                </a:lnTo>
                <a:lnTo>
                  <a:pt x="595069" y="399601"/>
                </a:lnTo>
                <a:lnTo>
                  <a:pt x="597473" y="396319"/>
                </a:lnTo>
                <a:lnTo>
                  <a:pt x="599871" y="393038"/>
                </a:lnTo>
                <a:lnTo>
                  <a:pt x="602269" y="389756"/>
                </a:lnTo>
                <a:lnTo>
                  <a:pt x="604673" y="386475"/>
                </a:lnTo>
                <a:lnTo>
                  <a:pt x="607070" y="383195"/>
                </a:lnTo>
                <a:lnTo>
                  <a:pt x="609468" y="379917"/>
                </a:lnTo>
                <a:lnTo>
                  <a:pt x="611866" y="376640"/>
                </a:lnTo>
                <a:lnTo>
                  <a:pt x="614270" y="373366"/>
                </a:lnTo>
                <a:lnTo>
                  <a:pt x="616668" y="370095"/>
                </a:lnTo>
                <a:lnTo>
                  <a:pt x="619065" y="366826"/>
                </a:lnTo>
                <a:lnTo>
                  <a:pt x="621469" y="363562"/>
                </a:lnTo>
                <a:lnTo>
                  <a:pt x="623867" y="360300"/>
                </a:lnTo>
                <a:lnTo>
                  <a:pt x="626265" y="357044"/>
                </a:lnTo>
                <a:lnTo>
                  <a:pt x="628662" y="353793"/>
                </a:lnTo>
                <a:lnTo>
                  <a:pt x="631066" y="350546"/>
                </a:lnTo>
                <a:lnTo>
                  <a:pt x="633464" y="347305"/>
                </a:lnTo>
                <a:lnTo>
                  <a:pt x="635862" y="344070"/>
                </a:lnTo>
                <a:lnTo>
                  <a:pt x="638266" y="340842"/>
                </a:lnTo>
                <a:lnTo>
                  <a:pt x="640663" y="337621"/>
                </a:lnTo>
                <a:lnTo>
                  <a:pt x="643061" y="334406"/>
                </a:lnTo>
                <a:lnTo>
                  <a:pt x="645459" y="331199"/>
                </a:lnTo>
                <a:lnTo>
                  <a:pt x="647863" y="328001"/>
                </a:lnTo>
                <a:lnTo>
                  <a:pt x="650260" y="324810"/>
                </a:lnTo>
                <a:lnTo>
                  <a:pt x="652658" y="321628"/>
                </a:lnTo>
                <a:lnTo>
                  <a:pt x="655062" y="318455"/>
                </a:lnTo>
                <a:lnTo>
                  <a:pt x="657460" y="315292"/>
                </a:lnTo>
                <a:lnTo>
                  <a:pt x="659857" y="312139"/>
                </a:lnTo>
                <a:lnTo>
                  <a:pt x="662255" y="308995"/>
                </a:lnTo>
                <a:lnTo>
                  <a:pt x="664659" y="305863"/>
                </a:lnTo>
                <a:lnTo>
                  <a:pt x="667057" y="302741"/>
                </a:lnTo>
                <a:lnTo>
                  <a:pt x="669454" y="299630"/>
                </a:lnTo>
                <a:lnTo>
                  <a:pt x="671858" y="296531"/>
                </a:lnTo>
                <a:lnTo>
                  <a:pt x="674256" y="293444"/>
                </a:lnTo>
                <a:lnTo>
                  <a:pt x="676654" y="290369"/>
                </a:lnTo>
                <a:lnTo>
                  <a:pt x="679052" y="287307"/>
                </a:lnTo>
                <a:lnTo>
                  <a:pt x="681455" y="284257"/>
                </a:lnTo>
                <a:lnTo>
                  <a:pt x="683853" y="281220"/>
                </a:lnTo>
                <a:lnTo>
                  <a:pt x="686251" y="278198"/>
                </a:lnTo>
                <a:lnTo>
                  <a:pt x="688655" y="275188"/>
                </a:lnTo>
                <a:lnTo>
                  <a:pt x="691052" y="272193"/>
                </a:lnTo>
                <a:lnTo>
                  <a:pt x="693450" y="269212"/>
                </a:lnTo>
                <a:lnTo>
                  <a:pt x="695848" y="266246"/>
                </a:lnTo>
                <a:lnTo>
                  <a:pt x="698252" y="263295"/>
                </a:lnTo>
                <a:lnTo>
                  <a:pt x="700650" y="260358"/>
                </a:lnTo>
                <a:lnTo>
                  <a:pt x="703047" y="257437"/>
                </a:lnTo>
                <a:lnTo>
                  <a:pt x="705451" y="254532"/>
                </a:lnTo>
                <a:lnTo>
                  <a:pt x="707849" y="251643"/>
                </a:lnTo>
                <a:lnTo>
                  <a:pt x="710247" y="248770"/>
                </a:lnTo>
                <a:lnTo>
                  <a:pt x="712644" y="245913"/>
                </a:lnTo>
                <a:lnTo>
                  <a:pt x="715048" y="243073"/>
                </a:lnTo>
                <a:lnTo>
                  <a:pt x="717446" y="240249"/>
                </a:lnTo>
                <a:lnTo>
                  <a:pt x="719844" y="237443"/>
                </a:lnTo>
                <a:lnTo>
                  <a:pt x="722248" y="234655"/>
                </a:lnTo>
                <a:lnTo>
                  <a:pt x="724645" y="231883"/>
                </a:lnTo>
                <a:lnTo>
                  <a:pt x="727043" y="229129"/>
                </a:lnTo>
                <a:lnTo>
                  <a:pt x="729441" y="226392"/>
                </a:lnTo>
                <a:lnTo>
                  <a:pt x="731845" y="223674"/>
                </a:lnTo>
                <a:lnTo>
                  <a:pt x="734242" y="220974"/>
                </a:lnTo>
                <a:lnTo>
                  <a:pt x="736640" y="218292"/>
                </a:lnTo>
                <a:lnTo>
                  <a:pt x="739044" y="215629"/>
                </a:lnTo>
                <a:lnTo>
                  <a:pt x="741442" y="212984"/>
                </a:lnTo>
                <a:lnTo>
                  <a:pt x="743839" y="210358"/>
                </a:lnTo>
                <a:lnTo>
                  <a:pt x="746237" y="207751"/>
                </a:lnTo>
                <a:lnTo>
                  <a:pt x="748641" y="205163"/>
                </a:lnTo>
                <a:lnTo>
                  <a:pt x="751039" y="202593"/>
                </a:lnTo>
                <a:lnTo>
                  <a:pt x="753437" y="200043"/>
                </a:lnTo>
                <a:lnTo>
                  <a:pt x="755840" y="197513"/>
                </a:lnTo>
                <a:lnTo>
                  <a:pt x="758238" y="195003"/>
                </a:lnTo>
                <a:lnTo>
                  <a:pt x="760636" y="192511"/>
                </a:lnTo>
                <a:lnTo>
                  <a:pt x="763034" y="190040"/>
                </a:lnTo>
                <a:lnTo>
                  <a:pt x="765437" y="187588"/>
                </a:lnTo>
                <a:lnTo>
                  <a:pt x="767835" y="185155"/>
                </a:lnTo>
                <a:lnTo>
                  <a:pt x="770233" y="182743"/>
                </a:lnTo>
                <a:lnTo>
                  <a:pt x="772637" y="180351"/>
                </a:lnTo>
                <a:lnTo>
                  <a:pt x="775035" y="177978"/>
                </a:lnTo>
                <a:lnTo>
                  <a:pt x="777432" y="175626"/>
                </a:lnTo>
                <a:lnTo>
                  <a:pt x="779830" y="173294"/>
                </a:lnTo>
                <a:lnTo>
                  <a:pt x="782234" y="170982"/>
                </a:lnTo>
                <a:lnTo>
                  <a:pt x="784632" y="168689"/>
                </a:lnTo>
                <a:lnTo>
                  <a:pt x="787029" y="166418"/>
                </a:lnTo>
                <a:lnTo>
                  <a:pt x="789433" y="164166"/>
                </a:lnTo>
                <a:lnTo>
                  <a:pt x="791831" y="161935"/>
                </a:lnTo>
                <a:lnTo>
                  <a:pt x="794229" y="159724"/>
                </a:lnTo>
                <a:lnTo>
                  <a:pt x="796626" y="157533"/>
                </a:lnTo>
                <a:lnTo>
                  <a:pt x="799030" y="155363"/>
                </a:lnTo>
                <a:lnTo>
                  <a:pt x="801428" y="153212"/>
                </a:lnTo>
                <a:lnTo>
                  <a:pt x="803826" y="151082"/>
                </a:lnTo>
                <a:lnTo>
                  <a:pt x="806230" y="148972"/>
                </a:lnTo>
                <a:lnTo>
                  <a:pt x="808627" y="146882"/>
                </a:lnTo>
                <a:lnTo>
                  <a:pt x="811025" y="144813"/>
                </a:lnTo>
                <a:lnTo>
                  <a:pt x="813423" y="142764"/>
                </a:lnTo>
                <a:lnTo>
                  <a:pt x="815827" y="140735"/>
                </a:lnTo>
                <a:lnTo>
                  <a:pt x="818224" y="138725"/>
                </a:lnTo>
                <a:lnTo>
                  <a:pt x="820622" y="136736"/>
                </a:lnTo>
                <a:lnTo>
                  <a:pt x="823026" y="134767"/>
                </a:lnTo>
                <a:lnTo>
                  <a:pt x="825424" y="132818"/>
                </a:lnTo>
                <a:lnTo>
                  <a:pt x="827822" y="130889"/>
                </a:lnTo>
                <a:lnTo>
                  <a:pt x="830219" y="128979"/>
                </a:lnTo>
                <a:lnTo>
                  <a:pt x="832623" y="127090"/>
                </a:lnTo>
                <a:lnTo>
                  <a:pt x="835021" y="125220"/>
                </a:lnTo>
                <a:lnTo>
                  <a:pt x="837419" y="123369"/>
                </a:lnTo>
                <a:lnTo>
                  <a:pt x="839816" y="121539"/>
                </a:lnTo>
                <a:lnTo>
                  <a:pt x="842220" y="119727"/>
                </a:lnTo>
                <a:lnTo>
                  <a:pt x="844618" y="117935"/>
                </a:lnTo>
                <a:lnTo>
                  <a:pt x="847016" y="116163"/>
                </a:lnTo>
                <a:lnTo>
                  <a:pt x="849420" y="114409"/>
                </a:lnTo>
                <a:lnTo>
                  <a:pt x="851817" y="112675"/>
                </a:lnTo>
                <a:lnTo>
                  <a:pt x="854215" y="110960"/>
                </a:lnTo>
                <a:lnTo>
                  <a:pt x="856613" y="109263"/>
                </a:lnTo>
                <a:lnTo>
                  <a:pt x="859017" y="107586"/>
                </a:lnTo>
                <a:lnTo>
                  <a:pt x="861414" y="105928"/>
                </a:lnTo>
                <a:lnTo>
                  <a:pt x="863812" y="104287"/>
                </a:lnTo>
                <a:lnTo>
                  <a:pt x="866216" y="102666"/>
                </a:lnTo>
                <a:lnTo>
                  <a:pt x="868614" y="101063"/>
                </a:lnTo>
                <a:lnTo>
                  <a:pt x="871011" y="99478"/>
                </a:lnTo>
                <a:lnTo>
                  <a:pt x="873409" y="97911"/>
                </a:lnTo>
                <a:lnTo>
                  <a:pt x="875813" y="96363"/>
                </a:lnTo>
                <a:lnTo>
                  <a:pt x="878211" y="94833"/>
                </a:lnTo>
                <a:lnTo>
                  <a:pt x="880608" y="93320"/>
                </a:lnTo>
                <a:lnTo>
                  <a:pt x="883012" y="91825"/>
                </a:lnTo>
                <a:lnTo>
                  <a:pt x="885410" y="90348"/>
                </a:lnTo>
                <a:lnTo>
                  <a:pt x="887808" y="88889"/>
                </a:lnTo>
                <a:lnTo>
                  <a:pt x="890206" y="87447"/>
                </a:lnTo>
                <a:lnTo>
                  <a:pt x="892609" y="86021"/>
                </a:lnTo>
                <a:lnTo>
                  <a:pt x="895007" y="84614"/>
                </a:lnTo>
                <a:lnTo>
                  <a:pt x="897405" y="83222"/>
                </a:lnTo>
                <a:lnTo>
                  <a:pt x="899809" y="81849"/>
                </a:lnTo>
                <a:lnTo>
                  <a:pt x="902207" y="80491"/>
                </a:lnTo>
                <a:lnTo>
                  <a:pt x="904604" y="79150"/>
                </a:lnTo>
                <a:lnTo>
                  <a:pt x="907002" y="77826"/>
                </a:lnTo>
                <a:lnTo>
                  <a:pt x="909406" y="76518"/>
                </a:lnTo>
                <a:lnTo>
                  <a:pt x="911804" y="75226"/>
                </a:lnTo>
                <a:lnTo>
                  <a:pt x="914201" y="73951"/>
                </a:lnTo>
                <a:lnTo>
                  <a:pt x="916605" y="72691"/>
                </a:lnTo>
                <a:lnTo>
                  <a:pt x="919003" y="71447"/>
                </a:lnTo>
                <a:lnTo>
                  <a:pt x="921401" y="70219"/>
                </a:lnTo>
                <a:lnTo>
                  <a:pt x="923798" y="69006"/>
                </a:lnTo>
                <a:lnTo>
                  <a:pt x="926202" y="67808"/>
                </a:lnTo>
                <a:lnTo>
                  <a:pt x="928600" y="66626"/>
                </a:lnTo>
                <a:lnTo>
                  <a:pt x="930998" y="65459"/>
                </a:lnTo>
                <a:lnTo>
                  <a:pt x="933402" y="64306"/>
                </a:lnTo>
                <a:lnTo>
                  <a:pt x="935799" y="63169"/>
                </a:lnTo>
                <a:lnTo>
                  <a:pt x="938197" y="62047"/>
                </a:lnTo>
                <a:lnTo>
                  <a:pt x="940595" y="60938"/>
                </a:lnTo>
                <a:lnTo>
                  <a:pt x="942999" y="59844"/>
                </a:lnTo>
                <a:lnTo>
                  <a:pt x="945396" y="58765"/>
                </a:lnTo>
                <a:lnTo>
                  <a:pt x="947794" y="57699"/>
                </a:lnTo>
                <a:lnTo>
                  <a:pt x="950198" y="56648"/>
                </a:lnTo>
                <a:lnTo>
                  <a:pt x="952596" y="55610"/>
                </a:lnTo>
                <a:lnTo>
                  <a:pt x="954993" y="54587"/>
                </a:lnTo>
                <a:lnTo>
                  <a:pt x="957391" y="53576"/>
                </a:lnTo>
                <a:lnTo>
                  <a:pt x="959795" y="52579"/>
                </a:lnTo>
                <a:lnTo>
                  <a:pt x="962193" y="51595"/>
                </a:lnTo>
                <a:lnTo>
                  <a:pt x="964591" y="50624"/>
                </a:lnTo>
                <a:lnTo>
                  <a:pt x="966994" y="49667"/>
                </a:lnTo>
                <a:lnTo>
                  <a:pt x="969392" y="48722"/>
                </a:lnTo>
                <a:lnTo>
                  <a:pt x="971790" y="47790"/>
                </a:lnTo>
                <a:lnTo>
                  <a:pt x="974188" y="46871"/>
                </a:lnTo>
                <a:lnTo>
                  <a:pt x="976591" y="45963"/>
                </a:lnTo>
                <a:lnTo>
                  <a:pt x="978989" y="45068"/>
                </a:lnTo>
                <a:lnTo>
                  <a:pt x="981387" y="44186"/>
                </a:lnTo>
                <a:lnTo>
                  <a:pt x="983791" y="43315"/>
                </a:lnTo>
                <a:lnTo>
                  <a:pt x="986189" y="42457"/>
                </a:lnTo>
                <a:lnTo>
                  <a:pt x="988586" y="41610"/>
                </a:lnTo>
                <a:lnTo>
                  <a:pt x="990984" y="40775"/>
                </a:lnTo>
                <a:lnTo>
                  <a:pt x="993388" y="39951"/>
                </a:lnTo>
                <a:lnTo>
                  <a:pt x="995786" y="39139"/>
                </a:lnTo>
                <a:lnTo>
                  <a:pt x="998183" y="38338"/>
                </a:lnTo>
                <a:lnTo>
                  <a:pt x="1000587" y="37547"/>
                </a:lnTo>
                <a:lnTo>
                  <a:pt x="1002985" y="36768"/>
                </a:lnTo>
                <a:lnTo>
                  <a:pt x="1005383" y="36000"/>
                </a:lnTo>
                <a:lnTo>
                  <a:pt x="1007780" y="35243"/>
                </a:lnTo>
                <a:lnTo>
                  <a:pt x="1010184" y="34496"/>
                </a:lnTo>
                <a:lnTo>
                  <a:pt x="1012582" y="33759"/>
                </a:lnTo>
                <a:lnTo>
                  <a:pt x="1014980" y="33033"/>
                </a:lnTo>
                <a:lnTo>
                  <a:pt x="1017384" y="32317"/>
                </a:lnTo>
                <a:lnTo>
                  <a:pt x="1019781" y="31611"/>
                </a:lnTo>
                <a:lnTo>
                  <a:pt x="1022179" y="30915"/>
                </a:lnTo>
                <a:lnTo>
                  <a:pt x="1024577" y="30229"/>
                </a:lnTo>
                <a:lnTo>
                  <a:pt x="1026981" y="29553"/>
                </a:lnTo>
                <a:lnTo>
                  <a:pt x="1029378" y="28886"/>
                </a:lnTo>
                <a:lnTo>
                  <a:pt x="1031776" y="28229"/>
                </a:lnTo>
                <a:lnTo>
                  <a:pt x="1034180" y="27581"/>
                </a:lnTo>
                <a:lnTo>
                  <a:pt x="1036578" y="26942"/>
                </a:lnTo>
                <a:lnTo>
                  <a:pt x="1038976" y="26313"/>
                </a:lnTo>
                <a:lnTo>
                  <a:pt x="1041373" y="25692"/>
                </a:lnTo>
                <a:lnTo>
                  <a:pt x="1043777" y="25080"/>
                </a:lnTo>
                <a:lnTo>
                  <a:pt x="1046175" y="24478"/>
                </a:lnTo>
                <a:lnTo>
                  <a:pt x="1048573" y="23884"/>
                </a:lnTo>
                <a:lnTo>
                  <a:pt x="1050977" y="23298"/>
                </a:lnTo>
                <a:lnTo>
                  <a:pt x="1053374" y="22721"/>
                </a:lnTo>
                <a:lnTo>
                  <a:pt x="1055772" y="22153"/>
                </a:lnTo>
                <a:lnTo>
                  <a:pt x="1058170" y="21592"/>
                </a:lnTo>
                <a:lnTo>
                  <a:pt x="1060574" y="21039"/>
                </a:lnTo>
                <a:lnTo>
                  <a:pt x="1062971" y="20495"/>
                </a:lnTo>
                <a:lnTo>
                  <a:pt x="1065369" y="19958"/>
                </a:lnTo>
                <a:lnTo>
                  <a:pt x="1067773" y="19430"/>
                </a:lnTo>
                <a:lnTo>
                  <a:pt x="1070171" y="18909"/>
                </a:lnTo>
                <a:lnTo>
                  <a:pt x="1072568" y="18396"/>
                </a:lnTo>
                <a:lnTo>
                  <a:pt x="1074966" y="17890"/>
                </a:lnTo>
                <a:lnTo>
                  <a:pt x="1077370" y="17391"/>
                </a:lnTo>
                <a:lnTo>
                  <a:pt x="1079768" y="16900"/>
                </a:lnTo>
                <a:lnTo>
                  <a:pt x="1082166" y="16416"/>
                </a:lnTo>
                <a:lnTo>
                  <a:pt x="1084569" y="15940"/>
                </a:lnTo>
                <a:lnTo>
                  <a:pt x="1086967" y="15470"/>
                </a:lnTo>
                <a:lnTo>
                  <a:pt x="1089365" y="15007"/>
                </a:lnTo>
                <a:lnTo>
                  <a:pt x="1091762" y="14551"/>
                </a:lnTo>
                <a:lnTo>
                  <a:pt x="1094166" y="14102"/>
                </a:lnTo>
                <a:lnTo>
                  <a:pt x="1096564" y="13659"/>
                </a:lnTo>
                <a:lnTo>
                  <a:pt x="1098962" y="13223"/>
                </a:lnTo>
                <a:lnTo>
                  <a:pt x="1101366" y="12794"/>
                </a:lnTo>
                <a:lnTo>
                  <a:pt x="1103763" y="12370"/>
                </a:lnTo>
                <a:lnTo>
                  <a:pt x="1106161" y="11953"/>
                </a:lnTo>
                <a:lnTo>
                  <a:pt x="1108559" y="11543"/>
                </a:lnTo>
                <a:lnTo>
                  <a:pt x="1110963" y="11138"/>
                </a:lnTo>
                <a:lnTo>
                  <a:pt x="1113361" y="10740"/>
                </a:lnTo>
                <a:lnTo>
                  <a:pt x="1115758" y="10347"/>
                </a:lnTo>
                <a:lnTo>
                  <a:pt x="1118162" y="9960"/>
                </a:lnTo>
                <a:lnTo>
                  <a:pt x="1120560" y="9579"/>
                </a:lnTo>
                <a:lnTo>
                  <a:pt x="1122958" y="9204"/>
                </a:lnTo>
                <a:lnTo>
                  <a:pt x="1125355" y="8834"/>
                </a:lnTo>
                <a:lnTo>
                  <a:pt x="1127759" y="8470"/>
                </a:lnTo>
                <a:lnTo>
                  <a:pt x="1130157" y="8112"/>
                </a:lnTo>
                <a:lnTo>
                  <a:pt x="1132555" y="7758"/>
                </a:lnTo>
                <a:lnTo>
                  <a:pt x="1134959" y="7410"/>
                </a:lnTo>
                <a:lnTo>
                  <a:pt x="1137356" y="7068"/>
                </a:lnTo>
                <a:lnTo>
                  <a:pt x="1139754" y="6730"/>
                </a:lnTo>
                <a:lnTo>
                  <a:pt x="1142152" y="6398"/>
                </a:lnTo>
                <a:lnTo>
                  <a:pt x="1144556" y="6070"/>
                </a:lnTo>
                <a:lnTo>
                  <a:pt x="1146953" y="5748"/>
                </a:lnTo>
                <a:lnTo>
                  <a:pt x="1149351" y="5430"/>
                </a:lnTo>
                <a:lnTo>
                  <a:pt x="1151755" y="5117"/>
                </a:lnTo>
                <a:lnTo>
                  <a:pt x="1154153" y="4809"/>
                </a:lnTo>
                <a:lnTo>
                  <a:pt x="1156550" y="4506"/>
                </a:lnTo>
                <a:lnTo>
                  <a:pt x="1158948" y="4207"/>
                </a:lnTo>
                <a:lnTo>
                  <a:pt x="1161352" y="3913"/>
                </a:lnTo>
                <a:lnTo>
                  <a:pt x="1163750" y="3623"/>
                </a:lnTo>
                <a:lnTo>
                  <a:pt x="1166148" y="3337"/>
                </a:lnTo>
                <a:lnTo>
                  <a:pt x="1168551" y="3056"/>
                </a:lnTo>
                <a:lnTo>
                  <a:pt x="1170949" y="2780"/>
                </a:lnTo>
                <a:lnTo>
                  <a:pt x="1173347" y="2507"/>
                </a:lnTo>
                <a:lnTo>
                  <a:pt x="1175745" y="2239"/>
                </a:lnTo>
                <a:lnTo>
                  <a:pt x="1178149" y="1974"/>
                </a:lnTo>
                <a:lnTo>
                  <a:pt x="1180546" y="1714"/>
                </a:lnTo>
                <a:lnTo>
                  <a:pt x="1182944" y="1458"/>
                </a:lnTo>
                <a:lnTo>
                  <a:pt x="1185348" y="1205"/>
                </a:lnTo>
                <a:lnTo>
                  <a:pt x="1187745" y="957"/>
                </a:lnTo>
                <a:lnTo>
                  <a:pt x="1190143" y="712"/>
                </a:lnTo>
                <a:lnTo>
                  <a:pt x="1192541" y="471"/>
                </a:lnTo>
                <a:lnTo>
                  <a:pt x="1194945" y="234"/>
                </a:lnTo>
                <a:lnTo>
                  <a:pt x="1197343" y="0"/>
                </a:lnTo>
              </a:path>
            </a:pathLst>
          </a:custGeom>
          <a:noFill/>
          <a:ln w="7382" cap="rnd">
            <a:solidFill>
              <a:srgbClr val="009AF9"/>
            </a:solidFill>
            <a:prstDash val="solid"/>
            <a:round/>
          </a:ln>
        </p:spPr>
        <p:txBody>
          <a:bodyPr rtlCol="0" anchor="ctr"/>
          <a:lstStyle/>
          <a:p>
            <a:endParaRPr lang="en-D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38DF1CD-A770-C77A-3069-85BA5ED25A1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5026" y="3490178"/>
            <a:ext cx="1545173" cy="103011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C373ACAC-0F61-8878-589D-2B37B177126E}"/>
                  </a:ext>
                </a:extLst>
              </p:cNvPr>
              <p:cNvSpPr txBox="1"/>
              <p:nvPr/>
            </p:nvSpPr>
            <p:spPr bwMode="gray">
              <a:xfrm>
                <a:off x="7356691" y="1300976"/>
                <a:ext cx="1406196" cy="4493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indent="-188913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100" b="0" i="0" smtClean="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11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1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func>
                        </m:num>
                        <m:den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func>
                            <m:funcPr>
                              <m:ctrlP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100" b="0" i="0" smtClean="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11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1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func>
                        </m:den>
                      </m:f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C373ACAC-0F61-8878-589D-2B37B17712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356691" y="1300976"/>
                <a:ext cx="1406196" cy="4493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F2F5273-ACE4-B82F-60FA-DB227C2A9699}"/>
                  </a:ext>
                </a:extLst>
              </p:cNvPr>
              <p:cNvSpPr txBox="1"/>
              <p:nvPr/>
            </p:nvSpPr>
            <p:spPr bwMode="gray">
              <a:xfrm>
                <a:off x="7321211" y="3068421"/>
                <a:ext cx="1654803" cy="31265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indent="-188913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1100" b="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r>
                            <a:rPr lang="en-US" sz="1100" i="1"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sz="11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US" sz="11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1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𝕀</m:t>
                      </m:r>
                      <m:d>
                        <m:dPr>
                          <m:ctrlPr>
                            <a:rPr lang="en-US" sz="11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1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&gt;0</m:t>
                          </m:r>
                        </m:e>
                      </m:d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F2F5273-ACE4-B82F-60FA-DB227C2A96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321211" y="3068421"/>
                <a:ext cx="1654803" cy="31265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9289291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 animBg="1"/>
      <p:bldP spid="70" grpId="0"/>
      <p:bldP spid="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5647687-5AFF-FBEF-3A6F-BE8EE04B1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Bayesian Classification Learning in Pictures</a:t>
            </a:r>
          </a:p>
        </p:txBody>
      </p:sp>
      <p:pic>
        <p:nvPicPr>
          <p:cNvPr id="44" name="Picture 43" descr="A picture containing screenshot, line, text, plot&#10;&#10;Description automatically generated">
            <a:extLst>
              <a:ext uri="{FF2B5EF4-FFF2-40B4-BE49-F238E27FC236}">
                <a16:creationId xmlns:a16="http://schemas.microsoft.com/office/drawing/2014/main" id="{244345BE-C365-F99A-C382-4DE5742588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131590"/>
            <a:ext cx="1905000" cy="1270000"/>
          </a:xfrm>
          <a:prstGeom prst="rect">
            <a:avLst/>
          </a:prstGeom>
        </p:spPr>
      </p:pic>
      <p:pic>
        <p:nvPicPr>
          <p:cNvPr id="46" name="Picture 45" descr="A picture containing drawing, sketch, design&#10;&#10;Description automatically generated">
            <a:extLst>
              <a:ext uri="{FF2B5EF4-FFF2-40B4-BE49-F238E27FC236}">
                <a16:creationId xmlns:a16="http://schemas.microsoft.com/office/drawing/2014/main" id="{B07C3F6A-81D6-59B0-0BF1-4E748EF9C7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8022" y="1131590"/>
            <a:ext cx="1905000" cy="1270000"/>
          </a:xfrm>
          <a:prstGeom prst="rect">
            <a:avLst/>
          </a:prstGeom>
        </p:spPr>
      </p:pic>
      <p:pic>
        <p:nvPicPr>
          <p:cNvPr id="48" name="Picture 47" descr="A picture containing sketch, drawing, design, origami&#10;&#10;Description automatically generated">
            <a:extLst>
              <a:ext uri="{FF2B5EF4-FFF2-40B4-BE49-F238E27FC236}">
                <a16:creationId xmlns:a16="http://schemas.microsoft.com/office/drawing/2014/main" id="{EF0185CC-B321-D0B9-25B6-DE09100D8F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1253" y="1131590"/>
            <a:ext cx="1905000" cy="1270000"/>
          </a:xfrm>
          <a:prstGeom prst="rect">
            <a:avLst/>
          </a:prstGeom>
        </p:spPr>
      </p:pic>
      <p:pic>
        <p:nvPicPr>
          <p:cNvPr id="50" name="Picture 49" descr="A picture containing sketch, drawing, design, illustration&#10;&#10;Description automatically generated">
            <a:extLst>
              <a:ext uri="{FF2B5EF4-FFF2-40B4-BE49-F238E27FC236}">
                <a16:creationId xmlns:a16="http://schemas.microsoft.com/office/drawing/2014/main" id="{8412C850-4E60-DD87-164C-252430055A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791" y="1131590"/>
            <a:ext cx="1905000" cy="1270000"/>
          </a:xfrm>
          <a:prstGeom prst="rect">
            <a:avLst/>
          </a:prstGeom>
        </p:spPr>
      </p:pic>
      <p:pic>
        <p:nvPicPr>
          <p:cNvPr id="52" name="Picture 51" descr="A picture containing text, line, screenshot, diagram&#10;&#10;Description automatically generated">
            <a:extLst>
              <a:ext uri="{FF2B5EF4-FFF2-40B4-BE49-F238E27FC236}">
                <a16:creationId xmlns:a16="http://schemas.microsoft.com/office/drawing/2014/main" id="{8493340E-D171-002D-1986-E92C9BD654F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2476810"/>
            <a:ext cx="1905000" cy="1270000"/>
          </a:xfrm>
          <a:prstGeom prst="rect">
            <a:avLst/>
          </a:prstGeom>
        </p:spPr>
      </p:pic>
      <p:pic>
        <p:nvPicPr>
          <p:cNvPr id="54" name="Picture 53" descr="A graph of a function&#10;&#10;Description automatically generated with low confidence">
            <a:extLst>
              <a:ext uri="{FF2B5EF4-FFF2-40B4-BE49-F238E27FC236}">
                <a16:creationId xmlns:a16="http://schemas.microsoft.com/office/drawing/2014/main" id="{E9085143-0259-A164-487F-04A0D9CA860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8022" y="2476810"/>
            <a:ext cx="1905000" cy="1270000"/>
          </a:xfrm>
          <a:prstGeom prst="rect">
            <a:avLst/>
          </a:prstGeom>
        </p:spPr>
      </p:pic>
      <p:pic>
        <p:nvPicPr>
          <p:cNvPr id="56" name="Picture 55" descr="A picture containing sketch, drawing, design, origami&#10;&#10;Description automatically generated">
            <a:extLst>
              <a:ext uri="{FF2B5EF4-FFF2-40B4-BE49-F238E27FC236}">
                <a16:creationId xmlns:a16="http://schemas.microsoft.com/office/drawing/2014/main" id="{A22B1D87-A936-7143-1D8C-1A1766333B0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1253" y="2476810"/>
            <a:ext cx="1905000" cy="1270000"/>
          </a:xfrm>
          <a:prstGeom prst="rect">
            <a:avLst/>
          </a:prstGeom>
        </p:spPr>
      </p:pic>
      <p:pic>
        <p:nvPicPr>
          <p:cNvPr id="58" name="Picture 57" descr="A picture containing sketch, drawing, design, illustration&#10;&#10;Description automatically generated">
            <a:extLst>
              <a:ext uri="{FF2B5EF4-FFF2-40B4-BE49-F238E27FC236}">
                <a16:creationId xmlns:a16="http://schemas.microsoft.com/office/drawing/2014/main" id="{57372CB8-9B69-286F-558C-9E4910DA34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791" y="2476810"/>
            <a:ext cx="1905000" cy="1270000"/>
          </a:xfrm>
          <a:prstGeom prst="rect">
            <a:avLst/>
          </a:prstGeom>
        </p:spPr>
      </p:pic>
      <p:pic>
        <p:nvPicPr>
          <p:cNvPr id="60" name="Picture 59" descr="A graph with red and blue dots&#10;&#10;Description automatically generated with low confidence">
            <a:extLst>
              <a:ext uri="{FF2B5EF4-FFF2-40B4-BE49-F238E27FC236}">
                <a16:creationId xmlns:a16="http://schemas.microsoft.com/office/drawing/2014/main" id="{68AB580E-AA43-A846-C803-32E2AE81494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3822030"/>
            <a:ext cx="1905000" cy="1270000"/>
          </a:xfrm>
          <a:prstGeom prst="rect">
            <a:avLst/>
          </a:prstGeom>
        </p:spPr>
      </p:pic>
      <p:pic>
        <p:nvPicPr>
          <p:cNvPr id="62" name="Picture 61" descr="A picture containing chair, text, furniture, design&#10;&#10;Description automatically generated">
            <a:extLst>
              <a:ext uri="{FF2B5EF4-FFF2-40B4-BE49-F238E27FC236}">
                <a16:creationId xmlns:a16="http://schemas.microsoft.com/office/drawing/2014/main" id="{D3437B40-A708-E65F-CCAF-C0FD9F288D7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8022" y="3822030"/>
            <a:ext cx="1905000" cy="1270000"/>
          </a:xfrm>
          <a:prstGeom prst="rect">
            <a:avLst/>
          </a:prstGeom>
        </p:spPr>
      </p:pic>
      <p:pic>
        <p:nvPicPr>
          <p:cNvPr id="64" name="Picture 63" descr="A picture containing sketch, drawing, text, diagram&#10;&#10;Description automatically generated">
            <a:extLst>
              <a:ext uri="{FF2B5EF4-FFF2-40B4-BE49-F238E27FC236}">
                <a16:creationId xmlns:a16="http://schemas.microsoft.com/office/drawing/2014/main" id="{36CCB0DB-C406-5428-4005-900108844FF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1253" y="3822030"/>
            <a:ext cx="1905000" cy="1270000"/>
          </a:xfrm>
          <a:prstGeom prst="rect">
            <a:avLst/>
          </a:prstGeom>
        </p:spPr>
      </p:pic>
      <p:pic>
        <p:nvPicPr>
          <p:cNvPr id="66" name="Picture 65" descr="A picture containing sketch, drawing, design, illustration&#10;&#10;Description automatically generated">
            <a:extLst>
              <a:ext uri="{FF2B5EF4-FFF2-40B4-BE49-F238E27FC236}">
                <a16:creationId xmlns:a16="http://schemas.microsoft.com/office/drawing/2014/main" id="{89D8349C-9AFB-61A9-0D57-58E7C8AC1F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791" y="3822030"/>
            <a:ext cx="1905000" cy="127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9D4ABA53-429F-875B-DD96-B9342013490A}"/>
                  </a:ext>
                </a:extLst>
              </p:cNvPr>
              <p:cNvSpPr txBox="1"/>
              <p:nvPr/>
            </p:nvSpPr>
            <p:spPr bwMode="gray">
              <a:xfrm>
                <a:off x="-98424" y="1707654"/>
                <a:ext cx="914400" cy="31960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dirty="0" smtClean="0"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sz="1200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b="1" i="1" dirty="0" smtClean="0">
                          <a:latin typeface="Cambria Math" panose="02040503050406030204" pitchFamily="18" charset="0"/>
                        </a:rPr>
                        <m:t>𝟒</m:t>
                      </m:r>
                    </m:oMath>
                  </m:oMathPara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9D4ABA53-429F-875B-DD96-B934201349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-98424" y="1707654"/>
                <a:ext cx="914400" cy="319609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774A8572-8C74-B408-06F0-50C1271A92E9}"/>
                  </a:ext>
                </a:extLst>
              </p:cNvPr>
              <p:cNvSpPr txBox="1"/>
              <p:nvPr/>
            </p:nvSpPr>
            <p:spPr bwMode="gray">
              <a:xfrm>
                <a:off x="-98424" y="3056583"/>
                <a:ext cx="914400" cy="31960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dirty="0" smtClean="0"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sz="1200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b="1" i="1" dirty="0" smtClean="0">
                          <a:latin typeface="Cambria Math" panose="02040503050406030204" pitchFamily="18" charset="0"/>
                        </a:rPr>
                        <m:t>𝟔</m:t>
                      </m:r>
                    </m:oMath>
                  </m:oMathPara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774A8572-8C74-B408-06F0-50C1271A92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-98424" y="3056583"/>
                <a:ext cx="914400" cy="319609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6D80876E-D40A-BFFA-5781-456F07262EF6}"/>
                  </a:ext>
                </a:extLst>
              </p:cNvPr>
              <p:cNvSpPr txBox="1"/>
              <p:nvPr/>
            </p:nvSpPr>
            <p:spPr bwMode="gray">
              <a:xfrm>
                <a:off x="-98424" y="4394841"/>
                <a:ext cx="914400" cy="31960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dirty="0" smtClean="0"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sz="1200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b="1" i="1" dirty="0" smtClean="0">
                          <a:latin typeface="Cambria Math" panose="02040503050406030204" pitchFamily="18" charset="0"/>
                        </a:rPr>
                        <m:t>𝟐𝟎</m:t>
                      </m:r>
                    </m:oMath>
                  </m:oMathPara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6D80876E-D40A-BFFA-5781-456F07262E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-98424" y="4394841"/>
                <a:ext cx="914400" cy="319609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3834099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/>
      <p:bldP spid="68" grpId="0"/>
      <p:bldP spid="6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pPr marL="342900" indent="-342900"/>
            <a:r>
              <a:rPr lang="en-US" altLang="en-DE" dirty="0"/>
              <a:t>Maximum Likelihood Classification Learning</a:t>
            </a:r>
          </a:p>
          <a:p>
            <a:pPr marL="614125" lvl="1" indent="-342900"/>
            <a:r>
              <a:rPr lang="en-US" altLang="en-DE" dirty="0"/>
              <a:t>Fisher’s Linear Discriminant</a:t>
            </a:r>
          </a:p>
          <a:p>
            <a:pPr marL="614125" lvl="1" indent="-342900"/>
            <a:r>
              <a:rPr lang="en-US" altLang="en-DE" dirty="0"/>
              <a:t>Perceptron Learning Algorithm</a:t>
            </a:r>
          </a:p>
          <a:p>
            <a:pPr marL="614125" lvl="1" indent="-342900"/>
            <a:r>
              <a:rPr lang="en-US" altLang="en-DE" dirty="0"/>
              <a:t>Logistic Regression</a:t>
            </a:r>
          </a:p>
          <a:p>
            <a:pPr marL="342900" indent="-342900"/>
            <a:r>
              <a:rPr lang="en-US" altLang="en-DE" dirty="0"/>
              <a:t>Bayesian Classification Learning</a:t>
            </a:r>
          </a:p>
          <a:p>
            <a:pPr marL="614125" lvl="1" indent="-342900"/>
            <a:r>
              <a:rPr lang="en-US" altLang="en-DE" b="1" dirty="0"/>
              <a:t>Laplace Approximation</a:t>
            </a:r>
          </a:p>
          <a:p>
            <a:pPr marL="614125" lvl="1" indent="-342900"/>
            <a:r>
              <a:rPr lang="en-US" altLang="en-DE" dirty="0"/>
              <a:t>Bayesian Linear Logit Regression</a:t>
            </a:r>
          </a:p>
          <a:p>
            <a:pPr marL="614125" lvl="1" indent="-342900"/>
            <a:r>
              <a:rPr lang="en-US" altLang="en-DE" dirty="0"/>
              <a:t>Gaussian Process Logit Regression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1417581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255546D5-AC01-AFA9-7300-C53AB6CA51E1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en-US" b="1" dirty="0"/>
                  <a:t>Problem</a:t>
                </a:r>
                <a:r>
                  <a:rPr lang="en-US" dirty="0"/>
                  <a:t>. We have a non-Gaussian posterior distribution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and would like to approximate it by a Gaussian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𝒘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;</m:t>
                        </m:r>
                        <m:r>
                          <a:rPr lang="en-US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𝝁</m:t>
                        </m:r>
                        <m:r>
                          <a:rPr lang="en-US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𝜮</m:t>
                        </m:r>
                      </m:e>
                    </m:d>
                  </m:oMath>
                </a14:m>
                <a:r>
                  <a:rPr lang="en-US" dirty="0"/>
                  <a:t>. </a:t>
                </a:r>
              </a:p>
              <a:p>
                <a:r>
                  <a:rPr lang="en-US" b="1" dirty="0"/>
                  <a:t>Idea</a:t>
                </a:r>
                <a:r>
                  <a:rPr lang="en-US" dirty="0"/>
                  <a:t>. </a:t>
                </a:r>
              </a:p>
              <a:p>
                <a:pPr marL="611187" lvl="1" indent="-342900">
                  <a:buFont typeface="+mj-lt"/>
                  <a:buAutoNum type="arabicPeriod"/>
                </a:pPr>
                <a:r>
                  <a:rPr lang="en-US" sz="1200" dirty="0"/>
                  <a:t>Find the maximum of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200" b="1" i="1" smtClean="0"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200" dirty="0"/>
                  <a:t> and set this to </a:t>
                </a:r>
                <a14:m>
                  <m:oMath xmlns:m="http://schemas.openxmlformats.org/officeDocument/2006/math">
                    <m:r>
                      <a:rPr lang="en-US" sz="12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𝝁</m:t>
                    </m:r>
                  </m:oMath>
                </a14:m>
                <a:endParaRPr lang="en-US" sz="1200" dirty="0"/>
              </a:p>
              <a:p>
                <a:pPr marL="611187" lvl="1" indent="-342900">
                  <a:buFont typeface="+mj-lt"/>
                  <a:buAutoNum type="arabicPeriod"/>
                </a:pPr>
                <a:r>
                  <a:rPr lang="en-US" sz="1200" dirty="0"/>
                  <a:t>Compute the negative second derivative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200" b="0" i="0" smtClean="0">
                        <a:latin typeface="Cambria Math" panose="02040503050406030204" pitchFamily="18" charset="0"/>
                      </a:rPr>
                      <m:t>log</m:t>
                    </m:r>
                    <m:d>
                      <m:d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200" b="1" i="1">
                            <a:latin typeface="Cambria Math" panose="02040503050406030204" pitchFamily="18" charset="0"/>
                          </a:rPr>
                          <m:t>𝒘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r>
                  <a:rPr lang="en-US" sz="1200" dirty="0"/>
                  <a:t> with respect to </a:t>
                </a:r>
                <a14:m>
                  <m:oMath xmlns:m="http://schemas.openxmlformats.org/officeDocument/2006/math">
                    <m:r>
                      <a:rPr lang="en-US" sz="1200" b="1" i="1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en-US" sz="1200" dirty="0"/>
                  <a:t> and set it to the precision matrix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2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𝜮</m:t>
                        </m:r>
                      </m:e>
                      <m:sup>
                        <m:r>
                          <a:rPr lang="en-US" sz="12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sz="1200" dirty="0"/>
              </a:p>
              <a:p>
                <a:r>
                  <a:rPr lang="en-US" b="1" dirty="0"/>
                  <a:t>Intuition (in 1D)</a:t>
                </a:r>
                <a:endParaRPr lang="en-US" dirty="0"/>
              </a:p>
              <a:p>
                <a:pPr lvl="1"/>
                <a:r>
                  <a:rPr lang="en-US" sz="1200" dirty="0"/>
                  <a:t>The log-density of a Gaussian is a quadratic function of the variable</a:t>
                </a:r>
              </a:p>
              <a:p>
                <a:pPr marL="268287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2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𝒩</m:t>
                              </m:r>
                              <m:d>
                                <m:d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;</m:t>
                                  </m:r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en-US" sz="1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d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</m:e>
                      </m:func>
                      <m:func>
                        <m:func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2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</m:rad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den>
                              </m:f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func>
                                <m:func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200" b="0" i="0" smtClean="0"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f>
                                        <m:fPr>
                                          <m:ctrlPr>
                                            <a:rPr lang="en-US" sz="12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12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>
                                            <a:rPr lang="en-US" sz="12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US" sz="12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sz="12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𝜎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sz="12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den>
                                      </m:f>
                                      <m:sSup>
                                        <m:sSupPr>
                                          <m:ctrlPr>
                                            <a:rPr lang="en-US" sz="12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en-US" sz="12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2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𝑤</m:t>
                                              </m:r>
                                              <m:r>
                                                <a:rPr lang="en-US" sz="12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r>
                                                <a:rPr lang="en-US" sz="12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𝜇</m:t>
                                              </m:r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n-US" sz="12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func>
                            </m:e>
                          </m:d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∝</m:t>
                          </m:r>
                          <m:sSup>
                            <m:sSup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f>
                                <m:f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d>
                                <m:d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func>
                    </m:oMath>
                  </m:oMathPara>
                </a14:m>
                <a:endParaRPr lang="en-US" sz="1200" dirty="0"/>
              </a:p>
              <a:p>
                <a:pPr lvl="1"/>
                <a:r>
                  <a:rPr lang="en-US" sz="1200" dirty="0"/>
                  <a:t>Consider the 2</a:t>
                </a:r>
                <a:r>
                  <a:rPr lang="en-US" sz="1200" baseline="30000" dirty="0"/>
                  <a:t>nd</a:t>
                </a:r>
                <a:r>
                  <a:rPr lang="en-US" sz="1200" dirty="0"/>
                  <a:t> –order Taylor expansion of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≔</m:t>
                    </m:r>
                    <m:r>
                      <m:rPr>
                        <m:sty m:val="p"/>
                      </m:rPr>
                      <a:rPr lang="en-US" sz="1200" b="0" i="0" smtClean="0">
                        <a:latin typeface="Cambria Math" panose="02040503050406030204" pitchFamily="18" charset="0"/>
                      </a:rPr>
                      <m:t>log</m:t>
                    </m:r>
                    <m:d>
                      <m:d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1200" dirty="0"/>
                  <a:t> at the maximum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sz="1200" dirty="0"/>
              </a:p>
              <a:p>
                <a:pPr marL="268287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2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d>
                            </m:e>
                          </m:d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≈</m:t>
                          </m:r>
                        </m:e>
                      </m:func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+</m:t>
                      </m:r>
                      <m:limLow>
                        <m:limLow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sSub>
                                <m:sSub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begChr m:val=""/>
                                      <m:endChr m:val="|"/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𝑑𝑓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  <m:t>𝑤</m:t>
                                              </m:r>
                                            </m:e>
                                          </m:d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</m:num>
                                        <m:den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𝑑𝑤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  <m: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sSub>
                                    <m:sSub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sub>
                              </m:sSub>
                            </m:e>
                          </m:groupChr>
                        </m:e>
                        <m:lim>
                          <m:eqArr>
                            <m:eqArr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=0 (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Why</m:t>
                              </m:r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?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eqArr>
                        </m:lim>
                      </m:limLow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p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</m:d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num>
                                <m:den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sSup>
                                    <m:sSupPr>
                                      <m:ctrlP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p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b>
                      </m:sSub>
                      <m:sSup>
                        <m:sSup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255546D5-AC01-AFA9-7300-C53AB6CA51E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t="-355" b="-354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ADB6CB22-A29E-5C78-3CA2-E509597193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Laplace Approximation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55567A7F-D69F-3A93-2A76-CCFA9547AF69}"/>
              </a:ext>
            </a:extLst>
          </p:cNvPr>
          <p:cNvSpPr/>
          <p:nvPr/>
        </p:nvSpPr>
        <p:spPr bwMode="gray">
          <a:xfrm>
            <a:off x="4932040" y="3278650"/>
            <a:ext cx="576063" cy="432048"/>
          </a:xfrm>
          <a:prstGeom prst="roundRect">
            <a:avLst/>
          </a:prstGeom>
          <a:solidFill>
            <a:srgbClr val="FF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E5243B2-7C83-E338-349D-0D188BAC1157}"/>
              </a:ext>
            </a:extLst>
          </p:cNvPr>
          <p:cNvSpPr/>
          <p:nvPr/>
        </p:nvSpPr>
        <p:spPr bwMode="gray">
          <a:xfrm>
            <a:off x="4242193" y="3975101"/>
            <a:ext cx="1193904" cy="598601"/>
          </a:xfrm>
          <a:prstGeom prst="roundRect">
            <a:avLst/>
          </a:prstGeom>
          <a:solidFill>
            <a:srgbClr val="FF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FA4563-1837-AAC7-2C45-8637BDE30C66}"/>
              </a:ext>
            </a:extLst>
          </p:cNvPr>
          <p:cNvSpPr txBox="1"/>
          <p:nvPr/>
        </p:nvSpPr>
        <p:spPr bwMode="gray">
          <a:xfrm>
            <a:off x="7424031" y="2510251"/>
            <a:ext cx="15121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b="1" dirty="0">
                <a:solidFill>
                  <a:srgbClr val="333539"/>
                </a:solidFill>
              </a:rPr>
              <a:t>Pierre-Simon Laplace</a:t>
            </a:r>
            <a:br>
              <a:rPr lang="en-GB" sz="800" b="1" dirty="0">
                <a:solidFill>
                  <a:srgbClr val="333539"/>
                </a:solidFill>
                <a:effectLst/>
              </a:rPr>
            </a:br>
            <a:r>
              <a:rPr lang="en-GB" sz="800" b="1" dirty="0">
                <a:solidFill>
                  <a:srgbClr val="333539"/>
                </a:solidFill>
                <a:effectLst/>
              </a:rPr>
              <a:t>(1749 – 1827)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F3F5C8C0-92CD-4FD3-106A-2FF92A54F1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25910" y="1211334"/>
            <a:ext cx="1108409" cy="1298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950105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pPr marL="342900" indent="-342900"/>
            <a:r>
              <a:rPr lang="en-US" altLang="en-DE" b="1" dirty="0"/>
              <a:t>Maximum Likelihood Classification Learning</a:t>
            </a:r>
          </a:p>
          <a:p>
            <a:pPr marL="614125" lvl="1" indent="-342900"/>
            <a:r>
              <a:rPr lang="en-US" altLang="en-DE" dirty="0"/>
              <a:t>Fisher’s Linear Discriminant</a:t>
            </a:r>
          </a:p>
          <a:p>
            <a:pPr marL="614125" lvl="1" indent="-342900"/>
            <a:r>
              <a:rPr lang="en-US" altLang="en-DE" dirty="0"/>
              <a:t>Perceptron Learning Algorithm</a:t>
            </a:r>
          </a:p>
          <a:p>
            <a:pPr marL="614125" lvl="1" indent="-342900"/>
            <a:r>
              <a:rPr lang="en-US" altLang="en-DE" dirty="0"/>
              <a:t>Logistic Regression</a:t>
            </a:r>
          </a:p>
          <a:p>
            <a:pPr marL="342900" indent="-342900"/>
            <a:r>
              <a:rPr lang="en-US" altLang="en-DE" dirty="0"/>
              <a:t>Bayesian Classification Learning</a:t>
            </a:r>
          </a:p>
          <a:p>
            <a:pPr marL="614125" lvl="1" indent="-342900"/>
            <a:r>
              <a:rPr lang="en-US" altLang="en-DE" dirty="0"/>
              <a:t>Laplace Approximation</a:t>
            </a:r>
          </a:p>
          <a:p>
            <a:pPr marL="614125" lvl="1" indent="-342900"/>
            <a:r>
              <a:rPr lang="en-US" altLang="en-DE" dirty="0"/>
              <a:t>Bayesian Linear Logit Regression</a:t>
            </a:r>
          </a:p>
          <a:p>
            <a:pPr marL="614125" lvl="1" indent="-342900"/>
            <a:r>
              <a:rPr lang="en-US" altLang="en-DE" dirty="0"/>
              <a:t>Gaussian Process Logit Regression</a:t>
            </a:r>
          </a:p>
          <a:p>
            <a:pPr marL="614125" lvl="1" indent="-342900"/>
            <a:endParaRPr lang="en-US" altLang="en-DE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1821443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Text Placeholder 137">
            <a:extLst>
              <a:ext uri="{FF2B5EF4-FFF2-40B4-BE49-F238E27FC236}">
                <a16:creationId xmlns:a16="http://schemas.microsoft.com/office/drawing/2014/main" id="{B59BF369-0EEB-C189-F075-06DDCF27A1B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8776" y="4158137"/>
            <a:ext cx="6877051" cy="909124"/>
          </a:xfrm>
        </p:spPr>
        <p:txBody>
          <a:bodyPr/>
          <a:lstStyle/>
          <a:p>
            <a:r>
              <a:rPr lang="en-US" b="1" dirty="0"/>
              <a:t>Disadvantages</a:t>
            </a:r>
            <a:r>
              <a:rPr lang="en-US" dirty="0"/>
              <a:t>:</a:t>
            </a:r>
          </a:p>
          <a:p>
            <a:pPr marL="611187" lvl="1" indent="-342900">
              <a:buFont typeface="+mj-lt"/>
              <a:buAutoNum type="arabicPeriod"/>
            </a:pPr>
            <a:r>
              <a:rPr lang="en-US" sz="1200" dirty="0"/>
              <a:t>Only applicable for continuous distributions (e.g., Gaussians)</a:t>
            </a:r>
          </a:p>
          <a:p>
            <a:pPr marL="611187" lvl="1" indent="-342900">
              <a:buFont typeface="+mj-lt"/>
              <a:buAutoNum type="arabicPeriod"/>
            </a:pPr>
            <a:r>
              <a:rPr lang="en-US" sz="1200" dirty="0"/>
              <a:t>Does not capture other moments of the distribution (e.g., variance)!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631198C-0C44-CE14-F680-475804FAB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en-US" dirty="0"/>
              <a:t>Laplace Methods in Pictures</a:t>
            </a:r>
          </a:p>
        </p:txBody>
      </p: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F96FC01C-B094-0C04-E152-D67282D97A1E}"/>
              </a:ext>
            </a:extLst>
          </p:cNvPr>
          <p:cNvGrpSpPr/>
          <p:nvPr/>
        </p:nvGrpSpPr>
        <p:grpSpPr>
          <a:xfrm>
            <a:off x="300705" y="1824862"/>
            <a:ext cx="3496596" cy="2331064"/>
            <a:chOff x="300705" y="1923678"/>
            <a:chExt cx="3496596" cy="2331064"/>
          </a:xfrm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8AA57A56-6114-2AC0-32BB-C6BA2F9E947E}"/>
                </a:ext>
              </a:extLst>
            </p:cNvPr>
            <p:cNvSpPr/>
            <p:nvPr/>
          </p:nvSpPr>
          <p:spPr>
            <a:xfrm>
              <a:off x="300705" y="1923678"/>
              <a:ext cx="3496596" cy="2331064"/>
            </a:xfrm>
            <a:custGeom>
              <a:avLst/>
              <a:gdLst>
                <a:gd name="connsiteX0" fmla="*/ 0 w 3496596"/>
                <a:gd name="connsiteY0" fmla="*/ 2331064 h 2331064"/>
                <a:gd name="connsiteX1" fmla="*/ 3496596 w 3496596"/>
                <a:gd name="connsiteY1" fmla="*/ 2331064 h 2331064"/>
                <a:gd name="connsiteX2" fmla="*/ 3496596 w 3496596"/>
                <a:gd name="connsiteY2" fmla="*/ 0 h 2331064"/>
                <a:gd name="connsiteX3" fmla="*/ 0 w 3496596"/>
                <a:gd name="connsiteY3" fmla="*/ 0 h 2331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6596" h="2331064">
                  <a:moveTo>
                    <a:pt x="0" y="2331064"/>
                  </a:moveTo>
                  <a:lnTo>
                    <a:pt x="3496596" y="2331064"/>
                  </a:lnTo>
                  <a:lnTo>
                    <a:pt x="349659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4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F94D8046-4023-2147-3F85-259DD58667DF}"/>
                </a:ext>
              </a:extLst>
            </p:cNvPr>
            <p:cNvSpPr/>
            <p:nvPr/>
          </p:nvSpPr>
          <p:spPr>
            <a:xfrm>
              <a:off x="688012" y="1992508"/>
              <a:ext cx="3040463" cy="1935389"/>
            </a:xfrm>
            <a:custGeom>
              <a:avLst/>
              <a:gdLst>
                <a:gd name="connsiteX0" fmla="*/ 0 w 3040463"/>
                <a:gd name="connsiteY0" fmla="*/ 1935389 h 1935389"/>
                <a:gd name="connsiteX1" fmla="*/ 3040464 w 3040463"/>
                <a:gd name="connsiteY1" fmla="*/ 1935389 h 1935389"/>
                <a:gd name="connsiteX2" fmla="*/ 3040464 w 3040463"/>
                <a:gd name="connsiteY2" fmla="*/ 0 h 1935389"/>
                <a:gd name="connsiteX3" fmla="*/ 0 w 3040463"/>
                <a:gd name="connsiteY3" fmla="*/ 0 h 1935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40463" h="1935389">
                  <a:moveTo>
                    <a:pt x="0" y="1935389"/>
                  </a:moveTo>
                  <a:lnTo>
                    <a:pt x="3040464" y="1935389"/>
                  </a:lnTo>
                  <a:lnTo>
                    <a:pt x="304046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4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76758511-6E96-6630-7EC8-44A26DAE4D31}"/>
                </a:ext>
              </a:extLst>
            </p:cNvPr>
            <p:cNvSpPr/>
            <p:nvPr/>
          </p:nvSpPr>
          <p:spPr>
            <a:xfrm>
              <a:off x="774063" y="1992508"/>
              <a:ext cx="1456" cy="1935389"/>
            </a:xfrm>
            <a:custGeom>
              <a:avLst/>
              <a:gdLst>
                <a:gd name="connsiteX0" fmla="*/ 0 w 1456"/>
                <a:gd name="connsiteY0" fmla="*/ 1935389 h 1935389"/>
                <a:gd name="connsiteX1" fmla="*/ 0 w 1456"/>
                <a:gd name="connsiteY1" fmla="*/ 0 h 1935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6" h="1935389">
                  <a:moveTo>
                    <a:pt x="0" y="1935389"/>
                  </a:moveTo>
                  <a:lnTo>
                    <a:pt x="0" y="0"/>
                  </a:lnTo>
                </a:path>
              </a:pathLst>
            </a:custGeom>
            <a:noFill/>
            <a:ln w="291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C4100648-B406-DC5B-D441-5F7AB2E95925}"/>
                </a:ext>
              </a:extLst>
            </p:cNvPr>
            <p:cNvSpPr/>
            <p:nvPr/>
          </p:nvSpPr>
          <p:spPr>
            <a:xfrm>
              <a:off x="1252122" y="1992508"/>
              <a:ext cx="1456" cy="1935389"/>
            </a:xfrm>
            <a:custGeom>
              <a:avLst/>
              <a:gdLst>
                <a:gd name="connsiteX0" fmla="*/ 0 w 1456"/>
                <a:gd name="connsiteY0" fmla="*/ 1935389 h 1935389"/>
                <a:gd name="connsiteX1" fmla="*/ 0 w 1456"/>
                <a:gd name="connsiteY1" fmla="*/ 0 h 1935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6" h="1935389">
                  <a:moveTo>
                    <a:pt x="0" y="1935389"/>
                  </a:moveTo>
                  <a:lnTo>
                    <a:pt x="0" y="0"/>
                  </a:lnTo>
                </a:path>
              </a:pathLst>
            </a:custGeom>
            <a:noFill/>
            <a:ln w="291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1AAADCF0-15C7-EF9B-F563-1C57481ADB5F}"/>
                </a:ext>
              </a:extLst>
            </p:cNvPr>
            <p:cNvSpPr/>
            <p:nvPr/>
          </p:nvSpPr>
          <p:spPr>
            <a:xfrm>
              <a:off x="1730181" y="1992508"/>
              <a:ext cx="1456" cy="1935389"/>
            </a:xfrm>
            <a:custGeom>
              <a:avLst/>
              <a:gdLst>
                <a:gd name="connsiteX0" fmla="*/ 0 w 1456"/>
                <a:gd name="connsiteY0" fmla="*/ 1935389 h 1935389"/>
                <a:gd name="connsiteX1" fmla="*/ 0 w 1456"/>
                <a:gd name="connsiteY1" fmla="*/ 0 h 1935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6" h="1935389">
                  <a:moveTo>
                    <a:pt x="0" y="1935389"/>
                  </a:moveTo>
                  <a:lnTo>
                    <a:pt x="0" y="0"/>
                  </a:lnTo>
                </a:path>
              </a:pathLst>
            </a:custGeom>
            <a:noFill/>
            <a:ln w="291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720102CD-10C6-A0D5-672F-8BD2E992019F}"/>
                </a:ext>
              </a:extLst>
            </p:cNvPr>
            <p:cNvSpPr/>
            <p:nvPr/>
          </p:nvSpPr>
          <p:spPr>
            <a:xfrm>
              <a:off x="2208243" y="1992508"/>
              <a:ext cx="1456" cy="1935389"/>
            </a:xfrm>
            <a:custGeom>
              <a:avLst/>
              <a:gdLst>
                <a:gd name="connsiteX0" fmla="*/ 0 w 1456"/>
                <a:gd name="connsiteY0" fmla="*/ 1935389 h 1935389"/>
                <a:gd name="connsiteX1" fmla="*/ 0 w 1456"/>
                <a:gd name="connsiteY1" fmla="*/ 0 h 1935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6" h="1935389">
                  <a:moveTo>
                    <a:pt x="0" y="1935389"/>
                  </a:moveTo>
                  <a:lnTo>
                    <a:pt x="0" y="0"/>
                  </a:lnTo>
                </a:path>
              </a:pathLst>
            </a:custGeom>
            <a:noFill/>
            <a:ln w="291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86AD67A1-C6B6-E4EF-5FD0-4B2407603EDF}"/>
                </a:ext>
              </a:extLst>
            </p:cNvPr>
            <p:cNvSpPr/>
            <p:nvPr/>
          </p:nvSpPr>
          <p:spPr>
            <a:xfrm>
              <a:off x="2686301" y="1992508"/>
              <a:ext cx="1456" cy="1935389"/>
            </a:xfrm>
            <a:custGeom>
              <a:avLst/>
              <a:gdLst>
                <a:gd name="connsiteX0" fmla="*/ 0 w 1456"/>
                <a:gd name="connsiteY0" fmla="*/ 1935389 h 1935389"/>
                <a:gd name="connsiteX1" fmla="*/ 0 w 1456"/>
                <a:gd name="connsiteY1" fmla="*/ 0 h 1935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6" h="1935389">
                  <a:moveTo>
                    <a:pt x="0" y="1935389"/>
                  </a:moveTo>
                  <a:lnTo>
                    <a:pt x="0" y="0"/>
                  </a:lnTo>
                </a:path>
              </a:pathLst>
            </a:custGeom>
            <a:noFill/>
            <a:ln w="291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EF3E4993-8778-6607-EBD3-6B8CF574494F}"/>
                </a:ext>
              </a:extLst>
            </p:cNvPr>
            <p:cNvSpPr/>
            <p:nvPr/>
          </p:nvSpPr>
          <p:spPr>
            <a:xfrm>
              <a:off x="3164358" y="1992508"/>
              <a:ext cx="1456" cy="1935389"/>
            </a:xfrm>
            <a:custGeom>
              <a:avLst/>
              <a:gdLst>
                <a:gd name="connsiteX0" fmla="*/ 0 w 1456"/>
                <a:gd name="connsiteY0" fmla="*/ 1935389 h 1935389"/>
                <a:gd name="connsiteX1" fmla="*/ 0 w 1456"/>
                <a:gd name="connsiteY1" fmla="*/ 0 h 1935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6" h="1935389">
                  <a:moveTo>
                    <a:pt x="0" y="1935389"/>
                  </a:moveTo>
                  <a:lnTo>
                    <a:pt x="0" y="0"/>
                  </a:lnTo>
                </a:path>
              </a:pathLst>
            </a:custGeom>
            <a:noFill/>
            <a:ln w="291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9FA9E5AF-4CBB-0F64-7EA2-5FBEBEB83446}"/>
                </a:ext>
              </a:extLst>
            </p:cNvPr>
            <p:cNvSpPr/>
            <p:nvPr/>
          </p:nvSpPr>
          <p:spPr>
            <a:xfrm>
              <a:off x="3642416" y="1992508"/>
              <a:ext cx="1456" cy="1935389"/>
            </a:xfrm>
            <a:custGeom>
              <a:avLst/>
              <a:gdLst>
                <a:gd name="connsiteX0" fmla="*/ 0 w 1456"/>
                <a:gd name="connsiteY0" fmla="*/ 1935389 h 1935389"/>
                <a:gd name="connsiteX1" fmla="*/ 0 w 1456"/>
                <a:gd name="connsiteY1" fmla="*/ 0 h 1935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6" h="1935389">
                  <a:moveTo>
                    <a:pt x="0" y="1935389"/>
                  </a:moveTo>
                  <a:lnTo>
                    <a:pt x="0" y="0"/>
                  </a:lnTo>
                </a:path>
              </a:pathLst>
            </a:custGeom>
            <a:noFill/>
            <a:ln w="291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DEC4E9E0-1863-A241-FCA6-B55B74FABEE5}"/>
                </a:ext>
              </a:extLst>
            </p:cNvPr>
            <p:cNvSpPr/>
            <p:nvPr/>
          </p:nvSpPr>
          <p:spPr>
            <a:xfrm>
              <a:off x="688012" y="3927897"/>
              <a:ext cx="3040463" cy="1456"/>
            </a:xfrm>
            <a:custGeom>
              <a:avLst/>
              <a:gdLst>
                <a:gd name="connsiteX0" fmla="*/ 0 w 3040463"/>
                <a:gd name="connsiteY0" fmla="*/ 0 h 1456"/>
                <a:gd name="connsiteX1" fmla="*/ 3040464 w 3040463"/>
                <a:gd name="connsiteY1" fmla="*/ 0 h 1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40463" h="1456">
                  <a:moveTo>
                    <a:pt x="0" y="0"/>
                  </a:moveTo>
                  <a:lnTo>
                    <a:pt x="3040464" y="0"/>
                  </a:lnTo>
                </a:path>
              </a:pathLst>
            </a:custGeom>
            <a:noFill/>
            <a:ln w="582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54C4CF99-8E04-B7DF-7BF3-8FCF4D59A0F5}"/>
                </a:ext>
              </a:extLst>
            </p:cNvPr>
            <p:cNvSpPr/>
            <p:nvPr/>
          </p:nvSpPr>
          <p:spPr>
            <a:xfrm>
              <a:off x="774063" y="3900362"/>
              <a:ext cx="1456" cy="27535"/>
            </a:xfrm>
            <a:custGeom>
              <a:avLst/>
              <a:gdLst>
                <a:gd name="connsiteX0" fmla="*/ 0 w 1456"/>
                <a:gd name="connsiteY0" fmla="*/ 27536 h 27535"/>
                <a:gd name="connsiteX1" fmla="*/ 0 w 1456"/>
                <a:gd name="connsiteY1" fmla="*/ 0 h 27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6" h="27535">
                  <a:moveTo>
                    <a:pt x="0" y="27536"/>
                  </a:moveTo>
                  <a:lnTo>
                    <a:pt x="0" y="0"/>
                  </a:lnTo>
                </a:path>
              </a:pathLst>
            </a:custGeom>
            <a:noFill/>
            <a:ln w="582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AE6D5AAA-3F0E-8A11-FD07-C584AE2CBD48}"/>
                </a:ext>
              </a:extLst>
            </p:cNvPr>
            <p:cNvSpPr/>
            <p:nvPr/>
          </p:nvSpPr>
          <p:spPr>
            <a:xfrm>
              <a:off x="1252122" y="3900362"/>
              <a:ext cx="1456" cy="27535"/>
            </a:xfrm>
            <a:custGeom>
              <a:avLst/>
              <a:gdLst>
                <a:gd name="connsiteX0" fmla="*/ 0 w 1456"/>
                <a:gd name="connsiteY0" fmla="*/ 27536 h 27535"/>
                <a:gd name="connsiteX1" fmla="*/ 0 w 1456"/>
                <a:gd name="connsiteY1" fmla="*/ 0 h 27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6" h="27535">
                  <a:moveTo>
                    <a:pt x="0" y="27536"/>
                  </a:moveTo>
                  <a:lnTo>
                    <a:pt x="0" y="0"/>
                  </a:lnTo>
                </a:path>
              </a:pathLst>
            </a:custGeom>
            <a:noFill/>
            <a:ln w="582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B9BDB350-26A8-1B16-58C7-0C9F89F4DD66}"/>
                </a:ext>
              </a:extLst>
            </p:cNvPr>
            <p:cNvSpPr/>
            <p:nvPr/>
          </p:nvSpPr>
          <p:spPr>
            <a:xfrm>
              <a:off x="1730181" y="3900362"/>
              <a:ext cx="1456" cy="27535"/>
            </a:xfrm>
            <a:custGeom>
              <a:avLst/>
              <a:gdLst>
                <a:gd name="connsiteX0" fmla="*/ 0 w 1456"/>
                <a:gd name="connsiteY0" fmla="*/ 27536 h 27535"/>
                <a:gd name="connsiteX1" fmla="*/ 0 w 1456"/>
                <a:gd name="connsiteY1" fmla="*/ 0 h 27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6" h="27535">
                  <a:moveTo>
                    <a:pt x="0" y="27536"/>
                  </a:moveTo>
                  <a:lnTo>
                    <a:pt x="0" y="0"/>
                  </a:lnTo>
                </a:path>
              </a:pathLst>
            </a:custGeom>
            <a:noFill/>
            <a:ln w="582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78973333-C45A-C60E-2D80-56393F3E01A2}"/>
                </a:ext>
              </a:extLst>
            </p:cNvPr>
            <p:cNvSpPr/>
            <p:nvPr/>
          </p:nvSpPr>
          <p:spPr>
            <a:xfrm>
              <a:off x="2208243" y="3900362"/>
              <a:ext cx="1456" cy="27535"/>
            </a:xfrm>
            <a:custGeom>
              <a:avLst/>
              <a:gdLst>
                <a:gd name="connsiteX0" fmla="*/ 0 w 1456"/>
                <a:gd name="connsiteY0" fmla="*/ 27536 h 27535"/>
                <a:gd name="connsiteX1" fmla="*/ 0 w 1456"/>
                <a:gd name="connsiteY1" fmla="*/ 0 h 27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6" h="27535">
                  <a:moveTo>
                    <a:pt x="0" y="27536"/>
                  </a:moveTo>
                  <a:lnTo>
                    <a:pt x="0" y="0"/>
                  </a:lnTo>
                </a:path>
              </a:pathLst>
            </a:custGeom>
            <a:noFill/>
            <a:ln w="582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CC3997C0-7364-0E1C-C724-94E387DEB176}"/>
                </a:ext>
              </a:extLst>
            </p:cNvPr>
            <p:cNvSpPr/>
            <p:nvPr/>
          </p:nvSpPr>
          <p:spPr>
            <a:xfrm>
              <a:off x="2686301" y="3900362"/>
              <a:ext cx="1456" cy="27535"/>
            </a:xfrm>
            <a:custGeom>
              <a:avLst/>
              <a:gdLst>
                <a:gd name="connsiteX0" fmla="*/ 0 w 1456"/>
                <a:gd name="connsiteY0" fmla="*/ 27536 h 27535"/>
                <a:gd name="connsiteX1" fmla="*/ 0 w 1456"/>
                <a:gd name="connsiteY1" fmla="*/ 0 h 27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6" h="27535">
                  <a:moveTo>
                    <a:pt x="0" y="27536"/>
                  </a:moveTo>
                  <a:lnTo>
                    <a:pt x="0" y="0"/>
                  </a:lnTo>
                </a:path>
              </a:pathLst>
            </a:custGeom>
            <a:noFill/>
            <a:ln w="582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47AFF710-970A-8B6D-02A4-A97FEF1C0FB6}"/>
                </a:ext>
              </a:extLst>
            </p:cNvPr>
            <p:cNvSpPr/>
            <p:nvPr/>
          </p:nvSpPr>
          <p:spPr>
            <a:xfrm>
              <a:off x="3164358" y="3900362"/>
              <a:ext cx="1456" cy="27535"/>
            </a:xfrm>
            <a:custGeom>
              <a:avLst/>
              <a:gdLst>
                <a:gd name="connsiteX0" fmla="*/ 0 w 1456"/>
                <a:gd name="connsiteY0" fmla="*/ 27536 h 27535"/>
                <a:gd name="connsiteX1" fmla="*/ 0 w 1456"/>
                <a:gd name="connsiteY1" fmla="*/ 0 h 27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6" h="27535">
                  <a:moveTo>
                    <a:pt x="0" y="27536"/>
                  </a:moveTo>
                  <a:lnTo>
                    <a:pt x="0" y="0"/>
                  </a:lnTo>
                </a:path>
              </a:pathLst>
            </a:custGeom>
            <a:noFill/>
            <a:ln w="582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73DFA033-B058-F91B-39C7-43EBEC02CB28}"/>
                </a:ext>
              </a:extLst>
            </p:cNvPr>
            <p:cNvSpPr/>
            <p:nvPr/>
          </p:nvSpPr>
          <p:spPr>
            <a:xfrm>
              <a:off x="3642416" y="3900362"/>
              <a:ext cx="1456" cy="27535"/>
            </a:xfrm>
            <a:custGeom>
              <a:avLst/>
              <a:gdLst>
                <a:gd name="connsiteX0" fmla="*/ 0 w 1456"/>
                <a:gd name="connsiteY0" fmla="*/ 27536 h 27535"/>
                <a:gd name="connsiteX1" fmla="*/ 0 w 1456"/>
                <a:gd name="connsiteY1" fmla="*/ 0 h 27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6" h="27535">
                  <a:moveTo>
                    <a:pt x="0" y="27536"/>
                  </a:moveTo>
                  <a:lnTo>
                    <a:pt x="0" y="0"/>
                  </a:lnTo>
                </a:path>
              </a:pathLst>
            </a:custGeom>
            <a:noFill/>
            <a:ln w="582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F327F4C5-306D-0C87-63D1-270608F77970}"/>
                </a:ext>
              </a:extLst>
            </p:cNvPr>
            <p:cNvSpPr/>
            <p:nvPr/>
          </p:nvSpPr>
          <p:spPr>
            <a:xfrm>
              <a:off x="697428" y="4023107"/>
              <a:ext cx="75660" cy="10038"/>
            </a:xfrm>
            <a:custGeom>
              <a:avLst/>
              <a:gdLst>
                <a:gd name="connsiteX0" fmla="*/ 0 w 75660"/>
                <a:gd name="connsiteY0" fmla="*/ 0 h 10038"/>
                <a:gd name="connsiteX1" fmla="*/ 75661 w 75660"/>
                <a:gd name="connsiteY1" fmla="*/ 0 h 10038"/>
                <a:gd name="connsiteX2" fmla="*/ 75661 w 75660"/>
                <a:gd name="connsiteY2" fmla="*/ 10038 h 10038"/>
                <a:gd name="connsiteX3" fmla="*/ 0 w 75660"/>
                <a:gd name="connsiteY3" fmla="*/ 10038 h 10038"/>
                <a:gd name="connsiteX4" fmla="*/ 0 w 75660"/>
                <a:gd name="connsiteY4" fmla="*/ 0 h 10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660" h="10038">
                  <a:moveTo>
                    <a:pt x="0" y="0"/>
                  </a:moveTo>
                  <a:lnTo>
                    <a:pt x="75661" y="0"/>
                  </a:lnTo>
                  <a:lnTo>
                    <a:pt x="75661" y="10038"/>
                  </a:lnTo>
                  <a:lnTo>
                    <a:pt x="0" y="100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4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F9099EB9-4653-0BD6-F210-24AC4CA667C0}"/>
                </a:ext>
              </a:extLst>
            </p:cNvPr>
            <p:cNvSpPr/>
            <p:nvPr/>
          </p:nvSpPr>
          <p:spPr>
            <a:xfrm>
              <a:off x="794749" y="3976310"/>
              <a:ext cx="55949" cy="89702"/>
            </a:xfrm>
            <a:custGeom>
              <a:avLst/>
              <a:gdLst>
                <a:gd name="connsiteX0" fmla="*/ 14342 w 55949"/>
                <a:gd name="connsiteY0" fmla="*/ 79664 h 89702"/>
                <a:gd name="connsiteX1" fmla="*/ 55950 w 55949"/>
                <a:gd name="connsiteY1" fmla="*/ 79664 h 89702"/>
                <a:gd name="connsiteX2" fmla="*/ 55950 w 55949"/>
                <a:gd name="connsiteY2" fmla="*/ 89702 h 89702"/>
                <a:gd name="connsiteX3" fmla="*/ 0 w 55949"/>
                <a:gd name="connsiteY3" fmla="*/ 89702 h 89702"/>
                <a:gd name="connsiteX4" fmla="*/ 0 w 55949"/>
                <a:gd name="connsiteY4" fmla="*/ 79664 h 89702"/>
                <a:gd name="connsiteX5" fmla="*/ 18474 w 55949"/>
                <a:gd name="connsiteY5" fmla="*/ 60841 h 89702"/>
                <a:gd name="connsiteX6" fmla="*/ 33228 w 55949"/>
                <a:gd name="connsiteY6" fmla="*/ 45558 h 89702"/>
                <a:gd name="connsiteX7" fmla="*/ 41194 w 55949"/>
                <a:gd name="connsiteY7" fmla="*/ 34704 h 89702"/>
                <a:gd name="connsiteX8" fmla="*/ 43496 w 55949"/>
                <a:gd name="connsiteY8" fmla="*/ 25904 h 89702"/>
                <a:gd name="connsiteX9" fmla="*/ 38540 w 55949"/>
                <a:gd name="connsiteY9" fmla="*/ 14453 h 89702"/>
                <a:gd name="connsiteX10" fmla="*/ 25732 w 55949"/>
                <a:gd name="connsiteY10" fmla="*/ 10024 h 89702"/>
                <a:gd name="connsiteX11" fmla="*/ 13870 w 55949"/>
                <a:gd name="connsiteY11" fmla="*/ 11976 h 89702"/>
                <a:gd name="connsiteX12" fmla="*/ 590 w 55949"/>
                <a:gd name="connsiteY12" fmla="*/ 17876 h 89702"/>
                <a:gd name="connsiteX13" fmla="*/ 590 w 55949"/>
                <a:gd name="connsiteY13" fmla="*/ 5842 h 89702"/>
                <a:gd name="connsiteX14" fmla="*/ 14046 w 55949"/>
                <a:gd name="connsiteY14" fmla="*/ 1471 h 89702"/>
                <a:gd name="connsiteX15" fmla="*/ 25496 w 55949"/>
                <a:gd name="connsiteY15" fmla="*/ 0 h 89702"/>
                <a:gd name="connsiteX16" fmla="*/ 47332 w 55949"/>
                <a:gd name="connsiteY16" fmla="*/ 6847 h 89702"/>
                <a:gd name="connsiteX17" fmla="*/ 55478 w 55949"/>
                <a:gd name="connsiteY17" fmla="*/ 25132 h 89702"/>
                <a:gd name="connsiteX18" fmla="*/ 53412 w 55949"/>
                <a:gd name="connsiteY18" fmla="*/ 35461 h 89702"/>
                <a:gd name="connsiteX19" fmla="*/ 46034 w 55949"/>
                <a:gd name="connsiteY19" fmla="*/ 46913 h 89702"/>
                <a:gd name="connsiteX20" fmla="*/ 36650 w 55949"/>
                <a:gd name="connsiteY20" fmla="*/ 56834 h 89702"/>
                <a:gd name="connsiteX21" fmla="*/ 14342 w 55949"/>
                <a:gd name="connsiteY21" fmla="*/ 79664 h 89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5949" h="89702">
                  <a:moveTo>
                    <a:pt x="14342" y="79664"/>
                  </a:moveTo>
                  <a:lnTo>
                    <a:pt x="55950" y="79664"/>
                  </a:lnTo>
                  <a:lnTo>
                    <a:pt x="55950" y="89702"/>
                  </a:lnTo>
                  <a:lnTo>
                    <a:pt x="0" y="89702"/>
                  </a:lnTo>
                  <a:lnTo>
                    <a:pt x="0" y="79664"/>
                  </a:lnTo>
                  <a:cubicBezTo>
                    <a:pt x="4525" y="74987"/>
                    <a:pt x="10684" y="68708"/>
                    <a:pt x="18474" y="60841"/>
                  </a:cubicBezTo>
                  <a:cubicBezTo>
                    <a:pt x="26303" y="52930"/>
                    <a:pt x="31222" y="47845"/>
                    <a:pt x="33228" y="45558"/>
                  </a:cubicBezTo>
                  <a:cubicBezTo>
                    <a:pt x="37044" y="41260"/>
                    <a:pt x="39699" y="37647"/>
                    <a:pt x="41194" y="34704"/>
                  </a:cubicBezTo>
                  <a:cubicBezTo>
                    <a:pt x="42728" y="31717"/>
                    <a:pt x="43496" y="28774"/>
                    <a:pt x="43496" y="25904"/>
                  </a:cubicBezTo>
                  <a:cubicBezTo>
                    <a:pt x="43496" y="21227"/>
                    <a:pt x="41844" y="17410"/>
                    <a:pt x="38540" y="14453"/>
                  </a:cubicBezTo>
                  <a:cubicBezTo>
                    <a:pt x="35273" y="11495"/>
                    <a:pt x="31005" y="10024"/>
                    <a:pt x="25732" y="10024"/>
                  </a:cubicBezTo>
                  <a:cubicBezTo>
                    <a:pt x="21995" y="10024"/>
                    <a:pt x="18041" y="10679"/>
                    <a:pt x="13870" y="11976"/>
                  </a:cubicBezTo>
                  <a:cubicBezTo>
                    <a:pt x="9738" y="13272"/>
                    <a:pt x="5312" y="15239"/>
                    <a:pt x="590" y="17876"/>
                  </a:cubicBezTo>
                  <a:lnTo>
                    <a:pt x="590" y="5842"/>
                  </a:lnTo>
                  <a:cubicBezTo>
                    <a:pt x="5391" y="3904"/>
                    <a:pt x="9875" y="2448"/>
                    <a:pt x="14046" y="1471"/>
                  </a:cubicBezTo>
                  <a:cubicBezTo>
                    <a:pt x="18217" y="495"/>
                    <a:pt x="22033" y="0"/>
                    <a:pt x="25496" y="0"/>
                  </a:cubicBezTo>
                  <a:cubicBezTo>
                    <a:pt x="34624" y="0"/>
                    <a:pt x="41902" y="2287"/>
                    <a:pt x="47332" y="6847"/>
                  </a:cubicBezTo>
                  <a:cubicBezTo>
                    <a:pt x="52762" y="11408"/>
                    <a:pt x="55478" y="17498"/>
                    <a:pt x="55478" y="25132"/>
                  </a:cubicBezTo>
                  <a:cubicBezTo>
                    <a:pt x="55478" y="28759"/>
                    <a:pt x="54789" y="32198"/>
                    <a:pt x="53412" y="35461"/>
                  </a:cubicBezTo>
                  <a:cubicBezTo>
                    <a:pt x="52075" y="38681"/>
                    <a:pt x="49615" y="42498"/>
                    <a:pt x="46034" y="46913"/>
                  </a:cubicBezTo>
                  <a:cubicBezTo>
                    <a:pt x="45051" y="48064"/>
                    <a:pt x="41923" y="51371"/>
                    <a:pt x="36650" y="56834"/>
                  </a:cubicBezTo>
                  <a:cubicBezTo>
                    <a:pt x="31378" y="62269"/>
                    <a:pt x="23942" y="69874"/>
                    <a:pt x="14342" y="79664"/>
                  </a:cubicBezTo>
                  <a:close/>
                </a:path>
              </a:pathLst>
            </a:custGeom>
            <a:solidFill>
              <a:srgbClr val="000000"/>
            </a:solidFill>
            <a:ln w="14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B36F708F-135E-3C59-E90F-E960A59F60EB}"/>
                </a:ext>
              </a:extLst>
            </p:cNvPr>
            <p:cNvSpPr/>
            <p:nvPr/>
          </p:nvSpPr>
          <p:spPr>
            <a:xfrm>
              <a:off x="1175015" y="4023107"/>
              <a:ext cx="75661" cy="10038"/>
            </a:xfrm>
            <a:custGeom>
              <a:avLst/>
              <a:gdLst>
                <a:gd name="connsiteX0" fmla="*/ 0 w 75661"/>
                <a:gd name="connsiteY0" fmla="*/ 0 h 10038"/>
                <a:gd name="connsiteX1" fmla="*/ 75662 w 75661"/>
                <a:gd name="connsiteY1" fmla="*/ 0 h 10038"/>
                <a:gd name="connsiteX2" fmla="*/ 75662 w 75661"/>
                <a:gd name="connsiteY2" fmla="*/ 10038 h 10038"/>
                <a:gd name="connsiteX3" fmla="*/ 0 w 75661"/>
                <a:gd name="connsiteY3" fmla="*/ 10038 h 10038"/>
                <a:gd name="connsiteX4" fmla="*/ 0 w 75661"/>
                <a:gd name="connsiteY4" fmla="*/ 0 h 10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661" h="10038">
                  <a:moveTo>
                    <a:pt x="0" y="0"/>
                  </a:moveTo>
                  <a:lnTo>
                    <a:pt x="75662" y="0"/>
                  </a:lnTo>
                  <a:lnTo>
                    <a:pt x="75662" y="10038"/>
                  </a:lnTo>
                  <a:lnTo>
                    <a:pt x="0" y="100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4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3DD8435A-D72A-E3B7-CA1B-00831B9F27F0}"/>
                </a:ext>
              </a:extLst>
            </p:cNvPr>
            <p:cNvSpPr/>
            <p:nvPr/>
          </p:nvSpPr>
          <p:spPr>
            <a:xfrm>
              <a:off x="1276763" y="3977898"/>
              <a:ext cx="52466" cy="88114"/>
            </a:xfrm>
            <a:custGeom>
              <a:avLst/>
              <a:gdLst>
                <a:gd name="connsiteX0" fmla="*/ 1710 w 52466"/>
                <a:gd name="connsiteY0" fmla="*/ 78076 h 88114"/>
                <a:gd name="connsiteX1" fmla="*/ 21187 w 52466"/>
                <a:gd name="connsiteY1" fmla="*/ 78076 h 88114"/>
                <a:gd name="connsiteX2" fmla="*/ 21187 w 52466"/>
                <a:gd name="connsiteY2" fmla="*/ 10854 h 88114"/>
                <a:gd name="connsiteX3" fmla="*/ 0 w 52466"/>
                <a:gd name="connsiteY3" fmla="*/ 15108 h 88114"/>
                <a:gd name="connsiteX4" fmla="*/ 0 w 52466"/>
                <a:gd name="connsiteY4" fmla="*/ 4254 h 88114"/>
                <a:gd name="connsiteX5" fmla="*/ 21068 w 52466"/>
                <a:gd name="connsiteY5" fmla="*/ 0 h 88114"/>
                <a:gd name="connsiteX6" fmla="*/ 32990 w 52466"/>
                <a:gd name="connsiteY6" fmla="*/ 0 h 88114"/>
                <a:gd name="connsiteX7" fmla="*/ 32990 w 52466"/>
                <a:gd name="connsiteY7" fmla="*/ 78076 h 88114"/>
                <a:gd name="connsiteX8" fmla="*/ 52466 w 52466"/>
                <a:gd name="connsiteY8" fmla="*/ 78076 h 88114"/>
                <a:gd name="connsiteX9" fmla="*/ 52466 w 52466"/>
                <a:gd name="connsiteY9" fmla="*/ 88114 h 88114"/>
                <a:gd name="connsiteX10" fmla="*/ 1710 w 52466"/>
                <a:gd name="connsiteY10" fmla="*/ 88114 h 88114"/>
                <a:gd name="connsiteX11" fmla="*/ 1710 w 52466"/>
                <a:gd name="connsiteY11" fmla="*/ 78076 h 8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466" h="88114">
                  <a:moveTo>
                    <a:pt x="1710" y="78076"/>
                  </a:moveTo>
                  <a:lnTo>
                    <a:pt x="21187" y="78076"/>
                  </a:lnTo>
                  <a:lnTo>
                    <a:pt x="21187" y="10854"/>
                  </a:lnTo>
                  <a:lnTo>
                    <a:pt x="0" y="15108"/>
                  </a:lnTo>
                  <a:lnTo>
                    <a:pt x="0" y="4254"/>
                  </a:lnTo>
                  <a:lnTo>
                    <a:pt x="21068" y="0"/>
                  </a:lnTo>
                  <a:lnTo>
                    <a:pt x="32990" y="0"/>
                  </a:lnTo>
                  <a:lnTo>
                    <a:pt x="32990" y="78076"/>
                  </a:lnTo>
                  <a:lnTo>
                    <a:pt x="52466" y="78076"/>
                  </a:lnTo>
                  <a:lnTo>
                    <a:pt x="52466" y="88114"/>
                  </a:lnTo>
                  <a:lnTo>
                    <a:pt x="1710" y="88114"/>
                  </a:lnTo>
                  <a:lnTo>
                    <a:pt x="1710" y="78076"/>
                  </a:lnTo>
                  <a:close/>
                </a:path>
              </a:pathLst>
            </a:custGeom>
            <a:solidFill>
              <a:srgbClr val="000000"/>
            </a:solidFill>
            <a:ln w="14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CFDAB7DC-48C1-F077-4D81-8D3B5DC1CA1C}"/>
                </a:ext>
              </a:extLst>
            </p:cNvPr>
            <p:cNvSpPr/>
            <p:nvPr/>
          </p:nvSpPr>
          <p:spPr>
            <a:xfrm>
              <a:off x="1699729" y="3976310"/>
              <a:ext cx="60906" cy="91406"/>
            </a:xfrm>
            <a:custGeom>
              <a:avLst/>
              <a:gdLst>
                <a:gd name="connsiteX0" fmla="*/ 30452 w 60906"/>
                <a:gd name="connsiteY0" fmla="*/ 9441 h 91406"/>
                <a:gd name="connsiteX1" fmla="*/ 16584 w 60906"/>
                <a:gd name="connsiteY1" fmla="*/ 18532 h 91406"/>
                <a:gd name="connsiteX2" fmla="*/ 11980 w 60906"/>
                <a:gd name="connsiteY2" fmla="*/ 45733 h 91406"/>
                <a:gd name="connsiteX3" fmla="*/ 16584 w 60906"/>
                <a:gd name="connsiteY3" fmla="*/ 72948 h 91406"/>
                <a:gd name="connsiteX4" fmla="*/ 30452 w 60906"/>
                <a:gd name="connsiteY4" fmla="*/ 81966 h 91406"/>
                <a:gd name="connsiteX5" fmla="*/ 44322 w 60906"/>
                <a:gd name="connsiteY5" fmla="*/ 72948 h 91406"/>
                <a:gd name="connsiteX6" fmla="*/ 48984 w 60906"/>
                <a:gd name="connsiteY6" fmla="*/ 45733 h 91406"/>
                <a:gd name="connsiteX7" fmla="*/ 44322 w 60906"/>
                <a:gd name="connsiteY7" fmla="*/ 18532 h 91406"/>
                <a:gd name="connsiteX8" fmla="*/ 30452 w 60906"/>
                <a:gd name="connsiteY8" fmla="*/ 9441 h 91406"/>
                <a:gd name="connsiteX9" fmla="*/ 30452 w 60906"/>
                <a:gd name="connsiteY9" fmla="*/ 0 h 91406"/>
                <a:gd name="connsiteX10" fmla="*/ 53056 w 60906"/>
                <a:gd name="connsiteY10" fmla="*/ 11743 h 91406"/>
                <a:gd name="connsiteX11" fmla="*/ 60906 w 60906"/>
                <a:gd name="connsiteY11" fmla="*/ 45733 h 91406"/>
                <a:gd name="connsiteX12" fmla="*/ 53056 w 60906"/>
                <a:gd name="connsiteY12" fmla="*/ 79722 h 91406"/>
                <a:gd name="connsiteX13" fmla="*/ 30452 w 60906"/>
                <a:gd name="connsiteY13" fmla="*/ 91407 h 91406"/>
                <a:gd name="connsiteX14" fmla="*/ 7790 w 60906"/>
                <a:gd name="connsiteY14" fmla="*/ 79722 h 91406"/>
                <a:gd name="connsiteX15" fmla="*/ 0 w 60906"/>
                <a:gd name="connsiteY15" fmla="*/ 45733 h 91406"/>
                <a:gd name="connsiteX16" fmla="*/ 7790 w 60906"/>
                <a:gd name="connsiteY16" fmla="*/ 11743 h 91406"/>
                <a:gd name="connsiteX17" fmla="*/ 30452 w 60906"/>
                <a:gd name="connsiteY17" fmla="*/ 0 h 91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0906" h="91406">
                  <a:moveTo>
                    <a:pt x="30452" y="9441"/>
                  </a:moveTo>
                  <a:cubicBezTo>
                    <a:pt x="24314" y="9441"/>
                    <a:pt x="19692" y="12471"/>
                    <a:pt x="16584" y="18532"/>
                  </a:cubicBezTo>
                  <a:cubicBezTo>
                    <a:pt x="13514" y="24549"/>
                    <a:pt x="11980" y="33611"/>
                    <a:pt x="11980" y="45733"/>
                  </a:cubicBezTo>
                  <a:cubicBezTo>
                    <a:pt x="11980" y="57810"/>
                    <a:pt x="13514" y="66887"/>
                    <a:pt x="16584" y="72948"/>
                  </a:cubicBezTo>
                  <a:cubicBezTo>
                    <a:pt x="19692" y="78965"/>
                    <a:pt x="24314" y="81966"/>
                    <a:pt x="30452" y="81966"/>
                  </a:cubicBezTo>
                  <a:cubicBezTo>
                    <a:pt x="36630" y="81966"/>
                    <a:pt x="41253" y="78965"/>
                    <a:pt x="44322" y="72948"/>
                  </a:cubicBezTo>
                  <a:cubicBezTo>
                    <a:pt x="47430" y="66887"/>
                    <a:pt x="48984" y="57810"/>
                    <a:pt x="48984" y="45733"/>
                  </a:cubicBezTo>
                  <a:cubicBezTo>
                    <a:pt x="48984" y="33611"/>
                    <a:pt x="47430" y="24549"/>
                    <a:pt x="44322" y="18532"/>
                  </a:cubicBezTo>
                  <a:cubicBezTo>
                    <a:pt x="41253" y="12471"/>
                    <a:pt x="36630" y="9441"/>
                    <a:pt x="30452" y="9441"/>
                  </a:cubicBezTo>
                  <a:moveTo>
                    <a:pt x="30452" y="0"/>
                  </a:moveTo>
                  <a:cubicBezTo>
                    <a:pt x="40329" y="0"/>
                    <a:pt x="47863" y="3919"/>
                    <a:pt x="53056" y="11743"/>
                  </a:cubicBezTo>
                  <a:cubicBezTo>
                    <a:pt x="58284" y="19537"/>
                    <a:pt x="60906" y="30857"/>
                    <a:pt x="60906" y="45733"/>
                  </a:cubicBezTo>
                  <a:cubicBezTo>
                    <a:pt x="60906" y="60564"/>
                    <a:pt x="58284" y="71899"/>
                    <a:pt x="53056" y="79722"/>
                  </a:cubicBezTo>
                  <a:cubicBezTo>
                    <a:pt x="47863" y="87517"/>
                    <a:pt x="40329" y="91407"/>
                    <a:pt x="30452" y="91407"/>
                  </a:cubicBezTo>
                  <a:cubicBezTo>
                    <a:pt x="20576" y="91407"/>
                    <a:pt x="13022" y="87517"/>
                    <a:pt x="7790" y="79722"/>
                  </a:cubicBezTo>
                  <a:cubicBezTo>
                    <a:pt x="2596" y="71899"/>
                    <a:pt x="0" y="60564"/>
                    <a:pt x="0" y="45733"/>
                  </a:cubicBezTo>
                  <a:cubicBezTo>
                    <a:pt x="0" y="30857"/>
                    <a:pt x="2596" y="19537"/>
                    <a:pt x="7790" y="11743"/>
                  </a:cubicBezTo>
                  <a:cubicBezTo>
                    <a:pt x="13022" y="3919"/>
                    <a:pt x="20576" y="0"/>
                    <a:pt x="30452" y="0"/>
                  </a:cubicBezTo>
                  <a:close/>
                </a:path>
              </a:pathLst>
            </a:custGeom>
            <a:solidFill>
              <a:srgbClr val="000000"/>
            </a:solidFill>
            <a:ln w="14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2A03218B-69ED-BA5C-5881-3F9AD9194B70}"/>
                </a:ext>
              </a:extLst>
            </p:cNvPr>
            <p:cNvSpPr/>
            <p:nvPr/>
          </p:nvSpPr>
          <p:spPr>
            <a:xfrm>
              <a:off x="2182004" y="3977898"/>
              <a:ext cx="52463" cy="88114"/>
            </a:xfrm>
            <a:custGeom>
              <a:avLst/>
              <a:gdLst>
                <a:gd name="connsiteX0" fmla="*/ 1719 w 52463"/>
                <a:gd name="connsiteY0" fmla="*/ 78076 h 88114"/>
                <a:gd name="connsiteX1" fmla="*/ 21183 w 52463"/>
                <a:gd name="connsiteY1" fmla="*/ 78076 h 88114"/>
                <a:gd name="connsiteX2" fmla="*/ 21183 w 52463"/>
                <a:gd name="connsiteY2" fmla="*/ 10854 h 88114"/>
                <a:gd name="connsiteX3" fmla="*/ 0 w 52463"/>
                <a:gd name="connsiteY3" fmla="*/ 15108 h 88114"/>
                <a:gd name="connsiteX4" fmla="*/ 0 w 52463"/>
                <a:gd name="connsiteY4" fmla="*/ 4254 h 88114"/>
                <a:gd name="connsiteX5" fmla="*/ 21067 w 52463"/>
                <a:gd name="connsiteY5" fmla="*/ 0 h 88114"/>
                <a:gd name="connsiteX6" fmla="*/ 32999 w 52463"/>
                <a:gd name="connsiteY6" fmla="*/ 0 h 88114"/>
                <a:gd name="connsiteX7" fmla="*/ 32999 w 52463"/>
                <a:gd name="connsiteY7" fmla="*/ 78076 h 88114"/>
                <a:gd name="connsiteX8" fmla="*/ 52464 w 52463"/>
                <a:gd name="connsiteY8" fmla="*/ 78076 h 88114"/>
                <a:gd name="connsiteX9" fmla="*/ 52464 w 52463"/>
                <a:gd name="connsiteY9" fmla="*/ 88114 h 88114"/>
                <a:gd name="connsiteX10" fmla="*/ 1719 w 52463"/>
                <a:gd name="connsiteY10" fmla="*/ 88114 h 88114"/>
                <a:gd name="connsiteX11" fmla="*/ 1719 w 52463"/>
                <a:gd name="connsiteY11" fmla="*/ 78076 h 8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463" h="88114">
                  <a:moveTo>
                    <a:pt x="1719" y="78076"/>
                  </a:moveTo>
                  <a:lnTo>
                    <a:pt x="21183" y="78076"/>
                  </a:lnTo>
                  <a:lnTo>
                    <a:pt x="21183" y="10854"/>
                  </a:lnTo>
                  <a:lnTo>
                    <a:pt x="0" y="15108"/>
                  </a:lnTo>
                  <a:lnTo>
                    <a:pt x="0" y="4254"/>
                  </a:lnTo>
                  <a:lnTo>
                    <a:pt x="21067" y="0"/>
                  </a:lnTo>
                  <a:lnTo>
                    <a:pt x="32999" y="0"/>
                  </a:lnTo>
                  <a:lnTo>
                    <a:pt x="32999" y="78076"/>
                  </a:lnTo>
                  <a:lnTo>
                    <a:pt x="52464" y="78076"/>
                  </a:lnTo>
                  <a:lnTo>
                    <a:pt x="52464" y="88114"/>
                  </a:lnTo>
                  <a:lnTo>
                    <a:pt x="1719" y="88114"/>
                  </a:lnTo>
                  <a:lnTo>
                    <a:pt x="1719" y="78076"/>
                  </a:lnTo>
                  <a:close/>
                </a:path>
              </a:pathLst>
            </a:custGeom>
            <a:solidFill>
              <a:srgbClr val="000000"/>
            </a:solidFill>
            <a:ln w="14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0EBE781C-FB92-67D5-71D3-D47C27C30B64}"/>
                </a:ext>
              </a:extLst>
            </p:cNvPr>
            <p:cNvSpPr/>
            <p:nvPr/>
          </p:nvSpPr>
          <p:spPr>
            <a:xfrm>
              <a:off x="2658328" y="3976310"/>
              <a:ext cx="55945" cy="89702"/>
            </a:xfrm>
            <a:custGeom>
              <a:avLst/>
              <a:gdLst>
                <a:gd name="connsiteX0" fmla="*/ 14336 w 55945"/>
                <a:gd name="connsiteY0" fmla="*/ 79664 h 89702"/>
                <a:gd name="connsiteX1" fmla="*/ 55946 w 55945"/>
                <a:gd name="connsiteY1" fmla="*/ 79664 h 89702"/>
                <a:gd name="connsiteX2" fmla="*/ 55946 w 55945"/>
                <a:gd name="connsiteY2" fmla="*/ 89702 h 89702"/>
                <a:gd name="connsiteX3" fmla="*/ 0 w 55945"/>
                <a:gd name="connsiteY3" fmla="*/ 89702 h 89702"/>
                <a:gd name="connsiteX4" fmla="*/ 0 w 55945"/>
                <a:gd name="connsiteY4" fmla="*/ 79664 h 89702"/>
                <a:gd name="connsiteX5" fmla="*/ 18474 w 55945"/>
                <a:gd name="connsiteY5" fmla="*/ 60841 h 89702"/>
                <a:gd name="connsiteX6" fmla="*/ 33232 w 55945"/>
                <a:gd name="connsiteY6" fmla="*/ 45558 h 89702"/>
                <a:gd name="connsiteX7" fmla="*/ 41187 w 55945"/>
                <a:gd name="connsiteY7" fmla="*/ 34704 h 89702"/>
                <a:gd name="connsiteX8" fmla="*/ 43489 w 55945"/>
                <a:gd name="connsiteY8" fmla="*/ 25904 h 89702"/>
                <a:gd name="connsiteX9" fmla="*/ 38536 w 55945"/>
                <a:gd name="connsiteY9" fmla="*/ 14453 h 89702"/>
                <a:gd name="connsiteX10" fmla="*/ 25729 w 55945"/>
                <a:gd name="connsiteY10" fmla="*/ 10024 h 89702"/>
                <a:gd name="connsiteX11" fmla="*/ 13870 w 55945"/>
                <a:gd name="connsiteY11" fmla="*/ 11976 h 89702"/>
                <a:gd name="connsiteX12" fmla="*/ 583 w 55945"/>
                <a:gd name="connsiteY12" fmla="*/ 17876 h 89702"/>
                <a:gd name="connsiteX13" fmla="*/ 583 w 55945"/>
                <a:gd name="connsiteY13" fmla="*/ 5842 h 89702"/>
                <a:gd name="connsiteX14" fmla="*/ 14045 w 55945"/>
                <a:gd name="connsiteY14" fmla="*/ 1471 h 89702"/>
                <a:gd name="connsiteX15" fmla="*/ 25496 w 55945"/>
                <a:gd name="connsiteY15" fmla="*/ 0 h 89702"/>
                <a:gd name="connsiteX16" fmla="*/ 47335 w 55945"/>
                <a:gd name="connsiteY16" fmla="*/ 6847 h 89702"/>
                <a:gd name="connsiteX17" fmla="*/ 55479 w 55945"/>
                <a:gd name="connsiteY17" fmla="*/ 25132 h 89702"/>
                <a:gd name="connsiteX18" fmla="*/ 53411 w 55945"/>
                <a:gd name="connsiteY18" fmla="*/ 35461 h 89702"/>
                <a:gd name="connsiteX19" fmla="*/ 46038 w 55945"/>
                <a:gd name="connsiteY19" fmla="*/ 46913 h 89702"/>
                <a:gd name="connsiteX20" fmla="*/ 36641 w 55945"/>
                <a:gd name="connsiteY20" fmla="*/ 56834 h 89702"/>
                <a:gd name="connsiteX21" fmla="*/ 14336 w 55945"/>
                <a:gd name="connsiteY21" fmla="*/ 79664 h 89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5945" h="89702">
                  <a:moveTo>
                    <a:pt x="14336" y="79664"/>
                  </a:moveTo>
                  <a:lnTo>
                    <a:pt x="55946" y="79664"/>
                  </a:lnTo>
                  <a:lnTo>
                    <a:pt x="55946" y="89702"/>
                  </a:lnTo>
                  <a:lnTo>
                    <a:pt x="0" y="89702"/>
                  </a:lnTo>
                  <a:lnTo>
                    <a:pt x="0" y="79664"/>
                  </a:lnTo>
                  <a:cubicBezTo>
                    <a:pt x="4531" y="74987"/>
                    <a:pt x="10679" y="68708"/>
                    <a:pt x="18474" y="60841"/>
                  </a:cubicBezTo>
                  <a:cubicBezTo>
                    <a:pt x="26297" y="52930"/>
                    <a:pt x="31222" y="47845"/>
                    <a:pt x="33232" y="45558"/>
                  </a:cubicBezTo>
                  <a:cubicBezTo>
                    <a:pt x="37035" y="41260"/>
                    <a:pt x="39686" y="37647"/>
                    <a:pt x="41187" y="34704"/>
                  </a:cubicBezTo>
                  <a:cubicBezTo>
                    <a:pt x="42717" y="31717"/>
                    <a:pt x="43489" y="28774"/>
                    <a:pt x="43489" y="25904"/>
                  </a:cubicBezTo>
                  <a:cubicBezTo>
                    <a:pt x="43489" y="21227"/>
                    <a:pt x="41843" y="17410"/>
                    <a:pt x="38536" y="14453"/>
                  </a:cubicBezTo>
                  <a:cubicBezTo>
                    <a:pt x="35272" y="11495"/>
                    <a:pt x="31003" y="10024"/>
                    <a:pt x="25729" y="10024"/>
                  </a:cubicBezTo>
                  <a:cubicBezTo>
                    <a:pt x="21985" y="10024"/>
                    <a:pt x="18037" y="10679"/>
                    <a:pt x="13870" y="11976"/>
                  </a:cubicBezTo>
                  <a:cubicBezTo>
                    <a:pt x="9732" y="13272"/>
                    <a:pt x="5303" y="15239"/>
                    <a:pt x="583" y="17876"/>
                  </a:cubicBezTo>
                  <a:lnTo>
                    <a:pt x="583" y="5842"/>
                  </a:lnTo>
                  <a:cubicBezTo>
                    <a:pt x="5391" y="3904"/>
                    <a:pt x="9878" y="2448"/>
                    <a:pt x="14045" y="1471"/>
                  </a:cubicBezTo>
                  <a:cubicBezTo>
                    <a:pt x="18211" y="495"/>
                    <a:pt x="22029" y="0"/>
                    <a:pt x="25496" y="0"/>
                  </a:cubicBezTo>
                  <a:cubicBezTo>
                    <a:pt x="34631" y="0"/>
                    <a:pt x="41901" y="2287"/>
                    <a:pt x="47335" y="6847"/>
                  </a:cubicBezTo>
                  <a:cubicBezTo>
                    <a:pt x="52769" y="11408"/>
                    <a:pt x="55479" y="17498"/>
                    <a:pt x="55479" y="25132"/>
                  </a:cubicBezTo>
                  <a:cubicBezTo>
                    <a:pt x="55479" y="28759"/>
                    <a:pt x="54795" y="32198"/>
                    <a:pt x="53411" y="35461"/>
                  </a:cubicBezTo>
                  <a:cubicBezTo>
                    <a:pt x="52070" y="38681"/>
                    <a:pt x="49608" y="42498"/>
                    <a:pt x="46038" y="46913"/>
                  </a:cubicBezTo>
                  <a:cubicBezTo>
                    <a:pt x="45048" y="48064"/>
                    <a:pt x="41915" y="51371"/>
                    <a:pt x="36641" y="56834"/>
                  </a:cubicBezTo>
                  <a:cubicBezTo>
                    <a:pt x="31382" y="62269"/>
                    <a:pt x="23937" y="69874"/>
                    <a:pt x="14336" y="79664"/>
                  </a:cubicBezTo>
                  <a:close/>
                </a:path>
              </a:pathLst>
            </a:custGeom>
            <a:solidFill>
              <a:srgbClr val="000000"/>
            </a:solidFill>
            <a:ln w="14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3EB30E03-BA0D-165E-1836-D066859A0DB0}"/>
                </a:ext>
              </a:extLst>
            </p:cNvPr>
            <p:cNvSpPr/>
            <p:nvPr/>
          </p:nvSpPr>
          <p:spPr>
            <a:xfrm>
              <a:off x="3135351" y="3976310"/>
              <a:ext cx="58014" cy="91406"/>
            </a:xfrm>
            <a:custGeom>
              <a:avLst/>
              <a:gdLst>
                <a:gd name="connsiteX0" fmla="*/ 39832 w 58014"/>
                <a:gd name="connsiteY0" fmla="*/ 42192 h 91406"/>
                <a:gd name="connsiteX1" fmla="*/ 53177 w 58014"/>
                <a:gd name="connsiteY1" fmla="*/ 49812 h 91406"/>
                <a:gd name="connsiteX2" fmla="*/ 58014 w 58014"/>
                <a:gd name="connsiteY2" fmla="*/ 64090 h 91406"/>
                <a:gd name="connsiteX3" fmla="*/ 49040 w 58014"/>
                <a:gd name="connsiteY3" fmla="*/ 84268 h 91406"/>
                <a:gd name="connsiteX4" fmla="*/ 23544 w 58014"/>
                <a:gd name="connsiteY4" fmla="*/ 91407 h 91406"/>
                <a:gd name="connsiteX5" fmla="*/ 12107 w 58014"/>
                <a:gd name="connsiteY5" fmla="*/ 90285 h 91406"/>
                <a:gd name="connsiteX6" fmla="*/ 0 w 58014"/>
                <a:gd name="connsiteY6" fmla="*/ 87051 h 91406"/>
                <a:gd name="connsiteX7" fmla="*/ 0 w 58014"/>
                <a:gd name="connsiteY7" fmla="*/ 75541 h 91406"/>
                <a:gd name="connsiteX8" fmla="*/ 10854 w 58014"/>
                <a:gd name="connsiteY8" fmla="*/ 79912 h 91406"/>
                <a:gd name="connsiteX9" fmla="*/ 23194 w 58014"/>
                <a:gd name="connsiteY9" fmla="*/ 81383 h 91406"/>
                <a:gd name="connsiteX10" fmla="*/ 40255 w 58014"/>
                <a:gd name="connsiteY10" fmla="*/ 76954 h 91406"/>
                <a:gd name="connsiteX11" fmla="*/ 46155 w 58014"/>
                <a:gd name="connsiteY11" fmla="*/ 64090 h 91406"/>
                <a:gd name="connsiteX12" fmla="*/ 40663 w 58014"/>
                <a:gd name="connsiteY12" fmla="*/ 51924 h 91406"/>
                <a:gd name="connsiteX13" fmla="*/ 25496 w 58014"/>
                <a:gd name="connsiteY13" fmla="*/ 47510 h 91406"/>
                <a:gd name="connsiteX14" fmla="*/ 15225 w 58014"/>
                <a:gd name="connsiteY14" fmla="*/ 47510 h 91406"/>
                <a:gd name="connsiteX15" fmla="*/ 15225 w 58014"/>
                <a:gd name="connsiteY15" fmla="*/ 37705 h 91406"/>
                <a:gd name="connsiteX16" fmla="*/ 25962 w 58014"/>
                <a:gd name="connsiteY16" fmla="*/ 37705 h 91406"/>
                <a:gd name="connsiteX17" fmla="*/ 39424 w 58014"/>
                <a:gd name="connsiteY17" fmla="*/ 34223 h 91406"/>
                <a:gd name="connsiteX18" fmla="*/ 44086 w 58014"/>
                <a:gd name="connsiteY18" fmla="*/ 24068 h 91406"/>
                <a:gd name="connsiteX19" fmla="*/ 39249 w 58014"/>
                <a:gd name="connsiteY19" fmla="*/ 13680 h 91406"/>
                <a:gd name="connsiteX20" fmla="*/ 25496 w 58014"/>
                <a:gd name="connsiteY20" fmla="*/ 10024 h 91406"/>
                <a:gd name="connsiteX21" fmla="*/ 14992 w 58014"/>
                <a:gd name="connsiteY21" fmla="*/ 11087 h 91406"/>
                <a:gd name="connsiteX22" fmla="*/ 2652 w 58014"/>
                <a:gd name="connsiteY22" fmla="*/ 14394 h 91406"/>
                <a:gd name="connsiteX23" fmla="*/ 2652 w 58014"/>
                <a:gd name="connsiteY23" fmla="*/ 3773 h 91406"/>
                <a:gd name="connsiteX24" fmla="*/ 15341 w 58014"/>
                <a:gd name="connsiteY24" fmla="*/ 932 h 91406"/>
                <a:gd name="connsiteX25" fmla="*/ 26560 w 58014"/>
                <a:gd name="connsiteY25" fmla="*/ 0 h 91406"/>
                <a:gd name="connsiteX26" fmla="*/ 48049 w 58014"/>
                <a:gd name="connsiteY26" fmla="*/ 6192 h 91406"/>
                <a:gd name="connsiteX27" fmla="*/ 55946 w 58014"/>
                <a:gd name="connsiteY27" fmla="*/ 22830 h 91406"/>
                <a:gd name="connsiteX28" fmla="*/ 51764 w 58014"/>
                <a:gd name="connsiteY28" fmla="*/ 35228 h 91406"/>
                <a:gd name="connsiteX29" fmla="*/ 39832 w 58014"/>
                <a:gd name="connsiteY29" fmla="*/ 42192 h 91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8014" h="91406">
                  <a:moveTo>
                    <a:pt x="39832" y="42192"/>
                  </a:moveTo>
                  <a:cubicBezTo>
                    <a:pt x="45543" y="43416"/>
                    <a:pt x="49987" y="45951"/>
                    <a:pt x="53177" y="49812"/>
                  </a:cubicBezTo>
                  <a:cubicBezTo>
                    <a:pt x="56397" y="53673"/>
                    <a:pt x="58014" y="58422"/>
                    <a:pt x="58014" y="64090"/>
                  </a:cubicBezTo>
                  <a:cubicBezTo>
                    <a:pt x="58014" y="72787"/>
                    <a:pt x="55028" y="79504"/>
                    <a:pt x="49040" y="84268"/>
                  </a:cubicBezTo>
                  <a:cubicBezTo>
                    <a:pt x="43066" y="89032"/>
                    <a:pt x="34573" y="91407"/>
                    <a:pt x="23544" y="91407"/>
                  </a:cubicBezTo>
                  <a:cubicBezTo>
                    <a:pt x="19858" y="91407"/>
                    <a:pt x="16041" y="91028"/>
                    <a:pt x="12107" y="90285"/>
                  </a:cubicBezTo>
                  <a:cubicBezTo>
                    <a:pt x="8202" y="89586"/>
                    <a:pt x="4167" y="88508"/>
                    <a:pt x="0" y="87051"/>
                  </a:cubicBezTo>
                  <a:lnTo>
                    <a:pt x="0" y="75541"/>
                  </a:lnTo>
                  <a:cubicBezTo>
                    <a:pt x="3307" y="77464"/>
                    <a:pt x="6920" y="78921"/>
                    <a:pt x="10854" y="79912"/>
                  </a:cubicBezTo>
                  <a:cubicBezTo>
                    <a:pt x="14802" y="80888"/>
                    <a:pt x="18911" y="81383"/>
                    <a:pt x="23194" y="81383"/>
                  </a:cubicBezTo>
                  <a:cubicBezTo>
                    <a:pt x="30668" y="81383"/>
                    <a:pt x="36365" y="79912"/>
                    <a:pt x="40255" y="76954"/>
                  </a:cubicBezTo>
                  <a:cubicBezTo>
                    <a:pt x="44188" y="73997"/>
                    <a:pt x="46155" y="69713"/>
                    <a:pt x="46155" y="64090"/>
                  </a:cubicBezTo>
                  <a:cubicBezTo>
                    <a:pt x="46155" y="58889"/>
                    <a:pt x="44319" y="54838"/>
                    <a:pt x="40663" y="51924"/>
                  </a:cubicBezTo>
                  <a:cubicBezTo>
                    <a:pt x="37035" y="48981"/>
                    <a:pt x="31979" y="47510"/>
                    <a:pt x="25496" y="47510"/>
                  </a:cubicBezTo>
                  <a:lnTo>
                    <a:pt x="15225" y="47510"/>
                  </a:lnTo>
                  <a:lnTo>
                    <a:pt x="15225" y="37705"/>
                  </a:lnTo>
                  <a:lnTo>
                    <a:pt x="25962" y="37705"/>
                  </a:lnTo>
                  <a:cubicBezTo>
                    <a:pt x="31834" y="37705"/>
                    <a:pt x="36321" y="36539"/>
                    <a:pt x="39424" y="34223"/>
                  </a:cubicBezTo>
                  <a:cubicBezTo>
                    <a:pt x="42527" y="31863"/>
                    <a:pt x="44086" y="28483"/>
                    <a:pt x="44086" y="24068"/>
                  </a:cubicBezTo>
                  <a:cubicBezTo>
                    <a:pt x="44086" y="19552"/>
                    <a:pt x="42469" y="16084"/>
                    <a:pt x="39249" y="13680"/>
                  </a:cubicBezTo>
                  <a:cubicBezTo>
                    <a:pt x="36059" y="11247"/>
                    <a:pt x="31484" y="10024"/>
                    <a:pt x="25496" y="10024"/>
                  </a:cubicBezTo>
                  <a:cubicBezTo>
                    <a:pt x="22233" y="10024"/>
                    <a:pt x="18736" y="10373"/>
                    <a:pt x="14992" y="11087"/>
                  </a:cubicBezTo>
                  <a:cubicBezTo>
                    <a:pt x="11247" y="11801"/>
                    <a:pt x="7139" y="12894"/>
                    <a:pt x="2652" y="14394"/>
                  </a:cubicBezTo>
                  <a:lnTo>
                    <a:pt x="2652" y="3773"/>
                  </a:lnTo>
                  <a:cubicBezTo>
                    <a:pt x="7182" y="2506"/>
                    <a:pt x="11408" y="1559"/>
                    <a:pt x="15341" y="932"/>
                  </a:cubicBezTo>
                  <a:cubicBezTo>
                    <a:pt x="19319" y="306"/>
                    <a:pt x="23048" y="0"/>
                    <a:pt x="26560" y="0"/>
                  </a:cubicBezTo>
                  <a:cubicBezTo>
                    <a:pt x="35607" y="0"/>
                    <a:pt x="42775" y="2069"/>
                    <a:pt x="48049" y="6192"/>
                  </a:cubicBezTo>
                  <a:cubicBezTo>
                    <a:pt x="53308" y="10286"/>
                    <a:pt x="55946" y="15822"/>
                    <a:pt x="55946" y="22830"/>
                  </a:cubicBezTo>
                  <a:cubicBezTo>
                    <a:pt x="55946" y="27711"/>
                    <a:pt x="54547" y="31848"/>
                    <a:pt x="51764" y="35228"/>
                  </a:cubicBezTo>
                  <a:cubicBezTo>
                    <a:pt x="48967" y="38564"/>
                    <a:pt x="44990" y="40896"/>
                    <a:pt x="39832" y="42192"/>
                  </a:cubicBezTo>
                  <a:close/>
                </a:path>
              </a:pathLst>
            </a:custGeom>
            <a:solidFill>
              <a:srgbClr val="000000"/>
            </a:solidFill>
            <a:ln w="14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2B142B3A-37B4-B451-1E2F-C44E1C43723A}"/>
                </a:ext>
              </a:extLst>
            </p:cNvPr>
            <p:cNvSpPr/>
            <p:nvPr/>
          </p:nvSpPr>
          <p:spPr>
            <a:xfrm>
              <a:off x="3610320" y="3977898"/>
              <a:ext cx="64206" cy="88114"/>
            </a:xfrm>
            <a:custGeom>
              <a:avLst/>
              <a:gdLst>
                <a:gd name="connsiteX0" fmla="*/ 39774 w 64206"/>
                <a:gd name="connsiteY0" fmla="*/ 10388 h 88114"/>
                <a:gd name="connsiteX1" fmla="*/ 9674 w 64206"/>
                <a:gd name="connsiteY1" fmla="*/ 57432 h 88114"/>
                <a:gd name="connsiteX2" fmla="*/ 39774 w 64206"/>
                <a:gd name="connsiteY2" fmla="*/ 57432 h 88114"/>
                <a:gd name="connsiteX3" fmla="*/ 39774 w 64206"/>
                <a:gd name="connsiteY3" fmla="*/ 10388 h 88114"/>
                <a:gd name="connsiteX4" fmla="*/ 36642 w 64206"/>
                <a:gd name="connsiteY4" fmla="*/ 0 h 88114"/>
                <a:gd name="connsiteX5" fmla="*/ 51633 w 64206"/>
                <a:gd name="connsiteY5" fmla="*/ 0 h 88114"/>
                <a:gd name="connsiteX6" fmla="*/ 51633 w 64206"/>
                <a:gd name="connsiteY6" fmla="*/ 57432 h 88114"/>
                <a:gd name="connsiteX7" fmla="*/ 64206 w 64206"/>
                <a:gd name="connsiteY7" fmla="*/ 57432 h 88114"/>
                <a:gd name="connsiteX8" fmla="*/ 64206 w 64206"/>
                <a:gd name="connsiteY8" fmla="*/ 67339 h 88114"/>
                <a:gd name="connsiteX9" fmla="*/ 51633 w 64206"/>
                <a:gd name="connsiteY9" fmla="*/ 67339 h 88114"/>
                <a:gd name="connsiteX10" fmla="*/ 51633 w 64206"/>
                <a:gd name="connsiteY10" fmla="*/ 88114 h 88114"/>
                <a:gd name="connsiteX11" fmla="*/ 39774 w 64206"/>
                <a:gd name="connsiteY11" fmla="*/ 88114 h 88114"/>
                <a:gd name="connsiteX12" fmla="*/ 39774 w 64206"/>
                <a:gd name="connsiteY12" fmla="*/ 67339 h 88114"/>
                <a:gd name="connsiteX13" fmla="*/ 0 w 64206"/>
                <a:gd name="connsiteY13" fmla="*/ 67339 h 88114"/>
                <a:gd name="connsiteX14" fmla="*/ 0 w 64206"/>
                <a:gd name="connsiteY14" fmla="*/ 55829 h 88114"/>
                <a:gd name="connsiteX15" fmla="*/ 36642 w 64206"/>
                <a:gd name="connsiteY15" fmla="*/ 0 h 8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4206" h="88114">
                  <a:moveTo>
                    <a:pt x="39774" y="10388"/>
                  </a:moveTo>
                  <a:lnTo>
                    <a:pt x="9674" y="57432"/>
                  </a:lnTo>
                  <a:lnTo>
                    <a:pt x="39774" y="57432"/>
                  </a:lnTo>
                  <a:lnTo>
                    <a:pt x="39774" y="10388"/>
                  </a:lnTo>
                  <a:moveTo>
                    <a:pt x="36642" y="0"/>
                  </a:moveTo>
                  <a:lnTo>
                    <a:pt x="51633" y="0"/>
                  </a:lnTo>
                  <a:lnTo>
                    <a:pt x="51633" y="57432"/>
                  </a:lnTo>
                  <a:lnTo>
                    <a:pt x="64206" y="57432"/>
                  </a:lnTo>
                  <a:lnTo>
                    <a:pt x="64206" y="67339"/>
                  </a:lnTo>
                  <a:lnTo>
                    <a:pt x="51633" y="67339"/>
                  </a:lnTo>
                  <a:lnTo>
                    <a:pt x="51633" y="88114"/>
                  </a:lnTo>
                  <a:lnTo>
                    <a:pt x="39774" y="88114"/>
                  </a:lnTo>
                  <a:lnTo>
                    <a:pt x="39774" y="67339"/>
                  </a:lnTo>
                  <a:lnTo>
                    <a:pt x="0" y="67339"/>
                  </a:lnTo>
                  <a:lnTo>
                    <a:pt x="0" y="55829"/>
                  </a:lnTo>
                  <a:lnTo>
                    <a:pt x="36642" y="0"/>
                  </a:lnTo>
                  <a:close/>
                </a:path>
              </a:pathLst>
            </a:custGeom>
            <a:solidFill>
              <a:srgbClr val="000000"/>
            </a:solidFill>
            <a:ln w="14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69573852-41D3-C30D-8E07-C44F988AC13B}"/>
                </a:ext>
              </a:extLst>
            </p:cNvPr>
            <p:cNvSpPr/>
            <p:nvPr/>
          </p:nvSpPr>
          <p:spPr>
            <a:xfrm>
              <a:off x="2158694" y="4140986"/>
              <a:ext cx="92543" cy="63332"/>
            </a:xfrm>
            <a:custGeom>
              <a:avLst/>
              <a:gdLst>
                <a:gd name="connsiteX0" fmla="*/ 92543 w 92543"/>
                <a:gd name="connsiteY0" fmla="*/ 9761 h 63332"/>
                <a:gd name="connsiteX1" fmla="*/ 89688 w 92543"/>
                <a:gd name="connsiteY1" fmla="*/ 26618 h 63332"/>
                <a:gd name="connsiteX2" fmla="*/ 83335 w 92543"/>
                <a:gd name="connsiteY2" fmla="*/ 46140 h 63332"/>
                <a:gd name="connsiteX3" fmla="*/ 63070 w 92543"/>
                <a:gd name="connsiteY3" fmla="*/ 63332 h 63332"/>
                <a:gd name="connsiteX4" fmla="*/ 59923 w 92543"/>
                <a:gd name="connsiteY4" fmla="*/ 63201 h 63332"/>
                <a:gd name="connsiteX5" fmla="*/ 56164 w 92543"/>
                <a:gd name="connsiteY5" fmla="*/ 62443 h 63332"/>
                <a:gd name="connsiteX6" fmla="*/ 52070 w 92543"/>
                <a:gd name="connsiteY6" fmla="*/ 60870 h 63332"/>
                <a:gd name="connsiteX7" fmla="*/ 48384 w 92543"/>
                <a:gd name="connsiteY7" fmla="*/ 57941 h 63332"/>
                <a:gd name="connsiteX8" fmla="*/ 45587 w 92543"/>
                <a:gd name="connsiteY8" fmla="*/ 53498 h 63332"/>
                <a:gd name="connsiteX9" fmla="*/ 31061 w 92543"/>
                <a:gd name="connsiteY9" fmla="*/ 63332 h 63332"/>
                <a:gd name="connsiteX10" fmla="*/ 16798 w 92543"/>
                <a:gd name="connsiteY10" fmla="*/ 58961 h 63332"/>
                <a:gd name="connsiteX11" fmla="*/ 11189 w 92543"/>
                <a:gd name="connsiteY11" fmla="*/ 45660 h 63332"/>
                <a:gd name="connsiteX12" fmla="*/ 12835 w 92543"/>
                <a:gd name="connsiteY12" fmla="*/ 35694 h 63332"/>
                <a:gd name="connsiteX13" fmla="*/ 19042 w 92543"/>
                <a:gd name="connsiteY13" fmla="*/ 17468 h 63332"/>
                <a:gd name="connsiteX14" fmla="*/ 21562 w 92543"/>
                <a:gd name="connsiteY14" fmla="*/ 7634 h 63332"/>
                <a:gd name="connsiteX15" fmla="*/ 21227 w 92543"/>
                <a:gd name="connsiteY15" fmla="*/ 5041 h 63332"/>
                <a:gd name="connsiteX16" fmla="*/ 20207 w 92543"/>
                <a:gd name="connsiteY16" fmla="*/ 3686 h 63332"/>
                <a:gd name="connsiteX17" fmla="*/ 19173 w 92543"/>
                <a:gd name="connsiteY17" fmla="*/ 3205 h 63332"/>
                <a:gd name="connsiteX18" fmla="*/ 18095 w 92543"/>
                <a:gd name="connsiteY18" fmla="*/ 3074 h 63332"/>
                <a:gd name="connsiteX19" fmla="*/ 10315 w 92543"/>
                <a:gd name="connsiteY19" fmla="*/ 7226 h 63332"/>
                <a:gd name="connsiteX20" fmla="*/ 3963 w 92543"/>
                <a:gd name="connsiteY20" fmla="*/ 20397 h 63332"/>
                <a:gd name="connsiteX21" fmla="*/ 3074 w 92543"/>
                <a:gd name="connsiteY21" fmla="*/ 22524 h 63332"/>
                <a:gd name="connsiteX22" fmla="*/ 1704 w 92543"/>
                <a:gd name="connsiteY22" fmla="*/ 22932 h 63332"/>
                <a:gd name="connsiteX23" fmla="*/ 0 w 92543"/>
                <a:gd name="connsiteY23" fmla="*/ 21489 h 63332"/>
                <a:gd name="connsiteX24" fmla="*/ 612 w 92543"/>
                <a:gd name="connsiteY24" fmla="*/ 18838 h 63332"/>
                <a:gd name="connsiteX25" fmla="*/ 2666 w 92543"/>
                <a:gd name="connsiteY25" fmla="*/ 13447 h 63332"/>
                <a:gd name="connsiteX26" fmla="*/ 6206 w 92543"/>
                <a:gd name="connsiteY26" fmla="*/ 7226 h 63332"/>
                <a:gd name="connsiteX27" fmla="*/ 11466 w 92543"/>
                <a:gd name="connsiteY27" fmla="*/ 2112 h 63332"/>
                <a:gd name="connsiteX28" fmla="*/ 18503 w 92543"/>
                <a:gd name="connsiteY28" fmla="*/ 0 h 63332"/>
                <a:gd name="connsiteX29" fmla="*/ 26749 w 92543"/>
                <a:gd name="connsiteY29" fmla="*/ 3336 h 63332"/>
                <a:gd name="connsiteX30" fmla="*/ 29969 w 92543"/>
                <a:gd name="connsiteY30" fmla="*/ 11466 h 63332"/>
                <a:gd name="connsiteX31" fmla="*/ 29619 w 92543"/>
                <a:gd name="connsiteY31" fmla="*/ 14336 h 63332"/>
                <a:gd name="connsiteX32" fmla="*/ 28934 w 92543"/>
                <a:gd name="connsiteY32" fmla="*/ 16725 h 63332"/>
                <a:gd name="connsiteX33" fmla="*/ 27579 w 92543"/>
                <a:gd name="connsiteY33" fmla="*/ 20397 h 63332"/>
                <a:gd name="connsiteX34" fmla="*/ 21635 w 92543"/>
                <a:gd name="connsiteY34" fmla="*/ 37880 h 63332"/>
                <a:gd name="connsiteX35" fmla="*/ 20266 w 92543"/>
                <a:gd name="connsiteY35" fmla="*/ 47495 h 63332"/>
                <a:gd name="connsiteX36" fmla="*/ 20338 w 92543"/>
                <a:gd name="connsiteY36" fmla="*/ 49812 h 63332"/>
                <a:gd name="connsiteX37" fmla="*/ 20950 w 92543"/>
                <a:gd name="connsiteY37" fmla="*/ 52959 h 63332"/>
                <a:gd name="connsiteX38" fmla="*/ 22655 w 92543"/>
                <a:gd name="connsiteY38" fmla="*/ 56514 h 63332"/>
                <a:gd name="connsiteX39" fmla="*/ 26006 w 92543"/>
                <a:gd name="connsiteY39" fmla="*/ 59034 h 63332"/>
                <a:gd name="connsiteX40" fmla="*/ 31469 w 92543"/>
                <a:gd name="connsiteY40" fmla="*/ 60200 h 63332"/>
                <a:gd name="connsiteX41" fmla="*/ 44363 w 92543"/>
                <a:gd name="connsiteY41" fmla="*/ 48457 h 63332"/>
                <a:gd name="connsiteX42" fmla="*/ 44232 w 92543"/>
                <a:gd name="connsiteY42" fmla="*/ 45995 h 63332"/>
                <a:gd name="connsiteX43" fmla="*/ 45456 w 92543"/>
                <a:gd name="connsiteY43" fmla="*/ 36714 h 63332"/>
                <a:gd name="connsiteX44" fmla="*/ 47772 w 92543"/>
                <a:gd name="connsiteY44" fmla="*/ 27638 h 63332"/>
                <a:gd name="connsiteX45" fmla="*/ 51458 w 92543"/>
                <a:gd name="connsiteY45" fmla="*/ 12821 h 63332"/>
                <a:gd name="connsiteX46" fmla="*/ 53440 w 92543"/>
                <a:gd name="connsiteY46" fmla="*/ 5463 h 63332"/>
                <a:gd name="connsiteX47" fmla="*/ 55625 w 92543"/>
                <a:gd name="connsiteY47" fmla="*/ 2520 h 63332"/>
                <a:gd name="connsiteX48" fmla="*/ 58626 w 92543"/>
                <a:gd name="connsiteY48" fmla="*/ 1500 h 63332"/>
                <a:gd name="connsiteX49" fmla="*/ 61496 w 92543"/>
                <a:gd name="connsiteY49" fmla="*/ 2520 h 63332"/>
                <a:gd name="connsiteX50" fmla="*/ 62662 w 92543"/>
                <a:gd name="connsiteY50" fmla="*/ 5318 h 63332"/>
                <a:gd name="connsiteX51" fmla="*/ 62239 w 92543"/>
                <a:gd name="connsiteY51" fmla="*/ 7226 h 63332"/>
                <a:gd name="connsiteX52" fmla="*/ 61365 w 92543"/>
                <a:gd name="connsiteY52" fmla="*/ 10985 h 63332"/>
                <a:gd name="connsiteX53" fmla="*/ 60535 w 92543"/>
                <a:gd name="connsiteY53" fmla="*/ 14394 h 63332"/>
                <a:gd name="connsiteX54" fmla="*/ 54663 w 92543"/>
                <a:gd name="connsiteY54" fmla="*/ 37880 h 63332"/>
                <a:gd name="connsiteX55" fmla="*/ 53163 w 92543"/>
                <a:gd name="connsiteY55" fmla="*/ 48049 h 63332"/>
                <a:gd name="connsiteX56" fmla="*/ 55829 w 92543"/>
                <a:gd name="connsiteY56" fmla="*/ 57126 h 63332"/>
                <a:gd name="connsiteX57" fmla="*/ 63478 w 92543"/>
                <a:gd name="connsiteY57" fmla="*/ 60200 h 63332"/>
                <a:gd name="connsiteX58" fmla="*/ 78834 w 92543"/>
                <a:gd name="connsiteY58" fmla="*/ 47903 h 63332"/>
                <a:gd name="connsiteX59" fmla="*/ 84020 w 92543"/>
                <a:gd name="connsiteY59" fmla="*/ 34252 h 63332"/>
                <a:gd name="connsiteX60" fmla="*/ 86541 w 92543"/>
                <a:gd name="connsiteY60" fmla="*/ 22320 h 63332"/>
                <a:gd name="connsiteX61" fmla="*/ 81485 w 92543"/>
                <a:gd name="connsiteY61" fmla="*/ 10446 h 63332"/>
                <a:gd name="connsiteX62" fmla="*/ 79926 w 92543"/>
                <a:gd name="connsiteY62" fmla="*/ 8727 h 63332"/>
                <a:gd name="connsiteX63" fmla="*/ 79445 w 92543"/>
                <a:gd name="connsiteY63" fmla="*/ 6687 h 63332"/>
                <a:gd name="connsiteX64" fmla="*/ 81631 w 92543"/>
                <a:gd name="connsiteY64" fmla="*/ 2185 h 63332"/>
                <a:gd name="connsiteX65" fmla="*/ 86410 w 92543"/>
                <a:gd name="connsiteY65" fmla="*/ 0 h 63332"/>
                <a:gd name="connsiteX66" fmla="*/ 90635 w 92543"/>
                <a:gd name="connsiteY66" fmla="*/ 2316 h 63332"/>
                <a:gd name="connsiteX67" fmla="*/ 92543 w 92543"/>
                <a:gd name="connsiteY67" fmla="*/ 9761 h 63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92543" h="63332">
                  <a:moveTo>
                    <a:pt x="92543" y="9761"/>
                  </a:moveTo>
                  <a:cubicBezTo>
                    <a:pt x="92543" y="13258"/>
                    <a:pt x="91596" y="18882"/>
                    <a:pt x="89688" y="26618"/>
                  </a:cubicBezTo>
                  <a:cubicBezTo>
                    <a:pt x="87779" y="34354"/>
                    <a:pt x="85652" y="40852"/>
                    <a:pt x="83335" y="46140"/>
                  </a:cubicBezTo>
                  <a:cubicBezTo>
                    <a:pt x="78367" y="57606"/>
                    <a:pt x="71622" y="63332"/>
                    <a:pt x="63070" y="63332"/>
                  </a:cubicBezTo>
                  <a:cubicBezTo>
                    <a:pt x="62021" y="63332"/>
                    <a:pt x="60972" y="63288"/>
                    <a:pt x="59923" y="63201"/>
                  </a:cubicBezTo>
                  <a:cubicBezTo>
                    <a:pt x="58918" y="63099"/>
                    <a:pt x="57665" y="62851"/>
                    <a:pt x="56164" y="62443"/>
                  </a:cubicBezTo>
                  <a:cubicBezTo>
                    <a:pt x="54663" y="62035"/>
                    <a:pt x="53308" y="61511"/>
                    <a:pt x="52070" y="60870"/>
                  </a:cubicBezTo>
                  <a:cubicBezTo>
                    <a:pt x="50846" y="60185"/>
                    <a:pt x="49622" y="59209"/>
                    <a:pt x="48384" y="57941"/>
                  </a:cubicBezTo>
                  <a:cubicBezTo>
                    <a:pt x="47204" y="56674"/>
                    <a:pt x="46272" y="55188"/>
                    <a:pt x="45587" y="53498"/>
                  </a:cubicBezTo>
                  <a:cubicBezTo>
                    <a:pt x="41813" y="60054"/>
                    <a:pt x="36977" y="63332"/>
                    <a:pt x="31061" y="63332"/>
                  </a:cubicBezTo>
                  <a:cubicBezTo>
                    <a:pt x="25321" y="63332"/>
                    <a:pt x="20572" y="61875"/>
                    <a:pt x="16798" y="58961"/>
                  </a:cubicBezTo>
                  <a:cubicBezTo>
                    <a:pt x="13054" y="56047"/>
                    <a:pt x="11189" y="51618"/>
                    <a:pt x="11189" y="45660"/>
                  </a:cubicBezTo>
                  <a:cubicBezTo>
                    <a:pt x="11189" y="42964"/>
                    <a:pt x="11743" y="39643"/>
                    <a:pt x="12835" y="35694"/>
                  </a:cubicBezTo>
                  <a:cubicBezTo>
                    <a:pt x="13928" y="31731"/>
                    <a:pt x="15997" y="25656"/>
                    <a:pt x="19042" y="17468"/>
                  </a:cubicBezTo>
                  <a:cubicBezTo>
                    <a:pt x="20717" y="13229"/>
                    <a:pt x="21562" y="9951"/>
                    <a:pt x="21562" y="7634"/>
                  </a:cubicBezTo>
                  <a:cubicBezTo>
                    <a:pt x="21562" y="6600"/>
                    <a:pt x="21446" y="5726"/>
                    <a:pt x="21227" y="5041"/>
                  </a:cubicBezTo>
                  <a:cubicBezTo>
                    <a:pt x="21009" y="4356"/>
                    <a:pt x="20659" y="3904"/>
                    <a:pt x="20207" y="3686"/>
                  </a:cubicBezTo>
                  <a:cubicBezTo>
                    <a:pt x="19799" y="3409"/>
                    <a:pt x="19450" y="3249"/>
                    <a:pt x="19173" y="3205"/>
                  </a:cubicBezTo>
                  <a:cubicBezTo>
                    <a:pt x="18896" y="3118"/>
                    <a:pt x="18547" y="3074"/>
                    <a:pt x="18095" y="3074"/>
                  </a:cubicBezTo>
                  <a:cubicBezTo>
                    <a:pt x="15356" y="3074"/>
                    <a:pt x="12763" y="4458"/>
                    <a:pt x="10315" y="7226"/>
                  </a:cubicBezTo>
                  <a:cubicBezTo>
                    <a:pt x="7853" y="9951"/>
                    <a:pt x="5740" y="14351"/>
                    <a:pt x="3963" y="20397"/>
                  </a:cubicBezTo>
                  <a:cubicBezTo>
                    <a:pt x="3599" y="21548"/>
                    <a:pt x="3293" y="22247"/>
                    <a:pt x="3074" y="22524"/>
                  </a:cubicBezTo>
                  <a:cubicBezTo>
                    <a:pt x="2855" y="22801"/>
                    <a:pt x="2389" y="22932"/>
                    <a:pt x="1704" y="22932"/>
                  </a:cubicBezTo>
                  <a:cubicBezTo>
                    <a:pt x="568" y="22888"/>
                    <a:pt x="0" y="22407"/>
                    <a:pt x="0" y="21489"/>
                  </a:cubicBezTo>
                  <a:cubicBezTo>
                    <a:pt x="0" y="21125"/>
                    <a:pt x="204" y="20251"/>
                    <a:pt x="612" y="18838"/>
                  </a:cubicBezTo>
                  <a:cubicBezTo>
                    <a:pt x="1020" y="17381"/>
                    <a:pt x="1704" y="15589"/>
                    <a:pt x="2666" y="13447"/>
                  </a:cubicBezTo>
                  <a:cubicBezTo>
                    <a:pt x="3671" y="11262"/>
                    <a:pt x="4851" y="9193"/>
                    <a:pt x="6206" y="7226"/>
                  </a:cubicBezTo>
                  <a:cubicBezTo>
                    <a:pt x="7576" y="5230"/>
                    <a:pt x="9324" y="3526"/>
                    <a:pt x="11466" y="2112"/>
                  </a:cubicBezTo>
                  <a:cubicBezTo>
                    <a:pt x="13651" y="699"/>
                    <a:pt x="15997" y="0"/>
                    <a:pt x="18503" y="0"/>
                  </a:cubicBezTo>
                  <a:cubicBezTo>
                    <a:pt x="21868" y="0"/>
                    <a:pt x="24607" y="1107"/>
                    <a:pt x="26749" y="3336"/>
                  </a:cubicBezTo>
                  <a:cubicBezTo>
                    <a:pt x="28891" y="5565"/>
                    <a:pt x="29969" y="8275"/>
                    <a:pt x="29969" y="11466"/>
                  </a:cubicBezTo>
                  <a:cubicBezTo>
                    <a:pt x="29969" y="12369"/>
                    <a:pt x="29852" y="13331"/>
                    <a:pt x="29619" y="14336"/>
                  </a:cubicBezTo>
                  <a:cubicBezTo>
                    <a:pt x="29400" y="15283"/>
                    <a:pt x="29167" y="16084"/>
                    <a:pt x="28934" y="16725"/>
                  </a:cubicBezTo>
                  <a:cubicBezTo>
                    <a:pt x="28759" y="17308"/>
                    <a:pt x="28308" y="18532"/>
                    <a:pt x="27579" y="20397"/>
                  </a:cubicBezTo>
                  <a:cubicBezTo>
                    <a:pt x="24578" y="28279"/>
                    <a:pt x="22597" y="34106"/>
                    <a:pt x="21635" y="37880"/>
                  </a:cubicBezTo>
                  <a:cubicBezTo>
                    <a:pt x="20717" y="41653"/>
                    <a:pt x="20266" y="44858"/>
                    <a:pt x="20266" y="47495"/>
                  </a:cubicBezTo>
                  <a:cubicBezTo>
                    <a:pt x="20266" y="48355"/>
                    <a:pt x="20295" y="49127"/>
                    <a:pt x="20338" y="49812"/>
                  </a:cubicBezTo>
                  <a:cubicBezTo>
                    <a:pt x="20382" y="50497"/>
                    <a:pt x="20586" y="51546"/>
                    <a:pt x="20950" y="52959"/>
                  </a:cubicBezTo>
                  <a:cubicBezTo>
                    <a:pt x="21358" y="54372"/>
                    <a:pt x="21926" y="55552"/>
                    <a:pt x="22655" y="56514"/>
                  </a:cubicBezTo>
                  <a:cubicBezTo>
                    <a:pt x="23383" y="57417"/>
                    <a:pt x="24505" y="58262"/>
                    <a:pt x="26006" y="59034"/>
                  </a:cubicBezTo>
                  <a:cubicBezTo>
                    <a:pt x="27550" y="59806"/>
                    <a:pt x="29371" y="60200"/>
                    <a:pt x="31469" y="60200"/>
                  </a:cubicBezTo>
                  <a:cubicBezTo>
                    <a:pt x="36700" y="60200"/>
                    <a:pt x="40998" y="56281"/>
                    <a:pt x="44363" y="48457"/>
                  </a:cubicBezTo>
                  <a:cubicBezTo>
                    <a:pt x="44276" y="48005"/>
                    <a:pt x="44232" y="47175"/>
                    <a:pt x="44232" y="45995"/>
                  </a:cubicBezTo>
                  <a:cubicBezTo>
                    <a:pt x="44232" y="43358"/>
                    <a:pt x="44640" y="40255"/>
                    <a:pt x="45456" y="36714"/>
                  </a:cubicBezTo>
                  <a:cubicBezTo>
                    <a:pt x="45674" y="35898"/>
                    <a:pt x="46446" y="32868"/>
                    <a:pt x="47772" y="27638"/>
                  </a:cubicBezTo>
                  <a:cubicBezTo>
                    <a:pt x="49098" y="22364"/>
                    <a:pt x="50322" y="17425"/>
                    <a:pt x="51458" y="12821"/>
                  </a:cubicBezTo>
                  <a:cubicBezTo>
                    <a:pt x="52638" y="8188"/>
                    <a:pt x="53308" y="5740"/>
                    <a:pt x="53440" y="5463"/>
                  </a:cubicBezTo>
                  <a:cubicBezTo>
                    <a:pt x="53891" y="4181"/>
                    <a:pt x="54620" y="3205"/>
                    <a:pt x="55625" y="2520"/>
                  </a:cubicBezTo>
                  <a:cubicBezTo>
                    <a:pt x="56630" y="1836"/>
                    <a:pt x="57621" y="1500"/>
                    <a:pt x="58626" y="1500"/>
                  </a:cubicBezTo>
                  <a:cubicBezTo>
                    <a:pt x="59763" y="1500"/>
                    <a:pt x="60724" y="1836"/>
                    <a:pt x="61496" y="2520"/>
                  </a:cubicBezTo>
                  <a:cubicBezTo>
                    <a:pt x="62269" y="3205"/>
                    <a:pt x="62662" y="4138"/>
                    <a:pt x="62662" y="5318"/>
                  </a:cubicBezTo>
                  <a:cubicBezTo>
                    <a:pt x="62662" y="5551"/>
                    <a:pt x="62516" y="6192"/>
                    <a:pt x="62239" y="7226"/>
                  </a:cubicBezTo>
                  <a:cubicBezTo>
                    <a:pt x="62021" y="8231"/>
                    <a:pt x="61729" y="9485"/>
                    <a:pt x="61365" y="10985"/>
                  </a:cubicBezTo>
                  <a:cubicBezTo>
                    <a:pt x="61001" y="12486"/>
                    <a:pt x="60724" y="13622"/>
                    <a:pt x="60535" y="14394"/>
                  </a:cubicBezTo>
                  <a:lnTo>
                    <a:pt x="54663" y="37880"/>
                  </a:lnTo>
                  <a:cubicBezTo>
                    <a:pt x="53658" y="41507"/>
                    <a:pt x="53163" y="44902"/>
                    <a:pt x="53163" y="48049"/>
                  </a:cubicBezTo>
                  <a:cubicBezTo>
                    <a:pt x="53163" y="51997"/>
                    <a:pt x="54052" y="55028"/>
                    <a:pt x="55829" y="57126"/>
                  </a:cubicBezTo>
                  <a:cubicBezTo>
                    <a:pt x="57606" y="59180"/>
                    <a:pt x="60156" y="60200"/>
                    <a:pt x="63478" y="60200"/>
                  </a:cubicBezTo>
                  <a:cubicBezTo>
                    <a:pt x="69699" y="60200"/>
                    <a:pt x="74827" y="56106"/>
                    <a:pt x="78834" y="47903"/>
                  </a:cubicBezTo>
                  <a:cubicBezTo>
                    <a:pt x="80655" y="44363"/>
                    <a:pt x="82374" y="39803"/>
                    <a:pt x="84020" y="34252"/>
                  </a:cubicBezTo>
                  <a:cubicBezTo>
                    <a:pt x="85696" y="28701"/>
                    <a:pt x="86541" y="24724"/>
                    <a:pt x="86541" y="22320"/>
                  </a:cubicBezTo>
                  <a:cubicBezTo>
                    <a:pt x="86541" y="17760"/>
                    <a:pt x="84851" y="13812"/>
                    <a:pt x="81485" y="10446"/>
                  </a:cubicBezTo>
                  <a:cubicBezTo>
                    <a:pt x="80757" y="9805"/>
                    <a:pt x="80232" y="9237"/>
                    <a:pt x="79926" y="8727"/>
                  </a:cubicBezTo>
                  <a:cubicBezTo>
                    <a:pt x="79606" y="8188"/>
                    <a:pt x="79445" y="7503"/>
                    <a:pt x="79445" y="6687"/>
                  </a:cubicBezTo>
                  <a:cubicBezTo>
                    <a:pt x="79445" y="5143"/>
                    <a:pt x="80174" y="3642"/>
                    <a:pt x="81631" y="2185"/>
                  </a:cubicBezTo>
                  <a:cubicBezTo>
                    <a:pt x="83088" y="728"/>
                    <a:pt x="84676" y="0"/>
                    <a:pt x="86410" y="0"/>
                  </a:cubicBezTo>
                  <a:cubicBezTo>
                    <a:pt x="87954" y="0"/>
                    <a:pt x="89367" y="772"/>
                    <a:pt x="90635" y="2316"/>
                  </a:cubicBezTo>
                  <a:cubicBezTo>
                    <a:pt x="91902" y="3817"/>
                    <a:pt x="92543" y="6308"/>
                    <a:pt x="92543" y="9761"/>
                  </a:cubicBezTo>
                  <a:close/>
                </a:path>
              </a:pathLst>
            </a:custGeom>
            <a:solidFill>
              <a:srgbClr val="000000"/>
            </a:solidFill>
            <a:ln w="14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D45CC9A0-2C59-BC96-4E94-C468C91E64D5}"/>
                </a:ext>
              </a:extLst>
            </p:cNvPr>
            <p:cNvSpPr/>
            <p:nvPr/>
          </p:nvSpPr>
          <p:spPr>
            <a:xfrm>
              <a:off x="688012" y="3873117"/>
              <a:ext cx="3040463" cy="1456"/>
            </a:xfrm>
            <a:custGeom>
              <a:avLst/>
              <a:gdLst>
                <a:gd name="connsiteX0" fmla="*/ 0 w 3040463"/>
                <a:gd name="connsiteY0" fmla="*/ 0 h 1456"/>
                <a:gd name="connsiteX1" fmla="*/ 3040464 w 3040463"/>
                <a:gd name="connsiteY1" fmla="*/ 0 h 1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40463" h="1456">
                  <a:moveTo>
                    <a:pt x="0" y="0"/>
                  </a:moveTo>
                  <a:lnTo>
                    <a:pt x="3040464" y="0"/>
                  </a:lnTo>
                </a:path>
              </a:pathLst>
            </a:custGeom>
            <a:noFill/>
            <a:ln w="291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089C5999-394B-CC41-8727-EFDF9B428787}"/>
                </a:ext>
              </a:extLst>
            </p:cNvPr>
            <p:cNvSpPr/>
            <p:nvPr/>
          </p:nvSpPr>
          <p:spPr>
            <a:xfrm>
              <a:off x="688012" y="3392641"/>
              <a:ext cx="3040463" cy="1456"/>
            </a:xfrm>
            <a:custGeom>
              <a:avLst/>
              <a:gdLst>
                <a:gd name="connsiteX0" fmla="*/ 0 w 3040463"/>
                <a:gd name="connsiteY0" fmla="*/ 0 h 1456"/>
                <a:gd name="connsiteX1" fmla="*/ 3040464 w 3040463"/>
                <a:gd name="connsiteY1" fmla="*/ 0 h 1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40463" h="1456">
                  <a:moveTo>
                    <a:pt x="0" y="0"/>
                  </a:moveTo>
                  <a:lnTo>
                    <a:pt x="3040464" y="0"/>
                  </a:lnTo>
                </a:path>
              </a:pathLst>
            </a:custGeom>
            <a:noFill/>
            <a:ln w="291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A55E65F4-A53D-47F4-4501-252A6E4D0ADE}"/>
                </a:ext>
              </a:extLst>
            </p:cNvPr>
            <p:cNvSpPr/>
            <p:nvPr/>
          </p:nvSpPr>
          <p:spPr>
            <a:xfrm>
              <a:off x="688012" y="2912154"/>
              <a:ext cx="3040463" cy="1456"/>
            </a:xfrm>
            <a:custGeom>
              <a:avLst/>
              <a:gdLst>
                <a:gd name="connsiteX0" fmla="*/ 0 w 3040463"/>
                <a:gd name="connsiteY0" fmla="*/ 0 h 1456"/>
                <a:gd name="connsiteX1" fmla="*/ 3040464 w 3040463"/>
                <a:gd name="connsiteY1" fmla="*/ 0 h 1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40463" h="1456">
                  <a:moveTo>
                    <a:pt x="0" y="0"/>
                  </a:moveTo>
                  <a:lnTo>
                    <a:pt x="3040464" y="0"/>
                  </a:lnTo>
                </a:path>
              </a:pathLst>
            </a:custGeom>
            <a:noFill/>
            <a:ln w="291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C525E135-2739-4193-A61F-3FC3F878F8A8}"/>
                </a:ext>
              </a:extLst>
            </p:cNvPr>
            <p:cNvSpPr/>
            <p:nvPr/>
          </p:nvSpPr>
          <p:spPr>
            <a:xfrm>
              <a:off x="688012" y="2431670"/>
              <a:ext cx="3040463" cy="1456"/>
            </a:xfrm>
            <a:custGeom>
              <a:avLst/>
              <a:gdLst>
                <a:gd name="connsiteX0" fmla="*/ 0 w 3040463"/>
                <a:gd name="connsiteY0" fmla="*/ 0 h 1456"/>
                <a:gd name="connsiteX1" fmla="*/ 3040464 w 3040463"/>
                <a:gd name="connsiteY1" fmla="*/ 0 h 1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40463" h="1456">
                  <a:moveTo>
                    <a:pt x="0" y="0"/>
                  </a:moveTo>
                  <a:lnTo>
                    <a:pt x="3040464" y="0"/>
                  </a:lnTo>
                </a:path>
              </a:pathLst>
            </a:custGeom>
            <a:noFill/>
            <a:ln w="291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1D828996-5AFC-E7EA-48EB-A9ADDA2C3CB9}"/>
                </a:ext>
              </a:extLst>
            </p:cNvPr>
            <p:cNvSpPr/>
            <p:nvPr/>
          </p:nvSpPr>
          <p:spPr>
            <a:xfrm>
              <a:off x="688012" y="1992508"/>
              <a:ext cx="1456" cy="1935389"/>
            </a:xfrm>
            <a:custGeom>
              <a:avLst/>
              <a:gdLst>
                <a:gd name="connsiteX0" fmla="*/ 0 w 1456"/>
                <a:gd name="connsiteY0" fmla="*/ 1935389 h 1935389"/>
                <a:gd name="connsiteX1" fmla="*/ 0 w 1456"/>
                <a:gd name="connsiteY1" fmla="*/ 0 h 1935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6" h="1935389">
                  <a:moveTo>
                    <a:pt x="0" y="1935389"/>
                  </a:moveTo>
                  <a:lnTo>
                    <a:pt x="0" y="0"/>
                  </a:lnTo>
                </a:path>
              </a:pathLst>
            </a:custGeom>
            <a:noFill/>
            <a:ln w="582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5E988EF2-20B0-3DC7-9063-B57D589417C6}"/>
                </a:ext>
              </a:extLst>
            </p:cNvPr>
            <p:cNvSpPr/>
            <p:nvPr/>
          </p:nvSpPr>
          <p:spPr>
            <a:xfrm>
              <a:off x="688012" y="3873117"/>
              <a:ext cx="27532" cy="1456"/>
            </a:xfrm>
            <a:custGeom>
              <a:avLst/>
              <a:gdLst>
                <a:gd name="connsiteX0" fmla="*/ 0 w 27532"/>
                <a:gd name="connsiteY0" fmla="*/ 0 h 1456"/>
                <a:gd name="connsiteX1" fmla="*/ 27533 w 27532"/>
                <a:gd name="connsiteY1" fmla="*/ 0 h 1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32" h="1456">
                  <a:moveTo>
                    <a:pt x="0" y="0"/>
                  </a:moveTo>
                  <a:lnTo>
                    <a:pt x="27533" y="0"/>
                  </a:lnTo>
                </a:path>
              </a:pathLst>
            </a:custGeom>
            <a:noFill/>
            <a:ln w="582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2D8B7DB2-79ED-13E9-BEB0-E5403C5C24D6}"/>
                </a:ext>
              </a:extLst>
            </p:cNvPr>
            <p:cNvSpPr/>
            <p:nvPr/>
          </p:nvSpPr>
          <p:spPr>
            <a:xfrm>
              <a:off x="688012" y="3392641"/>
              <a:ext cx="27532" cy="1456"/>
            </a:xfrm>
            <a:custGeom>
              <a:avLst/>
              <a:gdLst>
                <a:gd name="connsiteX0" fmla="*/ 0 w 27532"/>
                <a:gd name="connsiteY0" fmla="*/ 0 h 1456"/>
                <a:gd name="connsiteX1" fmla="*/ 27533 w 27532"/>
                <a:gd name="connsiteY1" fmla="*/ 0 h 1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32" h="1456">
                  <a:moveTo>
                    <a:pt x="0" y="0"/>
                  </a:moveTo>
                  <a:lnTo>
                    <a:pt x="27533" y="0"/>
                  </a:lnTo>
                </a:path>
              </a:pathLst>
            </a:custGeom>
            <a:noFill/>
            <a:ln w="582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8E14AB5D-3472-1322-0FAA-0B0F8C2599DA}"/>
                </a:ext>
              </a:extLst>
            </p:cNvPr>
            <p:cNvSpPr/>
            <p:nvPr/>
          </p:nvSpPr>
          <p:spPr>
            <a:xfrm>
              <a:off x="688012" y="2912154"/>
              <a:ext cx="27532" cy="1456"/>
            </a:xfrm>
            <a:custGeom>
              <a:avLst/>
              <a:gdLst>
                <a:gd name="connsiteX0" fmla="*/ 0 w 27532"/>
                <a:gd name="connsiteY0" fmla="*/ 0 h 1456"/>
                <a:gd name="connsiteX1" fmla="*/ 27533 w 27532"/>
                <a:gd name="connsiteY1" fmla="*/ 0 h 1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32" h="1456">
                  <a:moveTo>
                    <a:pt x="0" y="0"/>
                  </a:moveTo>
                  <a:lnTo>
                    <a:pt x="27533" y="0"/>
                  </a:lnTo>
                </a:path>
              </a:pathLst>
            </a:custGeom>
            <a:noFill/>
            <a:ln w="582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EF30CC02-4345-4EE5-4FA9-505C1818AB40}"/>
                </a:ext>
              </a:extLst>
            </p:cNvPr>
            <p:cNvSpPr/>
            <p:nvPr/>
          </p:nvSpPr>
          <p:spPr>
            <a:xfrm>
              <a:off x="688012" y="2431670"/>
              <a:ext cx="27532" cy="1456"/>
            </a:xfrm>
            <a:custGeom>
              <a:avLst/>
              <a:gdLst>
                <a:gd name="connsiteX0" fmla="*/ 0 w 27532"/>
                <a:gd name="connsiteY0" fmla="*/ 0 h 1456"/>
                <a:gd name="connsiteX1" fmla="*/ 27533 w 27532"/>
                <a:gd name="connsiteY1" fmla="*/ 0 h 1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32" h="1456">
                  <a:moveTo>
                    <a:pt x="0" y="0"/>
                  </a:moveTo>
                  <a:lnTo>
                    <a:pt x="27533" y="0"/>
                  </a:lnTo>
                </a:path>
              </a:pathLst>
            </a:custGeom>
            <a:noFill/>
            <a:ln w="582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21D5CD94-C785-162B-18C6-664950DFA665}"/>
                </a:ext>
              </a:extLst>
            </p:cNvPr>
            <p:cNvSpPr/>
            <p:nvPr/>
          </p:nvSpPr>
          <p:spPr>
            <a:xfrm>
              <a:off x="574657" y="3827472"/>
              <a:ext cx="60906" cy="91421"/>
            </a:xfrm>
            <a:custGeom>
              <a:avLst/>
              <a:gdLst>
                <a:gd name="connsiteX0" fmla="*/ 30452 w 60906"/>
                <a:gd name="connsiteY0" fmla="*/ 9441 h 91421"/>
                <a:gd name="connsiteX1" fmla="*/ 16584 w 60906"/>
                <a:gd name="connsiteY1" fmla="*/ 18532 h 91421"/>
                <a:gd name="connsiteX2" fmla="*/ 11980 w 60906"/>
                <a:gd name="connsiteY2" fmla="*/ 45733 h 91421"/>
                <a:gd name="connsiteX3" fmla="*/ 16584 w 60906"/>
                <a:gd name="connsiteY3" fmla="*/ 72948 h 91421"/>
                <a:gd name="connsiteX4" fmla="*/ 30452 w 60906"/>
                <a:gd name="connsiteY4" fmla="*/ 81981 h 91421"/>
                <a:gd name="connsiteX5" fmla="*/ 44322 w 60906"/>
                <a:gd name="connsiteY5" fmla="*/ 72948 h 91421"/>
                <a:gd name="connsiteX6" fmla="*/ 48984 w 60906"/>
                <a:gd name="connsiteY6" fmla="*/ 45733 h 91421"/>
                <a:gd name="connsiteX7" fmla="*/ 44322 w 60906"/>
                <a:gd name="connsiteY7" fmla="*/ 18532 h 91421"/>
                <a:gd name="connsiteX8" fmla="*/ 30452 w 60906"/>
                <a:gd name="connsiteY8" fmla="*/ 9441 h 91421"/>
                <a:gd name="connsiteX9" fmla="*/ 30452 w 60906"/>
                <a:gd name="connsiteY9" fmla="*/ 0 h 91421"/>
                <a:gd name="connsiteX10" fmla="*/ 53056 w 60906"/>
                <a:gd name="connsiteY10" fmla="*/ 11743 h 91421"/>
                <a:gd name="connsiteX11" fmla="*/ 60906 w 60906"/>
                <a:gd name="connsiteY11" fmla="*/ 45733 h 91421"/>
                <a:gd name="connsiteX12" fmla="*/ 53056 w 60906"/>
                <a:gd name="connsiteY12" fmla="*/ 79737 h 91421"/>
                <a:gd name="connsiteX13" fmla="*/ 30452 w 60906"/>
                <a:gd name="connsiteY13" fmla="*/ 91421 h 91421"/>
                <a:gd name="connsiteX14" fmla="*/ 7790 w 60906"/>
                <a:gd name="connsiteY14" fmla="*/ 79737 h 91421"/>
                <a:gd name="connsiteX15" fmla="*/ 0 w 60906"/>
                <a:gd name="connsiteY15" fmla="*/ 45733 h 91421"/>
                <a:gd name="connsiteX16" fmla="*/ 7790 w 60906"/>
                <a:gd name="connsiteY16" fmla="*/ 11743 h 91421"/>
                <a:gd name="connsiteX17" fmla="*/ 30452 w 60906"/>
                <a:gd name="connsiteY17" fmla="*/ 0 h 91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0906" h="91421">
                  <a:moveTo>
                    <a:pt x="30452" y="9441"/>
                  </a:moveTo>
                  <a:cubicBezTo>
                    <a:pt x="24314" y="9441"/>
                    <a:pt x="19692" y="12471"/>
                    <a:pt x="16584" y="18532"/>
                  </a:cubicBezTo>
                  <a:cubicBezTo>
                    <a:pt x="13514" y="24549"/>
                    <a:pt x="11980" y="33626"/>
                    <a:pt x="11980" y="45733"/>
                  </a:cubicBezTo>
                  <a:cubicBezTo>
                    <a:pt x="11980" y="57810"/>
                    <a:pt x="13514" y="66887"/>
                    <a:pt x="16584" y="72948"/>
                  </a:cubicBezTo>
                  <a:cubicBezTo>
                    <a:pt x="19692" y="78965"/>
                    <a:pt x="24314" y="81981"/>
                    <a:pt x="30452" y="81981"/>
                  </a:cubicBezTo>
                  <a:cubicBezTo>
                    <a:pt x="36630" y="81981"/>
                    <a:pt x="41253" y="78965"/>
                    <a:pt x="44322" y="72948"/>
                  </a:cubicBezTo>
                  <a:cubicBezTo>
                    <a:pt x="47430" y="66887"/>
                    <a:pt x="48984" y="57810"/>
                    <a:pt x="48984" y="45733"/>
                  </a:cubicBezTo>
                  <a:cubicBezTo>
                    <a:pt x="48984" y="33626"/>
                    <a:pt x="47430" y="24549"/>
                    <a:pt x="44322" y="18532"/>
                  </a:cubicBezTo>
                  <a:cubicBezTo>
                    <a:pt x="41253" y="12471"/>
                    <a:pt x="36630" y="9441"/>
                    <a:pt x="30452" y="9441"/>
                  </a:cubicBezTo>
                  <a:moveTo>
                    <a:pt x="30452" y="0"/>
                  </a:moveTo>
                  <a:cubicBezTo>
                    <a:pt x="40329" y="0"/>
                    <a:pt x="47863" y="3919"/>
                    <a:pt x="53056" y="11743"/>
                  </a:cubicBezTo>
                  <a:cubicBezTo>
                    <a:pt x="58290" y="19537"/>
                    <a:pt x="60906" y="30858"/>
                    <a:pt x="60906" y="45733"/>
                  </a:cubicBezTo>
                  <a:cubicBezTo>
                    <a:pt x="60906" y="60579"/>
                    <a:pt x="58290" y="71913"/>
                    <a:pt x="53056" y="79737"/>
                  </a:cubicBezTo>
                  <a:cubicBezTo>
                    <a:pt x="47863" y="87532"/>
                    <a:pt x="40329" y="91421"/>
                    <a:pt x="30452" y="91421"/>
                  </a:cubicBezTo>
                  <a:cubicBezTo>
                    <a:pt x="20577" y="91421"/>
                    <a:pt x="13023" y="87532"/>
                    <a:pt x="7790" y="79737"/>
                  </a:cubicBezTo>
                  <a:cubicBezTo>
                    <a:pt x="2596" y="71913"/>
                    <a:pt x="0" y="60579"/>
                    <a:pt x="0" y="45733"/>
                  </a:cubicBezTo>
                  <a:cubicBezTo>
                    <a:pt x="0" y="30858"/>
                    <a:pt x="2596" y="19537"/>
                    <a:pt x="7790" y="11743"/>
                  </a:cubicBezTo>
                  <a:cubicBezTo>
                    <a:pt x="13023" y="3919"/>
                    <a:pt x="20577" y="0"/>
                    <a:pt x="30452" y="0"/>
                  </a:cubicBezTo>
                  <a:close/>
                </a:path>
              </a:pathLst>
            </a:custGeom>
            <a:solidFill>
              <a:srgbClr val="000000"/>
            </a:solidFill>
            <a:ln w="14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949878DB-E95C-24DE-794F-50CC7A25DC44}"/>
                </a:ext>
              </a:extLst>
            </p:cNvPr>
            <p:cNvSpPr/>
            <p:nvPr/>
          </p:nvSpPr>
          <p:spPr>
            <a:xfrm>
              <a:off x="503067" y="3348581"/>
              <a:ext cx="52467" cy="88117"/>
            </a:xfrm>
            <a:custGeom>
              <a:avLst/>
              <a:gdLst>
                <a:gd name="connsiteX0" fmla="*/ 1712 w 52467"/>
                <a:gd name="connsiteY0" fmla="*/ 78079 h 88117"/>
                <a:gd name="connsiteX1" fmla="*/ 21188 w 52467"/>
                <a:gd name="connsiteY1" fmla="*/ 78079 h 88117"/>
                <a:gd name="connsiteX2" fmla="*/ 21188 w 52467"/>
                <a:gd name="connsiteY2" fmla="*/ 10858 h 88117"/>
                <a:gd name="connsiteX3" fmla="*/ 0 w 52467"/>
                <a:gd name="connsiteY3" fmla="*/ 15108 h 88117"/>
                <a:gd name="connsiteX4" fmla="*/ 0 w 52467"/>
                <a:gd name="connsiteY4" fmla="*/ 4248 h 88117"/>
                <a:gd name="connsiteX5" fmla="*/ 21070 w 52467"/>
                <a:gd name="connsiteY5" fmla="*/ 0 h 88117"/>
                <a:gd name="connsiteX6" fmla="*/ 32992 w 52467"/>
                <a:gd name="connsiteY6" fmla="*/ 0 h 88117"/>
                <a:gd name="connsiteX7" fmla="*/ 32992 w 52467"/>
                <a:gd name="connsiteY7" fmla="*/ 78079 h 88117"/>
                <a:gd name="connsiteX8" fmla="*/ 52468 w 52467"/>
                <a:gd name="connsiteY8" fmla="*/ 78079 h 88117"/>
                <a:gd name="connsiteX9" fmla="*/ 52468 w 52467"/>
                <a:gd name="connsiteY9" fmla="*/ 88117 h 88117"/>
                <a:gd name="connsiteX10" fmla="*/ 1712 w 52467"/>
                <a:gd name="connsiteY10" fmla="*/ 88117 h 88117"/>
                <a:gd name="connsiteX11" fmla="*/ 1712 w 52467"/>
                <a:gd name="connsiteY11" fmla="*/ 78079 h 8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467" h="88117">
                  <a:moveTo>
                    <a:pt x="1712" y="78079"/>
                  </a:moveTo>
                  <a:lnTo>
                    <a:pt x="21188" y="78079"/>
                  </a:lnTo>
                  <a:lnTo>
                    <a:pt x="21188" y="10858"/>
                  </a:lnTo>
                  <a:lnTo>
                    <a:pt x="0" y="15108"/>
                  </a:lnTo>
                  <a:lnTo>
                    <a:pt x="0" y="4248"/>
                  </a:lnTo>
                  <a:lnTo>
                    <a:pt x="21070" y="0"/>
                  </a:lnTo>
                  <a:lnTo>
                    <a:pt x="32992" y="0"/>
                  </a:lnTo>
                  <a:lnTo>
                    <a:pt x="32992" y="78079"/>
                  </a:lnTo>
                  <a:lnTo>
                    <a:pt x="52468" y="78079"/>
                  </a:lnTo>
                  <a:lnTo>
                    <a:pt x="52468" y="88117"/>
                  </a:lnTo>
                  <a:lnTo>
                    <a:pt x="1712" y="88117"/>
                  </a:lnTo>
                  <a:lnTo>
                    <a:pt x="1712" y="78079"/>
                  </a:lnTo>
                  <a:close/>
                </a:path>
              </a:pathLst>
            </a:custGeom>
            <a:solidFill>
              <a:srgbClr val="000000"/>
            </a:solidFill>
            <a:ln w="14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0CC79D98-371D-44A6-6203-B99247B0A27C}"/>
                </a:ext>
              </a:extLst>
            </p:cNvPr>
            <p:cNvSpPr/>
            <p:nvPr/>
          </p:nvSpPr>
          <p:spPr>
            <a:xfrm>
              <a:off x="574657" y="3346987"/>
              <a:ext cx="60906" cy="91415"/>
            </a:xfrm>
            <a:custGeom>
              <a:avLst/>
              <a:gdLst>
                <a:gd name="connsiteX0" fmla="*/ 30452 w 60906"/>
                <a:gd name="connsiteY0" fmla="*/ 9444 h 91415"/>
                <a:gd name="connsiteX1" fmla="*/ 16584 w 60906"/>
                <a:gd name="connsiteY1" fmla="*/ 18532 h 91415"/>
                <a:gd name="connsiteX2" fmla="*/ 11980 w 60906"/>
                <a:gd name="connsiteY2" fmla="*/ 45741 h 91415"/>
                <a:gd name="connsiteX3" fmla="*/ 16584 w 60906"/>
                <a:gd name="connsiteY3" fmla="*/ 72942 h 91415"/>
                <a:gd name="connsiteX4" fmla="*/ 30452 w 60906"/>
                <a:gd name="connsiteY4" fmla="*/ 81975 h 91415"/>
                <a:gd name="connsiteX5" fmla="*/ 44322 w 60906"/>
                <a:gd name="connsiteY5" fmla="*/ 72942 h 91415"/>
                <a:gd name="connsiteX6" fmla="*/ 48984 w 60906"/>
                <a:gd name="connsiteY6" fmla="*/ 45741 h 91415"/>
                <a:gd name="connsiteX7" fmla="*/ 44322 w 60906"/>
                <a:gd name="connsiteY7" fmla="*/ 18532 h 91415"/>
                <a:gd name="connsiteX8" fmla="*/ 30452 w 60906"/>
                <a:gd name="connsiteY8" fmla="*/ 9444 h 91415"/>
                <a:gd name="connsiteX9" fmla="*/ 30452 w 60906"/>
                <a:gd name="connsiteY9" fmla="*/ 0 h 91415"/>
                <a:gd name="connsiteX10" fmla="*/ 53056 w 60906"/>
                <a:gd name="connsiteY10" fmla="*/ 11744 h 91415"/>
                <a:gd name="connsiteX11" fmla="*/ 60906 w 60906"/>
                <a:gd name="connsiteY11" fmla="*/ 45741 h 91415"/>
                <a:gd name="connsiteX12" fmla="*/ 53056 w 60906"/>
                <a:gd name="connsiteY12" fmla="*/ 79731 h 91415"/>
                <a:gd name="connsiteX13" fmla="*/ 30452 w 60906"/>
                <a:gd name="connsiteY13" fmla="*/ 91416 h 91415"/>
                <a:gd name="connsiteX14" fmla="*/ 7790 w 60906"/>
                <a:gd name="connsiteY14" fmla="*/ 79731 h 91415"/>
                <a:gd name="connsiteX15" fmla="*/ 0 w 60906"/>
                <a:gd name="connsiteY15" fmla="*/ 45741 h 91415"/>
                <a:gd name="connsiteX16" fmla="*/ 7790 w 60906"/>
                <a:gd name="connsiteY16" fmla="*/ 11744 h 91415"/>
                <a:gd name="connsiteX17" fmla="*/ 30452 w 60906"/>
                <a:gd name="connsiteY17" fmla="*/ 0 h 91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0906" h="91415">
                  <a:moveTo>
                    <a:pt x="30452" y="9444"/>
                  </a:moveTo>
                  <a:cubicBezTo>
                    <a:pt x="24314" y="9444"/>
                    <a:pt x="19692" y="12473"/>
                    <a:pt x="16584" y="18532"/>
                  </a:cubicBezTo>
                  <a:cubicBezTo>
                    <a:pt x="13514" y="24552"/>
                    <a:pt x="11980" y="33620"/>
                    <a:pt x="11980" y="45741"/>
                  </a:cubicBezTo>
                  <a:cubicBezTo>
                    <a:pt x="11980" y="57819"/>
                    <a:pt x="13514" y="66881"/>
                    <a:pt x="16584" y="72942"/>
                  </a:cubicBezTo>
                  <a:cubicBezTo>
                    <a:pt x="19692" y="78959"/>
                    <a:pt x="24314" y="81975"/>
                    <a:pt x="30452" y="81975"/>
                  </a:cubicBezTo>
                  <a:cubicBezTo>
                    <a:pt x="36630" y="81975"/>
                    <a:pt x="41253" y="78959"/>
                    <a:pt x="44322" y="72942"/>
                  </a:cubicBezTo>
                  <a:cubicBezTo>
                    <a:pt x="47430" y="66881"/>
                    <a:pt x="48984" y="57819"/>
                    <a:pt x="48984" y="45741"/>
                  </a:cubicBezTo>
                  <a:cubicBezTo>
                    <a:pt x="48984" y="33620"/>
                    <a:pt x="47430" y="24552"/>
                    <a:pt x="44322" y="18532"/>
                  </a:cubicBezTo>
                  <a:cubicBezTo>
                    <a:pt x="41253" y="12473"/>
                    <a:pt x="36630" y="9444"/>
                    <a:pt x="30452" y="9444"/>
                  </a:cubicBezTo>
                  <a:moveTo>
                    <a:pt x="30452" y="0"/>
                  </a:moveTo>
                  <a:cubicBezTo>
                    <a:pt x="40329" y="0"/>
                    <a:pt x="47863" y="3915"/>
                    <a:pt x="53056" y="11744"/>
                  </a:cubicBezTo>
                  <a:cubicBezTo>
                    <a:pt x="58290" y="19534"/>
                    <a:pt x="60906" y="30868"/>
                    <a:pt x="60906" y="45741"/>
                  </a:cubicBezTo>
                  <a:cubicBezTo>
                    <a:pt x="60906" y="60573"/>
                    <a:pt x="58290" y="71908"/>
                    <a:pt x="53056" y="79731"/>
                  </a:cubicBezTo>
                  <a:cubicBezTo>
                    <a:pt x="47863" y="87526"/>
                    <a:pt x="40329" y="91416"/>
                    <a:pt x="30452" y="91416"/>
                  </a:cubicBezTo>
                  <a:cubicBezTo>
                    <a:pt x="20577" y="91416"/>
                    <a:pt x="13023" y="87526"/>
                    <a:pt x="7790" y="79731"/>
                  </a:cubicBezTo>
                  <a:cubicBezTo>
                    <a:pt x="2596" y="71908"/>
                    <a:pt x="0" y="60573"/>
                    <a:pt x="0" y="45741"/>
                  </a:cubicBezTo>
                  <a:cubicBezTo>
                    <a:pt x="0" y="30868"/>
                    <a:pt x="2596" y="19534"/>
                    <a:pt x="7790" y="11744"/>
                  </a:cubicBezTo>
                  <a:cubicBezTo>
                    <a:pt x="13023" y="3915"/>
                    <a:pt x="20577" y="0"/>
                    <a:pt x="30452" y="0"/>
                  </a:cubicBezTo>
                  <a:close/>
                </a:path>
              </a:pathLst>
            </a:custGeom>
            <a:solidFill>
              <a:srgbClr val="000000"/>
            </a:solidFill>
            <a:ln w="14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4EC96E92-E169-DD64-DFF6-FCA2786857E8}"/>
                </a:ext>
              </a:extLst>
            </p:cNvPr>
            <p:cNvSpPr/>
            <p:nvPr/>
          </p:nvSpPr>
          <p:spPr>
            <a:xfrm>
              <a:off x="498641" y="2866504"/>
              <a:ext cx="55949" cy="89706"/>
            </a:xfrm>
            <a:custGeom>
              <a:avLst/>
              <a:gdLst>
                <a:gd name="connsiteX0" fmla="*/ 14342 w 55949"/>
                <a:gd name="connsiteY0" fmla="*/ 79674 h 89706"/>
                <a:gd name="connsiteX1" fmla="*/ 55950 w 55949"/>
                <a:gd name="connsiteY1" fmla="*/ 79674 h 89706"/>
                <a:gd name="connsiteX2" fmla="*/ 55950 w 55949"/>
                <a:gd name="connsiteY2" fmla="*/ 89707 h 89706"/>
                <a:gd name="connsiteX3" fmla="*/ 0 w 55949"/>
                <a:gd name="connsiteY3" fmla="*/ 89707 h 89706"/>
                <a:gd name="connsiteX4" fmla="*/ 0 w 55949"/>
                <a:gd name="connsiteY4" fmla="*/ 79674 h 89706"/>
                <a:gd name="connsiteX5" fmla="*/ 18472 w 55949"/>
                <a:gd name="connsiteY5" fmla="*/ 60848 h 89706"/>
                <a:gd name="connsiteX6" fmla="*/ 33228 w 55949"/>
                <a:gd name="connsiteY6" fmla="*/ 45562 h 89706"/>
                <a:gd name="connsiteX7" fmla="*/ 41194 w 55949"/>
                <a:gd name="connsiteY7" fmla="*/ 34702 h 89706"/>
                <a:gd name="connsiteX8" fmla="*/ 43496 w 55949"/>
                <a:gd name="connsiteY8" fmla="*/ 25908 h 89706"/>
                <a:gd name="connsiteX9" fmla="*/ 38540 w 55949"/>
                <a:gd name="connsiteY9" fmla="*/ 14458 h 89706"/>
                <a:gd name="connsiteX10" fmla="*/ 25732 w 55949"/>
                <a:gd name="connsiteY10" fmla="*/ 10032 h 89706"/>
                <a:gd name="connsiteX11" fmla="*/ 13870 w 55949"/>
                <a:gd name="connsiteY11" fmla="*/ 11980 h 89706"/>
                <a:gd name="connsiteX12" fmla="*/ 590 w 55949"/>
                <a:gd name="connsiteY12" fmla="*/ 17882 h 89706"/>
                <a:gd name="connsiteX13" fmla="*/ 590 w 55949"/>
                <a:gd name="connsiteY13" fmla="*/ 5842 h 89706"/>
                <a:gd name="connsiteX14" fmla="*/ 14046 w 55949"/>
                <a:gd name="connsiteY14" fmla="*/ 1474 h 89706"/>
                <a:gd name="connsiteX15" fmla="*/ 25496 w 55949"/>
                <a:gd name="connsiteY15" fmla="*/ 0 h 89706"/>
                <a:gd name="connsiteX16" fmla="*/ 47332 w 55949"/>
                <a:gd name="connsiteY16" fmla="*/ 6846 h 89706"/>
                <a:gd name="connsiteX17" fmla="*/ 55478 w 55949"/>
                <a:gd name="connsiteY17" fmla="*/ 25142 h 89706"/>
                <a:gd name="connsiteX18" fmla="*/ 53412 w 55949"/>
                <a:gd name="connsiteY18" fmla="*/ 35470 h 89706"/>
                <a:gd name="connsiteX19" fmla="*/ 46034 w 55949"/>
                <a:gd name="connsiteY19" fmla="*/ 46919 h 89706"/>
                <a:gd name="connsiteX20" fmla="*/ 36650 w 55949"/>
                <a:gd name="connsiteY20" fmla="*/ 56834 h 89706"/>
                <a:gd name="connsiteX21" fmla="*/ 14342 w 55949"/>
                <a:gd name="connsiteY21" fmla="*/ 79674 h 89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5949" h="89706">
                  <a:moveTo>
                    <a:pt x="14342" y="79674"/>
                  </a:moveTo>
                  <a:lnTo>
                    <a:pt x="55950" y="79674"/>
                  </a:lnTo>
                  <a:lnTo>
                    <a:pt x="55950" y="89707"/>
                  </a:lnTo>
                  <a:lnTo>
                    <a:pt x="0" y="89707"/>
                  </a:lnTo>
                  <a:lnTo>
                    <a:pt x="0" y="79674"/>
                  </a:lnTo>
                  <a:cubicBezTo>
                    <a:pt x="4525" y="74992"/>
                    <a:pt x="10682" y="68717"/>
                    <a:pt x="18472" y="60848"/>
                  </a:cubicBezTo>
                  <a:cubicBezTo>
                    <a:pt x="26303" y="52938"/>
                    <a:pt x="31222" y="47844"/>
                    <a:pt x="33228" y="45562"/>
                  </a:cubicBezTo>
                  <a:cubicBezTo>
                    <a:pt x="37044" y="41273"/>
                    <a:pt x="39699" y="37653"/>
                    <a:pt x="41194" y="34702"/>
                  </a:cubicBezTo>
                  <a:cubicBezTo>
                    <a:pt x="42728" y="31711"/>
                    <a:pt x="43496" y="28780"/>
                    <a:pt x="43496" y="25908"/>
                  </a:cubicBezTo>
                  <a:cubicBezTo>
                    <a:pt x="43496" y="21227"/>
                    <a:pt x="41844" y="17410"/>
                    <a:pt x="38540" y="14458"/>
                  </a:cubicBezTo>
                  <a:cubicBezTo>
                    <a:pt x="35273" y="11508"/>
                    <a:pt x="31005" y="10032"/>
                    <a:pt x="25732" y="10032"/>
                  </a:cubicBezTo>
                  <a:cubicBezTo>
                    <a:pt x="21995" y="10032"/>
                    <a:pt x="18041" y="10682"/>
                    <a:pt x="13870" y="11980"/>
                  </a:cubicBezTo>
                  <a:cubicBezTo>
                    <a:pt x="9738" y="13278"/>
                    <a:pt x="5312" y="15247"/>
                    <a:pt x="590" y="17882"/>
                  </a:cubicBezTo>
                  <a:lnTo>
                    <a:pt x="590" y="5842"/>
                  </a:lnTo>
                  <a:cubicBezTo>
                    <a:pt x="5391" y="3915"/>
                    <a:pt x="9875" y="2458"/>
                    <a:pt x="14046" y="1474"/>
                  </a:cubicBezTo>
                  <a:cubicBezTo>
                    <a:pt x="18217" y="491"/>
                    <a:pt x="22033" y="0"/>
                    <a:pt x="25496" y="0"/>
                  </a:cubicBezTo>
                  <a:cubicBezTo>
                    <a:pt x="34624" y="0"/>
                    <a:pt x="41902" y="2282"/>
                    <a:pt x="47332" y="6846"/>
                  </a:cubicBezTo>
                  <a:cubicBezTo>
                    <a:pt x="52762" y="11411"/>
                    <a:pt x="55478" y="17509"/>
                    <a:pt x="55478" y="25142"/>
                  </a:cubicBezTo>
                  <a:cubicBezTo>
                    <a:pt x="55478" y="28761"/>
                    <a:pt x="54789" y="32204"/>
                    <a:pt x="53412" y="35470"/>
                  </a:cubicBezTo>
                  <a:cubicBezTo>
                    <a:pt x="52075" y="38696"/>
                    <a:pt x="49615" y="42511"/>
                    <a:pt x="46034" y="46919"/>
                  </a:cubicBezTo>
                  <a:cubicBezTo>
                    <a:pt x="45051" y="48059"/>
                    <a:pt x="41923" y="51365"/>
                    <a:pt x="36650" y="56834"/>
                  </a:cubicBezTo>
                  <a:cubicBezTo>
                    <a:pt x="31378" y="62264"/>
                    <a:pt x="23941" y="69877"/>
                    <a:pt x="14342" y="79674"/>
                  </a:cubicBezTo>
                  <a:close/>
                </a:path>
              </a:pathLst>
            </a:custGeom>
            <a:solidFill>
              <a:srgbClr val="000000"/>
            </a:solidFill>
            <a:ln w="14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17528485-CE19-F7E4-31E2-E337F9138A30}"/>
                </a:ext>
              </a:extLst>
            </p:cNvPr>
            <p:cNvSpPr/>
            <p:nvPr/>
          </p:nvSpPr>
          <p:spPr>
            <a:xfrm>
              <a:off x="574657" y="2866504"/>
              <a:ext cx="60906" cy="91418"/>
            </a:xfrm>
            <a:custGeom>
              <a:avLst/>
              <a:gdLst>
                <a:gd name="connsiteX0" fmla="*/ 30452 w 60906"/>
                <a:gd name="connsiteY0" fmla="*/ 9442 h 91418"/>
                <a:gd name="connsiteX1" fmla="*/ 16584 w 60906"/>
                <a:gd name="connsiteY1" fmla="*/ 18532 h 91418"/>
                <a:gd name="connsiteX2" fmla="*/ 11980 w 60906"/>
                <a:gd name="connsiteY2" fmla="*/ 45738 h 91418"/>
                <a:gd name="connsiteX3" fmla="*/ 16584 w 60906"/>
                <a:gd name="connsiteY3" fmla="*/ 72946 h 91418"/>
                <a:gd name="connsiteX4" fmla="*/ 30452 w 60906"/>
                <a:gd name="connsiteY4" fmla="*/ 81976 h 91418"/>
                <a:gd name="connsiteX5" fmla="*/ 44322 w 60906"/>
                <a:gd name="connsiteY5" fmla="*/ 72946 h 91418"/>
                <a:gd name="connsiteX6" fmla="*/ 48984 w 60906"/>
                <a:gd name="connsiteY6" fmla="*/ 45738 h 91418"/>
                <a:gd name="connsiteX7" fmla="*/ 44322 w 60906"/>
                <a:gd name="connsiteY7" fmla="*/ 18532 h 91418"/>
                <a:gd name="connsiteX8" fmla="*/ 30452 w 60906"/>
                <a:gd name="connsiteY8" fmla="*/ 9442 h 91418"/>
                <a:gd name="connsiteX9" fmla="*/ 30452 w 60906"/>
                <a:gd name="connsiteY9" fmla="*/ 0 h 91418"/>
                <a:gd name="connsiteX10" fmla="*/ 53056 w 60906"/>
                <a:gd name="connsiteY10" fmla="*/ 11744 h 91418"/>
                <a:gd name="connsiteX11" fmla="*/ 60906 w 60906"/>
                <a:gd name="connsiteY11" fmla="*/ 45738 h 91418"/>
                <a:gd name="connsiteX12" fmla="*/ 53056 w 60906"/>
                <a:gd name="connsiteY12" fmla="*/ 79733 h 91418"/>
                <a:gd name="connsiteX13" fmla="*/ 30452 w 60906"/>
                <a:gd name="connsiteY13" fmla="*/ 91419 h 91418"/>
                <a:gd name="connsiteX14" fmla="*/ 7790 w 60906"/>
                <a:gd name="connsiteY14" fmla="*/ 79733 h 91418"/>
                <a:gd name="connsiteX15" fmla="*/ 0 w 60906"/>
                <a:gd name="connsiteY15" fmla="*/ 45738 h 91418"/>
                <a:gd name="connsiteX16" fmla="*/ 7790 w 60906"/>
                <a:gd name="connsiteY16" fmla="*/ 11744 h 91418"/>
                <a:gd name="connsiteX17" fmla="*/ 30452 w 60906"/>
                <a:gd name="connsiteY17" fmla="*/ 0 h 91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0906" h="91418">
                  <a:moveTo>
                    <a:pt x="30452" y="9442"/>
                  </a:moveTo>
                  <a:cubicBezTo>
                    <a:pt x="24314" y="9442"/>
                    <a:pt x="19692" y="12473"/>
                    <a:pt x="16584" y="18532"/>
                  </a:cubicBezTo>
                  <a:cubicBezTo>
                    <a:pt x="13514" y="24550"/>
                    <a:pt x="11980" y="33620"/>
                    <a:pt x="11980" y="45738"/>
                  </a:cubicBezTo>
                  <a:cubicBezTo>
                    <a:pt x="11980" y="57818"/>
                    <a:pt x="13514" y="66887"/>
                    <a:pt x="16584" y="72946"/>
                  </a:cubicBezTo>
                  <a:cubicBezTo>
                    <a:pt x="19692" y="78966"/>
                    <a:pt x="24314" y="81976"/>
                    <a:pt x="30452" y="81976"/>
                  </a:cubicBezTo>
                  <a:cubicBezTo>
                    <a:pt x="36630" y="81976"/>
                    <a:pt x="41253" y="78966"/>
                    <a:pt x="44322" y="72946"/>
                  </a:cubicBezTo>
                  <a:cubicBezTo>
                    <a:pt x="47430" y="66887"/>
                    <a:pt x="48984" y="57818"/>
                    <a:pt x="48984" y="45738"/>
                  </a:cubicBezTo>
                  <a:cubicBezTo>
                    <a:pt x="48984" y="33620"/>
                    <a:pt x="47430" y="24550"/>
                    <a:pt x="44322" y="18532"/>
                  </a:cubicBezTo>
                  <a:cubicBezTo>
                    <a:pt x="41253" y="12473"/>
                    <a:pt x="36630" y="9442"/>
                    <a:pt x="30452" y="9442"/>
                  </a:cubicBezTo>
                  <a:moveTo>
                    <a:pt x="30452" y="0"/>
                  </a:moveTo>
                  <a:cubicBezTo>
                    <a:pt x="40329" y="0"/>
                    <a:pt x="47863" y="3915"/>
                    <a:pt x="53056" y="11744"/>
                  </a:cubicBezTo>
                  <a:cubicBezTo>
                    <a:pt x="58290" y="19534"/>
                    <a:pt x="60906" y="30866"/>
                    <a:pt x="60906" y="45738"/>
                  </a:cubicBezTo>
                  <a:cubicBezTo>
                    <a:pt x="60906" y="60571"/>
                    <a:pt x="58290" y="71903"/>
                    <a:pt x="53056" y="79733"/>
                  </a:cubicBezTo>
                  <a:cubicBezTo>
                    <a:pt x="47863" y="87523"/>
                    <a:pt x="40329" y="91419"/>
                    <a:pt x="30452" y="91419"/>
                  </a:cubicBezTo>
                  <a:cubicBezTo>
                    <a:pt x="20577" y="91419"/>
                    <a:pt x="13023" y="87523"/>
                    <a:pt x="7790" y="79733"/>
                  </a:cubicBezTo>
                  <a:cubicBezTo>
                    <a:pt x="2596" y="71903"/>
                    <a:pt x="0" y="60571"/>
                    <a:pt x="0" y="45738"/>
                  </a:cubicBezTo>
                  <a:cubicBezTo>
                    <a:pt x="0" y="30866"/>
                    <a:pt x="2596" y="19534"/>
                    <a:pt x="7790" y="11744"/>
                  </a:cubicBezTo>
                  <a:cubicBezTo>
                    <a:pt x="13023" y="3915"/>
                    <a:pt x="20577" y="0"/>
                    <a:pt x="30452" y="0"/>
                  </a:cubicBezTo>
                  <a:close/>
                </a:path>
              </a:pathLst>
            </a:custGeom>
            <a:solidFill>
              <a:srgbClr val="000000"/>
            </a:solidFill>
            <a:ln w="14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FFD02002-0C6C-F575-C474-6FB7CCB062A1}"/>
                </a:ext>
              </a:extLst>
            </p:cNvPr>
            <p:cNvSpPr/>
            <p:nvPr/>
          </p:nvSpPr>
          <p:spPr>
            <a:xfrm>
              <a:off x="498995" y="2386019"/>
              <a:ext cx="58015" cy="91419"/>
            </a:xfrm>
            <a:custGeom>
              <a:avLst/>
              <a:gdLst>
                <a:gd name="connsiteX0" fmla="*/ 39838 w 58015"/>
                <a:gd name="connsiteY0" fmla="*/ 42198 h 91419"/>
                <a:gd name="connsiteX1" fmla="*/ 53176 w 58015"/>
                <a:gd name="connsiteY1" fmla="*/ 49812 h 91419"/>
                <a:gd name="connsiteX2" fmla="*/ 58016 w 58015"/>
                <a:gd name="connsiteY2" fmla="*/ 64094 h 91419"/>
                <a:gd name="connsiteX3" fmla="*/ 49044 w 58015"/>
                <a:gd name="connsiteY3" fmla="*/ 84278 h 91419"/>
                <a:gd name="connsiteX4" fmla="*/ 23548 w 58015"/>
                <a:gd name="connsiteY4" fmla="*/ 91420 h 91419"/>
                <a:gd name="connsiteX5" fmla="*/ 12100 w 58015"/>
                <a:gd name="connsiteY5" fmla="*/ 90298 h 91419"/>
                <a:gd name="connsiteX6" fmla="*/ 0 w 58015"/>
                <a:gd name="connsiteY6" fmla="*/ 87052 h 91419"/>
                <a:gd name="connsiteX7" fmla="*/ 0 w 58015"/>
                <a:gd name="connsiteY7" fmla="*/ 75544 h 91419"/>
                <a:gd name="connsiteX8" fmla="*/ 10860 w 58015"/>
                <a:gd name="connsiteY8" fmla="*/ 79912 h 91419"/>
                <a:gd name="connsiteX9" fmla="*/ 23194 w 58015"/>
                <a:gd name="connsiteY9" fmla="*/ 81386 h 91419"/>
                <a:gd name="connsiteX10" fmla="*/ 40250 w 58015"/>
                <a:gd name="connsiteY10" fmla="*/ 76960 h 91419"/>
                <a:gd name="connsiteX11" fmla="*/ 46152 w 58015"/>
                <a:gd name="connsiteY11" fmla="*/ 64094 h 91419"/>
                <a:gd name="connsiteX12" fmla="*/ 40664 w 58015"/>
                <a:gd name="connsiteY12" fmla="*/ 51936 h 91419"/>
                <a:gd name="connsiteX13" fmla="*/ 25496 w 58015"/>
                <a:gd name="connsiteY13" fmla="*/ 47510 h 91419"/>
                <a:gd name="connsiteX14" fmla="*/ 15228 w 58015"/>
                <a:gd name="connsiteY14" fmla="*/ 47510 h 91419"/>
                <a:gd name="connsiteX15" fmla="*/ 15228 w 58015"/>
                <a:gd name="connsiteY15" fmla="*/ 37714 h 91419"/>
                <a:gd name="connsiteX16" fmla="*/ 25968 w 58015"/>
                <a:gd name="connsiteY16" fmla="*/ 37714 h 91419"/>
                <a:gd name="connsiteX17" fmla="*/ 39424 w 58015"/>
                <a:gd name="connsiteY17" fmla="*/ 34232 h 91419"/>
                <a:gd name="connsiteX18" fmla="*/ 44086 w 58015"/>
                <a:gd name="connsiteY18" fmla="*/ 24080 h 91419"/>
                <a:gd name="connsiteX19" fmla="*/ 39248 w 58015"/>
                <a:gd name="connsiteY19" fmla="*/ 13692 h 91419"/>
                <a:gd name="connsiteX20" fmla="*/ 25496 w 58015"/>
                <a:gd name="connsiteY20" fmla="*/ 10034 h 91419"/>
                <a:gd name="connsiteX21" fmla="*/ 14992 w 58015"/>
                <a:gd name="connsiteY21" fmla="*/ 11096 h 91419"/>
                <a:gd name="connsiteX22" fmla="*/ 2656 w 58015"/>
                <a:gd name="connsiteY22" fmla="*/ 14402 h 91419"/>
                <a:gd name="connsiteX23" fmla="*/ 2656 w 58015"/>
                <a:gd name="connsiteY23" fmla="*/ 3778 h 91419"/>
                <a:gd name="connsiteX24" fmla="*/ 15346 w 58015"/>
                <a:gd name="connsiteY24" fmla="*/ 944 h 91419"/>
                <a:gd name="connsiteX25" fmla="*/ 26558 w 58015"/>
                <a:gd name="connsiteY25" fmla="*/ 0 h 91419"/>
                <a:gd name="connsiteX26" fmla="*/ 48042 w 58015"/>
                <a:gd name="connsiteY26" fmla="*/ 6198 h 91419"/>
                <a:gd name="connsiteX27" fmla="*/ 55950 w 58015"/>
                <a:gd name="connsiteY27" fmla="*/ 22840 h 91419"/>
                <a:gd name="connsiteX28" fmla="*/ 51760 w 58015"/>
                <a:gd name="connsiteY28" fmla="*/ 35234 h 91419"/>
                <a:gd name="connsiteX29" fmla="*/ 39838 w 58015"/>
                <a:gd name="connsiteY29" fmla="*/ 42198 h 91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8015" h="91419">
                  <a:moveTo>
                    <a:pt x="39838" y="42198"/>
                  </a:moveTo>
                  <a:cubicBezTo>
                    <a:pt x="45543" y="43418"/>
                    <a:pt x="49990" y="45955"/>
                    <a:pt x="53176" y="49812"/>
                  </a:cubicBezTo>
                  <a:cubicBezTo>
                    <a:pt x="56403" y="53668"/>
                    <a:pt x="58016" y="58428"/>
                    <a:pt x="58016" y="64094"/>
                  </a:cubicBezTo>
                  <a:cubicBezTo>
                    <a:pt x="58016" y="72790"/>
                    <a:pt x="55025" y="79518"/>
                    <a:pt x="49044" y="84278"/>
                  </a:cubicBezTo>
                  <a:cubicBezTo>
                    <a:pt x="43063" y="89039"/>
                    <a:pt x="34565" y="91420"/>
                    <a:pt x="23548" y="91420"/>
                  </a:cubicBezTo>
                  <a:cubicBezTo>
                    <a:pt x="19849" y="91420"/>
                    <a:pt x="16033" y="91046"/>
                    <a:pt x="12100" y="90298"/>
                  </a:cubicBezTo>
                  <a:cubicBezTo>
                    <a:pt x="8204" y="89590"/>
                    <a:pt x="4171" y="88508"/>
                    <a:pt x="0" y="87052"/>
                  </a:cubicBezTo>
                  <a:lnTo>
                    <a:pt x="0" y="75544"/>
                  </a:lnTo>
                  <a:cubicBezTo>
                    <a:pt x="3306" y="77471"/>
                    <a:pt x="6925" y="78928"/>
                    <a:pt x="10860" y="79912"/>
                  </a:cubicBezTo>
                  <a:cubicBezTo>
                    <a:pt x="14795" y="80895"/>
                    <a:pt x="18906" y="81386"/>
                    <a:pt x="23194" y="81386"/>
                  </a:cubicBezTo>
                  <a:cubicBezTo>
                    <a:pt x="30670" y="81386"/>
                    <a:pt x="36356" y="79910"/>
                    <a:pt x="40250" y="76960"/>
                  </a:cubicBezTo>
                  <a:cubicBezTo>
                    <a:pt x="44185" y="74010"/>
                    <a:pt x="46152" y="69721"/>
                    <a:pt x="46152" y="64094"/>
                  </a:cubicBezTo>
                  <a:cubicBezTo>
                    <a:pt x="46152" y="58900"/>
                    <a:pt x="44322" y="54848"/>
                    <a:pt x="40664" y="51936"/>
                  </a:cubicBezTo>
                  <a:cubicBezTo>
                    <a:pt x="37044" y="48986"/>
                    <a:pt x="31988" y="47510"/>
                    <a:pt x="25496" y="47510"/>
                  </a:cubicBezTo>
                  <a:lnTo>
                    <a:pt x="15228" y="47510"/>
                  </a:lnTo>
                  <a:lnTo>
                    <a:pt x="15228" y="37714"/>
                  </a:lnTo>
                  <a:lnTo>
                    <a:pt x="25968" y="37714"/>
                  </a:lnTo>
                  <a:cubicBezTo>
                    <a:pt x="31831" y="37714"/>
                    <a:pt x="36317" y="36553"/>
                    <a:pt x="39424" y="34232"/>
                  </a:cubicBezTo>
                  <a:cubicBezTo>
                    <a:pt x="42532" y="31870"/>
                    <a:pt x="44086" y="28487"/>
                    <a:pt x="44086" y="24080"/>
                  </a:cubicBezTo>
                  <a:cubicBezTo>
                    <a:pt x="44086" y="19555"/>
                    <a:pt x="42473" y="16092"/>
                    <a:pt x="39248" y="13692"/>
                  </a:cubicBezTo>
                  <a:cubicBezTo>
                    <a:pt x="36060" y="11253"/>
                    <a:pt x="31477" y="10034"/>
                    <a:pt x="25496" y="10034"/>
                  </a:cubicBezTo>
                  <a:cubicBezTo>
                    <a:pt x="22231" y="10034"/>
                    <a:pt x="18729" y="10388"/>
                    <a:pt x="14992" y="11096"/>
                  </a:cubicBezTo>
                  <a:cubicBezTo>
                    <a:pt x="11253" y="11804"/>
                    <a:pt x="7142" y="12905"/>
                    <a:pt x="2656" y="14402"/>
                  </a:cubicBezTo>
                  <a:lnTo>
                    <a:pt x="2656" y="3778"/>
                  </a:lnTo>
                  <a:cubicBezTo>
                    <a:pt x="7181" y="2519"/>
                    <a:pt x="11411" y="1575"/>
                    <a:pt x="15346" y="944"/>
                  </a:cubicBezTo>
                  <a:cubicBezTo>
                    <a:pt x="19319" y="315"/>
                    <a:pt x="23057" y="0"/>
                    <a:pt x="26558" y="0"/>
                  </a:cubicBezTo>
                  <a:cubicBezTo>
                    <a:pt x="35607" y="0"/>
                    <a:pt x="42769" y="2066"/>
                    <a:pt x="48042" y="6198"/>
                  </a:cubicBezTo>
                  <a:cubicBezTo>
                    <a:pt x="53314" y="10290"/>
                    <a:pt x="55950" y="15837"/>
                    <a:pt x="55950" y="22840"/>
                  </a:cubicBezTo>
                  <a:cubicBezTo>
                    <a:pt x="55950" y="27719"/>
                    <a:pt x="54553" y="31850"/>
                    <a:pt x="51760" y="35234"/>
                  </a:cubicBezTo>
                  <a:cubicBezTo>
                    <a:pt x="48965" y="38578"/>
                    <a:pt x="44991" y="40900"/>
                    <a:pt x="39838" y="42198"/>
                  </a:cubicBezTo>
                  <a:close/>
                </a:path>
              </a:pathLst>
            </a:custGeom>
            <a:solidFill>
              <a:srgbClr val="000000"/>
            </a:solidFill>
            <a:ln w="14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C2195E23-BFE9-C57C-5B86-E86EC93170BF}"/>
                </a:ext>
              </a:extLst>
            </p:cNvPr>
            <p:cNvSpPr/>
            <p:nvPr/>
          </p:nvSpPr>
          <p:spPr>
            <a:xfrm>
              <a:off x="574657" y="2386019"/>
              <a:ext cx="60906" cy="91419"/>
            </a:xfrm>
            <a:custGeom>
              <a:avLst/>
              <a:gdLst>
                <a:gd name="connsiteX0" fmla="*/ 30452 w 60906"/>
                <a:gd name="connsiteY0" fmla="*/ 9444 h 91419"/>
                <a:gd name="connsiteX1" fmla="*/ 16584 w 60906"/>
                <a:gd name="connsiteY1" fmla="*/ 18532 h 91419"/>
                <a:gd name="connsiteX2" fmla="*/ 11980 w 60906"/>
                <a:gd name="connsiteY2" fmla="*/ 45740 h 91419"/>
                <a:gd name="connsiteX3" fmla="*/ 16584 w 60906"/>
                <a:gd name="connsiteY3" fmla="*/ 72946 h 91419"/>
                <a:gd name="connsiteX4" fmla="*/ 30452 w 60906"/>
                <a:gd name="connsiteY4" fmla="*/ 81976 h 91419"/>
                <a:gd name="connsiteX5" fmla="*/ 44322 w 60906"/>
                <a:gd name="connsiteY5" fmla="*/ 72946 h 91419"/>
                <a:gd name="connsiteX6" fmla="*/ 48984 w 60906"/>
                <a:gd name="connsiteY6" fmla="*/ 45740 h 91419"/>
                <a:gd name="connsiteX7" fmla="*/ 44322 w 60906"/>
                <a:gd name="connsiteY7" fmla="*/ 18532 h 91419"/>
                <a:gd name="connsiteX8" fmla="*/ 30452 w 60906"/>
                <a:gd name="connsiteY8" fmla="*/ 9444 h 91419"/>
                <a:gd name="connsiteX9" fmla="*/ 30452 w 60906"/>
                <a:gd name="connsiteY9" fmla="*/ 0 h 91419"/>
                <a:gd name="connsiteX10" fmla="*/ 53056 w 60906"/>
                <a:gd name="connsiteY10" fmla="*/ 11746 h 91419"/>
                <a:gd name="connsiteX11" fmla="*/ 60906 w 60906"/>
                <a:gd name="connsiteY11" fmla="*/ 45740 h 91419"/>
                <a:gd name="connsiteX12" fmla="*/ 53056 w 60906"/>
                <a:gd name="connsiteY12" fmla="*/ 79734 h 91419"/>
                <a:gd name="connsiteX13" fmla="*/ 30452 w 60906"/>
                <a:gd name="connsiteY13" fmla="*/ 91420 h 91419"/>
                <a:gd name="connsiteX14" fmla="*/ 7790 w 60906"/>
                <a:gd name="connsiteY14" fmla="*/ 79734 h 91419"/>
                <a:gd name="connsiteX15" fmla="*/ 0 w 60906"/>
                <a:gd name="connsiteY15" fmla="*/ 45740 h 91419"/>
                <a:gd name="connsiteX16" fmla="*/ 7790 w 60906"/>
                <a:gd name="connsiteY16" fmla="*/ 11746 h 91419"/>
                <a:gd name="connsiteX17" fmla="*/ 30452 w 60906"/>
                <a:gd name="connsiteY17" fmla="*/ 0 h 91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0906" h="91419">
                  <a:moveTo>
                    <a:pt x="30452" y="9444"/>
                  </a:moveTo>
                  <a:cubicBezTo>
                    <a:pt x="24314" y="9444"/>
                    <a:pt x="19692" y="12473"/>
                    <a:pt x="16584" y="18532"/>
                  </a:cubicBezTo>
                  <a:cubicBezTo>
                    <a:pt x="13514" y="24552"/>
                    <a:pt x="11980" y="33621"/>
                    <a:pt x="11980" y="45740"/>
                  </a:cubicBezTo>
                  <a:cubicBezTo>
                    <a:pt x="11980" y="57819"/>
                    <a:pt x="13514" y="66887"/>
                    <a:pt x="16584" y="72946"/>
                  </a:cubicBezTo>
                  <a:cubicBezTo>
                    <a:pt x="19692" y="78966"/>
                    <a:pt x="24314" y="81976"/>
                    <a:pt x="30452" y="81976"/>
                  </a:cubicBezTo>
                  <a:cubicBezTo>
                    <a:pt x="36630" y="81976"/>
                    <a:pt x="41253" y="78966"/>
                    <a:pt x="44322" y="72946"/>
                  </a:cubicBezTo>
                  <a:cubicBezTo>
                    <a:pt x="47430" y="66887"/>
                    <a:pt x="48984" y="57819"/>
                    <a:pt x="48984" y="45740"/>
                  </a:cubicBezTo>
                  <a:cubicBezTo>
                    <a:pt x="48984" y="33621"/>
                    <a:pt x="47430" y="24552"/>
                    <a:pt x="44322" y="18532"/>
                  </a:cubicBezTo>
                  <a:cubicBezTo>
                    <a:pt x="41253" y="12473"/>
                    <a:pt x="36630" y="9444"/>
                    <a:pt x="30452" y="9444"/>
                  </a:cubicBezTo>
                  <a:moveTo>
                    <a:pt x="30452" y="0"/>
                  </a:moveTo>
                  <a:cubicBezTo>
                    <a:pt x="40329" y="0"/>
                    <a:pt x="47863" y="3915"/>
                    <a:pt x="53056" y="11746"/>
                  </a:cubicBezTo>
                  <a:cubicBezTo>
                    <a:pt x="58290" y="19536"/>
                    <a:pt x="60906" y="30866"/>
                    <a:pt x="60906" y="45740"/>
                  </a:cubicBezTo>
                  <a:cubicBezTo>
                    <a:pt x="60906" y="60573"/>
                    <a:pt x="58290" y="71905"/>
                    <a:pt x="53056" y="79734"/>
                  </a:cubicBezTo>
                  <a:cubicBezTo>
                    <a:pt x="47863" y="87524"/>
                    <a:pt x="40329" y="91420"/>
                    <a:pt x="30452" y="91420"/>
                  </a:cubicBezTo>
                  <a:cubicBezTo>
                    <a:pt x="20577" y="91420"/>
                    <a:pt x="13023" y="87524"/>
                    <a:pt x="7790" y="79734"/>
                  </a:cubicBezTo>
                  <a:cubicBezTo>
                    <a:pt x="2596" y="71905"/>
                    <a:pt x="0" y="60573"/>
                    <a:pt x="0" y="45740"/>
                  </a:cubicBezTo>
                  <a:cubicBezTo>
                    <a:pt x="0" y="30866"/>
                    <a:pt x="2596" y="19536"/>
                    <a:pt x="7790" y="11746"/>
                  </a:cubicBezTo>
                  <a:cubicBezTo>
                    <a:pt x="13023" y="3915"/>
                    <a:pt x="20577" y="0"/>
                    <a:pt x="30452" y="0"/>
                  </a:cubicBezTo>
                  <a:close/>
                </a:path>
              </a:pathLst>
            </a:custGeom>
            <a:solidFill>
              <a:srgbClr val="000000"/>
            </a:solidFill>
            <a:ln w="14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FDD27C0B-D8BC-A4EA-A43B-054577A7EADE}"/>
                </a:ext>
              </a:extLst>
            </p:cNvPr>
            <p:cNvSpPr/>
            <p:nvPr/>
          </p:nvSpPr>
          <p:spPr>
            <a:xfrm>
              <a:off x="382642" y="3277638"/>
              <a:ext cx="5596" cy="93091"/>
            </a:xfrm>
            <a:custGeom>
              <a:avLst/>
              <a:gdLst>
                <a:gd name="connsiteX0" fmla="*/ 819 w 5596"/>
                <a:gd name="connsiteY0" fmla="*/ 819 h 93091"/>
                <a:gd name="connsiteX1" fmla="*/ 2798 w 5596"/>
                <a:gd name="connsiteY1" fmla="*/ 0 h 93091"/>
                <a:gd name="connsiteX2" fmla="*/ 4778 w 5596"/>
                <a:gd name="connsiteY2" fmla="*/ 819 h 93091"/>
                <a:gd name="connsiteX3" fmla="*/ 5596 w 5596"/>
                <a:gd name="connsiteY3" fmla="*/ 2797 h 93091"/>
                <a:gd name="connsiteX4" fmla="*/ 5596 w 5596"/>
                <a:gd name="connsiteY4" fmla="*/ 90292 h 93091"/>
                <a:gd name="connsiteX5" fmla="*/ 4778 w 5596"/>
                <a:gd name="connsiteY5" fmla="*/ 92272 h 93091"/>
                <a:gd name="connsiteX6" fmla="*/ 2798 w 5596"/>
                <a:gd name="connsiteY6" fmla="*/ 93091 h 93091"/>
                <a:gd name="connsiteX7" fmla="*/ 819 w 5596"/>
                <a:gd name="connsiteY7" fmla="*/ 92272 h 93091"/>
                <a:gd name="connsiteX8" fmla="*/ 0 w 5596"/>
                <a:gd name="connsiteY8" fmla="*/ 90292 h 93091"/>
                <a:gd name="connsiteX9" fmla="*/ 0 w 5596"/>
                <a:gd name="connsiteY9" fmla="*/ 2797 h 93091"/>
                <a:gd name="connsiteX10" fmla="*/ 819 w 5596"/>
                <a:gd name="connsiteY10" fmla="*/ 819 h 93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596" h="93091">
                  <a:moveTo>
                    <a:pt x="819" y="819"/>
                  </a:moveTo>
                  <a:cubicBezTo>
                    <a:pt x="1365" y="272"/>
                    <a:pt x="2025" y="0"/>
                    <a:pt x="2798" y="0"/>
                  </a:cubicBezTo>
                  <a:cubicBezTo>
                    <a:pt x="3572" y="0"/>
                    <a:pt x="4231" y="272"/>
                    <a:pt x="4778" y="819"/>
                  </a:cubicBezTo>
                  <a:cubicBezTo>
                    <a:pt x="5323" y="1365"/>
                    <a:pt x="5596" y="2024"/>
                    <a:pt x="5596" y="2797"/>
                  </a:cubicBezTo>
                  <a:lnTo>
                    <a:pt x="5596" y="90292"/>
                  </a:lnTo>
                  <a:cubicBezTo>
                    <a:pt x="5596" y="91066"/>
                    <a:pt x="5323" y="91726"/>
                    <a:pt x="4778" y="92272"/>
                  </a:cubicBezTo>
                  <a:cubicBezTo>
                    <a:pt x="4231" y="92819"/>
                    <a:pt x="3572" y="93091"/>
                    <a:pt x="2798" y="93091"/>
                  </a:cubicBezTo>
                  <a:cubicBezTo>
                    <a:pt x="2025" y="93091"/>
                    <a:pt x="1365" y="92819"/>
                    <a:pt x="819" y="92272"/>
                  </a:cubicBezTo>
                  <a:cubicBezTo>
                    <a:pt x="273" y="91726"/>
                    <a:pt x="0" y="91066"/>
                    <a:pt x="0" y="90292"/>
                  </a:cubicBezTo>
                  <a:lnTo>
                    <a:pt x="0" y="2797"/>
                  </a:lnTo>
                  <a:cubicBezTo>
                    <a:pt x="0" y="2024"/>
                    <a:pt x="273" y="1365"/>
                    <a:pt x="819" y="819"/>
                  </a:cubicBezTo>
                  <a:close/>
                </a:path>
              </a:pathLst>
            </a:custGeom>
            <a:solidFill>
              <a:srgbClr val="000000"/>
            </a:solidFill>
            <a:ln w="14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9001E0DA-6C27-7049-C579-28A9BF5D6AE1}"/>
                </a:ext>
              </a:extLst>
            </p:cNvPr>
            <p:cNvSpPr/>
            <p:nvPr/>
          </p:nvSpPr>
          <p:spPr>
            <a:xfrm>
              <a:off x="323402" y="3232069"/>
              <a:ext cx="96981" cy="30985"/>
            </a:xfrm>
            <a:custGeom>
              <a:avLst/>
              <a:gdLst>
                <a:gd name="connsiteX0" fmla="*/ 96982 w 96981"/>
                <a:gd name="connsiteY0" fmla="*/ 30986 h 30985"/>
                <a:gd name="connsiteX1" fmla="*/ 92682 w 96981"/>
                <a:gd name="connsiteY1" fmla="*/ 30986 h 30985"/>
                <a:gd name="connsiteX2" fmla="*/ 91795 w 96981"/>
                <a:gd name="connsiteY2" fmla="*/ 21841 h 30985"/>
                <a:gd name="connsiteX3" fmla="*/ 86335 w 96981"/>
                <a:gd name="connsiteY3" fmla="*/ 20134 h 30985"/>
                <a:gd name="connsiteX4" fmla="*/ 13650 w 96981"/>
                <a:gd name="connsiteY4" fmla="*/ 20134 h 30985"/>
                <a:gd name="connsiteX5" fmla="*/ 7166 w 96981"/>
                <a:gd name="connsiteY5" fmla="*/ 21976 h 30985"/>
                <a:gd name="connsiteX6" fmla="*/ 5869 w 96981"/>
                <a:gd name="connsiteY6" fmla="*/ 30986 h 30985"/>
                <a:gd name="connsiteX7" fmla="*/ 1501 w 96981"/>
                <a:gd name="connsiteY7" fmla="*/ 30986 h 30985"/>
                <a:gd name="connsiteX8" fmla="*/ 0 w 96981"/>
                <a:gd name="connsiteY8" fmla="*/ 10920 h 30985"/>
                <a:gd name="connsiteX9" fmla="*/ 86335 w 96981"/>
                <a:gd name="connsiteY9" fmla="*/ 10920 h 30985"/>
                <a:gd name="connsiteX10" fmla="*/ 91795 w 96981"/>
                <a:gd name="connsiteY10" fmla="*/ 9145 h 30985"/>
                <a:gd name="connsiteX11" fmla="*/ 92682 w 96981"/>
                <a:gd name="connsiteY11" fmla="*/ 0 h 30985"/>
                <a:gd name="connsiteX12" fmla="*/ 96982 w 96981"/>
                <a:gd name="connsiteY12" fmla="*/ 0 h 30985"/>
                <a:gd name="connsiteX13" fmla="*/ 96845 w 96981"/>
                <a:gd name="connsiteY13" fmla="*/ 5255 h 30985"/>
                <a:gd name="connsiteX14" fmla="*/ 96641 w 96981"/>
                <a:gd name="connsiteY14" fmla="*/ 11397 h 30985"/>
                <a:gd name="connsiteX15" fmla="*/ 96572 w 96981"/>
                <a:gd name="connsiteY15" fmla="*/ 15493 h 30985"/>
                <a:gd name="connsiteX16" fmla="*/ 96982 w 96981"/>
                <a:gd name="connsiteY16" fmla="*/ 30986 h 3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6981" h="30985">
                  <a:moveTo>
                    <a:pt x="96982" y="30986"/>
                  </a:moveTo>
                  <a:lnTo>
                    <a:pt x="92682" y="30986"/>
                  </a:lnTo>
                  <a:cubicBezTo>
                    <a:pt x="92682" y="26026"/>
                    <a:pt x="92386" y="22978"/>
                    <a:pt x="91795" y="21841"/>
                  </a:cubicBezTo>
                  <a:cubicBezTo>
                    <a:pt x="91158" y="20703"/>
                    <a:pt x="89338" y="20134"/>
                    <a:pt x="86335" y="20134"/>
                  </a:cubicBezTo>
                  <a:lnTo>
                    <a:pt x="13650" y="20134"/>
                  </a:lnTo>
                  <a:cubicBezTo>
                    <a:pt x="10192" y="20134"/>
                    <a:pt x="8031" y="20748"/>
                    <a:pt x="7166" y="21976"/>
                  </a:cubicBezTo>
                  <a:cubicBezTo>
                    <a:pt x="6302" y="23159"/>
                    <a:pt x="5869" y="26162"/>
                    <a:pt x="5869" y="30986"/>
                  </a:cubicBezTo>
                  <a:lnTo>
                    <a:pt x="1501" y="30986"/>
                  </a:lnTo>
                  <a:lnTo>
                    <a:pt x="0" y="10920"/>
                  </a:lnTo>
                  <a:lnTo>
                    <a:pt x="86335" y="10920"/>
                  </a:lnTo>
                  <a:cubicBezTo>
                    <a:pt x="89338" y="10920"/>
                    <a:pt x="91158" y="10328"/>
                    <a:pt x="91795" y="9145"/>
                  </a:cubicBezTo>
                  <a:cubicBezTo>
                    <a:pt x="92386" y="7963"/>
                    <a:pt x="92682" y="4914"/>
                    <a:pt x="92682" y="0"/>
                  </a:cubicBezTo>
                  <a:lnTo>
                    <a:pt x="96982" y="0"/>
                  </a:lnTo>
                  <a:cubicBezTo>
                    <a:pt x="96982" y="1138"/>
                    <a:pt x="96936" y="2889"/>
                    <a:pt x="96845" y="5255"/>
                  </a:cubicBezTo>
                  <a:cubicBezTo>
                    <a:pt x="96754" y="7621"/>
                    <a:pt x="96686" y="9668"/>
                    <a:pt x="96641" y="11397"/>
                  </a:cubicBezTo>
                  <a:cubicBezTo>
                    <a:pt x="96595" y="13127"/>
                    <a:pt x="96572" y="14492"/>
                    <a:pt x="96572" y="15493"/>
                  </a:cubicBezTo>
                  <a:cubicBezTo>
                    <a:pt x="96572" y="16584"/>
                    <a:pt x="96709" y="21749"/>
                    <a:pt x="96982" y="30986"/>
                  </a:cubicBezTo>
                  <a:close/>
                </a:path>
              </a:pathLst>
            </a:custGeom>
            <a:solidFill>
              <a:srgbClr val="000000"/>
            </a:solidFill>
            <a:ln w="14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40D1EE71-5A49-A578-0C62-B6F370DCF0D3}"/>
                </a:ext>
              </a:extLst>
            </p:cNvPr>
            <p:cNvSpPr/>
            <p:nvPr/>
          </p:nvSpPr>
          <p:spPr>
            <a:xfrm>
              <a:off x="357732" y="3158283"/>
              <a:ext cx="64222" cy="61969"/>
            </a:xfrm>
            <a:custGeom>
              <a:avLst/>
              <a:gdLst>
                <a:gd name="connsiteX0" fmla="*/ 55145 w 64222"/>
                <a:gd name="connsiteY0" fmla="*/ 52756 h 61969"/>
                <a:gd name="connsiteX1" fmla="*/ 32759 w 64222"/>
                <a:gd name="connsiteY1" fmla="*/ 61970 h 61969"/>
                <a:gd name="connsiteX2" fmla="*/ 9760 w 64222"/>
                <a:gd name="connsiteY2" fmla="*/ 52962 h 61969"/>
                <a:gd name="connsiteX3" fmla="*/ 0 w 64222"/>
                <a:gd name="connsiteY3" fmla="*/ 30917 h 61969"/>
                <a:gd name="connsiteX4" fmla="*/ 9691 w 64222"/>
                <a:gd name="connsiteY4" fmla="*/ 9145 h 61969"/>
                <a:gd name="connsiteX5" fmla="*/ 32759 w 64222"/>
                <a:gd name="connsiteY5" fmla="*/ 0 h 61969"/>
                <a:gd name="connsiteX6" fmla="*/ 55077 w 64222"/>
                <a:gd name="connsiteY6" fmla="*/ 9213 h 61969"/>
                <a:gd name="connsiteX7" fmla="*/ 64222 w 64222"/>
                <a:gd name="connsiteY7" fmla="*/ 31054 h 61969"/>
                <a:gd name="connsiteX8" fmla="*/ 55145 w 64222"/>
                <a:gd name="connsiteY8" fmla="*/ 52756 h 61969"/>
                <a:gd name="connsiteX9" fmla="*/ 31599 w 64222"/>
                <a:gd name="connsiteY9" fmla="*/ 50368 h 61969"/>
                <a:gd name="connsiteX10" fmla="*/ 51323 w 64222"/>
                <a:gd name="connsiteY10" fmla="*/ 46819 h 61969"/>
                <a:gd name="connsiteX11" fmla="*/ 60673 w 64222"/>
                <a:gd name="connsiteY11" fmla="*/ 30917 h 61969"/>
                <a:gd name="connsiteX12" fmla="*/ 57875 w 64222"/>
                <a:gd name="connsiteY12" fmla="*/ 21430 h 61969"/>
                <a:gd name="connsiteX13" fmla="*/ 50368 w 64222"/>
                <a:gd name="connsiteY13" fmla="*/ 14674 h 61969"/>
                <a:gd name="connsiteX14" fmla="*/ 31599 w 64222"/>
                <a:gd name="connsiteY14" fmla="*/ 11603 h 61969"/>
                <a:gd name="connsiteX15" fmla="*/ 12217 w 64222"/>
                <a:gd name="connsiteY15" fmla="*/ 15287 h 61969"/>
                <a:gd name="connsiteX16" fmla="*/ 3139 w 64222"/>
                <a:gd name="connsiteY16" fmla="*/ 31054 h 61969"/>
                <a:gd name="connsiteX17" fmla="*/ 5528 w 64222"/>
                <a:gd name="connsiteY17" fmla="*/ 39994 h 61969"/>
                <a:gd name="connsiteX18" fmla="*/ 12490 w 64222"/>
                <a:gd name="connsiteY18" fmla="*/ 47023 h 61969"/>
                <a:gd name="connsiteX19" fmla="*/ 31599 w 64222"/>
                <a:gd name="connsiteY19" fmla="*/ 50368 h 61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4222" h="61969">
                  <a:moveTo>
                    <a:pt x="55145" y="52756"/>
                  </a:moveTo>
                  <a:cubicBezTo>
                    <a:pt x="49048" y="58899"/>
                    <a:pt x="41586" y="61970"/>
                    <a:pt x="32759" y="61970"/>
                  </a:cubicBezTo>
                  <a:cubicBezTo>
                    <a:pt x="23887" y="61970"/>
                    <a:pt x="16221" y="58967"/>
                    <a:pt x="9760" y="52962"/>
                  </a:cubicBezTo>
                  <a:cubicBezTo>
                    <a:pt x="3253" y="46910"/>
                    <a:pt x="0" y="39561"/>
                    <a:pt x="0" y="30917"/>
                  </a:cubicBezTo>
                  <a:cubicBezTo>
                    <a:pt x="0" y="22454"/>
                    <a:pt x="3230" y="15197"/>
                    <a:pt x="9691" y="9145"/>
                  </a:cubicBezTo>
                  <a:cubicBezTo>
                    <a:pt x="16107" y="3048"/>
                    <a:pt x="23796" y="0"/>
                    <a:pt x="32759" y="0"/>
                  </a:cubicBezTo>
                  <a:cubicBezTo>
                    <a:pt x="41541" y="0"/>
                    <a:pt x="48980" y="3071"/>
                    <a:pt x="55077" y="9213"/>
                  </a:cubicBezTo>
                  <a:cubicBezTo>
                    <a:pt x="61174" y="15311"/>
                    <a:pt x="64222" y="22591"/>
                    <a:pt x="64222" y="31054"/>
                  </a:cubicBezTo>
                  <a:cubicBezTo>
                    <a:pt x="64222" y="39334"/>
                    <a:pt x="61197" y="46569"/>
                    <a:pt x="55145" y="52756"/>
                  </a:cubicBezTo>
                  <a:moveTo>
                    <a:pt x="31599" y="50368"/>
                  </a:moveTo>
                  <a:cubicBezTo>
                    <a:pt x="40654" y="50368"/>
                    <a:pt x="47228" y="49185"/>
                    <a:pt x="51323" y="46819"/>
                  </a:cubicBezTo>
                  <a:cubicBezTo>
                    <a:pt x="57557" y="43179"/>
                    <a:pt x="60673" y="37878"/>
                    <a:pt x="60673" y="30917"/>
                  </a:cubicBezTo>
                  <a:cubicBezTo>
                    <a:pt x="60673" y="27460"/>
                    <a:pt x="59741" y="24297"/>
                    <a:pt x="57875" y="21430"/>
                  </a:cubicBezTo>
                  <a:cubicBezTo>
                    <a:pt x="56010" y="18517"/>
                    <a:pt x="53507" y="16266"/>
                    <a:pt x="50368" y="14674"/>
                  </a:cubicBezTo>
                  <a:cubicBezTo>
                    <a:pt x="46273" y="12627"/>
                    <a:pt x="40017" y="11603"/>
                    <a:pt x="31599" y="11603"/>
                  </a:cubicBezTo>
                  <a:cubicBezTo>
                    <a:pt x="22636" y="11603"/>
                    <a:pt x="16175" y="12831"/>
                    <a:pt x="12217" y="15287"/>
                  </a:cubicBezTo>
                  <a:cubicBezTo>
                    <a:pt x="6165" y="18928"/>
                    <a:pt x="3139" y="24183"/>
                    <a:pt x="3139" y="31054"/>
                  </a:cubicBezTo>
                  <a:cubicBezTo>
                    <a:pt x="3139" y="34057"/>
                    <a:pt x="3936" y="37036"/>
                    <a:pt x="5528" y="39994"/>
                  </a:cubicBezTo>
                  <a:cubicBezTo>
                    <a:pt x="7075" y="42906"/>
                    <a:pt x="9396" y="45249"/>
                    <a:pt x="12490" y="47023"/>
                  </a:cubicBezTo>
                  <a:cubicBezTo>
                    <a:pt x="16585" y="49254"/>
                    <a:pt x="22954" y="50368"/>
                    <a:pt x="31599" y="50368"/>
                  </a:cubicBezTo>
                  <a:close/>
                </a:path>
              </a:pathLst>
            </a:custGeom>
            <a:solidFill>
              <a:srgbClr val="000000"/>
            </a:solidFill>
            <a:ln w="14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FACE61A8-1B0A-494A-3BF6-B1C3DD298941}"/>
                </a:ext>
              </a:extLst>
            </p:cNvPr>
            <p:cNvSpPr/>
            <p:nvPr/>
          </p:nvSpPr>
          <p:spPr>
            <a:xfrm>
              <a:off x="357049" y="3092193"/>
              <a:ext cx="92136" cy="63879"/>
            </a:xfrm>
            <a:custGeom>
              <a:avLst/>
              <a:gdLst>
                <a:gd name="connsiteX0" fmla="*/ 74391 w 92136"/>
                <a:gd name="connsiteY0" fmla="*/ 63880 h 63879"/>
                <a:gd name="connsiteX1" fmla="*/ 65997 w 92136"/>
                <a:gd name="connsiteY1" fmla="*/ 60468 h 63879"/>
                <a:gd name="connsiteX2" fmla="*/ 60400 w 92136"/>
                <a:gd name="connsiteY2" fmla="*/ 50982 h 63879"/>
                <a:gd name="connsiteX3" fmla="*/ 47979 w 92136"/>
                <a:gd name="connsiteY3" fmla="*/ 57124 h 63879"/>
                <a:gd name="connsiteX4" fmla="*/ 36377 w 92136"/>
                <a:gd name="connsiteY4" fmla="*/ 52825 h 63879"/>
                <a:gd name="connsiteX5" fmla="*/ 21976 w 92136"/>
                <a:gd name="connsiteY5" fmla="*/ 59377 h 63879"/>
                <a:gd name="connsiteX6" fmla="*/ 7644 w 92136"/>
                <a:gd name="connsiteY6" fmla="*/ 52825 h 63879"/>
                <a:gd name="connsiteX7" fmla="*/ 1570 w 92136"/>
                <a:gd name="connsiteY7" fmla="*/ 36717 h 63879"/>
                <a:gd name="connsiteX8" fmla="*/ 6620 w 92136"/>
                <a:gd name="connsiteY8" fmla="*/ 21908 h 63879"/>
                <a:gd name="connsiteX9" fmla="*/ 0 w 92136"/>
                <a:gd name="connsiteY9" fmla="*/ 7097 h 63879"/>
                <a:gd name="connsiteX10" fmla="*/ 2252 w 92136"/>
                <a:gd name="connsiteY10" fmla="*/ 1775 h 63879"/>
                <a:gd name="connsiteX11" fmla="*/ 6893 w 92136"/>
                <a:gd name="connsiteY11" fmla="*/ 0 h 63879"/>
                <a:gd name="connsiteX12" fmla="*/ 10033 w 92136"/>
                <a:gd name="connsiteY12" fmla="*/ 1365 h 63879"/>
                <a:gd name="connsiteX13" fmla="*/ 11056 w 92136"/>
                <a:gd name="connsiteY13" fmla="*/ 4025 h 63879"/>
                <a:gd name="connsiteX14" fmla="*/ 9964 w 92136"/>
                <a:gd name="connsiteY14" fmla="*/ 6961 h 63879"/>
                <a:gd name="connsiteX15" fmla="*/ 7030 w 92136"/>
                <a:gd name="connsiteY15" fmla="*/ 8121 h 63879"/>
                <a:gd name="connsiteX16" fmla="*/ 3208 w 92136"/>
                <a:gd name="connsiteY16" fmla="*/ 5868 h 63879"/>
                <a:gd name="connsiteX17" fmla="*/ 3071 w 92136"/>
                <a:gd name="connsiteY17" fmla="*/ 7234 h 63879"/>
                <a:gd name="connsiteX18" fmla="*/ 8531 w 92136"/>
                <a:gd name="connsiteY18" fmla="*/ 19859 h 63879"/>
                <a:gd name="connsiteX19" fmla="*/ 22113 w 92136"/>
                <a:gd name="connsiteY19" fmla="*/ 14128 h 63879"/>
                <a:gd name="connsiteX20" fmla="*/ 36445 w 92136"/>
                <a:gd name="connsiteY20" fmla="*/ 20679 h 63879"/>
                <a:gd name="connsiteX21" fmla="*/ 42519 w 92136"/>
                <a:gd name="connsiteY21" fmla="*/ 36717 h 63879"/>
                <a:gd name="connsiteX22" fmla="*/ 38151 w 92136"/>
                <a:gd name="connsiteY22" fmla="*/ 50572 h 63879"/>
                <a:gd name="connsiteX23" fmla="*/ 44771 w 92136"/>
                <a:gd name="connsiteY23" fmla="*/ 52960 h 63879"/>
                <a:gd name="connsiteX24" fmla="*/ 50982 w 92136"/>
                <a:gd name="connsiteY24" fmla="*/ 50845 h 63879"/>
                <a:gd name="connsiteX25" fmla="*/ 54121 w 92136"/>
                <a:gd name="connsiteY25" fmla="*/ 45521 h 63879"/>
                <a:gd name="connsiteX26" fmla="*/ 54258 w 92136"/>
                <a:gd name="connsiteY26" fmla="*/ 35080 h 63879"/>
                <a:gd name="connsiteX27" fmla="*/ 54395 w 92136"/>
                <a:gd name="connsiteY27" fmla="*/ 26412 h 63879"/>
                <a:gd name="connsiteX28" fmla="*/ 55486 w 92136"/>
                <a:gd name="connsiteY28" fmla="*/ 18973 h 63879"/>
                <a:gd name="connsiteX29" fmla="*/ 58148 w 92136"/>
                <a:gd name="connsiteY29" fmla="*/ 11055 h 63879"/>
                <a:gd name="connsiteX30" fmla="*/ 74119 w 92136"/>
                <a:gd name="connsiteY30" fmla="*/ 1910 h 63879"/>
                <a:gd name="connsiteX31" fmla="*/ 87086 w 92136"/>
                <a:gd name="connsiteY31" fmla="*/ 11124 h 63879"/>
                <a:gd name="connsiteX32" fmla="*/ 92137 w 92136"/>
                <a:gd name="connsiteY32" fmla="*/ 32964 h 63879"/>
                <a:gd name="connsiteX33" fmla="*/ 87017 w 92136"/>
                <a:gd name="connsiteY33" fmla="*/ 54872 h 63879"/>
                <a:gd name="connsiteX34" fmla="*/ 74391 w 92136"/>
                <a:gd name="connsiteY34" fmla="*/ 63880 h 63879"/>
                <a:gd name="connsiteX35" fmla="*/ 74391 w 92136"/>
                <a:gd name="connsiteY35" fmla="*/ 56578 h 63879"/>
                <a:gd name="connsiteX36" fmla="*/ 84492 w 92136"/>
                <a:gd name="connsiteY36" fmla="*/ 49821 h 63879"/>
                <a:gd name="connsiteX37" fmla="*/ 88928 w 92136"/>
                <a:gd name="connsiteY37" fmla="*/ 32827 h 63879"/>
                <a:gd name="connsiteX38" fmla="*/ 84561 w 92136"/>
                <a:gd name="connsiteY38" fmla="*/ 16038 h 63879"/>
                <a:gd name="connsiteX39" fmla="*/ 74391 w 92136"/>
                <a:gd name="connsiteY39" fmla="*/ 9214 h 63879"/>
                <a:gd name="connsiteX40" fmla="*/ 67567 w 92136"/>
                <a:gd name="connsiteY40" fmla="*/ 11601 h 63879"/>
                <a:gd name="connsiteX41" fmla="*/ 63813 w 92136"/>
                <a:gd name="connsiteY41" fmla="*/ 18905 h 63879"/>
                <a:gd name="connsiteX42" fmla="*/ 62584 w 92136"/>
                <a:gd name="connsiteY42" fmla="*/ 27163 h 63879"/>
                <a:gd name="connsiteX43" fmla="*/ 62380 w 92136"/>
                <a:gd name="connsiteY43" fmla="*/ 36854 h 63879"/>
                <a:gd name="connsiteX44" fmla="*/ 62380 w 92136"/>
                <a:gd name="connsiteY44" fmla="*/ 45112 h 63879"/>
                <a:gd name="connsiteX45" fmla="*/ 66133 w 92136"/>
                <a:gd name="connsiteY45" fmla="*/ 53234 h 63879"/>
                <a:gd name="connsiteX46" fmla="*/ 74391 w 92136"/>
                <a:gd name="connsiteY46" fmla="*/ 56578 h 63879"/>
                <a:gd name="connsiteX47" fmla="*/ 22113 w 92136"/>
                <a:gd name="connsiteY47" fmla="*/ 48933 h 63879"/>
                <a:gd name="connsiteX48" fmla="*/ 39312 w 92136"/>
                <a:gd name="connsiteY48" fmla="*/ 36717 h 63879"/>
                <a:gd name="connsiteX49" fmla="*/ 33715 w 92136"/>
                <a:gd name="connsiteY49" fmla="*/ 26822 h 63879"/>
                <a:gd name="connsiteX50" fmla="*/ 21976 w 92136"/>
                <a:gd name="connsiteY50" fmla="*/ 24569 h 63879"/>
                <a:gd name="connsiteX51" fmla="*/ 4778 w 92136"/>
                <a:gd name="connsiteY51" fmla="*/ 36717 h 63879"/>
                <a:gd name="connsiteX52" fmla="*/ 10374 w 92136"/>
                <a:gd name="connsiteY52" fmla="*/ 46683 h 63879"/>
                <a:gd name="connsiteX53" fmla="*/ 22113 w 92136"/>
                <a:gd name="connsiteY53" fmla="*/ 48933 h 63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92136" h="63879">
                  <a:moveTo>
                    <a:pt x="74391" y="63880"/>
                  </a:moveTo>
                  <a:cubicBezTo>
                    <a:pt x="71389" y="63880"/>
                    <a:pt x="68590" y="62742"/>
                    <a:pt x="65997" y="60468"/>
                  </a:cubicBezTo>
                  <a:cubicBezTo>
                    <a:pt x="63403" y="58147"/>
                    <a:pt x="61538" y="54985"/>
                    <a:pt x="60400" y="50982"/>
                  </a:cubicBezTo>
                  <a:cubicBezTo>
                    <a:pt x="57807" y="55077"/>
                    <a:pt x="53666" y="57124"/>
                    <a:pt x="47979" y="57124"/>
                  </a:cubicBezTo>
                  <a:cubicBezTo>
                    <a:pt x="43611" y="57124"/>
                    <a:pt x="39744" y="55691"/>
                    <a:pt x="36377" y="52825"/>
                  </a:cubicBezTo>
                  <a:cubicBezTo>
                    <a:pt x="32737" y="57193"/>
                    <a:pt x="27937" y="59377"/>
                    <a:pt x="21976" y="59377"/>
                  </a:cubicBezTo>
                  <a:cubicBezTo>
                    <a:pt x="16471" y="59377"/>
                    <a:pt x="11693" y="57193"/>
                    <a:pt x="7644" y="52825"/>
                  </a:cubicBezTo>
                  <a:cubicBezTo>
                    <a:pt x="3594" y="48456"/>
                    <a:pt x="1570" y="43087"/>
                    <a:pt x="1570" y="36717"/>
                  </a:cubicBezTo>
                  <a:cubicBezTo>
                    <a:pt x="1570" y="31121"/>
                    <a:pt x="3253" y="26184"/>
                    <a:pt x="6620" y="21908"/>
                  </a:cubicBezTo>
                  <a:cubicBezTo>
                    <a:pt x="2252" y="17448"/>
                    <a:pt x="46" y="12512"/>
                    <a:pt x="0" y="7097"/>
                  </a:cubicBezTo>
                  <a:cubicBezTo>
                    <a:pt x="0" y="4685"/>
                    <a:pt x="751" y="2912"/>
                    <a:pt x="2252" y="1775"/>
                  </a:cubicBezTo>
                  <a:cubicBezTo>
                    <a:pt x="3754" y="592"/>
                    <a:pt x="5301" y="0"/>
                    <a:pt x="6893" y="0"/>
                  </a:cubicBezTo>
                  <a:cubicBezTo>
                    <a:pt x="8304" y="0"/>
                    <a:pt x="9350" y="455"/>
                    <a:pt x="10033" y="1365"/>
                  </a:cubicBezTo>
                  <a:cubicBezTo>
                    <a:pt x="10715" y="2229"/>
                    <a:pt x="11056" y="3116"/>
                    <a:pt x="11056" y="4025"/>
                  </a:cubicBezTo>
                  <a:cubicBezTo>
                    <a:pt x="11056" y="5163"/>
                    <a:pt x="10692" y="6142"/>
                    <a:pt x="9964" y="6961"/>
                  </a:cubicBezTo>
                  <a:cubicBezTo>
                    <a:pt x="9191" y="7735"/>
                    <a:pt x="8213" y="8121"/>
                    <a:pt x="7030" y="8121"/>
                  </a:cubicBezTo>
                  <a:cubicBezTo>
                    <a:pt x="5073" y="8121"/>
                    <a:pt x="3799" y="7371"/>
                    <a:pt x="3208" y="5868"/>
                  </a:cubicBezTo>
                  <a:cubicBezTo>
                    <a:pt x="3117" y="6141"/>
                    <a:pt x="3071" y="6597"/>
                    <a:pt x="3071" y="7234"/>
                  </a:cubicBezTo>
                  <a:cubicBezTo>
                    <a:pt x="3071" y="11784"/>
                    <a:pt x="4891" y="15993"/>
                    <a:pt x="8531" y="19859"/>
                  </a:cubicBezTo>
                  <a:cubicBezTo>
                    <a:pt x="12080" y="16038"/>
                    <a:pt x="16607" y="14128"/>
                    <a:pt x="22113" y="14128"/>
                  </a:cubicBezTo>
                  <a:cubicBezTo>
                    <a:pt x="27618" y="14128"/>
                    <a:pt x="32396" y="16312"/>
                    <a:pt x="36445" y="20679"/>
                  </a:cubicBezTo>
                  <a:cubicBezTo>
                    <a:pt x="40495" y="25047"/>
                    <a:pt x="42519" y="30393"/>
                    <a:pt x="42519" y="36717"/>
                  </a:cubicBezTo>
                  <a:cubicBezTo>
                    <a:pt x="42519" y="41949"/>
                    <a:pt x="41063" y="46567"/>
                    <a:pt x="38151" y="50572"/>
                  </a:cubicBezTo>
                  <a:cubicBezTo>
                    <a:pt x="40017" y="52165"/>
                    <a:pt x="42223" y="52960"/>
                    <a:pt x="44771" y="52960"/>
                  </a:cubicBezTo>
                  <a:cubicBezTo>
                    <a:pt x="47092" y="52960"/>
                    <a:pt x="49162" y="52255"/>
                    <a:pt x="50982" y="50845"/>
                  </a:cubicBezTo>
                  <a:cubicBezTo>
                    <a:pt x="52802" y="49435"/>
                    <a:pt x="53848" y="47660"/>
                    <a:pt x="54121" y="45521"/>
                  </a:cubicBezTo>
                  <a:cubicBezTo>
                    <a:pt x="54213" y="44885"/>
                    <a:pt x="54258" y="41404"/>
                    <a:pt x="54258" y="35080"/>
                  </a:cubicBezTo>
                  <a:cubicBezTo>
                    <a:pt x="54258" y="31348"/>
                    <a:pt x="54303" y="28459"/>
                    <a:pt x="54395" y="26412"/>
                  </a:cubicBezTo>
                  <a:cubicBezTo>
                    <a:pt x="54486" y="24365"/>
                    <a:pt x="54850" y="21886"/>
                    <a:pt x="55486" y="18973"/>
                  </a:cubicBezTo>
                  <a:cubicBezTo>
                    <a:pt x="56078" y="16016"/>
                    <a:pt x="56965" y="13376"/>
                    <a:pt x="58148" y="11055"/>
                  </a:cubicBezTo>
                  <a:cubicBezTo>
                    <a:pt x="61515" y="5004"/>
                    <a:pt x="66839" y="1955"/>
                    <a:pt x="74119" y="1910"/>
                  </a:cubicBezTo>
                  <a:cubicBezTo>
                    <a:pt x="79442" y="1910"/>
                    <a:pt x="83764" y="4981"/>
                    <a:pt x="87086" y="11124"/>
                  </a:cubicBezTo>
                  <a:cubicBezTo>
                    <a:pt x="90453" y="17221"/>
                    <a:pt x="92137" y="24501"/>
                    <a:pt x="92137" y="32964"/>
                  </a:cubicBezTo>
                  <a:cubicBezTo>
                    <a:pt x="92137" y="41518"/>
                    <a:pt x="90431" y="48821"/>
                    <a:pt x="87017" y="54872"/>
                  </a:cubicBezTo>
                  <a:cubicBezTo>
                    <a:pt x="83651" y="60877"/>
                    <a:pt x="79442" y="63880"/>
                    <a:pt x="74391" y="63880"/>
                  </a:cubicBezTo>
                  <a:moveTo>
                    <a:pt x="74391" y="56578"/>
                  </a:moveTo>
                  <a:cubicBezTo>
                    <a:pt x="78213" y="56578"/>
                    <a:pt x="81580" y="54325"/>
                    <a:pt x="84492" y="49821"/>
                  </a:cubicBezTo>
                  <a:cubicBezTo>
                    <a:pt x="87450" y="45317"/>
                    <a:pt x="88928" y="39653"/>
                    <a:pt x="88928" y="32827"/>
                  </a:cubicBezTo>
                  <a:cubicBezTo>
                    <a:pt x="88928" y="26139"/>
                    <a:pt x="87472" y="20543"/>
                    <a:pt x="84561" y="16038"/>
                  </a:cubicBezTo>
                  <a:cubicBezTo>
                    <a:pt x="81694" y="11488"/>
                    <a:pt x="78304" y="9214"/>
                    <a:pt x="74391" y="9214"/>
                  </a:cubicBezTo>
                  <a:cubicBezTo>
                    <a:pt x="71616" y="9214"/>
                    <a:pt x="69341" y="10009"/>
                    <a:pt x="67567" y="11601"/>
                  </a:cubicBezTo>
                  <a:cubicBezTo>
                    <a:pt x="65792" y="13194"/>
                    <a:pt x="64541" y="15628"/>
                    <a:pt x="63813" y="18905"/>
                  </a:cubicBezTo>
                  <a:cubicBezTo>
                    <a:pt x="63130" y="22135"/>
                    <a:pt x="62721" y="24888"/>
                    <a:pt x="62584" y="27163"/>
                  </a:cubicBezTo>
                  <a:cubicBezTo>
                    <a:pt x="62448" y="29437"/>
                    <a:pt x="62380" y="32668"/>
                    <a:pt x="62380" y="36854"/>
                  </a:cubicBezTo>
                  <a:lnTo>
                    <a:pt x="62380" y="45112"/>
                  </a:lnTo>
                  <a:cubicBezTo>
                    <a:pt x="62562" y="48297"/>
                    <a:pt x="63813" y="51004"/>
                    <a:pt x="66133" y="53234"/>
                  </a:cubicBezTo>
                  <a:cubicBezTo>
                    <a:pt x="68454" y="55463"/>
                    <a:pt x="71206" y="56578"/>
                    <a:pt x="74391" y="56578"/>
                  </a:cubicBezTo>
                  <a:moveTo>
                    <a:pt x="22113" y="48933"/>
                  </a:moveTo>
                  <a:cubicBezTo>
                    <a:pt x="33579" y="48933"/>
                    <a:pt x="39312" y="44861"/>
                    <a:pt x="39312" y="36717"/>
                  </a:cubicBezTo>
                  <a:cubicBezTo>
                    <a:pt x="39312" y="32622"/>
                    <a:pt x="37446" y="29323"/>
                    <a:pt x="33715" y="26822"/>
                  </a:cubicBezTo>
                  <a:cubicBezTo>
                    <a:pt x="31213" y="25320"/>
                    <a:pt x="27300" y="24569"/>
                    <a:pt x="21976" y="24569"/>
                  </a:cubicBezTo>
                  <a:cubicBezTo>
                    <a:pt x="10510" y="24569"/>
                    <a:pt x="4778" y="28618"/>
                    <a:pt x="4778" y="36717"/>
                  </a:cubicBezTo>
                  <a:cubicBezTo>
                    <a:pt x="4778" y="40813"/>
                    <a:pt x="6643" y="44134"/>
                    <a:pt x="10374" y="46683"/>
                  </a:cubicBezTo>
                  <a:cubicBezTo>
                    <a:pt x="12876" y="48183"/>
                    <a:pt x="16789" y="48933"/>
                    <a:pt x="22113" y="48933"/>
                  </a:cubicBezTo>
                  <a:close/>
                </a:path>
              </a:pathLst>
            </a:custGeom>
            <a:solidFill>
              <a:srgbClr val="000000"/>
            </a:solidFill>
            <a:ln w="14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2FC8DA9F-7E3B-29B6-424D-9C5740583EA9}"/>
                </a:ext>
              </a:extLst>
            </p:cNvPr>
            <p:cNvSpPr/>
            <p:nvPr/>
          </p:nvSpPr>
          <p:spPr>
            <a:xfrm>
              <a:off x="315554" y="3054440"/>
              <a:ext cx="139774" cy="32419"/>
            </a:xfrm>
            <a:custGeom>
              <a:avLst/>
              <a:gdLst>
                <a:gd name="connsiteX0" fmla="*/ 69887 w 139774"/>
                <a:gd name="connsiteY0" fmla="*/ 32419 h 32419"/>
                <a:gd name="connsiteX1" fmla="*/ 27231 w 139774"/>
                <a:gd name="connsiteY1" fmla="*/ 23615 h 32419"/>
                <a:gd name="connsiteX2" fmla="*/ 12558 w 139774"/>
                <a:gd name="connsiteY2" fmla="*/ 14606 h 32419"/>
                <a:gd name="connsiteX3" fmla="*/ 2935 w 139774"/>
                <a:gd name="connsiteY3" fmla="*/ 5870 h 32419"/>
                <a:gd name="connsiteX4" fmla="*/ 0 w 139774"/>
                <a:gd name="connsiteY4" fmla="*/ 1434 h 32419"/>
                <a:gd name="connsiteX5" fmla="*/ 1365 w 139774"/>
                <a:gd name="connsiteY5" fmla="*/ 0 h 32419"/>
                <a:gd name="connsiteX6" fmla="*/ 3754 w 139774"/>
                <a:gd name="connsiteY6" fmla="*/ 1843 h 32419"/>
                <a:gd name="connsiteX7" fmla="*/ 69887 w 139774"/>
                <a:gd name="connsiteY7" fmla="*/ 24297 h 32419"/>
                <a:gd name="connsiteX8" fmla="*/ 135270 w 139774"/>
                <a:gd name="connsiteY8" fmla="*/ 2389 h 32419"/>
                <a:gd name="connsiteX9" fmla="*/ 138410 w 139774"/>
                <a:gd name="connsiteY9" fmla="*/ 0 h 32419"/>
                <a:gd name="connsiteX10" fmla="*/ 139775 w 139774"/>
                <a:gd name="connsiteY10" fmla="*/ 1434 h 32419"/>
                <a:gd name="connsiteX11" fmla="*/ 136976 w 139774"/>
                <a:gd name="connsiteY11" fmla="*/ 5733 h 32419"/>
                <a:gd name="connsiteX12" fmla="*/ 127762 w 139774"/>
                <a:gd name="connsiteY12" fmla="*/ 14265 h 32419"/>
                <a:gd name="connsiteX13" fmla="*/ 113498 w 139774"/>
                <a:gd name="connsiteY13" fmla="*/ 23206 h 32419"/>
                <a:gd name="connsiteX14" fmla="*/ 69887 w 139774"/>
                <a:gd name="connsiteY14" fmla="*/ 32419 h 3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9774" h="32419">
                  <a:moveTo>
                    <a:pt x="69887" y="32419"/>
                  </a:moveTo>
                  <a:cubicBezTo>
                    <a:pt x="54144" y="32419"/>
                    <a:pt x="39926" y="29485"/>
                    <a:pt x="27231" y="23615"/>
                  </a:cubicBezTo>
                  <a:cubicBezTo>
                    <a:pt x="21908" y="21112"/>
                    <a:pt x="17017" y="18109"/>
                    <a:pt x="12558" y="14606"/>
                  </a:cubicBezTo>
                  <a:cubicBezTo>
                    <a:pt x="8099" y="11102"/>
                    <a:pt x="4891" y="8191"/>
                    <a:pt x="2935" y="5870"/>
                  </a:cubicBezTo>
                  <a:cubicBezTo>
                    <a:pt x="978" y="3549"/>
                    <a:pt x="0" y="2070"/>
                    <a:pt x="0" y="1434"/>
                  </a:cubicBezTo>
                  <a:cubicBezTo>
                    <a:pt x="0" y="523"/>
                    <a:pt x="455" y="45"/>
                    <a:pt x="1365" y="0"/>
                  </a:cubicBezTo>
                  <a:cubicBezTo>
                    <a:pt x="1820" y="0"/>
                    <a:pt x="2616" y="615"/>
                    <a:pt x="3754" y="1843"/>
                  </a:cubicBezTo>
                  <a:cubicBezTo>
                    <a:pt x="19042" y="16858"/>
                    <a:pt x="41086" y="24342"/>
                    <a:pt x="69887" y="24297"/>
                  </a:cubicBezTo>
                  <a:cubicBezTo>
                    <a:pt x="98779" y="24297"/>
                    <a:pt x="120573" y="16995"/>
                    <a:pt x="135270" y="2389"/>
                  </a:cubicBezTo>
                  <a:cubicBezTo>
                    <a:pt x="136862" y="797"/>
                    <a:pt x="137908" y="0"/>
                    <a:pt x="138410" y="0"/>
                  </a:cubicBezTo>
                  <a:cubicBezTo>
                    <a:pt x="139320" y="0"/>
                    <a:pt x="139775" y="478"/>
                    <a:pt x="139775" y="1434"/>
                  </a:cubicBezTo>
                  <a:cubicBezTo>
                    <a:pt x="139775" y="2070"/>
                    <a:pt x="138842" y="3504"/>
                    <a:pt x="136976" y="5733"/>
                  </a:cubicBezTo>
                  <a:cubicBezTo>
                    <a:pt x="135110" y="7964"/>
                    <a:pt x="132038" y="10807"/>
                    <a:pt x="127762" y="14265"/>
                  </a:cubicBezTo>
                  <a:cubicBezTo>
                    <a:pt x="123485" y="17722"/>
                    <a:pt x="118731" y="20703"/>
                    <a:pt x="113498" y="23206"/>
                  </a:cubicBezTo>
                  <a:cubicBezTo>
                    <a:pt x="100804" y="29348"/>
                    <a:pt x="86267" y="32419"/>
                    <a:pt x="69887" y="32419"/>
                  </a:cubicBezTo>
                  <a:close/>
                </a:path>
              </a:pathLst>
            </a:custGeom>
            <a:solidFill>
              <a:srgbClr val="000000"/>
            </a:solidFill>
            <a:ln w="14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8086F4E7-9F69-7F40-02E5-B8C86D7F1543}"/>
                </a:ext>
              </a:extLst>
            </p:cNvPr>
            <p:cNvSpPr/>
            <p:nvPr/>
          </p:nvSpPr>
          <p:spPr>
            <a:xfrm>
              <a:off x="358619" y="2979185"/>
              <a:ext cx="88859" cy="73027"/>
            </a:xfrm>
            <a:custGeom>
              <a:avLst/>
              <a:gdLst>
                <a:gd name="connsiteX0" fmla="*/ 22317 w 88859"/>
                <a:gd name="connsiteY0" fmla="*/ 0 h 73027"/>
                <a:gd name="connsiteX1" fmla="*/ 41905 w 88859"/>
                <a:gd name="connsiteY1" fmla="*/ 5051 h 73027"/>
                <a:gd name="connsiteX2" fmla="*/ 57466 w 88859"/>
                <a:gd name="connsiteY2" fmla="*/ 17882 h 73027"/>
                <a:gd name="connsiteX3" fmla="*/ 63335 w 88859"/>
                <a:gd name="connsiteY3" fmla="*/ 33716 h 73027"/>
                <a:gd name="connsiteX4" fmla="*/ 60742 w 88859"/>
                <a:gd name="connsiteY4" fmla="*/ 41701 h 73027"/>
                <a:gd name="connsiteX5" fmla="*/ 54326 w 88859"/>
                <a:gd name="connsiteY5" fmla="*/ 46547 h 73027"/>
                <a:gd name="connsiteX6" fmla="*/ 70092 w 88859"/>
                <a:gd name="connsiteY6" fmla="*/ 50641 h 73027"/>
                <a:gd name="connsiteX7" fmla="*/ 82308 w 88859"/>
                <a:gd name="connsiteY7" fmla="*/ 53440 h 73027"/>
                <a:gd name="connsiteX8" fmla="*/ 83196 w 88859"/>
                <a:gd name="connsiteY8" fmla="*/ 53303 h 73027"/>
                <a:gd name="connsiteX9" fmla="*/ 83810 w 88859"/>
                <a:gd name="connsiteY9" fmla="*/ 52552 h 73027"/>
                <a:gd name="connsiteX10" fmla="*/ 84356 w 88859"/>
                <a:gd name="connsiteY10" fmla="*/ 50437 h 73027"/>
                <a:gd name="connsiteX11" fmla="*/ 84561 w 88859"/>
                <a:gd name="connsiteY11" fmla="*/ 46410 h 73027"/>
                <a:gd name="connsiteX12" fmla="*/ 84561 w 88859"/>
                <a:gd name="connsiteY12" fmla="*/ 44635 h 73027"/>
                <a:gd name="connsiteX13" fmla="*/ 84970 w 88859"/>
                <a:gd name="connsiteY13" fmla="*/ 43611 h 73027"/>
                <a:gd name="connsiteX14" fmla="*/ 86062 w 88859"/>
                <a:gd name="connsiteY14" fmla="*/ 43066 h 73027"/>
                <a:gd name="connsiteX15" fmla="*/ 88860 w 88859"/>
                <a:gd name="connsiteY15" fmla="*/ 45591 h 73027"/>
                <a:gd name="connsiteX16" fmla="*/ 88656 w 88859"/>
                <a:gd name="connsiteY16" fmla="*/ 52484 h 73027"/>
                <a:gd name="connsiteX17" fmla="*/ 88450 w 88859"/>
                <a:gd name="connsiteY17" fmla="*/ 59445 h 73027"/>
                <a:gd name="connsiteX18" fmla="*/ 88656 w 88859"/>
                <a:gd name="connsiteY18" fmla="*/ 65383 h 73027"/>
                <a:gd name="connsiteX19" fmla="*/ 88860 w 88859"/>
                <a:gd name="connsiteY19" fmla="*/ 71185 h 73027"/>
                <a:gd name="connsiteX20" fmla="*/ 87222 w 88859"/>
                <a:gd name="connsiteY20" fmla="*/ 73028 h 73027"/>
                <a:gd name="connsiteX21" fmla="*/ 85653 w 88859"/>
                <a:gd name="connsiteY21" fmla="*/ 72754 h 73027"/>
                <a:gd name="connsiteX22" fmla="*/ 84834 w 88859"/>
                <a:gd name="connsiteY22" fmla="*/ 72004 h 73027"/>
                <a:gd name="connsiteX23" fmla="*/ 84561 w 88859"/>
                <a:gd name="connsiteY23" fmla="*/ 70979 h 73027"/>
                <a:gd name="connsiteX24" fmla="*/ 84561 w 88859"/>
                <a:gd name="connsiteY24" fmla="*/ 69751 h 73027"/>
                <a:gd name="connsiteX25" fmla="*/ 84015 w 88859"/>
                <a:gd name="connsiteY25" fmla="*/ 65246 h 73027"/>
                <a:gd name="connsiteX26" fmla="*/ 82513 w 88859"/>
                <a:gd name="connsiteY26" fmla="*/ 63403 h 73027"/>
                <a:gd name="connsiteX27" fmla="*/ 78828 w 88859"/>
                <a:gd name="connsiteY27" fmla="*/ 62244 h 73027"/>
                <a:gd name="connsiteX28" fmla="*/ 16585 w 88859"/>
                <a:gd name="connsiteY28" fmla="*/ 46547 h 73027"/>
                <a:gd name="connsiteX29" fmla="*/ 9487 w 88859"/>
                <a:gd name="connsiteY29" fmla="*/ 45591 h 73027"/>
                <a:gd name="connsiteX30" fmla="*/ 4436 w 88859"/>
                <a:gd name="connsiteY30" fmla="*/ 46751 h 73027"/>
                <a:gd name="connsiteX31" fmla="*/ 3071 w 88859"/>
                <a:gd name="connsiteY31" fmla="*/ 49959 h 73027"/>
                <a:gd name="connsiteX32" fmla="*/ 7303 w 88859"/>
                <a:gd name="connsiteY32" fmla="*/ 55829 h 73027"/>
                <a:gd name="connsiteX33" fmla="*/ 19724 w 88859"/>
                <a:gd name="connsiteY33" fmla="*/ 60128 h 73027"/>
                <a:gd name="connsiteX34" fmla="*/ 22454 w 88859"/>
                <a:gd name="connsiteY34" fmla="*/ 61153 h 73027"/>
                <a:gd name="connsiteX35" fmla="*/ 22932 w 88859"/>
                <a:gd name="connsiteY35" fmla="*/ 62516 h 73027"/>
                <a:gd name="connsiteX36" fmla="*/ 21499 w 88859"/>
                <a:gd name="connsiteY36" fmla="*/ 64224 h 73027"/>
                <a:gd name="connsiteX37" fmla="*/ 18973 w 88859"/>
                <a:gd name="connsiteY37" fmla="*/ 63677 h 73027"/>
                <a:gd name="connsiteX38" fmla="*/ 13445 w 88859"/>
                <a:gd name="connsiteY38" fmla="*/ 62107 h 73027"/>
                <a:gd name="connsiteX39" fmla="*/ 7985 w 88859"/>
                <a:gd name="connsiteY39" fmla="*/ 59854 h 73027"/>
                <a:gd name="connsiteX40" fmla="*/ 5596 w 88859"/>
                <a:gd name="connsiteY40" fmla="*/ 58558 h 73027"/>
                <a:gd name="connsiteX41" fmla="*/ 3140 w 88859"/>
                <a:gd name="connsiteY41" fmla="*/ 56716 h 73027"/>
                <a:gd name="connsiteX42" fmla="*/ 819 w 88859"/>
                <a:gd name="connsiteY42" fmla="*/ 53577 h 73027"/>
                <a:gd name="connsiteX43" fmla="*/ 0 w 88859"/>
                <a:gd name="connsiteY43" fmla="*/ 49481 h 73027"/>
                <a:gd name="connsiteX44" fmla="*/ 2594 w 88859"/>
                <a:gd name="connsiteY44" fmla="*/ 41496 h 73027"/>
                <a:gd name="connsiteX45" fmla="*/ 10442 w 88859"/>
                <a:gd name="connsiteY45" fmla="*/ 36924 h 73027"/>
                <a:gd name="connsiteX46" fmla="*/ 2935 w 88859"/>
                <a:gd name="connsiteY46" fmla="*/ 28255 h 73027"/>
                <a:gd name="connsiteX47" fmla="*/ 0 w 88859"/>
                <a:gd name="connsiteY47" fmla="*/ 18632 h 73027"/>
                <a:gd name="connsiteX48" fmla="*/ 6279 w 88859"/>
                <a:gd name="connsiteY48" fmla="*/ 5324 h 73027"/>
                <a:gd name="connsiteX49" fmla="*/ 22317 w 88859"/>
                <a:gd name="connsiteY49" fmla="*/ 0 h 73027"/>
                <a:gd name="connsiteX50" fmla="*/ 16175 w 88859"/>
                <a:gd name="connsiteY50" fmla="*/ 10102 h 73027"/>
                <a:gd name="connsiteX51" fmla="*/ 6552 w 88859"/>
                <a:gd name="connsiteY51" fmla="*/ 12490 h 73027"/>
                <a:gd name="connsiteX52" fmla="*/ 3071 w 88859"/>
                <a:gd name="connsiteY52" fmla="*/ 19042 h 73027"/>
                <a:gd name="connsiteX53" fmla="*/ 8395 w 88859"/>
                <a:gd name="connsiteY53" fmla="*/ 30371 h 73027"/>
                <a:gd name="connsiteX54" fmla="*/ 18154 w 88859"/>
                <a:gd name="connsiteY54" fmla="*/ 37606 h 73027"/>
                <a:gd name="connsiteX55" fmla="*/ 45522 w 88859"/>
                <a:gd name="connsiteY55" fmla="*/ 44499 h 73027"/>
                <a:gd name="connsiteX56" fmla="*/ 47774 w 88859"/>
                <a:gd name="connsiteY56" fmla="*/ 44908 h 73027"/>
                <a:gd name="connsiteX57" fmla="*/ 49412 w 88859"/>
                <a:gd name="connsiteY57" fmla="*/ 44704 h 73027"/>
                <a:gd name="connsiteX58" fmla="*/ 52484 w 88859"/>
                <a:gd name="connsiteY58" fmla="*/ 43680 h 73027"/>
                <a:gd name="connsiteX59" fmla="*/ 56101 w 88859"/>
                <a:gd name="connsiteY59" fmla="*/ 41770 h 73027"/>
                <a:gd name="connsiteX60" fmla="*/ 58967 w 88859"/>
                <a:gd name="connsiteY60" fmla="*/ 38562 h 73027"/>
                <a:gd name="connsiteX61" fmla="*/ 60196 w 88859"/>
                <a:gd name="connsiteY61" fmla="*/ 33853 h 73027"/>
                <a:gd name="connsiteX62" fmla="*/ 56510 w 88859"/>
                <a:gd name="connsiteY62" fmla="*/ 25184 h 73027"/>
                <a:gd name="connsiteX63" fmla="*/ 45863 w 88859"/>
                <a:gd name="connsiteY63" fmla="*/ 17199 h 73027"/>
                <a:gd name="connsiteX64" fmla="*/ 31668 w 88859"/>
                <a:gd name="connsiteY64" fmla="*/ 12627 h 73027"/>
                <a:gd name="connsiteX65" fmla="*/ 16175 w 88859"/>
                <a:gd name="connsiteY65" fmla="*/ 10102 h 73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88859" h="73027">
                  <a:moveTo>
                    <a:pt x="22317" y="0"/>
                  </a:moveTo>
                  <a:cubicBezTo>
                    <a:pt x="28960" y="0"/>
                    <a:pt x="35490" y="1684"/>
                    <a:pt x="41905" y="5051"/>
                  </a:cubicBezTo>
                  <a:cubicBezTo>
                    <a:pt x="48320" y="8373"/>
                    <a:pt x="53507" y="12650"/>
                    <a:pt x="57466" y="17882"/>
                  </a:cubicBezTo>
                  <a:cubicBezTo>
                    <a:pt x="61379" y="23114"/>
                    <a:pt x="63335" y="28392"/>
                    <a:pt x="63335" y="33716"/>
                  </a:cubicBezTo>
                  <a:cubicBezTo>
                    <a:pt x="63335" y="36901"/>
                    <a:pt x="62471" y="39562"/>
                    <a:pt x="60742" y="41701"/>
                  </a:cubicBezTo>
                  <a:cubicBezTo>
                    <a:pt x="58967" y="43795"/>
                    <a:pt x="56829" y="45409"/>
                    <a:pt x="54326" y="46547"/>
                  </a:cubicBezTo>
                  <a:cubicBezTo>
                    <a:pt x="57420" y="47411"/>
                    <a:pt x="62675" y="48776"/>
                    <a:pt x="70092" y="50641"/>
                  </a:cubicBezTo>
                  <a:cubicBezTo>
                    <a:pt x="77508" y="52507"/>
                    <a:pt x="81580" y="53440"/>
                    <a:pt x="82308" y="53440"/>
                  </a:cubicBezTo>
                  <a:cubicBezTo>
                    <a:pt x="82718" y="53440"/>
                    <a:pt x="83014" y="53394"/>
                    <a:pt x="83196" y="53303"/>
                  </a:cubicBezTo>
                  <a:cubicBezTo>
                    <a:pt x="83378" y="53212"/>
                    <a:pt x="83582" y="52962"/>
                    <a:pt x="83810" y="52552"/>
                  </a:cubicBezTo>
                  <a:cubicBezTo>
                    <a:pt x="84083" y="52143"/>
                    <a:pt x="84265" y="51438"/>
                    <a:pt x="84356" y="50437"/>
                  </a:cubicBezTo>
                  <a:cubicBezTo>
                    <a:pt x="84492" y="49436"/>
                    <a:pt x="84561" y="48093"/>
                    <a:pt x="84561" y="46410"/>
                  </a:cubicBezTo>
                  <a:cubicBezTo>
                    <a:pt x="84561" y="45546"/>
                    <a:pt x="84561" y="44955"/>
                    <a:pt x="84561" y="44635"/>
                  </a:cubicBezTo>
                  <a:cubicBezTo>
                    <a:pt x="84606" y="44271"/>
                    <a:pt x="84743" y="43930"/>
                    <a:pt x="84970" y="43611"/>
                  </a:cubicBezTo>
                  <a:cubicBezTo>
                    <a:pt x="85198" y="43249"/>
                    <a:pt x="85562" y="43066"/>
                    <a:pt x="86062" y="43066"/>
                  </a:cubicBezTo>
                  <a:cubicBezTo>
                    <a:pt x="87927" y="43066"/>
                    <a:pt x="88860" y="43909"/>
                    <a:pt x="88860" y="45591"/>
                  </a:cubicBezTo>
                  <a:cubicBezTo>
                    <a:pt x="88860" y="47093"/>
                    <a:pt x="88791" y="49391"/>
                    <a:pt x="88656" y="52484"/>
                  </a:cubicBezTo>
                  <a:cubicBezTo>
                    <a:pt x="88519" y="55578"/>
                    <a:pt x="88450" y="57899"/>
                    <a:pt x="88450" y="59445"/>
                  </a:cubicBezTo>
                  <a:cubicBezTo>
                    <a:pt x="88450" y="60765"/>
                    <a:pt x="88519" y="62745"/>
                    <a:pt x="88656" y="65383"/>
                  </a:cubicBezTo>
                  <a:cubicBezTo>
                    <a:pt x="88791" y="68022"/>
                    <a:pt x="88860" y="69957"/>
                    <a:pt x="88860" y="71185"/>
                  </a:cubicBezTo>
                  <a:cubicBezTo>
                    <a:pt x="88860" y="72413"/>
                    <a:pt x="88313" y="73028"/>
                    <a:pt x="87222" y="73028"/>
                  </a:cubicBezTo>
                  <a:cubicBezTo>
                    <a:pt x="86585" y="73028"/>
                    <a:pt x="86062" y="72936"/>
                    <a:pt x="85653" y="72754"/>
                  </a:cubicBezTo>
                  <a:cubicBezTo>
                    <a:pt x="85289" y="72618"/>
                    <a:pt x="85016" y="72368"/>
                    <a:pt x="84834" y="72004"/>
                  </a:cubicBezTo>
                  <a:cubicBezTo>
                    <a:pt x="84697" y="71639"/>
                    <a:pt x="84606" y="71298"/>
                    <a:pt x="84561" y="70979"/>
                  </a:cubicBezTo>
                  <a:cubicBezTo>
                    <a:pt x="84561" y="70707"/>
                    <a:pt x="84561" y="70298"/>
                    <a:pt x="84561" y="69751"/>
                  </a:cubicBezTo>
                  <a:cubicBezTo>
                    <a:pt x="84561" y="67658"/>
                    <a:pt x="84379" y="66157"/>
                    <a:pt x="84015" y="65246"/>
                  </a:cubicBezTo>
                  <a:cubicBezTo>
                    <a:pt x="83696" y="64336"/>
                    <a:pt x="83196" y="63723"/>
                    <a:pt x="82513" y="63403"/>
                  </a:cubicBezTo>
                  <a:cubicBezTo>
                    <a:pt x="81876" y="63041"/>
                    <a:pt x="80648" y="62653"/>
                    <a:pt x="78828" y="62244"/>
                  </a:cubicBezTo>
                  <a:lnTo>
                    <a:pt x="16585" y="46547"/>
                  </a:lnTo>
                  <a:cubicBezTo>
                    <a:pt x="13809" y="45910"/>
                    <a:pt x="11443" y="45591"/>
                    <a:pt x="9487" y="45591"/>
                  </a:cubicBezTo>
                  <a:cubicBezTo>
                    <a:pt x="7030" y="45591"/>
                    <a:pt x="5346" y="45977"/>
                    <a:pt x="4436" y="46751"/>
                  </a:cubicBezTo>
                  <a:cubicBezTo>
                    <a:pt x="3526" y="47525"/>
                    <a:pt x="3071" y="48594"/>
                    <a:pt x="3071" y="49959"/>
                  </a:cubicBezTo>
                  <a:cubicBezTo>
                    <a:pt x="3071" y="52325"/>
                    <a:pt x="4482" y="54282"/>
                    <a:pt x="7303" y="55829"/>
                  </a:cubicBezTo>
                  <a:cubicBezTo>
                    <a:pt x="10124" y="57375"/>
                    <a:pt x="14264" y="58808"/>
                    <a:pt x="19724" y="60128"/>
                  </a:cubicBezTo>
                  <a:cubicBezTo>
                    <a:pt x="21226" y="60538"/>
                    <a:pt x="22135" y="60879"/>
                    <a:pt x="22454" y="61153"/>
                  </a:cubicBezTo>
                  <a:cubicBezTo>
                    <a:pt x="22772" y="61380"/>
                    <a:pt x="22932" y="61834"/>
                    <a:pt x="22932" y="62516"/>
                  </a:cubicBezTo>
                  <a:cubicBezTo>
                    <a:pt x="22886" y="63654"/>
                    <a:pt x="22409" y="64224"/>
                    <a:pt x="21499" y="64224"/>
                  </a:cubicBezTo>
                  <a:cubicBezTo>
                    <a:pt x="21271" y="64224"/>
                    <a:pt x="20429" y="64042"/>
                    <a:pt x="18973" y="63677"/>
                  </a:cubicBezTo>
                  <a:cubicBezTo>
                    <a:pt x="17472" y="63313"/>
                    <a:pt x="15629" y="62790"/>
                    <a:pt x="13445" y="62107"/>
                  </a:cubicBezTo>
                  <a:cubicBezTo>
                    <a:pt x="11216" y="61380"/>
                    <a:pt x="9396" y="60628"/>
                    <a:pt x="7985" y="59854"/>
                  </a:cubicBezTo>
                  <a:cubicBezTo>
                    <a:pt x="7030" y="59400"/>
                    <a:pt x="6234" y="58967"/>
                    <a:pt x="5596" y="58558"/>
                  </a:cubicBezTo>
                  <a:cubicBezTo>
                    <a:pt x="4959" y="58148"/>
                    <a:pt x="4141" y="57535"/>
                    <a:pt x="3140" y="56716"/>
                  </a:cubicBezTo>
                  <a:cubicBezTo>
                    <a:pt x="2138" y="55852"/>
                    <a:pt x="1365" y="54805"/>
                    <a:pt x="819" y="53577"/>
                  </a:cubicBezTo>
                  <a:cubicBezTo>
                    <a:pt x="273" y="52348"/>
                    <a:pt x="0" y="50983"/>
                    <a:pt x="0" y="49481"/>
                  </a:cubicBezTo>
                  <a:cubicBezTo>
                    <a:pt x="0" y="46569"/>
                    <a:pt x="865" y="43907"/>
                    <a:pt x="2594" y="41496"/>
                  </a:cubicBezTo>
                  <a:cubicBezTo>
                    <a:pt x="4323" y="39085"/>
                    <a:pt x="6939" y="37561"/>
                    <a:pt x="10442" y="36924"/>
                  </a:cubicBezTo>
                  <a:cubicBezTo>
                    <a:pt x="7394" y="34329"/>
                    <a:pt x="4891" y="31440"/>
                    <a:pt x="2935" y="28255"/>
                  </a:cubicBezTo>
                  <a:cubicBezTo>
                    <a:pt x="978" y="25071"/>
                    <a:pt x="0" y="21862"/>
                    <a:pt x="0" y="18632"/>
                  </a:cubicBezTo>
                  <a:cubicBezTo>
                    <a:pt x="0" y="13264"/>
                    <a:pt x="2093" y="8827"/>
                    <a:pt x="6279" y="5324"/>
                  </a:cubicBezTo>
                  <a:cubicBezTo>
                    <a:pt x="10419" y="1774"/>
                    <a:pt x="15766" y="0"/>
                    <a:pt x="22317" y="0"/>
                  </a:cubicBezTo>
                  <a:moveTo>
                    <a:pt x="16175" y="10102"/>
                  </a:moveTo>
                  <a:cubicBezTo>
                    <a:pt x="12035" y="10102"/>
                    <a:pt x="8827" y="10898"/>
                    <a:pt x="6552" y="12490"/>
                  </a:cubicBezTo>
                  <a:cubicBezTo>
                    <a:pt x="4232" y="14037"/>
                    <a:pt x="3071" y="16221"/>
                    <a:pt x="3071" y="19042"/>
                  </a:cubicBezTo>
                  <a:cubicBezTo>
                    <a:pt x="3071" y="22546"/>
                    <a:pt x="4846" y="26322"/>
                    <a:pt x="8395" y="30371"/>
                  </a:cubicBezTo>
                  <a:cubicBezTo>
                    <a:pt x="11762" y="34376"/>
                    <a:pt x="15015" y="36787"/>
                    <a:pt x="18154" y="37606"/>
                  </a:cubicBezTo>
                  <a:lnTo>
                    <a:pt x="45522" y="44499"/>
                  </a:lnTo>
                  <a:lnTo>
                    <a:pt x="47774" y="44908"/>
                  </a:lnTo>
                  <a:cubicBezTo>
                    <a:pt x="48047" y="44908"/>
                    <a:pt x="48593" y="44839"/>
                    <a:pt x="49412" y="44704"/>
                  </a:cubicBezTo>
                  <a:cubicBezTo>
                    <a:pt x="50186" y="44522"/>
                    <a:pt x="51210" y="44181"/>
                    <a:pt x="52484" y="43680"/>
                  </a:cubicBezTo>
                  <a:cubicBezTo>
                    <a:pt x="53758" y="43133"/>
                    <a:pt x="54963" y="42497"/>
                    <a:pt x="56101" y="41770"/>
                  </a:cubicBezTo>
                  <a:cubicBezTo>
                    <a:pt x="57193" y="40996"/>
                    <a:pt x="58148" y="39927"/>
                    <a:pt x="58967" y="38562"/>
                  </a:cubicBezTo>
                  <a:cubicBezTo>
                    <a:pt x="59786" y="37151"/>
                    <a:pt x="60196" y="35582"/>
                    <a:pt x="60196" y="33853"/>
                  </a:cubicBezTo>
                  <a:cubicBezTo>
                    <a:pt x="60196" y="31077"/>
                    <a:pt x="58967" y="28187"/>
                    <a:pt x="56510" y="25184"/>
                  </a:cubicBezTo>
                  <a:cubicBezTo>
                    <a:pt x="54053" y="22136"/>
                    <a:pt x="50504" y="19475"/>
                    <a:pt x="45863" y="17199"/>
                  </a:cubicBezTo>
                  <a:cubicBezTo>
                    <a:pt x="42860" y="15789"/>
                    <a:pt x="38128" y="14265"/>
                    <a:pt x="31668" y="12627"/>
                  </a:cubicBezTo>
                  <a:cubicBezTo>
                    <a:pt x="25161" y="10944"/>
                    <a:pt x="19997" y="10102"/>
                    <a:pt x="16175" y="10102"/>
                  </a:cubicBezTo>
                  <a:close/>
                </a:path>
              </a:pathLst>
            </a:custGeom>
            <a:solidFill>
              <a:srgbClr val="000000"/>
            </a:solidFill>
            <a:ln w="14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BCDBF58B-4759-2286-C111-55F83381BCE4}"/>
                </a:ext>
              </a:extLst>
            </p:cNvPr>
            <p:cNvSpPr/>
            <p:nvPr/>
          </p:nvSpPr>
          <p:spPr>
            <a:xfrm>
              <a:off x="315554" y="2931152"/>
              <a:ext cx="139774" cy="32417"/>
            </a:xfrm>
            <a:custGeom>
              <a:avLst/>
              <a:gdLst>
                <a:gd name="connsiteX0" fmla="*/ 69887 w 139774"/>
                <a:gd name="connsiteY0" fmla="*/ 32418 h 32417"/>
                <a:gd name="connsiteX1" fmla="*/ 27231 w 139774"/>
                <a:gd name="connsiteY1" fmla="*/ 23614 h 32417"/>
                <a:gd name="connsiteX2" fmla="*/ 12558 w 139774"/>
                <a:gd name="connsiteY2" fmla="*/ 14606 h 32417"/>
                <a:gd name="connsiteX3" fmla="*/ 2935 w 139774"/>
                <a:gd name="connsiteY3" fmla="*/ 5870 h 32417"/>
                <a:gd name="connsiteX4" fmla="*/ 0 w 139774"/>
                <a:gd name="connsiteY4" fmla="*/ 1434 h 32417"/>
                <a:gd name="connsiteX5" fmla="*/ 1365 w 139774"/>
                <a:gd name="connsiteY5" fmla="*/ 0 h 32417"/>
                <a:gd name="connsiteX6" fmla="*/ 3754 w 139774"/>
                <a:gd name="connsiteY6" fmla="*/ 1843 h 32417"/>
                <a:gd name="connsiteX7" fmla="*/ 69887 w 139774"/>
                <a:gd name="connsiteY7" fmla="*/ 24297 h 32417"/>
                <a:gd name="connsiteX8" fmla="*/ 135270 w 139774"/>
                <a:gd name="connsiteY8" fmla="*/ 2389 h 32417"/>
                <a:gd name="connsiteX9" fmla="*/ 138410 w 139774"/>
                <a:gd name="connsiteY9" fmla="*/ 0 h 32417"/>
                <a:gd name="connsiteX10" fmla="*/ 139775 w 139774"/>
                <a:gd name="connsiteY10" fmla="*/ 1434 h 32417"/>
                <a:gd name="connsiteX11" fmla="*/ 136976 w 139774"/>
                <a:gd name="connsiteY11" fmla="*/ 5733 h 32417"/>
                <a:gd name="connsiteX12" fmla="*/ 127762 w 139774"/>
                <a:gd name="connsiteY12" fmla="*/ 14265 h 32417"/>
                <a:gd name="connsiteX13" fmla="*/ 113498 w 139774"/>
                <a:gd name="connsiteY13" fmla="*/ 23204 h 32417"/>
                <a:gd name="connsiteX14" fmla="*/ 69887 w 139774"/>
                <a:gd name="connsiteY14" fmla="*/ 32418 h 3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9774" h="32417">
                  <a:moveTo>
                    <a:pt x="69887" y="32418"/>
                  </a:moveTo>
                  <a:cubicBezTo>
                    <a:pt x="54144" y="32418"/>
                    <a:pt x="39926" y="29484"/>
                    <a:pt x="27231" y="23614"/>
                  </a:cubicBezTo>
                  <a:cubicBezTo>
                    <a:pt x="21908" y="21112"/>
                    <a:pt x="17017" y="18109"/>
                    <a:pt x="12558" y="14606"/>
                  </a:cubicBezTo>
                  <a:cubicBezTo>
                    <a:pt x="8099" y="11102"/>
                    <a:pt x="4891" y="8191"/>
                    <a:pt x="2935" y="5870"/>
                  </a:cubicBezTo>
                  <a:cubicBezTo>
                    <a:pt x="978" y="3549"/>
                    <a:pt x="0" y="2070"/>
                    <a:pt x="0" y="1434"/>
                  </a:cubicBezTo>
                  <a:cubicBezTo>
                    <a:pt x="0" y="523"/>
                    <a:pt x="455" y="45"/>
                    <a:pt x="1365" y="0"/>
                  </a:cubicBezTo>
                  <a:cubicBezTo>
                    <a:pt x="1820" y="0"/>
                    <a:pt x="2616" y="615"/>
                    <a:pt x="3754" y="1843"/>
                  </a:cubicBezTo>
                  <a:cubicBezTo>
                    <a:pt x="19042" y="16858"/>
                    <a:pt x="41086" y="24342"/>
                    <a:pt x="69887" y="24297"/>
                  </a:cubicBezTo>
                  <a:cubicBezTo>
                    <a:pt x="98779" y="24297"/>
                    <a:pt x="120573" y="16995"/>
                    <a:pt x="135270" y="2389"/>
                  </a:cubicBezTo>
                  <a:cubicBezTo>
                    <a:pt x="136862" y="797"/>
                    <a:pt x="137908" y="0"/>
                    <a:pt x="138410" y="0"/>
                  </a:cubicBezTo>
                  <a:cubicBezTo>
                    <a:pt x="139320" y="0"/>
                    <a:pt x="139775" y="478"/>
                    <a:pt x="139775" y="1434"/>
                  </a:cubicBezTo>
                  <a:cubicBezTo>
                    <a:pt x="139775" y="2070"/>
                    <a:pt x="138842" y="3504"/>
                    <a:pt x="136976" y="5733"/>
                  </a:cubicBezTo>
                  <a:cubicBezTo>
                    <a:pt x="135110" y="7962"/>
                    <a:pt x="132038" y="10806"/>
                    <a:pt x="127762" y="14265"/>
                  </a:cubicBezTo>
                  <a:cubicBezTo>
                    <a:pt x="123485" y="17722"/>
                    <a:pt x="118731" y="20703"/>
                    <a:pt x="113498" y="23204"/>
                  </a:cubicBezTo>
                  <a:cubicBezTo>
                    <a:pt x="100804" y="29347"/>
                    <a:pt x="86267" y="32418"/>
                    <a:pt x="69887" y="32418"/>
                  </a:cubicBezTo>
                  <a:close/>
                </a:path>
              </a:pathLst>
            </a:custGeom>
            <a:solidFill>
              <a:srgbClr val="000000"/>
            </a:solidFill>
            <a:ln w="14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462E1C16-5D91-A02D-8ADC-3E4C7D01E97F}"/>
                </a:ext>
              </a:extLst>
            </p:cNvPr>
            <p:cNvSpPr/>
            <p:nvPr/>
          </p:nvSpPr>
          <p:spPr>
            <a:xfrm>
              <a:off x="358619" y="2827986"/>
              <a:ext cx="63335" cy="92544"/>
            </a:xfrm>
            <a:custGeom>
              <a:avLst/>
              <a:gdLst>
                <a:gd name="connsiteX0" fmla="*/ 9760 w 63335"/>
                <a:gd name="connsiteY0" fmla="*/ 0 h 92544"/>
                <a:gd name="connsiteX1" fmla="*/ 26617 w 63335"/>
                <a:gd name="connsiteY1" fmla="*/ 2866 h 92544"/>
                <a:gd name="connsiteX2" fmla="*/ 46136 w 63335"/>
                <a:gd name="connsiteY2" fmla="*/ 9214 h 92544"/>
                <a:gd name="connsiteX3" fmla="*/ 63335 w 63335"/>
                <a:gd name="connsiteY3" fmla="*/ 29484 h 92544"/>
                <a:gd name="connsiteX4" fmla="*/ 63199 w 63335"/>
                <a:gd name="connsiteY4" fmla="*/ 32622 h 92544"/>
                <a:gd name="connsiteX5" fmla="*/ 62448 w 63335"/>
                <a:gd name="connsiteY5" fmla="*/ 36376 h 92544"/>
                <a:gd name="connsiteX6" fmla="*/ 60878 w 63335"/>
                <a:gd name="connsiteY6" fmla="*/ 40472 h 92544"/>
                <a:gd name="connsiteX7" fmla="*/ 57944 w 63335"/>
                <a:gd name="connsiteY7" fmla="*/ 44156 h 92544"/>
                <a:gd name="connsiteX8" fmla="*/ 53507 w 63335"/>
                <a:gd name="connsiteY8" fmla="*/ 46955 h 92544"/>
                <a:gd name="connsiteX9" fmla="*/ 63335 w 63335"/>
                <a:gd name="connsiteY9" fmla="*/ 61492 h 92544"/>
                <a:gd name="connsiteX10" fmla="*/ 58967 w 63335"/>
                <a:gd name="connsiteY10" fmla="*/ 75755 h 92544"/>
                <a:gd name="connsiteX11" fmla="*/ 45659 w 63335"/>
                <a:gd name="connsiteY11" fmla="*/ 81353 h 92544"/>
                <a:gd name="connsiteX12" fmla="*/ 35694 w 63335"/>
                <a:gd name="connsiteY12" fmla="*/ 79714 h 92544"/>
                <a:gd name="connsiteX13" fmla="*/ 17472 w 63335"/>
                <a:gd name="connsiteY13" fmla="*/ 73504 h 92544"/>
                <a:gd name="connsiteX14" fmla="*/ 7644 w 63335"/>
                <a:gd name="connsiteY14" fmla="*/ 70978 h 92544"/>
                <a:gd name="connsiteX15" fmla="*/ 5051 w 63335"/>
                <a:gd name="connsiteY15" fmla="*/ 71319 h 92544"/>
                <a:gd name="connsiteX16" fmla="*/ 3686 w 63335"/>
                <a:gd name="connsiteY16" fmla="*/ 72343 h 92544"/>
                <a:gd name="connsiteX17" fmla="*/ 3208 w 63335"/>
                <a:gd name="connsiteY17" fmla="*/ 73367 h 92544"/>
                <a:gd name="connsiteX18" fmla="*/ 3071 w 63335"/>
                <a:gd name="connsiteY18" fmla="*/ 74459 h 92544"/>
                <a:gd name="connsiteX19" fmla="*/ 7234 w 63335"/>
                <a:gd name="connsiteY19" fmla="*/ 82240 h 92544"/>
                <a:gd name="connsiteX20" fmla="*/ 20407 w 63335"/>
                <a:gd name="connsiteY20" fmla="*/ 88586 h 92544"/>
                <a:gd name="connsiteX21" fmla="*/ 22522 w 63335"/>
                <a:gd name="connsiteY21" fmla="*/ 89474 h 92544"/>
                <a:gd name="connsiteX22" fmla="*/ 22932 w 63335"/>
                <a:gd name="connsiteY22" fmla="*/ 90839 h 92544"/>
                <a:gd name="connsiteX23" fmla="*/ 21499 w 63335"/>
                <a:gd name="connsiteY23" fmla="*/ 92545 h 92544"/>
                <a:gd name="connsiteX24" fmla="*/ 18837 w 63335"/>
                <a:gd name="connsiteY24" fmla="*/ 91931 h 92544"/>
                <a:gd name="connsiteX25" fmla="*/ 13445 w 63335"/>
                <a:gd name="connsiteY25" fmla="*/ 89883 h 92544"/>
                <a:gd name="connsiteX26" fmla="*/ 7234 w 63335"/>
                <a:gd name="connsiteY26" fmla="*/ 86334 h 92544"/>
                <a:gd name="connsiteX27" fmla="*/ 2116 w 63335"/>
                <a:gd name="connsiteY27" fmla="*/ 81079 h 92544"/>
                <a:gd name="connsiteX28" fmla="*/ 0 w 63335"/>
                <a:gd name="connsiteY28" fmla="*/ 74049 h 92544"/>
                <a:gd name="connsiteX29" fmla="*/ 3344 w 63335"/>
                <a:gd name="connsiteY29" fmla="*/ 65791 h 92544"/>
                <a:gd name="connsiteX30" fmla="*/ 11466 w 63335"/>
                <a:gd name="connsiteY30" fmla="*/ 62583 h 92544"/>
                <a:gd name="connsiteX31" fmla="*/ 14332 w 63335"/>
                <a:gd name="connsiteY31" fmla="*/ 62926 h 92544"/>
                <a:gd name="connsiteX32" fmla="*/ 16721 w 63335"/>
                <a:gd name="connsiteY32" fmla="*/ 63607 h 92544"/>
                <a:gd name="connsiteX33" fmla="*/ 20407 w 63335"/>
                <a:gd name="connsiteY33" fmla="*/ 64973 h 92544"/>
                <a:gd name="connsiteX34" fmla="*/ 37878 w 63335"/>
                <a:gd name="connsiteY34" fmla="*/ 70910 h 92544"/>
                <a:gd name="connsiteX35" fmla="*/ 47501 w 63335"/>
                <a:gd name="connsiteY35" fmla="*/ 72275 h 92544"/>
                <a:gd name="connsiteX36" fmla="*/ 49822 w 63335"/>
                <a:gd name="connsiteY36" fmla="*/ 72206 h 92544"/>
                <a:gd name="connsiteX37" fmla="*/ 52961 w 63335"/>
                <a:gd name="connsiteY37" fmla="*/ 71593 h 92544"/>
                <a:gd name="connsiteX38" fmla="*/ 56510 w 63335"/>
                <a:gd name="connsiteY38" fmla="*/ 69887 h 92544"/>
                <a:gd name="connsiteX39" fmla="*/ 59036 w 63335"/>
                <a:gd name="connsiteY39" fmla="*/ 66542 h 92544"/>
                <a:gd name="connsiteX40" fmla="*/ 60196 w 63335"/>
                <a:gd name="connsiteY40" fmla="*/ 61083 h 92544"/>
                <a:gd name="connsiteX41" fmla="*/ 48457 w 63335"/>
                <a:gd name="connsiteY41" fmla="*/ 48183 h 92544"/>
                <a:gd name="connsiteX42" fmla="*/ 46000 w 63335"/>
                <a:gd name="connsiteY42" fmla="*/ 48320 h 92544"/>
                <a:gd name="connsiteX43" fmla="*/ 36718 w 63335"/>
                <a:gd name="connsiteY43" fmla="*/ 47092 h 92544"/>
                <a:gd name="connsiteX44" fmla="*/ 27641 w 63335"/>
                <a:gd name="connsiteY44" fmla="*/ 44771 h 92544"/>
                <a:gd name="connsiteX45" fmla="*/ 12831 w 63335"/>
                <a:gd name="connsiteY45" fmla="*/ 41085 h 92544"/>
                <a:gd name="connsiteX46" fmla="*/ 5460 w 63335"/>
                <a:gd name="connsiteY46" fmla="*/ 39107 h 92544"/>
                <a:gd name="connsiteX47" fmla="*/ 2525 w 63335"/>
                <a:gd name="connsiteY47" fmla="*/ 36923 h 92544"/>
                <a:gd name="connsiteX48" fmla="*/ 1501 w 63335"/>
                <a:gd name="connsiteY48" fmla="*/ 33918 h 92544"/>
                <a:gd name="connsiteX49" fmla="*/ 2525 w 63335"/>
                <a:gd name="connsiteY49" fmla="*/ 31053 h 92544"/>
                <a:gd name="connsiteX50" fmla="*/ 5323 w 63335"/>
                <a:gd name="connsiteY50" fmla="*/ 29893 h 92544"/>
                <a:gd name="connsiteX51" fmla="*/ 7234 w 63335"/>
                <a:gd name="connsiteY51" fmla="*/ 30302 h 92544"/>
                <a:gd name="connsiteX52" fmla="*/ 10988 w 63335"/>
                <a:gd name="connsiteY52" fmla="*/ 31190 h 92544"/>
                <a:gd name="connsiteX53" fmla="*/ 14401 w 63335"/>
                <a:gd name="connsiteY53" fmla="*/ 32008 h 92544"/>
                <a:gd name="connsiteX54" fmla="*/ 37878 w 63335"/>
                <a:gd name="connsiteY54" fmla="*/ 37877 h 92544"/>
                <a:gd name="connsiteX55" fmla="*/ 48047 w 63335"/>
                <a:gd name="connsiteY55" fmla="*/ 39379 h 92544"/>
                <a:gd name="connsiteX56" fmla="*/ 57124 w 63335"/>
                <a:gd name="connsiteY56" fmla="*/ 36717 h 92544"/>
                <a:gd name="connsiteX57" fmla="*/ 60196 w 63335"/>
                <a:gd name="connsiteY57" fmla="*/ 29073 h 92544"/>
                <a:gd name="connsiteX58" fmla="*/ 47911 w 63335"/>
                <a:gd name="connsiteY58" fmla="*/ 13717 h 92544"/>
                <a:gd name="connsiteX59" fmla="*/ 34261 w 63335"/>
                <a:gd name="connsiteY59" fmla="*/ 8530 h 92544"/>
                <a:gd name="connsiteX60" fmla="*/ 22317 w 63335"/>
                <a:gd name="connsiteY60" fmla="*/ 6005 h 92544"/>
                <a:gd name="connsiteX61" fmla="*/ 10442 w 63335"/>
                <a:gd name="connsiteY61" fmla="*/ 11055 h 92544"/>
                <a:gd name="connsiteX62" fmla="*/ 8736 w 63335"/>
                <a:gd name="connsiteY62" fmla="*/ 12626 h 92544"/>
                <a:gd name="connsiteX63" fmla="*/ 6688 w 63335"/>
                <a:gd name="connsiteY63" fmla="*/ 13104 h 92544"/>
                <a:gd name="connsiteX64" fmla="*/ 2184 w 63335"/>
                <a:gd name="connsiteY64" fmla="*/ 10920 h 92544"/>
                <a:gd name="connsiteX65" fmla="*/ 0 w 63335"/>
                <a:gd name="connsiteY65" fmla="*/ 6142 h 92544"/>
                <a:gd name="connsiteX66" fmla="*/ 2321 w 63335"/>
                <a:gd name="connsiteY66" fmla="*/ 1910 h 92544"/>
                <a:gd name="connsiteX67" fmla="*/ 9760 w 63335"/>
                <a:gd name="connsiteY67" fmla="*/ 0 h 92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63335" h="92544">
                  <a:moveTo>
                    <a:pt x="9760" y="0"/>
                  </a:moveTo>
                  <a:cubicBezTo>
                    <a:pt x="13263" y="0"/>
                    <a:pt x="18882" y="956"/>
                    <a:pt x="26617" y="2866"/>
                  </a:cubicBezTo>
                  <a:cubicBezTo>
                    <a:pt x="34352" y="4777"/>
                    <a:pt x="40858" y="6893"/>
                    <a:pt x="46136" y="9214"/>
                  </a:cubicBezTo>
                  <a:cubicBezTo>
                    <a:pt x="57602" y="14173"/>
                    <a:pt x="63335" y="20930"/>
                    <a:pt x="63335" y="29484"/>
                  </a:cubicBezTo>
                  <a:cubicBezTo>
                    <a:pt x="63335" y="30530"/>
                    <a:pt x="63290" y="31576"/>
                    <a:pt x="63199" y="32622"/>
                  </a:cubicBezTo>
                  <a:cubicBezTo>
                    <a:pt x="63108" y="33623"/>
                    <a:pt x="62857" y="34874"/>
                    <a:pt x="62448" y="36376"/>
                  </a:cubicBezTo>
                  <a:cubicBezTo>
                    <a:pt x="62038" y="37878"/>
                    <a:pt x="61515" y="39244"/>
                    <a:pt x="60878" y="40472"/>
                  </a:cubicBezTo>
                  <a:cubicBezTo>
                    <a:pt x="60196" y="41700"/>
                    <a:pt x="59217" y="42928"/>
                    <a:pt x="57944" y="44156"/>
                  </a:cubicBezTo>
                  <a:cubicBezTo>
                    <a:pt x="56669" y="45339"/>
                    <a:pt x="55191" y="46272"/>
                    <a:pt x="53507" y="46955"/>
                  </a:cubicBezTo>
                  <a:cubicBezTo>
                    <a:pt x="60059" y="50731"/>
                    <a:pt x="63335" y="55577"/>
                    <a:pt x="63335" y="61492"/>
                  </a:cubicBezTo>
                  <a:cubicBezTo>
                    <a:pt x="63335" y="67225"/>
                    <a:pt x="61879" y="71979"/>
                    <a:pt x="58967" y="75755"/>
                  </a:cubicBezTo>
                  <a:cubicBezTo>
                    <a:pt x="56055" y="79486"/>
                    <a:pt x="51619" y="81353"/>
                    <a:pt x="45659" y="81353"/>
                  </a:cubicBezTo>
                  <a:cubicBezTo>
                    <a:pt x="42974" y="81353"/>
                    <a:pt x="39653" y="80806"/>
                    <a:pt x="35694" y="79714"/>
                  </a:cubicBezTo>
                  <a:cubicBezTo>
                    <a:pt x="31736" y="78622"/>
                    <a:pt x="25662" y="76552"/>
                    <a:pt x="17472" y="73504"/>
                  </a:cubicBezTo>
                  <a:cubicBezTo>
                    <a:pt x="13240" y="71820"/>
                    <a:pt x="9964" y="70978"/>
                    <a:pt x="7644" y="70978"/>
                  </a:cubicBezTo>
                  <a:cubicBezTo>
                    <a:pt x="6597" y="70978"/>
                    <a:pt x="5733" y="71092"/>
                    <a:pt x="5051" y="71319"/>
                  </a:cubicBezTo>
                  <a:cubicBezTo>
                    <a:pt x="4368" y="71548"/>
                    <a:pt x="3913" y="71889"/>
                    <a:pt x="3686" y="72343"/>
                  </a:cubicBezTo>
                  <a:cubicBezTo>
                    <a:pt x="3413" y="72753"/>
                    <a:pt x="3253" y="73095"/>
                    <a:pt x="3208" y="73367"/>
                  </a:cubicBezTo>
                  <a:cubicBezTo>
                    <a:pt x="3117" y="73640"/>
                    <a:pt x="3071" y="74004"/>
                    <a:pt x="3071" y="74459"/>
                  </a:cubicBezTo>
                  <a:cubicBezTo>
                    <a:pt x="3071" y="77189"/>
                    <a:pt x="4459" y="79782"/>
                    <a:pt x="7234" y="82240"/>
                  </a:cubicBezTo>
                  <a:cubicBezTo>
                    <a:pt x="9964" y="84696"/>
                    <a:pt x="14355" y="86812"/>
                    <a:pt x="20407" y="88586"/>
                  </a:cubicBezTo>
                  <a:cubicBezTo>
                    <a:pt x="21544" y="88951"/>
                    <a:pt x="22249" y="89246"/>
                    <a:pt x="22522" y="89474"/>
                  </a:cubicBezTo>
                  <a:cubicBezTo>
                    <a:pt x="22795" y="89701"/>
                    <a:pt x="22932" y="90155"/>
                    <a:pt x="22932" y="90839"/>
                  </a:cubicBezTo>
                  <a:cubicBezTo>
                    <a:pt x="22886" y="91976"/>
                    <a:pt x="22409" y="92545"/>
                    <a:pt x="21499" y="92545"/>
                  </a:cubicBezTo>
                  <a:cubicBezTo>
                    <a:pt x="21134" y="92545"/>
                    <a:pt x="20247" y="92341"/>
                    <a:pt x="18837" y="91931"/>
                  </a:cubicBezTo>
                  <a:cubicBezTo>
                    <a:pt x="17381" y="91522"/>
                    <a:pt x="15584" y="90839"/>
                    <a:pt x="13445" y="89883"/>
                  </a:cubicBezTo>
                  <a:cubicBezTo>
                    <a:pt x="11261" y="88882"/>
                    <a:pt x="9191" y="87699"/>
                    <a:pt x="7234" y="86334"/>
                  </a:cubicBezTo>
                  <a:cubicBezTo>
                    <a:pt x="5233" y="84969"/>
                    <a:pt x="3526" y="83218"/>
                    <a:pt x="2116" y="81079"/>
                  </a:cubicBezTo>
                  <a:cubicBezTo>
                    <a:pt x="705" y="78895"/>
                    <a:pt x="0" y="76552"/>
                    <a:pt x="0" y="74049"/>
                  </a:cubicBezTo>
                  <a:cubicBezTo>
                    <a:pt x="0" y="70682"/>
                    <a:pt x="1115" y="67930"/>
                    <a:pt x="3344" y="65791"/>
                  </a:cubicBezTo>
                  <a:cubicBezTo>
                    <a:pt x="5574" y="63653"/>
                    <a:pt x="8281" y="62583"/>
                    <a:pt x="11466" y="62583"/>
                  </a:cubicBezTo>
                  <a:cubicBezTo>
                    <a:pt x="12376" y="62583"/>
                    <a:pt x="13331" y="62697"/>
                    <a:pt x="14332" y="62926"/>
                  </a:cubicBezTo>
                  <a:cubicBezTo>
                    <a:pt x="15288" y="63153"/>
                    <a:pt x="16084" y="63380"/>
                    <a:pt x="16721" y="63607"/>
                  </a:cubicBezTo>
                  <a:cubicBezTo>
                    <a:pt x="17313" y="63790"/>
                    <a:pt x="18541" y="64244"/>
                    <a:pt x="20407" y="64973"/>
                  </a:cubicBezTo>
                  <a:cubicBezTo>
                    <a:pt x="28278" y="67975"/>
                    <a:pt x="34102" y="69955"/>
                    <a:pt x="37878" y="70910"/>
                  </a:cubicBezTo>
                  <a:cubicBezTo>
                    <a:pt x="41655" y="71820"/>
                    <a:pt x="44862" y="72275"/>
                    <a:pt x="47501" y="72275"/>
                  </a:cubicBezTo>
                  <a:cubicBezTo>
                    <a:pt x="48366" y="72275"/>
                    <a:pt x="49139" y="72251"/>
                    <a:pt x="49822" y="72206"/>
                  </a:cubicBezTo>
                  <a:cubicBezTo>
                    <a:pt x="50504" y="72161"/>
                    <a:pt x="51551" y="71957"/>
                    <a:pt x="52961" y="71593"/>
                  </a:cubicBezTo>
                  <a:cubicBezTo>
                    <a:pt x="54372" y="71183"/>
                    <a:pt x="55555" y="70614"/>
                    <a:pt x="56510" y="69887"/>
                  </a:cubicBezTo>
                  <a:cubicBezTo>
                    <a:pt x="57420" y="69158"/>
                    <a:pt x="58262" y="68044"/>
                    <a:pt x="59036" y="66542"/>
                  </a:cubicBezTo>
                  <a:cubicBezTo>
                    <a:pt x="59809" y="64996"/>
                    <a:pt x="60196" y="63176"/>
                    <a:pt x="60196" y="61083"/>
                  </a:cubicBezTo>
                  <a:cubicBezTo>
                    <a:pt x="60196" y="55851"/>
                    <a:pt x="56283" y="51550"/>
                    <a:pt x="48457" y="48183"/>
                  </a:cubicBezTo>
                  <a:cubicBezTo>
                    <a:pt x="48002" y="48275"/>
                    <a:pt x="47183" y="48320"/>
                    <a:pt x="46000" y="48320"/>
                  </a:cubicBezTo>
                  <a:cubicBezTo>
                    <a:pt x="43361" y="48320"/>
                    <a:pt x="40267" y="47911"/>
                    <a:pt x="36718" y="47092"/>
                  </a:cubicBezTo>
                  <a:cubicBezTo>
                    <a:pt x="35899" y="46863"/>
                    <a:pt x="32873" y="46090"/>
                    <a:pt x="27641" y="44771"/>
                  </a:cubicBezTo>
                  <a:cubicBezTo>
                    <a:pt x="22363" y="43451"/>
                    <a:pt x="17426" y="42223"/>
                    <a:pt x="12831" y="41085"/>
                  </a:cubicBezTo>
                  <a:cubicBezTo>
                    <a:pt x="8190" y="39902"/>
                    <a:pt x="5733" y="39242"/>
                    <a:pt x="5460" y="39107"/>
                  </a:cubicBezTo>
                  <a:cubicBezTo>
                    <a:pt x="4186" y="38650"/>
                    <a:pt x="3208" y="37924"/>
                    <a:pt x="2525" y="36923"/>
                  </a:cubicBezTo>
                  <a:cubicBezTo>
                    <a:pt x="1843" y="35922"/>
                    <a:pt x="1501" y="34919"/>
                    <a:pt x="1501" y="33918"/>
                  </a:cubicBezTo>
                  <a:cubicBezTo>
                    <a:pt x="1501" y="32781"/>
                    <a:pt x="1843" y="31826"/>
                    <a:pt x="2525" y="31053"/>
                  </a:cubicBezTo>
                  <a:cubicBezTo>
                    <a:pt x="3208" y="30279"/>
                    <a:pt x="4141" y="29893"/>
                    <a:pt x="5323" y="29893"/>
                  </a:cubicBezTo>
                  <a:cubicBezTo>
                    <a:pt x="5551" y="29893"/>
                    <a:pt x="6188" y="30030"/>
                    <a:pt x="7234" y="30302"/>
                  </a:cubicBezTo>
                  <a:cubicBezTo>
                    <a:pt x="8236" y="30530"/>
                    <a:pt x="9487" y="30825"/>
                    <a:pt x="10988" y="31190"/>
                  </a:cubicBezTo>
                  <a:cubicBezTo>
                    <a:pt x="12490" y="31552"/>
                    <a:pt x="13627" y="31826"/>
                    <a:pt x="14401" y="32008"/>
                  </a:cubicBezTo>
                  <a:lnTo>
                    <a:pt x="37878" y="37877"/>
                  </a:lnTo>
                  <a:cubicBezTo>
                    <a:pt x="41518" y="38878"/>
                    <a:pt x="44908" y="39379"/>
                    <a:pt x="48047" y="39379"/>
                  </a:cubicBezTo>
                  <a:cubicBezTo>
                    <a:pt x="52006" y="39379"/>
                    <a:pt x="55032" y="38492"/>
                    <a:pt x="57124" y="36717"/>
                  </a:cubicBezTo>
                  <a:cubicBezTo>
                    <a:pt x="59172" y="34943"/>
                    <a:pt x="60196" y="32394"/>
                    <a:pt x="60196" y="29073"/>
                  </a:cubicBezTo>
                  <a:cubicBezTo>
                    <a:pt x="60196" y="22840"/>
                    <a:pt x="56101" y="17722"/>
                    <a:pt x="47911" y="13717"/>
                  </a:cubicBezTo>
                  <a:cubicBezTo>
                    <a:pt x="44362" y="11897"/>
                    <a:pt x="39812" y="10169"/>
                    <a:pt x="34261" y="8530"/>
                  </a:cubicBezTo>
                  <a:cubicBezTo>
                    <a:pt x="28710" y="6848"/>
                    <a:pt x="24729" y="6005"/>
                    <a:pt x="22317" y="6005"/>
                  </a:cubicBezTo>
                  <a:cubicBezTo>
                    <a:pt x="17768" y="6005"/>
                    <a:pt x="13809" y="7688"/>
                    <a:pt x="10442" y="11055"/>
                  </a:cubicBezTo>
                  <a:cubicBezTo>
                    <a:pt x="9805" y="11784"/>
                    <a:pt x="9236" y="12307"/>
                    <a:pt x="8736" y="12626"/>
                  </a:cubicBezTo>
                  <a:cubicBezTo>
                    <a:pt x="8190" y="12945"/>
                    <a:pt x="7507" y="13104"/>
                    <a:pt x="6688" y="13104"/>
                  </a:cubicBezTo>
                  <a:cubicBezTo>
                    <a:pt x="5141" y="13104"/>
                    <a:pt x="3640" y="12375"/>
                    <a:pt x="2184" y="10920"/>
                  </a:cubicBezTo>
                  <a:cubicBezTo>
                    <a:pt x="728" y="9464"/>
                    <a:pt x="0" y="7872"/>
                    <a:pt x="0" y="6142"/>
                  </a:cubicBezTo>
                  <a:cubicBezTo>
                    <a:pt x="0" y="4595"/>
                    <a:pt x="773" y="3185"/>
                    <a:pt x="2321" y="1910"/>
                  </a:cubicBezTo>
                  <a:cubicBezTo>
                    <a:pt x="3822" y="637"/>
                    <a:pt x="6302" y="0"/>
                    <a:pt x="9760" y="0"/>
                  </a:cubicBezTo>
                  <a:close/>
                </a:path>
              </a:pathLst>
            </a:custGeom>
            <a:solidFill>
              <a:srgbClr val="000000"/>
            </a:solidFill>
            <a:ln w="14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47E92712-C561-BA39-A764-FBC6A89DF96E}"/>
                </a:ext>
              </a:extLst>
            </p:cNvPr>
            <p:cNvSpPr/>
            <p:nvPr/>
          </p:nvSpPr>
          <p:spPr>
            <a:xfrm>
              <a:off x="315690" y="2799620"/>
              <a:ext cx="139501" cy="5596"/>
            </a:xfrm>
            <a:custGeom>
              <a:avLst/>
              <a:gdLst>
                <a:gd name="connsiteX0" fmla="*/ 135337 w 139501"/>
                <a:gd name="connsiteY0" fmla="*/ 5596 h 5596"/>
                <a:gd name="connsiteX1" fmla="*/ 5187 w 139501"/>
                <a:gd name="connsiteY1" fmla="*/ 5596 h 5596"/>
                <a:gd name="connsiteX2" fmla="*/ 0 w 139501"/>
                <a:gd name="connsiteY2" fmla="*/ 2797 h 5596"/>
                <a:gd name="connsiteX3" fmla="*/ 4163 w 139501"/>
                <a:gd name="connsiteY3" fmla="*/ 0 h 5596"/>
                <a:gd name="connsiteX4" fmla="*/ 134315 w 139501"/>
                <a:gd name="connsiteY4" fmla="*/ 0 h 5596"/>
                <a:gd name="connsiteX5" fmla="*/ 139501 w 139501"/>
                <a:gd name="connsiteY5" fmla="*/ 2797 h 5596"/>
                <a:gd name="connsiteX6" fmla="*/ 135337 w 139501"/>
                <a:gd name="connsiteY6" fmla="*/ 5596 h 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9501" h="5596">
                  <a:moveTo>
                    <a:pt x="135337" y="5596"/>
                  </a:moveTo>
                  <a:lnTo>
                    <a:pt x="5187" y="5596"/>
                  </a:lnTo>
                  <a:cubicBezTo>
                    <a:pt x="1729" y="5596"/>
                    <a:pt x="0" y="4664"/>
                    <a:pt x="0" y="2797"/>
                  </a:cubicBezTo>
                  <a:cubicBezTo>
                    <a:pt x="0" y="932"/>
                    <a:pt x="1388" y="0"/>
                    <a:pt x="4163" y="0"/>
                  </a:cubicBezTo>
                  <a:lnTo>
                    <a:pt x="134315" y="0"/>
                  </a:lnTo>
                  <a:cubicBezTo>
                    <a:pt x="137772" y="0"/>
                    <a:pt x="139501" y="932"/>
                    <a:pt x="139501" y="2797"/>
                  </a:cubicBezTo>
                  <a:cubicBezTo>
                    <a:pt x="139501" y="4664"/>
                    <a:pt x="138113" y="5596"/>
                    <a:pt x="135337" y="5596"/>
                  </a:cubicBezTo>
                  <a:close/>
                </a:path>
              </a:pathLst>
            </a:custGeom>
            <a:solidFill>
              <a:srgbClr val="000000"/>
            </a:solidFill>
            <a:ln w="14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35C0E890-84C0-4B16-40A1-FF87C4E76FB4}"/>
                </a:ext>
              </a:extLst>
            </p:cNvPr>
            <p:cNvSpPr/>
            <p:nvPr/>
          </p:nvSpPr>
          <p:spPr>
            <a:xfrm>
              <a:off x="324904" y="2670926"/>
              <a:ext cx="95480" cy="106810"/>
            </a:xfrm>
            <a:custGeom>
              <a:avLst/>
              <a:gdLst>
                <a:gd name="connsiteX0" fmla="*/ 35353 w 95480"/>
                <a:gd name="connsiteY0" fmla="*/ 0 h 106810"/>
                <a:gd name="connsiteX1" fmla="*/ 57670 w 95480"/>
                <a:gd name="connsiteY1" fmla="*/ 4846 h 106810"/>
                <a:gd name="connsiteX2" fmla="*/ 76985 w 95480"/>
                <a:gd name="connsiteY2" fmla="*/ 17404 h 106810"/>
                <a:gd name="connsiteX3" fmla="*/ 90362 w 95480"/>
                <a:gd name="connsiteY3" fmla="*/ 35557 h 106810"/>
                <a:gd name="connsiteX4" fmla="*/ 95480 w 95480"/>
                <a:gd name="connsiteY4" fmla="*/ 56648 h 106810"/>
                <a:gd name="connsiteX5" fmla="*/ 95480 w 95480"/>
                <a:gd name="connsiteY5" fmla="*/ 102919 h 106810"/>
                <a:gd name="connsiteX6" fmla="*/ 95412 w 95480"/>
                <a:gd name="connsiteY6" fmla="*/ 105240 h 106810"/>
                <a:gd name="connsiteX7" fmla="*/ 95003 w 95480"/>
                <a:gd name="connsiteY7" fmla="*/ 106333 h 106810"/>
                <a:gd name="connsiteX8" fmla="*/ 93774 w 95480"/>
                <a:gd name="connsiteY8" fmla="*/ 106811 h 106810"/>
                <a:gd name="connsiteX9" fmla="*/ 91931 w 95480"/>
                <a:gd name="connsiteY9" fmla="*/ 106264 h 106810"/>
                <a:gd name="connsiteX10" fmla="*/ 91249 w 95480"/>
                <a:gd name="connsiteY10" fmla="*/ 105103 h 106810"/>
                <a:gd name="connsiteX11" fmla="*/ 91181 w 95480"/>
                <a:gd name="connsiteY11" fmla="*/ 102919 h 106810"/>
                <a:gd name="connsiteX12" fmla="*/ 90976 w 95480"/>
                <a:gd name="connsiteY12" fmla="*/ 97460 h 106810"/>
                <a:gd name="connsiteX13" fmla="*/ 90498 w 95480"/>
                <a:gd name="connsiteY13" fmla="*/ 94115 h 106810"/>
                <a:gd name="connsiteX14" fmla="*/ 89201 w 95480"/>
                <a:gd name="connsiteY14" fmla="*/ 92068 h 106810"/>
                <a:gd name="connsiteX15" fmla="*/ 87427 w 95480"/>
                <a:gd name="connsiteY15" fmla="*/ 90977 h 106810"/>
                <a:gd name="connsiteX16" fmla="*/ 84561 w 95480"/>
                <a:gd name="connsiteY16" fmla="*/ 90157 h 106810"/>
                <a:gd name="connsiteX17" fmla="*/ 9487 w 95480"/>
                <a:gd name="connsiteY17" fmla="*/ 71457 h 106810"/>
                <a:gd name="connsiteX18" fmla="*/ 6893 w 95480"/>
                <a:gd name="connsiteY18" fmla="*/ 70911 h 106810"/>
                <a:gd name="connsiteX19" fmla="*/ 5323 w 95480"/>
                <a:gd name="connsiteY19" fmla="*/ 71594 h 106810"/>
                <a:gd name="connsiteX20" fmla="*/ 4641 w 95480"/>
                <a:gd name="connsiteY20" fmla="*/ 73982 h 106810"/>
                <a:gd name="connsiteX21" fmla="*/ 4368 w 95480"/>
                <a:gd name="connsiteY21" fmla="*/ 79989 h 106810"/>
                <a:gd name="connsiteX22" fmla="*/ 4300 w 95480"/>
                <a:gd name="connsiteY22" fmla="*/ 82377 h 106810"/>
                <a:gd name="connsiteX23" fmla="*/ 3890 w 95480"/>
                <a:gd name="connsiteY23" fmla="*/ 83537 h 106810"/>
                <a:gd name="connsiteX24" fmla="*/ 2662 w 95480"/>
                <a:gd name="connsiteY24" fmla="*/ 84014 h 106810"/>
                <a:gd name="connsiteX25" fmla="*/ 819 w 95480"/>
                <a:gd name="connsiteY25" fmla="*/ 83470 h 106810"/>
                <a:gd name="connsiteX26" fmla="*/ 137 w 95480"/>
                <a:gd name="connsiteY26" fmla="*/ 82173 h 106810"/>
                <a:gd name="connsiteX27" fmla="*/ 0 w 95480"/>
                <a:gd name="connsiteY27" fmla="*/ 79852 h 106810"/>
                <a:gd name="connsiteX28" fmla="*/ 0 w 95480"/>
                <a:gd name="connsiteY28" fmla="*/ 32897 h 106810"/>
                <a:gd name="connsiteX29" fmla="*/ 4777 w 95480"/>
                <a:gd name="connsiteY29" fmla="*/ 15152 h 106810"/>
                <a:gd name="connsiteX30" fmla="*/ 17472 w 95480"/>
                <a:gd name="connsiteY30" fmla="*/ 3823 h 106810"/>
                <a:gd name="connsiteX31" fmla="*/ 35353 w 95480"/>
                <a:gd name="connsiteY31" fmla="*/ 0 h 106810"/>
                <a:gd name="connsiteX32" fmla="*/ 30234 w 95480"/>
                <a:gd name="connsiteY32" fmla="*/ 12218 h 106810"/>
                <a:gd name="connsiteX33" fmla="*/ 10783 w 95480"/>
                <a:gd name="connsiteY33" fmla="*/ 19314 h 106810"/>
                <a:gd name="connsiteX34" fmla="*/ 4368 w 95480"/>
                <a:gd name="connsiteY34" fmla="*/ 37469 h 106810"/>
                <a:gd name="connsiteX35" fmla="*/ 4368 w 95480"/>
                <a:gd name="connsiteY35" fmla="*/ 52415 h 106810"/>
                <a:gd name="connsiteX36" fmla="*/ 5187 w 95480"/>
                <a:gd name="connsiteY36" fmla="*/ 57944 h 106810"/>
                <a:gd name="connsiteX37" fmla="*/ 9691 w 95480"/>
                <a:gd name="connsiteY37" fmla="*/ 59991 h 106810"/>
                <a:gd name="connsiteX38" fmla="*/ 86403 w 95480"/>
                <a:gd name="connsiteY38" fmla="*/ 79169 h 106810"/>
                <a:gd name="connsiteX39" fmla="*/ 89611 w 95480"/>
                <a:gd name="connsiteY39" fmla="*/ 79852 h 106810"/>
                <a:gd name="connsiteX40" fmla="*/ 90635 w 95480"/>
                <a:gd name="connsiteY40" fmla="*/ 79511 h 106810"/>
                <a:gd name="connsiteX41" fmla="*/ 90976 w 95480"/>
                <a:gd name="connsiteY41" fmla="*/ 78009 h 106810"/>
                <a:gd name="connsiteX42" fmla="*/ 91181 w 95480"/>
                <a:gd name="connsiteY42" fmla="*/ 74938 h 106810"/>
                <a:gd name="connsiteX43" fmla="*/ 91181 w 95480"/>
                <a:gd name="connsiteY43" fmla="*/ 59173 h 106810"/>
                <a:gd name="connsiteX44" fmla="*/ 89543 w 95480"/>
                <a:gd name="connsiteY44" fmla="*/ 47570 h 106810"/>
                <a:gd name="connsiteX45" fmla="*/ 85175 w 95480"/>
                <a:gd name="connsiteY45" fmla="*/ 37947 h 106810"/>
                <a:gd name="connsiteX46" fmla="*/ 80124 w 95480"/>
                <a:gd name="connsiteY46" fmla="*/ 31327 h 106810"/>
                <a:gd name="connsiteX47" fmla="*/ 75347 w 95480"/>
                <a:gd name="connsiteY47" fmla="*/ 26890 h 106810"/>
                <a:gd name="connsiteX48" fmla="*/ 62926 w 95480"/>
                <a:gd name="connsiteY48" fmla="*/ 19657 h 106810"/>
                <a:gd name="connsiteX49" fmla="*/ 49480 w 95480"/>
                <a:gd name="connsiteY49" fmla="*/ 15083 h 106810"/>
                <a:gd name="connsiteX50" fmla="*/ 38219 w 95480"/>
                <a:gd name="connsiteY50" fmla="*/ 12900 h 106810"/>
                <a:gd name="connsiteX51" fmla="*/ 30234 w 95480"/>
                <a:gd name="connsiteY51" fmla="*/ 12218 h 106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95480" h="106810">
                  <a:moveTo>
                    <a:pt x="35353" y="0"/>
                  </a:moveTo>
                  <a:cubicBezTo>
                    <a:pt x="42860" y="0"/>
                    <a:pt x="50299" y="1616"/>
                    <a:pt x="57670" y="4846"/>
                  </a:cubicBezTo>
                  <a:cubicBezTo>
                    <a:pt x="64996" y="8030"/>
                    <a:pt x="71434" y="12216"/>
                    <a:pt x="76985" y="17404"/>
                  </a:cubicBezTo>
                  <a:cubicBezTo>
                    <a:pt x="82490" y="22546"/>
                    <a:pt x="86949" y="28596"/>
                    <a:pt x="90362" y="35557"/>
                  </a:cubicBezTo>
                  <a:cubicBezTo>
                    <a:pt x="93774" y="42520"/>
                    <a:pt x="95480" y="49550"/>
                    <a:pt x="95480" y="56648"/>
                  </a:cubicBezTo>
                  <a:lnTo>
                    <a:pt x="95480" y="102919"/>
                  </a:lnTo>
                  <a:cubicBezTo>
                    <a:pt x="95480" y="104012"/>
                    <a:pt x="95458" y="104786"/>
                    <a:pt x="95412" y="105240"/>
                  </a:cubicBezTo>
                  <a:cubicBezTo>
                    <a:pt x="95367" y="105650"/>
                    <a:pt x="95230" y="106014"/>
                    <a:pt x="95003" y="106333"/>
                  </a:cubicBezTo>
                  <a:cubicBezTo>
                    <a:pt x="94730" y="106652"/>
                    <a:pt x="94320" y="106811"/>
                    <a:pt x="93774" y="106811"/>
                  </a:cubicBezTo>
                  <a:cubicBezTo>
                    <a:pt x="92910" y="106811"/>
                    <a:pt x="92295" y="106629"/>
                    <a:pt x="91931" y="106264"/>
                  </a:cubicBezTo>
                  <a:cubicBezTo>
                    <a:pt x="91522" y="105900"/>
                    <a:pt x="91294" y="105513"/>
                    <a:pt x="91249" y="105103"/>
                  </a:cubicBezTo>
                  <a:cubicBezTo>
                    <a:pt x="91203" y="104694"/>
                    <a:pt x="91181" y="103967"/>
                    <a:pt x="91181" y="102919"/>
                  </a:cubicBezTo>
                  <a:cubicBezTo>
                    <a:pt x="91181" y="100645"/>
                    <a:pt x="91112" y="98825"/>
                    <a:pt x="90976" y="97460"/>
                  </a:cubicBezTo>
                  <a:cubicBezTo>
                    <a:pt x="90839" y="96095"/>
                    <a:pt x="90680" y="94979"/>
                    <a:pt x="90498" y="94115"/>
                  </a:cubicBezTo>
                  <a:cubicBezTo>
                    <a:pt x="90271" y="93205"/>
                    <a:pt x="89838" y="92523"/>
                    <a:pt x="89201" y="92068"/>
                  </a:cubicBezTo>
                  <a:cubicBezTo>
                    <a:pt x="88564" y="91569"/>
                    <a:pt x="87973" y="91204"/>
                    <a:pt x="87427" y="90977"/>
                  </a:cubicBezTo>
                  <a:cubicBezTo>
                    <a:pt x="86835" y="90748"/>
                    <a:pt x="85880" y="90476"/>
                    <a:pt x="84561" y="90157"/>
                  </a:cubicBezTo>
                  <a:lnTo>
                    <a:pt x="9487" y="71457"/>
                  </a:lnTo>
                  <a:cubicBezTo>
                    <a:pt x="7985" y="71093"/>
                    <a:pt x="7121" y="70911"/>
                    <a:pt x="6893" y="70911"/>
                  </a:cubicBezTo>
                  <a:cubicBezTo>
                    <a:pt x="6120" y="70911"/>
                    <a:pt x="5596" y="71138"/>
                    <a:pt x="5323" y="71594"/>
                  </a:cubicBezTo>
                  <a:cubicBezTo>
                    <a:pt x="5005" y="72004"/>
                    <a:pt x="4777" y="72799"/>
                    <a:pt x="4641" y="73982"/>
                  </a:cubicBezTo>
                  <a:cubicBezTo>
                    <a:pt x="4459" y="76256"/>
                    <a:pt x="4368" y="78260"/>
                    <a:pt x="4368" y="79989"/>
                  </a:cubicBezTo>
                  <a:cubicBezTo>
                    <a:pt x="4368" y="81127"/>
                    <a:pt x="4345" y="81922"/>
                    <a:pt x="4300" y="82377"/>
                  </a:cubicBezTo>
                  <a:cubicBezTo>
                    <a:pt x="4254" y="82786"/>
                    <a:pt x="4118" y="83174"/>
                    <a:pt x="3890" y="83537"/>
                  </a:cubicBezTo>
                  <a:cubicBezTo>
                    <a:pt x="3617" y="83856"/>
                    <a:pt x="3208" y="84014"/>
                    <a:pt x="2662" y="84014"/>
                  </a:cubicBezTo>
                  <a:cubicBezTo>
                    <a:pt x="1797" y="84014"/>
                    <a:pt x="1183" y="83832"/>
                    <a:pt x="819" y="83470"/>
                  </a:cubicBezTo>
                  <a:cubicBezTo>
                    <a:pt x="409" y="83060"/>
                    <a:pt x="182" y="82627"/>
                    <a:pt x="137" y="82173"/>
                  </a:cubicBezTo>
                  <a:cubicBezTo>
                    <a:pt x="45" y="81717"/>
                    <a:pt x="0" y="80943"/>
                    <a:pt x="0" y="79852"/>
                  </a:cubicBezTo>
                  <a:lnTo>
                    <a:pt x="0" y="32897"/>
                  </a:lnTo>
                  <a:cubicBezTo>
                    <a:pt x="0" y="26118"/>
                    <a:pt x="1592" y="20203"/>
                    <a:pt x="4777" y="15152"/>
                  </a:cubicBezTo>
                  <a:cubicBezTo>
                    <a:pt x="7917" y="10101"/>
                    <a:pt x="12148" y="6324"/>
                    <a:pt x="17472" y="3823"/>
                  </a:cubicBezTo>
                  <a:cubicBezTo>
                    <a:pt x="22750" y="1275"/>
                    <a:pt x="28710" y="0"/>
                    <a:pt x="35353" y="0"/>
                  </a:cubicBezTo>
                  <a:moveTo>
                    <a:pt x="30234" y="12218"/>
                  </a:moveTo>
                  <a:cubicBezTo>
                    <a:pt x="21544" y="12218"/>
                    <a:pt x="15060" y="14584"/>
                    <a:pt x="10783" y="19314"/>
                  </a:cubicBezTo>
                  <a:cubicBezTo>
                    <a:pt x="6506" y="24001"/>
                    <a:pt x="4368" y="30052"/>
                    <a:pt x="4368" y="37469"/>
                  </a:cubicBezTo>
                  <a:lnTo>
                    <a:pt x="4368" y="52415"/>
                  </a:lnTo>
                  <a:cubicBezTo>
                    <a:pt x="4368" y="55373"/>
                    <a:pt x="4641" y="57216"/>
                    <a:pt x="5187" y="57944"/>
                  </a:cubicBezTo>
                  <a:cubicBezTo>
                    <a:pt x="5687" y="58671"/>
                    <a:pt x="7189" y="59355"/>
                    <a:pt x="9691" y="59991"/>
                  </a:cubicBezTo>
                  <a:lnTo>
                    <a:pt x="86403" y="79169"/>
                  </a:lnTo>
                  <a:cubicBezTo>
                    <a:pt x="88087" y="79625"/>
                    <a:pt x="89156" y="79852"/>
                    <a:pt x="89611" y="79852"/>
                  </a:cubicBezTo>
                  <a:cubicBezTo>
                    <a:pt x="90111" y="79852"/>
                    <a:pt x="90453" y="79738"/>
                    <a:pt x="90635" y="79511"/>
                  </a:cubicBezTo>
                  <a:cubicBezTo>
                    <a:pt x="90771" y="79239"/>
                    <a:pt x="90885" y="78738"/>
                    <a:pt x="90976" y="78009"/>
                  </a:cubicBezTo>
                  <a:cubicBezTo>
                    <a:pt x="91112" y="77190"/>
                    <a:pt x="91181" y="76166"/>
                    <a:pt x="91181" y="74938"/>
                  </a:cubicBezTo>
                  <a:lnTo>
                    <a:pt x="91181" y="59173"/>
                  </a:lnTo>
                  <a:cubicBezTo>
                    <a:pt x="91181" y="55124"/>
                    <a:pt x="90635" y="51256"/>
                    <a:pt x="89543" y="47570"/>
                  </a:cubicBezTo>
                  <a:cubicBezTo>
                    <a:pt x="88405" y="43839"/>
                    <a:pt x="86949" y="40632"/>
                    <a:pt x="85175" y="37947"/>
                  </a:cubicBezTo>
                  <a:cubicBezTo>
                    <a:pt x="83355" y="35262"/>
                    <a:pt x="81671" y="33056"/>
                    <a:pt x="80124" y="31327"/>
                  </a:cubicBezTo>
                  <a:cubicBezTo>
                    <a:pt x="78532" y="29597"/>
                    <a:pt x="76939" y="28118"/>
                    <a:pt x="75347" y="26890"/>
                  </a:cubicBezTo>
                  <a:cubicBezTo>
                    <a:pt x="71752" y="24115"/>
                    <a:pt x="67612" y="21704"/>
                    <a:pt x="62926" y="19657"/>
                  </a:cubicBezTo>
                  <a:cubicBezTo>
                    <a:pt x="58239" y="17563"/>
                    <a:pt x="53757" y="16039"/>
                    <a:pt x="49480" y="15083"/>
                  </a:cubicBezTo>
                  <a:cubicBezTo>
                    <a:pt x="45158" y="14083"/>
                    <a:pt x="41404" y="13354"/>
                    <a:pt x="38219" y="12900"/>
                  </a:cubicBezTo>
                  <a:cubicBezTo>
                    <a:pt x="34989" y="12445"/>
                    <a:pt x="32327" y="12218"/>
                    <a:pt x="30234" y="12218"/>
                  </a:cubicBezTo>
                  <a:close/>
                </a:path>
              </a:pathLst>
            </a:custGeom>
            <a:solidFill>
              <a:srgbClr val="000000"/>
            </a:solidFill>
            <a:ln w="14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188A2B52-2FF5-C366-61B0-3A647BA1C710}"/>
                </a:ext>
              </a:extLst>
            </p:cNvPr>
            <p:cNvSpPr/>
            <p:nvPr/>
          </p:nvSpPr>
          <p:spPr>
            <a:xfrm>
              <a:off x="315554" y="2624595"/>
              <a:ext cx="139774" cy="32417"/>
            </a:xfrm>
            <a:custGeom>
              <a:avLst/>
              <a:gdLst>
                <a:gd name="connsiteX0" fmla="*/ 138410 w 139774"/>
                <a:gd name="connsiteY0" fmla="*/ 32418 h 32417"/>
                <a:gd name="connsiteX1" fmla="*/ 136020 w 139774"/>
                <a:gd name="connsiteY1" fmla="*/ 30643 h 32417"/>
                <a:gd name="connsiteX2" fmla="*/ 69887 w 139774"/>
                <a:gd name="connsiteY2" fmla="*/ 8121 h 32417"/>
                <a:gd name="connsiteX3" fmla="*/ 4641 w 139774"/>
                <a:gd name="connsiteY3" fmla="*/ 29756 h 32417"/>
                <a:gd name="connsiteX4" fmla="*/ 1365 w 139774"/>
                <a:gd name="connsiteY4" fmla="*/ 32418 h 32417"/>
                <a:gd name="connsiteX5" fmla="*/ 0 w 139774"/>
                <a:gd name="connsiteY5" fmla="*/ 31053 h 32417"/>
                <a:gd name="connsiteX6" fmla="*/ 2798 w 139774"/>
                <a:gd name="connsiteY6" fmla="*/ 26753 h 32417"/>
                <a:gd name="connsiteX7" fmla="*/ 12012 w 139774"/>
                <a:gd name="connsiteY7" fmla="*/ 18222 h 32417"/>
                <a:gd name="connsiteX8" fmla="*/ 26276 w 139774"/>
                <a:gd name="connsiteY8" fmla="*/ 9214 h 32417"/>
                <a:gd name="connsiteX9" fmla="*/ 69887 w 139774"/>
                <a:gd name="connsiteY9" fmla="*/ 0 h 32417"/>
                <a:gd name="connsiteX10" fmla="*/ 112543 w 139774"/>
                <a:gd name="connsiteY10" fmla="*/ 8804 h 32417"/>
                <a:gd name="connsiteX11" fmla="*/ 127216 w 139774"/>
                <a:gd name="connsiteY11" fmla="*/ 17812 h 32417"/>
                <a:gd name="connsiteX12" fmla="*/ 136839 w 139774"/>
                <a:gd name="connsiteY12" fmla="*/ 26548 h 32417"/>
                <a:gd name="connsiteX13" fmla="*/ 139775 w 139774"/>
                <a:gd name="connsiteY13" fmla="*/ 31053 h 32417"/>
                <a:gd name="connsiteX14" fmla="*/ 138410 w 139774"/>
                <a:gd name="connsiteY14" fmla="*/ 32418 h 3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9774" h="32417">
                  <a:moveTo>
                    <a:pt x="138410" y="32418"/>
                  </a:moveTo>
                  <a:cubicBezTo>
                    <a:pt x="137954" y="32418"/>
                    <a:pt x="137158" y="31826"/>
                    <a:pt x="136020" y="30643"/>
                  </a:cubicBezTo>
                  <a:cubicBezTo>
                    <a:pt x="120733" y="15628"/>
                    <a:pt x="98688" y="8121"/>
                    <a:pt x="69887" y="8121"/>
                  </a:cubicBezTo>
                  <a:cubicBezTo>
                    <a:pt x="40995" y="8121"/>
                    <a:pt x="19246" y="15333"/>
                    <a:pt x="4641" y="29756"/>
                  </a:cubicBezTo>
                  <a:cubicBezTo>
                    <a:pt x="2958" y="31531"/>
                    <a:pt x="1865" y="32418"/>
                    <a:pt x="1365" y="32418"/>
                  </a:cubicBezTo>
                  <a:cubicBezTo>
                    <a:pt x="455" y="32418"/>
                    <a:pt x="0" y="31963"/>
                    <a:pt x="0" y="31053"/>
                  </a:cubicBezTo>
                  <a:cubicBezTo>
                    <a:pt x="0" y="30416"/>
                    <a:pt x="933" y="28982"/>
                    <a:pt x="2798" y="26753"/>
                  </a:cubicBezTo>
                  <a:cubicBezTo>
                    <a:pt x="4664" y="24479"/>
                    <a:pt x="7735" y="21635"/>
                    <a:pt x="12012" y="18222"/>
                  </a:cubicBezTo>
                  <a:cubicBezTo>
                    <a:pt x="16289" y="14764"/>
                    <a:pt x="21043" y="11762"/>
                    <a:pt x="26276" y="9214"/>
                  </a:cubicBezTo>
                  <a:cubicBezTo>
                    <a:pt x="38970" y="3071"/>
                    <a:pt x="53507" y="0"/>
                    <a:pt x="69887" y="0"/>
                  </a:cubicBezTo>
                  <a:cubicBezTo>
                    <a:pt x="85630" y="0"/>
                    <a:pt x="99848" y="2934"/>
                    <a:pt x="112543" y="8804"/>
                  </a:cubicBezTo>
                  <a:cubicBezTo>
                    <a:pt x="117866" y="11306"/>
                    <a:pt x="122757" y="14308"/>
                    <a:pt x="127216" y="17812"/>
                  </a:cubicBezTo>
                  <a:cubicBezTo>
                    <a:pt x="131676" y="21316"/>
                    <a:pt x="134882" y="24227"/>
                    <a:pt x="136839" y="26548"/>
                  </a:cubicBezTo>
                  <a:cubicBezTo>
                    <a:pt x="138796" y="28869"/>
                    <a:pt x="139775" y="30371"/>
                    <a:pt x="139775" y="31053"/>
                  </a:cubicBezTo>
                  <a:cubicBezTo>
                    <a:pt x="139775" y="31963"/>
                    <a:pt x="139320" y="32418"/>
                    <a:pt x="138410" y="32418"/>
                  </a:cubicBezTo>
                  <a:close/>
                </a:path>
              </a:pathLst>
            </a:custGeom>
            <a:solidFill>
              <a:srgbClr val="000000"/>
            </a:solidFill>
            <a:ln w="14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C8DCD9CD-DFD9-7FA7-359A-3924F6CB60F2}"/>
                </a:ext>
              </a:extLst>
            </p:cNvPr>
            <p:cNvSpPr/>
            <p:nvPr/>
          </p:nvSpPr>
          <p:spPr>
            <a:xfrm>
              <a:off x="315554" y="2570927"/>
              <a:ext cx="139774" cy="32417"/>
            </a:xfrm>
            <a:custGeom>
              <a:avLst/>
              <a:gdLst>
                <a:gd name="connsiteX0" fmla="*/ 138410 w 139774"/>
                <a:gd name="connsiteY0" fmla="*/ 32418 h 32417"/>
                <a:gd name="connsiteX1" fmla="*/ 136020 w 139774"/>
                <a:gd name="connsiteY1" fmla="*/ 30643 h 32417"/>
                <a:gd name="connsiteX2" fmla="*/ 69887 w 139774"/>
                <a:gd name="connsiteY2" fmla="*/ 8121 h 32417"/>
                <a:gd name="connsiteX3" fmla="*/ 4641 w 139774"/>
                <a:gd name="connsiteY3" fmla="*/ 29756 h 32417"/>
                <a:gd name="connsiteX4" fmla="*/ 1365 w 139774"/>
                <a:gd name="connsiteY4" fmla="*/ 32418 h 32417"/>
                <a:gd name="connsiteX5" fmla="*/ 0 w 139774"/>
                <a:gd name="connsiteY5" fmla="*/ 31053 h 32417"/>
                <a:gd name="connsiteX6" fmla="*/ 2798 w 139774"/>
                <a:gd name="connsiteY6" fmla="*/ 26753 h 32417"/>
                <a:gd name="connsiteX7" fmla="*/ 12012 w 139774"/>
                <a:gd name="connsiteY7" fmla="*/ 18222 h 32417"/>
                <a:gd name="connsiteX8" fmla="*/ 26276 w 139774"/>
                <a:gd name="connsiteY8" fmla="*/ 9214 h 32417"/>
                <a:gd name="connsiteX9" fmla="*/ 69887 w 139774"/>
                <a:gd name="connsiteY9" fmla="*/ 0 h 32417"/>
                <a:gd name="connsiteX10" fmla="*/ 112543 w 139774"/>
                <a:gd name="connsiteY10" fmla="*/ 8804 h 32417"/>
                <a:gd name="connsiteX11" fmla="*/ 127216 w 139774"/>
                <a:gd name="connsiteY11" fmla="*/ 17812 h 32417"/>
                <a:gd name="connsiteX12" fmla="*/ 136839 w 139774"/>
                <a:gd name="connsiteY12" fmla="*/ 26548 h 32417"/>
                <a:gd name="connsiteX13" fmla="*/ 139775 w 139774"/>
                <a:gd name="connsiteY13" fmla="*/ 31053 h 32417"/>
                <a:gd name="connsiteX14" fmla="*/ 138410 w 139774"/>
                <a:gd name="connsiteY14" fmla="*/ 32418 h 3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9774" h="32417">
                  <a:moveTo>
                    <a:pt x="138410" y="32418"/>
                  </a:moveTo>
                  <a:cubicBezTo>
                    <a:pt x="137954" y="32418"/>
                    <a:pt x="137158" y="31826"/>
                    <a:pt x="136020" y="30643"/>
                  </a:cubicBezTo>
                  <a:cubicBezTo>
                    <a:pt x="120733" y="15628"/>
                    <a:pt x="98688" y="8121"/>
                    <a:pt x="69887" y="8121"/>
                  </a:cubicBezTo>
                  <a:cubicBezTo>
                    <a:pt x="40995" y="8121"/>
                    <a:pt x="19246" y="15333"/>
                    <a:pt x="4641" y="29756"/>
                  </a:cubicBezTo>
                  <a:cubicBezTo>
                    <a:pt x="2958" y="31531"/>
                    <a:pt x="1865" y="32418"/>
                    <a:pt x="1365" y="32418"/>
                  </a:cubicBezTo>
                  <a:cubicBezTo>
                    <a:pt x="455" y="32418"/>
                    <a:pt x="0" y="31963"/>
                    <a:pt x="0" y="31053"/>
                  </a:cubicBezTo>
                  <a:cubicBezTo>
                    <a:pt x="0" y="30416"/>
                    <a:pt x="933" y="28982"/>
                    <a:pt x="2798" y="26753"/>
                  </a:cubicBezTo>
                  <a:cubicBezTo>
                    <a:pt x="4664" y="24479"/>
                    <a:pt x="7735" y="21635"/>
                    <a:pt x="12012" y="18222"/>
                  </a:cubicBezTo>
                  <a:cubicBezTo>
                    <a:pt x="16289" y="14764"/>
                    <a:pt x="21043" y="11762"/>
                    <a:pt x="26276" y="9214"/>
                  </a:cubicBezTo>
                  <a:cubicBezTo>
                    <a:pt x="38970" y="3071"/>
                    <a:pt x="53507" y="0"/>
                    <a:pt x="69887" y="0"/>
                  </a:cubicBezTo>
                  <a:cubicBezTo>
                    <a:pt x="85630" y="0"/>
                    <a:pt x="99848" y="2934"/>
                    <a:pt x="112543" y="8804"/>
                  </a:cubicBezTo>
                  <a:cubicBezTo>
                    <a:pt x="117866" y="11306"/>
                    <a:pt x="122757" y="14308"/>
                    <a:pt x="127216" y="17812"/>
                  </a:cubicBezTo>
                  <a:cubicBezTo>
                    <a:pt x="131676" y="21316"/>
                    <a:pt x="134882" y="24227"/>
                    <a:pt x="136839" y="26548"/>
                  </a:cubicBezTo>
                  <a:cubicBezTo>
                    <a:pt x="138796" y="28869"/>
                    <a:pt x="139775" y="30369"/>
                    <a:pt x="139775" y="31053"/>
                  </a:cubicBezTo>
                  <a:cubicBezTo>
                    <a:pt x="139775" y="31963"/>
                    <a:pt x="139320" y="32418"/>
                    <a:pt x="138410" y="32418"/>
                  </a:cubicBezTo>
                  <a:close/>
                </a:path>
              </a:pathLst>
            </a:custGeom>
            <a:solidFill>
              <a:srgbClr val="000000"/>
            </a:solidFill>
            <a:ln w="14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68" name="Freeform 67">
            <a:extLst>
              <a:ext uri="{FF2B5EF4-FFF2-40B4-BE49-F238E27FC236}">
                <a16:creationId xmlns:a16="http://schemas.microsoft.com/office/drawing/2014/main" id="{111E67F1-981A-D39C-D251-B39AA8380997}"/>
              </a:ext>
            </a:extLst>
          </p:cNvPr>
          <p:cNvSpPr/>
          <p:nvPr/>
        </p:nvSpPr>
        <p:spPr>
          <a:xfrm>
            <a:off x="774063" y="2834093"/>
            <a:ext cx="2868352" cy="940208"/>
          </a:xfrm>
          <a:custGeom>
            <a:avLst/>
            <a:gdLst>
              <a:gd name="connsiteX0" fmla="*/ 0 w 2868352"/>
              <a:gd name="connsiteY0" fmla="*/ 676478 h 940208"/>
              <a:gd name="connsiteX1" fmla="*/ 2872 w 2868352"/>
              <a:gd name="connsiteY1" fmla="*/ 677993 h 940208"/>
              <a:gd name="connsiteX2" fmla="*/ 5742 w 2868352"/>
              <a:gd name="connsiteY2" fmla="*/ 679523 h 940208"/>
              <a:gd name="connsiteX3" fmla="*/ 8613 w 2868352"/>
              <a:gd name="connsiteY3" fmla="*/ 681038 h 940208"/>
              <a:gd name="connsiteX4" fmla="*/ 11485 w 2868352"/>
              <a:gd name="connsiteY4" fmla="*/ 682538 h 940208"/>
              <a:gd name="connsiteX5" fmla="*/ 14356 w 2868352"/>
              <a:gd name="connsiteY5" fmla="*/ 684054 h 940208"/>
              <a:gd name="connsiteX6" fmla="*/ 17227 w 2868352"/>
              <a:gd name="connsiteY6" fmla="*/ 685554 h 940208"/>
              <a:gd name="connsiteX7" fmla="*/ 20098 w 2868352"/>
              <a:gd name="connsiteY7" fmla="*/ 687040 h 940208"/>
              <a:gd name="connsiteX8" fmla="*/ 22970 w 2868352"/>
              <a:gd name="connsiteY8" fmla="*/ 688541 h 940208"/>
              <a:gd name="connsiteX9" fmla="*/ 25841 w 2868352"/>
              <a:gd name="connsiteY9" fmla="*/ 690027 h 940208"/>
              <a:gd name="connsiteX10" fmla="*/ 28711 w 2868352"/>
              <a:gd name="connsiteY10" fmla="*/ 691513 h 940208"/>
              <a:gd name="connsiteX11" fmla="*/ 31583 w 2868352"/>
              <a:gd name="connsiteY11" fmla="*/ 692985 h 940208"/>
              <a:gd name="connsiteX12" fmla="*/ 34455 w 2868352"/>
              <a:gd name="connsiteY12" fmla="*/ 694456 h 940208"/>
              <a:gd name="connsiteX13" fmla="*/ 37326 w 2868352"/>
              <a:gd name="connsiteY13" fmla="*/ 695928 h 940208"/>
              <a:gd name="connsiteX14" fmla="*/ 40196 w 2868352"/>
              <a:gd name="connsiteY14" fmla="*/ 697399 h 940208"/>
              <a:gd name="connsiteX15" fmla="*/ 43068 w 2868352"/>
              <a:gd name="connsiteY15" fmla="*/ 698856 h 940208"/>
              <a:gd name="connsiteX16" fmla="*/ 45939 w 2868352"/>
              <a:gd name="connsiteY16" fmla="*/ 700313 h 940208"/>
              <a:gd name="connsiteX17" fmla="*/ 48811 w 2868352"/>
              <a:gd name="connsiteY17" fmla="*/ 701770 h 940208"/>
              <a:gd name="connsiteX18" fmla="*/ 51681 w 2868352"/>
              <a:gd name="connsiteY18" fmla="*/ 703212 h 940208"/>
              <a:gd name="connsiteX19" fmla="*/ 54553 w 2868352"/>
              <a:gd name="connsiteY19" fmla="*/ 704654 h 940208"/>
              <a:gd name="connsiteX20" fmla="*/ 57424 w 2868352"/>
              <a:gd name="connsiteY20" fmla="*/ 706097 h 940208"/>
              <a:gd name="connsiteX21" fmla="*/ 60296 w 2868352"/>
              <a:gd name="connsiteY21" fmla="*/ 707525 h 940208"/>
              <a:gd name="connsiteX22" fmla="*/ 63166 w 2868352"/>
              <a:gd name="connsiteY22" fmla="*/ 708952 h 940208"/>
              <a:gd name="connsiteX23" fmla="*/ 66038 w 2868352"/>
              <a:gd name="connsiteY23" fmla="*/ 710380 h 940208"/>
              <a:gd name="connsiteX24" fmla="*/ 68909 w 2868352"/>
              <a:gd name="connsiteY24" fmla="*/ 711808 h 940208"/>
              <a:gd name="connsiteX25" fmla="*/ 71781 w 2868352"/>
              <a:gd name="connsiteY25" fmla="*/ 713221 h 940208"/>
              <a:gd name="connsiteX26" fmla="*/ 74651 w 2868352"/>
              <a:gd name="connsiteY26" fmla="*/ 714634 h 940208"/>
              <a:gd name="connsiteX27" fmla="*/ 77522 w 2868352"/>
              <a:gd name="connsiteY27" fmla="*/ 716047 h 940208"/>
              <a:gd name="connsiteX28" fmla="*/ 80394 w 2868352"/>
              <a:gd name="connsiteY28" fmla="*/ 717446 h 940208"/>
              <a:gd name="connsiteX29" fmla="*/ 83266 w 2868352"/>
              <a:gd name="connsiteY29" fmla="*/ 718845 h 940208"/>
              <a:gd name="connsiteX30" fmla="*/ 86137 w 2868352"/>
              <a:gd name="connsiteY30" fmla="*/ 720243 h 940208"/>
              <a:gd name="connsiteX31" fmla="*/ 89007 w 2868352"/>
              <a:gd name="connsiteY31" fmla="*/ 721628 h 940208"/>
              <a:gd name="connsiteX32" fmla="*/ 91879 w 2868352"/>
              <a:gd name="connsiteY32" fmla="*/ 723012 h 940208"/>
              <a:gd name="connsiteX33" fmla="*/ 94750 w 2868352"/>
              <a:gd name="connsiteY33" fmla="*/ 724396 h 940208"/>
              <a:gd name="connsiteX34" fmla="*/ 97622 w 2868352"/>
              <a:gd name="connsiteY34" fmla="*/ 725780 h 940208"/>
              <a:gd name="connsiteX35" fmla="*/ 100492 w 2868352"/>
              <a:gd name="connsiteY35" fmla="*/ 727149 h 940208"/>
              <a:gd name="connsiteX36" fmla="*/ 103364 w 2868352"/>
              <a:gd name="connsiteY36" fmla="*/ 728519 h 940208"/>
              <a:gd name="connsiteX37" fmla="*/ 106235 w 2868352"/>
              <a:gd name="connsiteY37" fmla="*/ 729888 h 940208"/>
              <a:gd name="connsiteX38" fmla="*/ 109107 w 2868352"/>
              <a:gd name="connsiteY38" fmla="*/ 731243 h 940208"/>
              <a:gd name="connsiteX39" fmla="*/ 111977 w 2868352"/>
              <a:gd name="connsiteY39" fmla="*/ 732598 h 940208"/>
              <a:gd name="connsiteX40" fmla="*/ 114849 w 2868352"/>
              <a:gd name="connsiteY40" fmla="*/ 733953 h 940208"/>
              <a:gd name="connsiteX41" fmla="*/ 117720 w 2868352"/>
              <a:gd name="connsiteY41" fmla="*/ 735293 h 940208"/>
              <a:gd name="connsiteX42" fmla="*/ 120592 w 2868352"/>
              <a:gd name="connsiteY42" fmla="*/ 736634 h 940208"/>
              <a:gd name="connsiteX43" fmla="*/ 123462 w 2868352"/>
              <a:gd name="connsiteY43" fmla="*/ 737974 h 940208"/>
              <a:gd name="connsiteX44" fmla="*/ 126333 w 2868352"/>
              <a:gd name="connsiteY44" fmla="*/ 739300 h 940208"/>
              <a:gd name="connsiteX45" fmla="*/ 129205 w 2868352"/>
              <a:gd name="connsiteY45" fmla="*/ 740640 h 940208"/>
              <a:gd name="connsiteX46" fmla="*/ 132077 w 2868352"/>
              <a:gd name="connsiteY46" fmla="*/ 741966 h 940208"/>
              <a:gd name="connsiteX47" fmla="*/ 134947 w 2868352"/>
              <a:gd name="connsiteY47" fmla="*/ 743277 h 940208"/>
              <a:gd name="connsiteX48" fmla="*/ 137818 w 2868352"/>
              <a:gd name="connsiteY48" fmla="*/ 744589 h 940208"/>
              <a:gd name="connsiteX49" fmla="*/ 140690 w 2868352"/>
              <a:gd name="connsiteY49" fmla="*/ 745900 h 940208"/>
              <a:gd name="connsiteX50" fmla="*/ 143561 w 2868352"/>
              <a:gd name="connsiteY50" fmla="*/ 747211 h 940208"/>
              <a:gd name="connsiteX51" fmla="*/ 146432 w 2868352"/>
              <a:gd name="connsiteY51" fmla="*/ 748522 h 940208"/>
              <a:gd name="connsiteX52" fmla="*/ 149303 w 2868352"/>
              <a:gd name="connsiteY52" fmla="*/ 749819 h 940208"/>
              <a:gd name="connsiteX53" fmla="*/ 152175 w 2868352"/>
              <a:gd name="connsiteY53" fmla="*/ 751101 h 940208"/>
              <a:gd name="connsiteX54" fmla="*/ 155046 w 2868352"/>
              <a:gd name="connsiteY54" fmla="*/ 752398 h 940208"/>
              <a:gd name="connsiteX55" fmla="*/ 157916 w 2868352"/>
              <a:gd name="connsiteY55" fmla="*/ 753680 h 940208"/>
              <a:gd name="connsiteX56" fmla="*/ 160788 w 2868352"/>
              <a:gd name="connsiteY56" fmla="*/ 754962 h 940208"/>
              <a:gd name="connsiteX57" fmla="*/ 163660 w 2868352"/>
              <a:gd name="connsiteY57" fmla="*/ 756229 h 940208"/>
              <a:gd name="connsiteX58" fmla="*/ 166531 w 2868352"/>
              <a:gd name="connsiteY58" fmla="*/ 757511 h 940208"/>
              <a:gd name="connsiteX59" fmla="*/ 169401 w 2868352"/>
              <a:gd name="connsiteY59" fmla="*/ 758779 h 940208"/>
              <a:gd name="connsiteX60" fmla="*/ 172273 w 2868352"/>
              <a:gd name="connsiteY60" fmla="*/ 760032 h 940208"/>
              <a:gd name="connsiteX61" fmla="*/ 175145 w 2868352"/>
              <a:gd name="connsiteY61" fmla="*/ 761299 h 940208"/>
              <a:gd name="connsiteX62" fmla="*/ 178016 w 2868352"/>
              <a:gd name="connsiteY62" fmla="*/ 762552 h 940208"/>
              <a:gd name="connsiteX63" fmla="*/ 180888 w 2868352"/>
              <a:gd name="connsiteY63" fmla="*/ 763805 h 940208"/>
              <a:gd name="connsiteX64" fmla="*/ 183758 w 2868352"/>
              <a:gd name="connsiteY64" fmla="*/ 765043 h 940208"/>
              <a:gd name="connsiteX65" fmla="*/ 186629 w 2868352"/>
              <a:gd name="connsiteY65" fmla="*/ 766282 h 940208"/>
              <a:gd name="connsiteX66" fmla="*/ 189501 w 2868352"/>
              <a:gd name="connsiteY66" fmla="*/ 767520 h 940208"/>
              <a:gd name="connsiteX67" fmla="*/ 192373 w 2868352"/>
              <a:gd name="connsiteY67" fmla="*/ 768759 h 940208"/>
              <a:gd name="connsiteX68" fmla="*/ 195243 w 2868352"/>
              <a:gd name="connsiteY68" fmla="*/ 769982 h 940208"/>
              <a:gd name="connsiteX69" fmla="*/ 198114 w 2868352"/>
              <a:gd name="connsiteY69" fmla="*/ 771206 h 940208"/>
              <a:gd name="connsiteX70" fmla="*/ 200986 w 2868352"/>
              <a:gd name="connsiteY70" fmla="*/ 772416 h 940208"/>
              <a:gd name="connsiteX71" fmla="*/ 203857 w 2868352"/>
              <a:gd name="connsiteY71" fmla="*/ 773639 h 940208"/>
              <a:gd name="connsiteX72" fmla="*/ 206728 w 2868352"/>
              <a:gd name="connsiteY72" fmla="*/ 774849 h 940208"/>
              <a:gd name="connsiteX73" fmla="*/ 209599 w 2868352"/>
              <a:gd name="connsiteY73" fmla="*/ 776043 h 940208"/>
              <a:gd name="connsiteX74" fmla="*/ 212471 w 2868352"/>
              <a:gd name="connsiteY74" fmla="*/ 777252 h 940208"/>
              <a:gd name="connsiteX75" fmla="*/ 215342 w 2868352"/>
              <a:gd name="connsiteY75" fmla="*/ 778447 h 940208"/>
              <a:gd name="connsiteX76" fmla="*/ 218212 w 2868352"/>
              <a:gd name="connsiteY76" fmla="*/ 779642 h 940208"/>
              <a:gd name="connsiteX77" fmla="*/ 221084 w 2868352"/>
              <a:gd name="connsiteY77" fmla="*/ 780822 h 940208"/>
              <a:gd name="connsiteX78" fmla="*/ 223956 w 2868352"/>
              <a:gd name="connsiteY78" fmla="*/ 782017 h 940208"/>
              <a:gd name="connsiteX79" fmla="*/ 226827 w 2868352"/>
              <a:gd name="connsiteY79" fmla="*/ 783182 h 940208"/>
              <a:gd name="connsiteX80" fmla="*/ 229697 w 2868352"/>
              <a:gd name="connsiteY80" fmla="*/ 784362 h 940208"/>
              <a:gd name="connsiteX81" fmla="*/ 232569 w 2868352"/>
              <a:gd name="connsiteY81" fmla="*/ 785528 h 940208"/>
              <a:gd name="connsiteX82" fmla="*/ 235440 w 2868352"/>
              <a:gd name="connsiteY82" fmla="*/ 786693 h 940208"/>
              <a:gd name="connsiteX83" fmla="*/ 238312 w 2868352"/>
              <a:gd name="connsiteY83" fmla="*/ 787859 h 940208"/>
              <a:gd name="connsiteX84" fmla="*/ 241182 w 2868352"/>
              <a:gd name="connsiteY84" fmla="*/ 789024 h 940208"/>
              <a:gd name="connsiteX85" fmla="*/ 244054 w 2868352"/>
              <a:gd name="connsiteY85" fmla="*/ 790175 h 940208"/>
              <a:gd name="connsiteX86" fmla="*/ 246925 w 2868352"/>
              <a:gd name="connsiteY86" fmla="*/ 791312 h 940208"/>
              <a:gd name="connsiteX87" fmla="*/ 249797 w 2868352"/>
              <a:gd name="connsiteY87" fmla="*/ 792463 h 940208"/>
              <a:gd name="connsiteX88" fmla="*/ 252667 w 2868352"/>
              <a:gd name="connsiteY88" fmla="*/ 793599 h 940208"/>
              <a:gd name="connsiteX89" fmla="*/ 255539 w 2868352"/>
              <a:gd name="connsiteY89" fmla="*/ 794735 h 940208"/>
              <a:gd name="connsiteX90" fmla="*/ 258410 w 2868352"/>
              <a:gd name="connsiteY90" fmla="*/ 795872 h 940208"/>
              <a:gd name="connsiteX91" fmla="*/ 261282 w 2868352"/>
              <a:gd name="connsiteY91" fmla="*/ 796994 h 940208"/>
              <a:gd name="connsiteX92" fmla="*/ 264153 w 2868352"/>
              <a:gd name="connsiteY92" fmla="*/ 798116 h 940208"/>
              <a:gd name="connsiteX93" fmla="*/ 267023 w 2868352"/>
              <a:gd name="connsiteY93" fmla="*/ 799237 h 940208"/>
              <a:gd name="connsiteX94" fmla="*/ 269895 w 2868352"/>
              <a:gd name="connsiteY94" fmla="*/ 800345 h 940208"/>
              <a:gd name="connsiteX95" fmla="*/ 272767 w 2868352"/>
              <a:gd name="connsiteY95" fmla="*/ 801452 h 940208"/>
              <a:gd name="connsiteX96" fmla="*/ 275638 w 2868352"/>
              <a:gd name="connsiteY96" fmla="*/ 802559 h 940208"/>
              <a:gd name="connsiteX97" fmla="*/ 278508 w 2868352"/>
              <a:gd name="connsiteY97" fmla="*/ 803652 h 940208"/>
              <a:gd name="connsiteX98" fmla="*/ 281380 w 2868352"/>
              <a:gd name="connsiteY98" fmla="*/ 804744 h 940208"/>
              <a:gd name="connsiteX99" fmla="*/ 284251 w 2868352"/>
              <a:gd name="connsiteY99" fmla="*/ 805837 h 940208"/>
              <a:gd name="connsiteX100" fmla="*/ 287123 w 2868352"/>
              <a:gd name="connsiteY100" fmla="*/ 806930 h 940208"/>
              <a:gd name="connsiteX101" fmla="*/ 289993 w 2868352"/>
              <a:gd name="connsiteY101" fmla="*/ 808008 h 940208"/>
              <a:gd name="connsiteX102" fmla="*/ 292865 w 2868352"/>
              <a:gd name="connsiteY102" fmla="*/ 809086 h 940208"/>
              <a:gd name="connsiteX103" fmla="*/ 295736 w 2868352"/>
              <a:gd name="connsiteY103" fmla="*/ 810164 h 940208"/>
              <a:gd name="connsiteX104" fmla="*/ 298608 w 2868352"/>
              <a:gd name="connsiteY104" fmla="*/ 811228 h 940208"/>
              <a:gd name="connsiteX105" fmla="*/ 301478 w 2868352"/>
              <a:gd name="connsiteY105" fmla="*/ 812291 h 940208"/>
              <a:gd name="connsiteX106" fmla="*/ 304350 w 2868352"/>
              <a:gd name="connsiteY106" fmla="*/ 813355 h 940208"/>
              <a:gd name="connsiteX107" fmla="*/ 307221 w 2868352"/>
              <a:gd name="connsiteY107" fmla="*/ 814404 h 940208"/>
              <a:gd name="connsiteX108" fmla="*/ 310093 w 2868352"/>
              <a:gd name="connsiteY108" fmla="*/ 815453 h 940208"/>
              <a:gd name="connsiteX109" fmla="*/ 312963 w 2868352"/>
              <a:gd name="connsiteY109" fmla="*/ 816502 h 940208"/>
              <a:gd name="connsiteX110" fmla="*/ 315834 w 2868352"/>
              <a:gd name="connsiteY110" fmla="*/ 817551 h 940208"/>
              <a:gd name="connsiteX111" fmla="*/ 318706 w 2868352"/>
              <a:gd name="connsiteY111" fmla="*/ 818585 h 940208"/>
              <a:gd name="connsiteX112" fmla="*/ 321578 w 2868352"/>
              <a:gd name="connsiteY112" fmla="*/ 819620 h 940208"/>
              <a:gd name="connsiteX113" fmla="*/ 324448 w 2868352"/>
              <a:gd name="connsiteY113" fmla="*/ 820654 h 940208"/>
              <a:gd name="connsiteX114" fmla="*/ 327319 w 2868352"/>
              <a:gd name="connsiteY114" fmla="*/ 821674 h 940208"/>
              <a:gd name="connsiteX115" fmla="*/ 330191 w 2868352"/>
              <a:gd name="connsiteY115" fmla="*/ 822694 h 940208"/>
              <a:gd name="connsiteX116" fmla="*/ 333062 w 2868352"/>
              <a:gd name="connsiteY116" fmla="*/ 823713 h 940208"/>
              <a:gd name="connsiteX117" fmla="*/ 335933 w 2868352"/>
              <a:gd name="connsiteY117" fmla="*/ 824719 h 940208"/>
              <a:gd name="connsiteX118" fmla="*/ 338804 w 2868352"/>
              <a:gd name="connsiteY118" fmla="*/ 825724 h 940208"/>
              <a:gd name="connsiteX119" fmla="*/ 341676 w 2868352"/>
              <a:gd name="connsiteY119" fmla="*/ 826729 h 940208"/>
              <a:gd name="connsiteX120" fmla="*/ 344547 w 2868352"/>
              <a:gd name="connsiteY120" fmla="*/ 827720 h 940208"/>
              <a:gd name="connsiteX121" fmla="*/ 347419 w 2868352"/>
              <a:gd name="connsiteY121" fmla="*/ 828725 h 940208"/>
              <a:gd name="connsiteX122" fmla="*/ 350289 w 2868352"/>
              <a:gd name="connsiteY122" fmla="*/ 829716 h 940208"/>
              <a:gd name="connsiteX123" fmla="*/ 353161 w 2868352"/>
              <a:gd name="connsiteY123" fmla="*/ 830692 h 940208"/>
              <a:gd name="connsiteX124" fmla="*/ 356032 w 2868352"/>
              <a:gd name="connsiteY124" fmla="*/ 831668 h 940208"/>
              <a:gd name="connsiteX125" fmla="*/ 358904 w 2868352"/>
              <a:gd name="connsiteY125" fmla="*/ 832644 h 940208"/>
              <a:gd name="connsiteX126" fmla="*/ 361774 w 2868352"/>
              <a:gd name="connsiteY126" fmla="*/ 833621 h 940208"/>
              <a:gd name="connsiteX127" fmla="*/ 364645 w 2868352"/>
              <a:gd name="connsiteY127" fmla="*/ 834597 h 940208"/>
              <a:gd name="connsiteX128" fmla="*/ 367517 w 2868352"/>
              <a:gd name="connsiteY128" fmla="*/ 835558 h 940208"/>
              <a:gd name="connsiteX129" fmla="*/ 370389 w 2868352"/>
              <a:gd name="connsiteY129" fmla="*/ 836505 h 940208"/>
              <a:gd name="connsiteX130" fmla="*/ 373259 w 2868352"/>
              <a:gd name="connsiteY130" fmla="*/ 837467 h 940208"/>
              <a:gd name="connsiteX131" fmla="*/ 376130 w 2868352"/>
              <a:gd name="connsiteY131" fmla="*/ 838414 h 940208"/>
              <a:gd name="connsiteX132" fmla="*/ 379002 w 2868352"/>
              <a:gd name="connsiteY132" fmla="*/ 839361 h 940208"/>
              <a:gd name="connsiteX133" fmla="*/ 381873 w 2868352"/>
              <a:gd name="connsiteY133" fmla="*/ 840308 h 940208"/>
              <a:gd name="connsiteX134" fmla="*/ 384744 w 2868352"/>
              <a:gd name="connsiteY134" fmla="*/ 841240 h 940208"/>
              <a:gd name="connsiteX135" fmla="*/ 387615 w 2868352"/>
              <a:gd name="connsiteY135" fmla="*/ 842173 h 940208"/>
              <a:gd name="connsiteX136" fmla="*/ 390487 w 2868352"/>
              <a:gd name="connsiteY136" fmla="*/ 843091 h 940208"/>
              <a:gd name="connsiteX137" fmla="*/ 393358 w 2868352"/>
              <a:gd name="connsiteY137" fmla="*/ 844023 h 940208"/>
              <a:gd name="connsiteX138" fmla="*/ 396228 w 2868352"/>
              <a:gd name="connsiteY138" fmla="*/ 844941 h 940208"/>
              <a:gd name="connsiteX139" fmla="*/ 399100 w 2868352"/>
              <a:gd name="connsiteY139" fmla="*/ 845859 h 940208"/>
              <a:gd name="connsiteX140" fmla="*/ 401972 w 2868352"/>
              <a:gd name="connsiteY140" fmla="*/ 846762 h 940208"/>
              <a:gd name="connsiteX141" fmla="*/ 404843 w 2868352"/>
              <a:gd name="connsiteY141" fmla="*/ 847665 h 940208"/>
              <a:gd name="connsiteX142" fmla="*/ 407713 w 2868352"/>
              <a:gd name="connsiteY142" fmla="*/ 848569 h 940208"/>
              <a:gd name="connsiteX143" fmla="*/ 410585 w 2868352"/>
              <a:gd name="connsiteY143" fmla="*/ 849472 h 940208"/>
              <a:gd name="connsiteX144" fmla="*/ 413456 w 2868352"/>
              <a:gd name="connsiteY144" fmla="*/ 850361 h 940208"/>
              <a:gd name="connsiteX145" fmla="*/ 416328 w 2868352"/>
              <a:gd name="connsiteY145" fmla="*/ 851249 h 940208"/>
              <a:gd name="connsiteX146" fmla="*/ 419198 w 2868352"/>
              <a:gd name="connsiteY146" fmla="*/ 852123 h 940208"/>
              <a:gd name="connsiteX147" fmla="*/ 422070 w 2868352"/>
              <a:gd name="connsiteY147" fmla="*/ 853012 h 940208"/>
              <a:gd name="connsiteX148" fmla="*/ 424941 w 2868352"/>
              <a:gd name="connsiteY148" fmla="*/ 853886 h 940208"/>
              <a:gd name="connsiteX149" fmla="*/ 427813 w 2868352"/>
              <a:gd name="connsiteY149" fmla="*/ 854760 h 940208"/>
              <a:gd name="connsiteX150" fmla="*/ 430684 w 2868352"/>
              <a:gd name="connsiteY150" fmla="*/ 855620 h 940208"/>
              <a:gd name="connsiteX151" fmla="*/ 433555 w 2868352"/>
              <a:gd name="connsiteY151" fmla="*/ 856479 h 940208"/>
              <a:gd name="connsiteX152" fmla="*/ 436426 w 2868352"/>
              <a:gd name="connsiteY152" fmla="*/ 857339 h 940208"/>
              <a:gd name="connsiteX153" fmla="*/ 439298 w 2868352"/>
              <a:gd name="connsiteY153" fmla="*/ 858184 h 940208"/>
              <a:gd name="connsiteX154" fmla="*/ 442169 w 2868352"/>
              <a:gd name="connsiteY154" fmla="*/ 859044 h 940208"/>
              <a:gd name="connsiteX155" fmla="*/ 445039 w 2868352"/>
              <a:gd name="connsiteY155" fmla="*/ 859889 h 940208"/>
              <a:gd name="connsiteX156" fmla="*/ 447911 w 2868352"/>
              <a:gd name="connsiteY156" fmla="*/ 860719 h 940208"/>
              <a:gd name="connsiteX157" fmla="*/ 450783 w 2868352"/>
              <a:gd name="connsiteY157" fmla="*/ 861564 h 940208"/>
              <a:gd name="connsiteX158" fmla="*/ 453654 w 2868352"/>
              <a:gd name="connsiteY158" fmla="*/ 862395 h 940208"/>
              <a:gd name="connsiteX159" fmla="*/ 456524 w 2868352"/>
              <a:gd name="connsiteY159" fmla="*/ 863210 h 940208"/>
              <a:gd name="connsiteX160" fmla="*/ 459396 w 2868352"/>
              <a:gd name="connsiteY160" fmla="*/ 864041 h 940208"/>
              <a:gd name="connsiteX161" fmla="*/ 462268 w 2868352"/>
              <a:gd name="connsiteY161" fmla="*/ 864857 h 940208"/>
              <a:gd name="connsiteX162" fmla="*/ 465139 w 2868352"/>
              <a:gd name="connsiteY162" fmla="*/ 865673 h 940208"/>
              <a:gd name="connsiteX163" fmla="*/ 468009 w 2868352"/>
              <a:gd name="connsiteY163" fmla="*/ 866474 h 940208"/>
              <a:gd name="connsiteX164" fmla="*/ 470881 w 2868352"/>
              <a:gd name="connsiteY164" fmla="*/ 867275 h 940208"/>
              <a:gd name="connsiteX165" fmla="*/ 473752 w 2868352"/>
              <a:gd name="connsiteY165" fmla="*/ 868077 h 940208"/>
              <a:gd name="connsiteX166" fmla="*/ 476624 w 2868352"/>
              <a:gd name="connsiteY166" fmla="*/ 868878 h 940208"/>
              <a:gd name="connsiteX167" fmla="*/ 479494 w 2868352"/>
              <a:gd name="connsiteY167" fmla="*/ 869665 h 940208"/>
              <a:gd name="connsiteX168" fmla="*/ 482366 w 2868352"/>
              <a:gd name="connsiteY168" fmla="*/ 870451 h 940208"/>
              <a:gd name="connsiteX169" fmla="*/ 485237 w 2868352"/>
              <a:gd name="connsiteY169" fmla="*/ 871238 h 940208"/>
              <a:gd name="connsiteX170" fmla="*/ 488109 w 2868352"/>
              <a:gd name="connsiteY170" fmla="*/ 872010 h 940208"/>
              <a:gd name="connsiteX171" fmla="*/ 490979 w 2868352"/>
              <a:gd name="connsiteY171" fmla="*/ 872782 h 940208"/>
              <a:gd name="connsiteX172" fmla="*/ 493850 w 2868352"/>
              <a:gd name="connsiteY172" fmla="*/ 873555 h 940208"/>
              <a:gd name="connsiteX173" fmla="*/ 496722 w 2868352"/>
              <a:gd name="connsiteY173" fmla="*/ 874312 h 940208"/>
              <a:gd name="connsiteX174" fmla="*/ 499594 w 2868352"/>
              <a:gd name="connsiteY174" fmla="*/ 875084 h 940208"/>
              <a:gd name="connsiteX175" fmla="*/ 502464 w 2868352"/>
              <a:gd name="connsiteY175" fmla="*/ 875827 h 940208"/>
              <a:gd name="connsiteX176" fmla="*/ 505335 w 2868352"/>
              <a:gd name="connsiteY176" fmla="*/ 876585 h 940208"/>
              <a:gd name="connsiteX177" fmla="*/ 508207 w 2868352"/>
              <a:gd name="connsiteY177" fmla="*/ 877328 h 940208"/>
              <a:gd name="connsiteX178" fmla="*/ 511079 w 2868352"/>
              <a:gd name="connsiteY178" fmla="*/ 878071 h 940208"/>
              <a:gd name="connsiteX179" fmla="*/ 513949 w 2868352"/>
              <a:gd name="connsiteY179" fmla="*/ 878814 h 940208"/>
              <a:gd name="connsiteX180" fmla="*/ 516820 w 2868352"/>
              <a:gd name="connsiteY180" fmla="*/ 879543 h 940208"/>
              <a:gd name="connsiteX181" fmla="*/ 519692 w 2868352"/>
              <a:gd name="connsiteY181" fmla="*/ 880271 h 940208"/>
              <a:gd name="connsiteX182" fmla="*/ 522563 w 2868352"/>
              <a:gd name="connsiteY182" fmla="*/ 880999 h 940208"/>
              <a:gd name="connsiteX183" fmla="*/ 525435 w 2868352"/>
              <a:gd name="connsiteY183" fmla="*/ 881713 h 940208"/>
              <a:gd name="connsiteX184" fmla="*/ 528305 w 2868352"/>
              <a:gd name="connsiteY184" fmla="*/ 882442 h 940208"/>
              <a:gd name="connsiteX185" fmla="*/ 531177 w 2868352"/>
              <a:gd name="connsiteY185" fmla="*/ 883141 h 940208"/>
              <a:gd name="connsiteX186" fmla="*/ 534048 w 2868352"/>
              <a:gd name="connsiteY186" fmla="*/ 883855 h 940208"/>
              <a:gd name="connsiteX187" fmla="*/ 536920 w 2868352"/>
              <a:gd name="connsiteY187" fmla="*/ 884554 h 940208"/>
              <a:gd name="connsiteX188" fmla="*/ 539790 w 2868352"/>
              <a:gd name="connsiteY188" fmla="*/ 885254 h 940208"/>
              <a:gd name="connsiteX189" fmla="*/ 542662 w 2868352"/>
              <a:gd name="connsiteY189" fmla="*/ 885953 h 940208"/>
              <a:gd name="connsiteX190" fmla="*/ 545533 w 2868352"/>
              <a:gd name="connsiteY190" fmla="*/ 886638 h 940208"/>
              <a:gd name="connsiteX191" fmla="*/ 548405 w 2868352"/>
              <a:gd name="connsiteY191" fmla="*/ 887322 h 940208"/>
              <a:gd name="connsiteX192" fmla="*/ 551275 w 2868352"/>
              <a:gd name="connsiteY192" fmla="*/ 888007 h 940208"/>
              <a:gd name="connsiteX193" fmla="*/ 554146 w 2868352"/>
              <a:gd name="connsiteY193" fmla="*/ 888677 h 940208"/>
              <a:gd name="connsiteX194" fmla="*/ 557018 w 2868352"/>
              <a:gd name="connsiteY194" fmla="*/ 889348 h 940208"/>
              <a:gd name="connsiteX195" fmla="*/ 559890 w 2868352"/>
              <a:gd name="connsiteY195" fmla="*/ 890018 h 940208"/>
              <a:gd name="connsiteX196" fmla="*/ 562760 w 2868352"/>
              <a:gd name="connsiteY196" fmla="*/ 890688 h 940208"/>
              <a:gd name="connsiteX197" fmla="*/ 565631 w 2868352"/>
              <a:gd name="connsiteY197" fmla="*/ 891344 h 940208"/>
              <a:gd name="connsiteX198" fmla="*/ 568503 w 2868352"/>
              <a:gd name="connsiteY198" fmla="*/ 891999 h 940208"/>
              <a:gd name="connsiteX199" fmla="*/ 571374 w 2868352"/>
              <a:gd name="connsiteY199" fmla="*/ 892640 h 940208"/>
              <a:gd name="connsiteX200" fmla="*/ 574245 w 2868352"/>
              <a:gd name="connsiteY200" fmla="*/ 893296 h 940208"/>
              <a:gd name="connsiteX201" fmla="*/ 577116 w 2868352"/>
              <a:gd name="connsiteY201" fmla="*/ 893937 h 940208"/>
              <a:gd name="connsiteX202" fmla="*/ 579988 w 2868352"/>
              <a:gd name="connsiteY202" fmla="*/ 894563 h 940208"/>
              <a:gd name="connsiteX203" fmla="*/ 582859 w 2868352"/>
              <a:gd name="connsiteY203" fmla="*/ 895204 h 940208"/>
              <a:gd name="connsiteX204" fmla="*/ 585729 w 2868352"/>
              <a:gd name="connsiteY204" fmla="*/ 895831 h 940208"/>
              <a:gd name="connsiteX205" fmla="*/ 588601 w 2868352"/>
              <a:gd name="connsiteY205" fmla="*/ 896457 h 940208"/>
              <a:gd name="connsiteX206" fmla="*/ 591473 w 2868352"/>
              <a:gd name="connsiteY206" fmla="*/ 897069 h 940208"/>
              <a:gd name="connsiteX207" fmla="*/ 594344 w 2868352"/>
              <a:gd name="connsiteY207" fmla="*/ 897681 h 940208"/>
              <a:gd name="connsiteX208" fmla="*/ 597214 w 2868352"/>
              <a:gd name="connsiteY208" fmla="*/ 898293 h 940208"/>
              <a:gd name="connsiteX209" fmla="*/ 600086 w 2868352"/>
              <a:gd name="connsiteY209" fmla="*/ 898905 h 940208"/>
              <a:gd name="connsiteX210" fmla="*/ 602957 w 2868352"/>
              <a:gd name="connsiteY210" fmla="*/ 899502 h 940208"/>
              <a:gd name="connsiteX211" fmla="*/ 605829 w 2868352"/>
              <a:gd name="connsiteY211" fmla="*/ 900100 h 940208"/>
              <a:gd name="connsiteX212" fmla="*/ 608701 w 2868352"/>
              <a:gd name="connsiteY212" fmla="*/ 900697 h 940208"/>
              <a:gd name="connsiteX213" fmla="*/ 611571 w 2868352"/>
              <a:gd name="connsiteY213" fmla="*/ 901280 h 940208"/>
              <a:gd name="connsiteX214" fmla="*/ 614442 w 2868352"/>
              <a:gd name="connsiteY214" fmla="*/ 901862 h 940208"/>
              <a:gd name="connsiteX215" fmla="*/ 617314 w 2868352"/>
              <a:gd name="connsiteY215" fmla="*/ 902445 h 940208"/>
              <a:gd name="connsiteX216" fmla="*/ 620185 w 2868352"/>
              <a:gd name="connsiteY216" fmla="*/ 903013 h 940208"/>
              <a:gd name="connsiteX217" fmla="*/ 623056 w 2868352"/>
              <a:gd name="connsiteY217" fmla="*/ 903582 h 940208"/>
              <a:gd name="connsiteX218" fmla="*/ 625927 w 2868352"/>
              <a:gd name="connsiteY218" fmla="*/ 904150 h 940208"/>
              <a:gd name="connsiteX219" fmla="*/ 628799 w 2868352"/>
              <a:gd name="connsiteY219" fmla="*/ 904718 h 940208"/>
              <a:gd name="connsiteX220" fmla="*/ 631670 w 2868352"/>
              <a:gd name="connsiteY220" fmla="*/ 905272 h 940208"/>
              <a:gd name="connsiteX221" fmla="*/ 634540 w 2868352"/>
              <a:gd name="connsiteY221" fmla="*/ 905825 h 940208"/>
              <a:gd name="connsiteX222" fmla="*/ 637412 w 2868352"/>
              <a:gd name="connsiteY222" fmla="*/ 906379 h 940208"/>
              <a:gd name="connsiteX223" fmla="*/ 640284 w 2868352"/>
              <a:gd name="connsiteY223" fmla="*/ 906918 h 940208"/>
              <a:gd name="connsiteX224" fmla="*/ 643155 w 2868352"/>
              <a:gd name="connsiteY224" fmla="*/ 907457 h 940208"/>
              <a:gd name="connsiteX225" fmla="*/ 646025 w 2868352"/>
              <a:gd name="connsiteY225" fmla="*/ 907996 h 940208"/>
              <a:gd name="connsiteX226" fmla="*/ 648897 w 2868352"/>
              <a:gd name="connsiteY226" fmla="*/ 908521 h 940208"/>
              <a:gd name="connsiteX227" fmla="*/ 651768 w 2868352"/>
              <a:gd name="connsiteY227" fmla="*/ 909045 h 940208"/>
              <a:gd name="connsiteX228" fmla="*/ 654640 w 2868352"/>
              <a:gd name="connsiteY228" fmla="*/ 909570 h 940208"/>
              <a:gd name="connsiteX229" fmla="*/ 657510 w 2868352"/>
              <a:gd name="connsiteY229" fmla="*/ 910094 h 940208"/>
              <a:gd name="connsiteX230" fmla="*/ 660382 w 2868352"/>
              <a:gd name="connsiteY230" fmla="*/ 910604 h 940208"/>
              <a:gd name="connsiteX231" fmla="*/ 663253 w 2868352"/>
              <a:gd name="connsiteY231" fmla="*/ 911114 h 940208"/>
              <a:gd name="connsiteX232" fmla="*/ 666125 w 2868352"/>
              <a:gd name="connsiteY232" fmla="*/ 911609 h 940208"/>
              <a:gd name="connsiteX233" fmla="*/ 668995 w 2868352"/>
              <a:gd name="connsiteY233" fmla="*/ 912119 h 940208"/>
              <a:gd name="connsiteX234" fmla="*/ 671867 w 2868352"/>
              <a:gd name="connsiteY234" fmla="*/ 912614 h 940208"/>
              <a:gd name="connsiteX235" fmla="*/ 674738 w 2868352"/>
              <a:gd name="connsiteY235" fmla="*/ 913110 h 940208"/>
              <a:gd name="connsiteX236" fmla="*/ 677610 w 2868352"/>
              <a:gd name="connsiteY236" fmla="*/ 913591 h 940208"/>
              <a:gd name="connsiteX237" fmla="*/ 680480 w 2868352"/>
              <a:gd name="connsiteY237" fmla="*/ 914071 h 940208"/>
              <a:gd name="connsiteX238" fmla="*/ 683351 w 2868352"/>
              <a:gd name="connsiteY238" fmla="*/ 914552 h 940208"/>
              <a:gd name="connsiteX239" fmla="*/ 686223 w 2868352"/>
              <a:gd name="connsiteY239" fmla="*/ 915018 h 940208"/>
              <a:gd name="connsiteX240" fmla="*/ 689095 w 2868352"/>
              <a:gd name="connsiteY240" fmla="*/ 915499 h 940208"/>
              <a:gd name="connsiteX241" fmla="*/ 691966 w 2868352"/>
              <a:gd name="connsiteY241" fmla="*/ 915951 h 940208"/>
              <a:gd name="connsiteX242" fmla="*/ 694836 w 2868352"/>
              <a:gd name="connsiteY242" fmla="*/ 916417 h 940208"/>
              <a:gd name="connsiteX243" fmla="*/ 697708 w 2868352"/>
              <a:gd name="connsiteY243" fmla="*/ 916869 h 940208"/>
              <a:gd name="connsiteX244" fmla="*/ 700579 w 2868352"/>
              <a:gd name="connsiteY244" fmla="*/ 917320 h 940208"/>
              <a:gd name="connsiteX245" fmla="*/ 703451 w 2868352"/>
              <a:gd name="connsiteY245" fmla="*/ 917772 h 940208"/>
              <a:gd name="connsiteX246" fmla="*/ 706321 w 2868352"/>
              <a:gd name="connsiteY246" fmla="*/ 918209 h 940208"/>
              <a:gd name="connsiteX247" fmla="*/ 709193 w 2868352"/>
              <a:gd name="connsiteY247" fmla="*/ 918646 h 940208"/>
              <a:gd name="connsiteX248" fmla="*/ 712064 w 2868352"/>
              <a:gd name="connsiteY248" fmla="*/ 919083 h 940208"/>
              <a:gd name="connsiteX249" fmla="*/ 714936 w 2868352"/>
              <a:gd name="connsiteY249" fmla="*/ 919520 h 940208"/>
              <a:gd name="connsiteX250" fmla="*/ 717806 w 2868352"/>
              <a:gd name="connsiteY250" fmla="*/ 919943 h 940208"/>
              <a:gd name="connsiteX251" fmla="*/ 720678 w 2868352"/>
              <a:gd name="connsiteY251" fmla="*/ 920365 h 940208"/>
              <a:gd name="connsiteX252" fmla="*/ 723549 w 2868352"/>
              <a:gd name="connsiteY252" fmla="*/ 920773 h 940208"/>
              <a:gd name="connsiteX253" fmla="*/ 726421 w 2868352"/>
              <a:gd name="connsiteY253" fmla="*/ 921196 h 940208"/>
              <a:gd name="connsiteX254" fmla="*/ 729291 w 2868352"/>
              <a:gd name="connsiteY254" fmla="*/ 921604 h 940208"/>
              <a:gd name="connsiteX255" fmla="*/ 732162 w 2868352"/>
              <a:gd name="connsiteY255" fmla="*/ 921997 h 940208"/>
              <a:gd name="connsiteX256" fmla="*/ 735034 w 2868352"/>
              <a:gd name="connsiteY256" fmla="*/ 922405 h 940208"/>
              <a:gd name="connsiteX257" fmla="*/ 737906 w 2868352"/>
              <a:gd name="connsiteY257" fmla="*/ 922798 h 940208"/>
              <a:gd name="connsiteX258" fmla="*/ 740776 w 2868352"/>
              <a:gd name="connsiteY258" fmla="*/ 923177 h 940208"/>
              <a:gd name="connsiteX259" fmla="*/ 743647 w 2868352"/>
              <a:gd name="connsiteY259" fmla="*/ 923570 h 940208"/>
              <a:gd name="connsiteX260" fmla="*/ 746519 w 2868352"/>
              <a:gd name="connsiteY260" fmla="*/ 923949 h 940208"/>
              <a:gd name="connsiteX261" fmla="*/ 749391 w 2868352"/>
              <a:gd name="connsiteY261" fmla="*/ 924328 h 940208"/>
              <a:gd name="connsiteX262" fmla="*/ 752261 w 2868352"/>
              <a:gd name="connsiteY262" fmla="*/ 924692 h 940208"/>
              <a:gd name="connsiteX263" fmla="*/ 755132 w 2868352"/>
              <a:gd name="connsiteY263" fmla="*/ 925071 h 940208"/>
              <a:gd name="connsiteX264" fmla="*/ 758004 w 2868352"/>
              <a:gd name="connsiteY264" fmla="*/ 925421 h 940208"/>
              <a:gd name="connsiteX265" fmla="*/ 760875 w 2868352"/>
              <a:gd name="connsiteY265" fmla="*/ 925785 h 940208"/>
              <a:gd name="connsiteX266" fmla="*/ 763745 w 2868352"/>
              <a:gd name="connsiteY266" fmla="*/ 926135 h 940208"/>
              <a:gd name="connsiteX267" fmla="*/ 766617 w 2868352"/>
              <a:gd name="connsiteY267" fmla="*/ 926484 h 940208"/>
              <a:gd name="connsiteX268" fmla="*/ 769489 w 2868352"/>
              <a:gd name="connsiteY268" fmla="*/ 926834 h 940208"/>
              <a:gd name="connsiteX269" fmla="*/ 772360 w 2868352"/>
              <a:gd name="connsiteY269" fmla="*/ 927184 h 940208"/>
              <a:gd name="connsiteX270" fmla="*/ 775230 w 2868352"/>
              <a:gd name="connsiteY270" fmla="*/ 927519 h 940208"/>
              <a:gd name="connsiteX271" fmla="*/ 778102 w 2868352"/>
              <a:gd name="connsiteY271" fmla="*/ 927854 h 940208"/>
              <a:gd name="connsiteX272" fmla="*/ 780973 w 2868352"/>
              <a:gd name="connsiteY272" fmla="*/ 928174 h 940208"/>
              <a:gd name="connsiteX273" fmla="*/ 783845 w 2868352"/>
              <a:gd name="connsiteY273" fmla="*/ 928495 h 940208"/>
              <a:gd name="connsiteX274" fmla="*/ 786717 w 2868352"/>
              <a:gd name="connsiteY274" fmla="*/ 928815 h 940208"/>
              <a:gd name="connsiteX275" fmla="*/ 789587 w 2868352"/>
              <a:gd name="connsiteY275" fmla="*/ 929136 h 940208"/>
              <a:gd name="connsiteX276" fmla="*/ 792458 w 2868352"/>
              <a:gd name="connsiteY276" fmla="*/ 929442 h 940208"/>
              <a:gd name="connsiteX277" fmla="*/ 795330 w 2868352"/>
              <a:gd name="connsiteY277" fmla="*/ 929748 h 940208"/>
              <a:gd name="connsiteX278" fmla="*/ 798202 w 2868352"/>
              <a:gd name="connsiteY278" fmla="*/ 930054 h 940208"/>
              <a:gd name="connsiteX279" fmla="*/ 801072 w 2868352"/>
              <a:gd name="connsiteY279" fmla="*/ 930345 h 940208"/>
              <a:gd name="connsiteX280" fmla="*/ 803943 w 2868352"/>
              <a:gd name="connsiteY280" fmla="*/ 930636 h 940208"/>
              <a:gd name="connsiteX281" fmla="*/ 806815 w 2868352"/>
              <a:gd name="connsiteY281" fmla="*/ 930928 h 940208"/>
              <a:gd name="connsiteX282" fmla="*/ 809686 w 2868352"/>
              <a:gd name="connsiteY282" fmla="*/ 931219 h 940208"/>
              <a:gd name="connsiteX283" fmla="*/ 812557 w 2868352"/>
              <a:gd name="connsiteY283" fmla="*/ 931496 h 940208"/>
              <a:gd name="connsiteX284" fmla="*/ 815428 w 2868352"/>
              <a:gd name="connsiteY284" fmla="*/ 931773 h 940208"/>
              <a:gd name="connsiteX285" fmla="*/ 818300 w 2868352"/>
              <a:gd name="connsiteY285" fmla="*/ 932035 h 940208"/>
              <a:gd name="connsiteX286" fmla="*/ 821171 w 2868352"/>
              <a:gd name="connsiteY286" fmla="*/ 932297 h 940208"/>
              <a:gd name="connsiteX287" fmla="*/ 824041 w 2868352"/>
              <a:gd name="connsiteY287" fmla="*/ 932560 h 940208"/>
              <a:gd name="connsiteX288" fmla="*/ 826913 w 2868352"/>
              <a:gd name="connsiteY288" fmla="*/ 932822 h 940208"/>
              <a:gd name="connsiteX289" fmla="*/ 829784 w 2868352"/>
              <a:gd name="connsiteY289" fmla="*/ 933070 h 940208"/>
              <a:gd name="connsiteX290" fmla="*/ 832656 w 2868352"/>
              <a:gd name="connsiteY290" fmla="*/ 933332 h 940208"/>
              <a:gd name="connsiteX291" fmla="*/ 835526 w 2868352"/>
              <a:gd name="connsiteY291" fmla="*/ 933565 h 940208"/>
              <a:gd name="connsiteX292" fmla="*/ 838398 w 2868352"/>
              <a:gd name="connsiteY292" fmla="*/ 933813 h 940208"/>
              <a:gd name="connsiteX293" fmla="*/ 841269 w 2868352"/>
              <a:gd name="connsiteY293" fmla="*/ 934046 h 940208"/>
              <a:gd name="connsiteX294" fmla="*/ 844141 w 2868352"/>
              <a:gd name="connsiteY294" fmla="*/ 934279 h 940208"/>
              <a:gd name="connsiteX295" fmla="*/ 847011 w 2868352"/>
              <a:gd name="connsiteY295" fmla="*/ 934497 h 940208"/>
              <a:gd name="connsiteX296" fmla="*/ 849883 w 2868352"/>
              <a:gd name="connsiteY296" fmla="*/ 934731 h 940208"/>
              <a:gd name="connsiteX297" fmla="*/ 852754 w 2868352"/>
              <a:gd name="connsiteY297" fmla="*/ 934949 h 940208"/>
              <a:gd name="connsiteX298" fmla="*/ 855626 w 2868352"/>
              <a:gd name="connsiteY298" fmla="*/ 935153 h 940208"/>
              <a:gd name="connsiteX299" fmla="*/ 858496 w 2868352"/>
              <a:gd name="connsiteY299" fmla="*/ 935371 h 940208"/>
              <a:gd name="connsiteX300" fmla="*/ 861368 w 2868352"/>
              <a:gd name="connsiteY300" fmla="*/ 935575 h 940208"/>
              <a:gd name="connsiteX301" fmla="*/ 864239 w 2868352"/>
              <a:gd name="connsiteY301" fmla="*/ 935765 h 940208"/>
              <a:gd name="connsiteX302" fmla="*/ 867111 w 2868352"/>
              <a:gd name="connsiteY302" fmla="*/ 935969 h 940208"/>
              <a:gd name="connsiteX303" fmla="*/ 869982 w 2868352"/>
              <a:gd name="connsiteY303" fmla="*/ 936158 h 940208"/>
              <a:gd name="connsiteX304" fmla="*/ 872852 w 2868352"/>
              <a:gd name="connsiteY304" fmla="*/ 936348 h 940208"/>
              <a:gd name="connsiteX305" fmla="*/ 875724 w 2868352"/>
              <a:gd name="connsiteY305" fmla="*/ 936522 h 940208"/>
              <a:gd name="connsiteX306" fmla="*/ 878595 w 2868352"/>
              <a:gd name="connsiteY306" fmla="*/ 936697 h 940208"/>
              <a:gd name="connsiteX307" fmla="*/ 881467 w 2868352"/>
              <a:gd name="connsiteY307" fmla="*/ 936872 h 940208"/>
              <a:gd name="connsiteX308" fmla="*/ 884337 w 2868352"/>
              <a:gd name="connsiteY308" fmla="*/ 937047 h 940208"/>
              <a:gd name="connsiteX309" fmla="*/ 887209 w 2868352"/>
              <a:gd name="connsiteY309" fmla="*/ 937207 h 940208"/>
              <a:gd name="connsiteX310" fmla="*/ 890080 w 2868352"/>
              <a:gd name="connsiteY310" fmla="*/ 937367 h 940208"/>
              <a:gd name="connsiteX311" fmla="*/ 892952 w 2868352"/>
              <a:gd name="connsiteY311" fmla="*/ 937528 h 940208"/>
              <a:gd name="connsiteX312" fmla="*/ 895822 w 2868352"/>
              <a:gd name="connsiteY312" fmla="*/ 937673 h 940208"/>
              <a:gd name="connsiteX313" fmla="*/ 898694 w 2868352"/>
              <a:gd name="connsiteY313" fmla="*/ 937834 h 940208"/>
              <a:gd name="connsiteX314" fmla="*/ 901565 w 2868352"/>
              <a:gd name="connsiteY314" fmla="*/ 937965 h 940208"/>
              <a:gd name="connsiteX315" fmla="*/ 904437 w 2868352"/>
              <a:gd name="connsiteY315" fmla="*/ 938110 h 940208"/>
              <a:gd name="connsiteX316" fmla="*/ 907307 w 2868352"/>
              <a:gd name="connsiteY316" fmla="*/ 938242 h 940208"/>
              <a:gd name="connsiteX317" fmla="*/ 910179 w 2868352"/>
              <a:gd name="connsiteY317" fmla="*/ 938373 h 940208"/>
              <a:gd name="connsiteX318" fmla="*/ 913050 w 2868352"/>
              <a:gd name="connsiteY318" fmla="*/ 938504 h 940208"/>
              <a:gd name="connsiteX319" fmla="*/ 915922 w 2868352"/>
              <a:gd name="connsiteY319" fmla="*/ 938620 h 940208"/>
              <a:gd name="connsiteX320" fmla="*/ 918792 w 2868352"/>
              <a:gd name="connsiteY320" fmla="*/ 938737 h 940208"/>
              <a:gd name="connsiteX321" fmla="*/ 921663 w 2868352"/>
              <a:gd name="connsiteY321" fmla="*/ 938854 h 940208"/>
              <a:gd name="connsiteX322" fmla="*/ 924535 w 2868352"/>
              <a:gd name="connsiteY322" fmla="*/ 938955 h 940208"/>
              <a:gd name="connsiteX323" fmla="*/ 927407 w 2868352"/>
              <a:gd name="connsiteY323" fmla="*/ 939058 h 940208"/>
              <a:gd name="connsiteX324" fmla="*/ 930277 w 2868352"/>
              <a:gd name="connsiteY324" fmla="*/ 939159 h 940208"/>
              <a:gd name="connsiteX325" fmla="*/ 933148 w 2868352"/>
              <a:gd name="connsiteY325" fmla="*/ 939247 h 940208"/>
              <a:gd name="connsiteX326" fmla="*/ 936020 w 2868352"/>
              <a:gd name="connsiteY326" fmla="*/ 939334 h 940208"/>
              <a:gd name="connsiteX327" fmla="*/ 938891 w 2868352"/>
              <a:gd name="connsiteY327" fmla="*/ 939422 h 940208"/>
              <a:gd name="connsiteX328" fmla="*/ 941762 w 2868352"/>
              <a:gd name="connsiteY328" fmla="*/ 939509 h 940208"/>
              <a:gd name="connsiteX329" fmla="*/ 944633 w 2868352"/>
              <a:gd name="connsiteY329" fmla="*/ 939582 h 940208"/>
              <a:gd name="connsiteX330" fmla="*/ 947505 w 2868352"/>
              <a:gd name="connsiteY330" fmla="*/ 939655 h 940208"/>
              <a:gd name="connsiteX331" fmla="*/ 950376 w 2868352"/>
              <a:gd name="connsiteY331" fmla="*/ 939728 h 940208"/>
              <a:gd name="connsiteX332" fmla="*/ 953248 w 2868352"/>
              <a:gd name="connsiteY332" fmla="*/ 939786 h 940208"/>
              <a:gd name="connsiteX333" fmla="*/ 956118 w 2868352"/>
              <a:gd name="connsiteY333" fmla="*/ 939844 h 940208"/>
              <a:gd name="connsiteX334" fmla="*/ 958990 w 2868352"/>
              <a:gd name="connsiteY334" fmla="*/ 939902 h 940208"/>
              <a:gd name="connsiteX335" fmla="*/ 961861 w 2868352"/>
              <a:gd name="connsiteY335" fmla="*/ 939946 h 940208"/>
              <a:gd name="connsiteX336" fmla="*/ 964733 w 2868352"/>
              <a:gd name="connsiteY336" fmla="*/ 939990 h 940208"/>
              <a:gd name="connsiteX337" fmla="*/ 967603 w 2868352"/>
              <a:gd name="connsiteY337" fmla="*/ 940034 h 940208"/>
              <a:gd name="connsiteX338" fmla="*/ 970474 w 2868352"/>
              <a:gd name="connsiteY338" fmla="*/ 940077 h 940208"/>
              <a:gd name="connsiteX339" fmla="*/ 973346 w 2868352"/>
              <a:gd name="connsiteY339" fmla="*/ 940106 h 940208"/>
              <a:gd name="connsiteX340" fmla="*/ 976218 w 2868352"/>
              <a:gd name="connsiteY340" fmla="*/ 940136 h 940208"/>
              <a:gd name="connsiteX341" fmla="*/ 979088 w 2868352"/>
              <a:gd name="connsiteY341" fmla="*/ 940165 h 940208"/>
              <a:gd name="connsiteX342" fmla="*/ 981959 w 2868352"/>
              <a:gd name="connsiteY342" fmla="*/ 940179 h 940208"/>
              <a:gd name="connsiteX343" fmla="*/ 984824 w 2868352"/>
              <a:gd name="connsiteY343" fmla="*/ 940194 h 940208"/>
              <a:gd name="connsiteX344" fmla="*/ 987708 w 2868352"/>
              <a:gd name="connsiteY344" fmla="*/ 940209 h 940208"/>
              <a:gd name="connsiteX345" fmla="*/ 990578 w 2868352"/>
              <a:gd name="connsiteY345" fmla="*/ 940209 h 940208"/>
              <a:gd name="connsiteX346" fmla="*/ 993448 w 2868352"/>
              <a:gd name="connsiteY346" fmla="*/ 940209 h 940208"/>
              <a:gd name="connsiteX347" fmla="*/ 996319 w 2868352"/>
              <a:gd name="connsiteY347" fmla="*/ 940209 h 940208"/>
              <a:gd name="connsiteX348" fmla="*/ 999189 w 2868352"/>
              <a:gd name="connsiteY348" fmla="*/ 940209 h 940208"/>
              <a:gd name="connsiteX349" fmla="*/ 1002059 w 2868352"/>
              <a:gd name="connsiteY349" fmla="*/ 940194 h 940208"/>
              <a:gd name="connsiteX350" fmla="*/ 1004929 w 2868352"/>
              <a:gd name="connsiteY350" fmla="*/ 940179 h 940208"/>
              <a:gd name="connsiteX351" fmla="*/ 1007799 w 2868352"/>
              <a:gd name="connsiteY351" fmla="*/ 940150 h 940208"/>
              <a:gd name="connsiteX352" fmla="*/ 1010669 w 2868352"/>
              <a:gd name="connsiteY352" fmla="*/ 940136 h 940208"/>
              <a:gd name="connsiteX353" fmla="*/ 1013539 w 2868352"/>
              <a:gd name="connsiteY353" fmla="*/ 940106 h 940208"/>
              <a:gd name="connsiteX354" fmla="*/ 1016409 w 2868352"/>
              <a:gd name="connsiteY354" fmla="*/ 940063 h 940208"/>
              <a:gd name="connsiteX355" fmla="*/ 1019280 w 2868352"/>
              <a:gd name="connsiteY355" fmla="*/ 940034 h 940208"/>
              <a:gd name="connsiteX356" fmla="*/ 1022150 w 2868352"/>
              <a:gd name="connsiteY356" fmla="*/ 939990 h 940208"/>
              <a:gd name="connsiteX357" fmla="*/ 1025034 w 2868352"/>
              <a:gd name="connsiteY357" fmla="*/ 939946 h 940208"/>
              <a:gd name="connsiteX358" fmla="*/ 1027904 w 2868352"/>
              <a:gd name="connsiteY358" fmla="*/ 939888 h 940208"/>
              <a:gd name="connsiteX359" fmla="*/ 1030775 w 2868352"/>
              <a:gd name="connsiteY359" fmla="*/ 939830 h 940208"/>
              <a:gd name="connsiteX360" fmla="*/ 1033645 w 2868352"/>
              <a:gd name="connsiteY360" fmla="*/ 939771 h 940208"/>
              <a:gd name="connsiteX361" fmla="*/ 1036515 w 2868352"/>
              <a:gd name="connsiteY361" fmla="*/ 939713 h 940208"/>
              <a:gd name="connsiteX362" fmla="*/ 1039385 w 2868352"/>
              <a:gd name="connsiteY362" fmla="*/ 939640 h 940208"/>
              <a:gd name="connsiteX363" fmla="*/ 1042255 w 2868352"/>
              <a:gd name="connsiteY363" fmla="*/ 939567 h 940208"/>
              <a:gd name="connsiteX364" fmla="*/ 1045125 w 2868352"/>
              <a:gd name="connsiteY364" fmla="*/ 939494 h 940208"/>
              <a:gd name="connsiteX365" fmla="*/ 1047995 w 2868352"/>
              <a:gd name="connsiteY365" fmla="*/ 939407 h 940208"/>
              <a:gd name="connsiteX366" fmla="*/ 1050865 w 2868352"/>
              <a:gd name="connsiteY366" fmla="*/ 939320 h 940208"/>
              <a:gd name="connsiteX367" fmla="*/ 1053736 w 2868352"/>
              <a:gd name="connsiteY367" fmla="*/ 939232 h 940208"/>
              <a:gd name="connsiteX368" fmla="*/ 1056606 w 2868352"/>
              <a:gd name="connsiteY368" fmla="*/ 939130 h 940208"/>
              <a:gd name="connsiteX369" fmla="*/ 1059476 w 2868352"/>
              <a:gd name="connsiteY369" fmla="*/ 939043 h 940208"/>
              <a:gd name="connsiteX370" fmla="*/ 1062361 w 2868352"/>
              <a:gd name="connsiteY370" fmla="*/ 938926 h 940208"/>
              <a:gd name="connsiteX371" fmla="*/ 1065231 w 2868352"/>
              <a:gd name="connsiteY371" fmla="*/ 938824 h 940208"/>
              <a:gd name="connsiteX372" fmla="*/ 1068101 w 2868352"/>
              <a:gd name="connsiteY372" fmla="*/ 938708 h 940208"/>
              <a:gd name="connsiteX373" fmla="*/ 1070971 w 2868352"/>
              <a:gd name="connsiteY373" fmla="*/ 938591 h 940208"/>
              <a:gd name="connsiteX374" fmla="*/ 1073841 w 2868352"/>
              <a:gd name="connsiteY374" fmla="*/ 938475 h 940208"/>
              <a:gd name="connsiteX375" fmla="*/ 1076711 w 2868352"/>
              <a:gd name="connsiteY375" fmla="*/ 938344 h 940208"/>
              <a:gd name="connsiteX376" fmla="*/ 1079581 w 2868352"/>
              <a:gd name="connsiteY376" fmla="*/ 938212 h 940208"/>
              <a:gd name="connsiteX377" fmla="*/ 1082451 w 2868352"/>
              <a:gd name="connsiteY377" fmla="*/ 938081 h 940208"/>
              <a:gd name="connsiteX378" fmla="*/ 1085322 w 2868352"/>
              <a:gd name="connsiteY378" fmla="*/ 937936 h 940208"/>
              <a:gd name="connsiteX379" fmla="*/ 1088192 w 2868352"/>
              <a:gd name="connsiteY379" fmla="*/ 937805 h 940208"/>
              <a:gd name="connsiteX380" fmla="*/ 1091062 w 2868352"/>
              <a:gd name="connsiteY380" fmla="*/ 937644 h 940208"/>
              <a:gd name="connsiteX381" fmla="*/ 1093932 w 2868352"/>
              <a:gd name="connsiteY381" fmla="*/ 937499 h 940208"/>
              <a:gd name="connsiteX382" fmla="*/ 1096802 w 2868352"/>
              <a:gd name="connsiteY382" fmla="*/ 937338 h 940208"/>
              <a:gd name="connsiteX383" fmla="*/ 1099687 w 2868352"/>
              <a:gd name="connsiteY383" fmla="*/ 937178 h 940208"/>
              <a:gd name="connsiteX384" fmla="*/ 1102557 w 2868352"/>
              <a:gd name="connsiteY384" fmla="*/ 937018 h 940208"/>
              <a:gd name="connsiteX385" fmla="*/ 1105427 w 2868352"/>
              <a:gd name="connsiteY385" fmla="*/ 936843 h 940208"/>
              <a:gd name="connsiteX386" fmla="*/ 1108297 w 2868352"/>
              <a:gd name="connsiteY386" fmla="*/ 936668 h 940208"/>
              <a:gd name="connsiteX387" fmla="*/ 1111167 w 2868352"/>
              <a:gd name="connsiteY387" fmla="*/ 936493 h 940208"/>
              <a:gd name="connsiteX388" fmla="*/ 1114037 w 2868352"/>
              <a:gd name="connsiteY388" fmla="*/ 936304 h 940208"/>
              <a:gd name="connsiteX389" fmla="*/ 1116908 w 2868352"/>
              <a:gd name="connsiteY389" fmla="*/ 936115 h 940208"/>
              <a:gd name="connsiteX390" fmla="*/ 1119778 w 2868352"/>
              <a:gd name="connsiteY390" fmla="*/ 935925 h 940208"/>
              <a:gd name="connsiteX391" fmla="*/ 1122648 w 2868352"/>
              <a:gd name="connsiteY391" fmla="*/ 935736 h 940208"/>
              <a:gd name="connsiteX392" fmla="*/ 1125518 w 2868352"/>
              <a:gd name="connsiteY392" fmla="*/ 935532 h 940208"/>
              <a:gd name="connsiteX393" fmla="*/ 1128388 w 2868352"/>
              <a:gd name="connsiteY393" fmla="*/ 935328 h 940208"/>
              <a:gd name="connsiteX394" fmla="*/ 1131258 w 2868352"/>
              <a:gd name="connsiteY394" fmla="*/ 935109 h 940208"/>
              <a:gd name="connsiteX395" fmla="*/ 1134128 w 2868352"/>
              <a:gd name="connsiteY395" fmla="*/ 934905 h 940208"/>
              <a:gd name="connsiteX396" fmla="*/ 1137013 w 2868352"/>
              <a:gd name="connsiteY396" fmla="*/ 934687 h 940208"/>
              <a:gd name="connsiteX397" fmla="*/ 1139883 w 2868352"/>
              <a:gd name="connsiteY397" fmla="*/ 934454 h 940208"/>
              <a:gd name="connsiteX398" fmla="*/ 1142753 w 2868352"/>
              <a:gd name="connsiteY398" fmla="*/ 934235 h 940208"/>
              <a:gd name="connsiteX399" fmla="*/ 1145623 w 2868352"/>
              <a:gd name="connsiteY399" fmla="*/ 934002 h 940208"/>
              <a:gd name="connsiteX400" fmla="*/ 1148493 w 2868352"/>
              <a:gd name="connsiteY400" fmla="*/ 933769 h 940208"/>
              <a:gd name="connsiteX401" fmla="*/ 1151364 w 2868352"/>
              <a:gd name="connsiteY401" fmla="*/ 933521 h 940208"/>
              <a:gd name="connsiteX402" fmla="*/ 1154234 w 2868352"/>
              <a:gd name="connsiteY402" fmla="*/ 933274 h 940208"/>
              <a:gd name="connsiteX403" fmla="*/ 1157104 w 2868352"/>
              <a:gd name="connsiteY403" fmla="*/ 933026 h 940208"/>
              <a:gd name="connsiteX404" fmla="*/ 1159974 w 2868352"/>
              <a:gd name="connsiteY404" fmla="*/ 932778 h 940208"/>
              <a:gd name="connsiteX405" fmla="*/ 1162844 w 2868352"/>
              <a:gd name="connsiteY405" fmla="*/ 932516 h 940208"/>
              <a:gd name="connsiteX406" fmla="*/ 1165714 w 2868352"/>
              <a:gd name="connsiteY406" fmla="*/ 932254 h 940208"/>
              <a:gd name="connsiteX407" fmla="*/ 1168584 w 2868352"/>
              <a:gd name="connsiteY407" fmla="*/ 931977 h 940208"/>
              <a:gd name="connsiteX408" fmla="*/ 1171454 w 2868352"/>
              <a:gd name="connsiteY408" fmla="*/ 931715 h 940208"/>
              <a:gd name="connsiteX409" fmla="*/ 1174324 w 2868352"/>
              <a:gd name="connsiteY409" fmla="*/ 931438 h 940208"/>
              <a:gd name="connsiteX410" fmla="*/ 1177209 w 2868352"/>
              <a:gd name="connsiteY410" fmla="*/ 931161 h 940208"/>
              <a:gd name="connsiteX411" fmla="*/ 1180079 w 2868352"/>
              <a:gd name="connsiteY411" fmla="*/ 930870 h 940208"/>
              <a:gd name="connsiteX412" fmla="*/ 1182949 w 2868352"/>
              <a:gd name="connsiteY412" fmla="*/ 930578 h 940208"/>
              <a:gd name="connsiteX413" fmla="*/ 1185820 w 2868352"/>
              <a:gd name="connsiteY413" fmla="*/ 930287 h 940208"/>
              <a:gd name="connsiteX414" fmla="*/ 1188690 w 2868352"/>
              <a:gd name="connsiteY414" fmla="*/ 929996 h 940208"/>
              <a:gd name="connsiteX415" fmla="*/ 1191560 w 2868352"/>
              <a:gd name="connsiteY415" fmla="*/ 929689 h 940208"/>
              <a:gd name="connsiteX416" fmla="*/ 1194430 w 2868352"/>
              <a:gd name="connsiteY416" fmla="*/ 929384 h 940208"/>
              <a:gd name="connsiteX417" fmla="*/ 1197300 w 2868352"/>
              <a:gd name="connsiteY417" fmla="*/ 929063 h 940208"/>
              <a:gd name="connsiteX418" fmla="*/ 1200170 w 2868352"/>
              <a:gd name="connsiteY418" fmla="*/ 928757 h 940208"/>
              <a:gd name="connsiteX419" fmla="*/ 1203040 w 2868352"/>
              <a:gd name="connsiteY419" fmla="*/ 928437 h 940208"/>
              <a:gd name="connsiteX420" fmla="*/ 1205910 w 2868352"/>
              <a:gd name="connsiteY420" fmla="*/ 928116 h 940208"/>
              <a:gd name="connsiteX421" fmla="*/ 1208781 w 2868352"/>
              <a:gd name="connsiteY421" fmla="*/ 927781 h 940208"/>
              <a:gd name="connsiteX422" fmla="*/ 1211651 w 2868352"/>
              <a:gd name="connsiteY422" fmla="*/ 927446 h 940208"/>
              <a:gd name="connsiteX423" fmla="*/ 1214535 w 2868352"/>
              <a:gd name="connsiteY423" fmla="*/ 927111 h 940208"/>
              <a:gd name="connsiteX424" fmla="*/ 1217406 w 2868352"/>
              <a:gd name="connsiteY424" fmla="*/ 926761 h 940208"/>
              <a:gd name="connsiteX425" fmla="*/ 1220276 w 2868352"/>
              <a:gd name="connsiteY425" fmla="*/ 926426 h 940208"/>
              <a:gd name="connsiteX426" fmla="*/ 1223146 w 2868352"/>
              <a:gd name="connsiteY426" fmla="*/ 926076 h 940208"/>
              <a:gd name="connsiteX427" fmla="*/ 1226016 w 2868352"/>
              <a:gd name="connsiteY427" fmla="*/ 925712 h 940208"/>
              <a:gd name="connsiteX428" fmla="*/ 1228886 w 2868352"/>
              <a:gd name="connsiteY428" fmla="*/ 925362 h 940208"/>
              <a:gd name="connsiteX429" fmla="*/ 1231756 w 2868352"/>
              <a:gd name="connsiteY429" fmla="*/ 924998 h 940208"/>
              <a:gd name="connsiteX430" fmla="*/ 1234626 w 2868352"/>
              <a:gd name="connsiteY430" fmla="*/ 924619 h 940208"/>
              <a:gd name="connsiteX431" fmla="*/ 1237496 w 2868352"/>
              <a:gd name="connsiteY431" fmla="*/ 924255 h 940208"/>
              <a:gd name="connsiteX432" fmla="*/ 1240367 w 2868352"/>
              <a:gd name="connsiteY432" fmla="*/ 923876 h 940208"/>
              <a:gd name="connsiteX433" fmla="*/ 1243237 w 2868352"/>
              <a:gd name="connsiteY433" fmla="*/ 923498 h 940208"/>
              <a:gd name="connsiteX434" fmla="*/ 1246107 w 2868352"/>
              <a:gd name="connsiteY434" fmla="*/ 923104 h 940208"/>
              <a:gd name="connsiteX435" fmla="*/ 1248977 w 2868352"/>
              <a:gd name="connsiteY435" fmla="*/ 922711 h 940208"/>
              <a:gd name="connsiteX436" fmla="*/ 1251862 w 2868352"/>
              <a:gd name="connsiteY436" fmla="*/ 922318 h 940208"/>
              <a:gd name="connsiteX437" fmla="*/ 1254732 w 2868352"/>
              <a:gd name="connsiteY437" fmla="*/ 921924 h 940208"/>
              <a:gd name="connsiteX438" fmla="*/ 1257602 w 2868352"/>
              <a:gd name="connsiteY438" fmla="*/ 921516 h 940208"/>
              <a:gd name="connsiteX439" fmla="*/ 1260472 w 2868352"/>
              <a:gd name="connsiteY439" fmla="*/ 921108 h 940208"/>
              <a:gd name="connsiteX440" fmla="*/ 1263342 w 2868352"/>
              <a:gd name="connsiteY440" fmla="*/ 920700 h 940208"/>
              <a:gd name="connsiteX441" fmla="*/ 1266212 w 2868352"/>
              <a:gd name="connsiteY441" fmla="*/ 920278 h 940208"/>
              <a:gd name="connsiteX442" fmla="*/ 1269082 w 2868352"/>
              <a:gd name="connsiteY442" fmla="*/ 919855 h 940208"/>
              <a:gd name="connsiteX443" fmla="*/ 1271952 w 2868352"/>
              <a:gd name="connsiteY443" fmla="*/ 919433 h 940208"/>
              <a:gd name="connsiteX444" fmla="*/ 1274823 w 2868352"/>
              <a:gd name="connsiteY444" fmla="*/ 918996 h 940208"/>
              <a:gd name="connsiteX445" fmla="*/ 1277693 w 2868352"/>
              <a:gd name="connsiteY445" fmla="*/ 918559 h 940208"/>
              <a:gd name="connsiteX446" fmla="*/ 1280563 w 2868352"/>
              <a:gd name="connsiteY446" fmla="*/ 918122 h 940208"/>
              <a:gd name="connsiteX447" fmla="*/ 1283433 w 2868352"/>
              <a:gd name="connsiteY447" fmla="*/ 917685 h 940208"/>
              <a:gd name="connsiteX448" fmla="*/ 1286303 w 2868352"/>
              <a:gd name="connsiteY448" fmla="*/ 917233 h 940208"/>
              <a:gd name="connsiteX449" fmla="*/ 1289188 w 2868352"/>
              <a:gd name="connsiteY449" fmla="*/ 916781 h 940208"/>
              <a:gd name="connsiteX450" fmla="*/ 1292058 w 2868352"/>
              <a:gd name="connsiteY450" fmla="*/ 916330 h 940208"/>
              <a:gd name="connsiteX451" fmla="*/ 1294928 w 2868352"/>
              <a:gd name="connsiteY451" fmla="*/ 915863 h 940208"/>
              <a:gd name="connsiteX452" fmla="*/ 1297798 w 2868352"/>
              <a:gd name="connsiteY452" fmla="*/ 915397 h 940208"/>
              <a:gd name="connsiteX453" fmla="*/ 1300668 w 2868352"/>
              <a:gd name="connsiteY453" fmla="*/ 914931 h 940208"/>
              <a:gd name="connsiteX454" fmla="*/ 1303538 w 2868352"/>
              <a:gd name="connsiteY454" fmla="*/ 914450 h 940208"/>
              <a:gd name="connsiteX455" fmla="*/ 1306408 w 2868352"/>
              <a:gd name="connsiteY455" fmla="*/ 913969 h 940208"/>
              <a:gd name="connsiteX456" fmla="*/ 1309279 w 2868352"/>
              <a:gd name="connsiteY456" fmla="*/ 913489 h 940208"/>
              <a:gd name="connsiteX457" fmla="*/ 1312149 w 2868352"/>
              <a:gd name="connsiteY457" fmla="*/ 913008 h 940208"/>
              <a:gd name="connsiteX458" fmla="*/ 1315019 w 2868352"/>
              <a:gd name="connsiteY458" fmla="*/ 912513 h 940208"/>
              <a:gd name="connsiteX459" fmla="*/ 1317889 w 2868352"/>
              <a:gd name="connsiteY459" fmla="*/ 912017 h 940208"/>
              <a:gd name="connsiteX460" fmla="*/ 1320759 w 2868352"/>
              <a:gd name="connsiteY460" fmla="*/ 911522 h 940208"/>
              <a:gd name="connsiteX461" fmla="*/ 1323629 w 2868352"/>
              <a:gd name="connsiteY461" fmla="*/ 911012 h 940208"/>
              <a:gd name="connsiteX462" fmla="*/ 1326514 w 2868352"/>
              <a:gd name="connsiteY462" fmla="*/ 910502 h 940208"/>
              <a:gd name="connsiteX463" fmla="*/ 1329384 w 2868352"/>
              <a:gd name="connsiteY463" fmla="*/ 909992 h 940208"/>
              <a:gd name="connsiteX464" fmla="*/ 1332254 w 2868352"/>
              <a:gd name="connsiteY464" fmla="*/ 909467 h 940208"/>
              <a:gd name="connsiteX465" fmla="*/ 1335124 w 2868352"/>
              <a:gd name="connsiteY465" fmla="*/ 908943 h 940208"/>
              <a:gd name="connsiteX466" fmla="*/ 1337994 w 2868352"/>
              <a:gd name="connsiteY466" fmla="*/ 908419 h 940208"/>
              <a:gd name="connsiteX467" fmla="*/ 1340864 w 2868352"/>
              <a:gd name="connsiteY467" fmla="*/ 907894 h 940208"/>
              <a:gd name="connsiteX468" fmla="*/ 1343735 w 2868352"/>
              <a:gd name="connsiteY468" fmla="*/ 907355 h 940208"/>
              <a:gd name="connsiteX469" fmla="*/ 1346605 w 2868352"/>
              <a:gd name="connsiteY469" fmla="*/ 906816 h 940208"/>
              <a:gd name="connsiteX470" fmla="*/ 1349475 w 2868352"/>
              <a:gd name="connsiteY470" fmla="*/ 906262 h 940208"/>
              <a:gd name="connsiteX471" fmla="*/ 1352345 w 2868352"/>
              <a:gd name="connsiteY471" fmla="*/ 905723 h 940208"/>
              <a:gd name="connsiteX472" fmla="*/ 1355215 w 2868352"/>
              <a:gd name="connsiteY472" fmla="*/ 905170 h 940208"/>
              <a:gd name="connsiteX473" fmla="*/ 1358085 w 2868352"/>
              <a:gd name="connsiteY473" fmla="*/ 904601 h 940208"/>
              <a:gd name="connsiteX474" fmla="*/ 1360955 w 2868352"/>
              <a:gd name="connsiteY474" fmla="*/ 904048 h 940208"/>
              <a:gd name="connsiteX475" fmla="*/ 1363825 w 2868352"/>
              <a:gd name="connsiteY475" fmla="*/ 903480 h 940208"/>
              <a:gd name="connsiteX476" fmla="*/ 1366710 w 2868352"/>
              <a:gd name="connsiteY476" fmla="*/ 902897 h 940208"/>
              <a:gd name="connsiteX477" fmla="*/ 1369580 w 2868352"/>
              <a:gd name="connsiteY477" fmla="*/ 902329 h 940208"/>
              <a:gd name="connsiteX478" fmla="*/ 1372450 w 2868352"/>
              <a:gd name="connsiteY478" fmla="*/ 901746 h 940208"/>
              <a:gd name="connsiteX479" fmla="*/ 1375321 w 2868352"/>
              <a:gd name="connsiteY479" fmla="*/ 901163 h 940208"/>
              <a:gd name="connsiteX480" fmla="*/ 1378191 w 2868352"/>
              <a:gd name="connsiteY480" fmla="*/ 900580 h 940208"/>
              <a:gd name="connsiteX481" fmla="*/ 1381061 w 2868352"/>
              <a:gd name="connsiteY481" fmla="*/ 899983 h 940208"/>
              <a:gd name="connsiteX482" fmla="*/ 1383931 w 2868352"/>
              <a:gd name="connsiteY482" fmla="*/ 899386 h 940208"/>
              <a:gd name="connsiteX483" fmla="*/ 1386801 w 2868352"/>
              <a:gd name="connsiteY483" fmla="*/ 898774 h 940208"/>
              <a:gd name="connsiteX484" fmla="*/ 1389671 w 2868352"/>
              <a:gd name="connsiteY484" fmla="*/ 898176 h 940208"/>
              <a:gd name="connsiteX485" fmla="*/ 1392541 w 2868352"/>
              <a:gd name="connsiteY485" fmla="*/ 897565 h 940208"/>
              <a:gd name="connsiteX486" fmla="*/ 1395411 w 2868352"/>
              <a:gd name="connsiteY486" fmla="*/ 896953 h 940208"/>
              <a:gd name="connsiteX487" fmla="*/ 1398282 w 2868352"/>
              <a:gd name="connsiteY487" fmla="*/ 896326 h 940208"/>
              <a:gd name="connsiteX488" fmla="*/ 1401152 w 2868352"/>
              <a:gd name="connsiteY488" fmla="*/ 895700 h 940208"/>
              <a:gd name="connsiteX489" fmla="*/ 1404036 w 2868352"/>
              <a:gd name="connsiteY489" fmla="*/ 895073 h 940208"/>
              <a:gd name="connsiteX490" fmla="*/ 1406906 w 2868352"/>
              <a:gd name="connsiteY490" fmla="*/ 894447 h 940208"/>
              <a:gd name="connsiteX491" fmla="*/ 1409777 w 2868352"/>
              <a:gd name="connsiteY491" fmla="*/ 893806 h 940208"/>
              <a:gd name="connsiteX492" fmla="*/ 1412647 w 2868352"/>
              <a:gd name="connsiteY492" fmla="*/ 893165 h 940208"/>
              <a:gd name="connsiteX493" fmla="*/ 1415517 w 2868352"/>
              <a:gd name="connsiteY493" fmla="*/ 892509 h 940208"/>
              <a:gd name="connsiteX494" fmla="*/ 1418387 w 2868352"/>
              <a:gd name="connsiteY494" fmla="*/ 891868 h 940208"/>
              <a:gd name="connsiteX495" fmla="*/ 1421257 w 2868352"/>
              <a:gd name="connsiteY495" fmla="*/ 891212 h 940208"/>
              <a:gd name="connsiteX496" fmla="*/ 1424127 w 2868352"/>
              <a:gd name="connsiteY496" fmla="*/ 890557 h 940208"/>
              <a:gd name="connsiteX497" fmla="*/ 1426997 w 2868352"/>
              <a:gd name="connsiteY497" fmla="*/ 889887 h 940208"/>
              <a:gd name="connsiteX498" fmla="*/ 1429867 w 2868352"/>
              <a:gd name="connsiteY498" fmla="*/ 889217 h 940208"/>
              <a:gd name="connsiteX499" fmla="*/ 1432738 w 2868352"/>
              <a:gd name="connsiteY499" fmla="*/ 888546 h 940208"/>
              <a:gd name="connsiteX500" fmla="*/ 1435608 w 2868352"/>
              <a:gd name="connsiteY500" fmla="*/ 887861 h 940208"/>
              <a:gd name="connsiteX501" fmla="*/ 1438478 w 2868352"/>
              <a:gd name="connsiteY501" fmla="*/ 887191 h 940208"/>
              <a:gd name="connsiteX502" fmla="*/ 1441362 w 2868352"/>
              <a:gd name="connsiteY502" fmla="*/ 886506 h 940208"/>
              <a:gd name="connsiteX503" fmla="*/ 1444233 w 2868352"/>
              <a:gd name="connsiteY503" fmla="*/ 885807 h 940208"/>
              <a:gd name="connsiteX504" fmla="*/ 1447103 w 2868352"/>
              <a:gd name="connsiteY504" fmla="*/ 885122 h 940208"/>
              <a:gd name="connsiteX505" fmla="*/ 1449973 w 2868352"/>
              <a:gd name="connsiteY505" fmla="*/ 884423 h 940208"/>
              <a:gd name="connsiteX506" fmla="*/ 1452843 w 2868352"/>
              <a:gd name="connsiteY506" fmla="*/ 883709 h 940208"/>
              <a:gd name="connsiteX507" fmla="*/ 1455713 w 2868352"/>
              <a:gd name="connsiteY507" fmla="*/ 883010 h 940208"/>
              <a:gd name="connsiteX508" fmla="*/ 1458583 w 2868352"/>
              <a:gd name="connsiteY508" fmla="*/ 882296 h 940208"/>
              <a:gd name="connsiteX509" fmla="*/ 1461453 w 2868352"/>
              <a:gd name="connsiteY509" fmla="*/ 881582 h 940208"/>
              <a:gd name="connsiteX510" fmla="*/ 1464323 w 2868352"/>
              <a:gd name="connsiteY510" fmla="*/ 880854 h 940208"/>
              <a:gd name="connsiteX511" fmla="*/ 1467194 w 2868352"/>
              <a:gd name="connsiteY511" fmla="*/ 880125 h 940208"/>
              <a:gd name="connsiteX512" fmla="*/ 1470064 w 2868352"/>
              <a:gd name="connsiteY512" fmla="*/ 879397 h 940208"/>
              <a:gd name="connsiteX513" fmla="*/ 1472934 w 2868352"/>
              <a:gd name="connsiteY513" fmla="*/ 878668 h 940208"/>
              <a:gd name="connsiteX514" fmla="*/ 1475804 w 2868352"/>
              <a:gd name="connsiteY514" fmla="*/ 877925 h 940208"/>
              <a:gd name="connsiteX515" fmla="*/ 1478689 w 2868352"/>
              <a:gd name="connsiteY515" fmla="*/ 877182 h 940208"/>
              <a:gd name="connsiteX516" fmla="*/ 1481559 w 2868352"/>
              <a:gd name="connsiteY516" fmla="*/ 876439 h 940208"/>
              <a:gd name="connsiteX517" fmla="*/ 1484429 w 2868352"/>
              <a:gd name="connsiteY517" fmla="*/ 875682 h 940208"/>
              <a:gd name="connsiteX518" fmla="*/ 1487299 w 2868352"/>
              <a:gd name="connsiteY518" fmla="*/ 874924 h 940208"/>
              <a:gd name="connsiteX519" fmla="*/ 1490169 w 2868352"/>
              <a:gd name="connsiteY519" fmla="*/ 874166 h 940208"/>
              <a:gd name="connsiteX520" fmla="*/ 1493039 w 2868352"/>
              <a:gd name="connsiteY520" fmla="*/ 873394 h 940208"/>
              <a:gd name="connsiteX521" fmla="*/ 1495909 w 2868352"/>
              <a:gd name="connsiteY521" fmla="*/ 872637 h 940208"/>
              <a:gd name="connsiteX522" fmla="*/ 1498780 w 2868352"/>
              <a:gd name="connsiteY522" fmla="*/ 871850 h 940208"/>
              <a:gd name="connsiteX523" fmla="*/ 1501650 w 2868352"/>
              <a:gd name="connsiteY523" fmla="*/ 871078 h 940208"/>
              <a:gd name="connsiteX524" fmla="*/ 1504520 w 2868352"/>
              <a:gd name="connsiteY524" fmla="*/ 870291 h 940208"/>
              <a:gd name="connsiteX525" fmla="*/ 1507390 w 2868352"/>
              <a:gd name="connsiteY525" fmla="*/ 869504 h 940208"/>
              <a:gd name="connsiteX526" fmla="*/ 1510260 w 2868352"/>
              <a:gd name="connsiteY526" fmla="*/ 868718 h 940208"/>
              <a:gd name="connsiteX527" fmla="*/ 1513130 w 2868352"/>
              <a:gd name="connsiteY527" fmla="*/ 867916 h 940208"/>
              <a:gd name="connsiteX528" fmla="*/ 1516015 w 2868352"/>
              <a:gd name="connsiteY528" fmla="*/ 867115 h 940208"/>
              <a:gd name="connsiteX529" fmla="*/ 1518885 w 2868352"/>
              <a:gd name="connsiteY529" fmla="*/ 866314 h 940208"/>
              <a:gd name="connsiteX530" fmla="*/ 1521755 w 2868352"/>
              <a:gd name="connsiteY530" fmla="*/ 865498 h 940208"/>
              <a:gd name="connsiteX531" fmla="*/ 1524625 w 2868352"/>
              <a:gd name="connsiteY531" fmla="*/ 864697 h 940208"/>
              <a:gd name="connsiteX532" fmla="*/ 1527495 w 2868352"/>
              <a:gd name="connsiteY532" fmla="*/ 863866 h 940208"/>
              <a:gd name="connsiteX533" fmla="*/ 1530365 w 2868352"/>
              <a:gd name="connsiteY533" fmla="*/ 863050 h 940208"/>
              <a:gd name="connsiteX534" fmla="*/ 1533236 w 2868352"/>
              <a:gd name="connsiteY534" fmla="*/ 862220 h 940208"/>
              <a:gd name="connsiteX535" fmla="*/ 1536106 w 2868352"/>
              <a:gd name="connsiteY535" fmla="*/ 861389 h 940208"/>
              <a:gd name="connsiteX536" fmla="*/ 1538976 w 2868352"/>
              <a:gd name="connsiteY536" fmla="*/ 860559 h 940208"/>
              <a:gd name="connsiteX537" fmla="*/ 1541846 w 2868352"/>
              <a:gd name="connsiteY537" fmla="*/ 859714 h 940208"/>
              <a:gd name="connsiteX538" fmla="*/ 1544716 w 2868352"/>
              <a:gd name="connsiteY538" fmla="*/ 858869 h 940208"/>
              <a:gd name="connsiteX539" fmla="*/ 1547586 w 2868352"/>
              <a:gd name="connsiteY539" fmla="*/ 858024 h 940208"/>
              <a:gd name="connsiteX540" fmla="*/ 1550456 w 2868352"/>
              <a:gd name="connsiteY540" fmla="*/ 857164 h 940208"/>
              <a:gd name="connsiteX541" fmla="*/ 1553326 w 2868352"/>
              <a:gd name="connsiteY541" fmla="*/ 856305 h 940208"/>
              <a:gd name="connsiteX542" fmla="*/ 1556211 w 2868352"/>
              <a:gd name="connsiteY542" fmla="*/ 855445 h 940208"/>
              <a:gd name="connsiteX543" fmla="*/ 1559081 w 2868352"/>
              <a:gd name="connsiteY543" fmla="*/ 854586 h 940208"/>
              <a:gd name="connsiteX544" fmla="*/ 1561951 w 2868352"/>
              <a:gd name="connsiteY544" fmla="*/ 853711 h 940208"/>
              <a:gd name="connsiteX545" fmla="*/ 1564821 w 2868352"/>
              <a:gd name="connsiteY545" fmla="*/ 852837 h 940208"/>
              <a:gd name="connsiteX546" fmla="*/ 1567692 w 2868352"/>
              <a:gd name="connsiteY546" fmla="*/ 851949 h 940208"/>
              <a:gd name="connsiteX547" fmla="*/ 1570562 w 2868352"/>
              <a:gd name="connsiteY547" fmla="*/ 851074 h 940208"/>
              <a:gd name="connsiteX548" fmla="*/ 1573432 w 2868352"/>
              <a:gd name="connsiteY548" fmla="*/ 850186 h 940208"/>
              <a:gd name="connsiteX549" fmla="*/ 1576302 w 2868352"/>
              <a:gd name="connsiteY549" fmla="*/ 849282 h 940208"/>
              <a:gd name="connsiteX550" fmla="*/ 1579172 w 2868352"/>
              <a:gd name="connsiteY550" fmla="*/ 848394 h 940208"/>
              <a:gd name="connsiteX551" fmla="*/ 1582042 w 2868352"/>
              <a:gd name="connsiteY551" fmla="*/ 847490 h 940208"/>
              <a:gd name="connsiteX552" fmla="*/ 1584912 w 2868352"/>
              <a:gd name="connsiteY552" fmla="*/ 846587 h 940208"/>
              <a:gd name="connsiteX553" fmla="*/ 1587782 w 2868352"/>
              <a:gd name="connsiteY553" fmla="*/ 845669 h 940208"/>
              <a:gd name="connsiteX554" fmla="*/ 1590653 w 2868352"/>
              <a:gd name="connsiteY554" fmla="*/ 844751 h 940208"/>
              <a:gd name="connsiteX555" fmla="*/ 1593537 w 2868352"/>
              <a:gd name="connsiteY555" fmla="*/ 843834 h 940208"/>
              <a:gd name="connsiteX556" fmla="*/ 1596407 w 2868352"/>
              <a:gd name="connsiteY556" fmla="*/ 842916 h 940208"/>
              <a:gd name="connsiteX557" fmla="*/ 1599278 w 2868352"/>
              <a:gd name="connsiteY557" fmla="*/ 841983 h 940208"/>
              <a:gd name="connsiteX558" fmla="*/ 1602148 w 2868352"/>
              <a:gd name="connsiteY558" fmla="*/ 841051 h 940208"/>
              <a:gd name="connsiteX559" fmla="*/ 1605018 w 2868352"/>
              <a:gd name="connsiteY559" fmla="*/ 840118 h 940208"/>
              <a:gd name="connsiteX560" fmla="*/ 1607888 w 2868352"/>
              <a:gd name="connsiteY560" fmla="*/ 839171 h 940208"/>
              <a:gd name="connsiteX561" fmla="*/ 1610758 w 2868352"/>
              <a:gd name="connsiteY561" fmla="*/ 838224 h 940208"/>
              <a:gd name="connsiteX562" fmla="*/ 1613628 w 2868352"/>
              <a:gd name="connsiteY562" fmla="*/ 837277 h 940208"/>
              <a:gd name="connsiteX563" fmla="*/ 1616498 w 2868352"/>
              <a:gd name="connsiteY563" fmla="*/ 836316 h 940208"/>
              <a:gd name="connsiteX564" fmla="*/ 1619368 w 2868352"/>
              <a:gd name="connsiteY564" fmla="*/ 835354 h 940208"/>
              <a:gd name="connsiteX565" fmla="*/ 1622239 w 2868352"/>
              <a:gd name="connsiteY565" fmla="*/ 834393 h 940208"/>
              <a:gd name="connsiteX566" fmla="*/ 1625109 w 2868352"/>
              <a:gd name="connsiteY566" fmla="*/ 833431 h 940208"/>
              <a:gd name="connsiteX567" fmla="*/ 1627979 w 2868352"/>
              <a:gd name="connsiteY567" fmla="*/ 832455 h 940208"/>
              <a:gd name="connsiteX568" fmla="*/ 1630864 w 2868352"/>
              <a:gd name="connsiteY568" fmla="*/ 831479 h 940208"/>
              <a:gd name="connsiteX569" fmla="*/ 1633734 w 2868352"/>
              <a:gd name="connsiteY569" fmla="*/ 830503 h 940208"/>
              <a:gd name="connsiteX570" fmla="*/ 1636604 w 2868352"/>
              <a:gd name="connsiteY570" fmla="*/ 829512 h 940208"/>
              <a:gd name="connsiteX571" fmla="*/ 1639474 w 2868352"/>
              <a:gd name="connsiteY571" fmla="*/ 828521 h 940208"/>
              <a:gd name="connsiteX572" fmla="*/ 1642344 w 2868352"/>
              <a:gd name="connsiteY572" fmla="*/ 827531 h 940208"/>
              <a:gd name="connsiteX573" fmla="*/ 1645214 w 2868352"/>
              <a:gd name="connsiteY573" fmla="*/ 826525 h 940208"/>
              <a:gd name="connsiteX574" fmla="*/ 1648084 w 2868352"/>
              <a:gd name="connsiteY574" fmla="*/ 825520 h 940208"/>
              <a:gd name="connsiteX575" fmla="*/ 1650954 w 2868352"/>
              <a:gd name="connsiteY575" fmla="*/ 824515 h 940208"/>
              <a:gd name="connsiteX576" fmla="*/ 1653824 w 2868352"/>
              <a:gd name="connsiteY576" fmla="*/ 823509 h 940208"/>
              <a:gd name="connsiteX577" fmla="*/ 1656695 w 2868352"/>
              <a:gd name="connsiteY577" fmla="*/ 822490 h 940208"/>
              <a:gd name="connsiteX578" fmla="*/ 1659565 w 2868352"/>
              <a:gd name="connsiteY578" fmla="*/ 821470 h 940208"/>
              <a:gd name="connsiteX579" fmla="*/ 1662435 w 2868352"/>
              <a:gd name="connsiteY579" fmla="*/ 820435 h 940208"/>
              <a:gd name="connsiteX580" fmla="*/ 1665305 w 2868352"/>
              <a:gd name="connsiteY580" fmla="*/ 819416 h 940208"/>
              <a:gd name="connsiteX581" fmla="*/ 1668190 w 2868352"/>
              <a:gd name="connsiteY581" fmla="*/ 818381 h 940208"/>
              <a:gd name="connsiteX582" fmla="*/ 1671060 w 2868352"/>
              <a:gd name="connsiteY582" fmla="*/ 817347 h 940208"/>
              <a:gd name="connsiteX583" fmla="*/ 1673930 w 2868352"/>
              <a:gd name="connsiteY583" fmla="*/ 816298 h 940208"/>
              <a:gd name="connsiteX584" fmla="*/ 1676800 w 2868352"/>
              <a:gd name="connsiteY584" fmla="*/ 815249 h 940208"/>
              <a:gd name="connsiteX585" fmla="*/ 1679670 w 2868352"/>
              <a:gd name="connsiteY585" fmla="*/ 814200 h 940208"/>
              <a:gd name="connsiteX586" fmla="*/ 1682540 w 2868352"/>
              <a:gd name="connsiteY586" fmla="*/ 813136 h 940208"/>
              <a:gd name="connsiteX587" fmla="*/ 1685410 w 2868352"/>
              <a:gd name="connsiteY587" fmla="*/ 812087 h 940208"/>
              <a:gd name="connsiteX588" fmla="*/ 1688280 w 2868352"/>
              <a:gd name="connsiteY588" fmla="*/ 811009 h 940208"/>
              <a:gd name="connsiteX589" fmla="*/ 1691151 w 2868352"/>
              <a:gd name="connsiteY589" fmla="*/ 809946 h 940208"/>
              <a:gd name="connsiteX590" fmla="*/ 1694021 w 2868352"/>
              <a:gd name="connsiteY590" fmla="*/ 808868 h 940208"/>
              <a:gd name="connsiteX591" fmla="*/ 1696891 w 2868352"/>
              <a:gd name="connsiteY591" fmla="*/ 807790 h 940208"/>
              <a:gd name="connsiteX592" fmla="*/ 1699761 w 2868352"/>
              <a:gd name="connsiteY592" fmla="*/ 806711 h 940208"/>
              <a:gd name="connsiteX593" fmla="*/ 1702631 w 2868352"/>
              <a:gd name="connsiteY593" fmla="*/ 805619 h 940208"/>
              <a:gd name="connsiteX594" fmla="*/ 1705516 w 2868352"/>
              <a:gd name="connsiteY594" fmla="*/ 804526 h 940208"/>
              <a:gd name="connsiteX595" fmla="*/ 1708386 w 2868352"/>
              <a:gd name="connsiteY595" fmla="*/ 803433 h 940208"/>
              <a:gd name="connsiteX596" fmla="*/ 1711256 w 2868352"/>
              <a:gd name="connsiteY596" fmla="*/ 802341 h 940208"/>
              <a:gd name="connsiteX597" fmla="*/ 1714126 w 2868352"/>
              <a:gd name="connsiteY597" fmla="*/ 801233 h 940208"/>
              <a:gd name="connsiteX598" fmla="*/ 1716996 w 2868352"/>
              <a:gd name="connsiteY598" fmla="*/ 800126 h 940208"/>
              <a:gd name="connsiteX599" fmla="*/ 1719866 w 2868352"/>
              <a:gd name="connsiteY599" fmla="*/ 799004 h 940208"/>
              <a:gd name="connsiteX600" fmla="*/ 1722736 w 2868352"/>
              <a:gd name="connsiteY600" fmla="*/ 797897 h 940208"/>
              <a:gd name="connsiteX601" fmla="*/ 1725607 w 2868352"/>
              <a:gd name="connsiteY601" fmla="*/ 796761 h 940208"/>
              <a:gd name="connsiteX602" fmla="*/ 1728477 w 2868352"/>
              <a:gd name="connsiteY602" fmla="*/ 795639 h 940208"/>
              <a:gd name="connsiteX603" fmla="*/ 1731347 w 2868352"/>
              <a:gd name="connsiteY603" fmla="*/ 794502 h 940208"/>
              <a:gd name="connsiteX604" fmla="*/ 1734217 w 2868352"/>
              <a:gd name="connsiteY604" fmla="*/ 793381 h 940208"/>
              <a:gd name="connsiteX605" fmla="*/ 1737087 w 2868352"/>
              <a:gd name="connsiteY605" fmla="*/ 792230 h 940208"/>
              <a:gd name="connsiteX606" fmla="*/ 1739957 w 2868352"/>
              <a:gd name="connsiteY606" fmla="*/ 791093 h 940208"/>
              <a:gd name="connsiteX607" fmla="*/ 1742842 w 2868352"/>
              <a:gd name="connsiteY607" fmla="*/ 789942 h 940208"/>
              <a:gd name="connsiteX608" fmla="*/ 1745712 w 2868352"/>
              <a:gd name="connsiteY608" fmla="*/ 788791 h 940208"/>
              <a:gd name="connsiteX609" fmla="*/ 1748582 w 2868352"/>
              <a:gd name="connsiteY609" fmla="*/ 787626 h 940208"/>
              <a:gd name="connsiteX610" fmla="*/ 1751452 w 2868352"/>
              <a:gd name="connsiteY610" fmla="*/ 786460 h 940208"/>
              <a:gd name="connsiteX611" fmla="*/ 1754322 w 2868352"/>
              <a:gd name="connsiteY611" fmla="*/ 785295 h 940208"/>
              <a:gd name="connsiteX612" fmla="*/ 1757193 w 2868352"/>
              <a:gd name="connsiteY612" fmla="*/ 784129 h 940208"/>
              <a:gd name="connsiteX613" fmla="*/ 1760063 w 2868352"/>
              <a:gd name="connsiteY613" fmla="*/ 782949 h 940208"/>
              <a:gd name="connsiteX614" fmla="*/ 1762933 w 2868352"/>
              <a:gd name="connsiteY614" fmla="*/ 781769 h 940208"/>
              <a:gd name="connsiteX615" fmla="*/ 1765803 w 2868352"/>
              <a:gd name="connsiteY615" fmla="*/ 780589 h 940208"/>
              <a:gd name="connsiteX616" fmla="*/ 1768673 w 2868352"/>
              <a:gd name="connsiteY616" fmla="*/ 779409 h 940208"/>
              <a:gd name="connsiteX617" fmla="*/ 1771543 w 2868352"/>
              <a:gd name="connsiteY617" fmla="*/ 778214 h 940208"/>
              <a:gd name="connsiteX618" fmla="*/ 1774413 w 2868352"/>
              <a:gd name="connsiteY618" fmla="*/ 777005 h 940208"/>
              <a:gd name="connsiteX619" fmla="*/ 1777283 w 2868352"/>
              <a:gd name="connsiteY619" fmla="*/ 775810 h 940208"/>
              <a:gd name="connsiteX620" fmla="*/ 1780154 w 2868352"/>
              <a:gd name="connsiteY620" fmla="*/ 774601 h 940208"/>
              <a:gd name="connsiteX621" fmla="*/ 1783038 w 2868352"/>
              <a:gd name="connsiteY621" fmla="*/ 773392 h 940208"/>
              <a:gd name="connsiteX622" fmla="*/ 1785908 w 2868352"/>
              <a:gd name="connsiteY622" fmla="*/ 772182 h 940208"/>
              <a:gd name="connsiteX623" fmla="*/ 1788778 w 2868352"/>
              <a:gd name="connsiteY623" fmla="*/ 770959 h 940208"/>
              <a:gd name="connsiteX624" fmla="*/ 1791649 w 2868352"/>
              <a:gd name="connsiteY624" fmla="*/ 769735 h 940208"/>
              <a:gd name="connsiteX625" fmla="*/ 1794519 w 2868352"/>
              <a:gd name="connsiteY625" fmla="*/ 768511 h 940208"/>
              <a:gd name="connsiteX626" fmla="*/ 1797389 w 2868352"/>
              <a:gd name="connsiteY626" fmla="*/ 767273 h 940208"/>
              <a:gd name="connsiteX627" fmla="*/ 1800259 w 2868352"/>
              <a:gd name="connsiteY627" fmla="*/ 766034 h 940208"/>
              <a:gd name="connsiteX628" fmla="*/ 1803129 w 2868352"/>
              <a:gd name="connsiteY628" fmla="*/ 764796 h 940208"/>
              <a:gd name="connsiteX629" fmla="*/ 1805999 w 2868352"/>
              <a:gd name="connsiteY629" fmla="*/ 763543 h 940208"/>
              <a:gd name="connsiteX630" fmla="*/ 1808869 w 2868352"/>
              <a:gd name="connsiteY630" fmla="*/ 762304 h 940208"/>
              <a:gd name="connsiteX631" fmla="*/ 1811739 w 2868352"/>
              <a:gd name="connsiteY631" fmla="*/ 761052 h 940208"/>
              <a:gd name="connsiteX632" fmla="*/ 1814610 w 2868352"/>
              <a:gd name="connsiteY632" fmla="*/ 759784 h 940208"/>
              <a:gd name="connsiteX633" fmla="*/ 1817480 w 2868352"/>
              <a:gd name="connsiteY633" fmla="*/ 758517 h 940208"/>
              <a:gd name="connsiteX634" fmla="*/ 1820364 w 2868352"/>
              <a:gd name="connsiteY634" fmla="*/ 757249 h 940208"/>
              <a:gd name="connsiteX635" fmla="*/ 1823234 w 2868352"/>
              <a:gd name="connsiteY635" fmla="*/ 755982 h 940208"/>
              <a:gd name="connsiteX636" fmla="*/ 1826105 w 2868352"/>
              <a:gd name="connsiteY636" fmla="*/ 754699 h 940208"/>
              <a:gd name="connsiteX637" fmla="*/ 1828975 w 2868352"/>
              <a:gd name="connsiteY637" fmla="*/ 753417 h 940208"/>
              <a:gd name="connsiteX638" fmla="*/ 1831845 w 2868352"/>
              <a:gd name="connsiteY638" fmla="*/ 752135 h 940208"/>
              <a:gd name="connsiteX639" fmla="*/ 1834715 w 2868352"/>
              <a:gd name="connsiteY639" fmla="*/ 750853 h 940208"/>
              <a:gd name="connsiteX640" fmla="*/ 1837585 w 2868352"/>
              <a:gd name="connsiteY640" fmla="*/ 749556 h 940208"/>
              <a:gd name="connsiteX641" fmla="*/ 1840455 w 2868352"/>
              <a:gd name="connsiteY641" fmla="*/ 748260 h 940208"/>
              <a:gd name="connsiteX642" fmla="*/ 1843325 w 2868352"/>
              <a:gd name="connsiteY642" fmla="*/ 746949 h 940208"/>
              <a:gd name="connsiteX643" fmla="*/ 1846195 w 2868352"/>
              <a:gd name="connsiteY643" fmla="*/ 745652 h 940208"/>
              <a:gd name="connsiteX644" fmla="*/ 1849066 w 2868352"/>
              <a:gd name="connsiteY644" fmla="*/ 744326 h 940208"/>
              <a:gd name="connsiteX645" fmla="*/ 1851936 w 2868352"/>
              <a:gd name="connsiteY645" fmla="*/ 743015 h 940208"/>
              <a:gd name="connsiteX646" fmla="*/ 1854806 w 2868352"/>
              <a:gd name="connsiteY646" fmla="*/ 741689 h 940208"/>
              <a:gd name="connsiteX647" fmla="*/ 1857691 w 2868352"/>
              <a:gd name="connsiteY647" fmla="*/ 740363 h 940208"/>
              <a:gd name="connsiteX648" fmla="*/ 1860561 w 2868352"/>
              <a:gd name="connsiteY648" fmla="*/ 739038 h 940208"/>
              <a:gd name="connsiteX649" fmla="*/ 1863431 w 2868352"/>
              <a:gd name="connsiteY649" fmla="*/ 737712 h 940208"/>
              <a:gd name="connsiteX650" fmla="*/ 1866301 w 2868352"/>
              <a:gd name="connsiteY650" fmla="*/ 736372 h 940208"/>
              <a:gd name="connsiteX651" fmla="*/ 1869171 w 2868352"/>
              <a:gd name="connsiteY651" fmla="*/ 735031 h 940208"/>
              <a:gd name="connsiteX652" fmla="*/ 1872041 w 2868352"/>
              <a:gd name="connsiteY652" fmla="*/ 733676 h 940208"/>
              <a:gd name="connsiteX653" fmla="*/ 1874911 w 2868352"/>
              <a:gd name="connsiteY653" fmla="*/ 732321 h 940208"/>
              <a:gd name="connsiteX654" fmla="*/ 1877781 w 2868352"/>
              <a:gd name="connsiteY654" fmla="*/ 730966 h 940208"/>
              <a:gd name="connsiteX655" fmla="*/ 1880652 w 2868352"/>
              <a:gd name="connsiteY655" fmla="*/ 729611 h 940208"/>
              <a:gd name="connsiteX656" fmla="*/ 1883522 w 2868352"/>
              <a:gd name="connsiteY656" fmla="*/ 728242 h 940208"/>
              <a:gd name="connsiteX657" fmla="*/ 1886392 w 2868352"/>
              <a:gd name="connsiteY657" fmla="*/ 726872 h 940208"/>
              <a:gd name="connsiteX658" fmla="*/ 1889262 w 2868352"/>
              <a:gd name="connsiteY658" fmla="*/ 725503 h 940208"/>
              <a:gd name="connsiteX659" fmla="*/ 1892132 w 2868352"/>
              <a:gd name="connsiteY659" fmla="*/ 724119 h 940208"/>
              <a:gd name="connsiteX660" fmla="*/ 1895017 w 2868352"/>
              <a:gd name="connsiteY660" fmla="*/ 722735 h 940208"/>
              <a:gd name="connsiteX661" fmla="*/ 1897887 w 2868352"/>
              <a:gd name="connsiteY661" fmla="*/ 721351 h 940208"/>
              <a:gd name="connsiteX662" fmla="*/ 1900757 w 2868352"/>
              <a:gd name="connsiteY662" fmla="*/ 719967 h 940208"/>
              <a:gd name="connsiteX663" fmla="*/ 1903627 w 2868352"/>
              <a:gd name="connsiteY663" fmla="*/ 718568 h 940208"/>
              <a:gd name="connsiteX664" fmla="*/ 1906497 w 2868352"/>
              <a:gd name="connsiteY664" fmla="*/ 717169 h 940208"/>
              <a:gd name="connsiteX665" fmla="*/ 1909367 w 2868352"/>
              <a:gd name="connsiteY665" fmla="*/ 715756 h 940208"/>
              <a:gd name="connsiteX666" fmla="*/ 1912238 w 2868352"/>
              <a:gd name="connsiteY666" fmla="*/ 714358 h 940208"/>
              <a:gd name="connsiteX667" fmla="*/ 1915108 w 2868352"/>
              <a:gd name="connsiteY667" fmla="*/ 712944 h 940208"/>
              <a:gd name="connsiteX668" fmla="*/ 1917978 w 2868352"/>
              <a:gd name="connsiteY668" fmla="*/ 711516 h 940208"/>
              <a:gd name="connsiteX669" fmla="*/ 1920848 w 2868352"/>
              <a:gd name="connsiteY669" fmla="*/ 710103 h 940208"/>
              <a:gd name="connsiteX670" fmla="*/ 1923718 w 2868352"/>
              <a:gd name="connsiteY670" fmla="*/ 708676 h 940208"/>
              <a:gd name="connsiteX671" fmla="*/ 1926588 w 2868352"/>
              <a:gd name="connsiteY671" fmla="*/ 707248 h 940208"/>
              <a:gd name="connsiteX672" fmla="*/ 1929458 w 2868352"/>
              <a:gd name="connsiteY672" fmla="*/ 705805 h 940208"/>
              <a:gd name="connsiteX673" fmla="*/ 1932343 w 2868352"/>
              <a:gd name="connsiteY673" fmla="*/ 704363 h 940208"/>
              <a:gd name="connsiteX674" fmla="*/ 1935213 w 2868352"/>
              <a:gd name="connsiteY674" fmla="*/ 702921 h 940208"/>
              <a:gd name="connsiteX675" fmla="*/ 1938083 w 2868352"/>
              <a:gd name="connsiteY675" fmla="*/ 701478 h 940208"/>
              <a:gd name="connsiteX676" fmla="*/ 1940953 w 2868352"/>
              <a:gd name="connsiteY676" fmla="*/ 700021 h 940208"/>
              <a:gd name="connsiteX677" fmla="*/ 1943823 w 2868352"/>
              <a:gd name="connsiteY677" fmla="*/ 698564 h 940208"/>
              <a:gd name="connsiteX678" fmla="*/ 1946693 w 2868352"/>
              <a:gd name="connsiteY678" fmla="*/ 697108 h 940208"/>
              <a:gd name="connsiteX679" fmla="*/ 1949564 w 2868352"/>
              <a:gd name="connsiteY679" fmla="*/ 695636 h 940208"/>
              <a:gd name="connsiteX680" fmla="*/ 1952434 w 2868352"/>
              <a:gd name="connsiteY680" fmla="*/ 694165 h 940208"/>
              <a:gd name="connsiteX681" fmla="*/ 1955304 w 2868352"/>
              <a:gd name="connsiteY681" fmla="*/ 692693 h 940208"/>
              <a:gd name="connsiteX682" fmla="*/ 1958174 w 2868352"/>
              <a:gd name="connsiteY682" fmla="*/ 691207 h 940208"/>
              <a:gd name="connsiteX683" fmla="*/ 1961044 w 2868352"/>
              <a:gd name="connsiteY683" fmla="*/ 689721 h 940208"/>
              <a:gd name="connsiteX684" fmla="*/ 1963914 w 2868352"/>
              <a:gd name="connsiteY684" fmla="*/ 688235 h 940208"/>
              <a:gd name="connsiteX685" fmla="*/ 1966784 w 2868352"/>
              <a:gd name="connsiteY685" fmla="*/ 686749 h 940208"/>
              <a:gd name="connsiteX686" fmla="*/ 1969654 w 2868352"/>
              <a:gd name="connsiteY686" fmla="*/ 685248 h 940208"/>
              <a:gd name="connsiteX687" fmla="*/ 1972539 w 2868352"/>
              <a:gd name="connsiteY687" fmla="*/ 683748 h 940208"/>
              <a:gd name="connsiteX688" fmla="*/ 1975409 w 2868352"/>
              <a:gd name="connsiteY688" fmla="*/ 682247 h 940208"/>
              <a:gd name="connsiteX689" fmla="*/ 1978279 w 2868352"/>
              <a:gd name="connsiteY689" fmla="*/ 680732 h 940208"/>
              <a:gd name="connsiteX690" fmla="*/ 1981149 w 2868352"/>
              <a:gd name="connsiteY690" fmla="*/ 679217 h 940208"/>
              <a:gd name="connsiteX691" fmla="*/ 1984020 w 2868352"/>
              <a:gd name="connsiteY691" fmla="*/ 677702 h 940208"/>
              <a:gd name="connsiteX692" fmla="*/ 1986890 w 2868352"/>
              <a:gd name="connsiteY692" fmla="*/ 676172 h 940208"/>
              <a:gd name="connsiteX693" fmla="*/ 1989760 w 2868352"/>
              <a:gd name="connsiteY693" fmla="*/ 674642 h 940208"/>
              <a:gd name="connsiteX694" fmla="*/ 1992630 w 2868352"/>
              <a:gd name="connsiteY694" fmla="*/ 673112 h 940208"/>
              <a:gd name="connsiteX695" fmla="*/ 1995500 w 2868352"/>
              <a:gd name="connsiteY695" fmla="*/ 671583 h 940208"/>
              <a:gd name="connsiteX696" fmla="*/ 1998370 w 2868352"/>
              <a:gd name="connsiteY696" fmla="*/ 670038 h 940208"/>
              <a:gd name="connsiteX697" fmla="*/ 2001240 w 2868352"/>
              <a:gd name="connsiteY697" fmla="*/ 668494 h 940208"/>
              <a:gd name="connsiteX698" fmla="*/ 2004110 w 2868352"/>
              <a:gd name="connsiteY698" fmla="*/ 666935 h 940208"/>
              <a:gd name="connsiteX699" fmla="*/ 2006981 w 2868352"/>
              <a:gd name="connsiteY699" fmla="*/ 665391 h 940208"/>
              <a:gd name="connsiteX700" fmla="*/ 2009865 w 2868352"/>
              <a:gd name="connsiteY700" fmla="*/ 663832 h 940208"/>
              <a:gd name="connsiteX701" fmla="*/ 2012735 w 2868352"/>
              <a:gd name="connsiteY701" fmla="*/ 662258 h 940208"/>
              <a:gd name="connsiteX702" fmla="*/ 2015606 w 2868352"/>
              <a:gd name="connsiteY702" fmla="*/ 660699 h 940208"/>
              <a:gd name="connsiteX703" fmla="*/ 2018476 w 2868352"/>
              <a:gd name="connsiteY703" fmla="*/ 659126 h 940208"/>
              <a:gd name="connsiteX704" fmla="*/ 2021346 w 2868352"/>
              <a:gd name="connsiteY704" fmla="*/ 657552 h 940208"/>
              <a:gd name="connsiteX705" fmla="*/ 2024216 w 2868352"/>
              <a:gd name="connsiteY705" fmla="*/ 655964 h 940208"/>
              <a:gd name="connsiteX706" fmla="*/ 2027086 w 2868352"/>
              <a:gd name="connsiteY706" fmla="*/ 654376 h 940208"/>
              <a:gd name="connsiteX707" fmla="*/ 2029956 w 2868352"/>
              <a:gd name="connsiteY707" fmla="*/ 652788 h 940208"/>
              <a:gd name="connsiteX708" fmla="*/ 2032826 w 2868352"/>
              <a:gd name="connsiteY708" fmla="*/ 651200 h 940208"/>
              <a:gd name="connsiteX709" fmla="*/ 2035696 w 2868352"/>
              <a:gd name="connsiteY709" fmla="*/ 649598 h 940208"/>
              <a:gd name="connsiteX710" fmla="*/ 2038567 w 2868352"/>
              <a:gd name="connsiteY710" fmla="*/ 647995 h 940208"/>
              <a:gd name="connsiteX711" fmla="*/ 2041437 w 2868352"/>
              <a:gd name="connsiteY711" fmla="*/ 646392 h 940208"/>
              <a:gd name="connsiteX712" fmla="*/ 2044307 w 2868352"/>
              <a:gd name="connsiteY712" fmla="*/ 644775 h 940208"/>
              <a:gd name="connsiteX713" fmla="*/ 2047192 w 2868352"/>
              <a:gd name="connsiteY713" fmla="*/ 643158 h 940208"/>
              <a:gd name="connsiteX714" fmla="*/ 2050062 w 2868352"/>
              <a:gd name="connsiteY714" fmla="*/ 641541 h 940208"/>
              <a:gd name="connsiteX715" fmla="*/ 2052932 w 2868352"/>
              <a:gd name="connsiteY715" fmla="*/ 639909 h 940208"/>
              <a:gd name="connsiteX716" fmla="*/ 2055802 w 2868352"/>
              <a:gd name="connsiteY716" fmla="*/ 638277 h 940208"/>
              <a:gd name="connsiteX717" fmla="*/ 2058672 w 2868352"/>
              <a:gd name="connsiteY717" fmla="*/ 636646 h 940208"/>
              <a:gd name="connsiteX718" fmla="*/ 2061542 w 2868352"/>
              <a:gd name="connsiteY718" fmla="*/ 635014 h 940208"/>
              <a:gd name="connsiteX719" fmla="*/ 2064412 w 2868352"/>
              <a:gd name="connsiteY719" fmla="*/ 633368 h 940208"/>
              <a:gd name="connsiteX720" fmla="*/ 2067282 w 2868352"/>
              <a:gd name="connsiteY720" fmla="*/ 631721 h 940208"/>
              <a:gd name="connsiteX721" fmla="*/ 2070152 w 2868352"/>
              <a:gd name="connsiteY721" fmla="*/ 630075 h 940208"/>
              <a:gd name="connsiteX722" fmla="*/ 2073023 w 2868352"/>
              <a:gd name="connsiteY722" fmla="*/ 628414 h 940208"/>
              <a:gd name="connsiteX723" fmla="*/ 2075893 w 2868352"/>
              <a:gd name="connsiteY723" fmla="*/ 626753 h 940208"/>
              <a:gd name="connsiteX724" fmla="*/ 2078763 w 2868352"/>
              <a:gd name="connsiteY724" fmla="*/ 625092 h 940208"/>
              <a:gd name="connsiteX725" fmla="*/ 2081633 w 2868352"/>
              <a:gd name="connsiteY725" fmla="*/ 623417 h 940208"/>
              <a:gd name="connsiteX726" fmla="*/ 2084518 w 2868352"/>
              <a:gd name="connsiteY726" fmla="*/ 621741 h 940208"/>
              <a:gd name="connsiteX727" fmla="*/ 2087388 w 2868352"/>
              <a:gd name="connsiteY727" fmla="*/ 620066 h 940208"/>
              <a:gd name="connsiteX728" fmla="*/ 2090258 w 2868352"/>
              <a:gd name="connsiteY728" fmla="*/ 618391 h 940208"/>
              <a:gd name="connsiteX729" fmla="*/ 2093128 w 2868352"/>
              <a:gd name="connsiteY729" fmla="*/ 616700 h 940208"/>
              <a:gd name="connsiteX730" fmla="*/ 2095998 w 2868352"/>
              <a:gd name="connsiteY730" fmla="*/ 615010 h 940208"/>
              <a:gd name="connsiteX731" fmla="*/ 2098868 w 2868352"/>
              <a:gd name="connsiteY731" fmla="*/ 613320 h 940208"/>
              <a:gd name="connsiteX732" fmla="*/ 2101738 w 2868352"/>
              <a:gd name="connsiteY732" fmla="*/ 611616 h 940208"/>
              <a:gd name="connsiteX733" fmla="*/ 2104609 w 2868352"/>
              <a:gd name="connsiteY733" fmla="*/ 609911 h 940208"/>
              <a:gd name="connsiteX734" fmla="*/ 2107479 w 2868352"/>
              <a:gd name="connsiteY734" fmla="*/ 608207 h 940208"/>
              <a:gd name="connsiteX735" fmla="*/ 2110349 w 2868352"/>
              <a:gd name="connsiteY735" fmla="*/ 606487 h 940208"/>
              <a:gd name="connsiteX736" fmla="*/ 2113219 w 2868352"/>
              <a:gd name="connsiteY736" fmla="*/ 604768 h 940208"/>
              <a:gd name="connsiteX737" fmla="*/ 2116089 w 2868352"/>
              <a:gd name="connsiteY737" fmla="*/ 603049 h 940208"/>
              <a:gd name="connsiteX738" fmla="*/ 2118959 w 2868352"/>
              <a:gd name="connsiteY738" fmla="*/ 601315 h 940208"/>
              <a:gd name="connsiteX739" fmla="*/ 2121844 w 2868352"/>
              <a:gd name="connsiteY739" fmla="*/ 599596 h 940208"/>
              <a:gd name="connsiteX740" fmla="*/ 2124714 w 2868352"/>
              <a:gd name="connsiteY740" fmla="*/ 597862 h 940208"/>
              <a:gd name="connsiteX741" fmla="*/ 2127584 w 2868352"/>
              <a:gd name="connsiteY741" fmla="*/ 596114 h 940208"/>
              <a:gd name="connsiteX742" fmla="*/ 2130454 w 2868352"/>
              <a:gd name="connsiteY742" fmla="*/ 594366 h 940208"/>
              <a:gd name="connsiteX743" fmla="*/ 2133324 w 2868352"/>
              <a:gd name="connsiteY743" fmla="*/ 592618 h 940208"/>
              <a:gd name="connsiteX744" fmla="*/ 2136194 w 2868352"/>
              <a:gd name="connsiteY744" fmla="*/ 590869 h 940208"/>
              <a:gd name="connsiteX745" fmla="*/ 2139065 w 2868352"/>
              <a:gd name="connsiteY745" fmla="*/ 589106 h 940208"/>
              <a:gd name="connsiteX746" fmla="*/ 2141935 w 2868352"/>
              <a:gd name="connsiteY746" fmla="*/ 587358 h 940208"/>
              <a:gd name="connsiteX747" fmla="*/ 2144805 w 2868352"/>
              <a:gd name="connsiteY747" fmla="*/ 585581 h 940208"/>
              <a:gd name="connsiteX748" fmla="*/ 2147675 w 2868352"/>
              <a:gd name="connsiteY748" fmla="*/ 583818 h 940208"/>
              <a:gd name="connsiteX749" fmla="*/ 2150545 w 2868352"/>
              <a:gd name="connsiteY749" fmla="*/ 582040 h 940208"/>
              <a:gd name="connsiteX750" fmla="*/ 2153415 w 2868352"/>
              <a:gd name="connsiteY750" fmla="*/ 580263 h 940208"/>
              <a:gd name="connsiteX751" fmla="*/ 2156285 w 2868352"/>
              <a:gd name="connsiteY751" fmla="*/ 578471 h 940208"/>
              <a:gd name="connsiteX752" fmla="*/ 2159155 w 2868352"/>
              <a:gd name="connsiteY752" fmla="*/ 576694 h 940208"/>
              <a:gd name="connsiteX753" fmla="*/ 2162040 w 2868352"/>
              <a:gd name="connsiteY753" fmla="*/ 574902 h 940208"/>
              <a:gd name="connsiteX754" fmla="*/ 2164910 w 2868352"/>
              <a:gd name="connsiteY754" fmla="*/ 573095 h 940208"/>
              <a:gd name="connsiteX755" fmla="*/ 2167780 w 2868352"/>
              <a:gd name="connsiteY755" fmla="*/ 571303 h 940208"/>
              <a:gd name="connsiteX756" fmla="*/ 2170651 w 2868352"/>
              <a:gd name="connsiteY756" fmla="*/ 569496 h 940208"/>
              <a:gd name="connsiteX757" fmla="*/ 2173521 w 2868352"/>
              <a:gd name="connsiteY757" fmla="*/ 567690 h 940208"/>
              <a:gd name="connsiteX758" fmla="*/ 2176391 w 2868352"/>
              <a:gd name="connsiteY758" fmla="*/ 565869 h 940208"/>
              <a:gd name="connsiteX759" fmla="*/ 2179261 w 2868352"/>
              <a:gd name="connsiteY759" fmla="*/ 564048 h 940208"/>
              <a:gd name="connsiteX760" fmla="*/ 2182131 w 2868352"/>
              <a:gd name="connsiteY760" fmla="*/ 562226 h 940208"/>
              <a:gd name="connsiteX761" fmla="*/ 2185001 w 2868352"/>
              <a:gd name="connsiteY761" fmla="*/ 560405 h 940208"/>
              <a:gd name="connsiteX762" fmla="*/ 2187871 w 2868352"/>
              <a:gd name="connsiteY762" fmla="*/ 558570 h 940208"/>
              <a:gd name="connsiteX763" fmla="*/ 2190741 w 2868352"/>
              <a:gd name="connsiteY763" fmla="*/ 556734 h 940208"/>
              <a:gd name="connsiteX764" fmla="*/ 2193612 w 2868352"/>
              <a:gd name="connsiteY764" fmla="*/ 554884 h 940208"/>
              <a:gd name="connsiteX765" fmla="*/ 2196482 w 2868352"/>
              <a:gd name="connsiteY765" fmla="*/ 553048 h 940208"/>
              <a:gd name="connsiteX766" fmla="*/ 2199366 w 2868352"/>
              <a:gd name="connsiteY766" fmla="*/ 551198 h 940208"/>
              <a:gd name="connsiteX767" fmla="*/ 2202236 w 2868352"/>
              <a:gd name="connsiteY767" fmla="*/ 549333 h 940208"/>
              <a:gd name="connsiteX768" fmla="*/ 2205106 w 2868352"/>
              <a:gd name="connsiteY768" fmla="*/ 547482 h 940208"/>
              <a:gd name="connsiteX769" fmla="*/ 2207977 w 2868352"/>
              <a:gd name="connsiteY769" fmla="*/ 545618 h 940208"/>
              <a:gd name="connsiteX770" fmla="*/ 2210847 w 2868352"/>
              <a:gd name="connsiteY770" fmla="*/ 543753 h 940208"/>
              <a:gd name="connsiteX771" fmla="*/ 2213717 w 2868352"/>
              <a:gd name="connsiteY771" fmla="*/ 541873 h 940208"/>
              <a:gd name="connsiteX772" fmla="*/ 2216587 w 2868352"/>
              <a:gd name="connsiteY772" fmla="*/ 540008 h 940208"/>
              <a:gd name="connsiteX773" fmla="*/ 2219457 w 2868352"/>
              <a:gd name="connsiteY773" fmla="*/ 538114 h 940208"/>
              <a:gd name="connsiteX774" fmla="*/ 2222327 w 2868352"/>
              <a:gd name="connsiteY774" fmla="*/ 536235 h 940208"/>
              <a:gd name="connsiteX775" fmla="*/ 2225197 w 2868352"/>
              <a:gd name="connsiteY775" fmla="*/ 534341 h 940208"/>
              <a:gd name="connsiteX776" fmla="*/ 2228067 w 2868352"/>
              <a:gd name="connsiteY776" fmla="*/ 532447 h 940208"/>
              <a:gd name="connsiteX777" fmla="*/ 2230938 w 2868352"/>
              <a:gd name="connsiteY777" fmla="*/ 530553 h 940208"/>
              <a:gd name="connsiteX778" fmla="*/ 2233808 w 2868352"/>
              <a:gd name="connsiteY778" fmla="*/ 528644 h 940208"/>
              <a:gd name="connsiteX779" fmla="*/ 2236692 w 2868352"/>
              <a:gd name="connsiteY779" fmla="*/ 526751 h 940208"/>
              <a:gd name="connsiteX780" fmla="*/ 2239563 w 2868352"/>
              <a:gd name="connsiteY780" fmla="*/ 524827 h 940208"/>
              <a:gd name="connsiteX781" fmla="*/ 2242433 w 2868352"/>
              <a:gd name="connsiteY781" fmla="*/ 522919 h 940208"/>
              <a:gd name="connsiteX782" fmla="*/ 2245303 w 2868352"/>
              <a:gd name="connsiteY782" fmla="*/ 520996 h 940208"/>
              <a:gd name="connsiteX783" fmla="*/ 2248173 w 2868352"/>
              <a:gd name="connsiteY783" fmla="*/ 519073 h 940208"/>
              <a:gd name="connsiteX784" fmla="*/ 2251043 w 2868352"/>
              <a:gd name="connsiteY784" fmla="*/ 517135 h 940208"/>
              <a:gd name="connsiteX785" fmla="*/ 2253913 w 2868352"/>
              <a:gd name="connsiteY785" fmla="*/ 515212 h 940208"/>
              <a:gd name="connsiteX786" fmla="*/ 2256783 w 2868352"/>
              <a:gd name="connsiteY786" fmla="*/ 513274 h 940208"/>
              <a:gd name="connsiteX787" fmla="*/ 2259653 w 2868352"/>
              <a:gd name="connsiteY787" fmla="*/ 511322 h 940208"/>
              <a:gd name="connsiteX788" fmla="*/ 2262524 w 2868352"/>
              <a:gd name="connsiteY788" fmla="*/ 509384 h 940208"/>
              <a:gd name="connsiteX789" fmla="*/ 2265394 w 2868352"/>
              <a:gd name="connsiteY789" fmla="*/ 507432 h 940208"/>
              <a:gd name="connsiteX790" fmla="*/ 2268264 w 2868352"/>
              <a:gd name="connsiteY790" fmla="*/ 505480 h 940208"/>
              <a:gd name="connsiteX791" fmla="*/ 2271134 w 2868352"/>
              <a:gd name="connsiteY791" fmla="*/ 503513 h 940208"/>
              <a:gd name="connsiteX792" fmla="*/ 2274019 w 2868352"/>
              <a:gd name="connsiteY792" fmla="*/ 501546 h 940208"/>
              <a:gd name="connsiteX793" fmla="*/ 2276889 w 2868352"/>
              <a:gd name="connsiteY793" fmla="*/ 499579 h 940208"/>
              <a:gd name="connsiteX794" fmla="*/ 2279759 w 2868352"/>
              <a:gd name="connsiteY794" fmla="*/ 497612 h 940208"/>
              <a:gd name="connsiteX795" fmla="*/ 2282629 w 2868352"/>
              <a:gd name="connsiteY795" fmla="*/ 495631 h 940208"/>
              <a:gd name="connsiteX796" fmla="*/ 2285499 w 2868352"/>
              <a:gd name="connsiteY796" fmla="*/ 493649 h 940208"/>
              <a:gd name="connsiteX797" fmla="*/ 2288369 w 2868352"/>
              <a:gd name="connsiteY797" fmla="*/ 491668 h 940208"/>
              <a:gd name="connsiteX798" fmla="*/ 2291239 w 2868352"/>
              <a:gd name="connsiteY798" fmla="*/ 489672 h 940208"/>
              <a:gd name="connsiteX799" fmla="*/ 2294110 w 2868352"/>
              <a:gd name="connsiteY799" fmla="*/ 487676 h 940208"/>
              <a:gd name="connsiteX800" fmla="*/ 2296980 w 2868352"/>
              <a:gd name="connsiteY800" fmla="*/ 485680 h 940208"/>
              <a:gd name="connsiteX801" fmla="*/ 2299850 w 2868352"/>
              <a:gd name="connsiteY801" fmla="*/ 483669 h 940208"/>
              <a:gd name="connsiteX802" fmla="*/ 2302720 w 2868352"/>
              <a:gd name="connsiteY802" fmla="*/ 481659 h 940208"/>
              <a:gd name="connsiteX803" fmla="*/ 2305590 w 2868352"/>
              <a:gd name="connsiteY803" fmla="*/ 479648 h 940208"/>
              <a:gd name="connsiteX804" fmla="*/ 2308460 w 2868352"/>
              <a:gd name="connsiteY804" fmla="*/ 477638 h 940208"/>
              <a:gd name="connsiteX805" fmla="*/ 2311345 w 2868352"/>
              <a:gd name="connsiteY805" fmla="*/ 475613 h 940208"/>
              <a:gd name="connsiteX806" fmla="*/ 2314215 w 2868352"/>
              <a:gd name="connsiteY806" fmla="*/ 473588 h 940208"/>
              <a:gd name="connsiteX807" fmla="*/ 2317085 w 2868352"/>
              <a:gd name="connsiteY807" fmla="*/ 471548 h 940208"/>
              <a:gd name="connsiteX808" fmla="*/ 2319955 w 2868352"/>
              <a:gd name="connsiteY808" fmla="*/ 469523 h 940208"/>
              <a:gd name="connsiteX809" fmla="*/ 2322825 w 2868352"/>
              <a:gd name="connsiteY809" fmla="*/ 467483 h 940208"/>
              <a:gd name="connsiteX810" fmla="*/ 2325695 w 2868352"/>
              <a:gd name="connsiteY810" fmla="*/ 465429 h 940208"/>
              <a:gd name="connsiteX811" fmla="*/ 2328565 w 2868352"/>
              <a:gd name="connsiteY811" fmla="*/ 463389 h 940208"/>
              <a:gd name="connsiteX812" fmla="*/ 2331436 w 2868352"/>
              <a:gd name="connsiteY812" fmla="*/ 461335 h 940208"/>
              <a:gd name="connsiteX813" fmla="*/ 2334306 w 2868352"/>
              <a:gd name="connsiteY813" fmla="*/ 459281 h 940208"/>
              <a:gd name="connsiteX814" fmla="*/ 2337176 w 2868352"/>
              <a:gd name="connsiteY814" fmla="*/ 457212 h 940208"/>
              <a:gd name="connsiteX815" fmla="*/ 2340046 w 2868352"/>
              <a:gd name="connsiteY815" fmla="*/ 455158 h 940208"/>
              <a:gd name="connsiteX816" fmla="*/ 2342916 w 2868352"/>
              <a:gd name="connsiteY816" fmla="*/ 453074 h 940208"/>
              <a:gd name="connsiteX817" fmla="*/ 2345786 w 2868352"/>
              <a:gd name="connsiteY817" fmla="*/ 451006 h 940208"/>
              <a:gd name="connsiteX818" fmla="*/ 2348671 w 2868352"/>
              <a:gd name="connsiteY818" fmla="*/ 448922 h 940208"/>
              <a:gd name="connsiteX819" fmla="*/ 2351541 w 2868352"/>
              <a:gd name="connsiteY819" fmla="*/ 446843 h 940208"/>
              <a:gd name="connsiteX820" fmla="*/ 2354411 w 2868352"/>
              <a:gd name="connsiteY820" fmla="*/ 444755 h 940208"/>
              <a:gd name="connsiteX821" fmla="*/ 2357281 w 2868352"/>
              <a:gd name="connsiteY821" fmla="*/ 442663 h 940208"/>
              <a:gd name="connsiteX822" fmla="*/ 2360151 w 2868352"/>
              <a:gd name="connsiteY822" fmla="*/ 440567 h 940208"/>
              <a:gd name="connsiteX823" fmla="*/ 2363022 w 2868352"/>
              <a:gd name="connsiteY823" fmla="*/ 438464 h 940208"/>
              <a:gd name="connsiteX824" fmla="*/ 2365892 w 2868352"/>
              <a:gd name="connsiteY824" fmla="*/ 436359 h 940208"/>
              <a:gd name="connsiteX825" fmla="*/ 2368762 w 2868352"/>
              <a:gd name="connsiteY825" fmla="*/ 434250 h 940208"/>
              <a:gd name="connsiteX826" fmla="*/ 2371632 w 2868352"/>
              <a:gd name="connsiteY826" fmla="*/ 432136 h 940208"/>
              <a:gd name="connsiteX827" fmla="*/ 2374502 w 2868352"/>
              <a:gd name="connsiteY827" fmla="*/ 430017 h 940208"/>
              <a:gd name="connsiteX828" fmla="*/ 2377372 w 2868352"/>
              <a:gd name="connsiteY828" fmla="*/ 427893 h 940208"/>
              <a:gd name="connsiteX829" fmla="*/ 2380242 w 2868352"/>
              <a:gd name="connsiteY829" fmla="*/ 425766 h 940208"/>
              <a:gd name="connsiteX830" fmla="*/ 2383112 w 2868352"/>
              <a:gd name="connsiteY830" fmla="*/ 423634 h 940208"/>
              <a:gd name="connsiteX831" fmla="*/ 2385983 w 2868352"/>
              <a:gd name="connsiteY831" fmla="*/ 421497 h 940208"/>
              <a:gd name="connsiteX832" fmla="*/ 2388867 w 2868352"/>
              <a:gd name="connsiteY832" fmla="*/ 419357 h 940208"/>
              <a:gd name="connsiteX833" fmla="*/ 2391737 w 2868352"/>
              <a:gd name="connsiteY833" fmla="*/ 417211 h 940208"/>
              <a:gd name="connsiteX834" fmla="*/ 2394608 w 2868352"/>
              <a:gd name="connsiteY834" fmla="*/ 415062 h 940208"/>
              <a:gd name="connsiteX835" fmla="*/ 2397478 w 2868352"/>
              <a:gd name="connsiteY835" fmla="*/ 412907 h 940208"/>
              <a:gd name="connsiteX836" fmla="*/ 2400348 w 2868352"/>
              <a:gd name="connsiteY836" fmla="*/ 410749 h 940208"/>
              <a:gd name="connsiteX837" fmla="*/ 2403218 w 2868352"/>
              <a:gd name="connsiteY837" fmla="*/ 408586 h 940208"/>
              <a:gd name="connsiteX838" fmla="*/ 2406088 w 2868352"/>
              <a:gd name="connsiteY838" fmla="*/ 406420 h 940208"/>
              <a:gd name="connsiteX839" fmla="*/ 2408958 w 2868352"/>
              <a:gd name="connsiteY839" fmla="*/ 404247 h 940208"/>
              <a:gd name="connsiteX840" fmla="*/ 2411828 w 2868352"/>
              <a:gd name="connsiteY840" fmla="*/ 402072 h 940208"/>
              <a:gd name="connsiteX841" fmla="*/ 2414698 w 2868352"/>
              <a:gd name="connsiteY841" fmla="*/ 399891 h 940208"/>
              <a:gd name="connsiteX842" fmla="*/ 2417568 w 2868352"/>
              <a:gd name="connsiteY842" fmla="*/ 397706 h 940208"/>
              <a:gd name="connsiteX843" fmla="*/ 2420439 w 2868352"/>
              <a:gd name="connsiteY843" fmla="*/ 395517 h 940208"/>
              <a:gd name="connsiteX844" fmla="*/ 2423309 w 2868352"/>
              <a:gd name="connsiteY844" fmla="*/ 393323 h 940208"/>
              <a:gd name="connsiteX845" fmla="*/ 2426193 w 2868352"/>
              <a:gd name="connsiteY845" fmla="*/ 391125 h 940208"/>
              <a:gd name="connsiteX846" fmla="*/ 2429064 w 2868352"/>
              <a:gd name="connsiteY846" fmla="*/ 388922 h 940208"/>
              <a:gd name="connsiteX847" fmla="*/ 2431934 w 2868352"/>
              <a:gd name="connsiteY847" fmla="*/ 386716 h 940208"/>
              <a:gd name="connsiteX848" fmla="*/ 2434804 w 2868352"/>
              <a:gd name="connsiteY848" fmla="*/ 384505 h 940208"/>
              <a:gd name="connsiteX849" fmla="*/ 2437674 w 2868352"/>
              <a:gd name="connsiteY849" fmla="*/ 382289 h 940208"/>
              <a:gd name="connsiteX850" fmla="*/ 2440544 w 2868352"/>
              <a:gd name="connsiteY850" fmla="*/ 380068 h 940208"/>
              <a:gd name="connsiteX851" fmla="*/ 2443414 w 2868352"/>
              <a:gd name="connsiteY851" fmla="*/ 377844 h 940208"/>
              <a:gd name="connsiteX852" fmla="*/ 2446284 w 2868352"/>
              <a:gd name="connsiteY852" fmla="*/ 375615 h 940208"/>
              <a:gd name="connsiteX853" fmla="*/ 2449154 w 2868352"/>
              <a:gd name="connsiteY853" fmla="*/ 373381 h 940208"/>
              <a:gd name="connsiteX854" fmla="*/ 2452025 w 2868352"/>
              <a:gd name="connsiteY854" fmla="*/ 371143 h 940208"/>
              <a:gd name="connsiteX855" fmla="*/ 2454895 w 2868352"/>
              <a:gd name="connsiteY855" fmla="*/ 368901 h 940208"/>
              <a:gd name="connsiteX856" fmla="*/ 2457765 w 2868352"/>
              <a:gd name="connsiteY856" fmla="*/ 366654 h 940208"/>
              <a:gd name="connsiteX857" fmla="*/ 2460635 w 2868352"/>
              <a:gd name="connsiteY857" fmla="*/ 364404 h 940208"/>
              <a:gd name="connsiteX858" fmla="*/ 2463519 w 2868352"/>
              <a:gd name="connsiteY858" fmla="*/ 362148 h 940208"/>
              <a:gd name="connsiteX859" fmla="*/ 2466390 w 2868352"/>
              <a:gd name="connsiteY859" fmla="*/ 359889 h 940208"/>
              <a:gd name="connsiteX860" fmla="*/ 2469260 w 2868352"/>
              <a:gd name="connsiteY860" fmla="*/ 357625 h 940208"/>
              <a:gd name="connsiteX861" fmla="*/ 2472130 w 2868352"/>
              <a:gd name="connsiteY861" fmla="*/ 355356 h 940208"/>
              <a:gd name="connsiteX862" fmla="*/ 2475000 w 2868352"/>
              <a:gd name="connsiteY862" fmla="*/ 353083 h 940208"/>
              <a:gd name="connsiteX863" fmla="*/ 2477870 w 2868352"/>
              <a:gd name="connsiteY863" fmla="*/ 350805 h 940208"/>
              <a:gd name="connsiteX864" fmla="*/ 2480740 w 2868352"/>
              <a:gd name="connsiteY864" fmla="*/ 348523 h 940208"/>
              <a:gd name="connsiteX865" fmla="*/ 2483610 w 2868352"/>
              <a:gd name="connsiteY865" fmla="*/ 346237 h 940208"/>
              <a:gd name="connsiteX866" fmla="*/ 2486480 w 2868352"/>
              <a:gd name="connsiteY866" fmla="*/ 343947 h 940208"/>
              <a:gd name="connsiteX867" fmla="*/ 2489351 w 2868352"/>
              <a:gd name="connsiteY867" fmla="*/ 341651 h 940208"/>
              <a:gd name="connsiteX868" fmla="*/ 2492221 w 2868352"/>
              <a:gd name="connsiteY868" fmla="*/ 339352 h 940208"/>
              <a:gd name="connsiteX869" fmla="*/ 2495091 w 2868352"/>
              <a:gd name="connsiteY869" fmla="*/ 337049 h 940208"/>
              <a:gd name="connsiteX870" fmla="*/ 2497961 w 2868352"/>
              <a:gd name="connsiteY870" fmla="*/ 334739 h 940208"/>
              <a:gd name="connsiteX871" fmla="*/ 2500846 w 2868352"/>
              <a:gd name="connsiteY871" fmla="*/ 332427 h 940208"/>
              <a:gd name="connsiteX872" fmla="*/ 2503716 w 2868352"/>
              <a:gd name="connsiteY872" fmla="*/ 330109 h 940208"/>
              <a:gd name="connsiteX873" fmla="*/ 2506586 w 2868352"/>
              <a:gd name="connsiteY873" fmla="*/ 327788 h 940208"/>
              <a:gd name="connsiteX874" fmla="*/ 2509456 w 2868352"/>
              <a:gd name="connsiteY874" fmla="*/ 325462 h 940208"/>
              <a:gd name="connsiteX875" fmla="*/ 2512326 w 2868352"/>
              <a:gd name="connsiteY875" fmla="*/ 323132 h 940208"/>
              <a:gd name="connsiteX876" fmla="*/ 2515196 w 2868352"/>
              <a:gd name="connsiteY876" fmla="*/ 320797 h 940208"/>
              <a:gd name="connsiteX877" fmla="*/ 2518066 w 2868352"/>
              <a:gd name="connsiteY877" fmla="*/ 318458 h 940208"/>
              <a:gd name="connsiteX878" fmla="*/ 2520937 w 2868352"/>
              <a:gd name="connsiteY878" fmla="*/ 316114 h 940208"/>
              <a:gd name="connsiteX879" fmla="*/ 2523807 w 2868352"/>
              <a:gd name="connsiteY879" fmla="*/ 313766 h 940208"/>
              <a:gd name="connsiteX880" fmla="*/ 2526677 w 2868352"/>
              <a:gd name="connsiteY880" fmla="*/ 311414 h 940208"/>
              <a:gd name="connsiteX881" fmla="*/ 2529547 w 2868352"/>
              <a:gd name="connsiteY881" fmla="*/ 309057 h 940208"/>
              <a:gd name="connsiteX882" fmla="*/ 2532417 w 2868352"/>
              <a:gd name="connsiteY882" fmla="*/ 306695 h 940208"/>
              <a:gd name="connsiteX883" fmla="*/ 2535287 w 2868352"/>
              <a:gd name="connsiteY883" fmla="*/ 304331 h 940208"/>
              <a:gd name="connsiteX884" fmla="*/ 2538172 w 2868352"/>
              <a:gd name="connsiteY884" fmla="*/ 301960 h 940208"/>
              <a:gd name="connsiteX885" fmla="*/ 2541042 w 2868352"/>
              <a:gd name="connsiteY885" fmla="*/ 299585 h 940208"/>
              <a:gd name="connsiteX886" fmla="*/ 2543912 w 2868352"/>
              <a:gd name="connsiteY886" fmla="*/ 297206 h 940208"/>
              <a:gd name="connsiteX887" fmla="*/ 2546782 w 2868352"/>
              <a:gd name="connsiteY887" fmla="*/ 294823 h 940208"/>
              <a:gd name="connsiteX888" fmla="*/ 2549652 w 2868352"/>
              <a:gd name="connsiteY888" fmla="*/ 292436 h 940208"/>
              <a:gd name="connsiteX889" fmla="*/ 2552522 w 2868352"/>
              <a:gd name="connsiteY889" fmla="*/ 290044 h 940208"/>
              <a:gd name="connsiteX890" fmla="*/ 2555392 w 2868352"/>
              <a:gd name="connsiteY890" fmla="*/ 287647 h 940208"/>
              <a:gd name="connsiteX891" fmla="*/ 2558263 w 2868352"/>
              <a:gd name="connsiteY891" fmla="*/ 285246 h 940208"/>
              <a:gd name="connsiteX892" fmla="*/ 2561133 w 2868352"/>
              <a:gd name="connsiteY892" fmla="*/ 282841 h 940208"/>
              <a:gd name="connsiteX893" fmla="*/ 2564003 w 2868352"/>
              <a:gd name="connsiteY893" fmla="*/ 280431 h 940208"/>
              <a:gd name="connsiteX894" fmla="*/ 2566873 w 2868352"/>
              <a:gd name="connsiteY894" fmla="*/ 278017 h 940208"/>
              <a:gd name="connsiteX895" fmla="*/ 2569743 w 2868352"/>
              <a:gd name="connsiteY895" fmla="*/ 275599 h 940208"/>
              <a:gd name="connsiteX896" fmla="*/ 2572613 w 2868352"/>
              <a:gd name="connsiteY896" fmla="*/ 273176 h 940208"/>
              <a:gd name="connsiteX897" fmla="*/ 2575483 w 2868352"/>
              <a:gd name="connsiteY897" fmla="*/ 270749 h 940208"/>
              <a:gd name="connsiteX898" fmla="*/ 2578368 w 2868352"/>
              <a:gd name="connsiteY898" fmla="*/ 268317 h 940208"/>
              <a:gd name="connsiteX899" fmla="*/ 2581238 w 2868352"/>
              <a:gd name="connsiteY899" fmla="*/ 265880 h 940208"/>
              <a:gd name="connsiteX900" fmla="*/ 2584109 w 2868352"/>
              <a:gd name="connsiteY900" fmla="*/ 263439 h 940208"/>
              <a:gd name="connsiteX901" fmla="*/ 2586979 w 2868352"/>
              <a:gd name="connsiteY901" fmla="*/ 260995 h 940208"/>
              <a:gd name="connsiteX902" fmla="*/ 2589849 w 2868352"/>
              <a:gd name="connsiteY902" fmla="*/ 258546 h 940208"/>
              <a:gd name="connsiteX903" fmla="*/ 2592719 w 2868352"/>
              <a:gd name="connsiteY903" fmla="*/ 256092 h 940208"/>
              <a:gd name="connsiteX904" fmla="*/ 2595589 w 2868352"/>
              <a:gd name="connsiteY904" fmla="*/ 253633 h 940208"/>
              <a:gd name="connsiteX905" fmla="*/ 2598459 w 2868352"/>
              <a:gd name="connsiteY905" fmla="*/ 251171 h 940208"/>
              <a:gd name="connsiteX906" fmla="*/ 2601329 w 2868352"/>
              <a:gd name="connsiteY906" fmla="*/ 248704 h 940208"/>
              <a:gd name="connsiteX907" fmla="*/ 2604199 w 2868352"/>
              <a:gd name="connsiteY907" fmla="*/ 246232 h 940208"/>
              <a:gd name="connsiteX908" fmla="*/ 2607070 w 2868352"/>
              <a:gd name="connsiteY908" fmla="*/ 243756 h 940208"/>
              <a:gd name="connsiteX909" fmla="*/ 2609940 w 2868352"/>
              <a:gd name="connsiteY909" fmla="*/ 241277 h 940208"/>
              <a:gd name="connsiteX910" fmla="*/ 2612810 w 2868352"/>
              <a:gd name="connsiteY910" fmla="*/ 238791 h 940208"/>
              <a:gd name="connsiteX911" fmla="*/ 2615694 w 2868352"/>
              <a:gd name="connsiteY911" fmla="*/ 236303 h 940208"/>
              <a:gd name="connsiteX912" fmla="*/ 2618564 w 2868352"/>
              <a:gd name="connsiteY912" fmla="*/ 233809 h 940208"/>
              <a:gd name="connsiteX913" fmla="*/ 2621435 w 2868352"/>
              <a:gd name="connsiteY913" fmla="*/ 231311 h 940208"/>
              <a:gd name="connsiteX914" fmla="*/ 2624305 w 2868352"/>
              <a:gd name="connsiteY914" fmla="*/ 228808 h 940208"/>
              <a:gd name="connsiteX915" fmla="*/ 2627175 w 2868352"/>
              <a:gd name="connsiteY915" fmla="*/ 226303 h 940208"/>
              <a:gd name="connsiteX916" fmla="*/ 2630045 w 2868352"/>
              <a:gd name="connsiteY916" fmla="*/ 223791 h 940208"/>
              <a:gd name="connsiteX917" fmla="*/ 2632915 w 2868352"/>
              <a:gd name="connsiteY917" fmla="*/ 221275 h 940208"/>
              <a:gd name="connsiteX918" fmla="*/ 2635785 w 2868352"/>
              <a:gd name="connsiteY918" fmla="*/ 218756 h 940208"/>
              <a:gd name="connsiteX919" fmla="*/ 2638655 w 2868352"/>
              <a:gd name="connsiteY919" fmla="*/ 216231 h 940208"/>
              <a:gd name="connsiteX920" fmla="*/ 2641525 w 2868352"/>
              <a:gd name="connsiteY920" fmla="*/ 213702 h 940208"/>
              <a:gd name="connsiteX921" fmla="*/ 2644396 w 2868352"/>
              <a:gd name="connsiteY921" fmla="*/ 211170 h 940208"/>
              <a:gd name="connsiteX922" fmla="*/ 2647266 w 2868352"/>
              <a:gd name="connsiteY922" fmla="*/ 208632 h 940208"/>
              <a:gd name="connsiteX923" fmla="*/ 2650136 w 2868352"/>
              <a:gd name="connsiteY923" fmla="*/ 206089 h 940208"/>
              <a:gd name="connsiteX924" fmla="*/ 2653020 w 2868352"/>
              <a:gd name="connsiteY924" fmla="*/ 203543 h 940208"/>
              <a:gd name="connsiteX925" fmla="*/ 2655891 w 2868352"/>
              <a:gd name="connsiteY925" fmla="*/ 200993 h 940208"/>
              <a:gd name="connsiteX926" fmla="*/ 2658761 w 2868352"/>
              <a:gd name="connsiteY926" fmla="*/ 198438 h 940208"/>
              <a:gd name="connsiteX927" fmla="*/ 2661631 w 2868352"/>
              <a:gd name="connsiteY927" fmla="*/ 195878 h 940208"/>
              <a:gd name="connsiteX928" fmla="*/ 2664501 w 2868352"/>
              <a:gd name="connsiteY928" fmla="*/ 193314 h 940208"/>
              <a:gd name="connsiteX929" fmla="*/ 2667371 w 2868352"/>
              <a:gd name="connsiteY929" fmla="*/ 190745 h 940208"/>
              <a:gd name="connsiteX930" fmla="*/ 2670241 w 2868352"/>
              <a:gd name="connsiteY930" fmla="*/ 188172 h 940208"/>
              <a:gd name="connsiteX931" fmla="*/ 2673111 w 2868352"/>
              <a:gd name="connsiteY931" fmla="*/ 185595 h 940208"/>
              <a:gd name="connsiteX932" fmla="*/ 2675981 w 2868352"/>
              <a:gd name="connsiteY932" fmla="*/ 183013 h 940208"/>
              <a:gd name="connsiteX933" fmla="*/ 2678852 w 2868352"/>
              <a:gd name="connsiteY933" fmla="*/ 180427 h 940208"/>
              <a:gd name="connsiteX934" fmla="*/ 2681722 w 2868352"/>
              <a:gd name="connsiteY934" fmla="*/ 177837 h 940208"/>
              <a:gd name="connsiteX935" fmla="*/ 2684592 w 2868352"/>
              <a:gd name="connsiteY935" fmla="*/ 175242 h 940208"/>
              <a:gd name="connsiteX936" fmla="*/ 2687462 w 2868352"/>
              <a:gd name="connsiteY936" fmla="*/ 172643 h 940208"/>
              <a:gd name="connsiteX937" fmla="*/ 2690347 w 2868352"/>
              <a:gd name="connsiteY937" fmla="*/ 170039 h 940208"/>
              <a:gd name="connsiteX938" fmla="*/ 2693217 w 2868352"/>
              <a:gd name="connsiteY938" fmla="*/ 167432 h 940208"/>
              <a:gd name="connsiteX939" fmla="*/ 2696087 w 2868352"/>
              <a:gd name="connsiteY939" fmla="*/ 164818 h 940208"/>
              <a:gd name="connsiteX940" fmla="*/ 2698957 w 2868352"/>
              <a:gd name="connsiteY940" fmla="*/ 162201 h 940208"/>
              <a:gd name="connsiteX941" fmla="*/ 2701827 w 2868352"/>
              <a:gd name="connsiteY941" fmla="*/ 159580 h 940208"/>
              <a:gd name="connsiteX942" fmla="*/ 2704697 w 2868352"/>
              <a:gd name="connsiteY942" fmla="*/ 156955 h 940208"/>
              <a:gd name="connsiteX943" fmla="*/ 2707567 w 2868352"/>
              <a:gd name="connsiteY943" fmla="*/ 154324 h 940208"/>
              <a:gd name="connsiteX944" fmla="*/ 2710438 w 2868352"/>
              <a:gd name="connsiteY944" fmla="*/ 151690 h 940208"/>
              <a:gd name="connsiteX945" fmla="*/ 2713308 w 2868352"/>
              <a:gd name="connsiteY945" fmla="*/ 149051 h 940208"/>
              <a:gd name="connsiteX946" fmla="*/ 2716178 w 2868352"/>
              <a:gd name="connsiteY946" fmla="*/ 146407 h 940208"/>
              <a:gd name="connsiteX947" fmla="*/ 2719048 w 2868352"/>
              <a:gd name="connsiteY947" fmla="*/ 143760 h 940208"/>
              <a:gd name="connsiteX948" fmla="*/ 2721918 w 2868352"/>
              <a:gd name="connsiteY948" fmla="*/ 141108 h 940208"/>
              <a:gd name="connsiteX949" fmla="*/ 2724788 w 2868352"/>
              <a:gd name="connsiteY949" fmla="*/ 138451 h 940208"/>
              <a:gd name="connsiteX950" fmla="*/ 2727673 w 2868352"/>
              <a:gd name="connsiteY950" fmla="*/ 135790 h 940208"/>
              <a:gd name="connsiteX951" fmla="*/ 2730543 w 2868352"/>
              <a:gd name="connsiteY951" fmla="*/ 133124 h 940208"/>
              <a:gd name="connsiteX952" fmla="*/ 2733413 w 2868352"/>
              <a:gd name="connsiteY952" fmla="*/ 130455 h 940208"/>
              <a:gd name="connsiteX953" fmla="*/ 2736283 w 2868352"/>
              <a:gd name="connsiteY953" fmla="*/ 127780 h 940208"/>
              <a:gd name="connsiteX954" fmla="*/ 2739153 w 2868352"/>
              <a:gd name="connsiteY954" fmla="*/ 125102 h 940208"/>
              <a:gd name="connsiteX955" fmla="*/ 2742023 w 2868352"/>
              <a:gd name="connsiteY955" fmla="*/ 122419 h 940208"/>
              <a:gd name="connsiteX956" fmla="*/ 2744893 w 2868352"/>
              <a:gd name="connsiteY956" fmla="*/ 119731 h 940208"/>
              <a:gd name="connsiteX957" fmla="*/ 2747764 w 2868352"/>
              <a:gd name="connsiteY957" fmla="*/ 117040 h 940208"/>
              <a:gd name="connsiteX958" fmla="*/ 2750634 w 2868352"/>
              <a:gd name="connsiteY958" fmla="*/ 114343 h 940208"/>
              <a:gd name="connsiteX959" fmla="*/ 2753504 w 2868352"/>
              <a:gd name="connsiteY959" fmla="*/ 111642 h 940208"/>
              <a:gd name="connsiteX960" fmla="*/ 2756374 w 2868352"/>
              <a:gd name="connsiteY960" fmla="*/ 108938 h 940208"/>
              <a:gd name="connsiteX961" fmla="*/ 2759244 w 2868352"/>
              <a:gd name="connsiteY961" fmla="*/ 106228 h 940208"/>
              <a:gd name="connsiteX962" fmla="*/ 2762114 w 2868352"/>
              <a:gd name="connsiteY962" fmla="*/ 103514 h 940208"/>
              <a:gd name="connsiteX963" fmla="*/ 2764984 w 2868352"/>
              <a:gd name="connsiteY963" fmla="*/ 100795 h 940208"/>
              <a:gd name="connsiteX964" fmla="*/ 2767869 w 2868352"/>
              <a:gd name="connsiteY964" fmla="*/ 98072 h 940208"/>
              <a:gd name="connsiteX965" fmla="*/ 2770739 w 2868352"/>
              <a:gd name="connsiteY965" fmla="*/ 95346 h 940208"/>
              <a:gd name="connsiteX966" fmla="*/ 2773609 w 2868352"/>
              <a:gd name="connsiteY966" fmla="*/ 92615 h 940208"/>
              <a:gd name="connsiteX967" fmla="*/ 2776479 w 2868352"/>
              <a:gd name="connsiteY967" fmla="*/ 89879 h 940208"/>
              <a:gd name="connsiteX968" fmla="*/ 2779350 w 2868352"/>
              <a:gd name="connsiteY968" fmla="*/ 87138 h 940208"/>
              <a:gd name="connsiteX969" fmla="*/ 2782220 w 2868352"/>
              <a:gd name="connsiteY969" fmla="*/ 84393 h 940208"/>
              <a:gd name="connsiteX970" fmla="*/ 2785090 w 2868352"/>
              <a:gd name="connsiteY970" fmla="*/ 81644 h 940208"/>
              <a:gd name="connsiteX971" fmla="*/ 2787960 w 2868352"/>
              <a:gd name="connsiteY971" fmla="*/ 78890 h 940208"/>
              <a:gd name="connsiteX972" fmla="*/ 2790830 w 2868352"/>
              <a:gd name="connsiteY972" fmla="*/ 76133 h 940208"/>
              <a:gd name="connsiteX973" fmla="*/ 2793700 w 2868352"/>
              <a:gd name="connsiteY973" fmla="*/ 73370 h 940208"/>
              <a:gd name="connsiteX974" fmla="*/ 2796570 w 2868352"/>
              <a:gd name="connsiteY974" fmla="*/ 70604 h 940208"/>
              <a:gd name="connsiteX975" fmla="*/ 2799440 w 2868352"/>
              <a:gd name="connsiteY975" fmla="*/ 67832 h 940208"/>
              <a:gd name="connsiteX976" fmla="*/ 2802311 w 2868352"/>
              <a:gd name="connsiteY976" fmla="*/ 65056 h 940208"/>
              <a:gd name="connsiteX977" fmla="*/ 2805195 w 2868352"/>
              <a:gd name="connsiteY977" fmla="*/ 62276 h 940208"/>
              <a:gd name="connsiteX978" fmla="*/ 2808065 w 2868352"/>
              <a:gd name="connsiteY978" fmla="*/ 59492 h 940208"/>
              <a:gd name="connsiteX979" fmla="*/ 2810936 w 2868352"/>
              <a:gd name="connsiteY979" fmla="*/ 56703 h 940208"/>
              <a:gd name="connsiteX980" fmla="*/ 2813806 w 2868352"/>
              <a:gd name="connsiteY980" fmla="*/ 53910 h 940208"/>
              <a:gd name="connsiteX981" fmla="*/ 2816676 w 2868352"/>
              <a:gd name="connsiteY981" fmla="*/ 51111 h 940208"/>
              <a:gd name="connsiteX982" fmla="*/ 2819546 w 2868352"/>
              <a:gd name="connsiteY982" fmla="*/ 48310 h 940208"/>
              <a:gd name="connsiteX983" fmla="*/ 2822416 w 2868352"/>
              <a:gd name="connsiteY983" fmla="*/ 45504 h 940208"/>
              <a:gd name="connsiteX984" fmla="*/ 2825286 w 2868352"/>
              <a:gd name="connsiteY984" fmla="*/ 42692 h 940208"/>
              <a:gd name="connsiteX985" fmla="*/ 2828156 w 2868352"/>
              <a:gd name="connsiteY985" fmla="*/ 39877 h 940208"/>
              <a:gd name="connsiteX986" fmla="*/ 2831026 w 2868352"/>
              <a:gd name="connsiteY986" fmla="*/ 37058 h 940208"/>
              <a:gd name="connsiteX987" fmla="*/ 2833897 w 2868352"/>
              <a:gd name="connsiteY987" fmla="*/ 34233 h 940208"/>
              <a:gd name="connsiteX988" fmla="*/ 2836767 w 2868352"/>
              <a:gd name="connsiteY988" fmla="*/ 31405 h 940208"/>
              <a:gd name="connsiteX989" fmla="*/ 2839637 w 2868352"/>
              <a:gd name="connsiteY989" fmla="*/ 28572 h 940208"/>
              <a:gd name="connsiteX990" fmla="*/ 2842521 w 2868352"/>
              <a:gd name="connsiteY990" fmla="*/ 25735 h 940208"/>
              <a:gd name="connsiteX991" fmla="*/ 2845391 w 2868352"/>
              <a:gd name="connsiteY991" fmla="*/ 22893 h 940208"/>
              <a:gd name="connsiteX992" fmla="*/ 2848262 w 2868352"/>
              <a:gd name="connsiteY992" fmla="*/ 20047 h 940208"/>
              <a:gd name="connsiteX993" fmla="*/ 2851132 w 2868352"/>
              <a:gd name="connsiteY993" fmla="*/ 17196 h 940208"/>
              <a:gd name="connsiteX994" fmla="*/ 2854002 w 2868352"/>
              <a:gd name="connsiteY994" fmla="*/ 14340 h 940208"/>
              <a:gd name="connsiteX995" fmla="*/ 2856872 w 2868352"/>
              <a:gd name="connsiteY995" fmla="*/ 11482 h 940208"/>
              <a:gd name="connsiteX996" fmla="*/ 2859742 w 2868352"/>
              <a:gd name="connsiteY996" fmla="*/ 8618 h 940208"/>
              <a:gd name="connsiteX997" fmla="*/ 2862612 w 2868352"/>
              <a:gd name="connsiteY997" fmla="*/ 5749 h 940208"/>
              <a:gd name="connsiteX998" fmla="*/ 2865482 w 2868352"/>
              <a:gd name="connsiteY998" fmla="*/ 2877 h 940208"/>
              <a:gd name="connsiteX999" fmla="*/ 2868352 w 2868352"/>
              <a:gd name="connsiteY999" fmla="*/ 0 h 940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</a:cxnLst>
            <a:rect l="l" t="t" r="r" b="b"/>
            <a:pathLst>
              <a:path w="2868352" h="940208">
                <a:moveTo>
                  <a:pt x="0" y="676478"/>
                </a:moveTo>
                <a:lnTo>
                  <a:pt x="2872" y="677993"/>
                </a:lnTo>
                <a:lnTo>
                  <a:pt x="5742" y="679523"/>
                </a:lnTo>
                <a:lnTo>
                  <a:pt x="8613" y="681038"/>
                </a:lnTo>
                <a:lnTo>
                  <a:pt x="11485" y="682538"/>
                </a:lnTo>
                <a:lnTo>
                  <a:pt x="14356" y="684054"/>
                </a:lnTo>
                <a:lnTo>
                  <a:pt x="17227" y="685554"/>
                </a:lnTo>
                <a:lnTo>
                  <a:pt x="20098" y="687040"/>
                </a:lnTo>
                <a:lnTo>
                  <a:pt x="22970" y="688541"/>
                </a:lnTo>
                <a:lnTo>
                  <a:pt x="25841" y="690027"/>
                </a:lnTo>
                <a:lnTo>
                  <a:pt x="28711" y="691513"/>
                </a:lnTo>
                <a:lnTo>
                  <a:pt x="31583" y="692985"/>
                </a:lnTo>
                <a:lnTo>
                  <a:pt x="34455" y="694456"/>
                </a:lnTo>
                <a:lnTo>
                  <a:pt x="37326" y="695928"/>
                </a:lnTo>
                <a:lnTo>
                  <a:pt x="40196" y="697399"/>
                </a:lnTo>
                <a:lnTo>
                  <a:pt x="43068" y="698856"/>
                </a:lnTo>
                <a:lnTo>
                  <a:pt x="45939" y="700313"/>
                </a:lnTo>
                <a:lnTo>
                  <a:pt x="48811" y="701770"/>
                </a:lnTo>
                <a:lnTo>
                  <a:pt x="51681" y="703212"/>
                </a:lnTo>
                <a:lnTo>
                  <a:pt x="54553" y="704654"/>
                </a:lnTo>
                <a:lnTo>
                  <a:pt x="57424" y="706097"/>
                </a:lnTo>
                <a:lnTo>
                  <a:pt x="60296" y="707525"/>
                </a:lnTo>
                <a:lnTo>
                  <a:pt x="63166" y="708952"/>
                </a:lnTo>
                <a:lnTo>
                  <a:pt x="66038" y="710380"/>
                </a:lnTo>
                <a:lnTo>
                  <a:pt x="68909" y="711808"/>
                </a:lnTo>
                <a:lnTo>
                  <a:pt x="71781" y="713221"/>
                </a:lnTo>
                <a:lnTo>
                  <a:pt x="74651" y="714634"/>
                </a:lnTo>
                <a:lnTo>
                  <a:pt x="77522" y="716047"/>
                </a:lnTo>
                <a:lnTo>
                  <a:pt x="80394" y="717446"/>
                </a:lnTo>
                <a:lnTo>
                  <a:pt x="83266" y="718845"/>
                </a:lnTo>
                <a:lnTo>
                  <a:pt x="86137" y="720243"/>
                </a:lnTo>
                <a:lnTo>
                  <a:pt x="89007" y="721628"/>
                </a:lnTo>
                <a:lnTo>
                  <a:pt x="91879" y="723012"/>
                </a:lnTo>
                <a:lnTo>
                  <a:pt x="94750" y="724396"/>
                </a:lnTo>
                <a:lnTo>
                  <a:pt x="97622" y="725780"/>
                </a:lnTo>
                <a:lnTo>
                  <a:pt x="100492" y="727149"/>
                </a:lnTo>
                <a:lnTo>
                  <a:pt x="103364" y="728519"/>
                </a:lnTo>
                <a:lnTo>
                  <a:pt x="106235" y="729888"/>
                </a:lnTo>
                <a:lnTo>
                  <a:pt x="109107" y="731243"/>
                </a:lnTo>
                <a:lnTo>
                  <a:pt x="111977" y="732598"/>
                </a:lnTo>
                <a:lnTo>
                  <a:pt x="114849" y="733953"/>
                </a:lnTo>
                <a:lnTo>
                  <a:pt x="117720" y="735293"/>
                </a:lnTo>
                <a:lnTo>
                  <a:pt x="120592" y="736634"/>
                </a:lnTo>
                <a:lnTo>
                  <a:pt x="123462" y="737974"/>
                </a:lnTo>
                <a:lnTo>
                  <a:pt x="126333" y="739300"/>
                </a:lnTo>
                <a:lnTo>
                  <a:pt x="129205" y="740640"/>
                </a:lnTo>
                <a:lnTo>
                  <a:pt x="132077" y="741966"/>
                </a:lnTo>
                <a:lnTo>
                  <a:pt x="134947" y="743277"/>
                </a:lnTo>
                <a:lnTo>
                  <a:pt x="137818" y="744589"/>
                </a:lnTo>
                <a:lnTo>
                  <a:pt x="140690" y="745900"/>
                </a:lnTo>
                <a:lnTo>
                  <a:pt x="143561" y="747211"/>
                </a:lnTo>
                <a:lnTo>
                  <a:pt x="146432" y="748522"/>
                </a:lnTo>
                <a:lnTo>
                  <a:pt x="149303" y="749819"/>
                </a:lnTo>
                <a:lnTo>
                  <a:pt x="152175" y="751101"/>
                </a:lnTo>
                <a:lnTo>
                  <a:pt x="155046" y="752398"/>
                </a:lnTo>
                <a:lnTo>
                  <a:pt x="157916" y="753680"/>
                </a:lnTo>
                <a:lnTo>
                  <a:pt x="160788" y="754962"/>
                </a:lnTo>
                <a:lnTo>
                  <a:pt x="163660" y="756229"/>
                </a:lnTo>
                <a:lnTo>
                  <a:pt x="166531" y="757511"/>
                </a:lnTo>
                <a:lnTo>
                  <a:pt x="169401" y="758779"/>
                </a:lnTo>
                <a:lnTo>
                  <a:pt x="172273" y="760032"/>
                </a:lnTo>
                <a:lnTo>
                  <a:pt x="175145" y="761299"/>
                </a:lnTo>
                <a:lnTo>
                  <a:pt x="178016" y="762552"/>
                </a:lnTo>
                <a:lnTo>
                  <a:pt x="180888" y="763805"/>
                </a:lnTo>
                <a:lnTo>
                  <a:pt x="183758" y="765043"/>
                </a:lnTo>
                <a:lnTo>
                  <a:pt x="186629" y="766282"/>
                </a:lnTo>
                <a:lnTo>
                  <a:pt x="189501" y="767520"/>
                </a:lnTo>
                <a:lnTo>
                  <a:pt x="192373" y="768759"/>
                </a:lnTo>
                <a:lnTo>
                  <a:pt x="195243" y="769982"/>
                </a:lnTo>
                <a:lnTo>
                  <a:pt x="198114" y="771206"/>
                </a:lnTo>
                <a:lnTo>
                  <a:pt x="200986" y="772416"/>
                </a:lnTo>
                <a:lnTo>
                  <a:pt x="203857" y="773639"/>
                </a:lnTo>
                <a:lnTo>
                  <a:pt x="206728" y="774849"/>
                </a:lnTo>
                <a:lnTo>
                  <a:pt x="209599" y="776043"/>
                </a:lnTo>
                <a:lnTo>
                  <a:pt x="212471" y="777252"/>
                </a:lnTo>
                <a:lnTo>
                  <a:pt x="215342" y="778447"/>
                </a:lnTo>
                <a:lnTo>
                  <a:pt x="218212" y="779642"/>
                </a:lnTo>
                <a:lnTo>
                  <a:pt x="221084" y="780822"/>
                </a:lnTo>
                <a:lnTo>
                  <a:pt x="223956" y="782017"/>
                </a:lnTo>
                <a:lnTo>
                  <a:pt x="226827" y="783182"/>
                </a:lnTo>
                <a:lnTo>
                  <a:pt x="229697" y="784362"/>
                </a:lnTo>
                <a:lnTo>
                  <a:pt x="232569" y="785528"/>
                </a:lnTo>
                <a:lnTo>
                  <a:pt x="235440" y="786693"/>
                </a:lnTo>
                <a:lnTo>
                  <a:pt x="238312" y="787859"/>
                </a:lnTo>
                <a:lnTo>
                  <a:pt x="241182" y="789024"/>
                </a:lnTo>
                <a:lnTo>
                  <a:pt x="244054" y="790175"/>
                </a:lnTo>
                <a:lnTo>
                  <a:pt x="246925" y="791312"/>
                </a:lnTo>
                <a:lnTo>
                  <a:pt x="249797" y="792463"/>
                </a:lnTo>
                <a:lnTo>
                  <a:pt x="252667" y="793599"/>
                </a:lnTo>
                <a:lnTo>
                  <a:pt x="255539" y="794735"/>
                </a:lnTo>
                <a:lnTo>
                  <a:pt x="258410" y="795872"/>
                </a:lnTo>
                <a:lnTo>
                  <a:pt x="261282" y="796994"/>
                </a:lnTo>
                <a:lnTo>
                  <a:pt x="264153" y="798116"/>
                </a:lnTo>
                <a:lnTo>
                  <a:pt x="267023" y="799237"/>
                </a:lnTo>
                <a:lnTo>
                  <a:pt x="269895" y="800345"/>
                </a:lnTo>
                <a:lnTo>
                  <a:pt x="272767" y="801452"/>
                </a:lnTo>
                <a:lnTo>
                  <a:pt x="275638" y="802559"/>
                </a:lnTo>
                <a:lnTo>
                  <a:pt x="278508" y="803652"/>
                </a:lnTo>
                <a:lnTo>
                  <a:pt x="281380" y="804744"/>
                </a:lnTo>
                <a:lnTo>
                  <a:pt x="284251" y="805837"/>
                </a:lnTo>
                <a:lnTo>
                  <a:pt x="287123" y="806930"/>
                </a:lnTo>
                <a:lnTo>
                  <a:pt x="289993" y="808008"/>
                </a:lnTo>
                <a:lnTo>
                  <a:pt x="292865" y="809086"/>
                </a:lnTo>
                <a:lnTo>
                  <a:pt x="295736" y="810164"/>
                </a:lnTo>
                <a:lnTo>
                  <a:pt x="298608" y="811228"/>
                </a:lnTo>
                <a:lnTo>
                  <a:pt x="301478" y="812291"/>
                </a:lnTo>
                <a:lnTo>
                  <a:pt x="304350" y="813355"/>
                </a:lnTo>
                <a:lnTo>
                  <a:pt x="307221" y="814404"/>
                </a:lnTo>
                <a:lnTo>
                  <a:pt x="310093" y="815453"/>
                </a:lnTo>
                <a:lnTo>
                  <a:pt x="312963" y="816502"/>
                </a:lnTo>
                <a:lnTo>
                  <a:pt x="315834" y="817551"/>
                </a:lnTo>
                <a:lnTo>
                  <a:pt x="318706" y="818585"/>
                </a:lnTo>
                <a:lnTo>
                  <a:pt x="321578" y="819620"/>
                </a:lnTo>
                <a:lnTo>
                  <a:pt x="324448" y="820654"/>
                </a:lnTo>
                <a:lnTo>
                  <a:pt x="327319" y="821674"/>
                </a:lnTo>
                <a:lnTo>
                  <a:pt x="330191" y="822694"/>
                </a:lnTo>
                <a:lnTo>
                  <a:pt x="333062" y="823713"/>
                </a:lnTo>
                <a:lnTo>
                  <a:pt x="335933" y="824719"/>
                </a:lnTo>
                <a:lnTo>
                  <a:pt x="338804" y="825724"/>
                </a:lnTo>
                <a:lnTo>
                  <a:pt x="341676" y="826729"/>
                </a:lnTo>
                <a:lnTo>
                  <a:pt x="344547" y="827720"/>
                </a:lnTo>
                <a:lnTo>
                  <a:pt x="347419" y="828725"/>
                </a:lnTo>
                <a:lnTo>
                  <a:pt x="350289" y="829716"/>
                </a:lnTo>
                <a:lnTo>
                  <a:pt x="353161" y="830692"/>
                </a:lnTo>
                <a:lnTo>
                  <a:pt x="356032" y="831668"/>
                </a:lnTo>
                <a:lnTo>
                  <a:pt x="358904" y="832644"/>
                </a:lnTo>
                <a:lnTo>
                  <a:pt x="361774" y="833621"/>
                </a:lnTo>
                <a:lnTo>
                  <a:pt x="364645" y="834597"/>
                </a:lnTo>
                <a:lnTo>
                  <a:pt x="367517" y="835558"/>
                </a:lnTo>
                <a:lnTo>
                  <a:pt x="370389" y="836505"/>
                </a:lnTo>
                <a:lnTo>
                  <a:pt x="373259" y="837467"/>
                </a:lnTo>
                <a:lnTo>
                  <a:pt x="376130" y="838414"/>
                </a:lnTo>
                <a:lnTo>
                  <a:pt x="379002" y="839361"/>
                </a:lnTo>
                <a:lnTo>
                  <a:pt x="381873" y="840308"/>
                </a:lnTo>
                <a:lnTo>
                  <a:pt x="384744" y="841240"/>
                </a:lnTo>
                <a:lnTo>
                  <a:pt x="387615" y="842173"/>
                </a:lnTo>
                <a:lnTo>
                  <a:pt x="390487" y="843091"/>
                </a:lnTo>
                <a:lnTo>
                  <a:pt x="393358" y="844023"/>
                </a:lnTo>
                <a:lnTo>
                  <a:pt x="396228" y="844941"/>
                </a:lnTo>
                <a:lnTo>
                  <a:pt x="399100" y="845859"/>
                </a:lnTo>
                <a:lnTo>
                  <a:pt x="401972" y="846762"/>
                </a:lnTo>
                <a:lnTo>
                  <a:pt x="404843" y="847665"/>
                </a:lnTo>
                <a:lnTo>
                  <a:pt x="407713" y="848569"/>
                </a:lnTo>
                <a:lnTo>
                  <a:pt x="410585" y="849472"/>
                </a:lnTo>
                <a:lnTo>
                  <a:pt x="413456" y="850361"/>
                </a:lnTo>
                <a:lnTo>
                  <a:pt x="416328" y="851249"/>
                </a:lnTo>
                <a:lnTo>
                  <a:pt x="419198" y="852123"/>
                </a:lnTo>
                <a:lnTo>
                  <a:pt x="422070" y="853012"/>
                </a:lnTo>
                <a:lnTo>
                  <a:pt x="424941" y="853886"/>
                </a:lnTo>
                <a:lnTo>
                  <a:pt x="427813" y="854760"/>
                </a:lnTo>
                <a:lnTo>
                  <a:pt x="430684" y="855620"/>
                </a:lnTo>
                <a:lnTo>
                  <a:pt x="433555" y="856479"/>
                </a:lnTo>
                <a:lnTo>
                  <a:pt x="436426" y="857339"/>
                </a:lnTo>
                <a:lnTo>
                  <a:pt x="439298" y="858184"/>
                </a:lnTo>
                <a:lnTo>
                  <a:pt x="442169" y="859044"/>
                </a:lnTo>
                <a:lnTo>
                  <a:pt x="445039" y="859889"/>
                </a:lnTo>
                <a:lnTo>
                  <a:pt x="447911" y="860719"/>
                </a:lnTo>
                <a:lnTo>
                  <a:pt x="450783" y="861564"/>
                </a:lnTo>
                <a:lnTo>
                  <a:pt x="453654" y="862395"/>
                </a:lnTo>
                <a:lnTo>
                  <a:pt x="456524" y="863210"/>
                </a:lnTo>
                <a:lnTo>
                  <a:pt x="459396" y="864041"/>
                </a:lnTo>
                <a:lnTo>
                  <a:pt x="462268" y="864857"/>
                </a:lnTo>
                <a:lnTo>
                  <a:pt x="465139" y="865673"/>
                </a:lnTo>
                <a:lnTo>
                  <a:pt x="468009" y="866474"/>
                </a:lnTo>
                <a:lnTo>
                  <a:pt x="470881" y="867275"/>
                </a:lnTo>
                <a:lnTo>
                  <a:pt x="473752" y="868077"/>
                </a:lnTo>
                <a:lnTo>
                  <a:pt x="476624" y="868878"/>
                </a:lnTo>
                <a:lnTo>
                  <a:pt x="479494" y="869665"/>
                </a:lnTo>
                <a:lnTo>
                  <a:pt x="482366" y="870451"/>
                </a:lnTo>
                <a:lnTo>
                  <a:pt x="485237" y="871238"/>
                </a:lnTo>
                <a:lnTo>
                  <a:pt x="488109" y="872010"/>
                </a:lnTo>
                <a:lnTo>
                  <a:pt x="490979" y="872782"/>
                </a:lnTo>
                <a:lnTo>
                  <a:pt x="493850" y="873555"/>
                </a:lnTo>
                <a:lnTo>
                  <a:pt x="496722" y="874312"/>
                </a:lnTo>
                <a:lnTo>
                  <a:pt x="499594" y="875084"/>
                </a:lnTo>
                <a:lnTo>
                  <a:pt x="502464" y="875827"/>
                </a:lnTo>
                <a:lnTo>
                  <a:pt x="505335" y="876585"/>
                </a:lnTo>
                <a:lnTo>
                  <a:pt x="508207" y="877328"/>
                </a:lnTo>
                <a:lnTo>
                  <a:pt x="511079" y="878071"/>
                </a:lnTo>
                <a:lnTo>
                  <a:pt x="513949" y="878814"/>
                </a:lnTo>
                <a:lnTo>
                  <a:pt x="516820" y="879543"/>
                </a:lnTo>
                <a:lnTo>
                  <a:pt x="519692" y="880271"/>
                </a:lnTo>
                <a:lnTo>
                  <a:pt x="522563" y="880999"/>
                </a:lnTo>
                <a:lnTo>
                  <a:pt x="525435" y="881713"/>
                </a:lnTo>
                <a:lnTo>
                  <a:pt x="528305" y="882442"/>
                </a:lnTo>
                <a:lnTo>
                  <a:pt x="531177" y="883141"/>
                </a:lnTo>
                <a:lnTo>
                  <a:pt x="534048" y="883855"/>
                </a:lnTo>
                <a:lnTo>
                  <a:pt x="536920" y="884554"/>
                </a:lnTo>
                <a:lnTo>
                  <a:pt x="539790" y="885254"/>
                </a:lnTo>
                <a:lnTo>
                  <a:pt x="542662" y="885953"/>
                </a:lnTo>
                <a:lnTo>
                  <a:pt x="545533" y="886638"/>
                </a:lnTo>
                <a:lnTo>
                  <a:pt x="548405" y="887322"/>
                </a:lnTo>
                <a:lnTo>
                  <a:pt x="551275" y="888007"/>
                </a:lnTo>
                <a:lnTo>
                  <a:pt x="554146" y="888677"/>
                </a:lnTo>
                <a:lnTo>
                  <a:pt x="557018" y="889348"/>
                </a:lnTo>
                <a:lnTo>
                  <a:pt x="559890" y="890018"/>
                </a:lnTo>
                <a:lnTo>
                  <a:pt x="562760" y="890688"/>
                </a:lnTo>
                <a:lnTo>
                  <a:pt x="565631" y="891344"/>
                </a:lnTo>
                <a:lnTo>
                  <a:pt x="568503" y="891999"/>
                </a:lnTo>
                <a:lnTo>
                  <a:pt x="571374" y="892640"/>
                </a:lnTo>
                <a:lnTo>
                  <a:pt x="574245" y="893296"/>
                </a:lnTo>
                <a:lnTo>
                  <a:pt x="577116" y="893937"/>
                </a:lnTo>
                <a:lnTo>
                  <a:pt x="579988" y="894563"/>
                </a:lnTo>
                <a:lnTo>
                  <a:pt x="582859" y="895204"/>
                </a:lnTo>
                <a:lnTo>
                  <a:pt x="585729" y="895831"/>
                </a:lnTo>
                <a:lnTo>
                  <a:pt x="588601" y="896457"/>
                </a:lnTo>
                <a:lnTo>
                  <a:pt x="591473" y="897069"/>
                </a:lnTo>
                <a:lnTo>
                  <a:pt x="594344" y="897681"/>
                </a:lnTo>
                <a:lnTo>
                  <a:pt x="597214" y="898293"/>
                </a:lnTo>
                <a:lnTo>
                  <a:pt x="600086" y="898905"/>
                </a:lnTo>
                <a:lnTo>
                  <a:pt x="602957" y="899502"/>
                </a:lnTo>
                <a:lnTo>
                  <a:pt x="605829" y="900100"/>
                </a:lnTo>
                <a:lnTo>
                  <a:pt x="608701" y="900697"/>
                </a:lnTo>
                <a:lnTo>
                  <a:pt x="611571" y="901280"/>
                </a:lnTo>
                <a:lnTo>
                  <a:pt x="614442" y="901862"/>
                </a:lnTo>
                <a:lnTo>
                  <a:pt x="617314" y="902445"/>
                </a:lnTo>
                <a:lnTo>
                  <a:pt x="620185" y="903013"/>
                </a:lnTo>
                <a:lnTo>
                  <a:pt x="623056" y="903582"/>
                </a:lnTo>
                <a:lnTo>
                  <a:pt x="625927" y="904150"/>
                </a:lnTo>
                <a:lnTo>
                  <a:pt x="628799" y="904718"/>
                </a:lnTo>
                <a:lnTo>
                  <a:pt x="631670" y="905272"/>
                </a:lnTo>
                <a:lnTo>
                  <a:pt x="634540" y="905825"/>
                </a:lnTo>
                <a:lnTo>
                  <a:pt x="637412" y="906379"/>
                </a:lnTo>
                <a:lnTo>
                  <a:pt x="640284" y="906918"/>
                </a:lnTo>
                <a:lnTo>
                  <a:pt x="643155" y="907457"/>
                </a:lnTo>
                <a:lnTo>
                  <a:pt x="646025" y="907996"/>
                </a:lnTo>
                <a:lnTo>
                  <a:pt x="648897" y="908521"/>
                </a:lnTo>
                <a:lnTo>
                  <a:pt x="651768" y="909045"/>
                </a:lnTo>
                <a:lnTo>
                  <a:pt x="654640" y="909570"/>
                </a:lnTo>
                <a:lnTo>
                  <a:pt x="657510" y="910094"/>
                </a:lnTo>
                <a:lnTo>
                  <a:pt x="660382" y="910604"/>
                </a:lnTo>
                <a:lnTo>
                  <a:pt x="663253" y="911114"/>
                </a:lnTo>
                <a:lnTo>
                  <a:pt x="666125" y="911609"/>
                </a:lnTo>
                <a:lnTo>
                  <a:pt x="668995" y="912119"/>
                </a:lnTo>
                <a:lnTo>
                  <a:pt x="671867" y="912614"/>
                </a:lnTo>
                <a:lnTo>
                  <a:pt x="674738" y="913110"/>
                </a:lnTo>
                <a:lnTo>
                  <a:pt x="677610" y="913591"/>
                </a:lnTo>
                <a:lnTo>
                  <a:pt x="680480" y="914071"/>
                </a:lnTo>
                <a:lnTo>
                  <a:pt x="683351" y="914552"/>
                </a:lnTo>
                <a:lnTo>
                  <a:pt x="686223" y="915018"/>
                </a:lnTo>
                <a:lnTo>
                  <a:pt x="689095" y="915499"/>
                </a:lnTo>
                <a:lnTo>
                  <a:pt x="691966" y="915951"/>
                </a:lnTo>
                <a:lnTo>
                  <a:pt x="694836" y="916417"/>
                </a:lnTo>
                <a:lnTo>
                  <a:pt x="697708" y="916869"/>
                </a:lnTo>
                <a:lnTo>
                  <a:pt x="700579" y="917320"/>
                </a:lnTo>
                <a:lnTo>
                  <a:pt x="703451" y="917772"/>
                </a:lnTo>
                <a:lnTo>
                  <a:pt x="706321" y="918209"/>
                </a:lnTo>
                <a:lnTo>
                  <a:pt x="709193" y="918646"/>
                </a:lnTo>
                <a:lnTo>
                  <a:pt x="712064" y="919083"/>
                </a:lnTo>
                <a:lnTo>
                  <a:pt x="714936" y="919520"/>
                </a:lnTo>
                <a:lnTo>
                  <a:pt x="717806" y="919943"/>
                </a:lnTo>
                <a:lnTo>
                  <a:pt x="720678" y="920365"/>
                </a:lnTo>
                <a:lnTo>
                  <a:pt x="723549" y="920773"/>
                </a:lnTo>
                <a:lnTo>
                  <a:pt x="726421" y="921196"/>
                </a:lnTo>
                <a:lnTo>
                  <a:pt x="729291" y="921604"/>
                </a:lnTo>
                <a:lnTo>
                  <a:pt x="732162" y="921997"/>
                </a:lnTo>
                <a:lnTo>
                  <a:pt x="735034" y="922405"/>
                </a:lnTo>
                <a:lnTo>
                  <a:pt x="737906" y="922798"/>
                </a:lnTo>
                <a:lnTo>
                  <a:pt x="740776" y="923177"/>
                </a:lnTo>
                <a:lnTo>
                  <a:pt x="743647" y="923570"/>
                </a:lnTo>
                <a:lnTo>
                  <a:pt x="746519" y="923949"/>
                </a:lnTo>
                <a:lnTo>
                  <a:pt x="749391" y="924328"/>
                </a:lnTo>
                <a:lnTo>
                  <a:pt x="752261" y="924692"/>
                </a:lnTo>
                <a:lnTo>
                  <a:pt x="755132" y="925071"/>
                </a:lnTo>
                <a:lnTo>
                  <a:pt x="758004" y="925421"/>
                </a:lnTo>
                <a:lnTo>
                  <a:pt x="760875" y="925785"/>
                </a:lnTo>
                <a:lnTo>
                  <a:pt x="763745" y="926135"/>
                </a:lnTo>
                <a:lnTo>
                  <a:pt x="766617" y="926484"/>
                </a:lnTo>
                <a:lnTo>
                  <a:pt x="769489" y="926834"/>
                </a:lnTo>
                <a:lnTo>
                  <a:pt x="772360" y="927184"/>
                </a:lnTo>
                <a:lnTo>
                  <a:pt x="775230" y="927519"/>
                </a:lnTo>
                <a:lnTo>
                  <a:pt x="778102" y="927854"/>
                </a:lnTo>
                <a:lnTo>
                  <a:pt x="780973" y="928174"/>
                </a:lnTo>
                <a:lnTo>
                  <a:pt x="783845" y="928495"/>
                </a:lnTo>
                <a:lnTo>
                  <a:pt x="786717" y="928815"/>
                </a:lnTo>
                <a:lnTo>
                  <a:pt x="789587" y="929136"/>
                </a:lnTo>
                <a:lnTo>
                  <a:pt x="792458" y="929442"/>
                </a:lnTo>
                <a:lnTo>
                  <a:pt x="795330" y="929748"/>
                </a:lnTo>
                <a:lnTo>
                  <a:pt x="798202" y="930054"/>
                </a:lnTo>
                <a:lnTo>
                  <a:pt x="801072" y="930345"/>
                </a:lnTo>
                <a:lnTo>
                  <a:pt x="803943" y="930636"/>
                </a:lnTo>
                <a:lnTo>
                  <a:pt x="806815" y="930928"/>
                </a:lnTo>
                <a:lnTo>
                  <a:pt x="809686" y="931219"/>
                </a:lnTo>
                <a:lnTo>
                  <a:pt x="812557" y="931496"/>
                </a:lnTo>
                <a:lnTo>
                  <a:pt x="815428" y="931773"/>
                </a:lnTo>
                <a:lnTo>
                  <a:pt x="818300" y="932035"/>
                </a:lnTo>
                <a:lnTo>
                  <a:pt x="821171" y="932297"/>
                </a:lnTo>
                <a:lnTo>
                  <a:pt x="824041" y="932560"/>
                </a:lnTo>
                <a:lnTo>
                  <a:pt x="826913" y="932822"/>
                </a:lnTo>
                <a:lnTo>
                  <a:pt x="829784" y="933070"/>
                </a:lnTo>
                <a:lnTo>
                  <a:pt x="832656" y="933332"/>
                </a:lnTo>
                <a:lnTo>
                  <a:pt x="835526" y="933565"/>
                </a:lnTo>
                <a:lnTo>
                  <a:pt x="838398" y="933813"/>
                </a:lnTo>
                <a:lnTo>
                  <a:pt x="841269" y="934046"/>
                </a:lnTo>
                <a:lnTo>
                  <a:pt x="844141" y="934279"/>
                </a:lnTo>
                <a:lnTo>
                  <a:pt x="847011" y="934497"/>
                </a:lnTo>
                <a:lnTo>
                  <a:pt x="849883" y="934731"/>
                </a:lnTo>
                <a:lnTo>
                  <a:pt x="852754" y="934949"/>
                </a:lnTo>
                <a:lnTo>
                  <a:pt x="855626" y="935153"/>
                </a:lnTo>
                <a:lnTo>
                  <a:pt x="858496" y="935371"/>
                </a:lnTo>
                <a:lnTo>
                  <a:pt x="861368" y="935575"/>
                </a:lnTo>
                <a:lnTo>
                  <a:pt x="864239" y="935765"/>
                </a:lnTo>
                <a:lnTo>
                  <a:pt x="867111" y="935969"/>
                </a:lnTo>
                <a:lnTo>
                  <a:pt x="869982" y="936158"/>
                </a:lnTo>
                <a:lnTo>
                  <a:pt x="872852" y="936348"/>
                </a:lnTo>
                <a:lnTo>
                  <a:pt x="875724" y="936522"/>
                </a:lnTo>
                <a:lnTo>
                  <a:pt x="878595" y="936697"/>
                </a:lnTo>
                <a:lnTo>
                  <a:pt x="881467" y="936872"/>
                </a:lnTo>
                <a:lnTo>
                  <a:pt x="884337" y="937047"/>
                </a:lnTo>
                <a:lnTo>
                  <a:pt x="887209" y="937207"/>
                </a:lnTo>
                <a:lnTo>
                  <a:pt x="890080" y="937367"/>
                </a:lnTo>
                <a:lnTo>
                  <a:pt x="892952" y="937528"/>
                </a:lnTo>
                <a:lnTo>
                  <a:pt x="895822" y="937673"/>
                </a:lnTo>
                <a:lnTo>
                  <a:pt x="898694" y="937834"/>
                </a:lnTo>
                <a:lnTo>
                  <a:pt x="901565" y="937965"/>
                </a:lnTo>
                <a:lnTo>
                  <a:pt x="904437" y="938110"/>
                </a:lnTo>
                <a:lnTo>
                  <a:pt x="907307" y="938242"/>
                </a:lnTo>
                <a:lnTo>
                  <a:pt x="910179" y="938373"/>
                </a:lnTo>
                <a:lnTo>
                  <a:pt x="913050" y="938504"/>
                </a:lnTo>
                <a:lnTo>
                  <a:pt x="915922" y="938620"/>
                </a:lnTo>
                <a:lnTo>
                  <a:pt x="918792" y="938737"/>
                </a:lnTo>
                <a:lnTo>
                  <a:pt x="921663" y="938854"/>
                </a:lnTo>
                <a:lnTo>
                  <a:pt x="924535" y="938955"/>
                </a:lnTo>
                <a:lnTo>
                  <a:pt x="927407" y="939058"/>
                </a:lnTo>
                <a:lnTo>
                  <a:pt x="930277" y="939159"/>
                </a:lnTo>
                <a:lnTo>
                  <a:pt x="933148" y="939247"/>
                </a:lnTo>
                <a:lnTo>
                  <a:pt x="936020" y="939334"/>
                </a:lnTo>
                <a:lnTo>
                  <a:pt x="938891" y="939422"/>
                </a:lnTo>
                <a:lnTo>
                  <a:pt x="941762" y="939509"/>
                </a:lnTo>
                <a:lnTo>
                  <a:pt x="944633" y="939582"/>
                </a:lnTo>
                <a:lnTo>
                  <a:pt x="947505" y="939655"/>
                </a:lnTo>
                <a:lnTo>
                  <a:pt x="950376" y="939728"/>
                </a:lnTo>
                <a:lnTo>
                  <a:pt x="953248" y="939786"/>
                </a:lnTo>
                <a:lnTo>
                  <a:pt x="956118" y="939844"/>
                </a:lnTo>
                <a:lnTo>
                  <a:pt x="958990" y="939902"/>
                </a:lnTo>
                <a:lnTo>
                  <a:pt x="961861" y="939946"/>
                </a:lnTo>
                <a:lnTo>
                  <a:pt x="964733" y="939990"/>
                </a:lnTo>
                <a:lnTo>
                  <a:pt x="967603" y="940034"/>
                </a:lnTo>
                <a:lnTo>
                  <a:pt x="970474" y="940077"/>
                </a:lnTo>
                <a:lnTo>
                  <a:pt x="973346" y="940106"/>
                </a:lnTo>
                <a:lnTo>
                  <a:pt x="976218" y="940136"/>
                </a:lnTo>
                <a:lnTo>
                  <a:pt x="979088" y="940165"/>
                </a:lnTo>
                <a:lnTo>
                  <a:pt x="981959" y="940179"/>
                </a:lnTo>
                <a:lnTo>
                  <a:pt x="984824" y="940194"/>
                </a:lnTo>
                <a:lnTo>
                  <a:pt x="987708" y="940209"/>
                </a:lnTo>
                <a:lnTo>
                  <a:pt x="990578" y="940209"/>
                </a:lnTo>
                <a:lnTo>
                  <a:pt x="993448" y="940209"/>
                </a:lnTo>
                <a:lnTo>
                  <a:pt x="996319" y="940209"/>
                </a:lnTo>
                <a:lnTo>
                  <a:pt x="999189" y="940209"/>
                </a:lnTo>
                <a:lnTo>
                  <a:pt x="1002059" y="940194"/>
                </a:lnTo>
                <a:lnTo>
                  <a:pt x="1004929" y="940179"/>
                </a:lnTo>
                <a:lnTo>
                  <a:pt x="1007799" y="940150"/>
                </a:lnTo>
                <a:lnTo>
                  <a:pt x="1010669" y="940136"/>
                </a:lnTo>
                <a:lnTo>
                  <a:pt x="1013539" y="940106"/>
                </a:lnTo>
                <a:lnTo>
                  <a:pt x="1016409" y="940063"/>
                </a:lnTo>
                <a:lnTo>
                  <a:pt x="1019280" y="940034"/>
                </a:lnTo>
                <a:lnTo>
                  <a:pt x="1022150" y="939990"/>
                </a:lnTo>
                <a:lnTo>
                  <a:pt x="1025034" y="939946"/>
                </a:lnTo>
                <a:lnTo>
                  <a:pt x="1027904" y="939888"/>
                </a:lnTo>
                <a:lnTo>
                  <a:pt x="1030775" y="939830"/>
                </a:lnTo>
                <a:lnTo>
                  <a:pt x="1033645" y="939771"/>
                </a:lnTo>
                <a:lnTo>
                  <a:pt x="1036515" y="939713"/>
                </a:lnTo>
                <a:lnTo>
                  <a:pt x="1039385" y="939640"/>
                </a:lnTo>
                <a:lnTo>
                  <a:pt x="1042255" y="939567"/>
                </a:lnTo>
                <a:lnTo>
                  <a:pt x="1045125" y="939494"/>
                </a:lnTo>
                <a:lnTo>
                  <a:pt x="1047995" y="939407"/>
                </a:lnTo>
                <a:lnTo>
                  <a:pt x="1050865" y="939320"/>
                </a:lnTo>
                <a:lnTo>
                  <a:pt x="1053736" y="939232"/>
                </a:lnTo>
                <a:lnTo>
                  <a:pt x="1056606" y="939130"/>
                </a:lnTo>
                <a:lnTo>
                  <a:pt x="1059476" y="939043"/>
                </a:lnTo>
                <a:lnTo>
                  <a:pt x="1062361" y="938926"/>
                </a:lnTo>
                <a:lnTo>
                  <a:pt x="1065231" y="938824"/>
                </a:lnTo>
                <a:lnTo>
                  <a:pt x="1068101" y="938708"/>
                </a:lnTo>
                <a:lnTo>
                  <a:pt x="1070971" y="938591"/>
                </a:lnTo>
                <a:lnTo>
                  <a:pt x="1073841" y="938475"/>
                </a:lnTo>
                <a:lnTo>
                  <a:pt x="1076711" y="938344"/>
                </a:lnTo>
                <a:lnTo>
                  <a:pt x="1079581" y="938212"/>
                </a:lnTo>
                <a:lnTo>
                  <a:pt x="1082451" y="938081"/>
                </a:lnTo>
                <a:lnTo>
                  <a:pt x="1085322" y="937936"/>
                </a:lnTo>
                <a:lnTo>
                  <a:pt x="1088192" y="937805"/>
                </a:lnTo>
                <a:lnTo>
                  <a:pt x="1091062" y="937644"/>
                </a:lnTo>
                <a:lnTo>
                  <a:pt x="1093932" y="937499"/>
                </a:lnTo>
                <a:lnTo>
                  <a:pt x="1096802" y="937338"/>
                </a:lnTo>
                <a:lnTo>
                  <a:pt x="1099687" y="937178"/>
                </a:lnTo>
                <a:lnTo>
                  <a:pt x="1102557" y="937018"/>
                </a:lnTo>
                <a:lnTo>
                  <a:pt x="1105427" y="936843"/>
                </a:lnTo>
                <a:lnTo>
                  <a:pt x="1108297" y="936668"/>
                </a:lnTo>
                <a:lnTo>
                  <a:pt x="1111167" y="936493"/>
                </a:lnTo>
                <a:lnTo>
                  <a:pt x="1114037" y="936304"/>
                </a:lnTo>
                <a:lnTo>
                  <a:pt x="1116908" y="936115"/>
                </a:lnTo>
                <a:lnTo>
                  <a:pt x="1119778" y="935925"/>
                </a:lnTo>
                <a:lnTo>
                  <a:pt x="1122648" y="935736"/>
                </a:lnTo>
                <a:lnTo>
                  <a:pt x="1125518" y="935532"/>
                </a:lnTo>
                <a:lnTo>
                  <a:pt x="1128388" y="935328"/>
                </a:lnTo>
                <a:lnTo>
                  <a:pt x="1131258" y="935109"/>
                </a:lnTo>
                <a:lnTo>
                  <a:pt x="1134128" y="934905"/>
                </a:lnTo>
                <a:lnTo>
                  <a:pt x="1137013" y="934687"/>
                </a:lnTo>
                <a:lnTo>
                  <a:pt x="1139883" y="934454"/>
                </a:lnTo>
                <a:lnTo>
                  <a:pt x="1142753" y="934235"/>
                </a:lnTo>
                <a:lnTo>
                  <a:pt x="1145623" y="934002"/>
                </a:lnTo>
                <a:lnTo>
                  <a:pt x="1148493" y="933769"/>
                </a:lnTo>
                <a:lnTo>
                  <a:pt x="1151364" y="933521"/>
                </a:lnTo>
                <a:lnTo>
                  <a:pt x="1154234" y="933274"/>
                </a:lnTo>
                <a:lnTo>
                  <a:pt x="1157104" y="933026"/>
                </a:lnTo>
                <a:lnTo>
                  <a:pt x="1159974" y="932778"/>
                </a:lnTo>
                <a:lnTo>
                  <a:pt x="1162844" y="932516"/>
                </a:lnTo>
                <a:lnTo>
                  <a:pt x="1165714" y="932254"/>
                </a:lnTo>
                <a:lnTo>
                  <a:pt x="1168584" y="931977"/>
                </a:lnTo>
                <a:lnTo>
                  <a:pt x="1171454" y="931715"/>
                </a:lnTo>
                <a:lnTo>
                  <a:pt x="1174324" y="931438"/>
                </a:lnTo>
                <a:lnTo>
                  <a:pt x="1177209" y="931161"/>
                </a:lnTo>
                <a:lnTo>
                  <a:pt x="1180079" y="930870"/>
                </a:lnTo>
                <a:lnTo>
                  <a:pt x="1182949" y="930578"/>
                </a:lnTo>
                <a:lnTo>
                  <a:pt x="1185820" y="930287"/>
                </a:lnTo>
                <a:lnTo>
                  <a:pt x="1188690" y="929996"/>
                </a:lnTo>
                <a:lnTo>
                  <a:pt x="1191560" y="929689"/>
                </a:lnTo>
                <a:lnTo>
                  <a:pt x="1194430" y="929384"/>
                </a:lnTo>
                <a:lnTo>
                  <a:pt x="1197300" y="929063"/>
                </a:lnTo>
                <a:lnTo>
                  <a:pt x="1200170" y="928757"/>
                </a:lnTo>
                <a:lnTo>
                  <a:pt x="1203040" y="928437"/>
                </a:lnTo>
                <a:lnTo>
                  <a:pt x="1205910" y="928116"/>
                </a:lnTo>
                <a:lnTo>
                  <a:pt x="1208781" y="927781"/>
                </a:lnTo>
                <a:lnTo>
                  <a:pt x="1211651" y="927446"/>
                </a:lnTo>
                <a:lnTo>
                  <a:pt x="1214535" y="927111"/>
                </a:lnTo>
                <a:lnTo>
                  <a:pt x="1217406" y="926761"/>
                </a:lnTo>
                <a:lnTo>
                  <a:pt x="1220276" y="926426"/>
                </a:lnTo>
                <a:lnTo>
                  <a:pt x="1223146" y="926076"/>
                </a:lnTo>
                <a:lnTo>
                  <a:pt x="1226016" y="925712"/>
                </a:lnTo>
                <a:lnTo>
                  <a:pt x="1228886" y="925362"/>
                </a:lnTo>
                <a:lnTo>
                  <a:pt x="1231756" y="924998"/>
                </a:lnTo>
                <a:lnTo>
                  <a:pt x="1234626" y="924619"/>
                </a:lnTo>
                <a:lnTo>
                  <a:pt x="1237496" y="924255"/>
                </a:lnTo>
                <a:lnTo>
                  <a:pt x="1240367" y="923876"/>
                </a:lnTo>
                <a:lnTo>
                  <a:pt x="1243237" y="923498"/>
                </a:lnTo>
                <a:lnTo>
                  <a:pt x="1246107" y="923104"/>
                </a:lnTo>
                <a:lnTo>
                  <a:pt x="1248977" y="922711"/>
                </a:lnTo>
                <a:lnTo>
                  <a:pt x="1251862" y="922318"/>
                </a:lnTo>
                <a:lnTo>
                  <a:pt x="1254732" y="921924"/>
                </a:lnTo>
                <a:lnTo>
                  <a:pt x="1257602" y="921516"/>
                </a:lnTo>
                <a:lnTo>
                  <a:pt x="1260472" y="921108"/>
                </a:lnTo>
                <a:lnTo>
                  <a:pt x="1263342" y="920700"/>
                </a:lnTo>
                <a:lnTo>
                  <a:pt x="1266212" y="920278"/>
                </a:lnTo>
                <a:lnTo>
                  <a:pt x="1269082" y="919855"/>
                </a:lnTo>
                <a:lnTo>
                  <a:pt x="1271952" y="919433"/>
                </a:lnTo>
                <a:lnTo>
                  <a:pt x="1274823" y="918996"/>
                </a:lnTo>
                <a:lnTo>
                  <a:pt x="1277693" y="918559"/>
                </a:lnTo>
                <a:lnTo>
                  <a:pt x="1280563" y="918122"/>
                </a:lnTo>
                <a:lnTo>
                  <a:pt x="1283433" y="917685"/>
                </a:lnTo>
                <a:lnTo>
                  <a:pt x="1286303" y="917233"/>
                </a:lnTo>
                <a:lnTo>
                  <a:pt x="1289188" y="916781"/>
                </a:lnTo>
                <a:lnTo>
                  <a:pt x="1292058" y="916330"/>
                </a:lnTo>
                <a:lnTo>
                  <a:pt x="1294928" y="915863"/>
                </a:lnTo>
                <a:lnTo>
                  <a:pt x="1297798" y="915397"/>
                </a:lnTo>
                <a:lnTo>
                  <a:pt x="1300668" y="914931"/>
                </a:lnTo>
                <a:lnTo>
                  <a:pt x="1303538" y="914450"/>
                </a:lnTo>
                <a:lnTo>
                  <a:pt x="1306408" y="913969"/>
                </a:lnTo>
                <a:lnTo>
                  <a:pt x="1309279" y="913489"/>
                </a:lnTo>
                <a:lnTo>
                  <a:pt x="1312149" y="913008"/>
                </a:lnTo>
                <a:lnTo>
                  <a:pt x="1315019" y="912513"/>
                </a:lnTo>
                <a:lnTo>
                  <a:pt x="1317889" y="912017"/>
                </a:lnTo>
                <a:lnTo>
                  <a:pt x="1320759" y="911522"/>
                </a:lnTo>
                <a:lnTo>
                  <a:pt x="1323629" y="911012"/>
                </a:lnTo>
                <a:lnTo>
                  <a:pt x="1326514" y="910502"/>
                </a:lnTo>
                <a:lnTo>
                  <a:pt x="1329384" y="909992"/>
                </a:lnTo>
                <a:lnTo>
                  <a:pt x="1332254" y="909467"/>
                </a:lnTo>
                <a:lnTo>
                  <a:pt x="1335124" y="908943"/>
                </a:lnTo>
                <a:lnTo>
                  <a:pt x="1337994" y="908419"/>
                </a:lnTo>
                <a:lnTo>
                  <a:pt x="1340864" y="907894"/>
                </a:lnTo>
                <a:lnTo>
                  <a:pt x="1343735" y="907355"/>
                </a:lnTo>
                <a:lnTo>
                  <a:pt x="1346605" y="906816"/>
                </a:lnTo>
                <a:lnTo>
                  <a:pt x="1349475" y="906262"/>
                </a:lnTo>
                <a:lnTo>
                  <a:pt x="1352345" y="905723"/>
                </a:lnTo>
                <a:lnTo>
                  <a:pt x="1355215" y="905170"/>
                </a:lnTo>
                <a:lnTo>
                  <a:pt x="1358085" y="904601"/>
                </a:lnTo>
                <a:lnTo>
                  <a:pt x="1360955" y="904048"/>
                </a:lnTo>
                <a:lnTo>
                  <a:pt x="1363825" y="903480"/>
                </a:lnTo>
                <a:lnTo>
                  <a:pt x="1366710" y="902897"/>
                </a:lnTo>
                <a:lnTo>
                  <a:pt x="1369580" y="902329"/>
                </a:lnTo>
                <a:lnTo>
                  <a:pt x="1372450" y="901746"/>
                </a:lnTo>
                <a:lnTo>
                  <a:pt x="1375321" y="901163"/>
                </a:lnTo>
                <a:lnTo>
                  <a:pt x="1378191" y="900580"/>
                </a:lnTo>
                <a:lnTo>
                  <a:pt x="1381061" y="899983"/>
                </a:lnTo>
                <a:lnTo>
                  <a:pt x="1383931" y="899386"/>
                </a:lnTo>
                <a:lnTo>
                  <a:pt x="1386801" y="898774"/>
                </a:lnTo>
                <a:lnTo>
                  <a:pt x="1389671" y="898176"/>
                </a:lnTo>
                <a:lnTo>
                  <a:pt x="1392541" y="897565"/>
                </a:lnTo>
                <a:lnTo>
                  <a:pt x="1395411" y="896953"/>
                </a:lnTo>
                <a:lnTo>
                  <a:pt x="1398282" y="896326"/>
                </a:lnTo>
                <a:lnTo>
                  <a:pt x="1401152" y="895700"/>
                </a:lnTo>
                <a:lnTo>
                  <a:pt x="1404036" y="895073"/>
                </a:lnTo>
                <a:lnTo>
                  <a:pt x="1406906" y="894447"/>
                </a:lnTo>
                <a:lnTo>
                  <a:pt x="1409777" y="893806"/>
                </a:lnTo>
                <a:lnTo>
                  <a:pt x="1412647" y="893165"/>
                </a:lnTo>
                <a:lnTo>
                  <a:pt x="1415517" y="892509"/>
                </a:lnTo>
                <a:lnTo>
                  <a:pt x="1418387" y="891868"/>
                </a:lnTo>
                <a:lnTo>
                  <a:pt x="1421257" y="891212"/>
                </a:lnTo>
                <a:lnTo>
                  <a:pt x="1424127" y="890557"/>
                </a:lnTo>
                <a:lnTo>
                  <a:pt x="1426997" y="889887"/>
                </a:lnTo>
                <a:lnTo>
                  <a:pt x="1429867" y="889217"/>
                </a:lnTo>
                <a:lnTo>
                  <a:pt x="1432738" y="888546"/>
                </a:lnTo>
                <a:lnTo>
                  <a:pt x="1435608" y="887861"/>
                </a:lnTo>
                <a:lnTo>
                  <a:pt x="1438478" y="887191"/>
                </a:lnTo>
                <a:lnTo>
                  <a:pt x="1441362" y="886506"/>
                </a:lnTo>
                <a:lnTo>
                  <a:pt x="1444233" y="885807"/>
                </a:lnTo>
                <a:lnTo>
                  <a:pt x="1447103" y="885122"/>
                </a:lnTo>
                <a:lnTo>
                  <a:pt x="1449973" y="884423"/>
                </a:lnTo>
                <a:lnTo>
                  <a:pt x="1452843" y="883709"/>
                </a:lnTo>
                <a:lnTo>
                  <a:pt x="1455713" y="883010"/>
                </a:lnTo>
                <a:lnTo>
                  <a:pt x="1458583" y="882296"/>
                </a:lnTo>
                <a:lnTo>
                  <a:pt x="1461453" y="881582"/>
                </a:lnTo>
                <a:lnTo>
                  <a:pt x="1464323" y="880854"/>
                </a:lnTo>
                <a:lnTo>
                  <a:pt x="1467194" y="880125"/>
                </a:lnTo>
                <a:lnTo>
                  <a:pt x="1470064" y="879397"/>
                </a:lnTo>
                <a:lnTo>
                  <a:pt x="1472934" y="878668"/>
                </a:lnTo>
                <a:lnTo>
                  <a:pt x="1475804" y="877925"/>
                </a:lnTo>
                <a:lnTo>
                  <a:pt x="1478689" y="877182"/>
                </a:lnTo>
                <a:lnTo>
                  <a:pt x="1481559" y="876439"/>
                </a:lnTo>
                <a:lnTo>
                  <a:pt x="1484429" y="875682"/>
                </a:lnTo>
                <a:lnTo>
                  <a:pt x="1487299" y="874924"/>
                </a:lnTo>
                <a:lnTo>
                  <a:pt x="1490169" y="874166"/>
                </a:lnTo>
                <a:lnTo>
                  <a:pt x="1493039" y="873394"/>
                </a:lnTo>
                <a:lnTo>
                  <a:pt x="1495909" y="872637"/>
                </a:lnTo>
                <a:lnTo>
                  <a:pt x="1498780" y="871850"/>
                </a:lnTo>
                <a:lnTo>
                  <a:pt x="1501650" y="871078"/>
                </a:lnTo>
                <a:lnTo>
                  <a:pt x="1504520" y="870291"/>
                </a:lnTo>
                <a:lnTo>
                  <a:pt x="1507390" y="869504"/>
                </a:lnTo>
                <a:lnTo>
                  <a:pt x="1510260" y="868718"/>
                </a:lnTo>
                <a:lnTo>
                  <a:pt x="1513130" y="867916"/>
                </a:lnTo>
                <a:lnTo>
                  <a:pt x="1516015" y="867115"/>
                </a:lnTo>
                <a:lnTo>
                  <a:pt x="1518885" y="866314"/>
                </a:lnTo>
                <a:lnTo>
                  <a:pt x="1521755" y="865498"/>
                </a:lnTo>
                <a:lnTo>
                  <a:pt x="1524625" y="864697"/>
                </a:lnTo>
                <a:lnTo>
                  <a:pt x="1527495" y="863866"/>
                </a:lnTo>
                <a:lnTo>
                  <a:pt x="1530365" y="863050"/>
                </a:lnTo>
                <a:lnTo>
                  <a:pt x="1533236" y="862220"/>
                </a:lnTo>
                <a:lnTo>
                  <a:pt x="1536106" y="861389"/>
                </a:lnTo>
                <a:lnTo>
                  <a:pt x="1538976" y="860559"/>
                </a:lnTo>
                <a:lnTo>
                  <a:pt x="1541846" y="859714"/>
                </a:lnTo>
                <a:lnTo>
                  <a:pt x="1544716" y="858869"/>
                </a:lnTo>
                <a:lnTo>
                  <a:pt x="1547586" y="858024"/>
                </a:lnTo>
                <a:lnTo>
                  <a:pt x="1550456" y="857164"/>
                </a:lnTo>
                <a:lnTo>
                  <a:pt x="1553326" y="856305"/>
                </a:lnTo>
                <a:lnTo>
                  <a:pt x="1556211" y="855445"/>
                </a:lnTo>
                <a:lnTo>
                  <a:pt x="1559081" y="854586"/>
                </a:lnTo>
                <a:lnTo>
                  <a:pt x="1561951" y="853711"/>
                </a:lnTo>
                <a:lnTo>
                  <a:pt x="1564821" y="852837"/>
                </a:lnTo>
                <a:lnTo>
                  <a:pt x="1567692" y="851949"/>
                </a:lnTo>
                <a:lnTo>
                  <a:pt x="1570562" y="851074"/>
                </a:lnTo>
                <a:lnTo>
                  <a:pt x="1573432" y="850186"/>
                </a:lnTo>
                <a:lnTo>
                  <a:pt x="1576302" y="849282"/>
                </a:lnTo>
                <a:lnTo>
                  <a:pt x="1579172" y="848394"/>
                </a:lnTo>
                <a:lnTo>
                  <a:pt x="1582042" y="847490"/>
                </a:lnTo>
                <a:lnTo>
                  <a:pt x="1584912" y="846587"/>
                </a:lnTo>
                <a:lnTo>
                  <a:pt x="1587782" y="845669"/>
                </a:lnTo>
                <a:lnTo>
                  <a:pt x="1590653" y="844751"/>
                </a:lnTo>
                <a:lnTo>
                  <a:pt x="1593537" y="843834"/>
                </a:lnTo>
                <a:lnTo>
                  <a:pt x="1596407" y="842916"/>
                </a:lnTo>
                <a:lnTo>
                  <a:pt x="1599278" y="841983"/>
                </a:lnTo>
                <a:lnTo>
                  <a:pt x="1602148" y="841051"/>
                </a:lnTo>
                <a:lnTo>
                  <a:pt x="1605018" y="840118"/>
                </a:lnTo>
                <a:lnTo>
                  <a:pt x="1607888" y="839171"/>
                </a:lnTo>
                <a:lnTo>
                  <a:pt x="1610758" y="838224"/>
                </a:lnTo>
                <a:lnTo>
                  <a:pt x="1613628" y="837277"/>
                </a:lnTo>
                <a:lnTo>
                  <a:pt x="1616498" y="836316"/>
                </a:lnTo>
                <a:lnTo>
                  <a:pt x="1619368" y="835354"/>
                </a:lnTo>
                <a:lnTo>
                  <a:pt x="1622239" y="834393"/>
                </a:lnTo>
                <a:lnTo>
                  <a:pt x="1625109" y="833431"/>
                </a:lnTo>
                <a:lnTo>
                  <a:pt x="1627979" y="832455"/>
                </a:lnTo>
                <a:lnTo>
                  <a:pt x="1630864" y="831479"/>
                </a:lnTo>
                <a:lnTo>
                  <a:pt x="1633734" y="830503"/>
                </a:lnTo>
                <a:lnTo>
                  <a:pt x="1636604" y="829512"/>
                </a:lnTo>
                <a:lnTo>
                  <a:pt x="1639474" y="828521"/>
                </a:lnTo>
                <a:lnTo>
                  <a:pt x="1642344" y="827531"/>
                </a:lnTo>
                <a:lnTo>
                  <a:pt x="1645214" y="826525"/>
                </a:lnTo>
                <a:lnTo>
                  <a:pt x="1648084" y="825520"/>
                </a:lnTo>
                <a:lnTo>
                  <a:pt x="1650954" y="824515"/>
                </a:lnTo>
                <a:lnTo>
                  <a:pt x="1653824" y="823509"/>
                </a:lnTo>
                <a:lnTo>
                  <a:pt x="1656695" y="822490"/>
                </a:lnTo>
                <a:lnTo>
                  <a:pt x="1659565" y="821470"/>
                </a:lnTo>
                <a:lnTo>
                  <a:pt x="1662435" y="820435"/>
                </a:lnTo>
                <a:lnTo>
                  <a:pt x="1665305" y="819416"/>
                </a:lnTo>
                <a:lnTo>
                  <a:pt x="1668190" y="818381"/>
                </a:lnTo>
                <a:lnTo>
                  <a:pt x="1671060" y="817347"/>
                </a:lnTo>
                <a:lnTo>
                  <a:pt x="1673930" y="816298"/>
                </a:lnTo>
                <a:lnTo>
                  <a:pt x="1676800" y="815249"/>
                </a:lnTo>
                <a:lnTo>
                  <a:pt x="1679670" y="814200"/>
                </a:lnTo>
                <a:lnTo>
                  <a:pt x="1682540" y="813136"/>
                </a:lnTo>
                <a:lnTo>
                  <a:pt x="1685410" y="812087"/>
                </a:lnTo>
                <a:lnTo>
                  <a:pt x="1688280" y="811009"/>
                </a:lnTo>
                <a:lnTo>
                  <a:pt x="1691151" y="809946"/>
                </a:lnTo>
                <a:lnTo>
                  <a:pt x="1694021" y="808868"/>
                </a:lnTo>
                <a:lnTo>
                  <a:pt x="1696891" y="807790"/>
                </a:lnTo>
                <a:lnTo>
                  <a:pt x="1699761" y="806711"/>
                </a:lnTo>
                <a:lnTo>
                  <a:pt x="1702631" y="805619"/>
                </a:lnTo>
                <a:lnTo>
                  <a:pt x="1705516" y="804526"/>
                </a:lnTo>
                <a:lnTo>
                  <a:pt x="1708386" y="803433"/>
                </a:lnTo>
                <a:lnTo>
                  <a:pt x="1711256" y="802341"/>
                </a:lnTo>
                <a:lnTo>
                  <a:pt x="1714126" y="801233"/>
                </a:lnTo>
                <a:lnTo>
                  <a:pt x="1716996" y="800126"/>
                </a:lnTo>
                <a:lnTo>
                  <a:pt x="1719866" y="799004"/>
                </a:lnTo>
                <a:lnTo>
                  <a:pt x="1722736" y="797897"/>
                </a:lnTo>
                <a:lnTo>
                  <a:pt x="1725607" y="796761"/>
                </a:lnTo>
                <a:lnTo>
                  <a:pt x="1728477" y="795639"/>
                </a:lnTo>
                <a:lnTo>
                  <a:pt x="1731347" y="794502"/>
                </a:lnTo>
                <a:lnTo>
                  <a:pt x="1734217" y="793381"/>
                </a:lnTo>
                <a:lnTo>
                  <a:pt x="1737087" y="792230"/>
                </a:lnTo>
                <a:lnTo>
                  <a:pt x="1739957" y="791093"/>
                </a:lnTo>
                <a:lnTo>
                  <a:pt x="1742842" y="789942"/>
                </a:lnTo>
                <a:lnTo>
                  <a:pt x="1745712" y="788791"/>
                </a:lnTo>
                <a:lnTo>
                  <a:pt x="1748582" y="787626"/>
                </a:lnTo>
                <a:lnTo>
                  <a:pt x="1751452" y="786460"/>
                </a:lnTo>
                <a:lnTo>
                  <a:pt x="1754322" y="785295"/>
                </a:lnTo>
                <a:lnTo>
                  <a:pt x="1757193" y="784129"/>
                </a:lnTo>
                <a:lnTo>
                  <a:pt x="1760063" y="782949"/>
                </a:lnTo>
                <a:lnTo>
                  <a:pt x="1762933" y="781769"/>
                </a:lnTo>
                <a:lnTo>
                  <a:pt x="1765803" y="780589"/>
                </a:lnTo>
                <a:lnTo>
                  <a:pt x="1768673" y="779409"/>
                </a:lnTo>
                <a:lnTo>
                  <a:pt x="1771543" y="778214"/>
                </a:lnTo>
                <a:lnTo>
                  <a:pt x="1774413" y="777005"/>
                </a:lnTo>
                <a:lnTo>
                  <a:pt x="1777283" y="775810"/>
                </a:lnTo>
                <a:lnTo>
                  <a:pt x="1780154" y="774601"/>
                </a:lnTo>
                <a:lnTo>
                  <a:pt x="1783038" y="773392"/>
                </a:lnTo>
                <a:lnTo>
                  <a:pt x="1785908" y="772182"/>
                </a:lnTo>
                <a:lnTo>
                  <a:pt x="1788778" y="770959"/>
                </a:lnTo>
                <a:lnTo>
                  <a:pt x="1791649" y="769735"/>
                </a:lnTo>
                <a:lnTo>
                  <a:pt x="1794519" y="768511"/>
                </a:lnTo>
                <a:lnTo>
                  <a:pt x="1797389" y="767273"/>
                </a:lnTo>
                <a:lnTo>
                  <a:pt x="1800259" y="766034"/>
                </a:lnTo>
                <a:lnTo>
                  <a:pt x="1803129" y="764796"/>
                </a:lnTo>
                <a:lnTo>
                  <a:pt x="1805999" y="763543"/>
                </a:lnTo>
                <a:lnTo>
                  <a:pt x="1808869" y="762304"/>
                </a:lnTo>
                <a:lnTo>
                  <a:pt x="1811739" y="761052"/>
                </a:lnTo>
                <a:lnTo>
                  <a:pt x="1814610" y="759784"/>
                </a:lnTo>
                <a:lnTo>
                  <a:pt x="1817480" y="758517"/>
                </a:lnTo>
                <a:lnTo>
                  <a:pt x="1820364" y="757249"/>
                </a:lnTo>
                <a:lnTo>
                  <a:pt x="1823234" y="755982"/>
                </a:lnTo>
                <a:lnTo>
                  <a:pt x="1826105" y="754699"/>
                </a:lnTo>
                <a:lnTo>
                  <a:pt x="1828975" y="753417"/>
                </a:lnTo>
                <a:lnTo>
                  <a:pt x="1831845" y="752135"/>
                </a:lnTo>
                <a:lnTo>
                  <a:pt x="1834715" y="750853"/>
                </a:lnTo>
                <a:lnTo>
                  <a:pt x="1837585" y="749556"/>
                </a:lnTo>
                <a:lnTo>
                  <a:pt x="1840455" y="748260"/>
                </a:lnTo>
                <a:lnTo>
                  <a:pt x="1843325" y="746949"/>
                </a:lnTo>
                <a:lnTo>
                  <a:pt x="1846195" y="745652"/>
                </a:lnTo>
                <a:lnTo>
                  <a:pt x="1849066" y="744326"/>
                </a:lnTo>
                <a:lnTo>
                  <a:pt x="1851936" y="743015"/>
                </a:lnTo>
                <a:lnTo>
                  <a:pt x="1854806" y="741689"/>
                </a:lnTo>
                <a:lnTo>
                  <a:pt x="1857691" y="740363"/>
                </a:lnTo>
                <a:lnTo>
                  <a:pt x="1860561" y="739038"/>
                </a:lnTo>
                <a:lnTo>
                  <a:pt x="1863431" y="737712"/>
                </a:lnTo>
                <a:lnTo>
                  <a:pt x="1866301" y="736372"/>
                </a:lnTo>
                <a:lnTo>
                  <a:pt x="1869171" y="735031"/>
                </a:lnTo>
                <a:lnTo>
                  <a:pt x="1872041" y="733676"/>
                </a:lnTo>
                <a:lnTo>
                  <a:pt x="1874911" y="732321"/>
                </a:lnTo>
                <a:lnTo>
                  <a:pt x="1877781" y="730966"/>
                </a:lnTo>
                <a:lnTo>
                  <a:pt x="1880652" y="729611"/>
                </a:lnTo>
                <a:lnTo>
                  <a:pt x="1883522" y="728242"/>
                </a:lnTo>
                <a:lnTo>
                  <a:pt x="1886392" y="726872"/>
                </a:lnTo>
                <a:lnTo>
                  <a:pt x="1889262" y="725503"/>
                </a:lnTo>
                <a:lnTo>
                  <a:pt x="1892132" y="724119"/>
                </a:lnTo>
                <a:lnTo>
                  <a:pt x="1895017" y="722735"/>
                </a:lnTo>
                <a:lnTo>
                  <a:pt x="1897887" y="721351"/>
                </a:lnTo>
                <a:lnTo>
                  <a:pt x="1900757" y="719967"/>
                </a:lnTo>
                <a:lnTo>
                  <a:pt x="1903627" y="718568"/>
                </a:lnTo>
                <a:lnTo>
                  <a:pt x="1906497" y="717169"/>
                </a:lnTo>
                <a:lnTo>
                  <a:pt x="1909367" y="715756"/>
                </a:lnTo>
                <a:lnTo>
                  <a:pt x="1912238" y="714358"/>
                </a:lnTo>
                <a:lnTo>
                  <a:pt x="1915108" y="712944"/>
                </a:lnTo>
                <a:lnTo>
                  <a:pt x="1917978" y="711516"/>
                </a:lnTo>
                <a:lnTo>
                  <a:pt x="1920848" y="710103"/>
                </a:lnTo>
                <a:lnTo>
                  <a:pt x="1923718" y="708676"/>
                </a:lnTo>
                <a:lnTo>
                  <a:pt x="1926588" y="707248"/>
                </a:lnTo>
                <a:lnTo>
                  <a:pt x="1929458" y="705805"/>
                </a:lnTo>
                <a:lnTo>
                  <a:pt x="1932343" y="704363"/>
                </a:lnTo>
                <a:lnTo>
                  <a:pt x="1935213" y="702921"/>
                </a:lnTo>
                <a:lnTo>
                  <a:pt x="1938083" y="701478"/>
                </a:lnTo>
                <a:lnTo>
                  <a:pt x="1940953" y="700021"/>
                </a:lnTo>
                <a:lnTo>
                  <a:pt x="1943823" y="698564"/>
                </a:lnTo>
                <a:lnTo>
                  <a:pt x="1946693" y="697108"/>
                </a:lnTo>
                <a:lnTo>
                  <a:pt x="1949564" y="695636"/>
                </a:lnTo>
                <a:lnTo>
                  <a:pt x="1952434" y="694165"/>
                </a:lnTo>
                <a:lnTo>
                  <a:pt x="1955304" y="692693"/>
                </a:lnTo>
                <a:lnTo>
                  <a:pt x="1958174" y="691207"/>
                </a:lnTo>
                <a:lnTo>
                  <a:pt x="1961044" y="689721"/>
                </a:lnTo>
                <a:lnTo>
                  <a:pt x="1963914" y="688235"/>
                </a:lnTo>
                <a:lnTo>
                  <a:pt x="1966784" y="686749"/>
                </a:lnTo>
                <a:lnTo>
                  <a:pt x="1969654" y="685248"/>
                </a:lnTo>
                <a:lnTo>
                  <a:pt x="1972539" y="683748"/>
                </a:lnTo>
                <a:lnTo>
                  <a:pt x="1975409" y="682247"/>
                </a:lnTo>
                <a:lnTo>
                  <a:pt x="1978279" y="680732"/>
                </a:lnTo>
                <a:lnTo>
                  <a:pt x="1981149" y="679217"/>
                </a:lnTo>
                <a:lnTo>
                  <a:pt x="1984020" y="677702"/>
                </a:lnTo>
                <a:lnTo>
                  <a:pt x="1986890" y="676172"/>
                </a:lnTo>
                <a:lnTo>
                  <a:pt x="1989760" y="674642"/>
                </a:lnTo>
                <a:lnTo>
                  <a:pt x="1992630" y="673112"/>
                </a:lnTo>
                <a:lnTo>
                  <a:pt x="1995500" y="671583"/>
                </a:lnTo>
                <a:lnTo>
                  <a:pt x="1998370" y="670038"/>
                </a:lnTo>
                <a:lnTo>
                  <a:pt x="2001240" y="668494"/>
                </a:lnTo>
                <a:lnTo>
                  <a:pt x="2004110" y="666935"/>
                </a:lnTo>
                <a:lnTo>
                  <a:pt x="2006981" y="665391"/>
                </a:lnTo>
                <a:lnTo>
                  <a:pt x="2009865" y="663832"/>
                </a:lnTo>
                <a:lnTo>
                  <a:pt x="2012735" y="662258"/>
                </a:lnTo>
                <a:lnTo>
                  <a:pt x="2015606" y="660699"/>
                </a:lnTo>
                <a:lnTo>
                  <a:pt x="2018476" y="659126"/>
                </a:lnTo>
                <a:lnTo>
                  <a:pt x="2021346" y="657552"/>
                </a:lnTo>
                <a:lnTo>
                  <a:pt x="2024216" y="655964"/>
                </a:lnTo>
                <a:lnTo>
                  <a:pt x="2027086" y="654376"/>
                </a:lnTo>
                <a:lnTo>
                  <a:pt x="2029956" y="652788"/>
                </a:lnTo>
                <a:lnTo>
                  <a:pt x="2032826" y="651200"/>
                </a:lnTo>
                <a:lnTo>
                  <a:pt x="2035696" y="649598"/>
                </a:lnTo>
                <a:lnTo>
                  <a:pt x="2038567" y="647995"/>
                </a:lnTo>
                <a:lnTo>
                  <a:pt x="2041437" y="646392"/>
                </a:lnTo>
                <a:lnTo>
                  <a:pt x="2044307" y="644775"/>
                </a:lnTo>
                <a:lnTo>
                  <a:pt x="2047192" y="643158"/>
                </a:lnTo>
                <a:lnTo>
                  <a:pt x="2050062" y="641541"/>
                </a:lnTo>
                <a:lnTo>
                  <a:pt x="2052932" y="639909"/>
                </a:lnTo>
                <a:lnTo>
                  <a:pt x="2055802" y="638277"/>
                </a:lnTo>
                <a:lnTo>
                  <a:pt x="2058672" y="636646"/>
                </a:lnTo>
                <a:lnTo>
                  <a:pt x="2061542" y="635014"/>
                </a:lnTo>
                <a:lnTo>
                  <a:pt x="2064412" y="633368"/>
                </a:lnTo>
                <a:lnTo>
                  <a:pt x="2067282" y="631721"/>
                </a:lnTo>
                <a:lnTo>
                  <a:pt x="2070152" y="630075"/>
                </a:lnTo>
                <a:lnTo>
                  <a:pt x="2073023" y="628414"/>
                </a:lnTo>
                <a:lnTo>
                  <a:pt x="2075893" y="626753"/>
                </a:lnTo>
                <a:lnTo>
                  <a:pt x="2078763" y="625092"/>
                </a:lnTo>
                <a:lnTo>
                  <a:pt x="2081633" y="623417"/>
                </a:lnTo>
                <a:lnTo>
                  <a:pt x="2084518" y="621741"/>
                </a:lnTo>
                <a:lnTo>
                  <a:pt x="2087388" y="620066"/>
                </a:lnTo>
                <a:lnTo>
                  <a:pt x="2090258" y="618391"/>
                </a:lnTo>
                <a:lnTo>
                  <a:pt x="2093128" y="616700"/>
                </a:lnTo>
                <a:lnTo>
                  <a:pt x="2095998" y="615010"/>
                </a:lnTo>
                <a:lnTo>
                  <a:pt x="2098868" y="613320"/>
                </a:lnTo>
                <a:lnTo>
                  <a:pt x="2101738" y="611616"/>
                </a:lnTo>
                <a:lnTo>
                  <a:pt x="2104609" y="609911"/>
                </a:lnTo>
                <a:lnTo>
                  <a:pt x="2107479" y="608207"/>
                </a:lnTo>
                <a:lnTo>
                  <a:pt x="2110349" y="606487"/>
                </a:lnTo>
                <a:lnTo>
                  <a:pt x="2113219" y="604768"/>
                </a:lnTo>
                <a:lnTo>
                  <a:pt x="2116089" y="603049"/>
                </a:lnTo>
                <a:lnTo>
                  <a:pt x="2118959" y="601315"/>
                </a:lnTo>
                <a:lnTo>
                  <a:pt x="2121844" y="599596"/>
                </a:lnTo>
                <a:lnTo>
                  <a:pt x="2124714" y="597862"/>
                </a:lnTo>
                <a:lnTo>
                  <a:pt x="2127584" y="596114"/>
                </a:lnTo>
                <a:lnTo>
                  <a:pt x="2130454" y="594366"/>
                </a:lnTo>
                <a:lnTo>
                  <a:pt x="2133324" y="592618"/>
                </a:lnTo>
                <a:lnTo>
                  <a:pt x="2136194" y="590869"/>
                </a:lnTo>
                <a:lnTo>
                  <a:pt x="2139065" y="589106"/>
                </a:lnTo>
                <a:lnTo>
                  <a:pt x="2141935" y="587358"/>
                </a:lnTo>
                <a:lnTo>
                  <a:pt x="2144805" y="585581"/>
                </a:lnTo>
                <a:lnTo>
                  <a:pt x="2147675" y="583818"/>
                </a:lnTo>
                <a:lnTo>
                  <a:pt x="2150545" y="582040"/>
                </a:lnTo>
                <a:lnTo>
                  <a:pt x="2153415" y="580263"/>
                </a:lnTo>
                <a:lnTo>
                  <a:pt x="2156285" y="578471"/>
                </a:lnTo>
                <a:lnTo>
                  <a:pt x="2159155" y="576694"/>
                </a:lnTo>
                <a:lnTo>
                  <a:pt x="2162040" y="574902"/>
                </a:lnTo>
                <a:lnTo>
                  <a:pt x="2164910" y="573095"/>
                </a:lnTo>
                <a:lnTo>
                  <a:pt x="2167780" y="571303"/>
                </a:lnTo>
                <a:lnTo>
                  <a:pt x="2170651" y="569496"/>
                </a:lnTo>
                <a:lnTo>
                  <a:pt x="2173521" y="567690"/>
                </a:lnTo>
                <a:lnTo>
                  <a:pt x="2176391" y="565869"/>
                </a:lnTo>
                <a:lnTo>
                  <a:pt x="2179261" y="564048"/>
                </a:lnTo>
                <a:lnTo>
                  <a:pt x="2182131" y="562226"/>
                </a:lnTo>
                <a:lnTo>
                  <a:pt x="2185001" y="560405"/>
                </a:lnTo>
                <a:lnTo>
                  <a:pt x="2187871" y="558570"/>
                </a:lnTo>
                <a:lnTo>
                  <a:pt x="2190741" y="556734"/>
                </a:lnTo>
                <a:lnTo>
                  <a:pt x="2193612" y="554884"/>
                </a:lnTo>
                <a:lnTo>
                  <a:pt x="2196482" y="553048"/>
                </a:lnTo>
                <a:lnTo>
                  <a:pt x="2199366" y="551198"/>
                </a:lnTo>
                <a:lnTo>
                  <a:pt x="2202236" y="549333"/>
                </a:lnTo>
                <a:lnTo>
                  <a:pt x="2205106" y="547482"/>
                </a:lnTo>
                <a:lnTo>
                  <a:pt x="2207977" y="545618"/>
                </a:lnTo>
                <a:lnTo>
                  <a:pt x="2210847" y="543753"/>
                </a:lnTo>
                <a:lnTo>
                  <a:pt x="2213717" y="541873"/>
                </a:lnTo>
                <a:lnTo>
                  <a:pt x="2216587" y="540008"/>
                </a:lnTo>
                <a:lnTo>
                  <a:pt x="2219457" y="538114"/>
                </a:lnTo>
                <a:lnTo>
                  <a:pt x="2222327" y="536235"/>
                </a:lnTo>
                <a:lnTo>
                  <a:pt x="2225197" y="534341"/>
                </a:lnTo>
                <a:lnTo>
                  <a:pt x="2228067" y="532447"/>
                </a:lnTo>
                <a:lnTo>
                  <a:pt x="2230938" y="530553"/>
                </a:lnTo>
                <a:lnTo>
                  <a:pt x="2233808" y="528644"/>
                </a:lnTo>
                <a:lnTo>
                  <a:pt x="2236692" y="526751"/>
                </a:lnTo>
                <a:lnTo>
                  <a:pt x="2239563" y="524827"/>
                </a:lnTo>
                <a:lnTo>
                  <a:pt x="2242433" y="522919"/>
                </a:lnTo>
                <a:lnTo>
                  <a:pt x="2245303" y="520996"/>
                </a:lnTo>
                <a:lnTo>
                  <a:pt x="2248173" y="519073"/>
                </a:lnTo>
                <a:lnTo>
                  <a:pt x="2251043" y="517135"/>
                </a:lnTo>
                <a:lnTo>
                  <a:pt x="2253913" y="515212"/>
                </a:lnTo>
                <a:lnTo>
                  <a:pt x="2256783" y="513274"/>
                </a:lnTo>
                <a:lnTo>
                  <a:pt x="2259653" y="511322"/>
                </a:lnTo>
                <a:lnTo>
                  <a:pt x="2262524" y="509384"/>
                </a:lnTo>
                <a:lnTo>
                  <a:pt x="2265394" y="507432"/>
                </a:lnTo>
                <a:lnTo>
                  <a:pt x="2268264" y="505480"/>
                </a:lnTo>
                <a:lnTo>
                  <a:pt x="2271134" y="503513"/>
                </a:lnTo>
                <a:lnTo>
                  <a:pt x="2274019" y="501546"/>
                </a:lnTo>
                <a:lnTo>
                  <a:pt x="2276889" y="499579"/>
                </a:lnTo>
                <a:lnTo>
                  <a:pt x="2279759" y="497612"/>
                </a:lnTo>
                <a:lnTo>
                  <a:pt x="2282629" y="495631"/>
                </a:lnTo>
                <a:lnTo>
                  <a:pt x="2285499" y="493649"/>
                </a:lnTo>
                <a:lnTo>
                  <a:pt x="2288369" y="491668"/>
                </a:lnTo>
                <a:lnTo>
                  <a:pt x="2291239" y="489672"/>
                </a:lnTo>
                <a:lnTo>
                  <a:pt x="2294110" y="487676"/>
                </a:lnTo>
                <a:lnTo>
                  <a:pt x="2296980" y="485680"/>
                </a:lnTo>
                <a:lnTo>
                  <a:pt x="2299850" y="483669"/>
                </a:lnTo>
                <a:lnTo>
                  <a:pt x="2302720" y="481659"/>
                </a:lnTo>
                <a:lnTo>
                  <a:pt x="2305590" y="479648"/>
                </a:lnTo>
                <a:lnTo>
                  <a:pt x="2308460" y="477638"/>
                </a:lnTo>
                <a:lnTo>
                  <a:pt x="2311345" y="475613"/>
                </a:lnTo>
                <a:lnTo>
                  <a:pt x="2314215" y="473588"/>
                </a:lnTo>
                <a:lnTo>
                  <a:pt x="2317085" y="471548"/>
                </a:lnTo>
                <a:lnTo>
                  <a:pt x="2319955" y="469523"/>
                </a:lnTo>
                <a:lnTo>
                  <a:pt x="2322825" y="467483"/>
                </a:lnTo>
                <a:lnTo>
                  <a:pt x="2325695" y="465429"/>
                </a:lnTo>
                <a:lnTo>
                  <a:pt x="2328565" y="463389"/>
                </a:lnTo>
                <a:lnTo>
                  <a:pt x="2331436" y="461335"/>
                </a:lnTo>
                <a:lnTo>
                  <a:pt x="2334306" y="459281"/>
                </a:lnTo>
                <a:lnTo>
                  <a:pt x="2337176" y="457212"/>
                </a:lnTo>
                <a:lnTo>
                  <a:pt x="2340046" y="455158"/>
                </a:lnTo>
                <a:lnTo>
                  <a:pt x="2342916" y="453074"/>
                </a:lnTo>
                <a:lnTo>
                  <a:pt x="2345786" y="451006"/>
                </a:lnTo>
                <a:lnTo>
                  <a:pt x="2348671" y="448922"/>
                </a:lnTo>
                <a:lnTo>
                  <a:pt x="2351541" y="446843"/>
                </a:lnTo>
                <a:lnTo>
                  <a:pt x="2354411" y="444755"/>
                </a:lnTo>
                <a:lnTo>
                  <a:pt x="2357281" y="442663"/>
                </a:lnTo>
                <a:lnTo>
                  <a:pt x="2360151" y="440567"/>
                </a:lnTo>
                <a:lnTo>
                  <a:pt x="2363022" y="438464"/>
                </a:lnTo>
                <a:lnTo>
                  <a:pt x="2365892" y="436359"/>
                </a:lnTo>
                <a:lnTo>
                  <a:pt x="2368762" y="434250"/>
                </a:lnTo>
                <a:lnTo>
                  <a:pt x="2371632" y="432136"/>
                </a:lnTo>
                <a:lnTo>
                  <a:pt x="2374502" y="430017"/>
                </a:lnTo>
                <a:lnTo>
                  <a:pt x="2377372" y="427893"/>
                </a:lnTo>
                <a:lnTo>
                  <a:pt x="2380242" y="425766"/>
                </a:lnTo>
                <a:lnTo>
                  <a:pt x="2383112" y="423634"/>
                </a:lnTo>
                <a:lnTo>
                  <a:pt x="2385983" y="421497"/>
                </a:lnTo>
                <a:lnTo>
                  <a:pt x="2388867" y="419357"/>
                </a:lnTo>
                <a:lnTo>
                  <a:pt x="2391737" y="417211"/>
                </a:lnTo>
                <a:lnTo>
                  <a:pt x="2394608" y="415062"/>
                </a:lnTo>
                <a:lnTo>
                  <a:pt x="2397478" y="412907"/>
                </a:lnTo>
                <a:lnTo>
                  <a:pt x="2400348" y="410749"/>
                </a:lnTo>
                <a:lnTo>
                  <a:pt x="2403218" y="408586"/>
                </a:lnTo>
                <a:lnTo>
                  <a:pt x="2406088" y="406420"/>
                </a:lnTo>
                <a:lnTo>
                  <a:pt x="2408958" y="404247"/>
                </a:lnTo>
                <a:lnTo>
                  <a:pt x="2411828" y="402072"/>
                </a:lnTo>
                <a:lnTo>
                  <a:pt x="2414698" y="399891"/>
                </a:lnTo>
                <a:lnTo>
                  <a:pt x="2417568" y="397706"/>
                </a:lnTo>
                <a:lnTo>
                  <a:pt x="2420439" y="395517"/>
                </a:lnTo>
                <a:lnTo>
                  <a:pt x="2423309" y="393323"/>
                </a:lnTo>
                <a:lnTo>
                  <a:pt x="2426193" y="391125"/>
                </a:lnTo>
                <a:lnTo>
                  <a:pt x="2429064" y="388922"/>
                </a:lnTo>
                <a:lnTo>
                  <a:pt x="2431934" y="386716"/>
                </a:lnTo>
                <a:lnTo>
                  <a:pt x="2434804" y="384505"/>
                </a:lnTo>
                <a:lnTo>
                  <a:pt x="2437674" y="382289"/>
                </a:lnTo>
                <a:lnTo>
                  <a:pt x="2440544" y="380068"/>
                </a:lnTo>
                <a:lnTo>
                  <a:pt x="2443414" y="377844"/>
                </a:lnTo>
                <a:lnTo>
                  <a:pt x="2446284" y="375615"/>
                </a:lnTo>
                <a:lnTo>
                  <a:pt x="2449154" y="373381"/>
                </a:lnTo>
                <a:lnTo>
                  <a:pt x="2452025" y="371143"/>
                </a:lnTo>
                <a:lnTo>
                  <a:pt x="2454895" y="368901"/>
                </a:lnTo>
                <a:lnTo>
                  <a:pt x="2457765" y="366654"/>
                </a:lnTo>
                <a:lnTo>
                  <a:pt x="2460635" y="364404"/>
                </a:lnTo>
                <a:lnTo>
                  <a:pt x="2463519" y="362148"/>
                </a:lnTo>
                <a:lnTo>
                  <a:pt x="2466390" y="359889"/>
                </a:lnTo>
                <a:lnTo>
                  <a:pt x="2469260" y="357625"/>
                </a:lnTo>
                <a:lnTo>
                  <a:pt x="2472130" y="355356"/>
                </a:lnTo>
                <a:lnTo>
                  <a:pt x="2475000" y="353083"/>
                </a:lnTo>
                <a:lnTo>
                  <a:pt x="2477870" y="350805"/>
                </a:lnTo>
                <a:lnTo>
                  <a:pt x="2480740" y="348523"/>
                </a:lnTo>
                <a:lnTo>
                  <a:pt x="2483610" y="346237"/>
                </a:lnTo>
                <a:lnTo>
                  <a:pt x="2486480" y="343947"/>
                </a:lnTo>
                <a:lnTo>
                  <a:pt x="2489351" y="341651"/>
                </a:lnTo>
                <a:lnTo>
                  <a:pt x="2492221" y="339352"/>
                </a:lnTo>
                <a:lnTo>
                  <a:pt x="2495091" y="337049"/>
                </a:lnTo>
                <a:lnTo>
                  <a:pt x="2497961" y="334739"/>
                </a:lnTo>
                <a:lnTo>
                  <a:pt x="2500846" y="332427"/>
                </a:lnTo>
                <a:lnTo>
                  <a:pt x="2503716" y="330109"/>
                </a:lnTo>
                <a:lnTo>
                  <a:pt x="2506586" y="327788"/>
                </a:lnTo>
                <a:lnTo>
                  <a:pt x="2509456" y="325462"/>
                </a:lnTo>
                <a:lnTo>
                  <a:pt x="2512326" y="323132"/>
                </a:lnTo>
                <a:lnTo>
                  <a:pt x="2515196" y="320797"/>
                </a:lnTo>
                <a:lnTo>
                  <a:pt x="2518066" y="318458"/>
                </a:lnTo>
                <a:lnTo>
                  <a:pt x="2520937" y="316114"/>
                </a:lnTo>
                <a:lnTo>
                  <a:pt x="2523807" y="313766"/>
                </a:lnTo>
                <a:lnTo>
                  <a:pt x="2526677" y="311414"/>
                </a:lnTo>
                <a:lnTo>
                  <a:pt x="2529547" y="309057"/>
                </a:lnTo>
                <a:lnTo>
                  <a:pt x="2532417" y="306695"/>
                </a:lnTo>
                <a:lnTo>
                  <a:pt x="2535287" y="304331"/>
                </a:lnTo>
                <a:lnTo>
                  <a:pt x="2538172" y="301960"/>
                </a:lnTo>
                <a:lnTo>
                  <a:pt x="2541042" y="299585"/>
                </a:lnTo>
                <a:lnTo>
                  <a:pt x="2543912" y="297206"/>
                </a:lnTo>
                <a:lnTo>
                  <a:pt x="2546782" y="294823"/>
                </a:lnTo>
                <a:lnTo>
                  <a:pt x="2549652" y="292436"/>
                </a:lnTo>
                <a:lnTo>
                  <a:pt x="2552522" y="290044"/>
                </a:lnTo>
                <a:lnTo>
                  <a:pt x="2555392" y="287647"/>
                </a:lnTo>
                <a:lnTo>
                  <a:pt x="2558263" y="285246"/>
                </a:lnTo>
                <a:lnTo>
                  <a:pt x="2561133" y="282841"/>
                </a:lnTo>
                <a:lnTo>
                  <a:pt x="2564003" y="280431"/>
                </a:lnTo>
                <a:lnTo>
                  <a:pt x="2566873" y="278017"/>
                </a:lnTo>
                <a:lnTo>
                  <a:pt x="2569743" y="275599"/>
                </a:lnTo>
                <a:lnTo>
                  <a:pt x="2572613" y="273176"/>
                </a:lnTo>
                <a:lnTo>
                  <a:pt x="2575483" y="270749"/>
                </a:lnTo>
                <a:lnTo>
                  <a:pt x="2578368" y="268317"/>
                </a:lnTo>
                <a:lnTo>
                  <a:pt x="2581238" y="265880"/>
                </a:lnTo>
                <a:lnTo>
                  <a:pt x="2584109" y="263439"/>
                </a:lnTo>
                <a:lnTo>
                  <a:pt x="2586979" y="260995"/>
                </a:lnTo>
                <a:lnTo>
                  <a:pt x="2589849" y="258546"/>
                </a:lnTo>
                <a:lnTo>
                  <a:pt x="2592719" y="256092"/>
                </a:lnTo>
                <a:lnTo>
                  <a:pt x="2595589" y="253633"/>
                </a:lnTo>
                <a:lnTo>
                  <a:pt x="2598459" y="251171"/>
                </a:lnTo>
                <a:lnTo>
                  <a:pt x="2601329" y="248704"/>
                </a:lnTo>
                <a:lnTo>
                  <a:pt x="2604199" y="246232"/>
                </a:lnTo>
                <a:lnTo>
                  <a:pt x="2607070" y="243756"/>
                </a:lnTo>
                <a:lnTo>
                  <a:pt x="2609940" y="241277"/>
                </a:lnTo>
                <a:lnTo>
                  <a:pt x="2612810" y="238791"/>
                </a:lnTo>
                <a:lnTo>
                  <a:pt x="2615694" y="236303"/>
                </a:lnTo>
                <a:lnTo>
                  <a:pt x="2618564" y="233809"/>
                </a:lnTo>
                <a:lnTo>
                  <a:pt x="2621435" y="231311"/>
                </a:lnTo>
                <a:lnTo>
                  <a:pt x="2624305" y="228808"/>
                </a:lnTo>
                <a:lnTo>
                  <a:pt x="2627175" y="226303"/>
                </a:lnTo>
                <a:lnTo>
                  <a:pt x="2630045" y="223791"/>
                </a:lnTo>
                <a:lnTo>
                  <a:pt x="2632915" y="221275"/>
                </a:lnTo>
                <a:lnTo>
                  <a:pt x="2635785" y="218756"/>
                </a:lnTo>
                <a:lnTo>
                  <a:pt x="2638655" y="216231"/>
                </a:lnTo>
                <a:lnTo>
                  <a:pt x="2641525" y="213702"/>
                </a:lnTo>
                <a:lnTo>
                  <a:pt x="2644396" y="211170"/>
                </a:lnTo>
                <a:lnTo>
                  <a:pt x="2647266" y="208632"/>
                </a:lnTo>
                <a:lnTo>
                  <a:pt x="2650136" y="206089"/>
                </a:lnTo>
                <a:lnTo>
                  <a:pt x="2653020" y="203543"/>
                </a:lnTo>
                <a:lnTo>
                  <a:pt x="2655891" y="200993"/>
                </a:lnTo>
                <a:lnTo>
                  <a:pt x="2658761" y="198438"/>
                </a:lnTo>
                <a:lnTo>
                  <a:pt x="2661631" y="195878"/>
                </a:lnTo>
                <a:lnTo>
                  <a:pt x="2664501" y="193314"/>
                </a:lnTo>
                <a:lnTo>
                  <a:pt x="2667371" y="190745"/>
                </a:lnTo>
                <a:lnTo>
                  <a:pt x="2670241" y="188172"/>
                </a:lnTo>
                <a:lnTo>
                  <a:pt x="2673111" y="185595"/>
                </a:lnTo>
                <a:lnTo>
                  <a:pt x="2675981" y="183013"/>
                </a:lnTo>
                <a:lnTo>
                  <a:pt x="2678852" y="180427"/>
                </a:lnTo>
                <a:lnTo>
                  <a:pt x="2681722" y="177837"/>
                </a:lnTo>
                <a:lnTo>
                  <a:pt x="2684592" y="175242"/>
                </a:lnTo>
                <a:lnTo>
                  <a:pt x="2687462" y="172643"/>
                </a:lnTo>
                <a:lnTo>
                  <a:pt x="2690347" y="170039"/>
                </a:lnTo>
                <a:lnTo>
                  <a:pt x="2693217" y="167432"/>
                </a:lnTo>
                <a:lnTo>
                  <a:pt x="2696087" y="164818"/>
                </a:lnTo>
                <a:lnTo>
                  <a:pt x="2698957" y="162201"/>
                </a:lnTo>
                <a:lnTo>
                  <a:pt x="2701827" y="159580"/>
                </a:lnTo>
                <a:lnTo>
                  <a:pt x="2704697" y="156955"/>
                </a:lnTo>
                <a:lnTo>
                  <a:pt x="2707567" y="154324"/>
                </a:lnTo>
                <a:lnTo>
                  <a:pt x="2710438" y="151690"/>
                </a:lnTo>
                <a:lnTo>
                  <a:pt x="2713308" y="149051"/>
                </a:lnTo>
                <a:lnTo>
                  <a:pt x="2716178" y="146407"/>
                </a:lnTo>
                <a:lnTo>
                  <a:pt x="2719048" y="143760"/>
                </a:lnTo>
                <a:lnTo>
                  <a:pt x="2721918" y="141108"/>
                </a:lnTo>
                <a:lnTo>
                  <a:pt x="2724788" y="138451"/>
                </a:lnTo>
                <a:lnTo>
                  <a:pt x="2727673" y="135790"/>
                </a:lnTo>
                <a:lnTo>
                  <a:pt x="2730543" y="133124"/>
                </a:lnTo>
                <a:lnTo>
                  <a:pt x="2733413" y="130455"/>
                </a:lnTo>
                <a:lnTo>
                  <a:pt x="2736283" y="127780"/>
                </a:lnTo>
                <a:lnTo>
                  <a:pt x="2739153" y="125102"/>
                </a:lnTo>
                <a:lnTo>
                  <a:pt x="2742023" y="122419"/>
                </a:lnTo>
                <a:lnTo>
                  <a:pt x="2744893" y="119731"/>
                </a:lnTo>
                <a:lnTo>
                  <a:pt x="2747764" y="117040"/>
                </a:lnTo>
                <a:lnTo>
                  <a:pt x="2750634" y="114343"/>
                </a:lnTo>
                <a:lnTo>
                  <a:pt x="2753504" y="111642"/>
                </a:lnTo>
                <a:lnTo>
                  <a:pt x="2756374" y="108938"/>
                </a:lnTo>
                <a:lnTo>
                  <a:pt x="2759244" y="106228"/>
                </a:lnTo>
                <a:lnTo>
                  <a:pt x="2762114" y="103514"/>
                </a:lnTo>
                <a:lnTo>
                  <a:pt x="2764984" y="100795"/>
                </a:lnTo>
                <a:lnTo>
                  <a:pt x="2767869" y="98072"/>
                </a:lnTo>
                <a:lnTo>
                  <a:pt x="2770739" y="95346"/>
                </a:lnTo>
                <a:lnTo>
                  <a:pt x="2773609" y="92615"/>
                </a:lnTo>
                <a:lnTo>
                  <a:pt x="2776479" y="89879"/>
                </a:lnTo>
                <a:lnTo>
                  <a:pt x="2779350" y="87138"/>
                </a:lnTo>
                <a:lnTo>
                  <a:pt x="2782220" y="84393"/>
                </a:lnTo>
                <a:lnTo>
                  <a:pt x="2785090" y="81644"/>
                </a:lnTo>
                <a:lnTo>
                  <a:pt x="2787960" y="78890"/>
                </a:lnTo>
                <a:lnTo>
                  <a:pt x="2790830" y="76133"/>
                </a:lnTo>
                <a:lnTo>
                  <a:pt x="2793700" y="73370"/>
                </a:lnTo>
                <a:lnTo>
                  <a:pt x="2796570" y="70604"/>
                </a:lnTo>
                <a:lnTo>
                  <a:pt x="2799440" y="67832"/>
                </a:lnTo>
                <a:lnTo>
                  <a:pt x="2802311" y="65056"/>
                </a:lnTo>
                <a:lnTo>
                  <a:pt x="2805195" y="62276"/>
                </a:lnTo>
                <a:lnTo>
                  <a:pt x="2808065" y="59492"/>
                </a:lnTo>
                <a:lnTo>
                  <a:pt x="2810936" y="56703"/>
                </a:lnTo>
                <a:lnTo>
                  <a:pt x="2813806" y="53910"/>
                </a:lnTo>
                <a:lnTo>
                  <a:pt x="2816676" y="51111"/>
                </a:lnTo>
                <a:lnTo>
                  <a:pt x="2819546" y="48310"/>
                </a:lnTo>
                <a:lnTo>
                  <a:pt x="2822416" y="45504"/>
                </a:lnTo>
                <a:lnTo>
                  <a:pt x="2825286" y="42692"/>
                </a:lnTo>
                <a:lnTo>
                  <a:pt x="2828156" y="39877"/>
                </a:lnTo>
                <a:lnTo>
                  <a:pt x="2831026" y="37058"/>
                </a:lnTo>
                <a:lnTo>
                  <a:pt x="2833897" y="34233"/>
                </a:lnTo>
                <a:lnTo>
                  <a:pt x="2836767" y="31405"/>
                </a:lnTo>
                <a:lnTo>
                  <a:pt x="2839637" y="28572"/>
                </a:lnTo>
                <a:lnTo>
                  <a:pt x="2842521" y="25735"/>
                </a:lnTo>
                <a:lnTo>
                  <a:pt x="2845391" y="22893"/>
                </a:lnTo>
                <a:lnTo>
                  <a:pt x="2848262" y="20047"/>
                </a:lnTo>
                <a:lnTo>
                  <a:pt x="2851132" y="17196"/>
                </a:lnTo>
                <a:lnTo>
                  <a:pt x="2854002" y="14340"/>
                </a:lnTo>
                <a:lnTo>
                  <a:pt x="2856872" y="11482"/>
                </a:lnTo>
                <a:lnTo>
                  <a:pt x="2859742" y="8618"/>
                </a:lnTo>
                <a:lnTo>
                  <a:pt x="2862612" y="5749"/>
                </a:lnTo>
                <a:lnTo>
                  <a:pt x="2865482" y="2877"/>
                </a:lnTo>
                <a:lnTo>
                  <a:pt x="2868352" y="0"/>
                </a:lnTo>
              </a:path>
            </a:pathLst>
          </a:custGeom>
          <a:noFill/>
          <a:ln w="17478" cap="rnd">
            <a:solidFill>
              <a:srgbClr val="FF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9" name="Freeform 68">
            <a:extLst>
              <a:ext uri="{FF2B5EF4-FFF2-40B4-BE49-F238E27FC236}">
                <a16:creationId xmlns:a16="http://schemas.microsoft.com/office/drawing/2014/main" id="{45612A0D-D639-AC42-4F20-C9A04030B988}"/>
              </a:ext>
            </a:extLst>
          </p:cNvPr>
          <p:cNvSpPr/>
          <p:nvPr/>
        </p:nvSpPr>
        <p:spPr>
          <a:xfrm>
            <a:off x="774063" y="1948467"/>
            <a:ext cx="2868352" cy="1825513"/>
          </a:xfrm>
          <a:custGeom>
            <a:avLst/>
            <a:gdLst>
              <a:gd name="connsiteX0" fmla="*/ 0 w 2868352"/>
              <a:gd name="connsiteY0" fmla="*/ 0 h 1825513"/>
              <a:gd name="connsiteX1" fmla="*/ 2872 w 2868352"/>
              <a:gd name="connsiteY1" fmla="*/ 6348 h 1825513"/>
              <a:gd name="connsiteX2" fmla="*/ 5742 w 2868352"/>
              <a:gd name="connsiteY2" fmla="*/ 12694 h 1825513"/>
              <a:gd name="connsiteX3" fmla="*/ 8613 w 2868352"/>
              <a:gd name="connsiteY3" fmla="*/ 19038 h 1825513"/>
              <a:gd name="connsiteX4" fmla="*/ 11485 w 2868352"/>
              <a:gd name="connsiteY4" fmla="*/ 25381 h 1825513"/>
              <a:gd name="connsiteX5" fmla="*/ 14356 w 2868352"/>
              <a:gd name="connsiteY5" fmla="*/ 31722 h 1825513"/>
              <a:gd name="connsiteX6" fmla="*/ 17227 w 2868352"/>
              <a:gd name="connsiteY6" fmla="*/ 38061 h 1825513"/>
              <a:gd name="connsiteX7" fmla="*/ 20098 w 2868352"/>
              <a:gd name="connsiteY7" fmla="*/ 44398 h 1825513"/>
              <a:gd name="connsiteX8" fmla="*/ 22970 w 2868352"/>
              <a:gd name="connsiteY8" fmla="*/ 50734 h 1825513"/>
              <a:gd name="connsiteX9" fmla="*/ 25841 w 2868352"/>
              <a:gd name="connsiteY9" fmla="*/ 57068 h 1825513"/>
              <a:gd name="connsiteX10" fmla="*/ 28711 w 2868352"/>
              <a:gd name="connsiteY10" fmla="*/ 63401 h 1825513"/>
              <a:gd name="connsiteX11" fmla="*/ 31583 w 2868352"/>
              <a:gd name="connsiteY11" fmla="*/ 69731 h 1825513"/>
              <a:gd name="connsiteX12" fmla="*/ 34455 w 2868352"/>
              <a:gd name="connsiteY12" fmla="*/ 76060 h 1825513"/>
              <a:gd name="connsiteX13" fmla="*/ 37326 w 2868352"/>
              <a:gd name="connsiteY13" fmla="*/ 82387 h 1825513"/>
              <a:gd name="connsiteX14" fmla="*/ 40196 w 2868352"/>
              <a:gd name="connsiteY14" fmla="*/ 88712 h 1825513"/>
              <a:gd name="connsiteX15" fmla="*/ 43068 w 2868352"/>
              <a:gd name="connsiteY15" fmla="*/ 95036 h 1825513"/>
              <a:gd name="connsiteX16" fmla="*/ 45939 w 2868352"/>
              <a:gd name="connsiteY16" fmla="*/ 101358 h 1825513"/>
              <a:gd name="connsiteX17" fmla="*/ 48811 w 2868352"/>
              <a:gd name="connsiteY17" fmla="*/ 107678 h 1825513"/>
              <a:gd name="connsiteX18" fmla="*/ 51681 w 2868352"/>
              <a:gd name="connsiteY18" fmla="*/ 113997 h 1825513"/>
              <a:gd name="connsiteX19" fmla="*/ 54553 w 2868352"/>
              <a:gd name="connsiteY19" fmla="*/ 120314 h 1825513"/>
              <a:gd name="connsiteX20" fmla="*/ 57424 w 2868352"/>
              <a:gd name="connsiteY20" fmla="*/ 126628 h 1825513"/>
              <a:gd name="connsiteX21" fmla="*/ 60296 w 2868352"/>
              <a:gd name="connsiteY21" fmla="*/ 132941 h 1825513"/>
              <a:gd name="connsiteX22" fmla="*/ 63166 w 2868352"/>
              <a:gd name="connsiteY22" fmla="*/ 139252 h 1825513"/>
              <a:gd name="connsiteX23" fmla="*/ 66038 w 2868352"/>
              <a:gd name="connsiteY23" fmla="*/ 145562 h 1825513"/>
              <a:gd name="connsiteX24" fmla="*/ 68909 w 2868352"/>
              <a:gd name="connsiteY24" fmla="*/ 151871 h 1825513"/>
              <a:gd name="connsiteX25" fmla="*/ 71781 w 2868352"/>
              <a:gd name="connsiteY25" fmla="*/ 158176 h 1825513"/>
              <a:gd name="connsiteX26" fmla="*/ 74651 w 2868352"/>
              <a:gd name="connsiteY26" fmla="*/ 164482 h 1825513"/>
              <a:gd name="connsiteX27" fmla="*/ 77522 w 2868352"/>
              <a:gd name="connsiteY27" fmla="*/ 170784 h 1825513"/>
              <a:gd name="connsiteX28" fmla="*/ 80394 w 2868352"/>
              <a:gd name="connsiteY28" fmla="*/ 177085 h 1825513"/>
              <a:gd name="connsiteX29" fmla="*/ 83266 w 2868352"/>
              <a:gd name="connsiteY29" fmla="*/ 183385 h 1825513"/>
              <a:gd name="connsiteX30" fmla="*/ 86137 w 2868352"/>
              <a:gd name="connsiteY30" fmla="*/ 189682 h 1825513"/>
              <a:gd name="connsiteX31" fmla="*/ 89007 w 2868352"/>
              <a:gd name="connsiteY31" fmla="*/ 195977 h 1825513"/>
              <a:gd name="connsiteX32" fmla="*/ 91879 w 2868352"/>
              <a:gd name="connsiteY32" fmla="*/ 202273 h 1825513"/>
              <a:gd name="connsiteX33" fmla="*/ 94750 w 2868352"/>
              <a:gd name="connsiteY33" fmla="*/ 208565 h 1825513"/>
              <a:gd name="connsiteX34" fmla="*/ 97622 w 2868352"/>
              <a:gd name="connsiteY34" fmla="*/ 214854 h 1825513"/>
              <a:gd name="connsiteX35" fmla="*/ 100492 w 2868352"/>
              <a:gd name="connsiteY35" fmla="*/ 221144 h 1825513"/>
              <a:gd name="connsiteX36" fmla="*/ 103364 w 2868352"/>
              <a:gd name="connsiteY36" fmla="*/ 227432 h 1825513"/>
              <a:gd name="connsiteX37" fmla="*/ 106235 w 2868352"/>
              <a:gd name="connsiteY37" fmla="*/ 233717 h 1825513"/>
              <a:gd name="connsiteX38" fmla="*/ 109107 w 2868352"/>
              <a:gd name="connsiteY38" fmla="*/ 240001 h 1825513"/>
              <a:gd name="connsiteX39" fmla="*/ 111977 w 2868352"/>
              <a:gd name="connsiteY39" fmla="*/ 246283 h 1825513"/>
              <a:gd name="connsiteX40" fmla="*/ 114849 w 2868352"/>
              <a:gd name="connsiteY40" fmla="*/ 252562 h 1825513"/>
              <a:gd name="connsiteX41" fmla="*/ 117720 w 2868352"/>
              <a:gd name="connsiteY41" fmla="*/ 258842 h 1825513"/>
              <a:gd name="connsiteX42" fmla="*/ 120592 w 2868352"/>
              <a:gd name="connsiteY42" fmla="*/ 265118 h 1825513"/>
              <a:gd name="connsiteX43" fmla="*/ 123462 w 2868352"/>
              <a:gd name="connsiteY43" fmla="*/ 271393 h 1825513"/>
              <a:gd name="connsiteX44" fmla="*/ 126333 w 2868352"/>
              <a:gd name="connsiteY44" fmla="*/ 277666 h 1825513"/>
              <a:gd name="connsiteX45" fmla="*/ 129205 w 2868352"/>
              <a:gd name="connsiteY45" fmla="*/ 283938 h 1825513"/>
              <a:gd name="connsiteX46" fmla="*/ 132077 w 2868352"/>
              <a:gd name="connsiteY46" fmla="*/ 290208 h 1825513"/>
              <a:gd name="connsiteX47" fmla="*/ 134947 w 2868352"/>
              <a:gd name="connsiteY47" fmla="*/ 296477 h 1825513"/>
              <a:gd name="connsiteX48" fmla="*/ 137818 w 2868352"/>
              <a:gd name="connsiteY48" fmla="*/ 302743 h 1825513"/>
              <a:gd name="connsiteX49" fmla="*/ 140690 w 2868352"/>
              <a:gd name="connsiteY49" fmla="*/ 309008 h 1825513"/>
              <a:gd name="connsiteX50" fmla="*/ 143561 w 2868352"/>
              <a:gd name="connsiteY50" fmla="*/ 315271 h 1825513"/>
              <a:gd name="connsiteX51" fmla="*/ 146432 w 2868352"/>
              <a:gd name="connsiteY51" fmla="*/ 321531 h 1825513"/>
              <a:gd name="connsiteX52" fmla="*/ 149303 w 2868352"/>
              <a:gd name="connsiteY52" fmla="*/ 327792 h 1825513"/>
              <a:gd name="connsiteX53" fmla="*/ 152175 w 2868352"/>
              <a:gd name="connsiteY53" fmla="*/ 334049 h 1825513"/>
              <a:gd name="connsiteX54" fmla="*/ 155046 w 2868352"/>
              <a:gd name="connsiteY54" fmla="*/ 340305 h 1825513"/>
              <a:gd name="connsiteX55" fmla="*/ 157916 w 2868352"/>
              <a:gd name="connsiteY55" fmla="*/ 346560 h 1825513"/>
              <a:gd name="connsiteX56" fmla="*/ 160788 w 2868352"/>
              <a:gd name="connsiteY56" fmla="*/ 352811 h 1825513"/>
              <a:gd name="connsiteX57" fmla="*/ 163660 w 2868352"/>
              <a:gd name="connsiteY57" fmla="*/ 359063 h 1825513"/>
              <a:gd name="connsiteX58" fmla="*/ 166531 w 2868352"/>
              <a:gd name="connsiteY58" fmla="*/ 365312 h 1825513"/>
              <a:gd name="connsiteX59" fmla="*/ 169401 w 2868352"/>
              <a:gd name="connsiteY59" fmla="*/ 371559 h 1825513"/>
              <a:gd name="connsiteX60" fmla="*/ 172273 w 2868352"/>
              <a:gd name="connsiteY60" fmla="*/ 377805 h 1825513"/>
              <a:gd name="connsiteX61" fmla="*/ 175145 w 2868352"/>
              <a:gd name="connsiteY61" fmla="*/ 384047 h 1825513"/>
              <a:gd name="connsiteX62" fmla="*/ 178016 w 2868352"/>
              <a:gd name="connsiteY62" fmla="*/ 390290 h 1825513"/>
              <a:gd name="connsiteX63" fmla="*/ 180888 w 2868352"/>
              <a:gd name="connsiteY63" fmla="*/ 396530 h 1825513"/>
              <a:gd name="connsiteX64" fmla="*/ 183758 w 2868352"/>
              <a:gd name="connsiteY64" fmla="*/ 402769 h 1825513"/>
              <a:gd name="connsiteX65" fmla="*/ 186629 w 2868352"/>
              <a:gd name="connsiteY65" fmla="*/ 409006 h 1825513"/>
              <a:gd name="connsiteX66" fmla="*/ 189501 w 2868352"/>
              <a:gd name="connsiteY66" fmla="*/ 415241 h 1825513"/>
              <a:gd name="connsiteX67" fmla="*/ 192373 w 2868352"/>
              <a:gd name="connsiteY67" fmla="*/ 421476 h 1825513"/>
              <a:gd name="connsiteX68" fmla="*/ 195243 w 2868352"/>
              <a:gd name="connsiteY68" fmla="*/ 427707 h 1825513"/>
              <a:gd name="connsiteX69" fmla="*/ 198114 w 2868352"/>
              <a:gd name="connsiteY69" fmla="*/ 433937 h 1825513"/>
              <a:gd name="connsiteX70" fmla="*/ 200986 w 2868352"/>
              <a:gd name="connsiteY70" fmla="*/ 440165 h 1825513"/>
              <a:gd name="connsiteX71" fmla="*/ 203857 w 2868352"/>
              <a:gd name="connsiteY71" fmla="*/ 446392 h 1825513"/>
              <a:gd name="connsiteX72" fmla="*/ 206728 w 2868352"/>
              <a:gd name="connsiteY72" fmla="*/ 452616 h 1825513"/>
              <a:gd name="connsiteX73" fmla="*/ 209599 w 2868352"/>
              <a:gd name="connsiteY73" fmla="*/ 458840 h 1825513"/>
              <a:gd name="connsiteX74" fmla="*/ 212471 w 2868352"/>
              <a:gd name="connsiteY74" fmla="*/ 465061 h 1825513"/>
              <a:gd name="connsiteX75" fmla="*/ 215342 w 2868352"/>
              <a:gd name="connsiteY75" fmla="*/ 471280 h 1825513"/>
              <a:gd name="connsiteX76" fmla="*/ 218212 w 2868352"/>
              <a:gd name="connsiteY76" fmla="*/ 477498 h 1825513"/>
              <a:gd name="connsiteX77" fmla="*/ 221084 w 2868352"/>
              <a:gd name="connsiteY77" fmla="*/ 483715 h 1825513"/>
              <a:gd name="connsiteX78" fmla="*/ 223956 w 2868352"/>
              <a:gd name="connsiteY78" fmla="*/ 489929 h 1825513"/>
              <a:gd name="connsiteX79" fmla="*/ 226827 w 2868352"/>
              <a:gd name="connsiteY79" fmla="*/ 496141 h 1825513"/>
              <a:gd name="connsiteX80" fmla="*/ 229697 w 2868352"/>
              <a:gd name="connsiteY80" fmla="*/ 502352 h 1825513"/>
              <a:gd name="connsiteX81" fmla="*/ 232569 w 2868352"/>
              <a:gd name="connsiteY81" fmla="*/ 508561 h 1825513"/>
              <a:gd name="connsiteX82" fmla="*/ 235440 w 2868352"/>
              <a:gd name="connsiteY82" fmla="*/ 514769 h 1825513"/>
              <a:gd name="connsiteX83" fmla="*/ 238312 w 2868352"/>
              <a:gd name="connsiteY83" fmla="*/ 520976 h 1825513"/>
              <a:gd name="connsiteX84" fmla="*/ 241182 w 2868352"/>
              <a:gd name="connsiteY84" fmla="*/ 527179 h 1825513"/>
              <a:gd name="connsiteX85" fmla="*/ 244054 w 2868352"/>
              <a:gd name="connsiteY85" fmla="*/ 533381 h 1825513"/>
              <a:gd name="connsiteX86" fmla="*/ 246925 w 2868352"/>
              <a:gd name="connsiteY86" fmla="*/ 539582 h 1825513"/>
              <a:gd name="connsiteX87" fmla="*/ 249797 w 2868352"/>
              <a:gd name="connsiteY87" fmla="*/ 545781 h 1825513"/>
              <a:gd name="connsiteX88" fmla="*/ 252667 w 2868352"/>
              <a:gd name="connsiteY88" fmla="*/ 551977 h 1825513"/>
              <a:gd name="connsiteX89" fmla="*/ 255539 w 2868352"/>
              <a:gd name="connsiteY89" fmla="*/ 558174 h 1825513"/>
              <a:gd name="connsiteX90" fmla="*/ 258410 w 2868352"/>
              <a:gd name="connsiteY90" fmla="*/ 564367 h 1825513"/>
              <a:gd name="connsiteX91" fmla="*/ 261282 w 2868352"/>
              <a:gd name="connsiteY91" fmla="*/ 570559 h 1825513"/>
              <a:gd name="connsiteX92" fmla="*/ 264153 w 2868352"/>
              <a:gd name="connsiteY92" fmla="*/ 576749 h 1825513"/>
              <a:gd name="connsiteX93" fmla="*/ 267023 w 2868352"/>
              <a:gd name="connsiteY93" fmla="*/ 582937 h 1825513"/>
              <a:gd name="connsiteX94" fmla="*/ 269895 w 2868352"/>
              <a:gd name="connsiteY94" fmla="*/ 589124 h 1825513"/>
              <a:gd name="connsiteX95" fmla="*/ 272767 w 2868352"/>
              <a:gd name="connsiteY95" fmla="*/ 595309 h 1825513"/>
              <a:gd name="connsiteX96" fmla="*/ 275638 w 2868352"/>
              <a:gd name="connsiteY96" fmla="*/ 601492 h 1825513"/>
              <a:gd name="connsiteX97" fmla="*/ 278508 w 2868352"/>
              <a:gd name="connsiteY97" fmla="*/ 607674 h 1825513"/>
              <a:gd name="connsiteX98" fmla="*/ 281380 w 2868352"/>
              <a:gd name="connsiteY98" fmla="*/ 613853 h 1825513"/>
              <a:gd name="connsiteX99" fmla="*/ 284251 w 2868352"/>
              <a:gd name="connsiteY99" fmla="*/ 620031 h 1825513"/>
              <a:gd name="connsiteX100" fmla="*/ 287123 w 2868352"/>
              <a:gd name="connsiteY100" fmla="*/ 626207 h 1825513"/>
              <a:gd name="connsiteX101" fmla="*/ 289993 w 2868352"/>
              <a:gd name="connsiteY101" fmla="*/ 632382 h 1825513"/>
              <a:gd name="connsiteX102" fmla="*/ 292865 w 2868352"/>
              <a:gd name="connsiteY102" fmla="*/ 638555 h 1825513"/>
              <a:gd name="connsiteX103" fmla="*/ 295736 w 2868352"/>
              <a:gd name="connsiteY103" fmla="*/ 644726 h 1825513"/>
              <a:gd name="connsiteX104" fmla="*/ 298608 w 2868352"/>
              <a:gd name="connsiteY104" fmla="*/ 650895 h 1825513"/>
              <a:gd name="connsiteX105" fmla="*/ 301478 w 2868352"/>
              <a:gd name="connsiteY105" fmla="*/ 657063 h 1825513"/>
              <a:gd name="connsiteX106" fmla="*/ 304350 w 2868352"/>
              <a:gd name="connsiteY106" fmla="*/ 663229 h 1825513"/>
              <a:gd name="connsiteX107" fmla="*/ 307221 w 2868352"/>
              <a:gd name="connsiteY107" fmla="*/ 669393 h 1825513"/>
              <a:gd name="connsiteX108" fmla="*/ 310093 w 2868352"/>
              <a:gd name="connsiteY108" fmla="*/ 675556 h 1825513"/>
              <a:gd name="connsiteX109" fmla="*/ 312963 w 2868352"/>
              <a:gd name="connsiteY109" fmla="*/ 681716 h 1825513"/>
              <a:gd name="connsiteX110" fmla="*/ 315834 w 2868352"/>
              <a:gd name="connsiteY110" fmla="*/ 687875 h 1825513"/>
              <a:gd name="connsiteX111" fmla="*/ 318706 w 2868352"/>
              <a:gd name="connsiteY111" fmla="*/ 694032 h 1825513"/>
              <a:gd name="connsiteX112" fmla="*/ 321578 w 2868352"/>
              <a:gd name="connsiteY112" fmla="*/ 700188 h 1825513"/>
              <a:gd name="connsiteX113" fmla="*/ 324448 w 2868352"/>
              <a:gd name="connsiteY113" fmla="*/ 706342 h 1825513"/>
              <a:gd name="connsiteX114" fmla="*/ 327319 w 2868352"/>
              <a:gd name="connsiteY114" fmla="*/ 712493 h 1825513"/>
              <a:gd name="connsiteX115" fmla="*/ 330191 w 2868352"/>
              <a:gd name="connsiteY115" fmla="*/ 718644 h 1825513"/>
              <a:gd name="connsiteX116" fmla="*/ 333062 w 2868352"/>
              <a:gd name="connsiteY116" fmla="*/ 724792 h 1825513"/>
              <a:gd name="connsiteX117" fmla="*/ 335933 w 2868352"/>
              <a:gd name="connsiteY117" fmla="*/ 730939 h 1825513"/>
              <a:gd name="connsiteX118" fmla="*/ 338804 w 2868352"/>
              <a:gd name="connsiteY118" fmla="*/ 737084 h 1825513"/>
              <a:gd name="connsiteX119" fmla="*/ 341676 w 2868352"/>
              <a:gd name="connsiteY119" fmla="*/ 743228 h 1825513"/>
              <a:gd name="connsiteX120" fmla="*/ 344547 w 2868352"/>
              <a:gd name="connsiteY120" fmla="*/ 749369 h 1825513"/>
              <a:gd name="connsiteX121" fmla="*/ 347419 w 2868352"/>
              <a:gd name="connsiteY121" fmla="*/ 755508 h 1825513"/>
              <a:gd name="connsiteX122" fmla="*/ 350289 w 2868352"/>
              <a:gd name="connsiteY122" fmla="*/ 761648 h 1825513"/>
              <a:gd name="connsiteX123" fmla="*/ 353161 w 2868352"/>
              <a:gd name="connsiteY123" fmla="*/ 767783 h 1825513"/>
              <a:gd name="connsiteX124" fmla="*/ 356032 w 2868352"/>
              <a:gd name="connsiteY124" fmla="*/ 773918 h 1825513"/>
              <a:gd name="connsiteX125" fmla="*/ 358904 w 2868352"/>
              <a:gd name="connsiteY125" fmla="*/ 780052 h 1825513"/>
              <a:gd name="connsiteX126" fmla="*/ 361774 w 2868352"/>
              <a:gd name="connsiteY126" fmla="*/ 786182 h 1825513"/>
              <a:gd name="connsiteX127" fmla="*/ 364645 w 2868352"/>
              <a:gd name="connsiteY127" fmla="*/ 792312 h 1825513"/>
              <a:gd name="connsiteX128" fmla="*/ 367517 w 2868352"/>
              <a:gd name="connsiteY128" fmla="*/ 798439 h 1825513"/>
              <a:gd name="connsiteX129" fmla="*/ 370389 w 2868352"/>
              <a:gd name="connsiteY129" fmla="*/ 804566 h 1825513"/>
              <a:gd name="connsiteX130" fmla="*/ 373259 w 2868352"/>
              <a:gd name="connsiteY130" fmla="*/ 810690 h 1825513"/>
              <a:gd name="connsiteX131" fmla="*/ 376130 w 2868352"/>
              <a:gd name="connsiteY131" fmla="*/ 816812 h 1825513"/>
              <a:gd name="connsiteX132" fmla="*/ 379002 w 2868352"/>
              <a:gd name="connsiteY132" fmla="*/ 822933 h 1825513"/>
              <a:gd name="connsiteX133" fmla="*/ 381873 w 2868352"/>
              <a:gd name="connsiteY133" fmla="*/ 829052 h 1825513"/>
              <a:gd name="connsiteX134" fmla="*/ 384744 w 2868352"/>
              <a:gd name="connsiteY134" fmla="*/ 835170 h 1825513"/>
              <a:gd name="connsiteX135" fmla="*/ 387615 w 2868352"/>
              <a:gd name="connsiteY135" fmla="*/ 841286 h 1825513"/>
              <a:gd name="connsiteX136" fmla="*/ 390487 w 2868352"/>
              <a:gd name="connsiteY136" fmla="*/ 847399 h 1825513"/>
              <a:gd name="connsiteX137" fmla="*/ 393358 w 2868352"/>
              <a:gd name="connsiteY137" fmla="*/ 853512 h 1825513"/>
              <a:gd name="connsiteX138" fmla="*/ 396228 w 2868352"/>
              <a:gd name="connsiteY138" fmla="*/ 859622 h 1825513"/>
              <a:gd name="connsiteX139" fmla="*/ 399100 w 2868352"/>
              <a:gd name="connsiteY139" fmla="*/ 865731 h 1825513"/>
              <a:gd name="connsiteX140" fmla="*/ 401972 w 2868352"/>
              <a:gd name="connsiteY140" fmla="*/ 871837 h 1825513"/>
              <a:gd name="connsiteX141" fmla="*/ 404843 w 2868352"/>
              <a:gd name="connsiteY141" fmla="*/ 877943 h 1825513"/>
              <a:gd name="connsiteX142" fmla="*/ 407713 w 2868352"/>
              <a:gd name="connsiteY142" fmla="*/ 884046 h 1825513"/>
              <a:gd name="connsiteX143" fmla="*/ 410585 w 2868352"/>
              <a:gd name="connsiteY143" fmla="*/ 890148 h 1825513"/>
              <a:gd name="connsiteX144" fmla="*/ 413456 w 2868352"/>
              <a:gd name="connsiteY144" fmla="*/ 896248 h 1825513"/>
              <a:gd name="connsiteX145" fmla="*/ 416328 w 2868352"/>
              <a:gd name="connsiteY145" fmla="*/ 902346 h 1825513"/>
              <a:gd name="connsiteX146" fmla="*/ 419198 w 2868352"/>
              <a:gd name="connsiteY146" fmla="*/ 908442 h 1825513"/>
              <a:gd name="connsiteX147" fmla="*/ 422070 w 2868352"/>
              <a:gd name="connsiteY147" fmla="*/ 914538 h 1825513"/>
              <a:gd name="connsiteX148" fmla="*/ 424941 w 2868352"/>
              <a:gd name="connsiteY148" fmla="*/ 920631 h 1825513"/>
              <a:gd name="connsiteX149" fmla="*/ 427813 w 2868352"/>
              <a:gd name="connsiteY149" fmla="*/ 926722 h 1825513"/>
              <a:gd name="connsiteX150" fmla="*/ 430684 w 2868352"/>
              <a:gd name="connsiteY150" fmla="*/ 932812 h 1825513"/>
              <a:gd name="connsiteX151" fmla="*/ 433555 w 2868352"/>
              <a:gd name="connsiteY151" fmla="*/ 938899 h 1825513"/>
              <a:gd name="connsiteX152" fmla="*/ 436426 w 2868352"/>
              <a:gd name="connsiteY152" fmla="*/ 944986 h 1825513"/>
              <a:gd name="connsiteX153" fmla="*/ 439298 w 2868352"/>
              <a:gd name="connsiteY153" fmla="*/ 951070 h 1825513"/>
              <a:gd name="connsiteX154" fmla="*/ 442169 w 2868352"/>
              <a:gd name="connsiteY154" fmla="*/ 957153 h 1825513"/>
              <a:gd name="connsiteX155" fmla="*/ 445039 w 2868352"/>
              <a:gd name="connsiteY155" fmla="*/ 963234 h 1825513"/>
              <a:gd name="connsiteX156" fmla="*/ 447911 w 2868352"/>
              <a:gd name="connsiteY156" fmla="*/ 969314 h 1825513"/>
              <a:gd name="connsiteX157" fmla="*/ 450783 w 2868352"/>
              <a:gd name="connsiteY157" fmla="*/ 975390 h 1825513"/>
              <a:gd name="connsiteX158" fmla="*/ 453654 w 2868352"/>
              <a:gd name="connsiteY158" fmla="*/ 981466 h 1825513"/>
              <a:gd name="connsiteX159" fmla="*/ 456524 w 2868352"/>
              <a:gd name="connsiteY159" fmla="*/ 987540 h 1825513"/>
              <a:gd name="connsiteX160" fmla="*/ 459396 w 2868352"/>
              <a:gd name="connsiteY160" fmla="*/ 993612 h 1825513"/>
              <a:gd name="connsiteX161" fmla="*/ 462268 w 2868352"/>
              <a:gd name="connsiteY161" fmla="*/ 999683 h 1825513"/>
              <a:gd name="connsiteX162" fmla="*/ 465139 w 2868352"/>
              <a:gd name="connsiteY162" fmla="*/ 1005752 h 1825513"/>
              <a:gd name="connsiteX163" fmla="*/ 468009 w 2868352"/>
              <a:gd name="connsiteY163" fmla="*/ 1011819 h 1825513"/>
              <a:gd name="connsiteX164" fmla="*/ 470881 w 2868352"/>
              <a:gd name="connsiteY164" fmla="*/ 1017884 h 1825513"/>
              <a:gd name="connsiteX165" fmla="*/ 473752 w 2868352"/>
              <a:gd name="connsiteY165" fmla="*/ 1023948 h 1825513"/>
              <a:gd name="connsiteX166" fmla="*/ 476624 w 2868352"/>
              <a:gd name="connsiteY166" fmla="*/ 1030010 h 1825513"/>
              <a:gd name="connsiteX167" fmla="*/ 479494 w 2868352"/>
              <a:gd name="connsiteY167" fmla="*/ 1036069 h 1825513"/>
              <a:gd name="connsiteX168" fmla="*/ 482366 w 2868352"/>
              <a:gd name="connsiteY168" fmla="*/ 1042129 h 1825513"/>
              <a:gd name="connsiteX169" fmla="*/ 485237 w 2868352"/>
              <a:gd name="connsiteY169" fmla="*/ 1048185 h 1825513"/>
              <a:gd name="connsiteX170" fmla="*/ 488109 w 2868352"/>
              <a:gd name="connsiteY170" fmla="*/ 1054240 h 1825513"/>
              <a:gd name="connsiteX171" fmla="*/ 490979 w 2868352"/>
              <a:gd name="connsiteY171" fmla="*/ 1060294 h 1825513"/>
              <a:gd name="connsiteX172" fmla="*/ 493850 w 2868352"/>
              <a:gd name="connsiteY172" fmla="*/ 1066346 h 1825513"/>
              <a:gd name="connsiteX173" fmla="*/ 496722 w 2868352"/>
              <a:gd name="connsiteY173" fmla="*/ 1072395 h 1825513"/>
              <a:gd name="connsiteX174" fmla="*/ 499594 w 2868352"/>
              <a:gd name="connsiteY174" fmla="*/ 1078442 h 1825513"/>
              <a:gd name="connsiteX175" fmla="*/ 502464 w 2868352"/>
              <a:gd name="connsiteY175" fmla="*/ 1084489 h 1825513"/>
              <a:gd name="connsiteX176" fmla="*/ 505335 w 2868352"/>
              <a:gd name="connsiteY176" fmla="*/ 1090533 h 1825513"/>
              <a:gd name="connsiteX177" fmla="*/ 508207 w 2868352"/>
              <a:gd name="connsiteY177" fmla="*/ 1096577 h 1825513"/>
              <a:gd name="connsiteX178" fmla="*/ 511079 w 2868352"/>
              <a:gd name="connsiteY178" fmla="*/ 1102617 h 1825513"/>
              <a:gd name="connsiteX179" fmla="*/ 513949 w 2868352"/>
              <a:gd name="connsiteY179" fmla="*/ 1108657 h 1825513"/>
              <a:gd name="connsiteX180" fmla="*/ 516820 w 2868352"/>
              <a:gd name="connsiteY180" fmla="*/ 1114695 h 1825513"/>
              <a:gd name="connsiteX181" fmla="*/ 519692 w 2868352"/>
              <a:gd name="connsiteY181" fmla="*/ 1120731 h 1825513"/>
              <a:gd name="connsiteX182" fmla="*/ 522563 w 2868352"/>
              <a:gd name="connsiteY182" fmla="*/ 1126764 h 1825513"/>
              <a:gd name="connsiteX183" fmla="*/ 525435 w 2868352"/>
              <a:gd name="connsiteY183" fmla="*/ 1132797 h 1825513"/>
              <a:gd name="connsiteX184" fmla="*/ 528305 w 2868352"/>
              <a:gd name="connsiteY184" fmla="*/ 1138827 h 1825513"/>
              <a:gd name="connsiteX185" fmla="*/ 531177 w 2868352"/>
              <a:gd name="connsiteY185" fmla="*/ 1144856 h 1825513"/>
              <a:gd name="connsiteX186" fmla="*/ 534048 w 2868352"/>
              <a:gd name="connsiteY186" fmla="*/ 1150883 h 1825513"/>
              <a:gd name="connsiteX187" fmla="*/ 536920 w 2868352"/>
              <a:gd name="connsiteY187" fmla="*/ 1156909 h 1825513"/>
              <a:gd name="connsiteX188" fmla="*/ 539790 w 2868352"/>
              <a:gd name="connsiteY188" fmla="*/ 1162933 h 1825513"/>
              <a:gd name="connsiteX189" fmla="*/ 542662 w 2868352"/>
              <a:gd name="connsiteY189" fmla="*/ 1168955 h 1825513"/>
              <a:gd name="connsiteX190" fmla="*/ 545533 w 2868352"/>
              <a:gd name="connsiteY190" fmla="*/ 1174975 h 1825513"/>
              <a:gd name="connsiteX191" fmla="*/ 548405 w 2868352"/>
              <a:gd name="connsiteY191" fmla="*/ 1180993 h 1825513"/>
              <a:gd name="connsiteX192" fmla="*/ 551275 w 2868352"/>
              <a:gd name="connsiteY192" fmla="*/ 1187010 h 1825513"/>
              <a:gd name="connsiteX193" fmla="*/ 554146 w 2868352"/>
              <a:gd name="connsiteY193" fmla="*/ 1193026 h 1825513"/>
              <a:gd name="connsiteX194" fmla="*/ 557018 w 2868352"/>
              <a:gd name="connsiteY194" fmla="*/ 1199038 h 1825513"/>
              <a:gd name="connsiteX195" fmla="*/ 559890 w 2868352"/>
              <a:gd name="connsiteY195" fmla="*/ 1205051 h 1825513"/>
              <a:gd name="connsiteX196" fmla="*/ 562760 w 2868352"/>
              <a:gd name="connsiteY196" fmla="*/ 1211061 h 1825513"/>
              <a:gd name="connsiteX197" fmla="*/ 565631 w 2868352"/>
              <a:gd name="connsiteY197" fmla="*/ 1217069 h 1825513"/>
              <a:gd name="connsiteX198" fmla="*/ 568503 w 2868352"/>
              <a:gd name="connsiteY198" fmla="*/ 1223075 h 1825513"/>
              <a:gd name="connsiteX199" fmla="*/ 571374 w 2868352"/>
              <a:gd name="connsiteY199" fmla="*/ 1229080 h 1825513"/>
              <a:gd name="connsiteX200" fmla="*/ 574245 w 2868352"/>
              <a:gd name="connsiteY200" fmla="*/ 1235083 h 1825513"/>
              <a:gd name="connsiteX201" fmla="*/ 577116 w 2868352"/>
              <a:gd name="connsiteY201" fmla="*/ 1241084 h 1825513"/>
              <a:gd name="connsiteX202" fmla="*/ 579988 w 2868352"/>
              <a:gd name="connsiteY202" fmla="*/ 1247083 h 1825513"/>
              <a:gd name="connsiteX203" fmla="*/ 582859 w 2868352"/>
              <a:gd name="connsiteY203" fmla="*/ 1253081 h 1825513"/>
              <a:gd name="connsiteX204" fmla="*/ 585729 w 2868352"/>
              <a:gd name="connsiteY204" fmla="*/ 1259076 h 1825513"/>
              <a:gd name="connsiteX205" fmla="*/ 588601 w 2868352"/>
              <a:gd name="connsiteY205" fmla="*/ 1265072 h 1825513"/>
              <a:gd name="connsiteX206" fmla="*/ 591473 w 2868352"/>
              <a:gd name="connsiteY206" fmla="*/ 1271064 h 1825513"/>
              <a:gd name="connsiteX207" fmla="*/ 594344 w 2868352"/>
              <a:gd name="connsiteY207" fmla="*/ 1277055 h 1825513"/>
              <a:gd name="connsiteX208" fmla="*/ 597214 w 2868352"/>
              <a:gd name="connsiteY208" fmla="*/ 1283043 h 1825513"/>
              <a:gd name="connsiteX209" fmla="*/ 600086 w 2868352"/>
              <a:gd name="connsiteY209" fmla="*/ 1289031 h 1825513"/>
              <a:gd name="connsiteX210" fmla="*/ 602957 w 2868352"/>
              <a:gd name="connsiteY210" fmla="*/ 1295016 h 1825513"/>
              <a:gd name="connsiteX211" fmla="*/ 605829 w 2868352"/>
              <a:gd name="connsiteY211" fmla="*/ 1301001 h 1825513"/>
              <a:gd name="connsiteX212" fmla="*/ 608701 w 2868352"/>
              <a:gd name="connsiteY212" fmla="*/ 1306981 h 1825513"/>
              <a:gd name="connsiteX213" fmla="*/ 611571 w 2868352"/>
              <a:gd name="connsiteY213" fmla="*/ 1312962 h 1825513"/>
              <a:gd name="connsiteX214" fmla="*/ 614442 w 2868352"/>
              <a:gd name="connsiteY214" fmla="*/ 1318941 h 1825513"/>
              <a:gd name="connsiteX215" fmla="*/ 617314 w 2868352"/>
              <a:gd name="connsiteY215" fmla="*/ 1324917 h 1825513"/>
              <a:gd name="connsiteX216" fmla="*/ 620185 w 2868352"/>
              <a:gd name="connsiteY216" fmla="*/ 1330892 h 1825513"/>
              <a:gd name="connsiteX217" fmla="*/ 623056 w 2868352"/>
              <a:gd name="connsiteY217" fmla="*/ 1336864 h 1825513"/>
              <a:gd name="connsiteX218" fmla="*/ 625927 w 2868352"/>
              <a:gd name="connsiteY218" fmla="*/ 1342837 h 1825513"/>
              <a:gd name="connsiteX219" fmla="*/ 628799 w 2868352"/>
              <a:gd name="connsiteY219" fmla="*/ 1348811 h 1825513"/>
              <a:gd name="connsiteX220" fmla="*/ 631670 w 2868352"/>
              <a:gd name="connsiteY220" fmla="*/ 1354770 h 1825513"/>
              <a:gd name="connsiteX221" fmla="*/ 634540 w 2868352"/>
              <a:gd name="connsiteY221" fmla="*/ 1360743 h 1825513"/>
              <a:gd name="connsiteX222" fmla="*/ 637412 w 2868352"/>
              <a:gd name="connsiteY222" fmla="*/ 1366702 h 1825513"/>
              <a:gd name="connsiteX223" fmla="*/ 640284 w 2868352"/>
              <a:gd name="connsiteY223" fmla="*/ 1372675 h 1825513"/>
              <a:gd name="connsiteX224" fmla="*/ 643155 w 2868352"/>
              <a:gd name="connsiteY224" fmla="*/ 1378634 h 1825513"/>
              <a:gd name="connsiteX225" fmla="*/ 646025 w 2868352"/>
              <a:gd name="connsiteY225" fmla="*/ 1384593 h 1825513"/>
              <a:gd name="connsiteX226" fmla="*/ 648897 w 2868352"/>
              <a:gd name="connsiteY226" fmla="*/ 1390551 h 1825513"/>
              <a:gd name="connsiteX227" fmla="*/ 651768 w 2868352"/>
              <a:gd name="connsiteY227" fmla="*/ 1396496 h 1825513"/>
              <a:gd name="connsiteX228" fmla="*/ 654640 w 2868352"/>
              <a:gd name="connsiteY228" fmla="*/ 1402454 h 1825513"/>
              <a:gd name="connsiteX229" fmla="*/ 657510 w 2868352"/>
              <a:gd name="connsiteY229" fmla="*/ 1408399 h 1825513"/>
              <a:gd name="connsiteX230" fmla="*/ 660382 w 2868352"/>
              <a:gd name="connsiteY230" fmla="*/ 1414357 h 1825513"/>
              <a:gd name="connsiteX231" fmla="*/ 663253 w 2868352"/>
              <a:gd name="connsiteY231" fmla="*/ 1420302 h 1825513"/>
              <a:gd name="connsiteX232" fmla="*/ 666125 w 2868352"/>
              <a:gd name="connsiteY232" fmla="*/ 1426246 h 1825513"/>
              <a:gd name="connsiteX233" fmla="*/ 668995 w 2868352"/>
              <a:gd name="connsiteY233" fmla="*/ 1432190 h 1825513"/>
              <a:gd name="connsiteX234" fmla="*/ 671867 w 2868352"/>
              <a:gd name="connsiteY234" fmla="*/ 1438134 h 1825513"/>
              <a:gd name="connsiteX235" fmla="*/ 674738 w 2868352"/>
              <a:gd name="connsiteY235" fmla="*/ 1444079 h 1825513"/>
              <a:gd name="connsiteX236" fmla="*/ 677610 w 2868352"/>
              <a:gd name="connsiteY236" fmla="*/ 1450008 h 1825513"/>
              <a:gd name="connsiteX237" fmla="*/ 680480 w 2868352"/>
              <a:gd name="connsiteY237" fmla="*/ 1455952 h 1825513"/>
              <a:gd name="connsiteX238" fmla="*/ 683351 w 2868352"/>
              <a:gd name="connsiteY238" fmla="*/ 1461882 h 1825513"/>
              <a:gd name="connsiteX239" fmla="*/ 686223 w 2868352"/>
              <a:gd name="connsiteY239" fmla="*/ 1467812 h 1825513"/>
              <a:gd name="connsiteX240" fmla="*/ 689095 w 2868352"/>
              <a:gd name="connsiteY240" fmla="*/ 1473741 h 1825513"/>
              <a:gd name="connsiteX241" fmla="*/ 691966 w 2868352"/>
              <a:gd name="connsiteY241" fmla="*/ 1479671 h 1825513"/>
              <a:gd name="connsiteX242" fmla="*/ 694836 w 2868352"/>
              <a:gd name="connsiteY242" fmla="*/ 1485601 h 1825513"/>
              <a:gd name="connsiteX243" fmla="*/ 697708 w 2868352"/>
              <a:gd name="connsiteY243" fmla="*/ 1491516 h 1825513"/>
              <a:gd name="connsiteX244" fmla="*/ 700579 w 2868352"/>
              <a:gd name="connsiteY244" fmla="*/ 1497431 h 1825513"/>
              <a:gd name="connsiteX245" fmla="*/ 703451 w 2868352"/>
              <a:gd name="connsiteY245" fmla="*/ 1503360 h 1825513"/>
              <a:gd name="connsiteX246" fmla="*/ 706321 w 2868352"/>
              <a:gd name="connsiteY246" fmla="*/ 1509275 h 1825513"/>
              <a:gd name="connsiteX247" fmla="*/ 709193 w 2868352"/>
              <a:gd name="connsiteY247" fmla="*/ 1515176 h 1825513"/>
              <a:gd name="connsiteX248" fmla="*/ 712064 w 2868352"/>
              <a:gd name="connsiteY248" fmla="*/ 1521091 h 1825513"/>
              <a:gd name="connsiteX249" fmla="*/ 714936 w 2868352"/>
              <a:gd name="connsiteY249" fmla="*/ 1526991 h 1825513"/>
              <a:gd name="connsiteX250" fmla="*/ 717806 w 2868352"/>
              <a:gd name="connsiteY250" fmla="*/ 1532892 h 1825513"/>
              <a:gd name="connsiteX251" fmla="*/ 720678 w 2868352"/>
              <a:gd name="connsiteY251" fmla="*/ 1538793 h 1825513"/>
              <a:gd name="connsiteX252" fmla="*/ 723549 w 2868352"/>
              <a:gd name="connsiteY252" fmla="*/ 1544693 h 1825513"/>
              <a:gd name="connsiteX253" fmla="*/ 726421 w 2868352"/>
              <a:gd name="connsiteY253" fmla="*/ 1550579 h 1825513"/>
              <a:gd name="connsiteX254" fmla="*/ 729291 w 2868352"/>
              <a:gd name="connsiteY254" fmla="*/ 1556465 h 1825513"/>
              <a:gd name="connsiteX255" fmla="*/ 732162 w 2868352"/>
              <a:gd name="connsiteY255" fmla="*/ 1562351 h 1825513"/>
              <a:gd name="connsiteX256" fmla="*/ 735034 w 2868352"/>
              <a:gd name="connsiteY256" fmla="*/ 1568237 h 1825513"/>
              <a:gd name="connsiteX257" fmla="*/ 737906 w 2868352"/>
              <a:gd name="connsiteY257" fmla="*/ 1574108 h 1825513"/>
              <a:gd name="connsiteX258" fmla="*/ 740776 w 2868352"/>
              <a:gd name="connsiteY258" fmla="*/ 1579965 h 1825513"/>
              <a:gd name="connsiteX259" fmla="*/ 743647 w 2868352"/>
              <a:gd name="connsiteY259" fmla="*/ 1585836 h 1825513"/>
              <a:gd name="connsiteX260" fmla="*/ 746519 w 2868352"/>
              <a:gd name="connsiteY260" fmla="*/ 1591678 h 1825513"/>
              <a:gd name="connsiteX261" fmla="*/ 749391 w 2868352"/>
              <a:gd name="connsiteY261" fmla="*/ 1597535 h 1825513"/>
              <a:gd name="connsiteX262" fmla="*/ 752261 w 2868352"/>
              <a:gd name="connsiteY262" fmla="*/ 1603363 h 1825513"/>
              <a:gd name="connsiteX263" fmla="*/ 755132 w 2868352"/>
              <a:gd name="connsiteY263" fmla="*/ 1609191 h 1825513"/>
              <a:gd name="connsiteX264" fmla="*/ 758004 w 2868352"/>
              <a:gd name="connsiteY264" fmla="*/ 1615018 h 1825513"/>
              <a:gd name="connsiteX265" fmla="*/ 760875 w 2868352"/>
              <a:gd name="connsiteY265" fmla="*/ 1620817 h 1825513"/>
              <a:gd name="connsiteX266" fmla="*/ 763745 w 2868352"/>
              <a:gd name="connsiteY266" fmla="*/ 1626615 h 1825513"/>
              <a:gd name="connsiteX267" fmla="*/ 766617 w 2868352"/>
              <a:gd name="connsiteY267" fmla="*/ 1632399 h 1825513"/>
              <a:gd name="connsiteX268" fmla="*/ 769489 w 2868352"/>
              <a:gd name="connsiteY268" fmla="*/ 1638169 h 1825513"/>
              <a:gd name="connsiteX269" fmla="*/ 772360 w 2868352"/>
              <a:gd name="connsiteY269" fmla="*/ 1643909 h 1825513"/>
              <a:gd name="connsiteX270" fmla="*/ 775230 w 2868352"/>
              <a:gd name="connsiteY270" fmla="*/ 1649649 h 1825513"/>
              <a:gd name="connsiteX271" fmla="*/ 778102 w 2868352"/>
              <a:gd name="connsiteY271" fmla="*/ 1655360 h 1825513"/>
              <a:gd name="connsiteX272" fmla="*/ 780973 w 2868352"/>
              <a:gd name="connsiteY272" fmla="*/ 1661042 h 1825513"/>
              <a:gd name="connsiteX273" fmla="*/ 783845 w 2868352"/>
              <a:gd name="connsiteY273" fmla="*/ 1666710 h 1825513"/>
              <a:gd name="connsiteX274" fmla="*/ 786717 w 2868352"/>
              <a:gd name="connsiteY274" fmla="*/ 1672348 h 1825513"/>
              <a:gd name="connsiteX275" fmla="*/ 789587 w 2868352"/>
              <a:gd name="connsiteY275" fmla="*/ 1677957 h 1825513"/>
              <a:gd name="connsiteX276" fmla="*/ 792458 w 2868352"/>
              <a:gd name="connsiteY276" fmla="*/ 1683522 h 1825513"/>
              <a:gd name="connsiteX277" fmla="*/ 795330 w 2868352"/>
              <a:gd name="connsiteY277" fmla="*/ 1689059 h 1825513"/>
              <a:gd name="connsiteX278" fmla="*/ 798202 w 2868352"/>
              <a:gd name="connsiteY278" fmla="*/ 1694551 h 1825513"/>
              <a:gd name="connsiteX279" fmla="*/ 801072 w 2868352"/>
              <a:gd name="connsiteY279" fmla="*/ 1700000 h 1825513"/>
              <a:gd name="connsiteX280" fmla="*/ 803943 w 2868352"/>
              <a:gd name="connsiteY280" fmla="*/ 1705391 h 1825513"/>
              <a:gd name="connsiteX281" fmla="*/ 806815 w 2868352"/>
              <a:gd name="connsiteY281" fmla="*/ 1710738 h 1825513"/>
              <a:gd name="connsiteX282" fmla="*/ 809686 w 2868352"/>
              <a:gd name="connsiteY282" fmla="*/ 1716012 h 1825513"/>
              <a:gd name="connsiteX283" fmla="*/ 812557 w 2868352"/>
              <a:gd name="connsiteY283" fmla="*/ 1721227 h 1825513"/>
              <a:gd name="connsiteX284" fmla="*/ 815428 w 2868352"/>
              <a:gd name="connsiteY284" fmla="*/ 1726356 h 1825513"/>
              <a:gd name="connsiteX285" fmla="*/ 818300 w 2868352"/>
              <a:gd name="connsiteY285" fmla="*/ 1731411 h 1825513"/>
              <a:gd name="connsiteX286" fmla="*/ 821171 w 2868352"/>
              <a:gd name="connsiteY286" fmla="*/ 1736379 h 1825513"/>
              <a:gd name="connsiteX287" fmla="*/ 824041 w 2868352"/>
              <a:gd name="connsiteY287" fmla="*/ 1741245 h 1825513"/>
              <a:gd name="connsiteX288" fmla="*/ 826913 w 2868352"/>
              <a:gd name="connsiteY288" fmla="*/ 1746010 h 1825513"/>
              <a:gd name="connsiteX289" fmla="*/ 829784 w 2868352"/>
              <a:gd name="connsiteY289" fmla="*/ 1750672 h 1825513"/>
              <a:gd name="connsiteX290" fmla="*/ 832656 w 2868352"/>
              <a:gd name="connsiteY290" fmla="*/ 1755203 h 1825513"/>
              <a:gd name="connsiteX291" fmla="*/ 835526 w 2868352"/>
              <a:gd name="connsiteY291" fmla="*/ 1759617 h 1825513"/>
              <a:gd name="connsiteX292" fmla="*/ 838398 w 2868352"/>
              <a:gd name="connsiteY292" fmla="*/ 1763886 h 1825513"/>
              <a:gd name="connsiteX293" fmla="*/ 841269 w 2868352"/>
              <a:gd name="connsiteY293" fmla="*/ 1768024 h 1825513"/>
              <a:gd name="connsiteX294" fmla="*/ 844141 w 2868352"/>
              <a:gd name="connsiteY294" fmla="*/ 1772001 h 1825513"/>
              <a:gd name="connsiteX295" fmla="*/ 847011 w 2868352"/>
              <a:gd name="connsiteY295" fmla="*/ 1775833 h 1825513"/>
              <a:gd name="connsiteX296" fmla="*/ 849883 w 2868352"/>
              <a:gd name="connsiteY296" fmla="*/ 1779489 h 1825513"/>
              <a:gd name="connsiteX297" fmla="*/ 852754 w 2868352"/>
              <a:gd name="connsiteY297" fmla="*/ 1782986 h 1825513"/>
              <a:gd name="connsiteX298" fmla="*/ 855626 w 2868352"/>
              <a:gd name="connsiteY298" fmla="*/ 1786322 h 1825513"/>
              <a:gd name="connsiteX299" fmla="*/ 858496 w 2868352"/>
              <a:gd name="connsiteY299" fmla="*/ 1789469 h 1825513"/>
              <a:gd name="connsiteX300" fmla="*/ 861368 w 2868352"/>
              <a:gd name="connsiteY300" fmla="*/ 1792441 h 1825513"/>
              <a:gd name="connsiteX301" fmla="*/ 864239 w 2868352"/>
              <a:gd name="connsiteY301" fmla="*/ 1795253 h 1825513"/>
              <a:gd name="connsiteX302" fmla="*/ 867111 w 2868352"/>
              <a:gd name="connsiteY302" fmla="*/ 1797876 h 1825513"/>
              <a:gd name="connsiteX303" fmla="*/ 869982 w 2868352"/>
              <a:gd name="connsiteY303" fmla="*/ 1800338 h 1825513"/>
              <a:gd name="connsiteX304" fmla="*/ 872852 w 2868352"/>
              <a:gd name="connsiteY304" fmla="*/ 1802625 h 1825513"/>
              <a:gd name="connsiteX305" fmla="*/ 875724 w 2868352"/>
              <a:gd name="connsiteY305" fmla="*/ 1804752 h 1825513"/>
              <a:gd name="connsiteX306" fmla="*/ 878595 w 2868352"/>
              <a:gd name="connsiteY306" fmla="*/ 1806719 h 1825513"/>
              <a:gd name="connsiteX307" fmla="*/ 881467 w 2868352"/>
              <a:gd name="connsiteY307" fmla="*/ 1808540 h 1825513"/>
              <a:gd name="connsiteX308" fmla="*/ 884337 w 2868352"/>
              <a:gd name="connsiteY308" fmla="*/ 1810201 h 1825513"/>
              <a:gd name="connsiteX309" fmla="*/ 887209 w 2868352"/>
              <a:gd name="connsiteY309" fmla="*/ 1811731 h 1825513"/>
              <a:gd name="connsiteX310" fmla="*/ 890080 w 2868352"/>
              <a:gd name="connsiteY310" fmla="*/ 1813144 h 1825513"/>
              <a:gd name="connsiteX311" fmla="*/ 892952 w 2868352"/>
              <a:gd name="connsiteY311" fmla="*/ 1814412 h 1825513"/>
              <a:gd name="connsiteX312" fmla="*/ 895822 w 2868352"/>
              <a:gd name="connsiteY312" fmla="*/ 1815577 h 1825513"/>
              <a:gd name="connsiteX313" fmla="*/ 898694 w 2868352"/>
              <a:gd name="connsiteY313" fmla="*/ 1816641 h 1825513"/>
              <a:gd name="connsiteX314" fmla="*/ 901565 w 2868352"/>
              <a:gd name="connsiteY314" fmla="*/ 1817588 h 1825513"/>
              <a:gd name="connsiteX315" fmla="*/ 904437 w 2868352"/>
              <a:gd name="connsiteY315" fmla="*/ 1818462 h 1825513"/>
              <a:gd name="connsiteX316" fmla="*/ 907307 w 2868352"/>
              <a:gd name="connsiteY316" fmla="*/ 1819249 h 1825513"/>
              <a:gd name="connsiteX317" fmla="*/ 910179 w 2868352"/>
              <a:gd name="connsiteY317" fmla="*/ 1819948 h 1825513"/>
              <a:gd name="connsiteX318" fmla="*/ 913050 w 2868352"/>
              <a:gd name="connsiteY318" fmla="*/ 1820589 h 1825513"/>
              <a:gd name="connsiteX319" fmla="*/ 915922 w 2868352"/>
              <a:gd name="connsiteY319" fmla="*/ 1821157 h 1825513"/>
              <a:gd name="connsiteX320" fmla="*/ 918792 w 2868352"/>
              <a:gd name="connsiteY320" fmla="*/ 1821667 h 1825513"/>
              <a:gd name="connsiteX321" fmla="*/ 921663 w 2868352"/>
              <a:gd name="connsiteY321" fmla="*/ 1822133 h 1825513"/>
              <a:gd name="connsiteX322" fmla="*/ 924535 w 2868352"/>
              <a:gd name="connsiteY322" fmla="*/ 1822541 h 1825513"/>
              <a:gd name="connsiteX323" fmla="*/ 927407 w 2868352"/>
              <a:gd name="connsiteY323" fmla="*/ 1822906 h 1825513"/>
              <a:gd name="connsiteX324" fmla="*/ 930277 w 2868352"/>
              <a:gd name="connsiteY324" fmla="*/ 1823241 h 1825513"/>
              <a:gd name="connsiteX325" fmla="*/ 933148 w 2868352"/>
              <a:gd name="connsiteY325" fmla="*/ 1823532 h 1825513"/>
              <a:gd name="connsiteX326" fmla="*/ 936020 w 2868352"/>
              <a:gd name="connsiteY326" fmla="*/ 1823794 h 1825513"/>
              <a:gd name="connsiteX327" fmla="*/ 938891 w 2868352"/>
              <a:gd name="connsiteY327" fmla="*/ 1824027 h 1825513"/>
              <a:gd name="connsiteX328" fmla="*/ 941762 w 2868352"/>
              <a:gd name="connsiteY328" fmla="*/ 1824246 h 1825513"/>
              <a:gd name="connsiteX329" fmla="*/ 944633 w 2868352"/>
              <a:gd name="connsiteY329" fmla="*/ 1824421 h 1825513"/>
              <a:gd name="connsiteX330" fmla="*/ 947505 w 2868352"/>
              <a:gd name="connsiteY330" fmla="*/ 1824581 h 1825513"/>
              <a:gd name="connsiteX331" fmla="*/ 950376 w 2868352"/>
              <a:gd name="connsiteY331" fmla="*/ 1824727 h 1825513"/>
              <a:gd name="connsiteX332" fmla="*/ 953248 w 2868352"/>
              <a:gd name="connsiteY332" fmla="*/ 1824858 h 1825513"/>
              <a:gd name="connsiteX333" fmla="*/ 956118 w 2868352"/>
              <a:gd name="connsiteY333" fmla="*/ 1824960 h 1825513"/>
              <a:gd name="connsiteX334" fmla="*/ 958990 w 2868352"/>
              <a:gd name="connsiteY334" fmla="*/ 1825062 h 1825513"/>
              <a:gd name="connsiteX335" fmla="*/ 961861 w 2868352"/>
              <a:gd name="connsiteY335" fmla="*/ 1825149 h 1825513"/>
              <a:gd name="connsiteX336" fmla="*/ 964733 w 2868352"/>
              <a:gd name="connsiteY336" fmla="*/ 1825222 h 1825513"/>
              <a:gd name="connsiteX337" fmla="*/ 967603 w 2868352"/>
              <a:gd name="connsiteY337" fmla="*/ 1825280 h 1825513"/>
              <a:gd name="connsiteX338" fmla="*/ 970474 w 2868352"/>
              <a:gd name="connsiteY338" fmla="*/ 1825339 h 1825513"/>
              <a:gd name="connsiteX339" fmla="*/ 973346 w 2868352"/>
              <a:gd name="connsiteY339" fmla="*/ 1825382 h 1825513"/>
              <a:gd name="connsiteX340" fmla="*/ 976218 w 2868352"/>
              <a:gd name="connsiteY340" fmla="*/ 1825411 h 1825513"/>
              <a:gd name="connsiteX341" fmla="*/ 979088 w 2868352"/>
              <a:gd name="connsiteY341" fmla="*/ 1825441 h 1825513"/>
              <a:gd name="connsiteX342" fmla="*/ 981959 w 2868352"/>
              <a:gd name="connsiteY342" fmla="*/ 1825470 h 1825513"/>
              <a:gd name="connsiteX343" fmla="*/ 984824 w 2868352"/>
              <a:gd name="connsiteY343" fmla="*/ 1825484 h 1825513"/>
              <a:gd name="connsiteX344" fmla="*/ 987708 w 2868352"/>
              <a:gd name="connsiteY344" fmla="*/ 1825499 h 1825513"/>
              <a:gd name="connsiteX345" fmla="*/ 990578 w 2868352"/>
              <a:gd name="connsiteY345" fmla="*/ 1825499 h 1825513"/>
              <a:gd name="connsiteX346" fmla="*/ 993448 w 2868352"/>
              <a:gd name="connsiteY346" fmla="*/ 1825513 h 1825513"/>
              <a:gd name="connsiteX347" fmla="*/ 996319 w 2868352"/>
              <a:gd name="connsiteY347" fmla="*/ 1825499 h 1825513"/>
              <a:gd name="connsiteX348" fmla="*/ 999189 w 2868352"/>
              <a:gd name="connsiteY348" fmla="*/ 1825499 h 1825513"/>
              <a:gd name="connsiteX349" fmla="*/ 1002059 w 2868352"/>
              <a:gd name="connsiteY349" fmla="*/ 1825484 h 1825513"/>
              <a:gd name="connsiteX350" fmla="*/ 1004929 w 2868352"/>
              <a:gd name="connsiteY350" fmla="*/ 1825470 h 1825513"/>
              <a:gd name="connsiteX351" fmla="*/ 1007799 w 2868352"/>
              <a:gd name="connsiteY351" fmla="*/ 1825455 h 1825513"/>
              <a:gd name="connsiteX352" fmla="*/ 1010669 w 2868352"/>
              <a:gd name="connsiteY352" fmla="*/ 1825441 h 1825513"/>
              <a:gd name="connsiteX353" fmla="*/ 1013539 w 2868352"/>
              <a:gd name="connsiteY353" fmla="*/ 1825411 h 1825513"/>
              <a:gd name="connsiteX354" fmla="*/ 1016409 w 2868352"/>
              <a:gd name="connsiteY354" fmla="*/ 1825382 h 1825513"/>
              <a:gd name="connsiteX355" fmla="*/ 1019280 w 2868352"/>
              <a:gd name="connsiteY355" fmla="*/ 1825353 h 1825513"/>
              <a:gd name="connsiteX356" fmla="*/ 1022150 w 2868352"/>
              <a:gd name="connsiteY356" fmla="*/ 1825324 h 1825513"/>
              <a:gd name="connsiteX357" fmla="*/ 1025034 w 2868352"/>
              <a:gd name="connsiteY357" fmla="*/ 1825295 h 1825513"/>
              <a:gd name="connsiteX358" fmla="*/ 1027904 w 2868352"/>
              <a:gd name="connsiteY358" fmla="*/ 1825251 h 1825513"/>
              <a:gd name="connsiteX359" fmla="*/ 1030775 w 2868352"/>
              <a:gd name="connsiteY359" fmla="*/ 1825207 h 1825513"/>
              <a:gd name="connsiteX360" fmla="*/ 1033645 w 2868352"/>
              <a:gd name="connsiteY360" fmla="*/ 1825178 h 1825513"/>
              <a:gd name="connsiteX361" fmla="*/ 1036515 w 2868352"/>
              <a:gd name="connsiteY361" fmla="*/ 1825135 h 1825513"/>
              <a:gd name="connsiteX362" fmla="*/ 1039385 w 2868352"/>
              <a:gd name="connsiteY362" fmla="*/ 1825076 h 1825513"/>
              <a:gd name="connsiteX363" fmla="*/ 1042255 w 2868352"/>
              <a:gd name="connsiteY363" fmla="*/ 1825033 h 1825513"/>
              <a:gd name="connsiteX364" fmla="*/ 1045125 w 2868352"/>
              <a:gd name="connsiteY364" fmla="*/ 1824989 h 1825513"/>
              <a:gd name="connsiteX365" fmla="*/ 1047995 w 2868352"/>
              <a:gd name="connsiteY365" fmla="*/ 1824931 h 1825513"/>
              <a:gd name="connsiteX366" fmla="*/ 1050865 w 2868352"/>
              <a:gd name="connsiteY366" fmla="*/ 1824872 h 1825513"/>
              <a:gd name="connsiteX367" fmla="*/ 1053736 w 2868352"/>
              <a:gd name="connsiteY367" fmla="*/ 1824829 h 1825513"/>
              <a:gd name="connsiteX368" fmla="*/ 1056606 w 2868352"/>
              <a:gd name="connsiteY368" fmla="*/ 1824770 h 1825513"/>
              <a:gd name="connsiteX369" fmla="*/ 1059476 w 2868352"/>
              <a:gd name="connsiteY369" fmla="*/ 1824698 h 1825513"/>
              <a:gd name="connsiteX370" fmla="*/ 1062361 w 2868352"/>
              <a:gd name="connsiteY370" fmla="*/ 1824639 h 1825513"/>
              <a:gd name="connsiteX371" fmla="*/ 1065231 w 2868352"/>
              <a:gd name="connsiteY371" fmla="*/ 1824581 h 1825513"/>
              <a:gd name="connsiteX372" fmla="*/ 1068101 w 2868352"/>
              <a:gd name="connsiteY372" fmla="*/ 1824508 h 1825513"/>
              <a:gd name="connsiteX373" fmla="*/ 1070971 w 2868352"/>
              <a:gd name="connsiteY373" fmla="*/ 1824450 h 1825513"/>
              <a:gd name="connsiteX374" fmla="*/ 1073841 w 2868352"/>
              <a:gd name="connsiteY374" fmla="*/ 1824377 h 1825513"/>
              <a:gd name="connsiteX375" fmla="*/ 1076711 w 2868352"/>
              <a:gd name="connsiteY375" fmla="*/ 1824304 h 1825513"/>
              <a:gd name="connsiteX376" fmla="*/ 1079581 w 2868352"/>
              <a:gd name="connsiteY376" fmla="*/ 1824231 h 1825513"/>
              <a:gd name="connsiteX377" fmla="*/ 1082451 w 2868352"/>
              <a:gd name="connsiteY377" fmla="*/ 1824159 h 1825513"/>
              <a:gd name="connsiteX378" fmla="*/ 1085322 w 2868352"/>
              <a:gd name="connsiteY378" fmla="*/ 1824086 h 1825513"/>
              <a:gd name="connsiteX379" fmla="*/ 1088192 w 2868352"/>
              <a:gd name="connsiteY379" fmla="*/ 1823998 h 1825513"/>
              <a:gd name="connsiteX380" fmla="*/ 1091062 w 2868352"/>
              <a:gd name="connsiteY380" fmla="*/ 1823925 h 1825513"/>
              <a:gd name="connsiteX381" fmla="*/ 1093932 w 2868352"/>
              <a:gd name="connsiteY381" fmla="*/ 1823838 h 1825513"/>
              <a:gd name="connsiteX382" fmla="*/ 1096802 w 2868352"/>
              <a:gd name="connsiteY382" fmla="*/ 1823751 h 1825513"/>
              <a:gd name="connsiteX383" fmla="*/ 1099687 w 2868352"/>
              <a:gd name="connsiteY383" fmla="*/ 1823663 h 1825513"/>
              <a:gd name="connsiteX384" fmla="*/ 1102557 w 2868352"/>
              <a:gd name="connsiteY384" fmla="*/ 1823576 h 1825513"/>
              <a:gd name="connsiteX385" fmla="*/ 1105427 w 2868352"/>
              <a:gd name="connsiteY385" fmla="*/ 1823488 h 1825513"/>
              <a:gd name="connsiteX386" fmla="*/ 1108297 w 2868352"/>
              <a:gd name="connsiteY386" fmla="*/ 1823401 h 1825513"/>
              <a:gd name="connsiteX387" fmla="*/ 1111167 w 2868352"/>
              <a:gd name="connsiteY387" fmla="*/ 1823313 h 1825513"/>
              <a:gd name="connsiteX388" fmla="*/ 1114037 w 2868352"/>
              <a:gd name="connsiteY388" fmla="*/ 1823211 h 1825513"/>
              <a:gd name="connsiteX389" fmla="*/ 1116908 w 2868352"/>
              <a:gd name="connsiteY389" fmla="*/ 1823124 h 1825513"/>
              <a:gd name="connsiteX390" fmla="*/ 1119778 w 2868352"/>
              <a:gd name="connsiteY390" fmla="*/ 1823022 h 1825513"/>
              <a:gd name="connsiteX391" fmla="*/ 1122648 w 2868352"/>
              <a:gd name="connsiteY391" fmla="*/ 1822920 h 1825513"/>
              <a:gd name="connsiteX392" fmla="*/ 1125518 w 2868352"/>
              <a:gd name="connsiteY392" fmla="*/ 1822818 h 1825513"/>
              <a:gd name="connsiteX393" fmla="*/ 1128388 w 2868352"/>
              <a:gd name="connsiteY393" fmla="*/ 1822716 h 1825513"/>
              <a:gd name="connsiteX394" fmla="*/ 1131258 w 2868352"/>
              <a:gd name="connsiteY394" fmla="*/ 1822614 h 1825513"/>
              <a:gd name="connsiteX395" fmla="*/ 1134128 w 2868352"/>
              <a:gd name="connsiteY395" fmla="*/ 1822512 h 1825513"/>
              <a:gd name="connsiteX396" fmla="*/ 1137013 w 2868352"/>
              <a:gd name="connsiteY396" fmla="*/ 1822396 h 1825513"/>
              <a:gd name="connsiteX397" fmla="*/ 1139883 w 2868352"/>
              <a:gd name="connsiteY397" fmla="*/ 1822294 h 1825513"/>
              <a:gd name="connsiteX398" fmla="*/ 1142753 w 2868352"/>
              <a:gd name="connsiteY398" fmla="*/ 1822177 h 1825513"/>
              <a:gd name="connsiteX399" fmla="*/ 1145623 w 2868352"/>
              <a:gd name="connsiteY399" fmla="*/ 1822060 h 1825513"/>
              <a:gd name="connsiteX400" fmla="*/ 1148493 w 2868352"/>
              <a:gd name="connsiteY400" fmla="*/ 1821944 h 1825513"/>
              <a:gd name="connsiteX401" fmla="*/ 1151364 w 2868352"/>
              <a:gd name="connsiteY401" fmla="*/ 1821827 h 1825513"/>
              <a:gd name="connsiteX402" fmla="*/ 1154234 w 2868352"/>
              <a:gd name="connsiteY402" fmla="*/ 1821711 h 1825513"/>
              <a:gd name="connsiteX403" fmla="*/ 1157104 w 2868352"/>
              <a:gd name="connsiteY403" fmla="*/ 1821594 h 1825513"/>
              <a:gd name="connsiteX404" fmla="*/ 1159974 w 2868352"/>
              <a:gd name="connsiteY404" fmla="*/ 1821463 h 1825513"/>
              <a:gd name="connsiteX405" fmla="*/ 1162844 w 2868352"/>
              <a:gd name="connsiteY405" fmla="*/ 1821347 h 1825513"/>
              <a:gd name="connsiteX406" fmla="*/ 1165714 w 2868352"/>
              <a:gd name="connsiteY406" fmla="*/ 1821216 h 1825513"/>
              <a:gd name="connsiteX407" fmla="*/ 1168584 w 2868352"/>
              <a:gd name="connsiteY407" fmla="*/ 1821099 h 1825513"/>
              <a:gd name="connsiteX408" fmla="*/ 1171454 w 2868352"/>
              <a:gd name="connsiteY408" fmla="*/ 1820968 h 1825513"/>
              <a:gd name="connsiteX409" fmla="*/ 1174324 w 2868352"/>
              <a:gd name="connsiteY409" fmla="*/ 1820837 h 1825513"/>
              <a:gd name="connsiteX410" fmla="*/ 1177209 w 2868352"/>
              <a:gd name="connsiteY410" fmla="*/ 1820706 h 1825513"/>
              <a:gd name="connsiteX411" fmla="*/ 1180079 w 2868352"/>
              <a:gd name="connsiteY411" fmla="*/ 1820560 h 1825513"/>
              <a:gd name="connsiteX412" fmla="*/ 1182949 w 2868352"/>
              <a:gd name="connsiteY412" fmla="*/ 1820429 h 1825513"/>
              <a:gd name="connsiteX413" fmla="*/ 1185820 w 2868352"/>
              <a:gd name="connsiteY413" fmla="*/ 1820298 h 1825513"/>
              <a:gd name="connsiteX414" fmla="*/ 1188690 w 2868352"/>
              <a:gd name="connsiteY414" fmla="*/ 1820152 h 1825513"/>
              <a:gd name="connsiteX415" fmla="*/ 1191560 w 2868352"/>
              <a:gd name="connsiteY415" fmla="*/ 1820006 h 1825513"/>
              <a:gd name="connsiteX416" fmla="*/ 1194430 w 2868352"/>
              <a:gd name="connsiteY416" fmla="*/ 1819875 h 1825513"/>
              <a:gd name="connsiteX417" fmla="*/ 1197300 w 2868352"/>
              <a:gd name="connsiteY417" fmla="*/ 1819729 h 1825513"/>
              <a:gd name="connsiteX418" fmla="*/ 1200170 w 2868352"/>
              <a:gd name="connsiteY418" fmla="*/ 1819584 h 1825513"/>
              <a:gd name="connsiteX419" fmla="*/ 1203040 w 2868352"/>
              <a:gd name="connsiteY419" fmla="*/ 1819424 h 1825513"/>
              <a:gd name="connsiteX420" fmla="*/ 1205910 w 2868352"/>
              <a:gd name="connsiteY420" fmla="*/ 1819278 h 1825513"/>
              <a:gd name="connsiteX421" fmla="*/ 1208781 w 2868352"/>
              <a:gd name="connsiteY421" fmla="*/ 1819132 h 1825513"/>
              <a:gd name="connsiteX422" fmla="*/ 1211651 w 2868352"/>
              <a:gd name="connsiteY422" fmla="*/ 1818972 h 1825513"/>
              <a:gd name="connsiteX423" fmla="*/ 1214535 w 2868352"/>
              <a:gd name="connsiteY423" fmla="*/ 1818826 h 1825513"/>
              <a:gd name="connsiteX424" fmla="*/ 1217406 w 2868352"/>
              <a:gd name="connsiteY424" fmla="*/ 1818666 h 1825513"/>
              <a:gd name="connsiteX425" fmla="*/ 1220276 w 2868352"/>
              <a:gd name="connsiteY425" fmla="*/ 1818506 h 1825513"/>
              <a:gd name="connsiteX426" fmla="*/ 1223146 w 2868352"/>
              <a:gd name="connsiteY426" fmla="*/ 1818345 h 1825513"/>
              <a:gd name="connsiteX427" fmla="*/ 1226016 w 2868352"/>
              <a:gd name="connsiteY427" fmla="*/ 1818185 h 1825513"/>
              <a:gd name="connsiteX428" fmla="*/ 1228886 w 2868352"/>
              <a:gd name="connsiteY428" fmla="*/ 1818010 h 1825513"/>
              <a:gd name="connsiteX429" fmla="*/ 1231756 w 2868352"/>
              <a:gd name="connsiteY429" fmla="*/ 1817850 h 1825513"/>
              <a:gd name="connsiteX430" fmla="*/ 1234626 w 2868352"/>
              <a:gd name="connsiteY430" fmla="*/ 1817690 h 1825513"/>
              <a:gd name="connsiteX431" fmla="*/ 1237496 w 2868352"/>
              <a:gd name="connsiteY431" fmla="*/ 1817515 h 1825513"/>
              <a:gd name="connsiteX432" fmla="*/ 1240367 w 2868352"/>
              <a:gd name="connsiteY432" fmla="*/ 1817340 h 1825513"/>
              <a:gd name="connsiteX433" fmla="*/ 1243237 w 2868352"/>
              <a:gd name="connsiteY433" fmla="*/ 1817165 h 1825513"/>
              <a:gd name="connsiteX434" fmla="*/ 1246107 w 2868352"/>
              <a:gd name="connsiteY434" fmla="*/ 1817005 h 1825513"/>
              <a:gd name="connsiteX435" fmla="*/ 1248977 w 2868352"/>
              <a:gd name="connsiteY435" fmla="*/ 1816816 h 1825513"/>
              <a:gd name="connsiteX436" fmla="*/ 1251862 w 2868352"/>
              <a:gd name="connsiteY436" fmla="*/ 1816641 h 1825513"/>
              <a:gd name="connsiteX437" fmla="*/ 1254732 w 2868352"/>
              <a:gd name="connsiteY437" fmla="*/ 1816466 h 1825513"/>
              <a:gd name="connsiteX438" fmla="*/ 1257602 w 2868352"/>
              <a:gd name="connsiteY438" fmla="*/ 1816291 h 1825513"/>
              <a:gd name="connsiteX439" fmla="*/ 1260472 w 2868352"/>
              <a:gd name="connsiteY439" fmla="*/ 1816102 h 1825513"/>
              <a:gd name="connsiteX440" fmla="*/ 1263342 w 2868352"/>
              <a:gd name="connsiteY440" fmla="*/ 1815912 h 1825513"/>
              <a:gd name="connsiteX441" fmla="*/ 1266212 w 2868352"/>
              <a:gd name="connsiteY441" fmla="*/ 1815738 h 1825513"/>
              <a:gd name="connsiteX442" fmla="*/ 1269082 w 2868352"/>
              <a:gd name="connsiteY442" fmla="*/ 1815548 h 1825513"/>
              <a:gd name="connsiteX443" fmla="*/ 1271952 w 2868352"/>
              <a:gd name="connsiteY443" fmla="*/ 1815359 h 1825513"/>
              <a:gd name="connsiteX444" fmla="*/ 1274823 w 2868352"/>
              <a:gd name="connsiteY444" fmla="*/ 1815155 h 1825513"/>
              <a:gd name="connsiteX445" fmla="*/ 1277693 w 2868352"/>
              <a:gd name="connsiteY445" fmla="*/ 1814965 h 1825513"/>
              <a:gd name="connsiteX446" fmla="*/ 1280563 w 2868352"/>
              <a:gd name="connsiteY446" fmla="*/ 1814776 h 1825513"/>
              <a:gd name="connsiteX447" fmla="*/ 1283433 w 2868352"/>
              <a:gd name="connsiteY447" fmla="*/ 1814572 h 1825513"/>
              <a:gd name="connsiteX448" fmla="*/ 1286303 w 2868352"/>
              <a:gd name="connsiteY448" fmla="*/ 1814382 h 1825513"/>
              <a:gd name="connsiteX449" fmla="*/ 1289188 w 2868352"/>
              <a:gd name="connsiteY449" fmla="*/ 1814179 h 1825513"/>
              <a:gd name="connsiteX450" fmla="*/ 1292058 w 2868352"/>
              <a:gd name="connsiteY450" fmla="*/ 1813975 h 1825513"/>
              <a:gd name="connsiteX451" fmla="*/ 1294928 w 2868352"/>
              <a:gd name="connsiteY451" fmla="*/ 1813771 h 1825513"/>
              <a:gd name="connsiteX452" fmla="*/ 1297798 w 2868352"/>
              <a:gd name="connsiteY452" fmla="*/ 1813567 h 1825513"/>
              <a:gd name="connsiteX453" fmla="*/ 1300668 w 2868352"/>
              <a:gd name="connsiteY453" fmla="*/ 1813363 h 1825513"/>
              <a:gd name="connsiteX454" fmla="*/ 1303538 w 2868352"/>
              <a:gd name="connsiteY454" fmla="*/ 1813144 h 1825513"/>
              <a:gd name="connsiteX455" fmla="*/ 1306408 w 2868352"/>
              <a:gd name="connsiteY455" fmla="*/ 1812940 h 1825513"/>
              <a:gd name="connsiteX456" fmla="*/ 1309279 w 2868352"/>
              <a:gd name="connsiteY456" fmla="*/ 1812722 h 1825513"/>
              <a:gd name="connsiteX457" fmla="*/ 1312149 w 2868352"/>
              <a:gd name="connsiteY457" fmla="*/ 1812518 h 1825513"/>
              <a:gd name="connsiteX458" fmla="*/ 1315019 w 2868352"/>
              <a:gd name="connsiteY458" fmla="*/ 1812299 h 1825513"/>
              <a:gd name="connsiteX459" fmla="*/ 1317889 w 2868352"/>
              <a:gd name="connsiteY459" fmla="*/ 1812081 h 1825513"/>
              <a:gd name="connsiteX460" fmla="*/ 1320759 w 2868352"/>
              <a:gd name="connsiteY460" fmla="*/ 1811862 h 1825513"/>
              <a:gd name="connsiteX461" fmla="*/ 1323629 w 2868352"/>
              <a:gd name="connsiteY461" fmla="*/ 1811643 h 1825513"/>
              <a:gd name="connsiteX462" fmla="*/ 1326514 w 2868352"/>
              <a:gd name="connsiteY462" fmla="*/ 1811411 h 1825513"/>
              <a:gd name="connsiteX463" fmla="*/ 1329384 w 2868352"/>
              <a:gd name="connsiteY463" fmla="*/ 1811192 h 1825513"/>
              <a:gd name="connsiteX464" fmla="*/ 1332254 w 2868352"/>
              <a:gd name="connsiteY464" fmla="*/ 1810973 h 1825513"/>
              <a:gd name="connsiteX465" fmla="*/ 1335124 w 2868352"/>
              <a:gd name="connsiteY465" fmla="*/ 1810740 h 1825513"/>
              <a:gd name="connsiteX466" fmla="*/ 1337994 w 2868352"/>
              <a:gd name="connsiteY466" fmla="*/ 1810507 h 1825513"/>
              <a:gd name="connsiteX467" fmla="*/ 1340864 w 2868352"/>
              <a:gd name="connsiteY467" fmla="*/ 1810274 h 1825513"/>
              <a:gd name="connsiteX468" fmla="*/ 1343735 w 2868352"/>
              <a:gd name="connsiteY468" fmla="*/ 1810041 h 1825513"/>
              <a:gd name="connsiteX469" fmla="*/ 1346605 w 2868352"/>
              <a:gd name="connsiteY469" fmla="*/ 1809808 h 1825513"/>
              <a:gd name="connsiteX470" fmla="*/ 1349475 w 2868352"/>
              <a:gd name="connsiteY470" fmla="*/ 1809575 h 1825513"/>
              <a:gd name="connsiteX471" fmla="*/ 1352345 w 2868352"/>
              <a:gd name="connsiteY471" fmla="*/ 1809342 h 1825513"/>
              <a:gd name="connsiteX472" fmla="*/ 1355215 w 2868352"/>
              <a:gd name="connsiteY472" fmla="*/ 1809094 h 1825513"/>
              <a:gd name="connsiteX473" fmla="*/ 1358085 w 2868352"/>
              <a:gd name="connsiteY473" fmla="*/ 1808846 h 1825513"/>
              <a:gd name="connsiteX474" fmla="*/ 1360955 w 2868352"/>
              <a:gd name="connsiteY474" fmla="*/ 1808613 h 1825513"/>
              <a:gd name="connsiteX475" fmla="*/ 1363825 w 2868352"/>
              <a:gd name="connsiteY475" fmla="*/ 1808365 h 1825513"/>
              <a:gd name="connsiteX476" fmla="*/ 1366710 w 2868352"/>
              <a:gd name="connsiteY476" fmla="*/ 1808118 h 1825513"/>
              <a:gd name="connsiteX477" fmla="*/ 1369580 w 2868352"/>
              <a:gd name="connsiteY477" fmla="*/ 1807870 h 1825513"/>
              <a:gd name="connsiteX478" fmla="*/ 1372450 w 2868352"/>
              <a:gd name="connsiteY478" fmla="*/ 1807623 h 1825513"/>
              <a:gd name="connsiteX479" fmla="*/ 1375321 w 2868352"/>
              <a:gd name="connsiteY479" fmla="*/ 1807360 h 1825513"/>
              <a:gd name="connsiteX480" fmla="*/ 1378191 w 2868352"/>
              <a:gd name="connsiteY480" fmla="*/ 1807113 h 1825513"/>
              <a:gd name="connsiteX481" fmla="*/ 1381061 w 2868352"/>
              <a:gd name="connsiteY481" fmla="*/ 1806850 h 1825513"/>
              <a:gd name="connsiteX482" fmla="*/ 1383931 w 2868352"/>
              <a:gd name="connsiteY482" fmla="*/ 1806603 h 1825513"/>
              <a:gd name="connsiteX483" fmla="*/ 1386801 w 2868352"/>
              <a:gd name="connsiteY483" fmla="*/ 1806340 h 1825513"/>
              <a:gd name="connsiteX484" fmla="*/ 1389671 w 2868352"/>
              <a:gd name="connsiteY484" fmla="*/ 1806078 h 1825513"/>
              <a:gd name="connsiteX485" fmla="*/ 1392541 w 2868352"/>
              <a:gd name="connsiteY485" fmla="*/ 1805816 h 1825513"/>
              <a:gd name="connsiteX486" fmla="*/ 1395411 w 2868352"/>
              <a:gd name="connsiteY486" fmla="*/ 1805554 h 1825513"/>
              <a:gd name="connsiteX487" fmla="*/ 1398282 w 2868352"/>
              <a:gd name="connsiteY487" fmla="*/ 1805291 h 1825513"/>
              <a:gd name="connsiteX488" fmla="*/ 1401152 w 2868352"/>
              <a:gd name="connsiteY488" fmla="*/ 1805015 h 1825513"/>
              <a:gd name="connsiteX489" fmla="*/ 1404036 w 2868352"/>
              <a:gd name="connsiteY489" fmla="*/ 1804752 h 1825513"/>
              <a:gd name="connsiteX490" fmla="*/ 1406906 w 2868352"/>
              <a:gd name="connsiteY490" fmla="*/ 1804476 h 1825513"/>
              <a:gd name="connsiteX491" fmla="*/ 1409777 w 2868352"/>
              <a:gd name="connsiteY491" fmla="*/ 1804199 h 1825513"/>
              <a:gd name="connsiteX492" fmla="*/ 1412647 w 2868352"/>
              <a:gd name="connsiteY492" fmla="*/ 1803937 h 1825513"/>
              <a:gd name="connsiteX493" fmla="*/ 1415517 w 2868352"/>
              <a:gd name="connsiteY493" fmla="*/ 1803660 h 1825513"/>
              <a:gd name="connsiteX494" fmla="*/ 1418387 w 2868352"/>
              <a:gd name="connsiteY494" fmla="*/ 1803368 h 1825513"/>
              <a:gd name="connsiteX495" fmla="*/ 1421257 w 2868352"/>
              <a:gd name="connsiteY495" fmla="*/ 1803091 h 1825513"/>
              <a:gd name="connsiteX496" fmla="*/ 1424127 w 2868352"/>
              <a:gd name="connsiteY496" fmla="*/ 1802815 h 1825513"/>
              <a:gd name="connsiteX497" fmla="*/ 1426997 w 2868352"/>
              <a:gd name="connsiteY497" fmla="*/ 1802523 h 1825513"/>
              <a:gd name="connsiteX498" fmla="*/ 1429867 w 2868352"/>
              <a:gd name="connsiteY498" fmla="*/ 1802246 h 1825513"/>
              <a:gd name="connsiteX499" fmla="*/ 1432738 w 2868352"/>
              <a:gd name="connsiteY499" fmla="*/ 1801955 h 1825513"/>
              <a:gd name="connsiteX500" fmla="*/ 1435608 w 2868352"/>
              <a:gd name="connsiteY500" fmla="*/ 1801664 h 1825513"/>
              <a:gd name="connsiteX501" fmla="*/ 1438478 w 2868352"/>
              <a:gd name="connsiteY501" fmla="*/ 1801372 h 1825513"/>
              <a:gd name="connsiteX502" fmla="*/ 1441362 w 2868352"/>
              <a:gd name="connsiteY502" fmla="*/ 1801081 h 1825513"/>
              <a:gd name="connsiteX503" fmla="*/ 1444233 w 2868352"/>
              <a:gd name="connsiteY503" fmla="*/ 1800790 h 1825513"/>
              <a:gd name="connsiteX504" fmla="*/ 1447103 w 2868352"/>
              <a:gd name="connsiteY504" fmla="*/ 1800498 h 1825513"/>
              <a:gd name="connsiteX505" fmla="*/ 1449973 w 2868352"/>
              <a:gd name="connsiteY505" fmla="*/ 1800207 h 1825513"/>
              <a:gd name="connsiteX506" fmla="*/ 1452843 w 2868352"/>
              <a:gd name="connsiteY506" fmla="*/ 1799901 h 1825513"/>
              <a:gd name="connsiteX507" fmla="*/ 1455713 w 2868352"/>
              <a:gd name="connsiteY507" fmla="*/ 1799595 h 1825513"/>
              <a:gd name="connsiteX508" fmla="*/ 1458583 w 2868352"/>
              <a:gd name="connsiteY508" fmla="*/ 1799303 h 1825513"/>
              <a:gd name="connsiteX509" fmla="*/ 1461453 w 2868352"/>
              <a:gd name="connsiteY509" fmla="*/ 1798998 h 1825513"/>
              <a:gd name="connsiteX510" fmla="*/ 1464323 w 2868352"/>
              <a:gd name="connsiteY510" fmla="*/ 1798692 h 1825513"/>
              <a:gd name="connsiteX511" fmla="*/ 1467194 w 2868352"/>
              <a:gd name="connsiteY511" fmla="*/ 1798386 h 1825513"/>
              <a:gd name="connsiteX512" fmla="*/ 1470064 w 2868352"/>
              <a:gd name="connsiteY512" fmla="*/ 1798065 h 1825513"/>
              <a:gd name="connsiteX513" fmla="*/ 1472934 w 2868352"/>
              <a:gd name="connsiteY513" fmla="*/ 1797759 h 1825513"/>
              <a:gd name="connsiteX514" fmla="*/ 1475804 w 2868352"/>
              <a:gd name="connsiteY514" fmla="*/ 1797453 h 1825513"/>
              <a:gd name="connsiteX515" fmla="*/ 1478689 w 2868352"/>
              <a:gd name="connsiteY515" fmla="*/ 1797133 h 1825513"/>
              <a:gd name="connsiteX516" fmla="*/ 1481559 w 2868352"/>
              <a:gd name="connsiteY516" fmla="*/ 1796812 h 1825513"/>
              <a:gd name="connsiteX517" fmla="*/ 1484429 w 2868352"/>
              <a:gd name="connsiteY517" fmla="*/ 1796492 h 1825513"/>
              <a:gd name="connsiteX518" fmla="*/ 1487299 w 2868352"/>
              <a:gd name="connsiteY518" fmla="*/ 1796186 h 1825513"/>
              <a:gd name="connsiteX519" fmla="*/ 1490169 w 2868352"/>
              <a:gd name="connsiteY519" fmla="*/ 1795851 h 1825513"/>
              <a:gd name="connsiteX520" fmla="*/ 1493039 w 2868352"/>
              <a:gd name="connsiteY520" fmla="*/ 1795530 h 1825513"/>
              <a:gd name="connsiteX521" fmla="*/ 1495909 w 2868352"/>
              <a:gd name="connsiteY521" fmla="*/ 1795210 h 1825513"/>
              <a:gd name="connsiteX522" fmla="*/ 1498780 w 2868352"/>
              <a:gd name="connsiteY522" fmla="*/ 1794889 h 1825513"/>
              <a:gd name="connsiteX523" fmla="*/ 1501650 w 2868352"/>
              <a:gd name="connsiteY523" fmla="*/ 1794554 h 1825513"/>
              <a:gd name="connsiteX524" fmla="*/ 1504520 w 2868352"/>
              <a:gd name="connsiteY524" fmla="*/ 1794219 h 1825513"/>
              <a:gd name="connsiteX525" fmla="*/ 1507390 w 2868352"/>
              <a:gd name="connsiteY525" fmla="*/ 1793898 h 1825513"/>
              <a:gd name="connsiteX526" fmla="*/ 1510260 w 2868352"/>
              <a:gd name="connsiteY526" fmla="*/ 1793563 h 1825513"/>
              <a:gd name="connsiteX527" fmla="*/ 1513130 w 2868352"/>
              <a:gd name="connsiteY527" fmla="*/ 1793228 h 1825513"/>
              <a:gd name="connsiteX528" fmla="*/ 1516015 w 2868352"/>
              <a:gd name="connsiteY528" fmla="*/ 1792893 h 1825513"/>
              <a:gd name="connsiteX529" fmla="*/ 1518885 w 2868352"/>
              <a:gd name="connsiteY529" fmla="*/ 1792543 h 1825513"/>
              <a:gd name="connsiteX530" fmla="*/ 1521755 w 2868352"/>
              <a:gd name="connsiteY530" fmla="*/ 1792208 h 1825513"/>
              <a:gd name="connsiteX531" fmla="*/ 1524625 w 2868352"/>
              <a:gd name="connsiteY531" fmla="*/ 1791859 h 1825513"/>
              <a:gd name="connsiteX532" fmla="*/ 1527495 w 2868352"/>
              <a:gd name="connsiteY532" fmla="*/ 1791524 h 1825513"/>
              <a:gd name="connsiteX533" fmla="*/ 1530365 w 2868352"/>
              <a:gd name="connsiteY533" fmla="*/ 1791174 h 1825513"/>
              <a:gd name="connsiteX534" fmla="*/ 1533236 w 2868352"/>
              <a:gd name="connsiteY534" fmla="*/ 1790824 h 1825513"/>
              <a:gd name="connsiteX535" fmla="*/ 1536106 w 2868352"/>
              <a:gd name="connsiteY535" fmla="*/ 1790475 h 1825513"/>
              <a:gd name="connsiteX536" fmla="*/ 1538976 w 2868352"/>
              <a:gd name="connsiteY536" fmla="*/ 1790125 h 1825513"/>
              <a:gd name="connsiteX537" fmla="*/ 1541846 w 2868352"/>
              <a:gd name="connsiteY537" fmla="*/ 1789775 h 1825513"/>
              <a:gd name="connsiteX538" fmla="*/ 1544716 w 2868352"/>
              <a:gd name="connsiteY538" fmla="*/ 1789426 h 1825513"/>
              <a:gd name="connsiteX539" fmla="*/ 1547586 w 2868352"/>
              <a:gd name="connsiteY539" fmla="*/ 1789061 h 1825513"/>
              <a:gd name="connsiteX540" fmla="*/ 1550456 w 2868352"/>
              <a:gd name="connsiteY540" fmla="*/ 1788712 h 1825513"/>
              <a:gd name="connsiteX541" fmla="*/ 1553326 w 2868352"/>
              <a:gd name="connsiteY541" fmla="*/ 1788347 h 1825513"/>
              <a:gd name="connsiteX542" fmla="*/ 1556211 w 2868352"/>
              <a:gd name="connsiteY542" fmla="*/ 1787983 h 1825513"/>
              <a:gd name="connsiteX543" fmla="*/ 1559081 w 2868352"/>
              <a:gd name="connsiteY543" fmla="*/ 1787619 h 1825513"/>
              <a:gd name="connsiteX544" fmla="*/ 1561951 w 2868352"/>
              <a:gd name="connsiteY544" fmla="*/ 1787255 h 1825513"/>
              <a:gd name="connsiteX545" fmla="*/ 1564821 w 2868352"/>
              <a:gd name="connsiteY545" fmla="*/ 1786891 h 1825513"/>
              <a:gd name="connsiteX546" fmla="*/ 1567692 w 2868352"/>
              <a:gd name="connsiteY546" fmla="*/ 1786526 h 1825513"/>
              <a:gd name="connsiteX547" fmla="*/ 1570562 w 2868352"/>
              <a:gd name="connsiteY547" fmla="*/ 1786147 h 1825513"/>
              <a:gd name="connsiteX548" fmla="*/ 1573432 w 2868352"/>
              <a:gd name="connsiteY548" fmla="*/ 1785783 h 1825513"/>
              <a:gd name="connsiteX549" fmla="*/ 1576302 w 2868352"/>
              <a:gd name="connsiteY549" fmla="*/ 1785405 h 1825513"/>
              <a:gd name="connsiteX550" fmla="*/ 1579172 w 2868352"/>
              <a:gd name="connsiteY550" fmla="*/ 1785026 h 1825513"/>
              <a:gd name="connsiteX551" fmla="*/ 1582042 w 2868352"/>
              <a:gd name="connsiteY551" fmla="*/ 1784647 h 1825513"/>
              <a:gd name="connsiteX552" fmla="*/ 1584912 w 2868352"/>
              <a:gd name="connsiteY552" fmla="*/ 1784268 h 1825513"/>
              <a:gd name="connsiteX553" fmla="*/ 1587782 w 2868352"/>
              <a:gd name="connsiteY553" fmla="*/ 1783889 h 1825513"/>
              <a:gd name="connsiteX554" fmla="*/ 1590653 w 2868352"/>
              <a:gd name="connsiteY554" fmla="*/ 1783511 h 1825513"/>
              <a:gd name="connsiteX555" fmla="*/ 1593537 w 2868352"/>
              <a:gd name="connsiteY555" fmla="*/ 1783132 h 1825513"/>
              <a:gd name="connsiteX556" fmla="*/ 1596407 w 2868352"/>
              <a:gd name="connsiteY556" fmla="*/ 1782738 h 1825513"/>
              <a:gd name="connsiteX557" fmla="*/ 1599278 w 2868352"/>
              <a:gd name="connsiteY557" fmla="*/ 1782360 h 1825513"/>
              <a:gd name="connsiteX558" fmla="*/ 1602148 w 2868352"/>
              <a:gd name="connsiteY558" fmla="*/ 1781966 h 1825513"/>
              <a:gd name="connsiteX559" fmla="*/ 1605018 w 2868352"/>
              <a:gd name="connsiteY559" fmla="*/ 1781573 h 1825513"/>
              <a:gd name="connsiteX560" fmla="*/ 1607888 w 2868352"/>
              <a:gd name="connsiteY560" fmla="*/ 1781180 h 1825513"/>
              <a:gd name="connsiteX561" fmla="*/ 1610758 w 2868352"/>
              <a:gd name="connsiteY561" fmla="*/ 1780786 h 1825513"/>
              <a:gd name="connsiteX562" fmla="*/ 1613628 w 2868352"/>
              <a:gd name="connsiteY562" fmla="*/ 1780393 h 1825513"/>
              <a:gd name="connsiteX563" fmla="*/ 1616498 w 2868352"/>
              <a:gd name="connsiteY563" fmla="*/ 1779999 h 1825513"/>
              <a:gd name="connsiteX564" fmla="*/ 1619368 w 2868352"/>
              <a:gd name="connsiteY564" fmla="*/ 1779591 h 1825513"/>
              <a:gd name="connsiteX565" fmla="*/ 1622239 w 2868352"/>
              <a:gd name="connsiteY565" fmla="*/ 1779198 h 1825513"/>
              <a:gd name="connsiteX566" fmla="*/ 1625109 w 2868352"/>
              <a:gd name="connsiteY566" fmla="*/ 1778790 h 1825513"/>
              <a:gd name="connsiteX567" fmla="*/ 1627979 w 2868352"/>
              <a:gd name="connsiteY567" fmla="*/ 1778382 h 1825513"/>
              <a:gd name="connsiteX568" fmla="*/ 1630864 w 2868352"/>
              <a:gd name="connsiteY568" fmla="*/ 1777974 h 1825513"/>
              <a:gd name="connsiteX569" fmla="*/ 1633734 w 2868352"/>
              <a:gd name="connsiteY569" fmla="*/ 1777566 h 1825513"/>
              <a:gd name="connsiteX570" fmla="*/ 1636604 w 2868352"/>
              <a:gd name="connsiteY570" fmla="*/ 1777158 h 1825513"/>
              <a:gd name="connsiteX571" fmla="*/ 1639474 w 2868352"/>
              <a:gd name="connsiteY571" fmla="*/ 1776750 h 1825513"/>
              <a:gd name="connsiteX572" fmla="*/ 1642344 w 2868352"/>
              <a:gd name="connsiteY572" fmla="*/ 1776342 h 1825513"/>
              <a:gd name="connsiteX573" fmla="*/ 1645214 w 2868352"/>
              <a:gd name="connsiteY573" fmla="*/ 1775920 h 1825513"/>
              <a:gd name="connsiteX574" fmla="*/ 1648084 w 2868352"/>
              <a:gd name="connsiteY574" fmla="*/ 1775512 h 1825513"/>
              <a:gd name="connsiteX575" fmla="*/ 1650954 w 2868352"/>
              <a:gd name="connsiteY575" fmla="*/ 1775090 h 1825513"/>
              <a:gd name="connsiteX576" fmla="*/ 1653824 w 2868352"/>
              <a:gd name="connsiteY576" fmla="*/ 1774667 h 1825513"/>
              <a:gd name="connsiteX577" fmla="*/ 1656695 w 2868352"/>
              <a:gd name="connsiteY577" fmla="*/ 1774245 h 1825513"/>
              <a:gd name="connsiteX578" fmla="*/ 1659565 w 2868352"/>
              <a:gd name="connsiteY578" fmla="*/ 1773822 h 1825513"/>
              <a:gd name="connsiteX579" fmla="*/ 1662435 w 2868352"/>
              <a:gd name="connsiteY579" fmla="*/ 1773399 h 1825513"/>
              <a:gd name="connsiteX580" fmla="*/ 1665305 w 2868352"/>
              <a:gd name="connsiteY580" fmla="*/ 1772963 h 1825513"/>
              <a:gd name="connsiteX581" fmla="*/ 1668190 w 2868352"/>
              <a:gd name="connsiteY581" fmla="*/ 1772540 h 1825513"/>
              <a:gd name="connsiteX582" fmla="*/ 1671060 w 2868352"/>
              <a:gd name="connsiteY582" fmla="*/ 1772103 h 1825513"/>
              <a:gd name="connsiteX583" fmla="*/ 1673930 w 2868352"/>
              <a:gd name="connsiteY583" fmla="*/ 1771680 h 1825513"/>
              <a:gd name="connsiteX584" fmla="*/ 1676800 w 2868352"/>
              <a:gd name="connsiteY584" fmla="*/ 1771243 h 1825513"/>
              <a:gd name="connsiteX585" fmla="*/ 1679670 w 2868352"/>
              <a:gd name="connsiteY585" fmla="*/ 1770806 h 1825513"/>
              <a:gd name="connsiteX586" fmla="*/ 1682540 w 2868352"/>
              <a:gd name="connsiteY586" fmla="*/ 1770369 h 1825513"/>
              <a:gd name="connsiteX587" fmla="*/ 1685410 w 2868352"/>
              <a:gd name="connsiteY587" fmla="*/ 1769932 h 1825513"/>
              <a:gd name="connsiteX588" fmla="*/ 1688280 w 2868352"/>
              <a:gd name="connsiteY588" fmla="*/ 1769480 h 1825513"/>
              <a:gd name="connsiteX589" fmla="*/ 1691151 w 2868352"/>
              <a:gd name="connsiteY589" fmla="*/ 1769043 h 1825513"/>
              <a:gd name="connsiteX590" fmla="*/ 1694021 w 2868352"/>
              <a:gd name="connsiteY590" fmla="*/ 1768606 h 1825513"/>
              <a:gd name="connsiteX591" fmla="*/ 1696891 w 2868352"/>
              <a:gd name="connsiteY591" fmla="*/ 1768155 h 1825513"/>
              <a:gd name="connsiteX592" fmla="*/ 1699761 w 2868352"/>
              <a:gd name="connsiteY592" fmla="*/ 1767703 h 1825513"/>
              <a:gd name="connsiteX593" fmla="*/ 1702631 w 2868352"/>
              <a:gd name="connsiteY593" fmla="*/ 1767251 h 1825513"/>
              <a:gd name="connsiteX594" fmla="*/ 1705516 w 2868352"/>
              <a:gd name="connsiteY594" fmla="*/ 1766800 h 1825513"/>
              <a:gd name="connsiteX595" fmla="*/ 1708386 w 2868352"/>
              <a:gd name="connsiteY595" fmla="*/ 1766348 h 1825513"/>
              <a:gd name="connsiteX596" fmla="*/ 1711256 w 2868352"/>
              <a:gd name="connsiteY596" fmla="*/ 1765896 h 1825513"/>
              <a:gd name="connsiteX597" fmla="*/ 1714126 w 2868352"/>
              <a:gd name="connsiteY597" fmla="*/ 1765445 h 1825513"/>
              <a:gd name="connsiteX598" fmla="*/ 1716996 w 2868352"/>
              <a:gd name="connsiteY598" fmla="*/ 1764979 h 1825513"/>
              <a:gd name="connsiteX599" fmla="*/ 1719866 w 2868352"/>
              <a:gd name="connsiteY599" fmla="*/ 1764527 h 1825513"/>
              <a:gd name="connsiteX600" fmla="*/ 1722736 w 2868352"/>
              <a:gd name="connsiteY600" fmla="*/ 1764061 h 1825513"/>
              <a:gd name="connsiteX601" fmla="*/ 1725607 w 2868352"/>
              <a:gd name="connsiteY601" fmla="*/ 1763594 h 1825513"/>
              <a:gd name="connsiteX602" fmla="*/ 1728477 w 2868352"/>
              <a:gd name="connsiteY602" fmla="*/ 1763128 h 1825513"/>
              <a:gd name="connsiteX603" fmla="*/ 1731347 w 2868352"/>
              <a:gd name="connsiteY603" fmla="*/ 1762662 h 1825513"/>
              <a:gd name="connsiteX604" fmla="*/ 1734217 w 2868352"/>
              <a:gd name="connsiteY604" fmla="*/ 1762196 h 1825513"/>
              <a:gd name="connsiteX605" fmla="*/ 1737087 w 2868352"/>
              <a:gd name="connsiteY605" fmla="*/ 1761730 h 1825513"/>
              <a:gd name="connsiteX606" fmla="*/ 1739957 w 2868352"/>
              <a:gd name="connsiteY606" fmla="*/ 1761249 h 1825513"/>
              <a:gd name="connsiteX607" fmla="*/ 1742842 w 2868352"/>
              <a:gd name="connsiteY607" fmla="*/ 1760783 h 1825513"/>
              <a:gd name="connsiteX608" fmla="*/ 1745712 w 2868352"/>
              <a:gd name="connsiteY608" fmla="*/ 1760302 h 1825513"/>
              <a:gd name="connsiteX609" fmla="*/ 1748582 w 2868352"/>
              <a:gd name="connsiteY609" fmla="*/ 1759821 h 1825513"/>
              <a:gd name="connsiteX610" fmla="*/ 1751452 w 2868352"/>
              <a:gd name="connsiteY610" fmla="*/ 1759340 h 1825513"/>
              <a:gd name="connsiteX611" fmla="*/ 1754322 w 2868352"/>
              <a:gd name="connsiteY611" fmla="*/ 1758859 h 1825513"/>
              <a:gd name="connsiteX612" fmla="*/ 1757193 w 2868352"/>
              <a:gd name="connsiteY612" fmla="*/ 1758379 h 1825513"/>
              <a:gd name="connsiteX613" fmla="*/ 1760063 w 2868352"/>
              <a:gd name="connsiteY613" fmla="*/ 1757898 h 1825513"/>
              <a:gd name="connsiteX614" fmla="*/ 1762933 w 2868352"/>
              <a:gd name="connsiteY614" fmla="*/ 1757417 h 1825513"/>
              <a:gd name="connsiteX615" fmla="*/ 1765803 w 2868352"/>
              <a:gd name="connsiteY615" fmla="*/ 1756922 h 1825513"/>
              <a:gd name="connsiteX616" fmla="*/ 1768673 w 2868352"/>
              <a:gd name="connsiteY616" fmla="*/ 1756427 h 1825513"/>
              <a:gd name="connsiteX617" fmla="*/ 1771543 w 2868352"/>
              <a:gd name="connsiteY617" fmla="*/ 1755946 h 1825513"/>
              <a:gd name="connsiteX618" fmla="*/ 1774413 w 2868352"/>
              <a:gd name="connsiteY618" fmla="*/ 1755450 h 1825513"/>
              <a:gd name="connsiteX619" fmla="*/ 1777283 w 2868352"/>
              <a:gd name="connsiteY619" fmla="*/ 1754955 h 1825513"/>
              <a:gd name="connsiteX620" fmla="*/ 1780154 w 2868352"/>
              <a:gd name="connsiteY620" fmla="*/ 1754460 h 1825513"/>
              <a:gd name="connsiteX621" fmla="*/ 1783038 w 2868352"/>
              <a:gd name="connsiteY621" fmla="*/ 1753964 h 1825513"/>
              <a:gd name="connsiteX622" fmla="*/ 1785908 w 2868352"/>
              <a:gd name="connsiteY622" fmla="*/ 1753454 h 1825513"/>
              <a:gd name="connsiteX623" fmla="*/ 1788778 w 2868352"/>
              <a:gd name="connsiteY623" fmla="*/ 1752959 h 1825513"/>
              <a:gd name="connsiteX624" fmla="*/ 1791649 w 2868352"/>
              <a:gd name="connsiteY624" fmla="*/ 1752449 h 1825513"/>
              <a:gd name="connsiteX625" fmla="*/ 1794519 w 2868352"/>
              <a:gd name="connsiteY625" fmla="*/ 1751954 h 1825513"/>
              <a:gd name="connsiteX626" fmla="*/ 1797389 w 2868352"/>
              <a:gd name="connsiteY626" fmla="*/ 1751444 h 1825513"/>
              <a:gd name="connsiteX627" fmla="*/ 1800259 w 2868352"/>
              <a:gd name="connsiteY627" fmla="*/ 1750934 h 1825513"/>
              <a:gd name="connsiteX628" fmla="*/ 1803129 w 2868352"/>
              <a:gd name="connsiteY628" fmla="*/ 1750424 h 1825513"/>
              <a:gd name="connsiteX629" fmla="*/ 1805999 w 2868352"/>
              <a:gd name="connsiteY629" fmla="*/ 1749914 h 1825513"/>
              <a:gd name="connsiteX630" fmla="*/ 1808869 w 2868352"/>
              <a:gd name="connsiteY630" fmla="*/ 1749390 h 1825513"/>
              <a:gd name="connsiteX631" fmla="*/ 1811739 w 2868352"/>
              <a:gd name="connsiteY631" fmla="*/ 1748880 h 1825513"/>
              <a:gd name="connsiteX632" fmla="*/ 1814610 w 2868352"/>
              <a:gd name="connsiteY632" fmla="*/ 1748370 h 1825513"/>
              <a:gd name="connsiteX633" fmla="*/ 1817480 w 2868352"/>
              <a:gd name="connsiteY633" fmla="*/ 1747845 h 1825513"/>
              <a:gd name="connsiteX634" fmla="*/ 1820364 w 2868352"/>
              <a:gd name="connsiteY634" fmla="*/ 1747321 h 1825513"/>
              <a:gd name="connsiteX635" fmla="*/ 1823234 w 2868352"/>
              <a:gd name="connsiteY635" fmla="*/ 1746796 h 1825513"/>
              <a:gd name="connsiteX636" fmla="*/ 1826105 w 2868352"/>
              <a:gd name="connsiteY636" fmla="*/ 1746272 h 1825513"/>
              <a:gd name="connsiteX637" fmla="*/ 1828975 w 2868352"/>
              <a:gd name="connsiteY637" fmla="*/ 1745747 h 1825513"/>
              <a:gd name="connsiteX638" fmla="*/ 1831845 w 2868352"/>
              <a:gd name="connsiteY638" fmla="*/ 1745223 h 1825513"/>
              <a:gd name="connsiteX639" fmla="*/ 1834715 w 2868352"/>
              <a:gd name="connsiteY639" fmla="*/ 1744698 h 1825513"/>
              <a:gd name="connsiteX640" fmla="*/ 1837585 w 2868352"/>
              <a:gd name="connsiteY640" fmla="*/ 1744159 h 1825513"/>
              <a:gd name="connsiteX641" fmla="*/ 1840455 w 2868352"/>
              <a:gd name="connsiteY641" fmla="*/ 1743635 h 1825513"/>
              <a:gd name="connsiteX642" fmla="*/ 1843325 w 2868352"/>
              <a:gd name="connsiteY642" fmla="*/ 1743096 h 1825513"/>
              <a:gd name="connsiteX643" fmla="*/ 1846195 w 2868352"/>
              <a:gd name="connsiteY643" fmla="*/ 1742557 h 1825513"/>
              <a:gd name="connsiteX644" fmla="*/ 1849066 w 2868352"/>
              <a:gd name="connsiteY644" fmla="*/ 1742018 h 1825513"/>
              <a:gd name="connsiteX645" fmla="*/ 1851936 w 2868352"/>
              <a:gd name="connsiteY645" fmla="*/ 1741479 h 1825513"/>
              <a:gd name="connsiteX646" fmla="*/ 1854806 w 2868352"/>
              <a:gd name="connsiteY646" fmla="*/ 1740940 h 1825513"/>
              <a:gd name="connsiteX647" fmla="*/ 1857691 w 2868352"/>
              <a:gd name="connsiteY647" fmla="*/ 1740400 h 1825513"/>
              <a:gd name="connsiteX648" fmla="*/ 1860561 w 2868352"/>
              <a:gd name="connsiteY648" fmla="*/ 1739847 h 1825513"/>
              <a:gd name="connsiteX649" fmla="*/ 1863431 w 2868352"/>
              <a:gd name="connsiteY649" fmla="*/ 1739308 h 1825513"/>
              <a:gd name="connsiteX650" fmla="*/ 1866301 w 2868352"/>
              <a:gd name="connsiteY650" fmla="*/ 1738754 h 1825513"/>
              <a:gd name="connsiteX651" fmla="*/ 1869171 w 2868352"/>
              <a:gd name="connsiteY651" fmla="*/ 1738201 h 1825513"/>
              <a:gd name="connsiteX652" fmla="*/ 1872041 w 2868352"/>
              <a:gd name="connsiteY652" fmla="*/ 1737647 h 1825513"/>
              <a:gd name="connsiteX653" fmla="*/ 1874911 w 2868352"/>
              <a:gd name="connsiteY653" fmla="*/ 1737093 h 1825513"/>
              <a:gd name="connsiteX654" fmla="*/ 1877781 w 2868352"/>
              <a:gd name="connsiteY654" fmla="*/ 1736540 h 1825513"/>
              <a:gd name="connsiteX655" fmla="*/ 1880652 w 2868352"/>
              <a:gd name="connsiteY655" fmla="*/ 1735986 h 1825513"/>
              <a:gd name="connsiteX656" fmla="*/ 1883522 w 2868352"/>
              <a:gd name="connsiteY656" fmla="*/ 1735432 h 1825513"/>
              <a:gd name="connsiteX657" fmla="*/ 1886392 w 2868352"/>
              <a:gd name="connsiteY657" fmla="*/ 1734864 h 1825513"/>
              <a:gd name="connsiteX658" fmla="*/ 1889262 w 2868352"/>
              <a:gd name="connsiteY658" fmla="*/ 1734311 h 1825513"/>
              <a:gd name="connsiteX659" fmla="*/ 1892132 w 2868352"/>
              <a:gd name="connsiteY659" fmla="*/ 1733742 h 1825513"/>
              <a:gd name="connsiteX660" fmla="*/ 1895017 w 2868352"/>
              <a:gd name="connsiteY660" fmla="*/ 1733174 h 1825513"/>
              <a:gd name="connsiteX661" fmla="*/ 1897887 w 2868352"/>
              <a:gd name="connsiteY661" fmla="*/ 1732606 h 1825513"/>
              <a:gd name="connsiteX662" fmla="*/ 1900757 w 2868352"/>
              <a:gd name="connsiteY662" fmla="*/ 1732038 h 1825513"/>
              <a:gd name="connsiteX663" fmla="*/ 1903627 w 2868352"/>
              <a:gd name="connsiteY663" fmla="*/ 1731470 h 1825513"/>
              <a:gd name="connsiteX664" fmla="*/ 1906497 w 2868352"/>
              <a:gd name="connsiteY664" fmla="*/ 1730887 h 1825513"/>
              <a:gd name="connsiteX665" fmla="*/ 1909367 w 2868352"/>
              <a:gd name="connsiteY665" fmla="*/ 1730319 h 1825513"/>
              <a:gd name="connsiteX666" fmla="*/ 1912238 w 2868352"/>
              <a:gd name="connsiteY666" fmla="*/ 1729736 h 1825513"/>
              <a:gd name="connsiteX667" fmla="*/ 1915108 w 2868352"/>
              <a:gd name="connsiteY667" fmla="*/ 1729168 h 1825513"/>
              <a:gd name="connsiteX668" fmla="*/ 1917978 w 2868352"/>
              <a:gd name="connsiteY668" fmla="*/ 1728585 h 1825513"/>
              <a:gd name="connsiteX669" fmla="*/ 1920848 w 2868352"/>
              <a:gd name="connsiteY669" fmla="*/ 1728002 h 1825513"/>
              <a:gd name="connsiteX670" fmla="*/ 1923718 w 2868352"/>
              <a:gd name="connsiteY670" fmla="*/ 1727419 h 1825513"/>
              <a:gd name="connsiteX671" fmla="*/ 1926588 w 2868352"/>
              <a:gd name="connsiteY671" fmla="*/ 1726837 h 1825513"/>
              <a:gd name="connsiteX672" fmla="*/ 1929458 w 2868352"/>
              <a:gd name="connsiteY672" fmla="*/ 1726254 h 1825513"/>
              <a:gd name="connsiteX673" fmla="*/ 1932343 w 2868352"/>
              <a:gd name="connsiteY673" fmla="*/ 1725657 h 1825513"/>
              <a:gd name="connsiteX674" fmla="*/ 1935213 w 2868352"/>
              <a:gd name="connsiteY674" fmla="*/ 1725074 h 1825513"/>
              <a:gd name="connsiteX675" fmla="*/ 1938083 w 2868352"/>
              <a:gd name="connsiteY675" fmla="*/ 1724476 h 1825513"/>
              <a:gd name="connsiteX676" fmla="*/ 1940953 w 2868352"/>
              <a:gd name="connsiteY676" fmla="*/ 1723879 h 1825513"/>
              <a:gd name="connsiteX677" fmla="*/ 1943823 w 2868352"/>
              <a:gd name="connsiteY677" fmla="*/ 1723282 h 1825513"/>
              <a:gd name="connsiteX678" fmla="*/ 1946693 w 2868352"/>
              <a:gd name="connsiteY678" fmla="*/ 1722684 h 1825513"/>
              <a:gd name="connsiteX679" fmla="*/ 1949564 w 2868352"/>
              <a:gd name="connsiteY679" fmla="*/ 1722087 h 1825513"/>
              <a:gd name="connsiteX680" fmla="*/ 1952434 w 2868352"/>
              <a:gd name="connsiteY680" fmla="*/ 1721490 h 1825513"/>
              <a:gd name="connsiteX681" fmla="*/ 1955304 w 2868352"/>
              <a:gd name="connsiteY681" fmla="*/ 1720892 h 1825513"/>
              <a:gd name="connsiteX682" fmla="*/ 1958174 w 2868352"/>
              <a:gd name="connsiteY682" fmla="*/ 1720280 h 1825513"/>
              <a:gd name="connsiteX683" fmla="*/ 1961044 w 2868352"/>
              <a:gd name="connsiteY683" fmla="*/ 1719683 h 1825513"/>
              <a:gd name="connsiteX684" fmla="*/ 1963914 w 2868352"/>
              <a:gd name="connsiteY684" fmla="*/ 1719071 h 1825513"/>
              <a:gd name="connsiteX685" fmla="*/ 1966784 w 2868352"/>
              <a:gd name="connsiteY685" fmla="*/ 1718459 h 1825513"/>
              <a:gd name="connsiteX686" fmla="*/ 1969654 w 2868352"/>
              <a:gd name="connsiteY686" fmla="*/ 1717847 h 1825513"/>
              <a:gd name="connsiteX687" fmla="*/ 1972539 w 2868352"/>
              <a:gd name="connsiteY687" fmla="*/ 1717236 h 1825513"/>
              <a:gd name="connsiteX688" fmla="*/ 1975409 w 2868352"/>
              <a:gd name="connsiteY688" fmla="*/ 1716624 h 1825513"/>
              <a:gd name="connsiteX689" fmla="*/ 1978279 w 2868352"/>
              <a:gd name="connsiteY689" fmla="*/ 1716012 h 1825513"/>
              <a:gd name="connsiteX690" fmla="*/ 1981149 w 2868352"/>
              <a:gd name="connsiteY690" fmla="*/ 1715385 h 1825513"/>
              <a:gd name="connsiteX691" fmla="*/ 1984020 w 2868352"/>
              <a:gd name="connsiteY691" fmla="*/ 1714773 h 1825513"/>
              <a:gd name="connsiteX692" fmla="*/ 1986890 w 2868352"/>
              <a:gd name="connsiteY692" fmla="*/ 1714147 h 1825513"/>
              <a:gd name="connsiteX693" fmla="*/ 1989760 w 2868352"/>
              <a:gd name="connsiteY693" fmla="*/ 1713520 h 1825513"/>
              <a:gd name="connsiteX694" fmla="*/ 1992630 w 2868352"/>
              <a:gd name="connsiteY694" fmla="*/ 1712909 h 1825513"/>
              <a:gd name="connsiteX695" fmla="*/ 1995500 w 2868352"/>
              <a:gd name="connsiteY695" fmla="*/ 1712282 h 1825513"/>
              <a:gd name="connsiteX696" fmla="*/ 1998370 w 2868352"/>
              <a:gd name="connsiteY696" fmla="*/ 1711641 h 1825513"/>
              <a:gd name="connsiteX697" fmla="*/ 2001240 w 2868352"/>
              <a:gd name="connsiteY697" fmla="*/ 1711014 h 1825513"/>
              <a:gd name="connsiteX698" fmla="*/ 2004110 w 2868352"/>
              <a:gd name="connsiteY698" fmla="*/ 1710388 h 1825513"/>
              <a:gd name="connsiteX699" fmla="*/ 2006981 w 2868352"/>
              <a:gd name="connsiteY699" fmla="*/ 1709747 h 1825513"/>
              <a:gd name="connsiteX700" fmla="*/ 2009865 w 2868352"/>
              <a:gd name="connsiteY700" fmla="*/ 1709120 h 1825513"/>
              <a:gd name="connsiteX701" fmla="*/ 2012735 w 2868352"/>
              <a:gd name="connsiteY701" fmla="*/ 1708479 h 1825513"/>
              <a:gd name="connsiteX702" fmla="*/ 2015606 w 2868352"/>
              <a:gd name="connsiteY702" fmla="*/ 1707838 h 1825513"/>
              <a:gd name="connsiteX703" fmla="*/ 2018476 w 2868352"/>
              <a:gd name="connsiteY703" fmla="*/ 1707197 h 1825513"/>
              <a:gd name="connsiteX704" fmla="*/ 2021346 w 2868352"/>
              <a:gd name="connsiteY704" fmla="*/ 1706556 h 1825513"/>
              <a:gd name="connsiteX705" fmla="*/ 2024216 w 2868352"/>
              <a:gd name="connsiteY705" fmla="*/ 1705915 h 1825513"/>
              <a:gd name="connsiteX706" fmla="*/ 2027086 w 2868352"/>
              <a:gd name="connsiteY706" fmla="*/ 1705274 h 1825513"/>
              <a:gd name="connsiteX707" fmla="*/ 2029956 w 2868352"/>
              <a:gd name="connsiteY707" fmla="*/ 1704619 h 1825513"/>
              <a:gd name="connsiteX708" fmla="*/ 2032826 w 2868352"/>
              <a:gd name="connsiteY708" fmla="*/ 1703978 h 1825513"/>
              <a:gd name="connsiteX709" fmla="*/ 2035696 w 2868352"/>
              <a:gd name="connsiteY709" fmla="*/ 1703322 h 1825513"/>
              <a:gd name="connsiteX710" fmla="*/ 2038567 w 2868352"/>
              <a:gd name="connsiteY710" fmla="*/ 1702666 h 1825513"/>
              <a:gd name="connsiteX711" fmla="*/ 2041437 w 2868352"/>
              <a:gd name="connsiteY711" fmla="*/ 1702011 h 1825513"/>
              <a:gd name="connsiteX712" fmla="*/ 2044307 w 2868352"/>
              <a:gd name="connsiteY712" fmla="*/ 1701355 h 1825513"/>
              <a:gd name="connsiteX713" fmla="*/ 2047192 w 2868352"/>
              <a:gd name="connsiteY713" fmla="*/ 1700700 h 1825513"/>
              <a:gd name="connsiteX714" fmla="*/ 2050062 w 2868352"/>
              <a:gd name="connsiteY714" fmla="*/ 1700044 h 1825513"/>
              <a:gd name="connsiteX715" fmla="*/ 2052932 w 2868352"/>
              <a:gd name="connsiteY715" fmla="*/ 1699374 h 1825513"/>
              <a:gd name="connsiteX716" fmla="*/ 2055802 w 2868352"/>
              <a:gd name="connsiteY716" fmla="*/ 1698718 h 1825513"/>
              <a:gd name="connsiteX717" fmla="*/ 2058672 w 2868352"/>
              <a:gd name="connsiteY717" fmla="*/ 1698048 h 1825513"/>
              <a:gd name="connsiteX718" fmla="*/ 2061542 w 2868352"/>
              <a:gd name="connsiteY718" fmla="*/ 1697392 h 1825513"/>
              <a:gd name="connsiteX719" fmla="*/ 2064412 w 2868352"/>
              <a:gd name="connsiteY719" fmla="*/ 1696722 h 1825513"/>
              <a:gd name="connsiteX720" fmla="*/ 2067282 w 2868352"/>
              <a:gd name="connsiteY720" fmla="*/ 1696052 h 1825513"/>
              <a:gd name="connsiteX721" fmla="*/ 2070152 w 2868352"/>
              <a:gd name="connsiteY721" fmla="*/ 1695382 h 1825513"/>
              <a:gd name="connsiteX722" fmla="*/ 2073023 w 2868352"/>
              <a:gd name="connsiteY722" fmla="*/ 1694697 h 1825513"/>
              <a:gd name="connsiteX723" fmla="*/ 2075893 w 2868352"/>
              <a:gd name="connsiteY723" fmla="*/ 1694027 h 1825513"/>
              <a:gd name="connsiteX724" fmla="*/ 2078763 w 2868352"/>
              <a:gd name="connsiteY724" fmla="*/ 1693357 h 1825513"/>
              <a:gd name="connsiteX725" fmla="*/ 2081633 w 2868352"/>
              <a:gd name="connsiteY725" fmla="*/ 1692672 h 1825513"/>
              <a:gd name="connsiteX726" fmla="*/ 2084518 w 2868352"/>
              <a:gd name="connsiteY726" fmla="*/ 1691987 h 1825513"/>
              <a:gd name="connsiteX727" fmla="*/ 2087388 w 2868352"/>
              <a:gd name="connsiteY727" fmla="*/ 1691317 h 1825513"/>
              <a:gd name="connsiteX728" fmla="*/ 2090258 w 2868352"/>
              <a:gd name="connsiteY728" fmla="*/ 1690632 h 1825513"/>
              <a:gd name="connsiteX729" fmla="*/ 2093128 w 2868352"/>
              <a:gd name="connsiteY729" fmla="*/ 1689948 h 1825513"/>
              <a:gd name="connsiteX730" fmla="*/ 2095998 w 2868352"/>
              <a:gd name="connsiteY730" fmla="*/ 1689248 h 1825513"/>
              <a:gd name="connsiteX731" fmla="*/ 2098868 w 2868352"/>
              <a:gd name="connsiteY731" fmla="*/ 1688563 h 1825513"/>
              <a:gd name="connsiteX732" fmla="*/ 2101738 w 2868352"/>
              <a:gd name="connsiteY732" fmla="*/ 1687879 h 1825513"/>
              <a:gd name="connsiteX733" fmla="*/ 2104609 w 2868352"/>
              <a:gd name="connsiteY733" fmla="*/ 1687179 h 1825513"/>
              <a:gd name="connsiteX734" fmla="*/ 2107479 w 2868352"/>
              <a:gd name="connsiteY734" fmla="*/ 1686495 h 1825513"/>
              <a:gd name="connsiteX735" fmla="*/ 2110349 w 2868352"/>
              <a:gd name="connsiteY735" fmla="*/ 1685795 h 1825513"/>
              <a:gd name="connsiteX736" fmla="*/ 2113219 w 2868352"/>
              <a:gd name="connsiteY736" fmla="*/ 1685096 h 1825513"/>
              <a:gd name="connsiteX737" fmla="*/ 2116089 w 2868352"/>
              <a:gd name="connsiteY737" fmla="*/ 1684397 h 1825513"/>
              <a:gd name="connsiteX738" fmla="*/ 2118959 w 2868352"/>
              <a:gd name="connsiteY738" fmla="*/ 1683697 h 1825513"/>
              <a:gd name="connsiteX739" fmla="*/ 2121844 w 2868352"/>
              <a:gd name="connsiteY739" fmla="*/ 1682998 h 1825513"/>
              <a:gd name="connsiteX740" fmla="*/ 2124714 w 2868352"/>
              <a:gd name="connsiteY740" fmla="*/ 1682284 h 1825513"/>
              <a:gd name="connsiteX741" fmla="*/ 2127584 w 2868352"/>
              <a:gd name="connsiteY741" fmla="*/ 1681585 h 1825513"/>
              <a:gd name="connsiteX742" fmla="*/ 2130454 w 2868352"/>
              <a:gd name="connsiteY742" fmla="*/ 1680871 h 1825513"/>
              <a:gd name="connsiteX743" fmla="*/ 2133324 w 2868352"/>
              <a:gd name="connsiteY743" fmla="*/ 1680157 h 1825513"/>
              <a:gd name="connsiteX744" fmla="*/ 2136194 w 2868352"/>
              <a:gd name="connsiteY744" fmla="*/ 1679458 h 1825513"/>
              <a:gd name="connsiteX745" fmla="*/ 2139065 w 2868352"/>
              <a:gd name="connsiteY745" fmla="*/ 1678744 h 1825513"/>
              <a:gd name="connsiteX746" fmla="*/ 2141935 w 2868352"/>
              <a:gd name="connsiteY746" fmla="*/ 1678030 h 1825513"/>
              <a:gd name="connsiteX747" fmla="*/ 2144805 w 2868352"/>
              <a:gd name="connsiteY747" fmla="*/ 1677301 h 1825513"/>
              <a:gd name="connsiteX748" fmla="*/ 2147675 w 2868352"/>
              <a:gd name="connsiteY748" fmla="*/ 1676588 h 1825513"/>
              <a:gd name="connsiteX749" fmla="*/ 2150545 w 2868352"/>
              <a:gd name="connsiteY749" fmla="*/ 1675874 h 1825513"/>
              <a:gd name="connsiteX750" fmla="*/ 2153415 w 2868352"/>
              <a:gd name="connsiteY750" fmla="*/ 1675145 h 1825513"/>
              <a:gd name="connsiteX751" fmla="*/ 2156285 w 2868352"/>
              <a:gd name="connsiteY751" fmla="*/ 1674417 h 1825513"/>
              <a:gd name="connsiteX752" fmla="*/ 2159155 w 2868352"/>
              <a:gd name="connsiteY752" fmla="*/ 1673703 h 1825513"/>
              <a:gd name="connsiteX753" fmla="*/ 2162040 w 2868352"/>
              <a:gd name="connsiteY753" fmla="*/ 1672974 h 1825513"/>
              <a:gd name="connsiteX754" fmla="*/ 2164910 w 2868352"/>
              <a:gd name="connsiteY754" fmla="*/ 1672246 h 1825513"/>
              <a:gd name="connsiteX755" fmla="*/ 2167780 w 2868352"/>
              <a:gd name="connsiteY755" fmla="*/ 1671518 h 1825513"/>
              <a:gd name="connsiteX756" fmla="*/ 2170651 w 2868352"/>
              <a:gd name="connsiteY756" fmla="*/ 1670774 h 1825513"/>
              <a:gd name="connsiteX757" fmla="*/ 2173521 w 2868352"/>
              <a:gd name="connsiteY757" fmla="*/ 1670046 h 1825513"/>
              <a:gd name="connsiteX758" fmla="*/ 2176391 w 2868352"/>
              <a:gd name="connsiteY758" fmla="*/ 1669303 h 1825513"/>
              <a:gd name="connsiteX759" fmla="*/ 2179261 w 2868352"/>
              <a:gd name="connsiteY759" fmla="*/ 1668575 h 1825513"/>
              <a:gd name="connsiteX760" fmla="*/ 2182131 w 2868352"/>
              <a:gd name="connsiteY760" fmla="*/ 1667831 h 1825513"/>
              <a:gd name="connsiteX761" fmla="*/ 2185001 w 2868352"/>
              <a:gd name="connsiteY761" fmla="*/ 1667088 h 1825513"/>
              <a:gd name="connsiteX762" fmla="*/ 2187871 w 2868352"/>
              <a:gd name="connsiteY762" fmla="*/ 1666345 h 1825513"/>
              <a:gd name="connsiteX763" fmla="*/ 2190741 w 2868352"/>
              <a:gd name="connsiteY763" fmla="*/ 1665602 h 1825513"/>
              <a:gd name="connsiteX764" fmla="*/ 2193612 w 2868352"/>
              <a:gd name="connsiteY764" fmla="*/ 1664859 h 1825513"/>
              <a:gd name="connsiteX765" fmla="*/ 2196482 w 2868352"/>
              <a:gd name="connsiteY765" fmla="*/ 1664116 h 1825513"/>
              <a:gd name="connsiteX766" fmla="*/ 2199366 w 2868352"/>
              <a:gd name="connsiteY766" fmla="*/ 1663359 h 1825513"/>
              <a:gd name="connsiteX767" fmla="*/ 2202236 w 2868352"/>
              <a:gd name="connsiteY767" fmla="*/ 1662616 h 1825513"/>
              <a:gd name="connsiteX768" fmla="*/ 2205106 w 2868352"/>
              <a:gd name="connsiteY768" fmla="*/ 1661858 h 1825513"/>
              <a:gd name="connsiteX769" fmla="*/ 2207977 w 2868352"/>
              <a:gd name="connsiteY769" fmla="*/ 1661101 h 1825513"/>
              <a:gd name="connsiteX770" fmla="*/ 2210847 w 2868352"/>
              <a:gd name="connsiteY770" fmla="*/ 1660343 h 1825513"/>
              <a:gd name="connsiteX771" fmla="*/ 2213717 w 2868352"/>
              <a:gd name="connsiteY771" fmla="*/ 1659585 h 1825513"/>
              <a:gd name="connsiteX772" fmla="*/ 2216587 w 2868352"/>
              <a:gd name="connsiteY772" fmla="*/ 1658828 h 1825513"/>
              <a:gd name="connsiteX773" fmla="*/ 2219457 w 2868352"/>
              <a:gd name="connsiteY773" fmla="*/ 1658070 h 1825513"/>
              <a:gd name="connsiteX774" fmla="*/ 2222327 w 2868352"/>
              <a:gd name="connsiteY774" fmla="*/ 1657298 h 1825513"/>
              <a:gd name="connsiteX775" fmla="*/ 2225197 w 2868352"/>
              <a:gd name="connsiteY775" fmla="*/ 1656540 h 1825513"/>
              <a:gd name="connsiteX776" fmla="*/ 2228067 w 2868352"/>
              <a:gd name="connsiteY776" fmla="*/ 1655768 h 1825513"/>
              <a:gd name="connsiteX777" fmla="*/ 2230938 w 2868352"/>
              <a:gd name="connsiteY777" fmla="*/ 1654996 h 1825513"/>
              <a:gd name="connsiteX778" fmla="*/ 2233808 w 2868352"/>
              <a:gd name="connsiteY778" fmla="*/ 1654224 h 1825513"/>
              <a:gd name="connsiteX779" fmla="*/ 2236692 w 2868352"/>
              <a:gd name="connsiteY779" fmla="*/ 1653452 h 1825513"/>
              <a:gd name="connsiteX780" fmla="*/ 2239563 w 2868352"/>
              <a:gd name="connsiteY780" fmla="*/ 1652680 h 1825513"/>
              <a:gd name="connsiteX781" fmla="*/ 2242433 w 2868352"/>
              <a:gd name="connsiteY781" fmla="*/ 1651907 h 1825513"/>
              <a:gd name="connsiteX782" fmla="*/ 2245303 w 2868352"/>
              <a:gd name="connsiteY782" fmla="*/ 1651135 h 1825513"/>
              <a:gd name="connsiteX783" fmla="*/ 2248173 w 2868352"/>
              <a:gd name="connsiteY783" fmla="*/ 1650348 h 1825513"/>
              <a:gd name="connsiteX784" fmla="*/ 2251043 w 2868352"/>
              <a:gd name="connsiteY784" fmla="*/ 1649576 h 1825513"/>
              <a:gd name="connsiteX785" fmla="*/ 2253913 w 2868352"/>
              <a:gd name="connsiteY785" fmla="*/ 1648790 h 1825513"/>
              <a:gd name="connsiteX786" fmla="*/ 2256783 w 2868352"/>
              <a:gd name="connsiteY786" fmla="*/ 1648003 h 1825513"/>
              <a:gd name="connsiteX787" fmla="*/ 2259653 w 2868352"/>
              <a:gd name="connsiteY787" fmla="*/ 1647216 h 1825513"/>
              <a:gd name="connsiteX788" fmla="*/ 2262524 w 2868352"/>
              <a:gd name="connsiteY788" fmla="*/ 1646429 h 1825513"/>
              <a:gd name="connsiteX789" fmla="*/ 2265394 w 2868352"/>
              <a:gd name="connsiteY789" fmla="*/ 1645643 h 1825513"/>
              <a:gd name="connsiteX790" fmla="*/ 2268264 w 2868352"/>
              <a:gd name="connsiteY790" fmla="*/ 1644856 h 1825513"/>
              <a:gd name="connsiteX791" fmla="*/ 2271134 w 2868352"/>
              <a:gd name="connsiteY791" fmla="*/ 1644055 h 1825513"/>
              <a:gd name="connsiteX792" fmla="*/ 2274019 w 2868352"/>
              <a:gd name="connsiteY792" fmla="*/ 1643268 h 1825513"/>
              <a:gd name="connsiteX793" fmla="*/ 2276889 w 2868352"/>
              <a:gd name="connsiteY793" fmla="*/ 1642467 h 1825513"/>
              <a:gd name="connsiteX794" fmla="*/ 2279759 w 2868352"/>
              <a:gd name="connsiteY794" fmla="*/ 1641665 h 1825513"/>
              <a:gd name="connsiteX795" fmla="*/ 2282629 w 2868352"/>
              <a:gd name="connsiteY795" fmla="*/ 1640864 h 1825513"/>
              <a:gd name="connsiteX796" fmla="*/ 2285499 w 2868352"/>
              <a:gd name="connsiteY796" fmla="*/ 1640063 h 1825513"/>
              <a:gd name="connsiteX797" fmla="*/ 2288369 w 2868352"/>
              <a:gd name="connsiteY797" fmla="*/ 1639261 h 1825513"/>
              <a:gd name="connsiteX798" fmla="*/ 2291239 w 2868352"/>
              <a:gd name="connsiteY798" fmla="*/ 1638460 h 1825513"/>
              <a:gd name="connsiteX799" fmla="*/ 2294110 w 2868352"/>
              <a:gd name="connsiteY799" fmla="*/ 1637644 h 1825513"/>
              <a:gd name="connsiteX800" fmla="*/ 2296980 w 2868352"/>
              <a:gd name="connsiteY800" fmla="*/ 1636843 h 1825513"/>
              <a:gd name="connsiteX801" fmla="*/ 2299850 w 2868352"/>
              <a:gd name="connsiteY801" fmla="*/ 1636027 h 1825513"/>
              <a:gd name="connsiteX802" fmla="*/ 2302720 w 2868352"/>
              <a:gd name="connsiteY802" fmla="*/ 1635226 h 1825513"/>
              <a:gd name="connsiteX803" fmla="*/ 2305590 w 2868352"/>
              <a:gd name="connsiteY803" fmla="*/ 1634410 h 1825513"/>
              <a:gd name="connsiteX804" fmla="*/ 2308460 w 2868352"/>
              <a:gd name="connsiteY804" fmla="*/ 1633594 h 1825513"/>
              <a:gd name="connsiteX805" fmla="*/ 2311345 w 2868352"/>
              <a:gd name="connsiteY805" fmla="*/ 1632778 h 1825513"/>
              <a:gd name="connsiteX806" fmla="*/ 2314215 w 2868352"/>
              <a:gd name="connsiteY806" fmla="*/ 1631948 h 1825513"/>
              <a:gd name="connsiteX807" fmla="*/ 2317085 w 2868352"/>
              <a:gd name="connsiteY807" fmla="*/ 1631132 h 1825513"/>
              <a:gd name="connsiteX808" fmla="*/ 2319955 w 2868352"/>
              <a:gd name="connsiteY808" fmla="*/ 1630316 h 1825513"/>
              <a:gd name="connsiteX809" fmla="*/ 2322825 w 2868352"/>
              <a:gd name="connsiteY809" fmla="*/ 1629486 h 1825513"/>
              <a:gd name="connsiteX810" fmla="*/ 2325695 w 2868352"/>
              <a:gd name="connsiteY810" fmla="*/ 1628655 h 1825513"/>
              <a:gd name="connsiteX811" fmla="*/ 2328565 w 2868352"/>
              <a:gd name="connsiteY811" fmla="*/ 1627839 h 1825513"/>
              <a:gd name="connsiteX812" fmla="*/ 2331436 w 2868352"/>
              <a:gd name="connsiteY812" fmla="*/ 1627009 h 1825513"/>
              <a:gd name="connsiteX813" fmla="*/ 2334306 w 2868352"/>
              <a:gd name="connsiteY813" fmla="*/ 1626178 h 1825513"/>
              <a:gd name="connsiteX814" fmla="*/ 2337176 w 2868352"/>
              <a:gd name="connsiteY814" fmla="*/ 1625333 h 1825513"/>
              <a:gd name="connsiteX815" fmla="*/ 2340046 w 2868352"/>
              <a:gd name="connsiteY815" fmla="*/ 1624503 h 1825513"/>
              <a:gd name="connsiteX816" fmla="*/ 2342916 w 2868352"/>
              <a:gd name="connsiteY816" fmla="*/ 1623672 h 1825513"/>
              <a:gd name="connsiteX817" fmla="*/ 2345786 w 2868352"/>
              <a:gd name="connsiteY817" fmla="*/ 1622827 h 1825513"/>
              <a:gd name="connsiteX818" fmla="*/ 2348671 w 2868352"/>
              <a:gd name="connsiteY818" fmla="*/ 1621997 h 1825513"/>
              <a:gd name="connsiteX819" fmla="*/ 2351541 w 2868352"/>
              <a:gd name="connsiteY819" fmla="*/ 1621152 h 1825513"/>
              <a:gd name="connsiteX820" fmla="*/ 2354411 w 2868352"/>
              <a:gd name="connsiteY820" fmla="*/ 1620307 h 1825513"/>
              <a:gd name="connsiteX821" fmla="*/ 2357281 w 2868352"/>
              <a:gd name="connsiteY821" fmla="*/ 1619462 h 1825513"/>
              <a:gd name="connsiteX822" fmla="*/ 2360151 w 2868352"/>
              <a:gd name="connsiteY822" fmla="*/ 1618617 h 1825513"/>
              <a:gd name="connsiteX823" fmla="*/ 2363022 w 2868352"/>
              <a:gd name="connsiteY823" fmla="*/ 1617772 h 1825513"/>
              <a:gd name="connsiteX824" fmla="*/ 2365892 w 2868352"/>
              <a:gd name="connsiteY824" fmla="*/ 1616912 h 1825513"/>
              <a:gd name="connsiteX825" fmla="*/ 2368762 w 2868352"/>
              <a:gd name="connsiteY825" fmla="*/ 1616067 h 1825513"/>
              <a:gd name="connsiteX826" fmla="*/ 2371632 w 2868352"/>
              <a:gd name="connsiteY826" fmla="*/ 1615208 h 1825513"/>
              <a:gd name="connsiteX827" fmla="*/ 2374502 w 2868352"/>
              <a:gd name="connsiteY827" fmla="*/ 1614363 h 1825513"/>
              <a:gd name="connsiteX828" fmla="*/ 2377372 w 2868352"/>
              <a:gd name="connsiteY828" fmla="*/ 1613503 h 1825513"/>
              <a:gd name="connsiteX829" fmla="*/ 2380242 w 2868352"/>
              <a:gd name="connsiteY829" fmla="*/ 1612644 h 1825513"/>
              <a:gd name="connsiteX830" fmla="*/ 2383112 w 2868352"/>
              <a:gd name="connsiteY830" fmla="*/ 1611784 h 1825513"/>
              <a:gd name="connsiteX831" fmla="*/ 2385983 w 2868352"/>
              <a:gd name="connsiteY831" fmla="*/ 1610924 h 1825513"/>
              <a:gd name="connsiteX832" fmla="*/ 2388867 w 2868352"/>
              <a:gd name="connsiteY832" fmla="*/ 1610050 h 1825513"/>
              <a:gd name="connsiteX833" fmla="*/ 2391737 w 2868352"/>
              <a:gd name="connsiteY833" fmla="*/ 1609191 h 1825513"/>
              <a:gd name="connsiteX834" fmla="*/ 2394608 w 2868352"/>
              <a:gd name="connsiteY834" fmla="*/ 1608317 h 1825513"/>
              <a:gd name="connsiteX835" fmla="*/ 2397478 w 2868352"/>
              <a:gd name="connsiteY835" fmla="*/ 1607457 h 1825513"/>
              <a:gd name="connsiteX836" fmla="*/ 2400348 w 2868352"/>
              <a:gd name="connsiteY836" fmla="*/ 1606583 h 1825513"/>
              <a:gd name="connsiteX837" fmla="*/ 2403218 w 2868352"/>
              <a:gd name="connsiteY837" fmla="*/ 1605709 h 1825513"/>
              <a:gd name="connsiteX838" fmla="*/ 2406088 w 2868352"/>
              <a:gd name="connsiteY838" fmla="*/ 1604834 h 1825513"/>
              <a:gd name="connsiteX839" fmla="*/ 2408958 w 2868352"/>
              <a:gd name="connsiteY839" fmla="*/ 1603960 h 1825513"/>
              <a:gd name="connsiteX840" fmla="*/ 2411828 w 2868352"/>
              <a:gd name="connsiteY840" fmla="*/ 1603086 h 1825513"/>
              <a:gd name="connsiteX841" fmla="*/ 2414698 w 2868352"/>
              <a:gd name="connsiteY841" fmla="*/ 1602198 h 1825513"/>
              <a:gd name="connsiteX842" fmla="*/ 2417568 w 2868352"/>
              <a:gd name="connsiteY842" fmla="*/ 1601323 h 1825513"/>
              <a:gd name="connsiteX843" fmla="*/ 2420439 w 2868352"/>
              <a:gd name="connsiteY843" fmla="*/ 1600435 h 1825513"/>
              <a:gd name="connsiteX844" fmla="*/ 2423309 w 2868352"/>
              <a:gd name="connsiteY844" fmla="*/ 1599546 h 1825513"/>
              <a:gd name="connsiteX845" fmla="*/ 2426193 w 2868352"/>
              <a:gd name="connsiteY845" fmla="*/ 1598657 h 1825513"/>
              <a:gd name="connsiteX846" fmla="*/ 2429064 w 2868352"/>
              <a:gd name="connsiteY846" fmla="*/ 1597768 h 1825513"/>
              <a:gd name="connsiteX847" fmla="*/ 2431934 w 2868352"/>
              <a:gd name="connsiteY847" fmla="*/ 1596880 h 1825513"/>
              <a:gd name="connsiteX848" fmla="*/ 2434804 w 2868352"/>
              <a:gd name="connsiteY848" fmla="*/ 1595991 h 1825513"/>
              <a:gd name="connsiteX849" fmla="*/ 2437674 w 2868352"/>
              <a:gd name="connsiteY849" fmla="*/ 1595102 h 1825513"/>
              <a:gd name="connsiteX850" fmla="*/ 2440544 w 2868352"/>
              <a:gd name="connsiteY850" fmla="*/ 1594199 h 1825513"/>
              <a:gd name="connsiteX851" fmla="*/ 2443414 w 2868352"/>
              <a:gd name="connsiteY851" fmla="*/ 1593310 h 1825513"/>
              <a:gd name="connsiteX852" fmla="*/ 2446284 w 2868352"/>
              <a:gd name="connsiteY852" fmla="*/ 1592407 h 1825513"/>
              <a:gd name="connsiteX853" fmla="*/ 2449154 w 2868352"/>
              <a:gd name="connsiteY853" fmla="*/ 1591504 h 1825513"/>
              <a:gd name="connsiteX854" fmla="*/ 2452025 w 2868352"/>
              <a:gd name="connsiteY854" fmla="*/ 1590600 h 1825513"/>
              <a:gd name="connsiteX855" fmla="*/ 2454895 w 2868352"/>
              <a:gd name="connsiteY855" fmla="*/ 1589697 h 1825513"/>
              <a:gd name="connsiteX856" fmla="*/ 2457765 w 2868352"/>
              <a:gd name="connsiteY856" fmla="*/ 1588794 h 1825513"/>
              <a:gd name="connsiteX857" fmla="*/ 2460635 w 2868352"/>
              <a:gd name="connsiteY857" fmla="*/ 1587891 h 1825513"/>
              <a:gd name="connsiteX858" fmla="*/ 2463519 w 2868352"/>
              <a:gd name="connsiteY858" fmla="*/ 1586987 h 1825513"/>
              <a:gd name="connsiteX859" fmla="*/ 2466390 w 2868352"/>
              <a:gd name="connsiteY859" fmla="*/ 1586069 h 1825513"/>
              <a:gd name="connsiteX860" fmla="*/ 2469260 w 2868352"/>
              <a:gd name="connsiteY860" fmla="*/ 1585152 h 1825513"/>
              <a:gd name="connsiteX861" fmla="*/ 2472130 w 2868352"/>
              <a:gd name="connsiteY861" fmla="*/ 1584248 h 1825513"/>
              <a:gd name="connsiteX862" fmla="*/ 2475000 w 2868352"/>
              <a:gd name="connsiteY862" fmla="*/ 1583330 h 1825513"/>
              <a:gd name="connsiteX863" fmla="*/ 2477870 w 2868352"/>
              <a:gd name="connsiteY863" fmla="*/ 1582413 h 1825513"/>
              <a:gd name="connsiteX864" fmla="*/ 2480740 w 2868352"/>
              <a:gd name="connsiteY864" fmla="*/ 1581495 h 1825513"/>
              <a:gd name="connsiteX865" fmla="*/ 2483610 w 2868352"/>
              <a:gd name="connsiteY865" fmla="*/ 1580562 h 1825513"/>
              <a:gd name="connsiteX866" fmla="*/ 2486480 w 2868352"/>
              <a:gd name="connsiteY866" fmla="*/ 1579644 h 1825513"/>
              <a:gd name="connsiteX867" fmla="*/ 2489351 w 2868352"/>
              <a:gd name="connsiteY867" fmla="*/ 1578726 h 1825513"/>
              <a:gd name="connsiteX868" fmla="*/ 2492221 w 2868352"/>
              <a:gd name="connsiteY868" fmla="*/ 1577794 h 1825513"/>
              <a:gd name="connsiteX869" fmla="*/ 2495091 w 2868352"/>
              <a:gd name="connsiteY869" fmla="*/ 1576862 h 1825513"/>
              <a:gd name="connsiteX870" fmla="*/ 2497961 w 2868352"/>
              <a:gd name="connsiteY870" fmla="*/ 1575944 h 1825513"/>
              <a:gd name="connsiteX871" fmla="*/ 2500846 w 2868352"/>
              <a:gd name="connsiteY871" fmla="*/ 1575011 h 1825513"/>
              <a:gd name="connsiteX872" fmla="*/ 2503716 w 2868352"/>
              <a:gd name="connsiteY872" fmla="*/ 1574079 h 1825513"/>
              <a:gd name="connsiteX873" fmla="*/ 2506586 w 2868352"/>
              <a:gd name="connsiteY873" fmla="*/ 1573132 h 1825513"/>
              <a:gd name="connsiteX874" fmla="*/ 2509456 w 2868352"/>
              <a:gd name="connsiteY874" fmla="*/ 1572200 h 1825513"/>
              <a:gd name="connsiteX875" fmla="*/ 2512326 w 2868352"/>
              <a:gd name="connsiteY875" fmla="*/ 1571267 h 1825513"/>
              <a:gd name="connsiteX876" fmla="*/ 2515196 w 2868352"/>
              <a:gd name="connsiteY876" fmla="*/ 1570320 h 1825513"/>
              <a:gd name="connsiteX877" fmla="*/ 2518066 w 2868352"/>
              <a:gd name="connsiteY877" fmla="*/ 1569373 h 1825513"/>
              <a:gd name="connsiteX878" fmla="*/ 2520937 w 2868352"/>
              <a:gd name="connsiteY878" fmla="*/ 1568441 h 1825513"/>
              <a:gd name="connsiteX879" fmla="*/ 2523807 w 2868352"/>
              <a:gd name="connsiteY879" fmla="*/ 1567494 h 1825513"/>
              <a:gd name="connsiteX880" fmla="*/ 2526677 w 2868352"/>
              <a:gd name="connsiteY880" fmla="*/ 1566547 h 1825513"/>
              <a:gd name="connsiteX881" fmla="*/ 2529547 w 2868352"/>
              <a:gd name="connsiteY881" fmla="*/ 1565600 h 1825513"/>
              <a:gd name="connsiteX882" fmla="*/ 2532417 w 2868352"/>
              <a:gd name="connsiteY882" fmla="*/ 1564638 h 1825513"/>
              <a:gd name="connsiteX883" fmla="*/ 2535287 w 2868352"/>
              <a:gd name="connsiteY883" fmla="*/ 1563691 h 1825513"/>
              <a:gd name="connsiteX884" fmla="*/ 2538172 w 2868352"/>
              <a:gd name="connsiteY884" fmla="*/ 1562744 h 1825513"/>
              <a:gd name="connsiteX885" fmla="*/ 2541042 w 2868352"/>
              <a:gd name="connsiteY885" fmla="*/ 1561783 h 1825513"/>
              <a:gd name="connsiteX886" fmla="*/ 2543912 w 2868352"/>
              <a:gd name="connsiteY886" fmla="*/ 1560821 h 1825513"/>
              <a:gd name="connsiteX887" fmla="*/ 2546782 w 2868352"/>
              <a:gd name="connsiteY887" fmla="*/ 1559860 h 1825513"/>
              <a:gd name="connsiteX888" fmla="*/ 2549652 w 2868352"/>
              <a:gd name="connsiteY888" fmla="*/ 1558898 h 1825513"/>
              <a:gd name="connsiteX889" fmla="*/ 2552522 w 2868352"/>
              <a:gd name="connsiteY889" fmla="*/ 1557936 h 1825513"/>
              <a:gd name="connsiteX890" fmla="*/ 2555392 w 2868352"/>
              <a:gd name="connsiteY890" fmla="*/ 1556975 h 1825513"/>
              <a:gd name="connsiteX891" fmla="*/ 2558263 w 2868352"/>
              <a:gd name="connsiteY891" fmla="*/ 1556013 h 1825513"/>
              <a:gd name="connsiteX892" fmla="*/ 2561133 w 2868352"/>
              <a:gd name="connsiteY892" fmla="*/ 1555037 h 1825513"/>
              <a:gd name="connsiteX893" fmla="*/ 2564003 w 2868352"/>
              <a:gd name="connsiteY893" fmla="*/ 1554076 h 1825513"/>
              <a:gd name="connsiteX894" fmla="*/ 2566873 w 2868352"/>
              <a:gd name="connsiteY894" fmla="*/ 1553099 h 1825513"/>
              <a:gd name="connsiteX895" fmla="*/ 2569743 w 2868352"/>
              <a:gd name="connsiteY895" fmla="*/ 1552123 h 1825513"/>
              <a:gd name="connsiteX896" fmla="*/ 2572613 w 2868352"/>
              <a:gd name="connsiteY896" fmla="*/ 1551147 h 1825513"/>
              <a:gd name="connsiteX897" fmla="*/ 2575483 w 2868352"/>
              <a:gd name="connsiteY897" fmla="*/ 1550171 h 1825513"/>
              <a:gd name="connsiteX898" fmla="*/ 2578368 w 2868352"/>
              <a:gd name="connsiteY898" fmla="*/ 1549195 h 1825513"/>
              <a:gd name="connsiteX899" fmla="*/ 2581238 w 2868352"/>
              <a:gd name="connsiteY899" fmla="*/ 1548219 h 1825513"/>
              <a:gd name="connsiteX900" fmla="*/ 2584109 w 2868352"/>
              <a:gd name="connsiteY900" fmla="*/ 1547228 h 1825513"/>
              <a:gd name="connsiteX901" fmla="*/ 2586979 w 2868352"/>
              <a:gd name="connsiteY901" fmla="*/ 1546252 h 1825513"/>
              <a:gd name="connsiteX902" fmla="*/ 2589849 w 2868352"/>
              <a:gd name="connsiteY902" fmla="*/ 1545261 h 1825513"/>
              <a:gd name="connsiteX903" fmla="*/ 2592719 w 2868352"/>
              <a:gd name="connsiteY903" fmla="*/ 1544285 h 1825513"/>
              <a:gd name="connsiteX904" fmla="*/ 2595589 w 2868352"/>
              <a:gd name="connsiteY904" fmla="*/ 1543294 h 1825513"/>
              <a:gd name="connsiteX905" fmla="*/ 2598459 w 2868352"/>
              <a:gd name="connsiteY905" fmla="*/ 1542304 h 1825513"/>
              <a:gd name="connsiteX906" fmla="*/ 2601329 w 2868352"/>
              <a:gd name="connsiteY906" fmla="*/ 1541313 h 1825513"/>
              <a:gd name="connsiteX907" fmla="*/ 2604199 w 2868352"/>
              <a:gd name="connsiteY907" fmla="*/ 1540308 h 1825513"/>
              <a:gd name="connsiteX908" fmla="*/ 2607070 w 2868352"/>
              <a:gd name="connsiteY908" fmla="*/ 1539317 h 1825513"/>
              <a:gd name="connsiteX909" fmla="*/ 2609940 w 2868352"/>
              <a:gd name="connsiteY909" fmla="*/ 1538326 h 1825513"/>
              <a:gd name="connsiteX910" fmla="*/ 2612810 w 2868352"/>
              <a:gd name="connsiteY910" fmla="*/ 1537321 h 1825513"/>
              <a:gd name="connsiteX911" fmla="*/ 2615694 w 2868352"/>
              <a:gd name="connsiteY911" fmla="*/ 1536316 h 1825513"/>
              <a:gd name="connsiteX912" fmla="*/ 2618564 w 2868352"/>
              <a:gd name="connsiteY912" fmla="*/ 1535311 h 1825513"/>
              <a:gd name="connsiteX913" fmla="*/ 2621435 w 2868352"/>
              <a:gd name="connsiteY913" fmla="*/ 1534320 h 1825513"/>
              <a:gd name="connsiteX914" fmla="*/ 2624305 w 2868352"/>
              <a:gd name="connsiteY914" fmla="*/ 1533300 h 1825513"/>
              <a:gd name="connsiteX915" fmla="*/ 2627175 w 2868352"/>
              <a:gd name="connsiteY915" fmla="*/ 1532295 h 1825513"/>
              <a:gd name="connsiteX916" fmla="*/ 2630045 w 2868352"/>
              <a:gd name="connsiteY916" fmla="*/ 1531289 h 1825513"/>
              <a:gd name="connsiteX917" fmla="*/ 2632915 w 2868352"/>
              <a:gd name="connsiteY917" fmla="*/ 1530284 h 1825513"/>
              <a:gd name="connsiteX918" fmla="*/ 2635785 w 2868352"/>
              <a:gd name="connsiteY918" fmla="*/ 1529264 h 1825513"/>
              <a:gd name="connsiteX919" fmla="*/ 2638655 w 2868352"/>
              <a:gd name="connsiteY919" fmla="*/ 1528245 h 1825513"/>
              <a:gd name="connsiteX920" fmla="*/ 2641525 w 2868352"/>
              <a:gd name="connsiteY920" fmla="*/ 1527239 h 1825513"/>
              <a:gd name="connsiteX921" fmla="*/ 2644396 w 2868352"/>
              <a:gd name="connsiteY921" fmla="*/ 1526219 h 1825513"/>
              <a:gd name="connsiteX922" fmla="*/ 2647266 w 2868352"/>
              <a:gd name="connsiteY922" fmla="*/ 1525199 h 1825513"/>
              <a:gd name="connsiteX923" fmla="*/ 2650136 w 2868352"/>
              <a:gd name="connsiteY923" fmla="*/ 1524180 h 1825513"/>
              <a:gd name="connsiteX924" fmla="*/ 2653020 w 2868352"/>
              <a:gd name="connsiteY924" fmla="*/ 1523145 h 1825513"/>
              <a:gd name="connsiteX925" fmla="*/ 2655891 w 2868352"/>
              <a:gd name="connsiteY925" fmla="*/ 1522125 h 1825513"/>
              <a:gd name="connsiteX926" fmla="*/ 2658761 w 2868352"/>
              <a:gd name="connsiteY926" fmla="*/ 1521106 h 1825513"/>
              <a:gd name="connsiteX927" fmla="*/ 2661631 w 2868352"/>
              <a:gd name="connsiteY927" fmla="*/ 1520071 h 1825513"/>
              <a:gd name="connsiteX928" fmla="*/ 2664501 w 2868352"/>
              <a:gd name="connsiteY928" fmla="*/ 1519037 h 1825513"/>
              <a:gd name="connsiteX929" fmla="*/ 2667371 w 2868352"/>
              <a:gd name="connsiteY929" fmla="*/ 1518002 h 1825513"/>
              <a:gd name="connsiteX930" fmla="*/ 2670241 w 2868352"/>
              <a:gd name="connsiteY930" fmla="*/ 1516968 h 1825513"/>
              <a:gd name="connsiteX931" fmla="*/ 2673111 w 2868352"/>
              <a:gd name="connsiteY931" fmla="*/ 1515933 h 1825513"/>
              <a:gd name="connsiteX932" fmla="*/ 2675981 w 2868352"/>
              <a:gd name="connsiteY932" fmla="*/ 1514899 h 1825513"/>
              <a:gd name="connsiteX933" fmla="*/ 2678852 w 2868352"/>
              <a:gd name="connsiteY933" fmla="*/ 1513865 h 1825513"/>
              <a:gd name="connsiteX934" fmla="*/ 2681722 w 2868352"/>
              <a:gd name="connsiteY934" fmla="*/ 1512816 h 1825513"/>
              <a:gd name="connsiteX935" fmla="*/ 2684592 w 2868352"/>
              <a:gd name="connsiteY935" fmla="*/ 1511781 h 1825513"/>
              <a:gd name="connsiteX936" fmla="*/ 2687462 w 2868352"/>
              <a:gd name="connsiteY936" fmla="*/ 1510732 h 1825513"/>
              <a:gd name="connsiteX937" fmla="*/ 2690347 w 2868352"/>
              <a:gd name="connsiteY937" fmla="*/ 1509683 h 1825513"/>
              <a:gd name="connsiteX938" fmla="*/ 2693217 w 2868352"/>
              <a:gd name="connsiteY938" fmla="*/ 1508634 h 1825513"/>
              <a:gd name="connsiteX939" fmla="*/ 2696087 w 2868352"/>
              <a:gd name="connsiteY939" fmla="*/ 1507585 h 1825513"/>
              <a:gd name="connsiteX940" fmla="*/ 2698957 w 2868352"/>
              <a:gd name="connsiteY940" fmla="*/ 1506536 h 1825513"/>
              <a:gd name="connsiteX941" fmla="*/ 2701827 w 2868352"/>
              <a:gd name="connsiteY941" fmla="*/ 1505488 h 1825513"/>
              <a:gd name="connsiteX942" fmla="*/ 2704697 w 2868352"/>
              <a:gd name="connsiteY942" fmla="*/ 1504438 h 1825513"/>
              <a:gd name="connsiteX943" fmla="*/ 2707567 w 2868352"/>
              <a:gd name="connsiteY943" fmla="*/ 1503375 h 1825513"/>
              <a:gd name="connsiteX944" fmla="*/ 2710438 w 2868352"/>
              <a:gd name="connsiteY944" fmla="*/ 1502311 h 1825513"/>
              <a:gd name="connsiteX945" fmla="*/ 2713308 w 2868352"/>
              <a:gd name="connsiteY945" fmla="*/ 1501262 h 1825513"/>
              <a:gd name="connsiteX946" fmla="*/ 2716178 w 2868352"/>
              <a:gd name="connsiteY946" fmla="*/ 1500199 h 1825513"/>
              <a:gd name="connsiteX947" fmla="*/ 2719048 w 2868352"/>
              <a:gd name="connsiteY947" fmla="*/ 1499135 h 1825513"/>
              <a:gd name="connsiteX948" fmla="*/ 2721918 w 2868352"/>
              <a:gd name="connsiteY948" fmla="*/ 1498072 h 1825513"/>
              <a:gd name="connsiteX949" fmla="*/ 2724788 w 2868352"/>
              <a:gd name="connsiteY949" fmla="*/ 1496994 h 1825513"/>
              <a:gd name="connsiteX950" fmla="*/ 2727673 w 2868352"/>
              <a:gd name="connsiteY950" fmla="*/ 1495930 h 1825513"/>
              <a:gd name="connsiteX951" fmla="*/ 2730543 w 2868352"/>
              <a:gd name="connsiteY951" fmla="*/ 1494867 h 1825513"/>
              <a:gd name="connsiteX952" fmla="*/ 2733413 w 2868352"/>
              <a:gd name="connsiteY952" fmla="*/ 1493788 h 1825513"/>
              <a:gd name="connsiteX953" fmla="*/ 2736283 w 2868352"/>
              <a:gd name="connsiteY953" fmla="*/ 1492710 h 1825513"/>
              <a:gd name="connsiteX954" fmla="*/ 2739153 w 2868352"/>
              <a:gd name="connsiteY954" fmla="*/ 1491647 h 1825513"/>
              <a:gd name="connsiteX955" fmla="*/ 2742023 w 2868352"/>
              <a:gd name="connsiteY955" fmla="*/ 1490569 h 1825513"/>
              <a:gd name="connsiteX956" fmla="*/ 2744893 w 2868352"/>
              <a:gd name="connsiteY956" fmla="*/ 1489490 h 1825513"/>
              <a:gd name="connsiteX957" fmla="*/ 2747764 w 2868352"/>
              <a:gd name="connsiteY957" fmla="*/ 1488398 h 1825513"/>
              <a:gd name="connsiteX958" fmla="*/ 2750634 w 2868352"/>
              <a:gd name="connsiteY958" fmla="*/ 1487320 h 1825513"/>
              <a:gd name="connsiteX959" fmla="*/ 2753504 w 2868352"/>
              <a:gd name="connsiteY959" fmla="*/ 1486242 h 1825513"/>
              <a:gd name="connsiteX960" fmla="*/ 2756374 w 2868352"/>
              <a:gd name="connsiteY960" fmla="*/ 1485149 h 1825513"/>
              <a:gd name="connsiteX961" fmla="*/ 2759244 w 2868352"/>
              <a:gd name="connsiteY961" fmla="*/ 1484071 h 1825513"/>
              <a:gd name="connsiteX962" fmla="*/ 2762114 w 2868352"/>
              <a:gd name="connsiteY962" fmla="*/ 1482978 h 1825513"/>
              <a:gd name="connsiteX963" fmla="*/ 2764984 w 2868352"/>
              <a:gd name="connsiteY963" fmla="*/ 1481885 h 1825513"/>
              <a:gd name="connsiteX964" fmla="*/ 2767869 w 2868352"/>
              <a:gd name="connsiteY964" fmla="*/ 1480793 h 1825513"/>
              <a:gd name="connsiteX965" fmla="*/ 2770739 w 2868352"/>
              <a:gd name="connsiteY965" fmla="*/ 1479700 h 1825513"/>
              <a:gd name="connsiteX966" fmla="*/ 2773609 w 2868352"/>
              <a:gd name="connsiteY966" fmla="*/ 1478607 h 1825513"/>
              <a:gd name="connsiteX967" fmla="*/ 2776479 w 2868352"/>
              <a:gd name="connsiteY967" fmla="*/ 1477500 h 1825513"/>
              <a:gd name="connsiteX968" fmla="*/ 2779350 w 2868352"/>
              <a:gd name="connsiteY968" fmla="*/ 1476407 h 1825513"/>
              <a:gd name="connsiteX969" fmla="*/ 2782220 w 2868352"/>
              <a:gd name="connsiteY969" fmla="*/ 1475300 h 1825513"/>
              <a:gd name="connsiteX970" fmla="*/ 2785090 w 2868352"/>
              <a:gd name="connsiteY970" fmla="*/ 1474193 h 1825513"/>
              <a:gd name="connsiteX971" fmla="*/ 2787960 w 2868352"/>
              <a:gd name="connsiteY971" fmla="*/ 1473086 h 1825513"/>
              <a:gd name="connsiteX972" fmla="*/ 2790830 w 2868352"/>
              <a:gd name="connsiteY972" fmla="*/ 1471993 h 1825513"/>
              <a:gd name="connsiteX973" fmla="*/ 2793700 w 2868352"/>
              <a:gd name="connsiteY973" fmla="*/ 1470871 h 1825513"/>
              <a:gd name="connsiteX974" fmla="*/ 2796570 w 2868352"/>
              <a:gd name="connsiteY974" fmla="*/ 1469764 h 1825513"/>
              <a:gd name="connsiteX975" fmla="*/ 2799440 w 2868352"/>
              <a:gd name="connsiteY975" fmla="*/ 1468657 h 1825513"/>
              <a:gd name="connsiteX976" fmla="*/ 2802311 w 2868352"/>
              <a:gd name="connsiteY976" fmla="*/ 1467549 h 1825513"/>
              <a:gd name="connsiteX977" fmla="*/ 2805195 w 2868352"/>
              <a:gd name="connsiteY977" fmla="*/ 1466428 h 1825513"/>
              <a:gd name="connsiteX978" fmla="*/ 2808065 w 2868352"/>
              <a:gd name="connsiteY978" fmla="*/ 1465306 h 1825513"/>
              <a:gd name="connsiteX979" fmla="*/ 2810936 w 2868352"/>
              <a:gd name="connsiteY979" fmla="*/ 1464184 h 1825513"/>
              <a:gd name="connsiteX980" fmla="*/ 2813806 w 2868352"/>
              <a:gd name="connsiteY980" fmla="*/ 1463077 h 1825513"/>
              <a:gd name="connsiteX981" fmla="*/ 2816676 w 2868352"/>
              <a:gd name="connsiteY981" fmla="*/ 1461955 h 1825513"/>
              <a:gd name="connsiteX982" fmla="*/ 2819546 w 2868352"/>
              <a:gd name="connsiteY982" fmla="*/ 1460818 h 1825513"/>
              <a:gd name="connsiteX983" fmla="*/ 2822416 w 2868352"/>
              <a:gd name="connsiteY983" fmla="*/ 1459697 h 1825513"/>
              <a:gd name="connsiteX984" fmla="*/ 2825286 w 2868352"/>
              <a:gd name="connsiteY984" fmla="*/ 1458575 h 1825513"/>
              <a:gd name="connsiteX985" fmla="*/ 2828156 w 2868352"/>
              <a:gd name="connsiteY985" fmla="*/ 1457438 h 1825513"/>
              <a:gd name="connsiteX986" fmla="*/ 2831026 w 2868352"/>
              <a:gd name="connsiteY986" fmla="*/ 1456317 h 1825513"/>
              <a:gd name="connsiteX987" fmla="*/ 2833897 w 2868352"/>
              <a:gd name="connsiteY987" fmla="*/ 1455180 h 1825513"/>
              <a:gd name="connsiteX988" fmla="*/ 2836767 w 2868352"/>
              <a:gd name="connsiteY988" fmla="*/ 1454044 h 1825513"/>
              <a:gd name="connsiteX989" fmla="*/ 2839637 w 2868352"/>
              <a:gd name="connsiteY989" fmla="*/ 1452907 h 1825513"/>
              <a:gd name="connsiteX990" fmla="*/ 2842521 w 2868352"/>
              <a:gd name="connsiteY990" fmla="*/ 1451771 h 1825513"/>
              <a:gd name="connsiteX991" fmla="*/ 2845391 w 2868352"/>
              <a:gd name="connsiteY991" fmla="*/ 1450635 h 1825513"/>
              <a:gd name="connsiteX992" fmla="*/ 2848262 w 2868352"/>
              <a:gd name="connsiteY992" fmla="*/ 1449484 h 1825513"/>
              <a:gd name="connsiteX993" fmla="*/ 2851132 w 2868352"/>
              <a:gd name="connsiteY993" fmla="*/ 1448347 h 1825513"/>
              <a:gd name="connsiteX994" fmla="*/ 2854002 w 2868352"/>
              <a:gd name="connsiteY994" fmla="*/ 1447196 h 1825513"/>
              <a:gd name="connsiteX995" fmla="*/ 2856872 w 2868352"/>
              <a:gd name="connsiteY995" fmla="*/ 1446060 h 1825513"/>
              <a:gd name="connsiteX996" fmla="*/ 2859742 w 2868352"/>
              <a:gd name="connsiteY996" fmla="*/ 1444909 h 1825513"/>
              <a:gd name="connsiteX997" fmla="*/ 2862612 w 2868352"/>
              <a:gd name="connsiteY997" fmla="*/ 1443758 h 1825513"/>
              <a:gd name="connsiteX998" fmla="*/ 2865482 w 2868352"/>
              <a:gd name="connsiteY998" fmla="*/ 1442607 h 1825513"/>
              <a:gd name="connsiteX999" fmla="*/ 2868352 w 2868352"/>
              <a:gd name="connsiteY999" fmla="*/ 1441456 h 1825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</a:cxnLst>
            <a:rect l="l" t="t" r="r" b="b"/>
            <a:pathLst>
              <a:path w="2868352" h="1825513">
                <a:moveTo>
                  <a:pt x="0" y="0"/>
                </a:moveTo>
                <a:lnTo>
                  <a:pt x="2872" y="6348"/>
                </a:lnTo>
                <a:lnTo>
                  <a:pt x="5742" y="12694"/>
                </a:lnTo>
                <a:lnTo>
                  <a:pt x="8613" y="19038"/>
                </a:lnTo>
                <a:lnTo>
                  <a:pt x="11485" y="25381"/>
                </a:lnTo>
                <a:lnTo>
                  <a:pt x="14356" y="31722"/>
                </a:lnTo>
                <a:lnTo>
                  <a:pt x="17227" y="38061"/>
                </a:lnTo>
                <a:lnTo>
                  <a:pt x="20098" y="44398"/>
                </a:lnTo>
                <a:lnTo>
                  <a:pt x="22970" y="50734"/>
                </a:lnTo>
                <a:lnTo>
                  <a:pt x="25841" y="57068"/>
                </a:lnTo>
                <a:lnTo>
                  <a:pt x="28711" y="63401"/>
                </a:lnTo>
                <a:lnTo>
                  <a:pt x="31583" y="69731"/>
                </a:lnTo>
                <a:lnTo>
                  <a:pt x="34455" y="76060"/>
                </a:lnTo>
                <a:lnTo>
                  <a:pt x="37326" y="82387"/>
                </a:lnTo>
                <a:lnTo>
                  <a:pt x="40196" y="88712"/>
                </a:lnTo>
                <a:lnTo>
                  <a:pt x="43068" y="95036"/>
                </a:lnTo>
                <a:lnTo>
                  <a:pt x="45939" y="101358"/>
                </a:lnTo>
                <a:lnTo>
                  <a:pt x="48811" y="107678"/>
                </a:lnTo>
                <a:lnTo>
                  <a:pt x="51681" y="113997"/>
                </a:lnTo>
                <a:lnTo>
                  <a:pt x="54553" y="120314"/>
                </a:lnTo>
                <a:lnTo>
                  <a:pt x="57424" y="126628"/>
                </a:lnTo>
                <a:lnTo>
                  <a:pt x="60296" y="132941"/>
                </a:lnTo>
                <a:lnTo>
                  <a:pt x="63166" y="139252"/>
                </a:lnTo>
                <a:lnTo>
                  <a:pt x="66038" y="145562"/>
                </a:lnTo>
                <a:lnTo>
                  <a:pt x="68909" y="151871"/>
                </a:lnTo>
                <a:lnTo>
                  <a:pt x="71781" y="158176"/>
                </a:lnTo>
                <a:lnTo>
                  <a:pt x="74651" y="164482"/>
                </a:lnTo>
                <a:lnTo>
                  <a:pt x="77522" y="170784"/>
                </a:lnTo>
                <a:lnTo>
                  <a:pt x="80394" y="177085"/>
                </a:lnTo>
                <a:lnTo>
                  <a:pt x="83266" y="183385"/>
                </a:lnTo>
                <a:lnTo>
                  <a:pt x="86137" y="189682"/>
                </a:lnTo>
                <a:lnTo>
                  <a:pt x="89007" y="195977"/>
                </a:lnTo>
                <a:lnTo>
                  <a:pt x="91879" y="202273"/>
                </a:lnTo>
                <a:lnTo>
                  <a:pt x="94750" y="208565"/>
                </a:lnTo>
                <a:lnTo>
                  <a:pt x="97622" y="214854"/>
                </a:lnTo>
                <a:lnTo>
                  <a:pt x="100492" y="221144"/>
                </a:lnTo>
                <a:lnTo>
                  <a:pt x="103364" y="227432"/>
                </a:lnTo>
                <a:lnTo>
                  <a:pt x="106235" y="233717"/>
                </a:lnTo>
                <a:lnTo>
                  <a:pt x="109107" y="240001"/>
                </a:lnTo>
                <a:lnTo>
                  <a:pt x="111977" y="246283"/>
                </a:lnTo>
                <a:lnTo>
                  <a:pt x="114849" y="252562"/>
                </a:lnTo>
                <a:lnTo>
                  <a:pt x="117720" y="258842"/>
                </a:lnTo>
                <a:lnTo>
                  <a:pt x="120592" y="265118"/>
                </a:lnTo>
                <a:lnTo>
                  <a:pt x="123462" y="271393"/>
                </a:lnTo>
                <a:lnTo>
                  <a:pt x="126333" y="277666"/>
                </a:lnTo>
                <a:lnTo>
                  <a:pt x="129205" y="283938"/>
                </a:lnTo>
                <a:lnTo>
                  <a:pt x="132077" y="290208"/>
                </a:lnTo>
                <a:lnTo>
                  <a:pt x="134947" y="296477"/>
                </a:lnTo>
                <a:lnTo>
                  <a:pt x="137818" y="302743"/>
                </a:lnTo>
                <a:lnTo>
                  <a:pt x="140690" y="309008"/>
                </a:lnTo>
                <a:lnTo>
                  <a:pt x="143561" y="315271"/>
                </a:lnTo>
                <a:lnTo>
                  <a:pt x="146432" y="321531"/>
                </a:lnTo>
                <a:lnTo>
                  <a:pt x="149303" y="327792"/>
                </a:lnTo>
                <a:lnTo>
                  <a:pt x="152175" y="334049"/>
                </a:lnTo>
                <a:lnTo>
                  <a:pt x="155046" y="340305"/>
                </a:lnTo>
                <a:lnTo>
                  <a:pt x="157916" y="346560"/>
                </a:lnTo>
                <a:lnTo>
                  <a:pt x="160788" y="352811"/>
                </a:lnTo>
                <a:lnTo>
                  <a:pt x="163660" y="359063"/>
                </a:lnTo>
                <a:lnTo>
                  <a:pt x="166531" y="365312"/>
                </a:lnTo>
                <a:lnTo>
                  <a:pt x="169401" y="371559"/>
                </a:lnTo>
                <a:lnTo>
                  <a:pt x="172273" y="377805"/>
                </a:lnTo>
                <a:lnTo>
                  <a:pt x="175145" y="384047"/>
                </a:lnTo>
                <a:lnTo>
                  <a:pt x="178016" y="390290"/>
                </a:lnTo>
                <a:lnTo>
                  <a:pt x="180888" y="396530"/>
                </a:lnTo>
                <a:lnTo>
                  <a:pt x="183758" y="402769"/>
                </a:lnTo>
                <a:lnTo>
                  <a:pt x="186629" y="409006"/>
                </a:lnTo>
                <a:lnTo>
                  <a:pt x="189501" y="415241"/>
                </a:lnTo>
                <a:lnTo>
                  <a:pt x="192373" y="421476"/>
                </a:lnTo>
                <a:lnTo>
                  <a:pt x="195243" y="427707"/>
                </a:lnTo>
                <a:lnTo>
                  <a:pt x="198114" y="433937"/>
                </a:lnTo>
                <a:lnTo>
                  <a:pt x="200986" y="440165"/>
                </a:lnTo>
                <a:lnTo>
                  <a:pt x="203857" y="446392"/>
                </a:lnTo>
                <a:lnTo>
                  <a:pt x="206728" y="452616"/>
                </a:lnTo>
                <a:lnTo>
                  <a:pt x="209599" y="458840"/>
                </a:lnTo>
                <a:lnTo>
                  <a:pt x="212471" y="465061"/>
                </a:lnTo>
                <a:lnTo>
                  <a:pt x="215342" y="471280"/>
                </a:lnTo>
                <a:lnTo>
                  <a:pt x="218212" y="477498"/>
                </a:lnTo>
                <a:lnTo>
                  <a:pt x="221084" y="483715"/>
                </a:lnTo>
                <a:lnTo>
                  <a:pt x="223956" y="489929"/>
                </a:lnTo>
                <a:lnTo>
                  <a:pt x="226827" y="496141"/>
                </a:lnTo>
                <a:lnTo>
                  <a:pt x="229697" y="502352"/>
                </a:lnTo>
                <a:lnTo>
                  <a:pt x="232569" y="508561"/>
                </a:lnTo>
                <a:lnTo>
                  <a:pt x="235440" y="514769"/>
                </a:lnTo>
                <a:lnTo>
                  <a:pt x="238312" y="520976"/>
                </a:lnTo>
                <a:lnTo>
                  <a:pt x="241182" y="527179"/>
                </a:lnTo>
                <a:lnTo>
                  <a:pt x="244054" y="533381"/>
                </a:lnTo>
                <a:lnTo>
                  <a:pt x="246925" y="539582"/>
                </a:lnTo>
                <a:lnTo>
                  <a:pt x="249797" y="545781"/>
                </a:lnTo>
                <a:lnTo>
                  <a:pt x="252667" y="551977"/>
                </a:lnTo>
                <a:lnTo>
                  <a:pt x="255539" y="558174"/>
                </a:lnTo>
                <a:lnTo>
                  <a:pt x="258410" y="564367"/>
                </a:lnTo>
                <a:lnTo>
                  <a:pt x="261282" y="570559"/>
                </a:lnTo>
                <a:lnTo>
                  <a:pt x="264153" y="576749"/>
                </a:lnTo>
                <a:lnTo>
                  <a:pt x="267023" y="582937"/>
                </a:lnTo>
                <a:lnTo>
                  <a:pt x="269895" y="589124"/>
                </a:lnTo>
                <a:lnTo>
                  <a:pt x="272767" y="595309"/>
                </a:lnTo>
                <a:lnTo>
                  <a:pt x="275638" y="601492"/>
                </a:lnTo>
                <a:lnTo>
                  <a:pt x="278508" y="607674"/>
                </a:lnTo>
                <a:lnTo>
                  <a:pt x="281380" y="613853"/>
                </a:lnTo>
                <a:lnTo>
                  <a:pt x="284251" y="620031"/>
                </a:lnTo>
                <a:lnTo>
                  <a:pt x="287123" y="626207"/>
                </a:lnTo>
                <a:lnTo>
                  <a:pt x="289993" y="632382"/>
                </a:lnTo>
                <a:lnTo>
                  <a:pt x="292865" y="638555"/>
                </a:lnTo>
                <a:lnTo>
                  <a:pt x="295736" y="644726"/>
                </a:lnTo>
                <a:lnTo>
                  <a:pt x="298608" y="650895"/>
                </a:lnTo>
                <a:lnTo>
                  <a:pt x="301478" y="657063"/>
                </a:lnTo>
                <a:lnTo>
                  <a:pt x="304350" y="663229"/>
                </a:lnTo>
                <a:lnTo>
                  <a:pt x="307221" y="669393"/>
                </a:lnTo>
                <a:lnTo>
                  <a:pt x="310093" y="675556"/>
                </a:lnTo>
                <a:lnTo>
                  <a:pt x="312963" y="681716"/>
                </a:lnTo>
                <a:lnTo>
                  <a:pt x="315834" y="687875"/>
                </a:lnTo>
                <a:lnTo>
                  <a:pt x="318706" y="694032"/>
                </a:lnTo>
                <a:lnTo>
                  <a:pt x="321578" y="700188"/>
                </a:lnTo>
                <a:lnTo>
                  <a:pt x="324448" y="706342"/>
                </a:lnTo>
                <a:lnTo>
                  <a:pt x="327319" y="712493"/>
                </a:lnTo>
                <a:lnTo>
                  <a:pt x="330191" y="718644"/>
                </a:lnTo>
                <a:lnTo>
                  <a:pt x="333062" y="724792"/>
                </a:lnTo>
                <a:lnTo>
                  <a:pt x="335933" y="730939"/>
                </a:lnTo>
                <a:lnTo>
                  <a:pt x="338804" y="737084"/>
                </a:lnTo>
                <a:lnTo>
                  <a:pt x="341676" y="743228"/>
                </a:lnTo>
                <a:lnTo>
                  <a:pt x="344547" y="749369"/>
                </a:lnTo>
                <a:lnTo>
                  <a:pt x="347419" y="755508"/>
                </a:lnTo>
                <a:lnTo>
                  <a:pt x="350289" y="761648"/>
                </a:lnTo>
                <a:lnTo>
                  <a:pt x="353161" y="767783"/>
                </a:lnTo>
                <a:lnTo>
                  <a:pt x="356032" y="773918"/>
                </a:lnTo>
                <a:lnTo>
                  <a:pt x="358904" y="780052"/>
                </a:lnTo>
                <a:lnTo>
                  <a:pt x="361774" y="786182"/>
                </a:lnTo>
                <a:lnTo>
                  <a:pt x="364645" y="792312"/>
                </a:lnTo>
                <a:lnTo>
                  <a:pt x="367517" y="798439"/>
                </a:lnTo>
                <a:lnTo>
                  <a:pt x="370389" y="804566"/>
                </a:lnTo>
                <a:lnTo>
                  <a:pt x="373259" y="810690"/>
                </a:lnTo>
                <a:lnTo>
                  <a:pt x="376130" y="816812"/>
                </a:lnTo>
                <a:lnTo>
                  <a:pt x="379002" y="822933"/>
                </a:lnTo>
                <a:lnTo>
                  <a:pt x="381873" y="829052"/>
                </a:lnTo>
                <a:lnTo>
                  <a:pt x="384744" y="835170"/>
                </a:lnTo>
                <a:lnTo>
                  <a:pt x="387615" y="841286"/>
                </a:lnTo>
                <a:lnTo>
                  <a:pt x="390487" y="847399"/>
                </a:lnTo>
                <a:lnTo>
                  <a:pt x="393358" y="853512"/>
                </a:lnTo>
                <a:lnTo>
                  <a:pt x="396228" y="859622"/>
                </a:lnTo>
                <a:lnTo>
                  <a:pt x="399100" y="865731"/>
                </a:lnTo>
                <a:lnTo>
                  <a:pt x="401972" y="871837"/>
                </a:lnTo>
                <a:lnTo>
                  <a:pt x="404843" y="877943"/>
                </a:lnTo>
                <a:lnTo>
                  <a:pt x="407713" y="884046"/>
                </a:lnTo>
                <a:lnTo>
                  <a:pt x="410585" y="890148"/>
                </a:lnTo>
                <a:lnTo>
                  <a:pt x="413456" y="896248"/>
                </a:lnTo>
                <a:lnTo>
                  <a:pt x="416328" y="902346"/>
                </a:lnTo>
                <a:lnTo>
                  <a:pt x="419198" y="908442"/>
                </a:lnTo>
                <a:lnTo>
                  <a:pt x="422070" y="914538"/>
                </a:lnTo>
                <a:lnTo>
                  <a:pt x="424941" y="920631"/>
                </a:lnTo>
                <a:lnTo>
                  <a:pt x="427813" y="926722"/>
                </a:lnTo>
                <a:lnTo>
                  <a:pt x="430684" y="932812"/>
                </a:lnTo>
                <a:lnTo>
                  <a:pt x="433555" y="938899"/>
                </a:lnTo>
                <a:lnTo>
                  <a:pt x="436426" y="944986"/>
                </a:lnTo>
                <a:lnTo>
                  <a:pt x="439298" y="951070"/>
                </a:lnTo>
                <a:lnTo>
                  <a:pt x="442169" y="957153"/>
                </a:lnTo>
                <a:lnTo>
                  <a:pt x="445039" y="963234"/>
                </a:lnTo>
                <a:lnTo>
                  <a:pt x="447911" y="969314"/>
                </a:lnTo>
                <a:lnTo>
                  <a:pt x="450783" y="975390"/>
                </a:lnTo>
                <a:lnTo>
                  <a:pt x="453654" y="981466"/>
                </a:lnTo>
                <a:lnTo>
                  <a:pt x="456524" y="987540"/>
                </a:lnTo>
                <a:lnTo>
                  <a:pt x="459396" y="993612"/>
                </a:lnTo>
                <a:lnTo>
                  <a:pt x="462268" y="999683"/>
                </a:lnTo>
                <a:lnTo>
                  <a:pt x="465139" y="1005752"/>
                </a:lnTo>
                <a:lnTo>
                  <a:pt x="468009" y="1011819"/>
                </a:lnTo>
                <a:lnTo>
                  <a:pt x="470881" y="1017884"/>
                </a:lnTo>
                <a:lnTo>
                  <a:pt x="473752" y="1023948"/>
                </a:lnTo>
                <a:lnTo>
                  <a:pt x="476624" y="1030010"/>
                </a:lnTo>
                <a:lnTo>
                  <a:pt x="479494" y="1036069"/>
                </a:lnTo>
                <a:lnTo>
                  <a:pt x="482366" y="1042129"/>
                </a:lnTo>
                <a:lnTo>
                  <a:pt x="485237" y="1048185"/>
                </a:lnTo>
                <a:lnTo>
                  <a:pt x="488109" y="1054240"/>
                </a:lnTo>
                <a:lnTo>
                  <a:pt x="490979" y="1060294"/>
                </a:lnTo>
                <a:lnTo>
                  <a:pt x="493850" y="1066346"/>
                </a:lnTo>
                <a:lnTo>
                  <a:pt x="496722" y="1072395"/>
                </a:lnTo>
                <a:lnTo>
                  <a:pt x="499594" y="1078442"/>
                </a:lnTo>
                <a:lnTo>
                  <a:pt x="502464" y="1084489"/>
                </a:lnTo>
                <a:lnTo>
                  <a:pt x="505335" y="1090533"/>
                </a:lnTo>
                <a:lnTo>
                  <a:pt x="508207" y="1096577"/>
                </a:lnTo>
                <a:lnTo>
                  <a:pt x="511079" y="1102617"/>
                </a:lnTo>
                <a:lnTo>
                  <a:pt x="513949" y="1108657"/>
                </a:lnTo>
                <a:lnTo>
                  <a:pt x="516820" y="1114695"/>
                </a:lnTo>
                <a:lnTo>
                  <a:pt x="519692" y="1120731"/>
                </a:lnTo>
                <a:lnTo>
                  <a:pt x="522563" y="1126764"/>
                </a:lnTo>
                <a:lnTo>
                  <a:pt x="525435" y="1132797"/>
                </a:lnTo>
                <a:lnTo>
                  <a:pt x="528305" y="1138827"/>
                </a:lnTo>
                <a:lnTo>
                  <a:pt x="531177" y="1144856"/>
                </a:lnTo>
                <a:lnTo>
                  <a:pt x="534048" y="1150883"/>
                </a:lnTo>
                <a:lnTo>
                  <a:pt x="536920" y="1156909"/>
                </a:lnTo>
                <a:lnTo>
                  <a:pt x="539790" y="1162933"/>
                </a:lnTo>
                <a:lnTo>
                  <a:pt x="542662" y="1168955"/>
                </a:lnTo>
                <a:lnTo>
                  <a:pt x="545533" y="1174975"/>
                </a:lnTo>
                <a:lnTo>
                  <a:pt x="548405" y="1180993"/>
                </a:lnTo>
                <a:lnTo>
                  <a:pt x="551275" y="1187010"/>
                </a:lnTo>
                <a:lnTo>
                  <a:pt x="554146" y="1193026"/>
                </a:lnTo>
                <a:lnTo>
                  <a:pt x="557018" y="1199038"/>
                </a:lnTo>
                <a:lnTo>
                  <a:pt x="559890" y="1205051"/>
                </a:lnTo>
                <a:lnTo>
                  <a:pt x="562760" y="1211061"/>
                </a:lnTo>
                <a:lnTo>
                  <a:pt x="565631" y="1217069"/>
                </a:lnTo>
                <a:lnTo>
                  <a:pt x="568503" y="1223075"/>
                </a:lnTo>
                <a:lnTo>
                  <a:pt x="571374" y="1229080"/>
                </a:lnTo>
                <a:lnTo>
                  <a:pt x="574245" y="1235083"/>
                </a:lnTo>
                <a:lnTo>
                  <a:pt x="577116" y="1241084"/>
                </a:lnTo>
                <a:lnTo>
                  <a:pt x="579988" y="1247083"/>
                </a:lnTo>
                <a:lnTo>
                  <a:pt x="582859" y="1253081"/>
                </a:lnTo>
                <a:lnTo>
                  <a:pt x="585729" y="1259076"/>
                </a:lnTo>
                <a:lnTo>
                  <a:pt x="588601" y="1265072"/>
                </a:lnTo>
                <a:lnTo>
                  <a:pt x="591473" y="1271064"/>
                </a:lnTo>
                <a:lnTo>
                  <a:pt x="594344" y="1277055"/>
                </a:lnTo>
                <a:lnTo>
                  <a:pt x="597214" y="1283043"/>
                </a:lnTo>
                <a:lnTo>
                  <a:pt x="600086" y="1289031"/>
                </a:lnTo>
                <a:lnTo>
                  <a:pt x="602957" y="1295016"/>
                </a:lnTo>
                <a:lnTo>
                  <a:pt x="605829" y="1301001"/>
                </a:lnTo>
                <a:lnTo>
                  <a:pt x="608701" y="1306981"/>
                </a:lnTo>
                <a:lnTo>
                  <a:pt x="611571" y="1312962"/>
                </a:lnTo>
                <a:lnTo>
                  <a:pt x="614442" y="1318941"/>
                </a:lnTo>
                <a:lnTo>
                  <a:pt x="617314" y="1324917"/>
                </a:lnTo>
                <a:lnTo>
                  <a:pt x="620185" y="1330892"/>
                </a:lnTo>
                <a:lnTo>
                  <a:pt x="623056" y="1336864"/>
                </a:lnTo>
                <a:lnTo>
                  <a:pt x="625927" y="1342837"/>
                </a:lnTo>
                <a:lnTo>
                  <a:pt x="628799" y="1348811"/>
                </a:lnTo>
                <a:lnTo>
                  <a:pt x="631670" y="1354770"/>
                </a:lnTo>
                <a:lnTo>
                  <a:pt x="634540" y="1360743"/>
                </a:lnTo>
                <a:lnTo>
                  <a:pt x="637412" y="1366702"/>
                </a:lnTo>
                <a:lnTo>
                  <a:pt x="640284" y="1372675"/>
                </a:lnTo>
                <a:lnTo>
                  <a:pt x="643155" y="1378634"/>
                </a:lnTo>
                <a:lnTo>
                  <a:pt x="646025" y="1384593"/>
                </a:lnTo>
                <a:lnTo>
                  <a:pt x="648897" y="1390551"/>
                </a:lnTo>
                <a:lnTo>
                  <a:pt x="651768" y="1396496"/>
                </a:lnTo>
                <a:lnTo>
                  <a:pt x="654640" y="1402454"/>
                </a:lnTo>
                <a:lnTo>
                  <a:pt x="657510" y="1408399"/>
                </a:lnTo>
                <a:lnTo>
                  <a:pt x="660382" y="1414357"/>
                </a:lnTo>
                <a:lnTo>
                  <a:pt x="663253" y="1420302"/>
                </a:lnTo>
                <a:lnTo>
                  <a:pt x="666125" y="1426246"/>
                </a:lnTo>
                <a:lnTo>
                  <a:pt x="668995" y="1432190"/>
                </a:lnTo>
                <a:lnTo>
                  <a:pt x="671867" y="1438134"/>
                </a:lnTo>
                <a:lnTo>
                  <a:pt x="674738" y="1444079"/>
                </a:lnTo>
                <a:lnTo>
                  <a:pt x="677610" y="1450008"/>
                </a:lnTo>
                <a:lnTo>
                  <a:pt x="680480" y="1455952"/>
                </a:lnTo>
                <a:lnTo>
                  <a:pt x="683351" y="1461882"/>
                </a:lnTo>
                <a:lnTo>
                  <a:pt x="686223" y="1467812"/>
                </a:lnTo>
                <a:lnTo>
                  <a:pt x="689095" y="1473741"/>
                </a:lnTo>
                <a:lnTo>
                  <a:pt x="691966" y="1479671"/>
                </a:lnTo>
                <a:lnTo>
                  <a:pt x="694836" y="1485601"/>
                </a:lnTo>
                <a:lnTo>
                  <a:pt x="697708" y="1491516"/>
                </a:lnTo>
                <a:lnTo>
                  <a:pt x="700579" y="1497431"/>
                </a:lnTo>
                <a:lnTo>
                  <a:pt x="703451" y="1503360"/>
                </a:lnTo>
                <a:lnTo>
                  <a:pt x="706321" y="1509275"/>
                </a:lnTo>
                <a:lnTo>
                  <a:pt x="709193" y="1515176"/>
                </a:lnTo>
                <a:lnTo>
                  <a:pt x="712064" y="1521091"/>
                </a:lnTo>
                <a:lnTo>
                  <a:pt x="714936" y="1526991"/>
                </a:lnTo>
                <a:lnTo>
                  <a:pt x="717806" y="1532892"/>
                </a:lnTo>
                <a:lnTo>
                  <a:pt x="720678" y="1538793"/>
                </a:lnTo>
                <a:lnTo>
                  <a:pt x="723549" y="1544693"/>
                </a:lnTo>
                <a:lnTo>
                  <a:pt x="726421" y="1550579"/>
                </a:lnTo>
                <a:lnTo>
                  <a:pt x="729291" y="1556465"/>
                </a:lnTo>
                <a:lnTo>
                  <a:pt x="732162" y="1562351"/>
                </a:lnTo>
                <a:lnTo>
                  <a:pt x="735034" y="1568237"/>
                </a:lnTo>
                <a:lnTo>
                  <a:pt x="737906" y="1574108"/>
                </a:lnTo>
                <a:lnTo>
                  <a:pt x="740776" y="1579965"/>
                </a:lnTo>
                <a:lnTo>
                  <a:pt x="743647" y="1585836"/>
                </a:lnTo>
                <a:lnTo>
                  <a:pt x="746519" y="1591678"/>
                </a:lnTo>
                <a:lnTo>
                  <a:pt x="749391" y="1597535"/>
                </a:lnTo>
                <a:lnTo>
                  <a:pt x="752261" y="1603363"/>
                </a:lnTo>
                <a:lnTo>
                  <a:pt x="755132" y="1609191"/>
                </a:lnTo>
                <a:lnTo>
                  <a:pt x="758004" y="1615018"/>
                </a:lnTo>
                <a:lnTo>
                  <a:pt x="760875" y="1620817"/>
                </a:lnTo>
                <a:lnTo>
                  <a:pt x="763745" y="1626615"/>
                </a:lnTo>
                <a:lnTo>
                  <a:pt x="766617" y="1632399"/>
                </a:lnTo>
                <a:lnTo>
                  <a:pt x="769489" y="1638169"/>
                </a:lnTo>
                <a:lnTo>
                  <a:pt x="772360" y="1643909"/>
                </a:lnTo>
                <a:lnTo>
                  <a:pt x="775230" y="1649649"/>
                </a:lnTo>
                <a:lnTo>
                  <a:pt x="778102" y="1655360"/>
                </a:lnTo>
                <a:lnTo>
                  <a:pt x="780973" y="1661042"/>
                </a:lnTo>
                <a:lnTo>
                  <a:pt x="783845" y="1666710"/>
                </a:lnTo>
                <a:lnTo>
                  <a:pt x="786717" y="1672348"/>
                </a:lnTo>
                <a:lnTo>
                  <a:pt x="789587" y="1677957"/>
                </a:lnTo>
                <a:lnTo>
                  <a:pt x="792458" y="1683522"/>
                </a:lnTo>
                <a:lnTo>
                  <a:pt x="795330" y="1689059"/>
                </a:lnTo>
                <a:lnTo>
                  <a:pt x="798202" y="1694551"/>
                </a:lnTo>
                <a:lnTo>
                  <a:pt x="801072" y="1700000"/>
                </a:lnTo>
                <a:lnTo>
                  <a:pt x="803943" y="1705391"/>
                </a:lnTo>
                <a:lnTo>
                  <a:pt x="806815" y="1710738"/>
                </a:lnTo>
                <a:lnTo>
                  <a:pt x="809686" y="1716012"/>
                </a:lnTo>
                <a:lnTo>
                  <a:pt x="812557" y="1721227"/>
                </a:lnTo>
                <a:lnTo>
                  <a:pt x="815428" y="1726356"/>
                </a:lnTo>
                <a:lnTo>
                  <a:pt x="818300" y="1731411"/>
                </a:lnTo>
                <a:lnTo>
                  <a:pt x="821171" y="1736379"/>
                </a:lnTo>
                <a:lnTo>
                  <a:pt x="824041" y="1741245"/>
                </a:lnTo>
                <a:lnTo>
                  <a:pt x="826913" y="1746010"/>
                </a:lnTo>
                <a:lnTo>
                  <a:pt x="829784" y="1750672"/>
                </a:lnTo>
                <a:lnTo>
                  <a:pt x="832656" y="1755203"/>
                </a:lnTo>
                <a:lnTo>
                  <a:pt x="835526" y="1759617"/>
                </a:lnTo>
                <a:lnTo>
                  <a:pt x="838398" y="1763886"/>
                </a:lnTo>
                <a:lnTo>
                  <a:pt x="841269" y="1768024"/>
                </a:lnTo>
                <a:lnTo>
                  <a:pt x="844141" y="1772001"/>
                </a:lnTo>
                <a:lnTo>
                  <a:pt x="847011" y="1775833"/>
                </a:lnTo>
                <a:lnTo>
                  <a:pt x="849883" y="1779489"/>
                </a:lnTo>
                <a:lnTo>
                  <a:pt x="852754" y="1782986"/>
                </a:lnTo>
                <a:lnTo>
                  <a:pt x="855626" y="1786322"/>
                </a:lnTo>
                <a:lnTo>
                  <a:pt x="858496" y="1789469"/>
                </a:lnTo>
                <a:lnTo>
                  <a:pt x="861368" y="1792441"/>
                </a:lnTo>
                <a:lnTo>
                  <a:pt x="864239" y="1795253"/>
                </a:lnTo>
                <a:lnTo>
                  <a:pt x="867111" y="1797876"/>
                </a:lnTo>
                <a:lnTo>
                  <a:pt x="869982" y="1800338"/>
                </a:lnTo>
                <a:lnTo>
                  <a:pt x="872852" y="1802625"/>
                </a:lnTo>
                <a:lnTo>
                  <a:pt x="875724" y="1804752"/>
                </a:lnTo>
                <a:lnTo>
                  <a:pt x="878595" y="1806719"/>
                </a:lnTo>
                <a:lnTo>
                  <a:pt x="881467" y="1808540"/>
                </a:lnTo>
                <a:lnTo>
                  <a:pt x="884337" y="1810201"/>
                </a:lnTo>
                <a:lnTo>
                  <a:pt x="887209" y="1811731"/>
                </a:lnTo>
                <a:lnTo>
                  <a:pt x="890080" y="1813144"/>
                </a:lnTo>
                <a:lnTo>
                  <a:pt x="892952" y="1814412"/>
                </a:lnTo>
                <a:lnTo>
                  <a:pt x="895822" y="1815577"/>
                </a:lnTo>
                <a:lnTo>
                  <a:pt x="898694" y="1816641"/>
                </a:lnTo>
                <a:lnTo>
                  <a:pt x="901565" y="1817588"/>
                </a:lnTo>
                <a:lnTo>
                  <a:pt x="904437" y="1818462"/>
                </a:lnTo>
                <a:lnTo>
                  <a:pt x="907307" y="1819249"/>
                </a:lnTo>
                <a:lnTo>
                  <a:pt x="910179" y="1819948"/>
                </a:lnTo>
                <a:lnTo>
                  <a:pt x="913050" y="1820589"/>
                </a:lnTo>
                <a:lnTo>
                  <a:pt x="915922" y="1821157"/>
                </a:lnTo>
                <a:lnTo>
                  <a:pt x="918792" y="1821667"/>
                </a:lnTo>
                <a:lnTo>
                  <a:pt x="921663" y="1822133"/>
                </a:lnTo>
                <a:lnTo>
                  <a:pt x="924535" y="1822541"/>
                </a:lnTo>
                <a:lnTo>
                  <a:pt x="927407" y="1822906"/>
                </a:lnTo>
                <a:lnTo>
                  <a:pt x="930277" y="1823241"/>
                </a:lnTo>
                <a:lnTo>
                  <a:pt x="933148" y="1823532"/>
                </a:lnTo>
                <a:lnTo>
                  <a:pt x="936020" y="1823794"/>
                </a:lnTo>
                <a:lnTo>
                  <a:pt x="938891" y="1824027"/>
                </a:lnTo>
                <a:lnTo>
                  <a:pt x="941762" y="1824246"/>
                </a:lnTo>
                <a:lnTo>
                  <a:pt x="944633" y="1824421"/>
                </a:lnTo>
                <a:lnTo>
                  <a:pt x="947505" y="1824581"/>
                </a:lnTo>
                <a:lnTo>
                  <a:pt x="950376" y="1824727"/>
                </a:lnTo>
                <a:lnTo>
                  <a:pt x="953248" y="1824858"/>
                </a:lnTo>
                <a:lnTo>
                  <a:pt x="956118" y="1824960"/>
                </a:lnTo>
                <a:lnTo>
                  <a:pt x="958990" y="1825062"/>
                </a:lnTo>
                <a:lnTo>
                  <a:pt x="961861" y="1825149"/>
                </a:lnTo>
                <a:lnTo>
                  <a:pt x="964733" y="1825222"/>
                </a:lnTo>
                <a:lnTo>
                  <a:pt x="967603" y="1825280"/>
                </a:lnTo>
                <a:lnTo>
                  <a:pt x="970474" y="1825339"/>
                </a:lnTo>
                <a:lnTo>
                  <a:pt x="973346" y="1825382"/>
                </a:lnTo>
                <a:lnTo>
                  <a:pt x="976218" y="1825411"/>
                </a:lnTo>
                <a:lnTo>
                  <a:pt x="979088" y="1825441"/>
                </a:lnTo>
                <a:lnTo>
                  <a:pt x="981959" y="1825470"/>
                </a:lnTo>
                <a:lnTo>
                  <a:pt x="984824" y="1825484"/>
                </a:lnTo>
                <a:lnTo>
                  <a:pt x="987708" y="1825499"/>
                </a:lnTo>
                <a:lnTo>
                  <a:pt x="990578" y="1825499"/>
                </a:lnTo>
                <a:lnTo>
                  <a:pt x="993448" y="1825513"/>
                </a:lnTo>
                <a:lnTo>
                  <a:pt x="996319" y="1825499"/>
                </a:lnTo>
                <a:lnTo>
                  <a:pt x="999189" y="1825499"/>
                </a:lnTo>
                <a:lnTo>
                  <a:pt x="1002059" y="1825484"/>
                </a:lnTo>
                <a:lnTo>
                  <a:pt x="1004929" y="1825470"/>
                </a:lnTo>
                <a:lnTo>
                  <a:pt x="1007799" y="1825455"/>
                </a:lnTo>
                <a:lnTo>
                  <a:pt x="1010669" y="1825441"/>
                </a:lnTo>
                <a:lnTo>
                  <a:pt x="1013539" y="1825411"/>
                </a:lnTo>
                <a:lnTo>
                  <a:pt x="1016409" y="1825382"/>
                </a:lnTo>
                <a:lnTo>
                  <a:pt x="1019280" y="1825353"/>
                </a:lnTo>
                <a:lnTo>
                  <a:pt x="1022150" y="1825324"/>
                </a:lnTo>
                <a:lnTo>
                  <a:pt x="1025034" y="1825295"/>
                </a:lnTo>
                <a:lnTo>
                  <a:pt x="1027904" y="1825251"/>
                </a:lnTo>
                <a:lnTo>
                  <a:pt x="1030775" y="1825207"/>
                </a:lnTo>
                <a:lnTo>
                  <a:pt x="1033645" y="1825178"/>
                </a:lnTo>
                <a:lnTo>
                  <a:pt x="1036515" y="1825135"/>
                </a:lnTo>
                <a:lnTo>
                  <a:pt x="1039385" y="1825076"/>
                </a:lnTo>
                <a:lnTo>
                  <a:pt x="1042255" y="1825033"/>
                </a:lnTo>
                <a:lnTo>
                  <a:pt x="1045125" y="1824989"/>
                </a:lnTo>
                <a:lnTo>
                  <a:pt x="1047995" y="1824931"/>
                </a:lnTo>
                <a:lnTo>
                  <a:pt x="1050865" y="1824872"/>
                </a:lnTo>
                <a:lnTo>
                  <a:pt x="1053736" y="1824829"/>
                </a:lnTo>
                <a:lnTo>
                  <a:pt x="1056606" y="1824770"/>
                </a:lnTo>
                <a:lnTo>
                  <a:pt x="1059476" y="1824698"/>
                </a:lnTo>
                <a:lnTo>
                  <a:pt x="1062361" y="1824639"/>
                </a:lnTo>
                <a:lnTo>
                  <a:pt x="1065231" y="1824581"/>
                </a:lnTo>
                <a:lnTo>
                  <a:pt x="1068101" y="1824508"/>
                </a:lnTo>
                <a:lnTo>
                  <a:pt x="1070971" y="1824450"/>
                </a:lnTo>
                <a:lnTo>
                  <a:pt x="1073841" y="1824377"/>
                </a:lnTo>
                <a:lnTo>
                  <a:pt x="1076711" y="1824304"/>
                </a:lnTo>
                <a:lnTo>
                  <a:pt x="1079581" y="1824231"/>
                </a:lnTo>
                <a:lnTo>
                  <a:pt x="1082451" y="1824159"/>
                </a:lnTo>
                <a:lnTo>
                  <a:pt x="1085322" y="1824086"/>
                </a:lnTo>
                <a:lnTo>
                  <a:pt x="1088192" y="1823998"/>
                </a:lnTo>
                <a:lnTo>
                  <a:pt x="1091062" y="1823925"/>
                </a:lnTo>
                <a:lnTo>
                  <a:pt x="1093932" y="1823838"/>
                </a:lnTo>
                <a:lnTo>
                  <a:pt x="1096802" y="1823751"/>
                </a:lnTo>
                <a:lnTo>
                  <a:pt x="1099687" y="1823663"/>
                </a:lnTo>
                <a:lnTo>
                  <a:pt x="1102557" y="1823576"/>
                </a:lnTo>
                <a:lnTo>
                  <a:pt x="1105427" y="1823488"/>
                </a:lnTo>
                <a:lnTo>
                  <a:pt x="1108297" y="1823401"/>
                </a:lnTo>
                <a:lnTo>
                  <a:pt x="1111167" y="1823313"/>
                </a:lnTo>
                <a:lnTo>
                  <a:pt x="1114037" y="1823211"/>
                </a:lnTo>
                <a:lnTo>
                  <a:pt x="1116908" y="1823124"/>
                </a:lnTo>
                <a:lnTo>
                  <a:pt x="1119778" y="1823022"/>
                </a:lnTo>
                <a:lnTo>
                  <a:pt x="1122648" y="1822920"/>
                </a:lnTo>
                <a:lnTo>
                  <a:pt x="1125518" y="1822818"/>
                </a:lnTo>
                <a:lnTo>
                  <a:pt x="1128388" y="1822716"/>
                </a:lnTo>
                <a:lnTo>
                  <a:pt x="1131258" y="1822614"/>
                </a:lnTo>
                <a:lnTo>
                  <a:pt x="1134128" y="1822512"/>
                </a:lnTo>
                <a:lnTo>
                  <a:pt x="1137013" y="1822396"/>
                </a:lnTo>
                <a:lnTo>
                  <a:pt x="1139883" y="1822294"/>
                </a:lnTo>
                <a:lnTo>
                  <a:pt x="1142753" y="1822177"/>
                </a:lnTo>
                <a:lnTo>
                  <a:pt x="1145623" y="1822060"/>
                </a:lnTo>
                <a:lnTo>
                  <a:pt x="1148493" y="1821944"/>
                </a:lnTo>
                <a:lnTo>
                  <a:pt x="1151364" y="1821827"/>
                </a:lnTo>
                <a:lnTo>
                  <a:pt x="1154234" y="1821711"/>
                </a:lnTo>
                <a:lnTo>
                  <a:pt x="1157104" y="1821594"/>
                </a:lnTo>
                <a:lnTo>
                  <a:pt x="1159974" y="1821463"/>
                </a:lnTo>
                <a:lnTo>
                  <a:pt x="1162844" y="1821347"/>
                </a:lnTo>
                <a:lnTo>
                  <a:pt x="1165714" y="1821216"/>
                </a:lnTo>
                <a:lnTo>
                  <a:pt x="1168584" y="1821099"/>
                </a:lnTo>
                <a:lnTo>
                  <a:pt x="1171454" y="1820968"/>
                </a:lnTo>
                <a:lnTo>
                  <a:pt x="1174324" y="1820837"/>
                </a:lnTo>
                <a:lnTo>
                  <a:pt x="1177209" y="1820706"/>
                </a:lnTo>
                <a:lnTo>
                  <a:pt x="1180079" y="1820560"/>
                </a:lnTo>
                <a:lnTo>
                  <a:pt x="1182949" y="1820429"/>
                </a:lnTo>
                <a:lnTo>
                  <a:pt x="1185820" y="1820298"/>
                </a:lnTo>
                <a:lnTo>
                  <a:pt x="1188690" y="1820152"/>
                </a:lnTo>
                <a:lnTo>
                  <a:pt x="1191560" y="1820006"/>
                </a:lnTo>
                <a:lnTo>
                  <a:pt x="1194430" y="1819875"/>
                </a:lnTo>
                <a:lnTo>
                  <a:pt x="1197300" y="1819729"/>
                </a:lnTo>
                <a:lnTo>
                  <a:pt x="1200170" y="1819584"/>
                </a:lnTo>
                <a:lnTo>
                  <a:pt x="1203040" y="1819424"/>
                </a:lnTo>
                <a:lnTo>
                  <a:pt x="1205910" y="1819278"/>
                </a:lnTo>
                <a:lnTo>
                  <a:pt x="1208781" y="1819132"/>
                </a:lnTo>
                <a:lnTo>
                  <a:pt x="1211651" y="1818972"/>
                </a:lnTo>
                <a:lnTo>
                  <a:pt x="1214535" y="1818826"/>
                </a:lnTo>
                <a:lnTo>
                  <a:pt x="1217406" y="1818666"/>
                </a:lnTo>
                <a:lnTo>
                  <a:pt x="1220276" y="1818506"/>
                </a:lnTo>
                <a:lnTo>
                  <a:pt x="1223146" y="1818345"/>
                </a:lnTo>
                <a:lnTo>
                  <a:pt x="1226016" y="1818185"/>
                </a:lnTo>
                <a:lnTo>
                  <a:pt x="1228886" y="1818010"/>
                </a:lnTo>
                <a:lnTo>
                  <a:pt x="1231756" y="1817850"/>
                </a:lnTo>
                <a:lnTo>
                  <a:pt x="1234626" y="1817690"/>
                </a:lnTo>
                <a:lnTo>
                  <a:pt x="1237496" y="1817515"/>
                </a:lnTo>
                <a:lnTo>
                  <a:pt x="1240367" y="1817340"/>
                </a:lnTo>
                <a:lnTo>
                  <a:pt x="1243237" y="1817165"/>
                </a:lnTo>
                <a:lnTo>
                  <a:pt x="1246107" y="1817005"/>
                </a:lnTo>
                <a:lnTo>
                  <a:pt x="1248977" y="1816816"/>
                </a:lnTo>
                <a:lnTo>
                  <a:pt x="1251862" y="1816641"/>
                </a:lnTo>
                <a:lnTo>
                  <a:pt x="1254732" y="1816466"/>
                </a:lnTo>
                <a:lnTo>
                  <a:pt x="1257602" y="1816291"/>
                </a:lnTo>
                <a:lnTo>
                  <a:pt x="1260472" y="1816102"/>
                </a:lnTo>
                <a:lnTo>
                  <a:pt x="1263342" y="1815912"/>
                </a:lnTo>
                <a:lnTo>
                  <a:pt x="1266212" y="1815738"/>
                </a:lnTo>
                <a:lnTo>
                  <a:pt x="1269082" y="1815548"/>
                </a:lnTo>
                <a:lnTo>
                  <a:pt x="1271952" y="1815359"/>
                </a:lnTo>
                <a:lnTo>
                  <a:pt x="1274823" y="1815155"/>
                </a:lnTo>
                <a:lnTo>
                  <a:pt x="1277693" y="1814965"/>
                </a:lnTo>
                <a:lnTo>
                  <a:pt x="1280563" y="1814776"/>
                </a:lnTo>
                <a:lnTo>
                  <a:pt x="1283433" y="1814572"/>
                </a:lnTo>
                <a:lnTo>
                  <a:pt x="1286303" y="1814382"/>
                </a:lnTo>
                <a:lnTo>
                  <a:pt x="1289188" y="1814179"/>
                </a:lnTo>
                <a:lnTo>
                  <a:pt x="1292058" y="1813975"/>
                </a:lnTo>
                <a:lnTo>
                  <a:pt x="1294928" y="1813771"/>
                </a:lnTo>
                <a:lnTo>
                  <a:pt x="1297798" y="1813567"/>
                </a:lnTo>
                <a:lnTo>
                  <a:pt x="1300668" y="1813363"/>
                </a:lnTo>
                <a:lnTo>
                  <a:pt x="1303538" y="1813144"/>
                </a:lnTo>
                <a:lnTo>
                  <a:pt x="1306408" y="1812940"/>
                </a:lnTo>
                <a:lnTo>
                  <a:pt x="1309279" y="1812722"/>
                </a:lnTo>
                <a:lnTo>
                  <a:pt x="1312149" y="1812518"/>
                </a:lnTo>
                <a:lnTo>
                  <a:pt x="1315019" y="1812299"/>
                </a:lnTo>
                <a:lnTo>
                  <a:pt x="1317889" y="1812081"/>
                </a:lnTo>
                <a:lnTo>
                  <a:pt x="1320759" y="1811862"/>
                </a:lnTo>
                <a:lnTo>
                  <a:pt x="1323629" y="1811643"/>
                </a:lnTo>
                <a:lnTo>
                  <a:pt x="1326514" y="1811411"/>
                </a:lnTo>
                <a:lnTo>
                  <a:pt x="1329384" y="1811192"/>
                </a:lnTo>
                <a:lnTo>
                  <a:pt x="1332254" y="1810973"/>
                </a:lnTo>
                <a:lnTo>
                  <a:pt x="1335124" y="1810740"/>
                </a:lnTo>
                <a:lnTo>
                  <a:pt x="1337994" y="1810507"/>
                </a:lnTo>
                <a:lnTo>
                  <a:pt x="1340864" y="1810274"/>
                </a:lnTo>
                <a:lnTo>
                  <a:pt x="1343735" y="1810041"/>
                </a:lnTo>
                <a:lnTo>
                  <a:pt x="1346605" y="1809808"/>
                </a:lnTo>
                <a:lnTo>
                  <a:pt x="1349475" y="1809575"/>
                </a:lnTo>
                <a:lnTo>
                  <a:pt x="1352345" y="1809342"/>
                </a:lnTo>
                <a:lnTo>
                  <a:pt x="1355215" y="1809094"/>
                </a:lnTo>
                <a:lnTo>
                  <a:pt x="1358085" y="1808846"/>
                </a:lnTo>
                <a:lnTo>
                  <a:pt x="1360955" y="1808613"/>
                </a:lnTo>
                <a:lnTo>
                  <a:pt x="1363825" y="1808365"/>
                </a:lnTo>
                <a:lnTo>
                  <a:pt x="1366710" y="1808118"/>
                </a:lnTo>
                <a:lnTo>
                  <a:pt x="1369580" y="1807870"/>
                </a:lnTo>
                <a:lnTo>
                  <a:pt x="1372450" y="1807623"/>
                </a:lnTo>
                <a:lnTo>
                  <a:pt x="1375321" y="1807360"/>
                </a:lnTo>
                <a:lnTo>
                  <a:pt x="1378191" y="1807113"/>
                </a:lnTo>
                <a:lnTo>
                  <a:pt x="1381061" y="1806850"/>
                </a:lnTo>
                <a:lnTo>
                  <a:pt x="1383931" y="1806603"/>
                </a:lnTo>
                <a:lnTo>
                  <a:pt x="1386801" y="1806340"/>
                </a:lnTo>
                <a:lnTo>
                  <a:pt x="1389671" y="1806078"/>
                </a:lnTo>
                <a:lnTo>
                  <a:pt x="1392541" y="1805816"/>
                </a:lnTo>
                <a:lnTo>
                  <a:pt x="1395411" y="1805554"/>
                </a:lnTo>
                <a:lnTo>
                  <a:pt x="1398282" y="1805291"/>
                </a:lnTo>
                <a:lnTo>
                  <a:pt x="1401152" y="1805015"/>
                </a:lnTo>
                <a:lnTo>
                  <a:pt x="1404036" y="1804752"/>
                </a:lnTo>
                <a:lnTo>
                  <a:pt x="1406906" y="1804476"/>
                </a:lnTo>
                <a:lnTo>
                  <a:pt x="1409777" y="1804199"/>
                </a:lnTo>
                <a:lnTo>
                  <a:pt x="1412647" y="1803937"/>
                </a:lnTo>
                <a:lnTo>
                  <a:pt x="1415517" y="1803660"/>
                </a:lnTo>
                <a:lnTo>
                  <a:pt x="1418387" y="1803368"/>
                </a:lnTo>
                <a:lnTo>
                  <a:pt x="1421257" y="1803091"/>
                </a:lnTo>
                <a:lnTo>
                  <a:pt x="1424127" y="1802815"/>
                </a:lnTo>
                <a:lnTo>
                  <a:pt x="1426997" y="1802523"/>
                </a:lnTo>
                <a:lnTo>
                  <a:pt x="1429867" y="1802246"/>
                </a:lnTo>
                <a:lnTo>
                  <a:pt x="1432738" y="1801955"/>
                </a:lnTo>
                <a:lnTo>
                  <a:pt x="1435608" y="1801664"/>
                </a:lnTo>
                <a:lnTo>
                  <a:pt x="1438478" y="1801372"/>
                </a:lnTo>
                <a:lnTo>
                  <a:pt x="1441362" y="1801081"/>
                </a:lnTo>
                <a:lnTo>
                  <a:pt x="1444233" y="1800790"/>
                </a:lnTo>
                <a:lnTo>
                  <a:pt x="1447103" y="1800498"/>
                </a:lnTo>
                <a:lnTo>
                  <a:pt x="1449973" y="1800207"/>
                </a:lnTo>
                <a:lnTo>
                  <a:pt x="1452843" y="1799901"/>
                </a:lnTo>
                <a:lnTo>
                  <a:pt x="1455713" y="1799595"/>
                </a:lnTo>
                <a:lnTo>
                  <a:pt x="1458583" y="1799303"/>
                </a:lnTo>
                <a:lnTo>
                  <a:pt x="1461453" y="1798998"/>
                </a:lnTo>
                <a:lnTo>
                  <a:pt x="1464323" y="1798692"/>
                </a:lnTo>
                <a:lnTo>
                  <a:pt x="1467194" y="1798386"/>
                </a:lnTo>
                <a:lnTo>
                  <a:pt x="1470064" y="1798065"/>
                </a:lnTo>
                <a:lnTo>
                  <a:pt x="1472934" y="1797759"/>
                </a:lnTo>
                <a:lnTo>
                  <a:pt x="1475804" y="1797453"/>
                </a:lnTo>
                <a:lnTo>
                  <a:pt x="1478689" y="1797133"/>
                </a:lnTo>
                <a:lnTo>
                  <a:pt x="1481559" y="1796812"/>
                </a:lnTo>
                <a:lnTo>
                  <a:pt x="1484429" y="1796492"/>
                </a:lnTo>
                <a:lnTo>
                  <a:pt x="1487299" y="1796186"/>
                </a:lnTo>
                <a:lnTo>
                  <a:pt x="1490169" y="1795851"/>
                </a:lnTo>
                <a:lnTo>
                  <a:pt x="1493039" y="1795530"/>
                </a:lnTo>
                <a:lnTo>
                  <a:pt x="1495909" y="1795210"/>
                </a:lnTo>
                <a:lnTo>
                  <a:pt x="1498780" y="1794889"/>
                </a:lnTo>
                <a:lnTo>
                  <a:pt x="1501650" y="1794554"/>
                </a:lnTo>
                <a:lnTo>
                  <a:pt x="1504520" y="1794219"/>
                </a:lnTo>
                <a:lnTo>
                  <a:pt x="1507390" y="1793898"/>
                </a:lnTo>
                <a:lnTo>
                  <a:pt x="1510260" y="1793563"/>
                </a:lnTo>
                <a:lnTo>
                  <a:pt x="1513130" y="1793228"/>
                </a:lnTo>
                <a:lnTo>
                  <a:pt x="1516015" y="1792893"/>
                </a:lnTo>
                <a:lnTo>
                  <a:pt x="1518885" y="1792543"/>
                </a:lnTo>
                <a:lnTo>
                  <a:pt x="1521755" y="1792208"/>
                </a:lnTo>
                <a:lnTo>
                  <a:pt x="1524625" y="1791859"/>
                </a:lnTo>
                <a:lnTo>
                  <a:pt x="1527495" y="1791524"/>
                </a:lnTo>
                <a:lnTo>
                  <a:pt x="1530365" y="1791174"/>
                </a:lnTo>
                <a:lnTo>
                  <a:pt x="1533236" y="1790824"/>
                </a:lnTo>
                <a:lnTo>
                  <a:pt x="1536106" y="1790475"/>
                </a:lnTo>
                <a:lnTo>
                  <a:pt x="1538976" y="1790125"/>
                </a:lnTo>
                <a:lnTo>
                  <a:pt x="1541846" y="1789775"/>
                </a:lnTo>
                <a:lnTo>
                  <a:pt x="1544716" y="1789426"/>
                </a:lnTo>
                <a:lnTo>
                  <a:pt x="1547586" y="1789061"/>
                </a:lnTo>
                <a:lnTo>
                  <a:pt x="1550456" y="1788712"/>
                </a:lnTo>
                <a:lnTo>
                  <a:pt x="1553326" y="1788347"/>
                </a:lnTo>
                <a:lnTo>
                  <a:pt x="1556211" y="1787983"/>
                </a:lnTo>
                <a:lnTo>
                  <a:pt x="1559081" y="1787619"/>
                </a:lnTo>
                <a:lnTo>
                  <a:pt x="1561951" y="1787255"/>
                </a:lnTo>
                <a:lnTo>
                  <a:pt x="1564821" y="1786891"/>
                </a:lnTo>
                <a:lnTo>
                  <a:pt x="1567692" y="1786526"/>
                </a:lnTo>
                <a:lnTo>
                  <a:pt x="1570562" y="1786147"/>
                </a:lnTo>
                <a:lnTo>
                  <a:pt x="1573432" y="1785783"/>
                </a:lnTo>
                <a:lnTo>
                  <a:pt x="1576302" y="1785405"/>
                </a:lnTo>
                <a:lnTo>
                  <a:pt x="1579172" y="1785026"/>
                </a:lnTo>
                <a:lnTo>
                  <a:pt x="1582042" y="1784647"/>
                </a:lnTo>
                <a:lnTo>
                  <a:pt x="1584912" y="1784268"/>
                </a:lnTo>
                <a:lnTo>
                  <a:pt x="1587782" y="1783889"/>
                </a:lnTo>
                <a:lnTo>
                  <a:pt x="1590653" y="1783511"/>
                </a:lnTo>
                <a:lnTo>
                  <a:pt x="1593537" y="1783132"/>
                </a:lnTo>
                <a:lnTo>
                  <a:pt x="1596407" y="1782738"/>
                </a:lnTo>
                <a:lnTo>
                  <a:pt x="1599278" y="1782360"/>
                </a:lnTo>
                <a:lnTo>
                  <a:pt x="1602148" y="1781966"/>
                </a:lnTo>
                <a:lnTo>
                  <a:pt x="1605018" y="1781573"/>
                </a:lnTo>
                <a:lnTo>
                  <a:pt x="1607888" y="1781180"/>
                </a:lnTo>
                <a:lnTo>
                  <a:pt x="1610758" y="1780786"/>
                </a:lnTo>
                <a:lnTo>
                  <a:pt x="1613628" y="1780393"/>
                </a:lnTo>
                <a:lnTo>
                  <a:pt x="1616498" y="1779999"/>
                </a:lnTo>
                <a:lnTo>
                  <a:pt x="1619368" y="1779591"/>
                </a:lnTo>
                <a:lnTo>
                  <a:pt x="1622239" y="1779198"/>
                </a:lnTo>
                <a:lnTo>
                  <a:pt x="1625109" y="1778790"/>
                </a:lnTo>
                <a:lnTo>
                  <a:pt x="1627979" y="1778382"/>
                </a:lnTo>
                <a:lnTo>
                  <a:pt x="1630864" y="1777974"/>
                </a:lnTo>
                <a:lnTo>
                  <a:pt x="1633734" y="1777566"/>
                </a:lnTo>
                <a:lnTo>
                  <a:pt x="1636604" y="1777158"/>
                </a:lnTo>
                <a:lnTo>
                  <a:pt x="1639474" y="1776750"/>
                </a:lnTo>
                <a:lnTo>
                  <a:pt x="1642344" y="1776342"/>
                </a:lnTo>
                <a:lnTo>
                  <a:pt x="1645214" y="1775920"/>
                </a:lnTo>
                <a:lnTo>
                  <a:pt x="1648084" y="1775512"/>
                </a:lnTo>
                <a:lnTo>
                  <a:pt x="1650954" y="1775090"/>
                </a:lnTo>
                <a:lnTo>
                  <a:pt x="1653824" y="1774667"/>
                </a:lnTo>
                <a:lnTo>
                  <a:pt x="1656695" y="1774245"/>
                </a:lnTo>
                <a:lnTo>
                  <a:pt x="1659565" y="1773822"/>
                </a:lnTo>
                <a:lnTo>
                  <a:pt x="1662435" y="1773399"/>
                </a:lnTo>
                <a:lnTo>
                  <a:pt x="1665305" y="1772963"/>
                </a:lnTo>
                <a:lnTo>
                  <a:pt x="1668190" y="1772540"/>
                </a:lnTo>
                <a:lnTo>
                  <a:pt x="1671060" y="1772103"/>
                </a:lnTo>
                <a:lnTo>
                  <a:pt x="1673930" y="1771680"/>
                </a:lnTo>
                <a:lnTo>
                  <a:pt x="1676800" y="1771243"/>
                </a:lnTo>
                <a:lnTo>
                  <a:pt x="1679670" y="1770806"/>
                </a:lnTo>
                <a:lnTo>
                  <a:pt x="1682540" y="1770369"/>
                </a:lnTo>
                <a:lnTo>
                  <a:pt x="1685410" y="1769932"/>
                </a:lnTo>
                <a:lnTo>
                  <a:pt x="1688280" y="1769480"/>
                </a:lnTo>
                <a:lnTo>
                  <a:pt x="1691151" y="1769043"/>
                </a:lnTo>
                <a:lnTo>
                  <a:pt x="1694021" y="1768606"/>
                </a:lnTo>
                <a:lnTo>
                  <a:pt x="1696891" y="1768155"/>
                </a:lnTo>
                <a:lnTo>
                  <a:pt x="1699761" y="1767703"/>
                </a:lnTo>
                <a:lnTo>
                  <a:pt x="1702631" y="1767251"/>
                </a:lnTo>
                <a:lnTo>
                  <a:pt x="1705516" y="1766800"/>
                </a:lnTo>
                <a:lnTo>
                  <a:pt x="1708386" y="1766348"/>
                </a:lnTo>
                <a:lnTo>
                  <a:pt x="1711256" y="1765896"/>
                </a:lnTo>
                <a:lnTo>
                  <a:pt x="1714126" y="1765445"/>
                </a:lnTo>
                <a:lnTo>
                  <a:pt x="1716996" y="1764979"/>
                </a:lnTo>
                <a:lnTo>
                  <a:pt x="1719866" y="1764527"/>
                </a:lnTo>
                <a:lnTo>
                  <a:pt x="1722736" y="1764061"/>
                </a:lnTo>
                <a:lnTo>
                  <a:pt x="1725607" y="1763594"/>
                </a:lnTo>
                <a:lnTo>
                  <a:pt x="1728477" y="1763128"/>
                </a:lnTo>
                <a:lnTo>
                  <a:pt x="1731347" y="1762662"/>
                </a:lnTo>
                <a:lnTo>
                  <a:pt x="1734217" y="1762196"/>
                </a:lnTo>
                <a:lnTo>
                  <a:pt x="1737087" y="1761730"/>
                </a:lnTo>
                <a:lnTo>
                  <a:pt x="1739957" y="1761249"/>
                </a:lnTo>
                <a:lnTo>
                  <a:pt x="1742842" y="1760783"/>
                </a:lnTo>
                <a:lnTo>
                  <a:pt x="1745712" y="1760302"/>
                </a:lnTo>
                <a:lnTo>
                  <a:pt x="1748582" y="1759821"/>
                </a:lnTo>
                <a:lnTo>
                  <a:pt x="1751452" y="1759340"/>
                </a:lnTo>
                <a:lnTo>
                  <a:pt x="1754322" y="1758859"/>
                </a:lnTo>
                <a:lnTo>
                  <a:pt x="1757193" y="1758379"/>
                </a:lnTo>
                <a:lnTo>
                  <a:pt x="1760063" y="1757898"/>
                </a:lnTo>
                <a:lnTo>
                  <a:pt x="1762933" y="1757417"/>
                </a:lnTo>
                <a:lnTo>
                  <a:pt x="1765803" y="1756922"/>
                </a:lnTo>
                <a:lnTo>
                  <a:pt x="1768673" y="1756427"/>
                </a:lnTo>
                <a:lnTo>
                  <a:pt x="1771543" y="1755946"/>
                </a:lnTo>
                <a:lnTo>
                  <a:pt x="1774413" y="1755450"/>
                </a:lnTo>
                <a:lnTo>
                  <a:pt x="1777283" y="1754955"/>
                </a:lnTo>
                <a:lnTo>
                  <a:pt x="1780154" y="1754460"/>
                </a:lnTo>
                <a:lnTo>
                  <a:pt x="1783038" y="1753964"/>
                </a:lnTo>
                <a:lnTo>
                  <a:pt x="1785908" y="1753454"/>
                </a:lnTo>
                <a:lnTo>
                  <a:pt x="1788778" y="1752959"/>
                </a:lnTo>
                <a:lnTo>
                  <a:pt x="1791649" y="1752449"/>
                </a:lnTo>
                <a:lnTo>
                  <a:pt x="1794519" y="1751954"/>
                </a:lnTo>
                <a:lnTo>
                  <a:pt x="1797389" y="1751444"/>
                </a:lnTo>
                <a:lnTo>
                  <a:pt x="1800259" y="1750934"/>
                </a:lnTo>
                <a:lnTo>
                  <a:pt x="1803129" y="1750424"/>
                </a:lnTo>
                <a:lnTo>
                  <a:pt x="1805999" y="1749914"/>
                </a:lnTo>
                <a:lnTo>
                  <a:pt x="1808869" y="1749390"/>
                </a:lnTo>
                <a:lnTo>
                  <a:pt x="1811739" y="1748880"/>
                </a:lnTo>
                <a:lnTo>
                  <a:pt x="1814610" y="1748370"/>
                </a:lnTo>
                <a:lnTo>
                  <a:pt x="1817480" y="1747845"/>
                </a:lnTo>
                <a:lnTo>
                  <a:pt x="1820364" y="1747321"/>
                </a:lnTo>
                <a:lnTo>
                  <a:pt x="1823234" y="1746796"/>
                </a:lnTo>
                <a:lnTo>
                  <a:pt x="1826105" y="1746272"/>
                </a:lnTo>
                <a:lnTo>
                  <a:pt x="1828975" y="1745747"/>
                </a:lnTo>
                <a:lnTo>
                  <a:pt x="1831845" y="1745223"/>
                </a:lnTo>
                <a:lnTo>
                  <a:pt x="1834715" y="1744698"/>
                </a:lnTo>
                <a:lnTo>
                  <a:pt x="1837585" y="1744159"/>
                </a:lnTo>
                <a:lnTo>
                  <a:pt x="1840455" y="1743635"/>
                </a:lnTo>
                <a:lnTo>
                  <a:pt x="1843325" y="1743096"/>
                </a:lnTo>
                <a:lnTo>
                  <a:pt x="1846195" y="1742557"/>
                </a:lnTo>
                <a:lnTo>
                  <a:pt x="1849066" y="1742018"/>
                </a:lnTo>
                <a:lnTo>
                  <a:pt x="1851936" y="1741479"/>
                </a:lnTo>
                <a:lnTo>
                  <a:pt x="1854806" y="1740940"/>
                </a:lnTo>
                <a:lnTo>
                  <a:pt x="1857691" y="1740400"/>
                </a:lnTo>
                <a:lnTo>
                  <a:pt x="1860561" y="1739847"/>
                </a:lnTo>
                <a:lnTo>
                  <a:pt x="1863431" y="1739308"/>
                </a:lnTo>
                <a:lnTo>
                  <a:pt x="1866301" y="1738754"/>
                </a:lnTo>
                <a:lnTo>
                  <a:pt x="1869171" y="1738201"/>
                </a:lnTo>
                <a:lnTo>
                  <a:pt x="1872041" y="1737647"/>
                </a:lnTo>
                <a:lnTo>
                  <a:pt x="1874911" y="1737093"/>
                </a:lnTo>
                <a:lnTo>
                  <a:pt x="1877781" y="1736540"/>
                </a:lnTo>
                <a:lnTo>
                  <a:pt x="1880652" y="1735986"/>
                </a:lnTo>
                <a:lnTo>
                  <a:pt x="1883522" y="1735432"/>
                </a:lnTo>
                <a:lnTo>
                  <a:pt x="1886392" y="1734864"/>
                </a:lnTo>
                <a:lnTo>
                  <a:pt x="1889262" y="1734311"/>
                </a:lnTo>
                <a:lnTo>
                  <a:pt x="1892132" y="1733742"/>
                </a:lnTo>
                <a:lnTo>
                  <a:pt x="1895017" y="1733174"/>
                </a:lnTo>
                <a:lnTo>
                  <a:pt x="1897887" y="1732606"/>
                </a:lnTo>
                <a:lnTo>
                  <a:pt x="1900757" y="1732038"/>
                </a:lnTo>
                <a:lnTo>
                  <a:pt x="1903627" y="1731470"/>
                </a:lnTo>
                <a:lnTo>
                  <a:pt x="1906497" y="1730887"/>
                </a:lnTo>
                <a:lnTo>
                  <a:pt x="1909367" y="1730319"/>
                </a:lnTo>
                <a:lnTo>
                  <a:pt x="1912238" y="1729736"/>
                </a:lnTo>
                <a:lnTo>
                  <a:pt x="1915108" y="1729168"/>
                </a:lnTo>
                <a:lnTo>
                  <a:pt x="1917978" y="1728585"/>
                </a:lnTo>
                <a:lnTo>
                  <a:pt x="1920848" y="1728002"/>
                </a:lnTo>
                <a:lnTo>
                  <a:pt x="1923718" y="1727419"/>
                </a:lnTo>
                <a:lnTo>
                  <a:pt x="1926588" y="1726837"/>
                </a:lnTo>
                <a:lnTo>
                  <a:pt x="1929458" y="1726254"/>
                </a:lnTo>
                <a:lnTo>
                  <a:pt x="1932343" y="1725657"/>
                </a:lnTo>
                <a:lnTo>
                  <a:pt x="1935213" y="1725074"/>
                </a:lnTo>
                <a:lnTo>
                  <a:pt x="1938083" y="1724476"/>
                </a:lnTo>
                <a:lnTo>
                  <a:pt x="1940953" y="1723879"/>
                </a:lnTo>
                <a:lnTo>
                  <a:pt x="1943823" y="1723282"/>
                </a:lnTo>
                <a:lnTo>
                  <a:pt x="1946693" y="1722684"/>
                </a:lnTo>
                <a:lnTo>
                  <a:pt x="1949564" y="1722087"/>
                </a:lnTo>
                <a:lnTo>
                  <a:pt x="1952434" y="1721490"/>
                </a:lnTo>
                <a:lnTo>
                  <a:pt x="1955304" y="1720892"/>
                </a:lnTo>
                <a:lnTo>
                  <a:pt x="1958174" y="1720280"/>
                </a:lnTo>
                <a:lnTo>
                  <a:pt x="1961044" y="1719683"/>
                </a:lnTo>
                <a:lnTo>
                  <a:pt x="1963914" y="1719071"/>
                </a:lnTo>
                <a:lnTo>
                  <a:pt x="1966784" y="1718459"/>
                </a:lnTo>
                <a:lnTo>
                  <a:pt x="1969654" y="1717847"/>
                </a:lnTo>
                <a:lnTo>
                  <a:pt x="1972539" y="1717236"/>
                </a:lnTo>
                <a:lnTo>
                  <a:pt x="1975409" y="1716624"/>
                </a:lnTo>
                <a:lnTo>
                  <a:pt x="1978279" y="1716012"/>
                </a:lnTo>
                <a:lnTo>
                  <a:pt x="1981149" y="1715385"/>
                </a:lnTo>
                <a:lnTo>
                  <a:pt x="1984020" y="1714773"/>
                </a:lnTo>
                <a:lnTo>
                  <a:pt x="1986890" y="1714147"/>
                </a:lnTo>
                <a:lnTo>
                  <a:pt x="1989760" y="1713520"/>
                </a:lnTo>
                <a:lnTo>
                  <a:pt x="1992630" y="1712909"/>
                </a:lnTo>
                <a:lnTo>
                  <a:pt x="1995500" y="1712282"/>
                </a:lnTo>
                <a:lnTo>
                  <a:pt x="1998370" y="1711641"/>
                </a:lnTo>
                <a:lnTo>
                  <a:pt x="2001240" y="1711014"/>
                </a:lnTo>
                <a:lnTo>
                  <a:pt x="2004110" y="1710388"/>
                </a:lnTo>
                <a:lnTo>
                  <a:pt x="2006981" y="1709747"/>
                </a:lnTo>
                <a:lnTo>
                  <a:pt x="2009865" y="1709120"/>
                </a:lnTo>
                <a:lnTo>
                  <a:pt x="2012735" y="1708479"/>
                </a:lnTo>
                <a:lnTo>
                  <a:pt x="2015606" y="1707838"/>
                </a:lnTo>
                <a:lnTo>
                  <a:pt x="2018476" y="1707197"/>
                </a:lnTo>
                <a:lnTo>
                  <a:pt x="2021346" y="1706556"/>
                </a:lnTo>
                <a:lnTo>
                  <a:pt x="2024216" y="1705915"/>
                </a:lnTo>
                <a:lnTo>
                  <a:pt x="2027086" y="1705274"/>
                </a:lnTo>
                <a:lnTo>
                  <a:pt x="2029956" y="1704619"/>
                </a:lnTo>
                <a:lnTo>
                  <a:pt x="2032826" y="1703978"/>
                </a:lnTo>
                <a:lnTo>
                  <a:pt x="2035696" y="1703322"/>
                </a:lnTo>
                <a:lnTo>
                  <a:pt x="2038567" y="1702666"/>
                </a:lnTo>
                <a:lnTo>
                  <a:pt x="2041437" y="1702011"/>
                </a:lnTo>
                <a:lnTo>
                  <a:pt x="2044307" y="1701355"/>
                </a:lnTo>
                <a:lnTo>
                  <a:pt x="2047192" y="1700700"/>
                </a:lnTo>
                <a:lnTo>
                  <a:pt x="2050062" y="1700044"/>
                </a:lnTo>
                <a:lnTo>
                  <a:pt x="2052932" y="1699374"/>
                </a:lnTo>
                <a:lnTo>
                  <a:pt x="2055802" y="1698718"/>
                </a:lnTo>
                <a:lnTo>
                  <a:pt x="2058672" y="1698048"/>
                </a:lnTo>
                <a:lnTo>
                  <a:pt x="2061542" y="1697392"/>
                </a:lnTo>
                <a:lnTo>
                  <a:pt x="2064412" y="1696722"/>
                </a:lnTo>
                <a:lnTo>
                  <a:pt x="2067282" y="1696052"/>
                </a:lnTo>
                <a:lnTo>
                  <a:pt x="2070152" y="1695382"/>
                </a:lnTo>
                <a:lnTo>
                  <a:pt x="2073023" y="1694697"/>
                </a:lnTo>
                <a:lnTo>
                  <a:pt x="2075893" y="1694027"/>
                </a:lnTo>
                <a:lnTo>
                  <a:pt x="2078763" y="1693357"/>
                </a:lnTo>
                <a:lnTo>
                  <a:pt x="2081633" y="1692672"/>
                </a:lnTo>
                <a:lnTo>
                  <a:pt x="2084518" y="1691987"/>
                </a:lnTo>
                <a:lnTo>
                  <a:pt x="2087388" y="1691317"/>
                </a:lnTo>
                <a:lnTo>
                  <a:pt x="2090258" y="1690632"/>
                </a:lnTo>
                <a:lnTo>
                  <a:pt x="2093128" y="1689948"/>
                </a:lnTo>
                <a:lnTo>
                  <a:pt x="2095998" y="1689248"/>
                </a:lnTo>
                <a:lnTo>
                  <a:pt x="2098868" y="1688563"/>
                </a:lnTo>
                <a:lnTo>
                  <a:pt x="2101738" y="1687879"/>
                </a:lnTo>
                <a:lnTo>
                  <a:pt x="2104609" y="1687179"/>
                </a:lnTo>
                <a:lnTo>
                  <a:pt x="2107479" y="1686495"/>
                </a:lnTo>
                <a:lnTo>
                  <a:pt x="2110349" y="1685795"/>
                </a:lnTo>
                <a:lnTo>
                  <a:pt x="2113219" y="1685096"/>
                </a:lnTo>
                <a:lnTo>
                  <a:pt x="2116089" y="1684397"/>
                </a:lnTo>
                <a:lnTo>
                  <a:pt x="2118959" y="1683697"/>
                </a:lnTo>
                <a:lnTo>
                  <a:pt x="2121844" y="1682998"/>
                </a:lnTo>
                <a:lnTo>
                  <a:pt x="2124714" y="1682284"/>
                </a:lnTo>
                <a:lnTo>
                  <a:pt x="2127584" y="1681585"/>
                </a:lnTo>
                <a:lnTo>
                  <a:pt x="2130454" y="1680871"/>
                </a:lnTo>
                <a:lnTo>
                  <a:pt x="2133324" y="1680157"/>
                </a:lnTo>
                <a:lnTo>
                  <a:pt x="2136194" y="1679458"/>
                </a:lnTo>
                <a:lnTo>
                  <a:pt x="2139065" y="1678744"/>
                </a:lnTo>
                <a:lnTo>
                  <a:pt x="2141935" y="1678030"/>
                </a:lnTo>
                <a:lnTo>
                  <a:pt x="2144805" y="1677301"/>
                </a:lnTo>
                <a:lnTo>
                  <a:pt x="2147675" y="1676588"/>
                </a:lnTo>
                <a:lnTo>
                  <a:pt x="2150545" y="1675874"/>
                </a:lnTo>
                <a:lnTo>
                  <a:pt x="2153415" y="1675145"/>
                </a:lnTo>
                <a:lnTo>
                  <a:pt x="2156285" y="1674417"/>
                </a:lnTo>
                <a:lnTo>
                  <a:pt x="2159155" y="1673703"/>
                </a:lnTo>
                <a:lnTo>
                  <a:pt x="2162040" y="1672974"/>
                </a:lnTo>
                <a:lnTo>
                  <a:pt x="2164910" y="1672246"/>
                </a:lnTo>
                <a:lnTo>
                  <a:pt x="2167780" y="1671518"/>
                </a:lnTo>
                <a:lnTo>
                  <a:pt x="2170651" y="1670774"/>
                </a:lnTo>
                <a:lnTo>
                  <a:pt x="2173521" y="1670046"/>
                </a:lnTo>
                <a:lnTo>
                  <a:pt x="2176391" y="1669303"/>
                </a:lnTo>
                <a:lnTo>
                  <a:pt x="2179261" y="1668575"/>
                </a:lnTo>
                <a:lnTo>
                  <a:pt x="2182131" y="1667831"/>
                </a:lnTo>
                <a:lnTo>
                  <a:pt x="2185001" y="1667088"/>
                </a:lnTo>
                <a:lnTo>
                  <a:pt x="2187871" y="1666345"/>
                </a:lnTo>
                <a:lnTo>
                  <a:pt x="2190741" y="1665602"/>
                </a:lnTo>
                <a:lnTo>
                  <a:pt x="2193612" y="1664859"/>
                </a:lnTo>
                <a:lnTo>
                  <a:pt x="2196482" y="1664116"/>
                </a:lnTo>
                <a:lnTo>
                  <a:pt x="2199366" y="1663359"/>
                </a:lnTo>
                <a:lnTo>
                  <a:pt x="2202236" y="1662616"/>
                </a:lnTo>
                <a:lnTo>
                  <a:pt x="2205106" y="1661858"/>
                </a:lnTo>
                <a:lnTo>
                  <a:pt x="2207977" y="1661101"/>
                </a:lnTo>
                <a:lnTo>
                  <a:pt x="2210847" y="1660343"/>
                </a:lnTo>
                <a:lnTo>
                  <a:pt x="2213717" y="1659585"/>
                </a:lnTo>
                <a:lnTo>
                  <a:pt x="2216587" y="1658828"/>
                </a:lnTo>
                <a:lnTo>
                  <a:pt x="2219457" y="1658070"/>
                </a:lnTo>
                <a:lnTo>
                  <a:pt x="2222327" y="1657298"/>
                </a:lnTo>
                <a:lnTo>
                  <a:pt x="2225197" y="1656540"/>
                </a:lnTo>
                <a:lnTo>
                  <a:pt x="2228067" y="1655768"/>
                </a:lnTo>
                <a:lnTo>
                  <a:pt x="2230938" y="1654996"/>
                </a:lnTo>
                <a:lnTo>
                  <a:pt x="2233808" y="1654224"/>
                </a:lnTo>
                <a:lnTo>
                  <a:pt x="2236692" y="1653452"/>
                </a:lnTo>
                <a:lnTo>
                  <a:pt x="2239563" y="1652680"/>
                </a:lnTo>
                <a:lnTo>
                  <a:pt x="2242433" y="1651907"/>
                </a:lnTo>
                <a:lnTo>
                  <a:pt x="2245303" y="1651135"/>
                </a:lnTo>
                <a:lnTo>
                  <a:pt x="2248173" y="1650348"/>
                </a:lnTo>
                <a:lnTo>
                  <a:pt x="2251043" y="1649576"/>
                </a:lnTo>
                <a:lnTo>
                  <a:pt x="2253913" y="1648790"/>
                </a:lnTo>
                <a:lnTo>
                  <a:pt x="2256783" y="1648003"/>
                </a:lnTo>
                <a:lnTo>
                  <a:pt x="2259653" y="1647216"/>
                </a:lnTo>
                <a:lnTo>
                  <a:pt x="2262524" y="1646429"/>
                </a:lnTo>
                <a:lnTo>
                  <a:pt x="2265394" y="1645643"/>
                </a:lnTo>
                <a:lnTo>
                  <a:pt x="2268264" y="1644856"/>
                </a:lnTo>
                <a:lnTo>
                  <a:pt x="2271134" y="1644055"/>
                </a:lnTo>
                <a:lnTo>
                  <a:pt x="2274019" y="1643268"/>
                </a:lnTo>
                <a:lnTo>
                  <a:pt x="2276889" y="1642467"/>
                </a:lnTo>
                <a:lnTo>
                  <a:pt x="2279759" y="1641665"/>
                </a:lnTo>
                <a:lnTo>
                  <a:pt x="2282629" y="1640864"/>
                </a:lnTo>
                <a:lnTo>
                  <a:pt x="2285499" y="1640063"/>
                </a:lnTo>
                <a:lnTo>
                  <a:pt x="2288369" y="1639261"/>
                </a:lnTo>
                <a:lnTo>
                  <a:pt x="2291239" y="1638460"/>
                </a:lnTo>
                <a:lnTo>
                  <a:pt x="2294110" y="1637644"/>
                </a:lnTo>
                <a:lnTo>
                  <a:pt x="2296980" y="1636843"/>
                </a:lnTo>
                <a:lnTo>
                  <a:pt x="2299850" y="1636027"/>
                </a:lnTo>
                <a:lnTo>
                  <a:pt x="2302720" y="1635226"/>
                </a:lnTo>
                <a:lnTo>
                  <a:pt x="2305590" y="1634410"/>
                </a:lnTo>
                <a:lnTo>
                  <a:pt x="2308460" y="1633594"/>
                </a:lnTo>
                <a:lnTo>
                  <a:pt x="2311345" y="1632778"/>
                </a:lnTo>
                <a:lnTo>
                  <a:pt x="2314215" y="1631948"/>
                </a:lnTo>
                <a:lnTo>
                  <a:pt x="2317085" y="1631132"/>
                </a:lnTo>
                <a:lnTo>
                  <a:pt x="2319955" y="1630316"/>
                </a:lnTo>
                <a:lnTo>
                  <a:pt x="2322825" y="1629486"/>
                </a:lnTo>
                <a:lnTo>
                  <a:pt x="2325695" y="1628655"/>
                </a:lnTo>
                <a:lnTo>
                  <a:pt x="2328565" y="1627839"/>
                </a:lnTo>
                <a:lnTo>
                  <a:pt x="2331436" y="1627009"/>
                </a:lnTo>
                <a:lnTo>
                  <a:pt x="2334306" y="1626178"/>
                </a:lnTo>
                <a:lnTo>
                  <a:pt x="2337176" y="1625333"/>
                </a:lnTo>
                <a:lnTo>
                  <a:pt x="2340046" y="1624503"/>
                </a:lnTo>
                <a:lnTo>
                  <a:pt x="2342916" y="1623672"/>
                </a:lnTo>
                <a:lnTo>
                  <a:pt x="2345786" y="1622827"/>
                </a:lnTo>
                <a:lnTo>
                  <a:pt x="2348671" y="1621997"/>
                </a:lnTo>
                <a:lnTo>
                  <a:pt x="2351541" y="1621152"/>
                </a:lnTo>
                <a:lnTo>
                  <a:pt x="2354411" y="1620307"/>
                </a:lnTo>
                <a:lnTo>
                  <a:pt x="2357281" y="1619462"/>
                </a:lnTo>
                <a:lnTo>
                  <a:pt x="2360151" y="1618617"/>
                </a:lnTo>
                <a:lnTo>
                  <a:pt x="2363022" y="1617772"/>
                </a:lnTo>
                <a:lnTo>
                  <a:pt x="2365892" y="1616912"/>
                </a:lnTo>
                <a:lnTo>
                  <a:pt x="2368762" y="1616067"/>
                </a:lnTo>
                <a:lnTo>
                  <a:pt x="2371632" y="1615208"/>
                </a:lnTo>
                <a:lnTo>
                  <a:pt x="2374502" y="1614363"/>
                </a:lnTo>
                <a:lnTo>
                  <a:pt x="2377372" y="1613503"/>
                </a:lnTo>
                <a:lnTo>
                  <a:pt x="2380242" y="1612644"/>
                </a:lnTo>
                <a:lnTo>
                  <a:pt x="2383112" y="1611784"/>
                </a:lnTo>
                <a:lnTo>
                  <a:pt x="2385983" y="1610924"/>
                </a:lnTo>
                <a:lnTo>
                  <a:pt x="2388867" y="1610050"/>
                </a:lnTo>
                <a:lnTo>
                  <a:pt x="2391737" y="1609191"/>
                </a:lnTo>
                <a:lnTo>
                  <a:pt x="2394608" y="1608317"/>
                </a:lnTo>
                <a:lnTo>
                  <a:pt x="2397478" y="1607457"/>
                </a:lnTo>
                <a:lnTo>
                  <a:pt x="2400348" y="1606583"/>
                </a:lnTo>
                <a:lnTo>
                  <a:pt x="2403218" y="1605709"/>
                </a:lnTo>
                <a:lnTo>
                  <a:pt x="2406088" y="1604834"/>
                </a:lnTo>
                <a:lnTo>
                  <a:pt x="2408958" y="1603960"/>
                </a:lnTo>
                <a:lnTo>
                  <a:pt x="2411828" y="1603086"/>
                </a:lnTo>
                <a:lnTo>
                  <a:pt x="2414698" y="1602198"/>
                </a:lnTo>
                <a:lnTo>
                  <a:pt x="2417568" y="1601323"/>
                </a:lnTo>
                <a:lnTo>
                  <a:pt x="2420439" y="1600435"/>
                </a:lnTo>
                <a:lnTo>
                  <a:pt x="2423309" y="1599546"/>
                </a:lnTo>
                <a:lnTo>
                  <a:pt x="2426193" y="1598657"/>
                </a:lnTo>
                <a:lnTo>
                  <a:pt x="2429064" y="1597768"/>
                </a:lnTo>
                <a:lnTo>
                  <a:pt x="2431934" y="1596880"/>
                </a:lnTo>
                <a:lnTo>
                  <a:pt x="2434804" y="1595991"/>
                </a:lnTo>
                <a:lnTo>
                  <a:pt x="2437674" y="1595102"/>
                </a:lnTo>
                <a:lnTo>
                  <a:pt x="2440544" y="1594199"/>
                </a:lnTo>
                <a:lnTo>
                  <a:pt x="2443414" y="1593310"/>
                </a:lnTo>
                <a:lnTo>
                  <a:pt x="2446284" y="1592407"/>
                </a:lnTo>
                <a:lnTo>
                  <a:pt x="2449154" y="1591504"/>
                </a:lnTo>
                <a:lnTo>
                  <a:pt x="2452025" y="1590600"/>
                </a:lnTo>
                <a:lnTo>
                  <a:pt x="2454895" y="1589697"/>
                </a:lnTo>
                <a:lnTo>
                  <a:pt x="2457765" y="1588794"/>
                </a:lnTo>
                <a:lnTo>
                  <a:pt x="2460635" y="1587891"/>
                </a:lnTo>
                <a:lnTo>
                  <a:pt x="2463519" y="1586987"/>
                </a:lnTo>
                <a:lnTo>
                  <a:pt x="2466390" y="1586069"/>
                </a:lnTo>
                <a:lnTo>
                  <a:pt x="2469260" y="1585152"/>
                </a:lnTo>
                <a:lnTo>
                  <a:pt x="2472130" y="1584248"/>
                </a:lnTo>
                <a:lnTo>
                  <a:pt x="2475000" y="1583330"/>
                </a:lnTo>
                <a:lnTo>
                  <a:pt x="2477870" y="1582413"/>
                </a:lnTo>
                <a:lnTo>
                  <a:pt x="2480740" y="1581495"/>
                </a:lnTo>
                <a:lnTo>
                  <a:pt x="2483610" y="1580562"/>
                </a:lnTo>
                <a:lnTo>
                  <a:pt x="2486480" y="1579644"/>
                </a:lnTo>
                <a:lnTo>
                  <a:pt x="2489351" y="1578726"/>
                </a:lnTo>
                <a:lnTo>
                  <a:pt x="2492221" y="1577794"/>
                </a:lnTo>
                <a:lnTo>
                  <a:pt x="2495091" y="1576862"/>
                </a:lnTo>
                <a:lnTo>
                  <a:pt x="2497961" y="1575944"/>
                </a:lnTo>
                <a:lnTo>
                  <a:pt x="2500846" y="1575011"/>
                </a:lnTo>
                <a:lnTo>
                  <a:pt x="2503716" y="1574079"/>
                </a:lnTo>
                <a:lnTo>
                  <a:pt x="2506586" y="1573132"/>
                </a:lnTo>
                <a:lnTo>
                  <a:pt x="2509456" y="1572200"/>
                </a:lnTo>
                <a:lnTo>
                  <a:pt x="2512326" y="1571267"/>
                </a:lnTo>
                <a:lnTo>
                  <a:pt x="2515196" y="1570320"/>
                </a:lnTo>
                <a:lnTo>
                  <a:pt x="2518066" y="1569373"/>
                </a:lnTo>
                <a:lnTo>
                  <a:pt x="2520937" y="1568441"/>
                </a:lnTo>
                <a:lnTo>
                  <a:pt x="2523807" y="1567494"/>
                </a:lnTo>
                <a:lnTo>
                  <a:pt x="2526677" y="1566547"/>
                </a:lnTo>
                <a:lnTo>
                  <a:pt x="2529547" y="1565600"/>
                </a:lnTo>
                <a:lnTo>
                  <a:pt x="2532417" y="1564638"/>
                </a:lnTo>
                <a:lnTo>
                  <a:pt x="2535287" y="1563691"/>
                </a:lnTo>
                <a:lnTo>
                  <a:pt x="2538172" y="1562744"/>
                </a:lnTo>
                <a:lnTo>
                  <a:pt x="2541042" y="1561783"/>
                </a:lnTo>
                <a:lnTo>
                  <a:pt x="2543912" y="1560821"/>
                </a:lnTo>
                <a:lnTo>
                  <a:pt x="2546782" y="1559860"/>
                </a:lnTo>
                <a:lnTo>
                  <a:pt x="2549652" y="1558898"/>
                </a:lnTo>
                <a:lnTo>
                  <a:pt x="2552522" y="1557936"/>
                </a:lnTo>
                <a:lnTo>
                  <a:pt x="2555392" y="1556975"/>
                </a:lnTo>
                <a:lnTo>
                  <a:pt x="2558263" y="1556013"/>
                </a:lnTo>
                <a:lnTo>
                  <a:pt x="2561133" y="1555037"/>
                </a:lnTo>
                <a:lnTo>
                  <a:pt x="2564003" y="1554076"/>
                </a:lnTo>
                <a:lnTo>
                  <a:pt x="2566873" y="1553099"/>
                </a:lnTo>
                <a:lnTo>
                  <a:pt x="2569743" y="1552123"/>
                </a:lnTo>
                <a:lnTo>
                  <a:pt x="2572613" y="1551147"/>
                </a:lnTo>
                <a:lnTo>
                  <a:pt x="2575483" y="1550171"/>
                </a:lnTo>
                <a:lnTo>
                  <a:pt x="2578368" y="1549195"/>
                </a:lnTo>
                <a:lnTo>
                  <a:pt x="2581238" y="1548219"/>
                </a:lnTo>
                <a:lnTo>
                  <a:pt x="2584109" y="1547228"/>
                </a:lnTo>
                <a:lnTo>
                  <a:pt x="2586979" y="1546252"/>
                </a:lnTo>
                <a:lnTo>
                  <a:pt x="2589849" y="1545261"/>
                </a:lnTo>
                <a:lnTo>
                  <a:pt x="2592719" y="1544285"/>
                </a:lnTo>
                <a:lnTo>
                  <a:pt x="2595589" y="1543294"/>
                </a:lnTo>
                <a:lnTo>
                  <a:pt x="2598459" y="1542304"/>
                </a:lnTo>
                <a:lnTo>
                  <a:pt x="2601329" y="1541313"/>
                </a:lnTo>
                <a:lnTo>
                  <a:pt x="2604199" y="1540308"/>
                </a:lnTo>
                <a:lnTo>
                  <a:pt x="2607070" y="1539317"/>
                </a:lnTo>
                <a:lnTo>
                  <a:pt x="2609940" y="1538326"/>
                </a:lnTo>
                <a:lnTo>
                  <a:pt x="2612810" y="1537321"/>
                </a:lnTo>
                <a:lnTo>
                  <a:pt x="2615694" y="1536316"/>
                </a:lnTo>
                <a:lnTo>
                  <a:pt x="2618564" y="1535311"/>
                </a:lnTo>
                <a:lnTo>
                  <a:pt x="2621435" y="1534320"/>
                </a:lnTo>
                <a:lnTo>
                  <a:pt x="2624305" y="1533300"/>
                </a:lnTo>
                <a:lnTo>
                  <a:pt x="2627175" y="1532295"/>
                </a:lnTo>
                <a:lnTo>
                  <a:pt x="2630045" y="1531289"/>
                </a:lnTo>
                <a:lnTo>
                  <a:pt x="2632915" y="1530284"/>
                </a:lnTo>
                <a:lnTo>
                  <a:pt x="2635785" y="1529264"/>
                </a:lnTo>
                <a:lnTo>
                  <a:pt x="2638655" y="1528245"/>
                </a:lnTo>
                <a:lnTo>
                  <a:pt x="2641525" y="1527239"/>
                </a:lnTo>
                <a:lnTo>
                  <a:pt x="2644396" y="1526219"/>
                </a:lnTo>
                <a:lnTo>
                  <a:pt x="2647266" y="1525199"/>
                </a:lnTo>
                <a:lnTo>
                  <a:pt x="2650136" y="1524180"/>
                </a:lnTo>
                <a:lnTo>
                  <a:pt x="2653020" y="1523145"/>
                </a:lnTo>
                <a:lnTo>
                  <a:pt x="2655891" y="1522125"/>
                </a:lnTo>
                <a:lnTo>
                  <a:pt x="2658761" y="1521106"/>
                </a:lnTo>
                <a:lnTo>
                  <a:pt x="2661631" y="1520071"/>
                </a:lnTo>
                <a:lnTo>
                  <a:pt x="2664501" y="1519037"/>
                </a:lnTo>
                <a:lnTo>
                  <a:pt x="2667371" y="1518002"/>
                </a:lnTo>
                <a:lnTo>
                  <a:pt x="2670241" y="1516968"/>
                </a:lnTo>
                <a:lnTo>
                  <a:pt x="2673111" y="1515933"/>
                </a:lnTo>
                <a:lnTo>
                  <a:pt x="2675981" y="1514899"/>
                </a:lnTo>
                <a:lnTo>
                  <a:pt x="2678852" y="1513865"/>
                </a:lnTo>
                <a:lnTo>
                  <a:pt x="2681722" y="1512816"/>
                </a:lnTo>
                <a:lnTo>
                  <a:pt x="2684592" y="1511781"/>
                </a:lnTo>
                <a:lnTo>
                  <a:pt x="2687462" y="1510732"/>
                </a:lnTo>
                <a:lnTo>
                  <a:pt x="2690347" y="1509683"/>
                </a:lnTo>
                <a:lnTo>
                  <a:pt x="2693217" y="1508634"/>
                </a:lnTo>
                <a:lnTo>
                  <a:pt x="2696087" y="1507585"/>
                </a:lnTo>
                <a:lnTo>
                  <a:pt x="2698957" y="1506536"/>
                </a:lnTo>
                <a:lnTo>
                  <a:pt x="2701827" y="1505488"/>
                </a:lnTo>
                <a:lnTo>
                  <a:pt x="2704697" y="1504438"/>
                </a:lnTo>
                <a:lnTo>
                  <a:pt x="2707567" y="1503375"/>
                </a:lnTo>
                <a:lnTo>
                  <a:pt x="2710438" y="1502311"/>
                </a:lnTo>
                <a:lnTo>
                  <a:pt x="2713308" y="1501262"/>
                </a:lnTo>
                <a:lnTo>
                  <a:pt x="2716178" y="1500199"/>
                </a:lnTo>
                <a:lnTo>
                  <a:pt x="2719048" y="1499135"/>
                </a:lnTo>
                <a:lnTo>
                  <a:pt x="2721918" y="1498072"/>
                </a:lnTo>
                <a:lnTo>
                  <a:pt x="2724788" y="1496994"/>
                </a:lnTo>
                <a:lnTo>
                  <a:pt x="2727673" y="1495930"/>
                </a:lnTo>
                <a:lnTo>
                  <a:pt x="2730543" y="1494867"/>
                </a:lnTo>
                <a:lnTo>
                  <a:pt x="2733413" y="1493788"/>
                </a:lnTo>
                <a:lnTo>
                  <a:pt x="2736283" y="1492710"/>
                </a:lnTo>
                <a:lnTo>
                  <a:pt x="2739153" y="1491647"/>
                </a:lnTo>
                <a:lnTo>
                  <a:pt x="2742023" y="1490569"/>
                </a:lnTo>
                <a:lnTo>
                  <a:pt x="2744893" y="1489490"/>
                </a:lnTo>
                <a:lnTo>
                  <a:pt x="2747764" y="1488398"/>
                </a:lnTo>
                <a:lnTo>
                  <a:pt x="2750634" y="1487320"/>
                </a:lnTo>
                <a:lnTo>
                  <a:pt x="2753504" y="1486242"/>
                </a:lnTo>
                <a:lnTo>
                  <a:pt x="2756374" y="1485149"/>
                </a:lnTo>
                <a:lnTo>
                  <a:pt x="2759244" y="1484071"/>
                </a:lnTo>
                <a:lnTo>
                  <a:pt x="2762114" y="1482978"/>
                </a:lnTo>
                <a:lnTo>
                  <a:pt x="2764984" y="1481885"/>
                </a:lnTo>
                <a:lnTo>
                  <a:pt x="2767869" y="1480793"/>
                </a:lnTo>
                <a:lnTo>
                  <a:pt x="2770739" y="1479700"/>
                </a:lnTo>
                <a:lnTo>
                  <a:pt x="2773609" y="1478607"/>
                </a:lnTo>
                <a:lnTo>
                  <a:pt x="2776479" y="1477500"/>
                </a:lnTo>
                <a:lnTo>
                  <a:pt x="2779350" y="1476407"/>
                </a:lnTo>
                <a:lnTo>
                  <a:pt x="2782220" y="1475300"/>
                </a:lnTo>
                <a:lnTo>
                  <a:pt x="2785090" y="1474193"/>
                </a:lnTo>
                <a:lnTo>
                  <a:pt x="2787960" y="1473086"/>
                </a:lnTo>
                <a:lnTo>
                  <a:pt x="2790830" y="1471993"/>
                </a:lnTo>
                <a:lnTo>
                  <a:pt x="2793700" y="1470871"/>
                </a:lnTo>
                <a:lnTo>
                  <a:pt x="2796570" y="1469764"/>
                </a:lnTo>
                <a:lnTo>
                  <a:pt x="2799440" y="1468657"/>
                </a:lnTo>
                <a:lnTo>
                  <a:pt x="2802311" y="1467549"/>
                </a:lnTo>
                <a:lnTo>
                  <a:pt x="2805195" y="1466428"/>
                </a:lnTo>
                <a:lnTo>
                  <a:pt x="2808065" y="1465306"/>
                </a:lnTo>
                <a:lnTo>
                  <a:pt x="2810936" y="1464184"/>
                </a:lnTo>
                <a:lnTo>
                  <a:pt x="2813806" y="1463077"/>
                </a:lnTo>
                <a:lnTo>
                  <a:pt x="2816676" y="1461955"/>
                </a:lnTo>
                <a:lnTo>
                  <a:pt x="2819546" y="1460818"/>
                </a:lnTo>
                <a:lnTo>
                  <a:pt x="2822416" y="1459697"/>
                </a:lnTo>
                <a:lnTo>
                  <a:pt x="2825286" y="1458575"/>
                </a:lnTo>
                <a:lnTo>
                  <a:pt x="2828156" y="1457438"/>
                </a:lnTo>
                <a:lnTo>
                  <a:pt x="2831026" y="1456317"/>
                </a:lnTo>
                <a:lnTo>
                  <a:pt x="2833897" y="1455180"/>
                </a:lnTo>
                <a:lnTo>
                  <a:pt x="2836767" y="1454044"/>
                </a:lnTo>
                <a:lnTo>
                  <a:pt x="2839637" y="1452907"/>
                </a:lnTo>
                <a:lnTo>
                  <a:pt x="2842521" y="1451771"/>
                </a:lnTo>
                <a:lnTo>
                  <a:pt x="2845391" y="1450635"/>
                </a:lnTo>
                <a:lnTo>
                  <a:pt x="2848262" y="1449484"/>
                </a:lnTo>
                <a:lnTo>
                  <a:pt x="2851132" y="1448347"/>
                </a:lnTo>
                <a:lnTo>
                  <a:pt x="2854002" y="1447196"/>
                </a:lnTo>
                <a:lnTo>
                  <a:pt x="2856872" y="1446060"/>
                </a:lnTo>
                <a:lnTo>
                  <a:pt x="2859742" y="1444909"/>
                </a:lnTo>
                <a:lnTo>
                  <a:pt x="2862612" y="1443758"/>
                </a:lnTo>
                <a:lnTo>
                  <a:pt x="2865482" y="1442607"/>
                </a:lnTo>
                <a:lnTo>
                  <a:pt x="2868352" y="1441456"/>
                </a:lnTo>
              </a:path>
            </a:pathLst>
          </a:custGeom>
          <a:noFill/>
          <a:ln w="17478" cap="rnd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79BDD593-8DB3-A2C2-8F8C-C7C25437244C}"/>
              </a:ext>
            </a:extLst>
          </p:cNvPr>
          <p:cNvGrpSpPr/>
          <p:nvPr/>
        </p:nvGrpSpPr>
        <p:grpSpPr>
          <a:xfrm>
            <a:off x="3880738" y="1824862"/>
            <a:ext cx="3496596" cy="2331064"/>
            <a:chOff x="3880738" y="1923678"/>
            <a:chExt cx="3496596" cy="2331064"/>
          </a:xfrm>
        </p:grpSpPr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E87BA489-AB97-B49A-734F-3C01F2AD36F9}"/>
                </a:ext>
              </a:extLst>
            </p:cNvPr>
            <p:cNvSpPr/>
            <p:nvPr/>
          </p:nvSpPr>
          <p:spPr>
            <a:xfrm>
              <a:off x="3880738" y="1923678"/>
              <a:ext cx="3496596" cy="2331064"/>
            </a:xfrm>
            <a:custGeom>
              <a:avLst/>
              <a:gdLst>
                <a:gd name="connsiteX0" fmla="*/ 0 w 3496596"/>
                <a:gd name="connsiteY0" fmla="*/ 2331064 h 2331064"/>
                <a:gd name="connsiteX1" fmla="*/ 3496596 w 3496596"/>
                <a:gd name="connsiteY1" fmla="*/ 2331064 h 2331064"/>
                <a:gd name="connsiteX2" fmla="*/ 3496596 w 3496596"/>
                <a:gd name="connsiteY2" fmla="*/ 0 h 2331064"/>
                <a:gd name="connsiteX3" fmla="*/ 0 w 3496596"/>
                <a:gd name="connsiteY3" fmla="*/ 0 h 2331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6596" h="2331064">
                  <a:moveTo>
                    <a:pt x="0" y="2331064"/>
                  </a:moveTo>
                  <a:lnTo>
                    <a:pt x="3496596" y="2331064"/>
                  </a:lnTo>
                  <a:lnTo>
                    <a:pt x="349659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4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 71">
              <a:extLst>
                <a:ext uri="{FF2B5EF4-FFF2-40B4-BE49-F238E27FC236}">
                  <a16:creationId xmlns:a16="http://schemas.microsoft.com/office/drawing/2014/main" id="{8E599A54-7F2F-33E7-0C3F-15BD39F5BF4B}"/>
                </a:ext>
              </a:extLst>
            </p:cNvPr>
            <p:cNvSpPr/>
            <p:nvPr/>
          </p:nvSpPr>
          <p:spPr>
            <a:xfrm>
              <a:off x="4308591" y="1992508"/>
              <a:ext cx="2999917" cy="1935389"/>
            </a:xfrm>
            <a:custGeom>
              <a:avLst/>
              <a:gdLst>
                <a:gd name="connsiteX0" fmla="*/ 0 w 2999917"/>
                <a:gd name="connsiteY0" fmla="*/ 1935389 h 1935389"/>
                <a:gd name="connsiteX1" fmla="*/ 2999918 w 2999917"/>
                <a:gd name="connsiteY1" fmla="*/ 1935389 h 1935389"/>
                <a:gd name="connsiteX2" fmla="*/ 2999918 w 2999917"/>
                <a:gd name="connsiteY2" fmla="*/ 0 h 1935389"/>
                <a:gd name="connsiteX3" fmla="*/ 0 w 2999917"/>
                <a:gd name="connsiteY3" fmla="*/ 0 h 1935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99917" h="1935389">
                  <a:moveTo>
                    <a:pt x="0" y="1935389"/>
                  </a:moveTo>
                  <a:lnTo>
                    <a:pt x="2999918" y="1935389"/>
                  </a:lnTo>
                  <a:lnTo>
                    <a:pt x="299991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4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 72">
              <a:extLst>
                <a:ext uri="{FF2B5EF4-FFF2-40B4-BE49-F238E27FC236}">
                  <a16:creationId xmlns:a16="http://schemas.microsoft.com/office/drawing/2014/main" id="{B4D284BF-FE42-2112-8C33-211F439E5790}"/>
                </a:ext>
              </a:extLst>
            </p:cNvPr>
            <p:cNvSpPr/>
            <p:nvPr/>
          </p:nvSpPr>
          <p:spPr>
            <a:xfrm>
              <a:off x="4393494" y="1992508"/>
              <a:ext cx="1456" cy="1935389"/>
            </a:xfrm>
            <a:custGeom>
              <a:avLst/>
              <a:gdLst>
                <a:gd name="connsiteX0" fmla="*/ 0 w 1456"/>
                <a:gd name="connsiteY0" fmla="*/ 1935389 h 1935389"/>
                <a:gd name="connsiteX1" fmla="*/ 0 w 1456"/>
                <a:gd name="connsiteY1" fmla="*/ 0 h 1935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6" h="1935389">
                  <a:moveTo>
                    <a:pt x="0" y="1935389"/>
                  </a:moveTo>
                  <a:lnTo>
                    <a:pt x="0" y="0"/>
                  </a:lnTo>
                </a:path>
              </a:pathLst>
            </a:custGeom>
            <a:noFill/>
            <a:ln w="291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 73">
              <a:extLst>
                <a:ext uri="{FF2B5EF4-FFF2-40B4-BE49-F238E27FC236}">
                  <a16:creationId xmlns:a16="http://schemas.microsoft.com/office/drawing/2014/main" id="{0AAFEE0B-6CDE-7627-2BEB-0A32504FBF5F}"/>
                </a:ext>
              </a:extLst>
            </p:cNvPr>
            <p:cNvSpPr/>
            <p:nvPr/>
          </p:nvSpPr>
          <p:spPr>
            <a:xfrm>
              <a:off x="4865178" y="1992508"/>
              <a:ext cx="1456" cy="1935389"/>
            </a:xfrm>
            <a:custGeom>
              <a:avLst/>
              <a:gdLst>
                <a:gd name="connsiteX0" fmla="*/ 0 w 1456"/>
                <a:gd name="connsiteY0" fmla="*/ 1935389 h 1935389"/>
                <a:gd name="connsiteX1" fmla="*/ 0 w 1456"/>
                <a:gd name="connsiteY1" fmla="*/ 0 h 1935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6" h="1935389">
                  <a:moveTo>
                    <a:pt x="0" y="1935389"/>
                  </a:moveTo>
                  <a:lnTo>
                    <a:pt x="0" y="0"/>
                  </a:lnTo>
                </a:path>
              </a:pathLst>
            </a:custGeom>
            <a:noFill/>
            <a:ln w="291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 74">
              <a:extLst>
                <a:ext uri="{FF2B5EF4-FFF2-40B4-BE49-F238E27FC236}">
                  <a16:creationId xmlns:a16="http://schemas.microsoft.com/office/drawing/2014/main" id="{3FF907A2-4EB1-4D02-60BD-647B45C16848}"/>
                </a:ext>
              </a:extLst>
            </p:cNvPr>
            <p:cNvSpPr/>
            <p:nvPr/>
          </p:nvSpPr>
          <p:spPr>
            <a:xfrm>
              <a:off x="5336863" y="1992508"/>
              <a:ext cx="1456" cy="1935389"/>
            </a:xfrm>
            <a:custGeom>
              <a:avLst/>
              <a:gdLst>
                <a:gd name="connsiteX0" fmla="*/ 0 w 1456"/>
                <a:gd name="connsiteY0" fmla="*/ 1935389 h 1935389"/>
                <a:gd name="connsiteX1" fmla="*/ 0 w 1456"/>
                <a:gd name="connsiteY1" fmla="*/ 0 h 1935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6" h="1935389">
                  <a:moveTo>
                    <a:pt x="0" y="1935389"/>
                  </a:moveTo>
                  <a:lnTo>
                    <a:pt x="0" y="0"/>
                  </a:lnTo>
                </a:path>
              </a:pathLst>
            </a:custGeom>
            <a:noFill/>
            <a:ln w="291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FD6021BC-6A13-818C-889D-FFF564590D52}"/>
                </a:ext>
              </a:extLst>
            </p:cNvPr>
            <p:cNvSpPr/>
            <p:nvPr/>
          </p:nvSpPr>
          <p:spPr>
            <a:xfrm>
              <a:off x="5808542" y="1992508"/>
              <a:ext cx="1456" cy="1935389"/>
            </a:xfrm>
            <a:custGeom>
              <a:avLst/>
              <a:gdLst>
                <a:gd name="connsiteX0" fmla="*/ 0 w 1456"/>
                <a:gd name="connsiteY0" fmla="*/ 1935389 h 1935389"/>
                <a:gd name="connsiteX1" fmla="*/ 0 w 1456"/>
                <a:gd name="connsiteY1" fmla="*/ 0 h 1935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6" h="1935389">
                  <a:moveTo>
                    <a:pt x="0" y="1935389"/>
                  </a:moveTo>
                  <a:lnTo>
                    <a:pt x="0" y="0"/>
                  </a:lnTo>
                </a:path>
              </a:pathLst>
            </a:custGeom>
            <a:noFill/>
            <a:ln w="291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 76">
              <a:extLst>
                <a:ext uri="{FF2B5EF4-FFF2-40B4-BE49-F238E27FC236}">
                  <a16:creationId xmlns:a16="http://schemas.microsoft.com/office/drawing/2014/main" id="{CDA04F3A-36E8-D6E8-5845-4F042D0418A5}"/>
                </a:ext>
              </a:extLst>
            </p:cNvPr>
            <p:cNvSpPr/>
            <p:nvPr/>
          </p:nvSpPr>
          <p:spPr>
            <a:xfrm>
              <a:off x="6280233" y="1992508"/>
              <a:ext cx="1456" cy="1935389"/>
            </a:xfrm>
            <a:custGeom>
              <a:avLst/>
              <a:gdLst>
                <a:gd name="connsiteX0" fmla="*/ 0 w 1456"/>
                <a:gd name="connsiteY0" fmla="*/ 1935389 h 1935389"/>
                <a:gd name="connsiteX1" fmla="*/ 0 w 1456"/>
                <a:gd name="connsiteY1" fmla="*/ 0 h 1935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6" h="1935389">
                  <a:moveTo>
                    <a:pt x="0" y="1935389"/>
                  </a:moveTo>
                  <a:lnTo>
                    <a:pt x="0" y="0"/>
                  </a:lnTo>
                </a:path>
              </a:pathLst>
            </a:custGeom>
            <a:noFill/>
            <a:ln w="291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03D47BE9-4898-DD81-1020-93E2B34CA0B8}"/>
                </a:ext>
              </a:extLst>
            </p:cNvPr>
            <p:cNvSpPr/>
            <p:nvPr/>
          </p:nvSpPr>
          <p:spPr>
            <a:xfrm>
              <a:off x="6751909" y="1992508"/>
              <a:ext cx="1456" cy="1935389"/>
            </a:xfrm>
            <a:custGeom>
              <a:avLst/>
              <a:gdLst>
                <a:gd name="connsiteX0" fmla="*/ 0 w 1456"/>
                <a:gd name="connsiteY0" fmla="*/ 1935389 h 1935389"/>
                <a:gd name="connsiteX1" fmla="*/ 0 w 1456"/>
                <a:gd name="connsiteY1" fmla="*/ 0 h 1935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6" h="1935389">
                  <a:moveTo>
                    <a:pt x="0" y="1935389"/>
                  </a:moveTo>
                  <a:lnTo>
                    <a:pt x="0" y="0"/>
                  </a:lnTo>
                </a:path>
              </a:pathLst>
            </a:custGeom>
            <a:noFill/>
            <a:ln w="291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 78">
              <a:extLst>
                <a:ext uri="{FF2B5EF4-FFF2-40B4-BE49-F238E27FC236}">
                  <a16:creationId xmlns:a16="http://schemas.microsoft.com/office/drawing/2014/main" id="{4087C224-3A6A-DF64-3971-0182E79EDC91}"/>
                </a:ext>
              </a:extLst>
            </p:cNvPr>
            <p:cNvSpPr/>
            <p:nvPr/>
          </p:nvSpPr>
          <p:spPr>
            <a:xfrm>
              <a:off x="7223600" y="1992508"/>
              <a:ext cx="1456" cy="1935389"/>
            </a:xfrm>
            <a:custGeom>
              <a:avLst/>
              <a:gdLst>
                <a:gd name="connsiteX0" fmla="*/ 0 w 1456"/>
                <a:gd name="connsiteY0" fmla="*/ 1935389 h 1935389"/>
                <a:gd name="connsiteX1" fmla="*/ 0 w 1456"/>
                <a:gd name="connsiteY1" fmla="*/ 0 h 1935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6" h="1935389">
                  <a:moveTo>
                    <a:pt x="0" y="1935389"/>
                  </a:moveTo>
                  <a:lnTo>
                    <a:pt x="0" y="0"/>
                  </a:lnTo>
                </a:path>
              </a:pathLst>
            </a:custGeom>
            <a:noFill/>
            <a:ln w="291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4A76DD55-558A-5D8C-9EC9-F0A925A851EF}"/>
                </a:ext>
              </a:extLst>
            </p:cNvPr>
            <p:cNvSpPr/>
            <p:nvPr/>
          </p:nvSpPr>
          <p:spPr>
            <a:xfrm>
              <a:off x="4308591" y="3927897"/>
              <a:ext cx="2999917" cy="1456"/>
            </a:xfrm>
            <a:custGeom>
              <a:avLst/>
              <a:gdLst>
                <a:gd name="connsiteX0" fmla="*/ 0 w 2999917"/>
                <a:gd name="connsiteY0" fmla="*/ 0 h 1456"/>
                <a:gd name="connsiteX1" fmla="*/ 2999918 w 2999917"/>
                <a:gd name="connsiteY1" fmla="*/ 0 h 1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99917" h="1456">
                  <a:moveTo>
                    <a:pt x="0" y="0"/>
                  </a:moveTo>
                  <a:lnTo>
                    <a:pt x="2999918" y="0"/>
                  </a:lnTo>
                </a:path>
              </a:pathLst>
            </a:custGeom>
            <a:noFill/>
            <a:ln w="582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6A509FF0-A693-E364-BFEE-AD18F89F7117}"/>
                </a:ext>
              </a:extLst>
            </p:cNvPr>
            <p:cNvSpPr/>
            <p:nvPr/>
          </p:nvSpPr>
          <p:spPr>
            <a:xfrm>
              <a:off x="4393494" y="3900362"/>
              <a:ext cx="1456" cy="27535"/>
            </a:xfrm>
            <a:custGeom>
              <a:avLst/>
              <a:gdLst>
                <a:gd name="connsiteX0" fmla="*/ 0 w 1456"/>
                <a:gd name="connsiteY0" fmla="*/ 27536 h 27535"/>
                <a:gd name="connsiteX1" fmla="*/ 0 w 1456"/>
                <a:gd name="connsiteY1" fmla="*/ 0 h 27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6" h="27535">
                  <a:moveTo>
                    <a:pt x="0" y="27536"/>
                  </a:moveTo>
                  <a:lnTo>
                    <a:pt x="0" y="0"/>
                  </a:lnTo>
                </a:path>
              </a:pathLst>
            </a:custGeom>
            <a:noFill/>
            <a:ln w="582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 81">
              <a:extLst>
                <a:ext uri="{FF2B5EF4-FFF2-40B4-BE49-F238E27FC236}">
                  <a16:creationId xmlns:a16="http://schemas.microsoft.com/office/drawing/2014/main" id="{F2663449-1F08-F54B-2CAF-441ABB1C7DA3}"/>
                </a:ext>
              </a:extLst>
            </p:cNvPr>
            <p:cNvSpPr/>
            <p:nvPr/>
          </p:nvSpPr>
          <p:spPr>
            <a:xfrm>
              <a:off x="4865178" y="3900362"/>
              <a:ext cx="1456" cy="27535"/>
            </a:xfrm>
            <a:custGeom>
              <a:avLst/>
              <a:gdLst>
                <a:gd name="connsiteX0" fmla="*/ 0 w 1456"/>
                <a:gd name="connsiteY0" fmla="*/ 27536 h 27535"/>
                <a:gd name="connsiteX1" fmla="*/ 0 w 1456"/>
                <a:gd name="connsiteY1" fmla="*/ 0 h 27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6" h="27535">
                  <a:moveTo>
                    <a:pt x="0" y="27536"/>
                  </a:moveTo>
                  <a:lnTo>
                    <a:pt x="0" y="0"/>
                  </a:lnTo>
                </a:path>
              </a:pathLst>
            </a:custGeom>
            <a:noFill/>
            <a:ln w="582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 82">
              <a:extLst>
                <a:ext uri="{FF2B5EF4-FFF2-40B4-BE49-F238E27FC236}">
                  <a16:creationId xmlns:a16="http://schemas.microsoft.com/office/drawing/2014/main" id="{A57BC03B-5E52-6116-5562-9244FF1806A0}"/>
                </a:ext>
              </a:extLst>
            </p:cNvPr>
            <p:cNvSpPr/>
            <p:nvPr/>
          </p:nvSpPr>
          <p:spPr>
            <a:xfrm>
              <a:off x="5336863" y="3900362"/>
              <a:ext cx="1456" cy="27535"/>
            </a:xfrm>
            <a:custGeom>
              <a:avLst/>
              <a:gdLst>
                <a:gd name="connsiteX0" fmla="*/ 0 w 1456"/>
                <a:gd name="connsiteY0" fmla="*/ 27536 h 27535"/>
                <a:gd name="connsiteX1" fmla="*/ 0 w 1456"/>
                <a:gd name="connsiteY1" fmla="*/ 0 h 27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6" h="27535">
                  <a:moveTo>
                    <a:pt x="0" y="27536"/>
                  </a:moveTo>
                  <a:lnTo>
                    <a:pt x="0" y="0"/>
                  </a:lnTo>
                </a:path>
              </a:pathLst>
            </a:custGeom>
            <a:noFill/>
            <a:ln w="582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 83">
              <a:extLst>
                <a:ext uri="{FF2B5EF4-FFF2-40B4-BE49-F238E27FC236}">
                  <a16:creationId xmlns:a16="http://schemas.microsoft.com/office/drawing/2014/main" id="{A7D44F79-5373-7479-9AD1-9B5BBE9E53B7}"/>
                </a:ext>
              </a:extLst>
            </p:cNvPr>
            <p:cNvSpPr/>
            <p:nvPr/>
          </p:nvSpPr>
          <p:spPr>
            <a:xfrm>
              <a:off x="5808542" y="3900362"/>
              <a:ext cx="1456" cy="27535"/>
            </a:xfrm>
            <a:custGeom>
              <a:avLst/>
              <a:gdLst>
                <a:gd name="connsiteX0" fmla="*/ 0 w 1456"/>
                <a:gd name="connsiteY0" fmla="*/ 27536 h 27535"/>
                <a:gd name="connsiteX1" fmla="*/ 0 w 1456"/>
                <a:gd name="connsiteY1" fmla="*/ 0 h 27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6" h="27535">
                  <a:moveTo>
                    <a:pt x="0" y="27536"/>
                  </a:moveTo>
                  <a:lnTo>
                    <a:pt x="0" y="0"/>
                  </a:lnTo>
                </a:path>
              </a:pathLst>
            </a:custGeom>
            <a:noFill/>
            <a:ln w="582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 84">
              <a:extLst>
                <a:ext uri="{FF2B5EF4-FFF2-40B4-BE49-F238E27FC236}">
                  <a16:creationId xmlns:a16="http://schemas.microsoft.com/office/drawing/2014/main" id="{2089395E-4246-7801-634C-709F00B3D1ED}"/>
                </a:ext>
              </a:extLst>
            </p:cNvPr>
            <p:cNvSpPr/>
            <p:nvPr/>
          </p:nvSpPr>
          <p:spPr>
            <a:xfrm>
              <a:off x="6280233" y="3900362"/>
              <a:ext cx="1456" cy="27535"/>
            </a:xfrm>
            <a:custGeom>
              <a:avLst/>
              <a:gdLst>
                <a:gd name="connsiteX0" fmla="*/ 0 w 1456"/>
                <a:gd name="connsiteY0" fmla="*/ 27536 h 27535"/>
                <a:gd name="connsiteX1" fmla="*/ 0 w 1456"/>
                <a:gd name="connsiteY1" fmla="*/ 0 h 27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6" h="27535">
                  <a:moveTo>
                    <a:pt x="0" y="27536"/>
                  </a:moveTo>
                  <a:lnTo>
                    <a:pt x="0" y="0"/>
                  </a:lnTo>
                </a:path>
              </a:pathLst>
            </a:custGeom>
            <a:noFill/>
            <a:ln w="582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 85">
              <a:extLst>
                <a:ext uri="{FF2B5EF4-FFF2-40B4-BE49-F238E27FC236}">
                  <a16:creationId xmlns:a16="http://schemas.microsoft.com/office/drawing/2014/main" id="{BA22D3F8-3F5B-BA95-23A8-C9FE0DBA406F}"/>
                </a:ext>
              </a:extLst>
            </p:cNvPr>
            <p:cNvSpPr/>
            <p:nvPr/>
          </p:nvSpPr>
          <p:spPr>
            <a:xfrm>
              <a:off x="6751909" y="3900362"/>
              <a:ext cx="1456" cy="27535"/>
            </a:xfrm>
            <a:custGeom>
              <a:avLst/>
              <a:gdLst>
                <a:gd name="connsiteX0" fmla="*/ 0 w 1456"/>
                <a:gd name="connsiteY0" fmla="*/ 27536 h 27535"/>
                <a:gd name="connsiteX1" fmla="*/ 0 w 1456"/>
                <a:gd name="connsiteY1" fmla="*/ 0 h 27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6" h="27535">
                  <a:moveTo>
                    <a:pt x="0" y="27536"/>
                  </a:moveTo>
                  <a:lnTo>
                    <a:pt x="0" y="0"/>
                  </a:lnTo>
                </a:path>
              </a:pathLst>
            </a:custGeom>
            <a:noFill/>
            <a:ln w="582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 86">
              <a:extLst>
                <a:ext uri="{FF2B5EF4-FFF2-40B4-BE49-F238E27FC236}">
                  <a16:creationId xmlns:a16="http://schemas.microsoft.com/office/drawing/2014/main" id="{88D05BD5-5E35-D2F2-D15E-16BC1367C0EE}"/>
                </a:ext>
              </a:extLst>
            </p:cNvPr>
            <p:cNvSpPr/>
            <p:nvPr/>
          </p:nvSpPr>
          <p:spPr>
            <a:xfrm>
              <a:off x="7223600" y="3900362"/>
              <a:ext cx="1456" cy="27535"/>
            </a:xfrm>
            <a:custGeom>
              <a:avLst/>
              <a:gdLst>
                <a:gd name="connsiteX0" fmla="*/ 0 w 1456"/>
                <a:gd name="connsiteY0" fmla="*/ 27536 h 27535"/>
                <a:gd name="connsiteX1" fmla="*/ 0 w 1456"/>
                <a:gd name="connsiteY1" fmla="*/ 0 h 27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6" h="27535">
                  <a:moveTo>
                    <a:pt x="0" y="27536"/>
                  </a:moveTo>
                  <a:lnTo>
                    <a:pt x="0" y="0"/>
                  </a:lnTo>
                </a:path>
              </a:pathLst>
            </a:custGeom>
            <a:noFill/>
            <a:ln w="582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 87">
              <a:extLst>
                <a:ext uri="{FF2B5EF4-FFF2-40B4-BE49-F238E27FC236}">
                  <a16:creationId xmlns:a16="http://schemas.microsoft.com/office/drawing/2014/main" id="{68706627-6F21-A3AD-0DC6-1607E61315D8}"/>
                </a:ext>
              </a:extLst>
            </p:cNvPr>
            <p:cNvSpPr/>
            <p:nvPr/>
          </p:nvSpPr>
          <p:spPr>
            <a:xfrm>
              <a:off x="4316859" y="4023107"/>
              <a:ext cx="75660" cy="10038"/>
            </a:xfrm>
            <a:custGeom>
              <a:avLst/>
              <a:gdLst>
                <a:gd name="connsiteX0" fmla="*/ 0 w 75660"/>
                <a:gd name="connsiteY0" fmla="*/ 0 h 10038"/>
                <a:gd name="connsiteX1" fmla="*/ 75661 w 75660"/>
                <a:gd name="connsiteY1" fmla="*/ 0 h 10038"/>
                <a:gd name="connsiteX2" fmla="*/ 75661 w 75660"/>
                <a:gd name="connsiteY2" fmla="*/ 10038 h 10038"/>
                <a:gd name="connsiteX3" fmla="*/ 0 w 75660"/>
                <a:gd name="connsiteY3" fmla="*/ 10038 h 10038"/>
                <a:gd name="connsiteX4" fmla="*/ 0 w 75660"/>
                <a:gd name="connsiteY4" fmla="*/ 0 h 10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660" h="10038">
                  <a:moveTo>
                    <a:pt x="0" y="0"/>
                  </a:moveTo>
                  <a:lnTo>
                    <a:pt x="75661" y="0"/>
                  </a:lnTo>
                  <a:lnTo>
                    <a:pt x="75661" y="10038"/>
                  </a:lnTo>
                  <a:lnTo>
                    <a:pt x="0" y="100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4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 88">
              <a:extLst>
                <a:ext uri="{FF2B5EF4-FFF2-40B4-BE49-F238E27FC236}">
                  <a16:creationId xmlns:a16="http://schemas.microsoft.com/office/drawing/2014/main" id="{0B91E24E-FDAA-C0D8-B076-A7D83FC005E9}"/>
                </a:ext>
              </a:extLst>
            </p:cNvPr>
            <p:cNvSpPr/>
            <p:nvPr/>
          </p:nvSpPr>
          <p:spPr>
            <a:xfrm>
              <a:off x="4414180" y="3976310"/>
              <a:ext cx="55949" cy="89702"/>
            </a:xfrm>
            <a:custGeom>
              <a:avLst/>
              <a:gdLst>
                <a:gd name="connsiteX0" fmla="*/ 14342 w 55949"/>
                <a:gd name="connsiteY0" fmla="*/ 79664 h 89702"/>
                <a:gd name="connsiteX1" fmla="*/ 55950 w 55949"/>
                <a:gd name="connsiteY1" fmla="*/ 79664 h 89702"/>
                <a:gd name="connsiteX2" fmla="*/ 55950 w 55949"/>
                <a:gd name="connsiteY2" fmla="*/ 89702 h 89702"/>
                <a:gd name="connsiteX3" fmla="*/ 0 w 55949"/>
                <a:gd name="connsiteY3" fmla="*/ 89702 h 89702"/>
                <a:gd name="connsiteX4" fmla="*/ 0 w 55949"/>
                <a:gd name="connsiteY4" fmla="*/ 79664 h 89702"/>
                <a:gd name="connsiteX5" fmla="*/ 18474 w 55949"/>
                <a:gd name="connsiteY5" fmla="*/ 60841 h 89702"/>
                <a:gd name="connsiteX6" fmla="*/ 33228 w 55949"/>
                <a:gd name="connsiteY6" fmla="*/ 45558 h 89702"/>
                <a:gd name="connsiteX7" fmla="*/ 41196 w 55949"/>
                <a:gd name="connsiteY7" fmla="*/ 34704 h 89702"/>
                <a:gd name="connsiteX8" fmla="*/ 43496 w 55949"/>
                <a:gd name="connsiteY8" fmla="*/ 25904 h 89702"/>
                <a:gd name="connsiteX9" fmla="*/ 38540 w 55949"/>
                <a:gd name="connsiteY9" fmla="*/ 14453 h 89702"/>
                <a:gd name="connsiteX10" fmla="*/ 25732 w 55949"/>
                <a:gd name="connsiteY10" fmla="*/ 10024 h 89702"/>
                <a:gd name="connsiteX11" fmla="*/ 13870 w 55949"/>
                <a:gd name="connsiteY11" fmla="*/ 11976 h 89702"/>
                <a:gd name="connsiteX12" fmla="*/ 590 w 55949"/>
                <a:gd name="connsiteY12" fmla="*/ 17876 h 89702"/>
                <a:gd name="connsiteX13" fmla="*/ 590 w 55949"/>
                <a:gd name="connsiteY13" fmla="*/ 5842 h 89702"/>
                <a:gd name="connsiteX14" fmla="*/ 14046 w 55949"/>
                <a:gd name="connsiteY14" fmla="*/ 1471 h 89702"/>
                <a:gd name="connsiteX15" fmla="*/ 25496 w 55949"/>
                <a:gd name="connsiteY15" fmla="*/ 0 h 89702"/>
                <a:gd name="connsiteX16" fmla="*/ 47334 w 55949"/>
                <a:gd name="connsiteY16" fmla="*/ 6847 h 89702"/>
                <a:gd name="connsiteX17" fmla="*/ 55478 w 55949"/>
                <a:gd name="connsiteY17" fmla="*/ 25132 h 89702"/>
                <a:gd name="connsiteX18" fmla="*/ 53412 w 55949"/>
                <a:gd name="connsiteY18" fmla="*/ 35461 h 89702"/>
                <a:gd name="connsiteX19" fmla="*/ 46034 w 55949"/>
                <a:gd name="connsiteY19" fmla="*/ 46913 h 89702"/>
                <a:gd name="connsiteX20" fmla="*/ 36650 w 55949"/>
                <a:gd name="connsiteY20" fmla="*/ 56834 h 89702"/>
                <a:gd name="connsiteX21" fmla="*/ 14342 w 55949"/>
                <a:gd name="connsiteY21" fmla="*/ 79664 h 89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5949" h="89702">
                  <a:moveTo>
                    <a:pt x="14342" y="79664"/>
                  </a:moveTo>
                  <a:lnTo>
                    <a:pt x="55950" y="79664"/>
                  </a:lnTo>
                  <a:lnTo>
                    <a:pt x="55950" y="89702"/>
                  </a:lnTo>
                  <a:lnTo>
                    <a:pt x="0" y="89702"/>
                  </a:lnTo>
                  <a:lnTo>
                    <a:pt x="0" y="79664"/>
                  </a:lnTo>
                  <a:cubicBezTo>
                    <a:pt x="4525" y="74987"/>
                    <a:pt x="10684" y="68708"/>
                    <a:pt x="18474" y="60841"/>
                  </a:cubicBezTo>
                  <a:cubicBezTo>
                    <a:pt x="26303" y="52930"/>
                    <a:pt x="31222" y="47845"/>
                    <a:pt x="33228" y="45558"/>
                  </a:cubicBezTo>
                  <a:cubicBezTo>
                    <a:pt x="37044" y="41260"/>
                    <a:pt x="39700" y="37647"/>
                    <a:pt x="41196" y="34704"/>
                  </a:cubicBezTo>
                  <a:cubicBezTo>
                    <a:pt x="42730" y="31717"/>
                    <a:pt x="43496" y="28774"/>
                    <a:pt x="43496" y="25904"/>
                  </a:cubicBezTo>
                  <a:cubicBezTo>
                    <a:pt x="43496" y="21227"/>
                    <a:pt x="41844" y="17410"/>
                    <a:pt x="38540" y="14453"/>
                  </a:cubicBezTo>
                  <a:cubicBezTo>
                    <a:pt x="35273" y="11495"/>
                    <a:pt x="31005" y="10024"/>
                    <a:pt x="25732" y="10024"/>
                  </a:cubicBezTo>
                  <a:cubicBezTo>
                    <a:pt x="21995" y="10024"/>
                    <a:pt x="18041" y="10679"/>
                    <a:pt x="13870" y="11976"/>
                  </a:cubicBezTo>
                  <a:cubicBezTo>
                    <a:pt x="9738" y="13272"/>
                    <a:pt x="5312" y="15239"/>
                    <a:pt x="590" y="17876"/>
                  </a:cubicBezTo>
                  <a:lnTo>
                    <a:pt x="590" y="5842"/>
                  </a:lnTo>
                  <a:cubicBezTo>
                    <a:pt x="5391" y="3904"/>
                    <a:pt x="9875" y="2448"/>
                    <a:pt x="14046" y="1471"/>
                  </a:cubicBezTo>
                  <a:cubicBezTo>
                    <a:pt x="18217" y="495"/>
                    <a:pt x="22033" y="0"/>
                    <a:pt x="25496" y="0"/>
                  </a:cubicBezTo>
                  <a:cubicBezTo>
                    <a:pt x="34624" y="0"/>
                    <a:pt x="41904" y="2287"/>
                    <a:pt x="47334" y="6847"/>
                  </a:cubicBezTo>
                  <a:cubicBezTo>
                    <a:pt x="52764" y="11408"/>
                    <a:pt x="55478" y="17498"/>
                    <a:pt x="55478" y="25132"/>
                  </a:cubicBezTo>
                  <a:cubicBezTo>
                    <a:pt x="55478" y="28759"/>
                    <a:pt x="54789" y="32198"/>
                    <a:pt x="53412" y="35461"/>
                  </a:cubicBezTo>
                  <a:cubicBezTo>
                    <a:pt x="52075" y="38681"/>
                    <a:pt x="49615" y="42498"/>
                    <a:pt x="46034" y="46913"/>
                  </a:cubicBezTo>
                  <a:cubicBezTo>
                    <a:pt x="45051" y="48064"/>
                    <a:pt x="41923" y="51371"/>
                    <a:pt x="36650" y="56834"/>
                  </a:cubicBezTo>
                  <a:cubicBezTo>
                    <a:pt x="31378" y="62269"/>
                    <a:pt x="23942" y="69874"/>
                    <a:pt x="14342" y="79664"/>
                  </a:cubicBezTo>
                  <a:close/>
                </a:path>
              </a:pathLst>
            </a:custGeom>
            <a:solidFill>
              <a:srgbClr val="000000"/>
            </a:solidFill>
            <a:ln w="14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 89">
              <a:extLst>
                <a:ext uri="{FF2B5EF4-FFF2-40B4-BE49-F238E27FC236}">
                  <a16:creationId xmlns:a16="http://schemas.microsoft.com/office/drawing/2014/main" id="{3161C9C9-3DD4-2AC4-6D38-BE0CC888A641}"/>
                </a:ext>
              </a:extLst>
            </p:cNvPr>
            <p:cNvSpPr/>
            <p:nvPr/>
          </p:nvSpPr>
          <p:spPr>
            <a:xfrm>
              <a:off x="4788071" y="4023107"/>
              <a:ext cx="75662" cy="10038"/>
            </a:xfrm>
            <a:custGeom>
              <a:avLst/>
              <a:gdLst>
                <a:gd name="connsiteX0" fmla="*/ 0 w 75662"/>
                <a:gd name="connsiteY0" fmla="*/ 0 h 10038"/>
                <a:gd name="connsiteX1" fmla="*/ 75662 w 75662"/>
                <a:gd name="connsiteY1" fmla="*/ 0 h 10038"/>
                <a:gd name="connsiteX2" fmla="*/ 75662 w 75662"/>
                <a:gd name="connsiteY2" fmla="*/ 10038 h 10038"/>
                <a:gd name="connsiteX3" fmla="*/ 0 w 75662"/>
                <a:gd name="connsiteY3" fmla="*/ 10038 h 10038"/>
                <a:gd name="connsiteX4" fmla="*/ 0 w 75662"/>
                <a:gd name="connsiteY4" fmla="*/ 0 h 10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662" h="10038">
                  <a:moveTo>
                    <a:pt x="0" y="0"/>
                  </a:moveTo>
                  <a:lnTo>
                    <a:pt x="75662" y="0"/>
                  </a:lnTo>
                  <a:lnTo>
                    <a:pt x="75662" y="10038"/>
                  </a:lnTo>
                  <a:lnTo>
                    <a:pt x="0" y="100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4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 90">
              <a:extLst>
                <a:ext uri="{FF2B5EF4-FFF2-40B4-BE49-F238E27FC236}">
                  <a16:creationId xmlns:a16="http://schemas.microsoft.com/office/drawing/2014/main" id="{4016F3ED-E77C-D0A9-91C8-9EF4F8172B32}"/>
                </a:ext>
              </a:extLst>
            </p:cNvPr>
            <p:cNvSpPr/>
            <p:nvPr/>
          </p:nvSpPr>
          <p:spPr>
            <a:xfrm>
              <a:off x="4889819" y="3977898"/>
              <a:ext cx="52466" cy="88114"/>
            </a:xfrm>
            <a:custGeom>
              <a:avLst/>
              <a:gdLst>
                <a:gd name="connsiteX0" fmla="*/ 1712 w 52466"/>
                <a:gd name="connsiteY0" fmla="*/ 78076 h 88114"/>
                <a:gd name="connsiteX1" fmla="*/ 21188 w 52466"/>
                <a:gd name="connsiteY1" fmla="*/ 78076 h 88114"/>
                <a:gd name="connsiteX2" fmla="*/ 21188 w 52466"/>
                <a:gd name="connsiteY2" fmla="*/ 10854 h 88114"/>
                <a:gd name="connsiteX3" fmla="*/ 0 w 52466"/>
                <a:gd name="connsiteY3" fmla="*/ 15108 h 88114"/>
                <a:gd name="connsiteX4" fmla="*/ 0 w 52466"/>
                <a:gd name="connsiteY4" fmla="*/ 4254 h 88114"/>
                <a:gd name="connsiteX5" fmla="*/ 21070 w 52466"/>
                <a:gd name="connsiteY5" fmla="*/ 0 h 88114"/>
                <a:gd name="connsiteX6" fmla="*/ 32990 w 52466"/>
                <a:gd name="connsiteY6" fmla="*/ 0 h 88114"/>
                <a:gd name="connsiteX7" fmla="*/ 32990 w 52466"/>
                <a:gd name="connsiteY7" fmla="*/ 78076 h 88114"/>
                <a:gd name="connsiteX8" fmla="*/ 52466 w 52466"/>
                <a:gd name="connsiteY8" fmla="*/ 78076 h 88114"/>
                <a:gd name="connsiteX9" fmla="*/ 52466 w 52466"/>
                <a:gd name="connsiteY9" fmla="*/ 88114 h 88114"/>
                <a:gd name="connsiteX10" fmla="*/ 1712 w 52466"/>
                <a:gd name="connsiteY10" fmla="*/ 88114 h 88114"/>
                <a:gd name="connsiteX11" fmla="*/ 1712 w 52466"/>
                <a:gd name="connsiteY11" fmla="*/ 78076 h 8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466" h="88114">
                  <a:moveTo>
                    <a:pt x="1712" y="78076"/>
                  </a:moveTo>
                  <a:lnTo>
                    <a:pt x="21188" y="78076"/>
                  </a:lnTo>
                  <a:lnTo>
                    <a:pt x="21188" y="10854"/>
                  </a:lnTo>
                  <a:lnTo>
                    <a:pt x="0" y="15108"/>
                  </a:lnTo>
                  <a:lnTo>
                    <a:pt x="0" y="4254"/>
                  </a:lnTo>
                  <a:lnTo>
                    <a:pt x="21070" y="0"/>
                  </a:lnTo>
                  <a:lnTo>
                    <a:pt x="32990" y="0"/>
                  </a:lnTo>
                  <a:lnTo>
                    <a:pt x="32990" y="78076"/>
                  </a:lnTo>
                  <a:lnTo>
                    <a:pt x="52466" y="78076"/>
                  </a:lnTo>
                  <a:lnTo>
                    <a:pt x="52466" y="88114"/>
                  </a:lnTo>
                  <a:lnTo>
                    <a:pt x="1712" y="88114"/>
                  </a:lnTo>
                  <a:lnTo>
                    <a:pt x="1712" y="78076"/>
                  </a:lnTo>
                  <a:close/>
                </a:path>
              </a:pathLst>
            </a:custGeom>
            <a:solidFill>
              <a:srgbClr val="000000"/>
            </a:solidFill>
            <a:ln w="14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 91">
              <a:extLst>
                <a:ext uri="{FF2B5EF4-FFF2-40B4-BE49-F238E27FC236}">
                  <a16:creationId xmlns:a16="http://schemas.microsoft.com/office/drawing/2014/main" id="{9A6C31EA-CF8F-6EFA-354F-F0650D26D348}"/>
                </a:ext>
              </a:extLst>
            </p:cNvPr>
            <p:cNvSpPr/>
            <p:nvPr/>
          </p:nvSpPr>
          <p:spPr>
            <a:xfrm>
              <a:off x="5306409" y="3976310"/>
              <a:ext cx="60906" cy="91406"/>
            </a:xfrm>
            <a:custGeom>
              <a:avLst/>
              <a:gdLst>
                <a:gd name="connsiteX0" fmla="*/ 30454 w 60906"/>
                <a:gd name="connsiteY0" fmla="*/ 9441 h 91406"/>
                <a:gd name="connsiteX1" fmla="*/ 16584 w 60906"/>
                <a:gd name="connsiteY1" fmla="*/ 18532 h 91406"/>
                <a:gd name="connsiteX2" fmla="*/ 11982 w 60906"/>
                <a:gd name="connsiteY2" fmla="*/ 45733 h 91406"/>
                <a:gd name="connsiteX3" fmla="*/ 16584 w 60906"/>
                <a:gd name="connsiteY3" fmla="*/ 72948 h 91406"/>
                <a:gd name="connsiteX4" fmla="*/ 30454 w 60906"/>
                <a:gd name="connsiteY4" fmla="*/ 81966 h 91406"/>
                <a:gd name="connsiteX5" fmla="*/ 44327 w 60906"/>
                <a:gd name="connsiteY5" fmla="*/ 72948 h 91406"/>
                <a:gd name="connsiteX6" fmla="*/ 48989 w 60906"/>
                <a:gd name="connsiteY6" fmla="*/ 45733 h 91406"/>
                <a:gd name="connsiteX7" fmla="*/ 44327 w 60906"/>
                <a:gd name="connsiteY7" fmla="*/ 18532 h 91406"/>
                <a:gd name="connsiteX8" fmla="*/ 30454 w 60906"/>
                <a:gd name="connsiteY8" fmla="*/ 9441 h 91406"/>
                <a:gd name="connsiteX9" fmla="*/ 30454 w 60906"/>
                <a:gd name="connsiteY9" fmla="*/ 0 h 91406"/>
                <a:gd name="connsiteX10" fmla="*/ 53054 w 60906"/>
                <a:gd name="connsiteY10" fmla="*/ 11743 h 91406"/>
                <a:gd name="connsiteX11" fmla="*/ 60906 w 60906"/>
                <a:gd name="connsiteY11" fmla="*/ 45733 h 91406"/>
                <a:gd name="connsiteX12" fmla="*/ 53054 w 60906"/>
                <a:gd name="connsiteY12" fmla="*/ 79722 h 91406"/>
                <a:gd name="connsiteX13" fmla="*/ 30454 w 60906"/>
                <a:gd name="connsiteY13" fmla="*/ 91407 h 91406"/>
                <a:gd name="connsiteX14" fmla="*/ 7790 w 60906"/>
                <a:gd name="connsiteY14" fmla="*/ 79722 h 91406"/>
                <a:gd name="connsiteX15" fmla="*/ 0 w 60906"/>
                <a:gd name="connsiteY15" fmla="*/ 45733 h 91406"/>
                <a:gd name="connsiteX16" fmla="*/ 7790 w 60906"/>
                <a:gd name="connsiteY16" fmla="*/ 11743 h 91406"/>
                <a:gd name="connsiteX17" fmla="*/ 30454 w 60906"/>
                <a:gd name="connsiteY17" fmla="*/ 0 h 91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0906" h="91406">
                  <a:moveTo>
                    <a:pt x="30454" y="9441"/>
                  </a:moveTo>
                  <a:cubicBezTo>
                    <a:pt x="24316" y="9441"/>
                    <a:pt x="19692" y="12471"/>
                    <a:pt x="16584" y="18532"/>
                  </a:cubicBezTo>
                  <a:cubicBezTo>
                    <a:pt x="13516" y="24549"/>
                    <a:pt x="11982" y="33611"/>
                    <a:pt x="11982" y="45733"/>
                  </a:cubicBezTo>
                  <a:cubicBezTo>
                    <a:pt x="11982" y="57810"/>
                    <a:pt x="13516" y="66887"/>
                    <a:pt x="16584" y="72948"/>
                  </a:cubicBezTo>
                  <a:cubicBezTo>
                    <a:pt x="19692" y="78965"/>
                    <a:pt x="24316" y="81966"/>
                    <a:pt x="30454" y="81966"/>
                  </a:cubicBezTo>
                  <a:cubicBezTo>
                    <a:pt x="36634" y="81966"/>
                    <a:pt x="41253" y="78965"/>
                    <a:pt x="44327" y="72948"/>
                  </a:cubicBezTo>
                  <a:cubicBezTo>
                    <a:pt x="47430" y="66887"/>
                    <a:pt x="48989" y="57810"/>
                    <a:pt x="48989" y="45733"/>
                  </a:cubicBezTo>
                  <a:cubicBezTo>
                    <a:pt x="48989" y="33611"/>
                    <a:pt x="47430" y="24549"/>
                    <a:pt x="44327" y="18532"/>
                  </a:cubicBezTo>
                  <a:cubicBezTo>
                    <a:pt x="41253" y="12471"/>
                    <a:pt x="36634" y="9441"/>
                    <a:pt x="30454" y="9441"/>
                  </a:cubicBezTo>
                  <a:moveTo>
                    <a:pt x="30454" y="0"/>
                  </a:moveTo>
                  <a:cubicBezTo>
                    <a:pt x="40335" y="0"/>
                    <a:pt x="47867" y="3919"/>
                    <a:pt x="53054" y="11743"/>
                  </a:cubicBezTo>
                  <a:cubicBezTo>
                    <a:pt x="58284" y="19537"/>
                    <a:pt x="60906" y="30857"/>
                    <a:pt x="60906" y="45733"/>
                  </a:cubicBezTo>
                  <a:cubicBezTo>
                    <a:pt x="60906" y="60564"/>
                    <a:pt x="58284" y="71899"/>
                    <a:pt x="53054" y="79722"/>
                  </a:cubicBezTo>
                  <a:cubicBezTo>
                    <a:pt x="47867" y="87517"/>
                    <a:pt x="40335" y="91407"/>
                    <a:pt x="30454" y="91407"/>
                  </a:cubicBezTo>
                  <a:cubicBezTo>
                    <a:pt x="20578" y="91407"/>
                    <a:pt x="13023" y="87517"/>
                    <a:pt x="7790" y="79722"/>
                  </a:cubicBezTo>
                  <a:cubicBezTo>
                    <a:pt x="2596" y="71899"/>
                    <a:pt x="0" y="60564"/>
                    <a:pt x="0" y="45733"/>
                  </a:cubicBezTo>
                  <a:cubicBezTo>
                    <a:pt x="0" y="30857"/>
                    <a:pt x="2596" y="19537"/>
                    <a:pt x="7790" y="11743"/>
                  </a:cubicBezTo>
                  <a:cubicBezTo>
                    <a:pt x="13023" y="3919"/>
                    <a:pt x="20578" y="0"/>
                    <a:pt x="30454" y="0"/>
                  </a:cubicBezTo>
                  <a:close/>
                </a:path>
              </a:pathLst>
            </a:custGeom>
            <a:solidFill>
              <a:srgbClr val="000000"/>
            </a:solidFill>
            <a:ln w="14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 92">
              <a:extLst>
                <a:ext uri="{FF2B5EF4-FFF2-40B4-BE49-F238E27FC236}">
                  <a16:creationId xmlns:a16="http://schemas.microsoft.com/office/drawing/2014/main" id="{1DE13626-21F2-1968-B460-5D7CE404C0A0}"/>
                </a:ext>
              </a:extLst>
            </p:cNvPr>
            <p:cNvSpPr/>
            <p:nvPr/>
          </p:nvSpPr>
          <p:spPr>
            <a:xfrm>
              <a:off x="5782317" y="3977898"/>
              <a:ext cx="52463" cy="88114"/>
            </a:xfrm>
            <a:custGeom>
              <a:avLst/>
              <a:gdLst>
                <a:gd name="connsiteX0" fmla="*/ 1705 w 52463"/>
                <a:gd name="connsiteY0" fmla="*/ 78076 h 88114"/>
                <a:gd name="connsiteX1" fmla="*/ 21184 w 52463"/>
                <a:gd name="connsiteY1" fmla="*/ 78076 h 88114"/>
                <a:gd name="connsiteX2" fmla="*/ 21184 w 52463"/>
                <a:gd name="connsiteY2" fmla="*/ 10854 h 88114"/>
                <a:gd name="connsiteX3" fmla="*/ 0 w 52463"/>
                <a:gd name="connsiteY3" fmla="*/ 15108 h 88114"/>
                <a:gd name="connsiteX4" fmla="*/ 0 w 52463"/>
                <a:gd name="connsiteY4" fmla="*/ 4254 h 88114"/>
                <a:gd name="connsiteX5" fmla="*/ 21067 w 52463"/>
                <a:gd name="connsiteY5" fmla="*/ 0 h 88114"/>
                <a:gd name="connsiteX6" fmla="*/ 32985 w 52463"/>
                <a:gd name="connsiteY6" fmla="*/ 0 h 88114"/>
                <a:gd name="connsiteX7" fmla="*/ 32985 w 52463"/>
                <a:gd name="connsiteY7" fmla="*/ 78076 h 88114"/>
                <a:gd name="connsiteX8" fmla="*/ 52464 w 52463"/>
                <a:gd name="connsiteY8" fmla="*/ 78076 h 88114"/>
                <a:gd name="connsiteX9" fmla="*/ 52464 w 52463"/>
                <a:gd name="connsiteY9" fmla="*/ 88114 h 88114"/>
                <a:gd name="connsiteX10" fmla="*/ 1705 w 52463"/>
                <a:gd name="connsiteY10" fmla="*/ 88114 h 88114"/>
                <a:gd name="connsiteX11" fmla="*/ 1705 w 52463"/>
                <a:gd name="connsiteY11" fmla="*/ 78076 h 8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463" h="88114">
                  <a:moveTo>
                    <a:pt x="1705" y="78076"/>
                  </a:moveTo>
                  <a:lnTo>
                    <a:pt x="21184" y="78076"/>
                  </a:lnTo>
                  <a:lnTo>
                    <a:pt x="21184" y="10854"/>
                  </a:lnTo>
                  <a:lnTo>
                    <a:pt x="0" y="15108"/>
                  </a:lnTo>
                  <a:lnTo>
                    <a:pt x="0" y="4254"/>
                  </a:lnTo>
                  <a:lnTo>
                    <a:pt x="21067" y="0"/>
                  </a:lnTo>
                  <a:lnTo>
                    <a:pt x="32985" y="0"/>
                  </a:lnTo>
                  <a:lnTo>
                    <a:pt x="32985" y="78076"/>
                  </a:lnTo>
                  <a:lnTo>
                    <a:pt x="52464" y="78076"/>
                  </a:lnTo>
                  <a:lnTo>
                    <a:pt x="52464" y="88114"/>
                  </a:lnTo>
                  <a:lnTo>
                    <a:pt x="1705" y="88114"/>
                  </a:lnTo>
                  <a:lnTo>
                    <a:pt x="1705" y="78076"/>
                  </a:lnTo>
                  <a:close/>
                </a:path>
              </a:pathLst>
            </a:custGeom>
            <a:solidFill>
              <a:srgbClr val="000000"/>
            </a:solidFill>
            <a:ln w="14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 93">
              <a:extLst>
                <a:ext uri="{FF2B5EF4-FFF2-40B4-BE49-F238E27FC236}">
                  <a16:creationId xmlns:a16="http://schemas.microsoft.com/office/drawing/2014/main" id="{80FE2BC5-679B-9B89-0390-8853C5018C5B}"/>
                </a:ext>
              </a:extLst>
            </p:cNvPr>
            <p:cNvSpPr/>
            <p:nvPr/>
          </p:nvSpPr>
          <p:spPr>
            <a:xfrm>
              <a:off x="6252260" y="3976310"/>
              <a:ext cx="55945" cy="89702"/>
            </a:xfrm>
            <a:custGeom>
              <a:avLst/>
              <a:gdLst>
                <a:gd name="connsiteX0" fmla="*/ 14336 w 55945"/>
                <a:gd name="connsiteY0" fmla="*/ 79664 h 89702"/>
                <a:gd name="connsiteX1" fmla="*/ 55946 w 55945"/>
                <a:gd name="connsiteY1" fmla="*/ 79664 h 89702"/>
                <a:gd name="connsiteX2" fmla="*/ 55946 w 55945"/>
                <a:gd name="connsiteY2" fmla="*/ 89702 h 89702"/>
                <a:gd name="connsiteX3" fmla="*/ 0 w 55945"/>
                <a:gd name="connsiteY3" fmla="*/ 89702 h 89702"/>
                <a:gd name="connsiteX4" fmla="*/ 0 w 55945"/>
                <a:gd name="connsiteY4" fmla="*/ 79664 h 89702"/>
                <a:gd name="connsiteX5" fmla="*/ 18474 w 55945"/>
                <a:gd name="connsiteY5" fmla="*/ 60841 h 89702"/>
                <a:gd name="connsiteX6" fmla="*/ 33218 w 55945"/>
                <a:gd name="connsiteY6" fmla="*/ 45558 h 89702"/>
                <a:gd name="connsiteX7" fmla="*/ 41187 w 55945"/>
                <a:gd name="connsiteY7" fmla="*/ 34704 h 89702"/>
                <a:gd name="connsiteX8" fmla="*/ 43489 w 55945"/>
                <a:gd name="connsiteY8" fmla="*/ 25904 h 89702"/>
                <a:gd name="connsiteX9" fmla="*/ 38535 w 55945"/>
                <a:gd name="connsiteY9" fmla="*/ 14453 h 89702"/>
                <a:gd name="connsiteX10" fmla="*/ 25729 w 55945"/>
                <a:gd name="connsiteY10" fmla="*/ 10024 h 89702"/>
                <a:gd name="connsiteX11" fmla="*/ 13870 w 55945"/>
                <a:gd name="connsiteY11" fmla="*/ 11976 h 89702"/>
                <a:gd name="connsiteX12" fmla="*/ 583 w 55945"/>
                <a:gd name="connsiteY12" fmla="*/ 17876 h 89702"/>
                <a:gd name="connsiteX13" fmla="*/ 583 w 55945"/>
                <a:gd name="connsiteY13" fmla="*/ 5842 h 89702"/>
                <a:gd name="connsiteX14" fmla="*/ 14045 w 55945"/>
                <a:gd name="connsiteY14" fmla="*/ 1471 h 89702"/>
                <a:gd name="connsiteX15" fmla="*/ 25496 w 55945"/>
                <a:gd name="connsiteY15" fmla="*/ 0 h 89702"/>
                <a:gd name="connsiteX16" fmla="*/ 47335 w 55945"/>
                <a:gd name="connsiteY16" fmla="*/ 6847 h 89702"/>
                <a:gd name="connsiteX17" fmla="*/ 55479 w 55945"/>
                <a:gd name="connsiteY17" fmla="*/ 25132 h 89702"/>
                <a:gd name="connsiteX18" fmla="*/ 53411 w 55945"/>
                <a:gd name="connsiteY18" fmla="*/ 35461 h 89702"/>
                <a:gd name="connsiteX19" fmla="*/ 46024 w 55945"/>
                <a:gd name="connsiteY19" fmla="*/ 46913 h 89702"/>
                <a:gd name="connsiteX20" fmla="*/ 36641 w 55945"/>
                <a:gd name="connsiteY20" fmla="*/ 56834 h 89702"/>
                <a:gd name="connsiteX21" fmla="*/ 14336 w 55945"/>
                <a:gd name="connsiteY21" fmla="*/ 79664 h 89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5945" h="89702">
                  <a:moveTo>
                    <a:pt x="14336" y="79664"/>
                  </a:moveTo>
                  <a:lnTo>
                    <a:pt x="55946" y="79664"/>
                  </a:lnTo>
                  <a:lnTo>
                    <a:pt x="55946" y="89702"/>
                  </a:lnTo>
                  <a:lnTo>
                    <a:pt x="0" y="89702"/>
                  </a:lnTo>
                  <a:lnTo>
                    <a:pt x="0" y="79664"/>
                  </a:lnTo>
                  <a:cubicBezTo>
                    <a:pt x="4531" y="74987"/>
                    <a:pt x="10679" y="68708"/>
                    <a:pt x="18474" y="60841"/>
                  </a:cubicBezTo>
                  <a:cubicBezTo>
                    <a:pt x="26297" y="52930"/>
                    <a:pt x="31222" y="47845"/>
                    <a:pt x="33218" y="45558"/>
                  </a:cubicBezTo>
                  <a:cubicBezTo>
                    <a:pt x="37035" y="41260"/>
                    <a:pt x="39686" y="37647"/>
                    <a:pt x="41187" y="34704"/>
                  </a:cubicBezTo>
                  <a:cubicBezTo>
                    <a:pt x="42717" y="31717"/>
                    <a:pt x="43489" y="28774"/>
                    <a:pt x="43489" y="25904"/>
                  </a:cubicBezTo>
                  <a:cubicBezTo>
                    <a:pt x="43489" y="21227"/>
                    <a:pt x="41843" y="17410"/>
                    <a:pt x="38535" y="14453"/>
                  </a:cubicBezTo>
                  <a:cubicBezTo>
                    <a:pt x="35272" y="11495"/>
                    <a:pt x="31003" y="10024"/>
                    <a:pt x="25729" y="10024"/>
                  </a:cubicBezTo>
                  <a:cubicBezTo>
                    <a:pt x="21985" y="10024"/>
                    <a:pt x="18037" y="10679"/>
                    <a:pt x="13870" y="11976"/>
                  </a:cubicBezTo>
                  <a:cubicBezTo>
                    <a:pt x="9732" y="13272"/>
                    <a:pt x="5303" y="15239"/>
                    <a:pt x="583" y="17876"/>
                  </a:cubicBezTo>
                  <a:lnTo>
                    <a:pt x="583" y="5842"/>
                  </a:lnTo>
                  <a:cubicBezTo>
                    <a:pt x="5376" y="3904"/>
                    <a:pt x="9863" y="2448"/>
                    <a:pt x="14045" y="1471"/>
                  </a:cubicBezTo>
                  <a:cubicBezTo>
                    <a:pt x="18211" y="495"/>
                    <a:pt x="22029" y="0"/>
                    <a:pt x="25496" y="0"/>
                  </a:cubicBezTo>
                  <a:cubicBezTo>
                    <a:pt x="34631" y="0"/>
                    <a:pt x="41901" y="2287"/>
                    <a:pt x="47335" y="6847"/>
                  </a:cubicBezTo>
                  <a:cubicBezTo>
                    <a:pt x="52769" y="11408"/>
                    <a:pt x="55479" y="17498"/>
                    <a:pt x="55479" y="25132"/>
                  </a:cubicBezTo>
                  <a:cubicBezTo>
                    <a:pt x="55479" y="28759"/>
                    <a:pt x="54795" y="32198"/>
                    <a:pt x="53411" y="35461"/>
                  </a:cubicBezTo>
                  <a:cubicBezTo>
                    <a:pt x="52070" y="38681"/>
                    <a:pt x="49608" y="42498"/>
                    <a:pt x="46024" y="46913"/>
                  </a:cubicBezTo>
                  <a:cubicBezTo>
                    <a:pt x="45048" y="48064"/>
                    <a:pt x="41915" y="51371"/>
                    <a:pt x="36641" y="56834"/>
                  </a:cubicBezTo>
                  <a:cubicBezTo>
                    <a:pt x="31382" y="62269"/>
                    <a:pt x="23937" y="69874"/>
                    <a:pt x="14336" y="79664"/>
                  </a:cubicBezTo>
                  <a:close/>
                </a:path>
              </a:pathLst>
            </a:custGeom>
            <a:solidFill>
              <a:srgbClr val="000000"/>
            </a:solidFill>
            <a:ln w="14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 94">
              <a:extLst>
                <a:ext uri="{FF2B5EF4-FFF2-40B4-BE49-F238E27FC236}">
                  <a16:creationId xmlns:a16="http://schemas.microsoft.com/office/drawing/2014/main" id="{3730C42C-CB9E-D410-BDF7-BAFCDADEE9CC}"/>
                </a:ext>
              </a:extLst>
            </p:cNvPr>
            <p:cNvSpPr/>
            <p:nvPr/>
          </p:nvSpPr>
          <p:spPr>
            <a:xfrm>
              <a:off x="6722902" y="3976310"/>
              <a:ext cx="58014" cy="91406"/>
            </a:xfrm>
            <a:custGeom>
              <a:avLst/>
              <a:gdLst>
                <a:gd name="connsiteX0" fmla="*/ 39847 w 58014"/>
                <a:gd name="connsiteY0" fmla="*/ 42192 h 91406"/>
                <a:gd name="connsiteX1" fmla="*/ 53177 w 58014"/>
                <a:gd name="connsiteY1" fmla="*/ 49812 h 91406"/>
                <a:gd name="connsiteX2" fmla="*/ 58014 w 58014"/>
                <a:gd name="connsiteY2" fmla="*/ 64090 h 91406"/>
                <a:gd name="connsiteX3" fmla="*/ 49054 w 58014"/>
                <a:gd name="connsiteY3" fmla="*/ 84268 h 91406"/>
                <a:gd name="connsiteX4" fmla="*/ 23558 w 58014"/>
                <a:gd name="connsiteY4" fmla="*/ 91407 h 91406"/>
                <a:gd name="connsiteX5" fmla="*/ 12107 w 58014"/>
                <a:gd name="connsiteY5" fmla="*/ 90285 h 91406"/>
                <a:gd name="connsiteX6" fmla="*/ 0 w 58014"/>
                <a:gd name="connsiteY6" fmla="*/ 87051 h 91406"/>
                <a:gd name="connsiteX7" fmla="*/ 0 w 58014"/>
                <a:gd name="connsiteY7" fmla="*/ 75541 h 91406"/>
                <a:gd name="connsiteX8" fmla="*/ 10869 w 58014"/>
                <a:gd name="connsiteY8" fmla="*/ 79912 h 91406"/>
                <a:gd name="connsiteX9" fmla="*/ 23194 w 58014"/>
                <a:gd name="connsiteY9" fmla="*/ 81383 h 91406"/>
                <a:gd name="connsiteX10" fmla="*/ 40254 w 58014"/>
                <a:gd name="connsiteY10" fmla="*/ 76954 h 91406"/>
                <a:gd name="connsiteX11" fmla="*/ 46155 w 58014"/>
                <a:gd name="connsiteY11" fmla="*/ 64090 h 91406"/>
                <a:gd name="connsiteX12" fmla="*/ 40662 w 58014"/>
                <a:gd name="connsiteY12" fmla="*/ 51924 h 91406"/>
                <a:gd name="connsiteX13" fmla="*/ 25496 w 58014"/>
                <a:gd name="connsiteY13" fmla="*/ 47510 h 91406"/>
                <a:gd name="connsiteX14" fmla="*/ 15239 w 58014"/>
                <a:gd name="connsiteY14" fmla="*/ 47510 h 91406"/>
                <a:gd name="connsiteX15" fmla="*/ 15239 w 58014"/>
                <a:gd name="connsiteY15" fmla="*/ 37705 h 91406"/>
                <a:gd name="connsiteX16" fmla="*/ 25977 w 58014"/>
                <a:gd name="connsiteY16" fmla="*/ 37705 h 91406"/>
                <a:gd name="connsiteX17" fmla="*/ 39424 w 58014"/>
                <a:gd name="connsiteY17" fmla="*/ 34223 h 91406"/>
                <a:gd name="connsiteX18" fmla="*/ 44086 w 58014"/>
                <a:gd name="connsiteY18" fmla="*/ 24068 h 91406"/>
                <a:gd name="connsiteX19" fmla="*/ 39249 w 58014"/>
                <a:gd name="connsiteY19" fmla="*/ 13680 h 91406"/>
                <a:gd name="connsiteX20" fmla="*/ 25496 w 58014"/>
                <a:gd name="connsiteY20" fmla="*/ 10024 h 91406"/>
                <a:gd name="connsiteX21" fmla="*/ 14992 w 58014"/>
                <a:gd name="connsiteY21" fmla="*/ 11087 h 91406"/>
                <a:gd name="connsiteX22" fmla="*/ 2666 w 58014"/>
                <a:gd name="connsiteY22" fmla="*/ 14394 h 91406"/>
                <a:gd name="connsiteX23" fmla="*/ 2666 w 58014"/>
                <a:gd name="connsiteY23" fmla="*/ 3773 h 91406"/>
                <a:gd name="connsiteX24" fmla="*/ 15356 w 58014"/>
                <a:gd name="connsiteY24" fmla="*/ 932 h 91406"/>
                <a:gd name="connsiteX25" fmla="*/ 26560 w 58014"/>
                <a:gd name="connsiteY25" fmla="*/ 0 h 91406"/>
                <a:gd name="connsiteX26" fmla="*/ 48049 w 58014"/>
                <a:gd name="connsiteY26" fmla="*/ 6192 h 91406"/>
                <a:gd name="connsiteX27" fmla="*/ 55960 w 58014"/>
                <a:gd name="connsiteY27" fmla="*/ 22830 h 91406"/>
                <a:gd name="connsiteX28" fmla="*/ 51764 w 58014"/>
                <a:gd name="connsiteY28" fmla="*/ 35228 h 91406"/>
                <a:gd name="connsiteX29" fmla="*/ 39847 w 58014"/>
                <a:gd name="connsiteY29" fmla="*/ 42192 h 91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8014" h="91406">
                  <a:moveTo>
                    <a:pt x="39847" y="42192"/>
                  </a:moveTo>
                  <a:cubicBezTo>
                    <a:pt x="45543" y="43416"/>
                    <a:pt x="49987" y="45951"/>
                    <a:pt x="53177" y="49812"/>
                  </a:cubicBezTo>
                  <a:cubicBezTo>
                    <a:pt x="56397" y="53673"/>
                    <a:pt x="58014" y="58422"/>
                    <a:pt x="58014" y="64090"/>
                  </a:cubicBezTo>
                  <a:cubicBezTo>
                    <a:pt x="58014" y="72787"/>
                    <a:pt x="55028" y="79504"/>
                    <a:pt x="49054" y="84268"/>
                  </a:cubicBezTo>
                  <a:cubicBezTo>
                    <a:pt x="43066" y="89032"/>
                    <a:pt x="34573" y="91407"/>
                    <a:pt x="23558" y="91407"/>
                  </a:cubicBezTo>
                  <a:cubicBezTo>
                    <a:pt x="19858" y="91407"/>
                    <a:pt x="16040" y="91028"/>
                    <a:pt x="12107" y="90285"/>
                  </a:cubicBezTo>
                  <a:cubicBezTo>
                    <a:pt x="8217" y="89586"/>
                    <a:pt x="4181" y="88508"/>
                    <a:pt x="0" y="87051"/>
                  </a:cubicBezTo>
                  <a:lnTo>
                    <a:pt x="0" y="75541"/>
                  </a:lnTo>
                  <a:cubicBezTo>
                    <a:pt x="3307" y="77464"/>
                    <a:pt x="6935" y="78921"/>
                    <a:pt x="10869" y="79912"/>
                  </a:cubicBezTo>
                  <a:cubicBezTo>
                    <a:pt x="14802" y="80888"/>
                    <a:pt x="18911" y="81383"/>
                    <a:pt x="23194" y="81383"/>
                  </a:cubicBezTo>
                  <a:cubicBezTo>
                    <a:pt x="30668" y="81383"/>
                    <a:pt x="36365" y="79912"/>
                    <a:pt x="40254" y="76954"/>
                  </a:cubicBezTo>
                  <a:cubicBezTo>
                    <a:pt x="44188" y="73997"/>
                    <a:pt x="46155" y="69713"/>
                    <a:pt x="46155" y="64090"/>
                  </a:cubicBezTo>
                  <a:cubicBezTo>
                    <a:pt x="46155" y="58889"/>
                    <a:pt x="44319" y="54838"/>
                    <a:pt x="40662" y="51924"/>
                  </a:cubicBezTo>
                  <a:cubicBezTo>
                    <a:pt x="37049" y="48981"/>
                    <a:pt x="31994" y="47510"/>
                    <a:pt x="25496" y="47510"/>
                  </a:cubicBezTo>
                  <a:lnTo>
                    <a:pt x="15239" y="47510"/>
                  </a:lnTo>
                  <a:lnTo>
                    <a:pt x="15239" y="37705"/>
                  </a:lnTo>
                  <a:lnTo>
                    <a:pt x="25977" y="37705"/>
                  </a:lnTo>
                  <a:cubicBezTo>
                    <a:pt x="31834" y="37705"/>
                    <a:pt x="36321" y="36539"/>
                    <a:pt x="39424" y="34223"/>
                  </a:cubicBezTo>
                  <a:cubicBezTo>
                    <a:pt x="42527" y="31863"/>
                    <a:pt x="44086" y="28483"/>
                    <a:pt x="44086" y="24068"/>
                  </a:cubicBezTo>
                  <a:cubicBezTo>
                    <a:pt x="44086" y="19552"/>
                    <a:pt x="42469" y="16084"/>
                    <a:pt x="39249" y="13680"/>
                  </a:cubicBezTo>
                  <a:cubicBezTo>
                    <a:pt x="36059" y="11247"/>
                    <a:pt x="31484" y="10024"/>
                    <a:pt x="25496" y="10024"/>
                  </a:cubicBezTo>
                  <a:cubicBezTo>
                    <a:pt x="22232" y="10024"/>
                    <a:pt x="18736" y="10373"/>
                    <a:pt x="14992" y="11087"/>
                  </a:cubicBezTo>
                  <a:cubicBezTo>
                    <a:pt x="11262" y="11801"/>
                    <a:pt x="7153" y="12894"/>
                    <a:pt x="2666" y="14394"/>
                  </a:cubicBezTo>
                  <a:lnTo>
                    <a:pt x="2666" y="3773"/>
                  </a:lnTo>
                  <a:cubicBezTo>
                    <a:pt x="7197" y="2506"/>
                    <a:pt x="11422" y="1559"/>
                    <a:pt x="15356" y="932"/>
                  </a:cubicBezTo>
                  <a:cubicBezTo>
                    <a:pt x="19333" y="306"/>
                    <a:pt x="23063" y="0"/>
                    <a:pt x="26560" y="0"/>
                  </a:cubicBezTo>
                  <a:cubicBezTo>
                    <a:pt x="35607" y="0"/>
                    <a:pt x="42775" y="2069"/>
                    <a:pt x="48049" y="6192"/>
                  </a:cubicBezTo>
                  <a:cubicBezTo>
                    <a:pt x="53323" y="10286"/>
                    <a:pt x="55960" y="15822"/>
                    <a:pt x="55960" y="22830"/>
                  </a:cubicBezTo>
                  <a:cubicBezTo>
                    <a:pt x="55960" y="27711"/>
                    <a:pt x="54561" y="31848"/>
                    <a:pt x="51764" y="35228"/>
                  </a:cubicBezTo>
                  <a:cubicBezTo>
                    <a:pt x="48967" y="38564"/>
                    <a:pt x="44989" y="40896"/>
                    <a:pt x="39847" y="42192"/>
                  </a:cubicBezTo>
                  <a:close/>
                </a:path>
              </a:pathLst>
            </a:custGeom>
            <a:solidFill>
              <a:srgbClr val="000000"/>
            </a:solidFill>
            <a:ln w="14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 95">
              <a:extLst>
                <a:ext uri="{FF2B5EF4-FFF2-40B4-BE49-F238E27FC236}">
                  <a16:creationId xmlns:a16="http://schemas.microsoft.com/office/drawing/2014/main" id="{5D6B607B-95C7-AAD9-856B-5EC5B2B021FF}"/>
                </a:ext>
              </a:extLst>
            </p:cNvPr>
            <p:cNvSpPr/>
            <p:nvPr/>
          </p:nvSpPr>
          <p:spPr>
            <a:xfrm>
              <a:off x="7191489" y="3977898"/>
              <a:ext cx="64220" cy="88114"/>
            </a:xfrm>
            <a:custGeom>
              <a:avLst/>
              <a:gdLst>
                <a:gd name="connsiteX0" fmla="*/ 39788 w 64220"/>
                <a:gd name="connsiteY0" fmla="*/ 10388 h 88114"/>
                <a:gd name="connsiteX1" fmla="*/ 9689 w 64220"/>
                <a:gd name="connsiteY1" fmla="*/ 57432 h 88114"/>
                <a:gd name="connsiteX2" fmla="*/ 39788 w 64220"/>
                <a:gd name="connsiteY2" fmla="*/ 57432 h 88114"/>
                <a:gd name="connsiteX3" fmla="*/ 39788 w 64220"/>
                <a:gd name="connsiteY3" fmla="*/ 10388 h 88114"/>
                <a:gd name="connsiteX4" fmla="*/ 36656 w 64220"/>
                <a:gd name="connsiteY4" fmla="*/ 0 h 88114"/>
                <a:gd name="connsiteX5" fmla="*/ 51648 w 64220"/>
                <a:gd name="connsiteY5" fmla="*/ 0 h 88114"/>
                <a:gd name="connsiteX6" fmla="*/ 51648 w 64220"/>
                <a:gd name="connsiteY6" fmla="*/ 57432 h 88114"/>
                <a:gd name="connsiteX7" fmla="*/ 64221 w 64220"/>
                <a:gd name="connsiteY7" fmla="*/ 57432 h 88114"/>
                <a:gd name="connsiteX8" fmla="*/ 64221 w 64220"/>
                <a:gd name="connsiteY8" fmla="*/ 67339 h 88114"/>
                <a:gd name="connsiteX9" fmla="*/ 51648 w 64220"/>
                <a:gd name="connsiteY9" fmla="*/ 67339 h 88114"/>
                <a:gd name="connsiteX10" fmla="*/ 51648 w 64220"/>
                <a:gd name="connsiteY10" fmla="*/ 88114 h 88114"/>
                <a:gd name="connsiteX11" fmla="*/ 39788 w 64220"/>
                <a:gd name="connsiteY11" fmla="*/ 88114 h 88114"/>
                <a:gd name="connsiteX12" fmla="*/ 39788 w 64220"/>
                <a:gd name="connsiteY12" fmla="*/ 67339 h 88114"/>
                <a:gd name="connsiteX13" fmla="*/ 0 w 64220"/>
                <a:gd name="connsiteY13" fmla="*/ 67339 h 88114"/>
                <a:gd name="connsiteX14" fmla="*/ 0 w 64220"/>
                <a:gd name="connsiteY14" fmla="*/ 55829 h 88114"/>
                <a:gd name="connsiteX15" fmla="*/ 36656 w 64220"/>
                <a:gd name="connsiteY15" fmla="*/ 0 h 8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4220" h="88114">
                  <a:moveTo>
                    <a:pt x="39788" y="10388"/>
                  </a:moveTo>
                  <a:lnTo>
                    <a:pt x="9689" y="57432"/>
                  </a:lnTo>
                  <a:lnTo>
                    <a:pt x="39788" y="57432"/>
                  </a:lnTo>
                  <a:lnTo>
                    <a:pt x="39788" y="10388"/>
                  </a:lnTo>
                  <a:moveTo>
                    <a:pt x="36656" y="0"/>
                  </a:moveTo>
                  <a:lnTo>
                    <a:pt x="51648" y="0"/>
                  </a:lnTo>
                  <a:lnTo>
                    <a:pt x="51648" y="57432"/>
                  </a:lnTo>
                  <a:lnTo>
                    <a:pt x="64221" y="57432"/>
                  </a:lnTo>
                  <a:lnTo>
                    <a:pt x="64221" y="67339"/>
                  </a:lnTo>
                  <a:lnTo>
                    <a:pt x="51648" y="67339"/>
                  </a:lnTo>
                  <a:lnTo>
                    <a:pt x="51648" y="88114"/>
                  </a:lnTo>
                  <a:lnTo>
                    <a:pt x="39788" y="88114"/>
                  </a:lnTo>
                  <a:lnTo>
                    <a:pt x="39788" y="67339"/>
                  </a:lnTo>
                  <a:lnTo>
                    <a:pt x="0" y="67339"/>
                  </a:lnTo>
                  <a:lnTo>
                    <a:pt x="0" y="55829"/>
                  </a:lnTo>
                  <a:lnTo>
                    <a:pt x="36656" y="0"/>
                  </a:lnTo>
                  <a:close/>
                </a:path>
              </a:pathLst>
            </a:custGeom>
            <a:solidFill>
              <a:srgbClr val="000000"/>
            </a:solidFill>
            <a:ln w="14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 96">
              <a:extLst>
                <a:ext uri="{FF2B5EF4-FFF2-40B4-BE49-F238E27FC236}">
                  <a16:creationId xmlns:a16="http://schemas.microsoft.com/office/drawing/2014/main" id="{0B1E71D7-AC3F-91C4-D175-9603D22C6A80}"/>
                </a:ext>
              </a:extLst>
            </p:cNvPr>
            <p:cNvSpPr/>
            <p:nvPr/>
          </p:nvSpPr>
          <p:spPr>
            <a:xfrm>
              <a:off x="5759007" y="4140986"/>
              <a:ext cx="92543" cy="63332"/>
            </a:xfrm>
            <a:custGeom>
              <a:avLst/>
              <a:gdLst>
                <a:gd name="connsiteX0" fmla="*/ 92543 w 92543"/>
                <a:gd name="connsiteY0" fmla="*/ 9761 h 63332"/>
                <a:gd name="connsiteX1" fmla="*/ 89673 w 92543"/>
                <a:gd name="connsiteY1" fmla="*/ 26618 h 63332"/>
                <a:gd name="connsiteX2" fmla="*/ 83321 w 92543"/>
                <a:gd name="connsiteY2" fmla="*/ 46140 h 63332"/>
                <a:gd name="connsiteX3" fmla="*/ 63055 w 92543"/>
                <a:gd name="connsiteY3" fmla="*/ 63332 h 63332"/>
                <a:gd name="connsiteX4" fmla="*/ 59923 w 92543"/>
                <a:gd name="connsiteY4" fmla="*/ 63201 h 63332"/>
                <a:gd name="connsiteX5" fmla="*/ 56164 w 92543"/>
                <a:gd name="connsiteY5" fmla="*/ 62443 h 63332"/>
                <a:gd name="connsiteX6" fmla="*/ 52070 w 92543"/>
                <a:gd name="connsiteY6" fmla="*/ 60870 h 63332"/>
                <a:gd name="connsiteX7" fmla="*/ 48384 w 92543"/>
                <a:gd name="connsiteY7" fmla="*/ 57941 h 63332"/>
                <a:gd name="connsiteX8" fmla="*/ 45587 w 92543"/>
                <a:gd name="connsiteY8" fmla="*/ 53498 h 63332"/>
                <a:gd name="connsiteX9" fmla="*/ 31047 w 92543"/>
                <a:gd name="connsiteY9" fmla="*/ 63332 h 63332"/>
                <a:gd name="connsiteX10" fmla="*/ 16784 w 92543"/>
                <a:gd name="connsiteY10" fmla="*/ 58961 h 63332"/>
                <a:gd name="connsiteX11" fmla="*/ 11189 w 92543"/>
                <a:gd name="connsiteY11" fmla="*/ 45660 h 63332"/>
                <a:gd name="connsiteX12" fmla="*/ 12821 w 92543"/>
                <a:gd name="connsiteY12" fmla="*/ 35694 h 63332"/>
                <a:gd name="connsiteX13" fmla="*/ 19042 w 92543"/>
                <a:gd name="connsiteY13" fmla="*/ 17468 h 63332"/>
                <a:gd name="connsiteX14" fmla="*/ 21562 w 92543"/>
                <a:gd name="connsiteY14" fmla="*/ 7634 h 63332"/>
                <a:gd name="connsiteX15" fmla="*/ 21227 w 92543"/>
                <a:gd name="connsiteY15" fmla="*/ 5041 h 63332"/>
                <a:gd name="connsiteX16" fmla="*/ 20193 w 92543"/>
                <a:gd name="connsiteY16" fmla="*/ 3686 h 63332"/>
                <a:gd name="connsiteX17" fmla="*/ 19173 w 92543"/>
                <a:gd name="connsiteY17" fmla="*/ 3205 h 63332"/>
                <a:gd name="connsiteX18" fmla="*/ 18080 w 92543"/>
                <a:gd name="connsiteY18" fmla="*/ 3074 h 63332"/>
                <a:gd name="connsiteX19" fmla="*/ 10300 w 92543"/>
                <a:gd name="connsiteY19" fmla="*/ 7226 h 63332"/>
                <a:gd name="connsiteX20" fmla="*/ 3948 w 92543"/>
                <a:gd name="connsiteY20" fmla="*/ 20397 h 63332"/>
                <a:gd name="connsiteX21" fmla="*/ 3060 w 92543"/>
                <a:gd name="connsiteY21" fmla="*/ 22524 h 63332"/>
                <a:gd name="connsiteX22" fmla="*/ 1705 w 92543"/>
                <a:gd name="connsiteY22" fmla="*/ 22932 h 63332"/>
                <a:gd name="connsiteX23" fmla="*/ 0 w 92543"/>
                <a:gd name="connsiteY23" fmla="*/ 21489 h 63332"/>
                <a:gd name="connsiteX24" fmla="*/ 612 w 92543"/>
                <a:gd name="connsiteY24" fmla="*/ 18838 h 63332"/>
                <a:gd name="connsiteX25" fmla="*/ 2652 w 92543"/>
                <a:gd name="connsiteY25" fmla="*/ 13447 h 63332"/>
                <a:gd name="connsiteX26" fmla="*/ 6206 w 92543"/>
                <a:gd name="connsiteY26" fmla="*/ 7226 h 63332"/>
                <a:gd name="connsiteX27" fmla="*/ 11466 w 92543"/>
                <a:gd name="connsiteY27" fmla="*/ 2112 h 63332"/>
                <a:gd name="connsiteX28" fmla="*/ 18488 w 92543"/>
                <a:gd name="connsiteY28" fmla="*/ 0 h 63332"/>
                <a:gd name="connsiteX29" fmla="*/ 26749 w 92543"/>
                <a:gd name="connsiteY29" fmla="*/ 3336 h 63332"/>
                <a:gd name="connsiteX30" fmla="*/ 29954 w 92543"/>
                <a:gd name="connsiteY30" fmla="*/ 11466 h 63332"/>
                <a:gd name="connsiteX31" fmla="*/ 29619 w 92543"/>
                <a:gd name="connsiteY31" fmla="*/ 14336 h 63332"/>
                <a:gd name="connsiteX32" fmla="*/ 28934 w 92543"/>
                <a:gd name="connsiteY32" fmla="*/ 16725 h 63332"/>
                <a:gd name="connsiteX33" fmla="*/ 27565 w 92543"/>
                <a:gd name="connsiteY33" fmla="*/ 20397 h 63332"/>
                <a:gd name="connsiteX34" fmla="*/ 21635 w 92543"/>
                <a:gd name="connsiteY34" fmla="*/ 37880 h 63332"/>
                <a:gd name="connsiteX35" fmla="*/ 20266 w 92543"/>
                <a:gd name="connsiteY35" fmla="*/ 47495 h 63332"/>
                <a:gd name="connsiteX36" fmla="*/ 20339 w 92543"/>
                <a:gd name="connsiteY36" fmla="*/ 49812 h 63332"/>
                <a:gd name="connsiteX37" fmla="*/ 20950 w 92543"/>
                <a:gd name="connsiteY37" fmla="*/ 52959 h 63332"/>
                <a:gd name="connsiteX38" fmla="*/ 22655 w 92543"/>
                <a:gd name="connsiteY38" fmla="*/ 56514 h 63332"/>
                <a:gd name="connsiteX39" fmla="*/ 25991 w 92543"/>
                <a:gd name="connsiteY39" fmla="*/ 59034 h 63332"/>
                <a:gd name="connsiteX40" fmla="*/ 31455 w 92543"/>
                <a:gd name="connsiteY40" fmla="*/ 60200 h 63332"/>
                <a:gd name="connsiteX41" fmla="*/ 44363 w 92543"/>
                <a:gd name="connsiteY41" fmla="*/ 48457 h 63332"/>
                <a:gd name="connsiteX42" fmla="*/ 44218 w 92543"/>
                <a:gd name="connsiteY42" fmla="*/ 45995 h 63332"/>
                <a:gd name="connsiteX43" fmla="*/ 45456 w 92543"/>
                <a:gd name="connsiteY43" fmla="*/ 36714 h 63332"/>
                <a:gd name="connsiteX44" fmla="*/ 47772 w 92543"/>
                <a:gd name="connsiteY44" fmla="*/ 27638 h 63332"/>
                <a:gd name="connsiteX45" fmla="*/ 51458 w 92543"/>
                <a:gd name="connsiteY45" fmla="*/ 12821 h 63332"/>
                <a:gd name="connsiteX46" fmla="*/ 53440 w 92543"/>
                <a:gd name="connsiteY46" fmla="*/ 5463 h 63332"/>
                <a:gd name="connsiteX47" fmla="*/ 55611 w 92543"/>
                <a:gd name="connsiteY47" fmla="*/ 2520 h 63332"/>
                <a:gd name="connsiteX48" fmla="*/ 58626 w 92543"/>
                <a:gd name="connsiteY48" fmla="*/ 1500 h 63332"/>
                <a:gd name="connsiteX49" fmla="*/ 61482 w 92543"/>
                <a:gd name="connsiteY49" fmla="*/ 2520 h 63332"/>
                <a:gd name="connsiteX50" fmla="*/ 62647 w 92543"/>
                <a:gd name="connsiteY50" fmla="*/ 5318 h 63332"/>
                <a:gd name="connsiteX51" fmla="*/ 62240 w 92543"/>
                <a:gd name="connsiteY51" fmla="*/ 7226 h 63332"/>
                <a:gd name="connsiteX52" fmla="*/ 61351 w 92543"/>
                <a:gd name="connsiteY52" fmla="*/ 10985 h 63332"/>
                <a:gd name="connsiteX53" fmla="*/ 60535 w 92543"/>
                <a:gd name="connsiteY53" fmla="*/ 14394 h 63332"/>
                <a:gd name="connsiteX54" fmla="*/ 54663 w 92543"/>
                <a:gd name="connsiteY54" fmla="*/ 37880 h 63332"/>
                <a:gd name="connsiteX55" fmla="*/ 53163 w 92543"/>
                <a:gd name="connsiteY55" fmla="*/ 48049 h 63332"/>
                <a:gd name="connsiteX56" fmla="*/ 55829 w 92543"/>
                <a:gd name="connsiteY56" fmla="*/ 57126 h 63332"/>
                <a:gd name="connsiteX57" fmla="*/ 63463 w 92543"/>
                <a:gd name="connsiteY57" fmla="*/ 60200 h 63332"/>
                <a:gd name="connsiteX58" fmla="*/ 78819 w 92543"/>
                <a:gd name="connsiteY58" fmla="*/ 47903 h 63332"/>
                <a:gd name="connsiteX59" fmla="*/ 84006 w 92543"/>
                <a:gd name="connsiteY59" fmla="*/ 34252 h 63332"/>
                <a:gd name="connsiteX60" fmla="*/ 86541 w 92543"/>
                <a:gd name="connsiteY60" fmla="*/ 22320 h 63332"/>
                <a:gd name="connsiteX61" fmla="*/ 81485 w 92543"/>
                <a:gd name="connsiteY61" fmla="*/ 10446 h 63332"/>
                <a:gd name="connsiteX62" fmla="*/ 79912 w 92543"/>
                <a:gd name="connsiteY62" fmla="*/ 8727 h 63332"/>
                <a:gd name="connsiteX63" fmla="*/ 79431 w 92543"/>
                <a:gd name="connsiteY63" fmla="*/ 6687 h 63332"/>
                <a:gd name="connsiteX64" fmla="*/ 81616 w 92543"/>
                <a:gd name="connsiteY64" fmla="*/ 2185 h 63332"/>
                <a:gd name="connsiteX65" fmla="*/ 86395 w 92543"/>
                <a:gd name="connsiteY65" fmla="*/ 0 h 63332"/>
                <a:gd name="connsiteX66" fmla="*/ 90635 w 92543"/>
                <a:gd name="connsiteY66" fmla="*/ 2316 h 63332"/>
                <a:gd name="connsiteX67" fmla="*/ 92543 w 92543"/>
                <a:gd name="connsiteY67" fmla="*/ 9761 h 63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92543" h="63332">
                  <a:moveTo>
                    <a:pt x="92543" y="9761"/>
                  </a:moveTo>
                  <a:cubicBezTo>
                    <a:pt x="92543" y="13258"/>
                    <a:pt x="91582" y="18882"/>
                    <a:pt x="89673" y="26618"/>
                  </a:cubicBezTo>
                  <a:cubicBezTo>
                    <a:pt x="87765" y="34354"/>
                    <a:pt x="85638" y="40852"/>
                    <a:pt x="83321" y="46140"/>
                  </a:cubicBezTo>
                  <a:cubicBezTo>
                    <a:pt x="78368" y="57606"/>
                    <a:pt x="71607" y="63332"/>
                    <a:pt x="63055" y="63332"/>
                  </a:cubicBezTo>
                  <a:cubicBezTo>
                    <a:pt x="62006" y="63332"/>
                    <a:pt x="60957" y="63288"/>
                    <a:pt x="59923" y="63201"/>
                  </a:cubicBezTo>
                  <a:cubicBezTo>
                    <a:pt x="58918" y="63099"/>
                    <a:pt x="57665" y="62851"/>
                    <a:pt x="56164" y="62443"/>
                  </a:cubicBezTo>
                  <a:cubicBezTo>
                    <a:pt x="54663" y="62035"/>
                    <a:pt x="53294" y="61511"/>
                    <a:pt x="52070" y="60870"/>
                  </a:cubicBezTo>
                  <a:cubicBezTo>
                    <a:pt x="50832" y="60185"/>
                    <a:pt x="49608" y="59209"/>
                    <a:pt x="48384" y="57941"/>
                  </a:cubicBezTo>
                  <a:cubicBezTo>
                    <a:pt x="47204" y="56674"/>
                    <a:pt x="46272" y="55188"/>
                    <a:pt x="45587" y="53498"/>
                  </a:cubicBezTo>
                  <a:cubicBezTo>
                    <a:pt x="41814" y="60054"/>
                    <a:pt x="36962" y="63332"/>
                    <a:pt x="31047" y="63332"/>
                  </a:cubicBezTo>
                  <a:cubicBezTo>
                    <a:pt x="25321" y="63332"/>
                    <a:pt x="20557" y="61875"/>
                    <a:pt x="16784" y="58961"/>
                  </a:cubicBezTo>
                  <a:cubicBezTo>
                    <a:pt x="13054" y="56047"/>
                    <a:pt x="11189" y="51618"/>
                    <a:pt x="11189" y="45660"/>
                  </a:cubicBezTo>
                  <a:cubicBezTo>
                    <a:pt x="11189" y="42964"/>
                    <a:pt x="11728" y="39643"/>
                    <a:pt x="12821" y="35694"/>
                  </a:cubicBezTo>
                  <a:cubicBezTo>
                    <a:pt x="13914" y="31731"/>
                    <a:pt x="15997" y="25656"/>
                    <a:pt x="19042" y="17468"/>
                  </a:cubicBezTo>
                  <a:cubicBezTo>
                    <a:pt x="20717" y="13229"/>
                    <a:pt x="21562" y="9951"/>
                    <a:pt x="21562" y="7634"/>
                  </a:cubicBezTo>
                  <a:cubicBezTo>
                    <a:pt x="21562" y="6600"/>
                    <a:pt x="21446" y="5726"/>
                    <a:pt x="21227" y="5041"/>
                  </a:cubicBezTo>
                  <a:cubicBezTo>
                    <a:pt x="20994" y="4356"/>
                    <a:pt x="20645" y="3904"/>
                    <a:pt x="20193" y="3686"/>
                  </a:cubicBezTo>
                  <a:cubicBezTo>
                    <a:pt x="19785" y="3409"/>
                    <a:pt x="19450" y="3249"/>
                    <a:pt x="19173" y="3205"/>
                  </a:cubicBezTo>
                  <a:cubicBezTo>
                    <a:pt x="18896" y="3118"/>
                    <a:pt x="18532" y="3074"/>
                    <a:pt x="18080" y="3074"/>
                  </a:cubicBezTo>
                  <a:cubicBezTo>
                    <a:pt x="15356" y="3074"/>
                    <a:pt x="12763" y="4458"/>
                    <a:pt x="10300" y="7226"/>
                  </a:cubicBezTo>
                  <a:cubicBezTo>
                    <a:pt x="7838" y="9951"/>
                    <a:pt x="5726" y="14351"/>
                    <a:pt x="3948" y="20397"/>
                  </a:cubicBezTo>
                  <a:cubicBezTo>
                    <a:pt x="3584" y="21548"/>
                    <a:pt x="3293" y="22247"/>
                    <a:pt x="3060" y="22524"/>
                  </a:cubicBezTo>
                  <a:cubicBezTo>
                    <a:pt x="2841" y="22801"/>
                    <a:pt x="2389" y="22932"/>
                    <a:pt x="1705" y="22932"/>
                  </a:cubicBezTo>
                  <a:cubicBezTo>
                    <a:pt x="568" y="22888"/>
                    <a:pt x="0" y="22407"/>
                    <a:pt x="0" y="21489"/>
                  </a:cubicBezTo>
                  <a:cubicBezTo>
                    <a:pt x="0" y="21125"/>
                    <a:pt x="204" y="20251"/>
                    <a:pt x="612" y="18838"/>
                  </a:cubicBezTo>
                  <a:cubicBezTo>
                    <a:pt x="1020" y="17381"/>
                    <a:pt x="1705" y="15589"/>
                    <a:pt x="2652" y="13447"/>
                  </a:cubicBezTo>
                  <a:cubicBezTo>
                    <a:pt x="3657" y="11262"/>
                    <a:pt x="4837" y="9193"/>
                    <a:pt x="6206" y="7226"/>
                  </a:cubicBezTo>
                  <a:cubicBezTo>
                    <a:pt x="7561" y="5230"/>
                    <a:pt x="9324" y="3526"/>
                    <a:pt x="11466" y="2112"/>
                  </a:cubicBezTo>
                  <a:cubicBezTo>
                    <a:pt x="13637" y="699"/>
                    <a:pt x="15982" y="0"/>
                    <a:pt x="18488" y="0"/>
                  </a:cubicBezTo>
                  <a:cubicBezTo>
                    <a:pt x="21854" y="0"/>
                    <a:pt x="24607" y="1107"/>
                    <a:pt x="26749" y="3336"/>
                  </a:cubicBezTo>
                  <a:cubicBezTo>
                    <a:pt x="28891" y="5565"/>
                    <a:pt x="29954" y="8275"/>
                    <a:pt x="29954" y="11466"/>
                  </a:cubicBezTo>
                  <a:cubicBezTo>
                    <a:pt x="29954" y="12369"/>
                    <a:pt x="29838" y="13331"/>
                    <a:pt x="29619" y="14336"/>
                  </a:cubicBezTo>
                  <a:cubicBezTo>
                    <a:pt x="29386" y="15283"/>
                    <a:pt x="29153" y="16084"/>
                    <a:pt x="28934" y="16725"/>
                  </a:cubicBezTo>
                  <a:cubicBezTo>
                    <a:pt x="28745" y="17308"/>
                    <a:pt x="28293" y="18532"/>
                    <a:pt x="27565" y="20397"/>
                  </a:cubicBezTo>
                  <a:cubicBezTo>
                    <a:pt x="24564" y="28279"/>
                    <a:pt x="22582" y="34106"/>
                    <a:pt x="21635" y="37880"/>
                  </a:cubicBezTo>
                  <a:cubicBezTo>
                    <a:pt x="20717" y="41653"/>
                    <a:pt x="20266" y="44858"/>
                    <a:pt x="20266" y="47495"/>
                  </a:cubicBezTo>
                  <a:cubicBezTo>
                    <a:pt x="20266" y="48355"/>
                    <a:pt x="20295" y="49127"/>
                    <a:pt x="20339" y="49812"/>
                  </a:cubicBezTo>
                  <a:cubicBezTo>
                    <a:pt x="20382" y="50497"/>
                    <a:pt x="20586" y="51546"/>
                    <a:pt x="20950" y="52959"/>
                  </a:cubicBezTo>
                  <a:cubicBezTo>
                    <a:pt x="21358" y="54372"/>
                    <a:pt x="21927" y="55552"/>
                    <a:pt x="22655" y="56514"/>
                  </a:cubicBezTo>
                  <a:cubicBezTo>
                    <a:pt x="23384" y="57417"/>
                    <a:pt x="24491" y="58262"/>
                    <a:pt x="25991" y="59034"/>
                  </a:cubicBezTo>
                  <a:cubicBezTo>
                    <a:pt x="27550" y="59806"/>
                    <a:pt x="29371" y="60200"/>
                    <a:pt x="31455" y="60200"/>
                  </a:cubicBezTo>
                  <a:cubicBezTo>
                    <a:pt x="36685" y="60200"/>
                    <a:pt x="40998" y="56281"/>
                    <a:pt x="44363" y="48457"/>
                  </a:cubicBezTo>
                  <a:cubicBezTo>
                    <a:pt x="44261" y="48005"/>
                    <a:pt x="44218" y="47175"/>
                    <a:pt x="44218" y="45995"/>
                  </a:cubicBezTo>
                  <a:cubicBezTo>
                    <a:pt x="44218" y="43358"/>
                    <a:pt x="44625" y="40255"/>
                    <a:pt x="45456" y="36714"/>
                  </a:cubicBezTo>
                  <a:cubicBezTo>
                    <a:pt x="45674" y="35898"/>
                    <a:pt x="46446" y="32868"/>
                    <a:pt x="47772" y="27638"/>
                  </a:cubicBezTo>
                  <a:cubicBezTo>
                    <a:pt x="49098" y="22364"/>
                    <a:pt x="50322" y="17425"/>
                    <a:pt x="51458" y="12821"/>
                  </a:cubicBezTo>
                  <a:cubicBezTo>
                    <a:pt x="52638" y="8188"/>
                    <a:pt x="53309" y="5740"/>
                    <a:pt x="53440" y="5463"/>
                  </a:cubicBezTo>
                  <a:cubicBezTo>
                    <a:pt x="53891" y="4181"/>
                    <a:pt x="54605" y="3205"/>
                    <a:pt x="55611" y="2520"/>
                  </a:cubicBezTo>
                  <a:cubicBezTo>
                    <a:pt x="56616" y="1836"/>
                    <a:pt x="57621" y="1500"/>
                    <a:pt x="58626" y="1500"/>
                  </a:cubicBezTo>
                  <a:cubicBezTo>
                    <a:pt x="59763" y="1500"/>
                    <a:pt x="60710" y="1836"/>
                    <a:pt x="61482" y="2520"/>
                  </a:cubicBezTo>
                  <a:cubicBezTo>
                    <a:pt x="62254" y="3205"/>
                    <a:pt x="62647" y="4138"/>
                    <a:pt x="62647" y="5318"/>
                  </a:cubicBezTo>
                  <a:cubicBezTo>
                    <a:pt x="62647" y="5551"/>
                    <a:pt x="62516" y="6192"/>
                    <a:pt x="62240" y="7226"/>
                  </a:cubicBezTo>
                  <a:cubicBezTo>
                    <a:pt x="62006" y="8231"/>
                    <a:pt x="61715" y="9485"/>
                    <a:pt x="61351" y="10985"/>
                  </a:cubicBezTo>
                  <a:cubicBezTo>
                    <a:pt x="60986" y="12486"/>
                    <a:pt x="60724" y="13622"/>
                    <a:pt x="60535" y="14394"/>
                  </a:cubicBezTo>
                  <a:lnTo>
                    <a:pt x="54663" y="37880"/>
                  </a:lnTo>
                  <a:cubicBezTo>
                    <a:pt x="53658" y="41507"/>
                    <a:pt x="53163" y="44902"/>
                    <a:pt x="53163" y="48049"/>
                  </a:cubicBezTo>
                  <a:cubicBezTo>
                    <a:pt x="53163" y="51997"/>
                    <a:pt x="54052" y="55028"/>
                    <a:pt x="55829" y="57126"/>
                  </a:cubicBezTo>
                  <a:cubicBezTo>
                    <a:pt x="57592" y="59180"/>
                    <a:pt x="60141" y="60200"/>
                    <a:pt x="63463" y="60200"/>
                  </a:cubicBezTo>
                  <a:cubicBezTo>
                    <a:pt x="69699" y="60200"/>
                    <a:pt x="74813" y="56106"/>
                    <a:pt x="78819" y="47903"/>
                  </a:cubicBezTo>
                  <a:cubicBezTo>
                    <a:pt x="80640" y="44363"/>
                    <a:pt x="82374" y="39803"/>
                    <a:pt x="84006" y="34252"/>
                  </a:cubicBezTo>
                  <a:cubicBezTo>
                    <a:pt x="85696" y="28701"/>
                    <a:pt x="86541" y="24724"/>
                    <a:pt x="86541" y="22320"/>
                  </a:cubicBezTo>
                  <a:cubicBezTo>
                    <a:pt x="86541" y="17760"/>
                    <a:pt x="84851" y="13812"/>
                    <a:pt x="81485" y="10446"/>
                  </a:cubicBezTo>
                  <a:cubicBezTo>
                    <a:pt x="80757" y="9805"/>
                    <a:pt x="80232" y="9237"/>
                    <a:pt x="79912" y="8727"/>
                  </a:cubicBezTo>
                  <a:cubicBezTo>
                    <a:pt x="79591" y="8188"/>
                    <a:pt x="79431" y="7503"/>
                    <a:pt x="79431" y="6687"/>
                  </a:cubicBezTo>
                  <a:cubicBezTo>
                    <a:pt x="79431" y="5143"/>
                    <a:pt x="80159" y="3642"/>
                    <a:pt x="81616" y="2185"/>
                  </a:cubicBezTo>
                  <a:cubicBezTo>
                    <a:pt x="83073" y="728"/>
                    <a:pt x="84661" y="0"/>
                    <a:pt x="86395" y="0"/>
                  </a:cubicBezTo>
                  <a:cubicBezTo>
                    <a:pt x="87939" y="0"/>
                    <a:pt x="89353" y="772"/>
                    <a:pt x="90635" y="2316"/>
                  </a:cubicBezTo>
                  <a:cubicBezTo>
                    <a:pt x="91902" y="3817"/>
                    <a:pt x="92543" y="6308"/>
                    <a:pt x="92543" y="9761"/>
                  </a:cubicBezTo>
                  <a:close/>
                </a:path>
              </a:pathLst>
            </a:custGeom>
            <a:solidFill>
              <a:srgbClr val="000000"/>
            </a:solidFill>
            <a:ln w="14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 97">
              <a:extLst>
                <a:ext uri="{FF2B5EF4-FFF2-40B4-BE49-F238E27FC236}">
                  <a16:creationId xmlns:a16="http://schemas.microsoft.com/office/drawing/2014/main" id="{B632A498-4BD5-55E9-233A-981A9BCEE2FB}"/>
                </a:ext>
              </a:extLst>
            </p:cNvPr>
            <p:cNvSpPr/>
            <p:nvPr/>
          </p:nvSpPr>
          <p:spPr>
            <a:xfrm>
              <a:off x="4308591" y="3873117"/>
              <a:ext cx="2999917" cy="1456"/>
            </a:xfrm>
            <a:custGeom>
              <a:avLst/>
              <a:gdLst>
                <a:gd name="connsiteX0" fmla="*/ 0 w 2999917"/>
                <a:gd name="connsiteY0" fmla="*/ 0 h 1456"/>
                <a:gd name="connsiteX1" fmla="*/ 2999918 w 2999917"/>
                <a:gd name="connsiteY1" fmla="*/ 0 h 1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99917" h="1456">
                  <a:moveTo>
                    <a:pt x="0" y="0"/>
                  </a:moveTo>
                  <a:lnTo>
                    <a:pt x="2999918" y="0"/>
                  </a:lnTo>
                </a:path>
              </a:pathLst>
            </a:custGeom>
            <a:noFill/>
            <a:ln w="291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 98">
              <a:extLst>
                <a:ext uri="{FF2B5EF4-FFF2-40B4-BE49-F238E27FC236}">
                  <a16:creationId xmlns:a16="http://schemas.microsoft.com/office/drawing/2014/main" id="{AB655689-6085-F57A-2FE3-F6E97D322C35}"/>
                </a:ext>
              </a:extLst>
            </p:cNvPr>
            <p:cNvSpPr/>
            <p:nvPr/>
          </p:nvSpPr>
          <p:spPr>
            <a:xfrm>
              <a:off x="4308591" y="3339534"/>
              <a:ext cx="2999917" cy="1456"/>
            </a:xfrm>
            <a:custGeom>
              <a:avLst/>
              <a:gdLst>
                <a:gd name="connsiteX0" fmla="*/ 0 w 2999917"/>
                <a:gd name="connsiteY0" fmla="*/ 0 h 1456"/>
                <a:gd name="connsiteX1" fmla="*/ 2999918 w 2999917"/>
                <a:gd name="connsiteY1" fmla="*/ 0 h 1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99917" h="1456">
                  <a:moveTo>
                    <a:pt x="0" y="0"/>
                  </a:moveTo>
                  <a:lnTo>
                    <a:pt x="2999918" y="0"/>
                  </a:lnTo>
                </a:path>
              </a:pathLst>
            </a:custGeom>
            <a:noFill/>
            <a:ln w="291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 99">
              <a:extLst>
                <a:ext uri="{FF2B5EF4-FFF2-40B4-BE49-F238E27FC236}">
                  <a16:creationId xmlns:a16="http://schemas.microsoft.com/office/drawing/2014/main" id="{A51C5FF4-632D-4A89-DB51-AE7C54AEC4F2}"/>
                </a:ext>
              </a:extLst>
            </p:cNvPr>
            <p:cNvSpPr/>
            <p:nvPr/>
          </p:nvSpPr>
          <p:spPr>
            <a:xfrm>
              <a:off x="4308591" y="2805946"/>
              <a:ext cx="2999917" cy="1456"/>
            </a:xfrm>
            <a:custGeom>
              <a:avLst/>
              <a:gdLst>
                <a:gd name="connsiteX0" fmla="*/ 0 w 2999917"/>
                <a:gd name="connsiteY0" fmla="*/ 0 h 1456"/>
                <a:gd name="connsiteX1" fmla="*/ 2999918 w 2999917"/>
                <a:gd name="connsiteY1" fmla="*/ 0 h 1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99917" h="1456">
                  <a:moveTo>
                    <a:pt x="0" y="0"/>
                  </a:moveTo>
                  <a:lnTo>
                    <a:pt x="2999918" y="0"/>
                  </a:lnTo>
                </a:path>
              </a:pathLst>
            </a:custGeom>
            <a:noFill/>
            <a:ln w="291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 100">
              <a:extLst>
                <a:ext uri="{FF2B5EF4-FFF2-40B4-BE49-F238E27FC236}">
                  <a16:creationId xmlns:a16="http://schemas.microsoft.com/office/drawing/2014/main" id="{D60CD309-FBA7-5FCC-2FCE-6EA339BB536B}"/>
                </a:ext>
              </a:extLst>
            </p:cNvPr>
            <p:cNvSpPr/>
            <p:nvPr/>
          </p:nvSpPr>
          <p:spPr>
            <a:xfrm>
              <a:off x="4308591" y="2272358"/>
              <a:ext cx="2999917" cy="1456"/>
            </a:xfrm>
            <a:custGeom>
              <a:avLst/>
              <a:gdLst>
                <a:gd name="connsiteX0" fmla="*/ 0 w 2999917"/>
                <a:gd name="connsiteY0" fmla="*/ 0 h 1456"/>
                <a:gd name="connsiteX1" fmla="*/ 2999918 w 2999917"/>
                <a:gd name="connsiteY1" fmla="*/ 0 h 1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99917" h="1456">
                  <a:moveTo>
                    <a:pt x="0" y="0"/>
                  </a:moveTo>
                  <a:lnTo>
                    <a:pt x="2999918" y="0"/>
                  </a:lnTo>
                </a:path>
              </a:pathLst>
            </a:custGeom>
            <a:noFill/>
            <a:ln w="291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 101">
              <a:extLst>
                <a:ext uri="{FF2B5EF4-FFF2-40B4-BE49-F238E27FC236}">
                  <a16:creationId xmlns:a16="http://schemas.microsoft.com/office/drawing/2014/main" id="{7AAF0715-1574-EADF-E1A4-2B50E2118247}"/>
                </a:ext>
              </a:extLst>
            </p:cNvPr>
            <p:cNvSpPr/>
            <p:nvPr/>
          </p:nvSpPr>
          <p:spPr>
            <a:xfrm>
              <a:off x="4308591" y="1992508"/>
              <a:ext cx="1456" cy="1935389"/>
            </a:xfrm>
            <a:custGeom>
              <a:avLst/>
              <a:gdLst>
                <a:gd name="connsiteX0" fmla="*/ 0 w 1456"/>
                <a:gd name="connsiteY0" fmla="*/ 1935389 h 1935389"/>
                <a:gd name="connsiteX1" fmla="*/ 0 w 1456"/>
                <a:gd name="connsiteY1" fmla="*/ 0 h 1935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6" h="1935389">
                  <a:moveTo>
                    <a:pt x="0" y="1935389"/>
                  </a:moveTo>
                  <a:lnTo>
                    <a:pt x="0" y="0"/>
                  </a:lnTo>
                </a:path>
              </a:pathLst>
            </a:custGeom>
            <a:noFill/>
            <a:ln w="582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 102">
              <a:extLst>
                <a:ext uri="{FF2B5EF4-FFF2-40B4-BE49-F238E27FC236}">
                  <a16:creationId xmlns:a16="http://schemas.microsoft.com/office/drawing/2014/main" id="{C1F58B3D-FCB3-35A9-DF1B-01E342359762}"/>
                </a:ext>
              </a:extLst>
            </p:cNvPr>
            <p:cNvSpPr/>
            <p:nvPr/>
          </p:nvSpPr>
          <p:spPr>
            <a:xfrm>
              <a:off x="4308591" y="3873117"/>
              <a:ext cx="27531" cy="1456"/>
            </a:xfrm>
            <a:custGeom>
              <a:avLst/>
              <a:gdLst>
                <a:gd name="connsiteX0" fmla="*/ 0 w 27531"/>
                <a:gd name="connsiteY0" fmla="*/ 0 h 1456"/>
                <a:gd name="connsiteX1" fmla="*/ 27531 w 27531"/>
                <a:gd name="connsiteY1" fmla="*/ 0 h 1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31" h="1456">
                  <a:moveTo>
                    <a:pt x="0" y="0"/>
                  </a:moveTo>
                  <a:lnTo>
                    <a:pt x="27531" y="0"/>
                  </a:lnTo>
                </a:path>
              </a:pathLst>
            </a:custGeom>
            <a:noFill/>
            <a:ln w="582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 103">
              <a:extLst>
                <a:ext uri="{FF2B5EF4-FFF2-40B4-BE49-F238E27FC236}">
                  <a16:creationId xmlns:a16="http://schemas.microsoft.com/office/drawing/2014/main" id="{5163ACAE-3B6D-B206-675E-750662D8AD94}"/>
                </a:ext>
              </a:extLst>
            </p:cNvPr>
            <p:cNvSpPr/>
            <p:nvPr/>
          </p:nvSpPr>
          <p:spPr>
            <a:xfrm>
              <a:off x="4308591" y="3339534"/>
              <a:ext cx="27531" cy="1456"/>
            </a:xfrm>
            <a:custGeom>
              <a:avLst/>
              <a:gdLst>
                <a:gd name="connsiteX0" fmla="*/ 0 w 27531"/>
                <a:gd name="connsiteY0" fmla="*/ 0 h 1456"/>
                <a:gd name="connsiteX1" fmla="*/ 27531 w 27531"/>
                <a:gd name="connsiteY1" fmla="*/ 0 h 1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31" h="1456">
                  <a:moveTo>
                    <a:pt x="0" y="0"/>
                  </a:moveTo>
                  <a:lnTo>
                    <a:pt x="27531" y="0"/>
                  </a:lnTo>
                </a:path>
              </a:pathLst>
            </a:custGeom>
            <a:noFill/>
            <a:ln w="582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 104">
              <a:extLst>
                <a:ext uri="{FF2B5EF4-FFF2-40B4-BE49-F238E27FC236}">
                  <a16:creationId xmlns:a16="http://schemas.microsoft.com/office/drawing/2014/main" id="{ABFEFEAC-8910-A80E-FE8D-D9F872C71BFC}"/>
                </a:ext>
              </a:extLst>
            </p:cNvPr>
            <p:cNvSpPr/>
            <p:nvPr/>
          </p:nvSpPr>
          <p:spPr>
            <a:xfrm>
              <a:off x="4308591" y="2805946"/>
              <a:ext cx="27531" cy="1456"/>
            </a:xfrm>
            <a:custGeom>
              <a:avLst/>
              <a:gdLst>
                <a:gd name="connsiteX0" fmla="*/ 0 w 27531"/>
                <a:gd name="connsiteY0" fmla="*/ 0 h 1456"/>
                <a:gd name="connsiteX1" fmla="*/ 27531 w 27531"/>
                <a:gd name="connsiteY1" fmla="*/ 0 h 1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31" h="1456">
                  <a:moveTo>
                    <a:pt x="0" y="0"/>
                  </a:moveTo>
                  <a:lnTo>
                    <a:pt x="27531" y="0"/>
                  </a:lnTo>
                </a:path>
              </a:pathLst>
            </a:custGeom>
            <a:noFill/>
            <a:ln w="582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 105">
              <a:extLst>
                <a:ext uri="{FF2B5EF4-FFF2-40B4-BE49-F238E27FC236}">
                  <a16:creationId xmlns:a16="http://schemas.microsoft.com/office/drawing/2014/main" id="{42C5FD91-4D7F-C7C4-00E2-AB071EB566D5}"/>
                </a:ext>
              </a:extLst>
            </p:cNvPr>
            <p:cNvSpPr/>
            <p:nvPr/>
          </p:nvSpPr>
          <p:spPr>
            <a:xfrm>
              <a:off x="4308591" y="2272358"/>
              <a:ext cx="27531" cy="1456"/>
            </a:xfrm>
            <a:custGeom>
              <a:avLst/>
              <a:gdLst>
                <a:gd name="connsiteX0" fmla="*/ 0 w 27531"/>
                <a:gd name="connsiteY0" fmla="*/ 0 h 1456"/>
                <a:gd name="connsiteX1" fmla="*/ 27531 w 27531"/>
                <a:gd name="connsiteY1" fmla="*/ 0 h 1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31" h="1456">
                  <a:moveTo>
                    <a:pt x="0" y="0"/>
                  </a:moveTo>
                  <a:lnTo>
                    <a:pt x="27531" y="0"/>
                  </a:lnTo>
                </a:path>
              </a:pathLst>
            </a:custGeom>
            <a:noFill/>
            <a:ln w="582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 106">
              <a:extLst>
                <a:ext uri="{FF2B5EF4-FFF2-40B4-BE49-F238E27FC236}">
                  <a16:creationId xmlns:a16="http://schemas.microsoft.com/office/drawing/2014/main" id="{1255B11D-61EB-DE92-A38B-1B68793ED9AB}"/>
                </a:ext>
              </a:extLst>
            </p:cNvPr>
            <p:cNvSpPr/>
            <p:nvPr/>
          </p:nvSpPr>
          <p:spPr>
            <a:xfrm>
              <a:off x="4079914" y="3827472"/>
              <a:ext cx="60906" cy="91421"/>
            </a:xfrm>
            <a:custGeom>
              <a:avLst/>
              <a:gdLst>
                <a:gd name="connsiteX0" fmla="*/ 30454 w 60906"/>
                <a:gd name="connsiteY0" fmla="*/ 9441 h 91421"/>
                <a:gd name="connsiteX1" fmla="*/ 16584 w 60906"/>
                <a:gd name="connsiteY1" fmla="*/ 18532 h 91421"/>
                <a:gd name="connsiteX2" fmla="*/ 11980 w 60906"/>
                <a:gd name="connsiteY2" fmla="*/ 45733 h 91421"/>
                <a:gd name="connsiteX3" fmla="*/ 16584 w 60906"/>
                <a:gd name="connsiteY3" fmla="*/ 72948 h 91421"/>
                <a:gd name="connsiteX4" fmla="*/ 30454 w 60906"/>
                <a:gd name="connsiteY4" fmla="*/ 81981 h 91421"/>
                <a:gd name="connsiteX5" fmla="*/ 44322 w 60906"/>
                <a:gd name="connsiteY5" fmla="*/ 72948 h 91421"/>
                <a:gd name="connsiteX6" fmla="*/ 48984 w 60906"/>
                <a:gd name="connsiteY6" fmla="*/ 45733 h 91421"/>
                <a:gd name="connsiteX7" fmla="*/ 44322 w 60906"/>
                <a:gd name="connsiteY7" fmla="*/ 18532 h 91421"/>
                <a:gd name="connsiteX8" fmla="*/ 30454 w 60906"/>
                <a:gd name="connsiteY8" fmla="*/ 9441 h 91421"/>
                <a:gd name="connsiteX9" fmla="*/ 30454 w 60906"/>
                <a:gd name="connsiteY9" fmla="*/ 0 h 91421"/>
                <a:gd name="connsiteX10" fmla="*/ 53056 w 60906"/>
                <a:gd name="connsiteY10" fmla="*/ 11743 h 91421"/>
                <a:gd name="connsiteX11" fmla="*/ 60906 w 60906"/>
                <a:gd name="connsiteY11" fmla="*/ 45733 h 91421"/>
                <a:gd name="connsiteX12" fmla="*/ 53056 w 60906"/>
                <a:gd name="connsiteY12" fmla="*/ 79737 h 91421"/>
                <a:gd name="connsiteX13" fmla="*/ 30454 w 60906"/>
                <a:gd name="connsiteY13" fmla="*/ 91421 h 91421"/>
                <a:gd name="connsiteX14" fmla="*/ 7790 w 60906"/>
                <a:gd name="connsiteY14" fmla="*/ 79737 h 91421"/>
                <a:gd name="connsiteX15" fmla="*/ 0 w 60906"/>
                <a:gd name="connsiteY15" fmla="*/ 45733 h 91421"/>
                <a:gd name="connsiteX16" fmla="*/ 7790 w 60906"/>
                <a:gd name="connsiteY16" fmla="*/ 11743 h 91421"/>
                <a:gd name="connsiteX17" fmla="*/ 30454 w 60906"/>
                <a:gd name="connsiteY17" fmla="*/ 0 h 91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0906" h="91421">
                  <a:moveTo>
                    <a:pt x="30454" y="9441"/>
                  </a:moveTo>
                  <a:cubicBezTo>
                    <a:pt x="24316" y="9441"/>
                    <a:pt x="19692" y="12471"/>
                    <a:pt x="16584" y="18532"/>
                  </a:cubicBezTo>
                  <a:cubicBezTo>
                    <a:pt x="13514" y="24549"/>
                    <a:pt x="11980" y="33626"/>
                    <a:pt x="11980" y="45733"/>
                  </a:cubicBezTo>
                  <a:cubicBezTo>
                    <a:pt x="11980" y="57810"/>
                    <a:pt x="13514" y="66887"/>
                    <a:pt x="16584" y="72948"/>
                  </a:cubicBezTo>
                  <a:cubicBezTo>
                    <a:pt x="19692" y="78965"/>
                    <a:pt x="24316" y="81981"/>
                    <a:pt x="30454" y="81981"/>
                  </a:cubicBezTo>
                  <a:cubicBezTo>
                    <a:pt x="36630" y="81981"/>
                    <a:pt x="41253" y="78965"/>
                    <a:pt x="44322" y="72948"/>
                  </a:cubicBezTo>
                  <a:cubicBezTo>
                    <a:pt x="47430" y="66887"/>
                    <a:pt x="48984" y="57810"/>
                    <a:pt x="48984" y="45733"/>
                  </a:cubicBezTo>
                  <a:cubicBezTo>
                    <a:pt x="48984" y="33626"/>
                    <a:pt x="47430" y="24549"/>
                    <a:pt x="44322" y="18532"/>
                  </a:cubicBezTo>
                  <a:cubicBezTo>
                    <a:pt x="41253" y="12471"/>
                    <a:pt x="36630" y="9441"/>
                    <a:pt x="30454" y="9441"/>
                  </a:cubicBezTo>
                  <a:moveTo>
                    <a:pt x="30454" y="0"/>
                  </a:moveTo>
                  <a:cubicBezTo>
                    <a:pt x="40329" y="0"/>
                    <a:pt x="47863" y="3919"/>
                    <a:pt x="53056" y="11743"/>
                  </a:cubicBezTo>
                  <a:cubicBezTo>
                    <a:pt x="58290" y="19537"/>
                    <a:pt x="60906" y="30858"/>
                    <a:pt x="60906" y="45733"/>
                  </a:cubicBezTo>
                  <a:cubicBezTo>
                    <a:pt x="60906" y="60579"/>
                    <a:pt x="58290" y="71913"/>
                    <a:pt x="53056" y="79737"/>
                  </a:cubicBezTo>
                  <a:cubicBezTo>
                    <a:pt x="47863" y="87532"/>
                    <a:pt x="40329" y="91421"/>
                    <a:pt x="30454" y="91421"/>
                  </a:cubicBezTo>
                  <a:cubicBezTo>
                    <a:pt x="20577" y="91421"/>
                    <a:pt x="13023" y="87532"/>
                    <a:pt x="7790" y="79737"/>
                  </a:cubicBezTo>
                  <a:cubicBezTo>
                    <a:pt x="2596" y="71913"/>
                    <a:pt x="0" y="60579"/>
                    <a:pt x="0" y="45733"/>
                  </a:cubicBezTo>
                  <a:cubicBezTo>
                    <a:pt x="0" y="30858"/>
                    <a:pt x="2596" y="19537"/>
                    <a:pt x="7790" y="11743"/>
                  </a:cubicBezTo>
                  <a:cubicBezTo>
                    <a:pt x="13023" y="3919"/>
                    <a:pt x="20577" y="0"/>
                    <a:pt x="30454" y="0"/>
                  </a:cubicBezTo>
                  <a:close/>
                </a:path>
              </a:pathLst>
            </a:custGeom>
            <a:solidFill>
              <a:srgbClr val="000000"/>
            </a:solidFill>
            <a:ln w="14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 107">
              <a:extLst>
                <a:ext uri="{FF2B5EF4-FFF2-40B4-BE49-F238E27FC236}">
                  <a16:creationId xmlns:a16="http://schemas.microsoft.com/office/drawing/2014/main" id="{9F0279D2-F0A7-F514-A65C-B13C2ACD2E57}"/>
                </a:ext>
              </a:extLst>
            </p:cNvPr>
            <p:cNvSpPr/>
            <p:nvPr/>
          </p:nvSpPr>
          <p:spPr>
            <a:xfrm>
              <a:off x="4161772" y="3902183"/>
              <a:ext cx="12452" cy="14991"/>
            </a:xfrm>
            <a:custGeom>
              <a:avLst/>
              <a:gdLst>
                <a:gd name="connsiteX0" fmla="*/ 0 w 12452"/>
                <a:gd name="connsiteY0" fmla="*/ 0 h 14991"/>
                <a:gd name="connsiteX1" fmla="*/ 12452 w 12452"/>
                <a:gd name="connsiteY1" fmla="*/ 0 h 14991"/>
                <a:gd name="connsiteX2" fmla="*/ 12452 w 12452"/>
                <a:gd name="connsiteY2" fmla="*/ 14992 h 14991"/>
                <a:gd name="connsiteX3" fmla="*/ 0 w 12452"/>
                <a:gd name="connsiteY3" fmla="*/ 14992 h 14991"/>
                <a:gd name="connsiteX4" fmla="*/ 0 w 12452"/>
                <a:gd name="connsiteY4" fmla="*/ 0 h 14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52" h="14991">
                  <a:moveTo>
                    <a:pt x="0" y="0"/>
                  </a:moveTo>
                  <a:lnTo>
                    <a:pt x="12452" y="0"/>
                  </a:lnTo>
                  <a:lnTo>
                    <a:pt x="12452" y="14992"/>
                  </a:lnTo>
                  <a:lnTo>
                    <a:pt x="0" y="149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4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 108">
              <a:extLst>
                <a:ext uri="{FF2B5EF4-FFF2-40B4-BE49-F238E27FC236}">
                  <a16:creationId xmlns:a16="http://schemas.microsoft.com/office/drawing/2014/main" id="{EE1B417A-AC86-61D7-B73A-622AB96A307B}"/>
                </a:ext>
              </a:extLst>
            </p:cNvPr>
            <p:cNvSpPr/>
            <p:nvPr/>
          </p:nvSpPr>
          <p:spPr>
            <a:xfrm>
              <a:off x="4195236" y="3827472"/>
              <a:ext cx="60906" cy="91421"/>
            </a:xfrm>
            <a:custGeom>
              <a:avLst/>
              <a:gdLst>
                <a:gd name="connsiteX0" fmla="*/ 30452 w 60906"/>
                <a:gd name="connsiteY0" fmla="*/ 9441 h 91421"/>
                <a:gd name="connsiteX1" fmla="*/ 16584 w 60906"/>
                <a:gd name="connsiteY1" fmla="*/ 18532 h 91421"/>
                <a:gd name="connsiteX2" fmla="*/ 11980 w 60906"/>
                <a:gd name="connsiteY2" fmla="*/ 45733 h 91421"/>
                <a:gd name="connsiteX3" fmla="*/ 16584 w 60906"/>
                <a:gd name="connsiteY3" fmla="*/ 72948 h 91421"/>
                <a:gd name="connsiteX4" fmla="*/ 30452 w 60906"/>
                <a:gd name="connsiteY4" fmla="*/ 81981 h 91421"/>
                <a:gd name="connsiteX5" fmla="*/ 44322 w 60906"/>
                <a:gd name="connsiteY5" fmla="*/ 72948 h 91421"/>
                <a:gd name="connsiteX6" fmla="*/ 48984 w 60906"/>
                <a:gd name="connsiteY6" fmla="*/ 45733 h 91421"/>
                <a:gd name="connsiteX7" fmla="*/ 44322 w 60906"/>
                <a:gd name="connsiteY7" fmla="*/ 18532 h 91421"/>
                <a:gd name="connsiteX8" fmla="*/ 30452 w 60906"/>
                <a:gd name="connsiteY8" fmla="*/ 9441 h 91421"/>
                <a:gd name="connsiteX9" fmla="*/ 30452 w 60906"/>
                <a:gd name="connsiteY9" fmla="*/ 0 h 91421"/>
                <a:gd name="connsiteX10" fmla="*/ 53056 w 60906"/>
                <a:gd name="connsiteY10" fmla="*/ 11743 h 91421"/>
                <a:gd name="connsiteX11" fmla="*/ 60906 w 60906"/>
                <a:gd name="connsiteY11" fmla="*/ 45733 h 91421"/>
                <a:gd name="connsiteX12" fmla="*/ 53056 w 60906"/>
                <a:gd name="connsiteY12" fmla="*/ 79737 h 91421"/>
                <a:gd name="connsiteX13" fmla="*/ 30452 w 60906"/>
                <a:gd name="connsiteY13" fmla="*/ 91421 h 91421"/>
                <a:gd name="connsiteX14" fmla="*/ 7790 w 60906"/>
                <a:gd name="connsiteY14" fmla="*/ 79737 h 91421"/>
                <a:gd name="connsiteX15" fmla="*/ 0 w 60906"/>
                <a:gd name="connsiteY15" fmla="*/ 45733 h 91421"/>
                <a:gd name="connsiteX16" fmla="*/ 7790 w 60906"/>
                <a:gd name="connsiteY16" fmla="*/ 11743 h 91421"/>
                <a:gd name="connsiteX17" fmla="*/ 30452 w 60906"/>
                <a:gd name="connsiteY17" fmla="*/ 0 h 91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0906" h="91421">
                  <a:moveTo>
                    <a:pt x="30452" y="9441"/>
                  </a:moveTo>
                  <a:cubicBezTo>
                    <a:pt x="24314" y="9441"/>
                    <a:pt x="19692" y="12471"/>
                    <a:pt x="16584" y="18532"/>
                  </a:cubicBezTo>
                  <a:cubicBezTo>
                    <a:pt x="13514" y="24549"/>
                    <a:pt x="11980" y="33626"/>
                    <a:pt x="11980" y="45733"/>
                  </a:cubicBezTo>
                  <a:cubicBezTo>
                    <a:pt x="11980" y="57810"/>
                    <a:pt x="13514" y="66887"/>
                    <a:pt x="16584" y="72948"/>
                  </a:cubicBezTo>
                  <a:cubicBezTo>
                    <a:pt x="19692" y="78965"/>
                    <a:pt x="24314" y="81981"/>
                    <a:pt x="30452" y="81981"/>
                  </a:cubicBezTo>
                  <a:cubicBezTo>
                    <a:pt x="36630" y="81981"/>
                    <a:pt x="41253" y="78965"/>
                    <a:pt x="44322" y="72948"/>
                  </a:cubicBezTo>
                  <a:cubicBezTo>
                    <a:pt x="47430" y="66887"/>
                    <a:pt x="48984" y="57810"/>
                    <a:pt x="48984" y="45733"/>
                  </a:cubicBezTo>
                  <a:cubicBezTo>
                    <a:pt x="48984" y="33626"/>
                    <a:pt x="47430" y="24549"/>
                    <a:pt x="44322" y="18532"/>
                  </a:cubicBezTo>
                  <a:cubicBezTo>
                    <a:pt x="41253" y="12471"/>
                    <a:pt x="36630" y="9441"/>
                    <a:pt x="30452" y="9441"/>
                  </a:cubicBezTo>
                  <a:moveTo>
                    <a:pt x="30452" y="0"/>
                  </a:moveTo>
                  <a:cubicBezTo>
                    <a:pt x="40329" y="0"/>
                    <a:pt x="47863" y="3919"/>
                    <a:pt x="53056" y="11743"/>
                  </a:cubicBezTo>
                  <a:cubicBezTo>
                    <a:pt x="58290" y="19537"/>
                    <a:pt x="60906" y="30858"/>
                    <a:pt x="60906" y="45733"/>
                  </a:cubicBezTo>
                  <a:cubicBezTo>
                    <a:pt x="60906" y="60579"/>
                    <a:pt x="58290" y="71913"/>
                    <a:pt x="53056" y="79737"/>
                  </a:cubicBezTo>
                  <a:cubicBezTo>
                    <a:pt x="47863" y="87532"/>
                    <a:pt x="40329" y="91421"/>
                    <a:pt x="30452" y="91421"/>
                  </a:cubicBezTo>
                  <a:cubicBezTo>
                    <a:pt x="20576" y="91421"/>
                    <a:pt x="13022" y="87532"/>
                    <a:pt x="7790" y="79737"/>
                  </a:cubicBezTo>
                  <a:cubicBezTo>
                    <a:pt x="2596" y="71913"/>
                    <a:pt x="0" y="60579"/>
                    <a:pt x="0" y="45733"/>
                  </a:cubicBezTo>
                  <a:cubicBezTo>
                    <a:pt x="0" y="30858"/>
                    <a:pt x="2596" y="19537"/>
                    <a:pt x="7790" y="11743"/>
                  </a:cubicBezTo>
                  <a:cubicBezTo>
                    <a:pt x="13022" y="3919"/>
                    <a:pt x="20576" y="0"/>
                    <a:pt x="30452" y="0"/>
                  </a:cubicBezTo>
                  <a:close/>
                </a:path>
              </a:pathLst>
            </a:custGeom>
            <a:solidFill>
              <a:srgbClr val="000000"/>
            </a:solidFill>
            <a:ln w="14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 109">
              <a:extLst>
                <a:ext uri="{FF2B5EF4-FFF2-40B4-BE49-F238E27FC236}">
                  <a16:creationId xmlns:a16="http://schemas.microsoft.com/office/drawing/2014/main" id="{48FB8A8F-A8CF-46CB-D59D-45DD7BC33658}"/>
                </a:ext>
              </a:extLst>
            </p:cNvPr>
            <p:cNvSpPr/>
            <p:nvPr/>
          </p:nvSpPr>
          <p:spPr>
            <a:xfrm>
              <a:off x="4083986" y="3293883"/>
              <a:ext cx="60906" cy="91415"/>
            </a:xfrm>
            <a:custGeom>
              <a:avLst/>
              <a:gdLst>
                <a:gd name="connsiteX0" fmla="*/ 30454 w 60906"/>
                <a:gd name="connsiteY0" fmla="*/ 9444 h 91415"/>
                <a:gd name="connsiteX1" fmla="*/ 16584 w 60906"/>
                <a:gd name="connsiteY1" fmla="*/ 18532 h 91415"/>
                <a:gd name="connsiteX2" fmla="*/ 11980 w 60906"/>
                <a:gd name="connsiteY2" fmla="*/ 45740 h 91415"/>
                <a:gd name="connsiteX3" fmla="*/ 16584 w 60906"/>
                <a:gd name="connsiteY3" fmla="*/ 72948 h 91415"/>
                <a:gd name="connsiteX4" fmla="*/ 30454 w 60906"/>
                <a:gd name="connsiteY4" fmla="*/ 81976 h 91415"/>
                <a:gd name="connsiteX5" fmla="*/ 44322 w 60906"/>
                <a:gd name="connsiteY5" fmla="*/ 72948 h 91415"/>
                <a:gd name="connsiteX6" fmla="*/ 48984 w 60906"/>
                <a:gd name="connsiteY6" fmla="*/ 45740 h 91415"/>
                <a:gd name="connsiteX7" fmla="*/ 44322 w 60906"/>
                <a:gd name="connsiteY7" fmla="*/ 18532 h 91415"/>
                <a:gd name="connsiteX8" fmla="*/ 30454 w 60906"/>
                <a:gd name="connsiteY8" fmla="*/ 9444 h 91415"/>
                <a:gd name="connsiteX9" fmla="*/ 30454 w 60906"/>
                <a:gd name="connsiteY9" fmla="*/ 0 h 91415"/>
                <a:gd name="connsiteX10" fmla="*/ 53058 w 60906"/>
                <a:gd name="connsiteY10" fmla="*/ 11746 h 91415"/>
                <a:gd name="connsiteX11" fmla="*/ 60906 w 60906"/>
                <a:gd name="connsiteY11" fmla="*/ 45740 h 91415"/>
                <a:gd name="connsiteX12" fmla="*/ 53058 w 60906"/>
                <a:gd name="connsiteY12" fmla="*/ 79734 h 91415"/>
                <a:gd name="connsiteX13" fmla="*/ 30454 w 60906"/>
                <a:gd name="connsiteY13" fmla="*/ 91416 h 91415"/>
                <a:gd name="connsiteX14" fmla="*/ 7790 w 60906"/>
                <a:gd name="connsiteY14" fmla="*/ 79734 h 91415"/>
                <a:gd name="connsiteX15" fmla="*/ 0 w 60906"/>
                <a:gd name="connsiteY15" fmla="*/ 45740 h 91415"/>
                <a:gd name="connsiteX16" fmla="*/ 7790 w 60906"/>
                <a:gd name="connsiteY16" fmla="*/ 11746 h 91415"/>
                <a:gd name="connsiteX17" fmla="*/ 30454 w 60906"/>
                <a:gd name="connsiteY17" fmla="*/ 0 h 91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0906" h="91415">
                  <a:moveTo>
                    <a:pt x="30454" y="9444"/>
                  </a:moveTo>
                  <a:cubicBezTo>
                    <a:pt x="24316" y="9444"/>
                    <a:pt x="19692" y="12473"/>
                    <a:pt x="16584" y="18532"/>
                  </a:cubicBezTo>
                  <a:cubicBezTo>
                    <a:pt x="13514" y="24552"/>
                    <a:pt x="11980" y="33621"/>
                    <a:pt x="11980" y="45740"/>
                  </a:cubicBezTo>
                  <a:cubicBezTo>
                    <a:pt x="11980" y="57819"/>
                    <a:pt x="13514" y="66888"/>
                    <a:pt x="16584" y="72948"/>
                  </a:cubicBezTo>
                  <a:cubicBezTo>
                    <a:pt x="19692" y="78966"/>
                    <a:pt x="24316" y="81976"/>
                    <a:pt x="30454" y="81976"/>
                  </a:cubicBezTo>
                  <a:cubicBezTo>
                    <a:pt x="36631" y="81976"/>
                    <a:pt x="41254" y="78966"/>
                    <a:pt x="44322" y="72948"/>
                  </a:cubicBezTo>
                  <a:cubicBezTo>
                    <a:pt x="47430" y="66888"/>
                    <a:pt x="48984" y="57819"/>
                    <a:pt x="48984" y="45740"/>
                  </a:cubicBezTo>
                  <a:cubicBezTo>
                    <a:pt x="48984" y="33621"/>
                    <a:pt x="47430" y="24552"/>
                    <a:pt x="44322" y="18532"/>
                  </a:cubicBezTo>
                  <a:cubicBezTo>
                    <a:pt x="41254" y="12473"/>
                    <a:pt x="36631" y="9444"/>
                    <a:pt x="30454" y="9444"/>
                  </a:cubicBezTo>
                  <a:moveTo>
                    <a:pt x="30454" y="0"/>
                  </a:moveTo>
                  <a:cubicBezTo>
                    <a:pt x="40329" y="0"/>
                    <a:pt x="47864" y="3915"/>
                    <a:pt x="53058" y="11746"/>
                  </a:cubicBezTo>
                  <a:cubicBezTo>
                    <a:pt x="58290" y="19536"/>
                    <a:pt x="60906" y="30868"/>
                    <a:pt x="60906" y="45740"/>
                  </a:cubicBezTo>
                  <a:cubicBezTo>
                    <a:pt x="60906" y="60573"/>
                    <a:pt x="58290" y="71905"/>
                    <a:pt x="53058" y="79734"/>
                  </a:cubicBezTo>
                  <a:cubicBezTo>
                    <a:pt x="47864" y="87526"/>
                    <a:pt x="40329" y="91416"/>
                    <a:pt x="30454" y="91416"/>
                  </a:cubicBezTo>
                  <a:cubicBezTo>
                    <a:pt x="20577" y="91416"/>
                    <a:pt x="13023" y="87526"/>
                    <a:pt x="7790" y="79734"/>
                  </a:cubicBezTo>
                  <a:cubicBezTo>
                    <a:pt x="2596" y="71905"/>
                    <a:pt x="0" y="60573"/>
                    <a:pt x="0" y="45740"/>
                  </a:cubicBezTo>
                  <a:cubicBezTo>
                    <a:pt x="0" y="30868"/>
                    <a:pt x="2596" y="19536"/>
                    <a:pt x="7790" y="11746"/>
                  </a:cubicBezTo>
                  <a:cubicBezTo>
                    <a:pt x="13023" y="3915"/>
                    <a:pt x="20577" y="0"/>
                    <a:pt x="30454" y="0"/>
                  </a:cubicBezTo>
                  <a:close/>
                </a:path>
              </a:pathLst>
            </a:custGeom>
            <a:solidFill>
              <a:srgbClr val="000000"/>
            </a:solidFill>
            <a:ln w="14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 110">
              <a:extLst>
                <a:ext uri="{FF2B5EF4-FFF2-40B4-BE49-F238E27FC236}">
                  <a16:creationId xmlns:a16="http://schemas.microsoft.com/office/drawing/2014/main" id="{BE916576-614F-D45B-5071-11FFD13AF3FA}"/>
                </a:ext>
              </a:extLst>
            </p:cNvPr>
            <p:cNvSpPr/>
            <p:nvPr/>
          </p:nvSpPr>
          <p:spPr>
            <a:xfrm>
              <a:off x="4165844" y="3368601"/>
              <a:ext cx="12452" cy="14993"/>
            </a:xfrm>
            <a:custGeom>
              <a:avLst/>
              <a:gdLst>
                <a:gd name="connsiteX0" fmla="*/ 0 w 12452"/>
                <a:gd name="connsiteY0" fmla="*/ 0 h 14993"/>
                <a:gd name="connsiteX1" fmla="*/ 12452 w 12452"/>
                <a:gd name="connsiteY1" fmla="*/ 0 h 14993"/>
                <a:gd name="connsiteX2" fmla="*/ 12452 w 12452"/>
                <a:gd name="connsiteY2" fmla="*/ 14993 h 14993"/>
                <a:gd name="connsiteX3" fmla="*/ 0 w 12452"/>
                <a:gd name="connsiteY3" fmla="*/ 14993 h 14993"/>
                <a:gd name="connsiteX4" fmla="*/ 0 w 12452"/>
                <a:gd name="connsiteY4" fmla="*/ 0 h 14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52" h="14993">
                  <a:moveTo>
                    <a:pt x="0" y="0"/>
                  </a:moveTo>
                  <a:lnTo>
                    <a:pt x="12452" y="0"/>
                  </a:lnTo>
                  <a:lnTo>
                    <a:pt x="12452" y="14993"/>
                  </a:lnTo>
                  <a:lnTo>
                    <a:pt x="0" y="149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4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 111">
              <a:extLst>
                <a:ext uri="{FF2B5EF4-FFF2-40B4-BE49-F238E27FC236}">
                  <a16:creationId xmlns:a16="http://schemas.microsoft.com/office/drawing/2014/main" id="{CB8DDAF8-521D-61B4-4038-975FBC6F4F85}"/>
                </a:ext>
              </a:extLst>
            </p:cNvPr>
            <p:cNvSpPr/>
            <p:nvPr/>
          </p:nvSpPr>
          <p:spPr>
            <a:xfrm>
              <a:off x="4200192" y="3293883"/>
              <a:ext cx="55949" cy="89710"/>
            </a:xfrm>
            <a:custGeom>
              <a:avLst/>
              <a:gdLst>
                <a:gd name="connsiteX0" fmla="*/ 14342 w 55949"/>
                <a:gd name="connsiteY0" fmla="*/ 79676 h 89710"/>
                <a:gd name="connsiteX1" fmla="*/ 55950 w 55949"/>
                <a:gd name="connsiteY1" fmla="*/ 79676 h 89710"/>
                <a:gd name="connsiteX2" fmla="*/ 55950 w 55949"/>
                <a:gd name="connsiteY2" fmla="*/ 89711 h 89710"/>
                <a:gd name="connsiteX3" fmla="*/ 0 w 55949"/>
                <a:gd name="connsiteY3" fmla="*/ 89711 h 89710"/>
                <a:gd name="connsiteX4" fmla="*/ 0 w 55949"/>
                <a:gd name="connsiteY4" fmla="*/ 79676 h 89710"/>
                <a:gd name="connsiteX5" fmla="*/ 18474 w 55949"/>
                <a:gd name="connsiteY5" fmla="*/ 60848 h 89710"/>
                <a:gd name="connsiteX6" fmla="*/ 33228 w 55949"/>
                <a:gd name="connsiteY6" fmla="*/ 45562 h 89710"/>
                <a:gd name="connsiteX7" fmla="*/ 41196 w 55949"/>
                <a:gd name="connsiteY7" fmla="*/ 34704 h 89710"/>
                <a:gd name="connsiteX8" fmla="*/ 43496 w 55949"/>
                <a:gd name="connsiteY8" fmla="*/ 25910 h 89710"/>
                <a:gd name="connsiteX9" fmla="*/ 38540 w 55949"/>
                <a:gd name="connsiteY9" fmla="*/ 14460 h 89710"/>
                <a:gd name="connsiteX10" fmla="*/ 25732 w 55949"/>
                <a:gd name="connsiteY10" fmla="*/ 10034 h 89710"/>
                <a:gd name="connsiteX11" fmla="*/ 13870 w 55949"/>
                <a:gd name="connsiteY11" fmla="*/ 11982 h 89710"/>
                <a:gd name="connsiteX12" fmla="*/ 590 w 55949"/>
                <a:gd name="connsiteY12" fmla="*/ 17884 h 89710"/>
                <a:gd name="connsiteX13" fmla="*/ 590 w 55949"/>
                <a:gd name="connsiteY13" fmla="*/ 5844 h 89710"/>
                <a:gd name="connsiteX14" fmla="*/ 14046 w 55949"/>
                <a:gd name="connsiteY14" fmla="*/ 1476 h 89710"/>
                <a:gd name="connsiteX15" fmla="*/ 25496 w 55949"/>
                <a:gd name="connsiteY15" fmla="*/ 0 h 89710"/>
                <a:gd name="connsiteX16" fmla="*/ 47334 w 55949"/>
                <a:gd name="connsiteY16" fmla="*/ 6846 h 89710"/>
                <a:gd name="connsiteX17" fmla="*/ 55478 w 55949"/>
                <a:gd name="connsiteY17" fmla="*/ 25142 h 89710"/>
                <a:gd name="connsiteX18" fmla="*/ 53412 w 55949"/>
                <a:gd name="connsiteY18" fmla="*/ 35470 h 89710"/>
                <a:gd name="connsiteX19" fmla="*/ 46034 w 55949"/>
                <a:gd name="connsiteY19" fmla="*/ 46920 h 89710"/>
                <a:gd name="connsiteX20" fmla="*/ 36650 w 55949"/>
                <a:gd name="connsiteY20" fmla="*/ 56836 h 89710"/>
                <a:gd name="connsiteX21" fmla="*/ 14342 w 55949"/>
                <a:gd name="connsiteY21" fmla="*/ 79676 h 8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5949" h="89710">
                  <a:moveTo>
                    <a:pt x="14342" y="79676"/>
                  </a:moveTo>
                  <a:lnTo>
                    <a:pt x="55950" y="79676"/>
                  </a:lnTo>
                  <a:lnTo>
                    <a:pt x="55950" y="89711"/>
                  </a:lnTo>
                  <a:lnTo>
                    <a:pt x="0" y="89711"/>
                  </a:lnTo>
                  <a:lnTo>
                    <a:pt x="0" y="79676"/>
                  </a:lnTo>
                  <a:cubicBezTo>
                    <a:pt x="4525" y="74993"/>
                    <a:pt x="10684" y="68717"/>
                    <a:pt x="18474" y="60848"/>
                  </a:cubicBezTo>
                  <a:cubicBezTo>
                    <a:pt x="26303" y="52940"/>
                    <a:pt x="31222" y="47845"/>
                    <a:pt x="33228" y="45562"/>
                  </a:cubicBezTo>
                  <a:cubicBezTo>
                    <a:pt x="37044" y="41274"/>
                    <a:pt x="39699" y="37654"/>
                    <a:pt x="41196" y="34704"/>
                  </a:cubicBezTo>
                  <a:cubicBezTo>
                    <a:pt x="42730" y="31713"/>
                    <a:pt x="43496" y="28781"/>
                    <a:pt x="43496" y="25910"/>
                  </a:cubicBezTo>
                  <a:cubicBezTo>
                    <a:pt x="43496" y="21227"/>
                    <a:pt x="41844" y="17410"/>
                    <a:pt x="38540" y="14460"/>
                  </a:cubicBezTo>
                  <a:cubicBezTo>
                    <a:pt x="35273" y="11510"/>
                    <a:pt x="31005" y="10034"/>
                    <a:pt x="25732" y="10034"/>
                  </a:cubicBezTo>
                  <a:cubicBezTo>
                    <a:pt x="21995" y="10034"/>
                    <a:pt x="18041" y="10684"/>
                    <a:pt x="13870" y="11982"/>
                  </a:cubicBezTo>
                  <a:cubicBezTo>
                    <a:pt x="9738" y="13280"/>
                    <a:pt x="5312" y="15248"/>
                    <a:pt x="590" y="17884"/>
                  </a:cubicBezTo>
                  <a:lnTo>
                    <a:pt x="590" y="5844"/>
                  </a:lnTo>
                  <a:cubicBezTo>
                    <a:pt x="5391" y="3916"/>
                    <a:pt x="9875" y="2459"/>
                    <a:pt x="14046" y="1476"/>
                  </a:cubicBezTo>
                  <a:cubicBezTo>
                    <a:pt x="18217" y="492"/>
                    <a:pt x="22033" y="0"/>
                    <a:pt x="25496" y="0"/>
                  </a:cubicBezTo>
                  <a:cubicBezTo>
                    <a:pt x="34624" y="0"/>
                    <a:pt x="41904" y="2281"/>
                    <a:pt x="47334" y="6846"/>
                  </a:cubicBezTo>
                  <a:cubicBezTo>
                    <a:pt x="52764" y="11411"/>
                    <a:pt x="55478" y="17509"/>
                    <a:pt x="55478" y="25142"/>
                  </a:cubicBezTo>
                  <a:cubicBezTo>
                    <a:pt x="55478" y="28762"/>
                    <a:pt x="54789" y="32205"/>
                    <a:pt x="53412" y="35470"/>
                  </a:cubicBezTo>
                  <a:cubicBezTo>
                    <a:pt x="52075" y="38697"/>
                    <a:pt x="49615" y="42513"/>
                    <a:pt x="46034" y="46920"/>
                  </a:cubicBezTo>
                  <a:cubicBezTo>
                    <a:pt x="45051" y="48061"/>
                    <a:pt x="41923" y="51366"/>
                    <a:pt x="36650" y="56836"/>
                  </a:cubicBezTo>
                  <a:cubicBezTo>
                    <a:pt x="31378" y="62266"/>
                    <a:pt x="23941" y="69878"/>
                    <a:pt x="14342" y="79676"/>
                  </a:cubicBezTo>
                  <a:close/>
                </a:path>
              </a:pathLst>
            </a:custGeom>
            <a:solidFill>
              <a:srgbClr val="000000"/>
            </a:solidFill>
            <a:ln w="14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 112">
              <a:extLst>
                <a:ext uri="{FF2B5EF4-FFF2-40B4-BE49-F238E27FC236}">
                  <a16:creationId xmlns:a16="http://schemas.microsoft.com/office/drawing/2014/main" id="{D99271F9-8A9A-DB7A-AC84-957F0FC47997}"/>
                </a:ext>
              </a:extLst>
            </p:cNvPr>
            <p:cNvSpPr/>
            <p:nvPr/>
          </p:nvSpPr>
          <p:spPr>
            <a:xfrm>
              <a:off x="4078674" y="2760295"/>
              <a:ext cx="60906" cy="91419"/>
            </a:xfrm>
            <a:custGeom>
              <a:avLst/>
              <a:gdLst>
                <a:gd name="connsiteX0" fmla="*/ 30454 w 60906"/>
                <a:gd name="connsiteY0" fmla="*/ 9444 h 91419"/>
                <a:gd name="connsiteX1" fmla="*/ 16584 w 60906"/>
                <a:gd name="connsiteY1" fmla="*/ 18532 h 91419"/>
                <a:gd name="connsiteX2" fmla="*/ 11980 w 60906"/>
                <a:gd name="connsiteY2" fmla="*/ 45740 h 91419"/>
                <a:gd name="connsiteX3" fmla="*/ 16584 w 60906"/>
                <a:gd name="connsiteY3" fmla="*/ 72948 h 91419"/>
                <a:gd name="connsiteX4" fmla="*/ 30454 w 60906"/>
                <a:gd name="connsiteY4" fmla="*/ 81976 h 91419"/>
                <a:gd name="connsiteX5" fmla="*/ 44322 w 60906"/>
                <a:gd name="connsiteY5" fmla="*/ 72948 h 91419"/>
                <a:gd name="connsiteX6" fmla="*/ 48986 w 60906"/>
                <a:gd name="connsiteY6" fmla="*/ 45740 h 91419"/>
                <a:gd name="connsiteX7" fmla="*/ 44322 w 60906"/>
                <a:gd name="connsiteY7" fmla="*/ 18532 h 91419"/>
                <a:gd name="connsiteX8" fmla="*/ 30454 w 60906"/>
                <a:gd name="connsiteY8" fmla="*/ 9444 h 91419"/>
                <a:gd name="connsiteX9" fmla="*/ 30454 w 60906"/>
                <a:gd name="connsiteY9" fmla="*/ 0 h 91419"/>
                <a:gd name="connsiteX10" fmla="*/ 53058 w 60906"/>
                <a:gd name="connsiteY10" fmla="*/ 11746 h 91419"/>
                <a:gd name="connsiteX11" fmla="*/ 60906 w 60906"/>
                <a:gd name="connsiteY11" fmla="*/ 45740 h 91419"/>
                <a:gd name="connsiteX12" fmla="*/ 53058 w 60906"/>
                <a:gd name="connsiteY12" fmla="*/ 79734 h 91419"/>
                <a:gd name="connsiteX13" fmla="*/ 30454 w 60906"/>
                <a:gd name="connsiteY13" fmla="*/ 91420 h 91419"/>
                <a:gd name="connsiteX14" fmla="*/ 7790 w 60906"/>
                <a:gd name="connsiteY14" fmla="*/ 79734 h 91419"/>
                <a:gd name="connsiteX15" fmla="*/ 0 w 60906"/>
                <a:gd name="connsiteY15" fmla="*/ 45740 h 91419"/>
                <a:gd name="connsiteX16" fmla="*/ 7790 w 60906"/>
                <a:gd name="connsiteY16" fmla="*/ 11746 h 91419"/>
                <a:gd name="connsiteX17" fmla="*/ 30454 w 60906"/>
                <a:gd name="connsiteY17" fmla="*/ 0 h 91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0906" h="91419">
                  <a:moveTo>
                    <a:pt x="30454" y="9444"/>
                  </a:moveTo>
                  <a:cubicBezTo>
                    <a:pt x="24316" y="9444"/>
                    <a:pt x="19692" y="12473"/>
                    <a:pt x="16584" y="18532"/>
                  </a:cubicBezTo>
                  <a:cubicBezTo>
                    <a:pt x="13514" y="24552"/>
                    <a:pt x="11980" y="33621"/>
                    <a:pt x="11980" y="45740"/>
                  </a:cubicBezTo>
                  <a:cubicBezTo>
                    <a:pt x="11980" y="57819"/>
                    <a:pt x="13514" y="66888"/>
                    <a:pt x="16584" y="72948"/>
                  </a:cubicBezTo>
                  <a:cubicBezTo>
                    <a:pt x="19692" y="78966"/>
                    <a:pt x="24316" y="81976"/>
                    <a:pt x="30454" y="81976"/>
                  </a:cubicBezTo>
                  <a:cubicBezTo>
                    <a:pt x="36631" y="81976"/>
                    <a:pt x="41254" y="78966"/>
                    <a:pt x="44322" y="72948"/>
                  </a:cubicBezTo>
                  <a:cubicBezTo>
                    <a:pt x="47431" y="66888"/>
                    <a:pt x="48986" y="57819"/>
                    <a:pt x="48986" y="45740"/>
                  </a:cubicBezTo>
                  <a:cubicBezTo>
                    <a:pt x="48986" y="33621"/>
                    <a:pt x="47431" y="24552"/>
                    <a:pt x="44322" y="18532"/>
                  </a:cubicBezTo>
                  <a:cubicBezTo>
                    <a:pt x="41254" y="12473"/>
                    <a:pt x="36631" y="9444"/>
                    <a:pt x="30454" y="9444"/>
                  </a:cubicBezTo>
                  <a:moveTo>
                    <a:pt x="30454" y="0"/>
                  </a:moveTo>
                  <a:cubicBezTo>
                    <a:pt x="40330" y="0"/>
                    <a:pt x="47864" y="3915"/>
                    <a:pt x="53058" y="11746"/>
                  </a:cubicBezTo>
                  <a:cubicBezTo>
                    <a:pt x="58290" y="19536"/>
                    <a:pt x="60906" y="30868"/>
                    <a:pt x="60906" y="45740"/>
                  </a:cubicBezTo>
                  <a:cubicBezTo>
                    <a:pt x="60906" y="60573"/>
                    <a:pt x="58290" y="71905"/>
                    <a:pt x="53058" y="79734"/>
                  </a:cubicBezTo>
                  <a:cubicBezTo>
                    <a:pt x="47864" y="87524"/>
                    <a:pt x="40330" y="91420"/>
                    <a:pt x="30454" y="91420"/>
                  </a:cubicBezTo>
                  <a:cubicBezTo>
                    <a:pt x="20577" y="91420"/>
                    <a:pt x="13023" y="87524"/>
                    <a:pt x="7790" y="79734"/>
                  </a:cubicBezTo>
                  <a:cubicBezTo>
                    <a:pt x="2596" y="71905"/>
                    <a:pt x="0" y="60573"/>
                    <a:pt x="0" y="45740"/>
                  </a:cubicBezTo>
                  <a:cubicBezTo>
                    <a:pt x="0" y="30868"/>
                    <a:pt x="2596" y="19536"/>
                    <a:pt x="7790" y="11746"/>
                  </a:cubicBezTo>
                  <a:cubicBezTo>
                    <a:pt x="13023" y="3915"/>
                    <a:pt x="20577" y="0"/>
                    <a:pt x="30454" y="0"/>
                  </a:cubicBezTo>
                  <a:close/>
                </a:path>
              </a:pathLst>
            </a:custGeom>
            <a:solidFill>
              <a:srgbClr val="000000"/>
            </a:solidFill>
            <a:ln w="14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 113">
              <a:extLst>
                <a:ext uri="{FF2B5EF4-FFF2-40B4-BE49-F238E27FC236}">
                  <a16:creationId xmlns:a16="http://schemas.microsoft.com/office/drawing/2014/main" id="{B54C71AF-9D47-3002-336C-A3F0CB8DF8A5}"/>
                </a:ext>
              </a:extLst>
            </p:cNvPr>
            <p:cNvSpPr/>
            <p:nvPr/>
          </p:nvSpPr>
          <p:spPr>
            <a:xfrm>
              <a:off x="4160532" y="2835013"/>
              <a:ext cx="12453" cy="14990"/>
            </a:xfrm>
            <a:custGeom>
              <a:avLst/>
              <a:gdLst>
                <a:gd name="connsiteX0" fmla="*/ 0 w 12453"/>
                <a:gd name="connsiteY0" fmla="*/ 0 h 14990"/>
                <a:gd name="connsiteX1" fmla="*/ 12454 w 12453"/>
                <a:gd name="connsiteY1" fmla="*/ 0 h 14990"/>
                <a:gd name="connsiteX2" fmla="*/ 12454 w 12453"/>
                <a:gd name="connsiteY2" fmla="*/ 14990 h 14990"/>
                <a:gd name="connsiteX3" fmla="*/ 0 w 12453"/>
                <a:gd name="connsiteY3" fmla="*/ 14990 h 14990"/>
                <a:gd name="connsiteX4" fmla="*/ 0 w 12453"/>
                <a:gd name="connsiteY4" fmla="*/ 0 h 14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53" h="14990">
                  <a:moveTo>
                    <a:pt x="0" y="0"/>
                  </a:moveTo>
                  <a:lnTo>
                    <a:pt x="12454" y="0"/>
                  </a:lnTo>
                  <a:lnTo>
                    <a:pt x="12454" y="14990"/>
                  </a:lnTo>
                  <a:lnTo>
                    <a:pt x="0" y="149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4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 114">
              <a:extLst>
                <a:ext uri="{FF2B5EF4-FFF2-40B4-BE49-F238E27FC236}">
                  <a16:creationId xmlns:a16="http://schemas.microsoft.com/office/drawing/2014/main" id="{CF970A84-70A0-5A11-4418-51F3097BF779}"/>
                </a:ext>
              </a:extLst>
            </p:cNvPr>
            <p:cNvSpPr/>
            <p:nvPr/>
          </p:nvSpPr>
          <p:spPr>
            <a:xfrm>
              <a:off x="4191930" y="2761889"/>
              <a:ext cx="64212" cy="88114"/>
            </a:xfrm>
            <a:custGeom>
              <a:avLst/>
              <a:gdLst>
                <a:gd name="connsiteX0" fmla="*/ 39778 w 64212"/>
                <a:gd name="connsiteY0" fmla="*/ 10388 h 88114"/>
                <a:gd name="connsiteX1" fmla="*/ 9678 w 64212"/>
                <a:gd name="connsiteY1" fmla="*/ 57424 h 88114"/>
                <a:gd name="connsiteX2" fmla="*/ 39778 w 64212"/>
                <a:gd name="connsiteY2" fmla="*/ 57424 h 88114"/>
                <a:gd name="connsiteX3" fmla="*/ 39778 w 64212"/>
                <a:gd name="connsiteY3" fmla="*/ 10388 h 88114"/>
                <a:gd name="connsiteX4" fmla="*/ 36650 w 64212"/>
                <a:gd name="connsiteY4" fmla="*/ 0 h 88114"/>
                <a:gd name="connsiteX5" fmla="*/ 51640 w 64212"/>
                <a:gd name="connsiteY5" fmla="*/ 0 h 88114"/>
                <a:gd name="connsiteX6" fmla="*/ 51640 w 64212"/>
                <a:gd name="connsiteY6" fmla="*/ 57424 h 88114"/>
                <a:gd name="connsiteX7" fmla="*/ 64212 w 64212"/>
                <a:gd name="connsiteY7" fmla="*/ 57424 h 88114"/>
                <a:gd name="connsiteX8" fmla="*/ 64212 w 64212"/>
                <a:gd name="connsiteY8" fmla="*/ 67340 h 88114"/>
                <a:gd name="connsiteX9" fmla="*/ 51640 w 64212"/>
                <a:gd name="connsiteY9" fmla="*/ 67340 h 88114"/>
                <a:gd name="connsiteX10" fmla="*/ 51640 w 64212"/>
                <a:gd name="connsiteY10" fmla="*/ 88114 h 88114"/>
                <a:gd name="connsiteX11" fmla="*/ 39778 w 64212"/>
                <a:gd name="connsiteY11" fmla="*/ 88114 h 88114"/>
                <a:gd name="connsiteX12" fmla="*/ 39778 w 64212"/>
                <a:gd name="connsiteY12" fmla="*/ 67340 h 88114"/>
                <a:gd name="connsiteX13" fmla="*/ 0 w 64212"/>
                <a:gd name="connsiteY13" fmla="*/ 67340 h 88114"/>
                <a:gd name="connsiteX14" fmla="*/ 0 w 64212"/>
                <a:gd name="connsiteY14" fmla="*/ 55832 h 88114"/>
                <a:gd name="connsiteX15" fmla="*/ 36650 w 64212"/>
                <a:gd name="connsiteY15" fmla="*/ 0 h 8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4212" h="88114">
                  <a:moveTo>
                    <a:pt x="39778" y="10388"/>
                  </a:moveTo>
                  <a:lnTo>
                    <a:pt x="9678" y="57424"/>
                  </a:lnTo>
                  <a:lnTo>
                    <a:pt x="39778" y="57424"/>
                  </a:lnTo>
                  <a:lnTo>
                    <a:pt x="39778" y="10388"/>
                  </a:lnTo>
                  <a:moveTo>
                    <a:pt x="36650" y="0"/>
                  </a:moveTo>
                  <a:lnTo>
                    <a:pt x="51640" y="0"/>
                  </a:lnTo>
                  <a:lnTo>
                    <a:pt x="51640" y="57424"/>
                  </a:lnTo>
                  <a:lnTo>
                    <a:pt x="64212" y="57424"/>
                  </a:lnTo>
                  <a:lnTo>
                    <a:pt x="64212" y="67340"/>
                  </a:lnTo>
                  <a:lnTo>
                    <a:pt x="51640" y="67340"/>
                  </a:lnTo>
                  <a:lnTo>
                    <a:pt x="51640" y="88114"/>
                  </a:lnTo>
                  <a:lnTo>
                    <a:pt x="39778" y="88114"/>
                  </a:lnTo>
                  <a:lnTo>
                    <a:pt x="39778" y="67340"/>
                  </a:lnTo>
                  <a:lnTo>
                    <a:pt x="0" y="67340"/>
                  </a:lnTo>
                  <a:lnTo>
                    <a:pt x="0" y="55832"/>
                  </a:lnTo>
                  <a:lnTo>
                    <a:pt x="36650" y="0"/>
                  </a:lnTo>
                  <a:close/>
                </a:path>
              </a:pathLst>
            </a:custGeom>
            <a:solidFill>
              <a:srgbClr val="000000"/>
            </a:solidFill>
            <a:ln w="14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 115">
              <a:extLst>
                <a:ext uri="{FF2B5EF4-FFF2-40B4-BE49-F238E27FC236}">
                  <a16:creationId xmlns:a16="http://schemas.microsoft.com/office/drawing/2014/main" id="{DB1AE4BE-5F47-125E-C551-2B458502B381}"/>
                </a:ext>
              </a:extLst>
            </p:cNvPr>
            <p:cNvSpPr/>
            <p:nvPr/>
          </p:nvSpPr>
          <p:spPr>
            <a:xfrm>
              <a:off x="4079500" y="2226707"/>
              <a:ext cx="60907" cy="91419"/>
            </a:xfrm>
            <a:custGeom>
              <a:avLst/>
              <a:gdLst>
                <a:gd name="connsiteX0" fmla="*/ 30454 w 60907"/>
                <a:gd name="connsiteY0" fmla="*/ 9444 h 91419"/>
                <a:gd name="connsiteX1" fmla="*/ 16584 w 60907"/>
                <a:gd name="connsiteY1" fmla="*/ 18532 h 91419"/>
                <a:gd name="connsiteX2" fmla="*/ 11982 w 60907"/>
                <a:gd name="connsiteY2" fmla="*/ 45740 h 91419"/>
                <a:gd name="connsiteX3" fmla="*/ 16584 w 60907"/>
                <a:gd name="connsiteY3" fmla="*/ 72948 h 91419"/>
                <a:gd name="connsiteX4" fmla="*/ 30454 w 60907"/>
                <a:gd name="connsiteY4" fmla="*/ 81976 h 91419"/>
                <a:gd name="connsiteX5" fmla="*/ 44324 w 60907"/>
                <a:gd name="connsiteY5" fmla="*/ 72948 h 91419"/>
                <a:gd name="connsiteX6" fmla="*/ 48986 w 60907"/>
                <a:gd name="connsiteY6" fmla="*/ 45740 h 91419"/>
                <a:gd name="connsiteX7" fmla="*/ 44324 w 60907"/>
                <a:gd name="connsiteY7" fmla="*/ 18532 h 91419"/>
                <a:gd name="connsiteX8" fmla="*/ 30454 w 60907"/>
                <a:gd name="connsiteY8" fmla="*/ 9444 h 91419"/>
                <a:gd name="connsiteX9" fmla="*/ 30454 w 60907"/>
                <a:gd name="connsiteY9" fmla="*/ 0 h 91419"/>
                <a:gd name="connsiteX10" fmla="*/ 53058 w 60907"/>
                <a:gd name="connsiteY10" fmla="*/ 11746 h 91419"/>
                <a:gd name="connsiteX11" fmla="*/ 60908 w 60907"/>
                <a:gd name="connsiteY11" fmla="*/ 45740 h 91419"/>
                <a:gd name="connsiteX12" fmla="*/ 53058 w 60907"/>
                <a:gd name="connsiteY12" fmla="*/ 79734 h 91419"/>
                <a:gd name="connsiteX13" fmla="*/ 30454 w 60907"/>
                <a:gd name="connsiteY13" fmla="*/ 91420 h 91419"/>
                <a:gd name="connsiteX14" fmla="*/ 7790 w 60907"/>
                <a:gd name="connsiteY14" fmla="*/ 79734 h 91419"/>
                <a:gd name="connsiteX15" fmla="*/ 0 w 60907"/>
                <a:gd name="connsiteY15" fmla="*/ 45740 h 91419"/>
                <a:gd name="connsiteX16" fmla="*/ 7790 w 60907"/>
                <a:gd name="connsiteY16" fmla="*/ 11746 h 91419"/>
                <a:gd name="connsiteX17" fmla="*/ 30454 w 60907"/>
                <a:gd name="connsiteY17" fmla="*/ 0 h 91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0907" h="91419">
                  <a:moveTo>
                    <a:pt x="30454" y="9444"/>
                  </a:moveTo>
                  <a:cubicBezTo>
                    <a:pt x="24316" y="9444"/>
                    <a:pt x="19693" y="12473"/>
                    <a:pt x="16584" y="18532"/>
                  </a:cubicBezTo>
                  <a:cubicBezTo>
                    <a:pt x="13516" y="24552"/>
                    <a:pt x="11982" y="33621"/>
                    <a:pt x="11982" y="45740"/>
                  </a:cubicBezTo>
                  <a:cubicBezTo>
                    <a:pt x="11982" y="57819"/>
                    <a:pt x="13516" y="66888"/>
                    <a:pt x="16584" y="72948"/>
                  </a:cubicBezTo>
                  <a:cubicBezTo>
                    <a:pt x="19693" y="78966"/>
                    <a:pt x="24316" y="81976"/>
                    <a:pt x="30454" y="81976"/>
                  </a:cubicBezTo>
                  <a:cubicBezTo>
                    <a:pt x="36631" y="81976"/>
                    <a:pt x="41254" y="78966"/>
                    <a:pt x="44324" y="72948"/>
                  </a:cubicBezTo>
                  <a:cubicBezTo>
                    <a:pt x="47431" y="66888"/>
                    <a:pt x="48986" y="57819"/>
                    <a:pt x="48986" y="45740"/>
                  </a:cubicBezTo>
                  <a:cubicBezTo>
                    <a:pt x="48986" y="33621"/>
                    <a:pt x="47431" y="24552"/>
                    <a:pt x="44324" y="18532"/>
                  </a:cubicBezTo>
                  <a:cubicBezTo>
                    <a:pt x="41254" y="12473"/>
                    <a:pt x="36631" y="9444"/>
                    <a:pt x="30454" y="9444"/>
                  </a:cubicBezTo>
                  <a:moveTo>
                    <a:pt x="30454" y="0"/>
                  </a:moveTo>
                  <a:cubicBezTo>
                    <a:pt x="40330" y="0"/>
                    <a:pt x="47864" y="3915"/>
                    <a:pt x="53058" y="11746"/>
                  </a:cubicBezTo>
                  <a:cubicBezTo>
                    <a:pt x="58291" y="19536"/>
                    <a:pt x="60908" y="30868"/>
                    <a:pt x="60908" y="45740"/>
                  </a:cubicBezTo>
                  <a:cubicBezTo>
                    <a:pt x="60908" y="60573"/>
                    <a:pt x="58291" y="71905"/>
                    <a:pt x="53058" y="79734"/>
                  </a:cubicBezTo>
                  <a:cubicBezTo>
                    <a:pt x="47864" y="87524"/>
                    <a:pt x="40330" y="91420"/>
                    <a:pt x="30454" y="91420"/>
                  </a:cubicBezTo>
                  <a:cubicBezTo>
                    <a:pt x="20577" y="91420"/>
                    <a:pt x="13023" y="87524"/>
                    <a:pt x="7790" y="79734"/>
                  </a:cubicBezTo>
                  <a:cubicBezTo>
                    <a:pt x="2596" y="71905"/>
                    <a:pt x="0" y="60573"/>
                    <a:pt x="0" y="45740"/>
                  </a:cubicBezTo>
                  <a:cubicBezTo>
                    <a:pt x="0" y="30868"/>
                    <a:pt x="2596" y="19536"/>
                    <a:pt x="7790" y="11746"/>
                  </a:cubicBezTo>
                  <a:cubicBezTo>
                    <a:pt x="13023" y="3915"/>
                    <a:pt x="20577" y="0"/>
                    <a:pt x="30454" y="0"/>
                  </a:cubicBezTo>
                  <a:close/>
                </a:path>
              </a:pathLst>
            </a:custGeom>
            <a:solidFill>
              <a:srgbClr val="000000"/>
            </a:solidFill>
            <a:ln w="14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 116">
              <a:extLst>
                <a:ext uri="{FF2B5EF4-FFF2-40B4-BE49-F238E27FC236}">
                  <a16:creationId xmlns:a16="http://schemas.microsoft.com/office/drawing/2014/main" id="{713780AA-3527-50CC-EE8E-C6D43382A81C}"/>
                </a:ext>
              </a:extLst>
            </p:cNvPr>
            <p:cNvSpPr/>
            <p:nvPr/>
          </p:nvSpPr>
          <p:spPr>
            <a:xfrm>
              <a:off x="4161358" y="2301425"/>
              <a:ext cx="12453" cy="14990"/>
            </a:xfrm>
            <a:custGeom>
              <a:avLst/>
              <a:gdLst>
                <a:gd name="connsiteX0" fmla="*/ 0 w 12453"/>
                <a:gd name="connsiteY0" fmla="*/ 0 h 14990"/>
                <a:gd name="connsiteX1" fmla="*/ 12454 w 12453"/>
                <a:gd name="connsiteY1" fmla="*/ 0 h 14990"/>
                <a:gd name="connsiteX2" fmla="*/ 12454 w 12453"/>
                <a:gd name="connsiteY2" fmla="*/ 14990 h 14990"/>
                <a:gd name="connsiteX3" fmla="*/ 0 w 12453"/>
                <a:gd name="connsiteY3" fmla="*/ 14990 h 14990"/>
                <a:gd name="connsiteX4" fmla="*/ 0 w 12453"/>
                <a:gd name="connsiteY4" fmla="*/ 0 h 14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53" h="14990">
                  <a:moveTo>
                    <a:pt x="0" y="0"/>
                  </a:moveTo>
                  <a:lnTo>
                    <a:pt x="12454" y="0"/>
                  </a:lnTo>
                  <a:lnTo>
                    <a:pt x="12454" y="14990"/>
                  </a:lnTo>
                  <a:lnTo>
                    <a:pt x="0" y="149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4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 117">
              <a:extLst>
                <a:ext uri="{FF2B5EF4-FFF2-40B4-BE49-F238E27FC236}">
                  <a16:creationId xmlns:a16="http://schemas.microsoft.com/office/drawing/2014/main" id="{4F779EF1-EE5C-F231-FA84-B62ED8AE6D73}"/>
                </a:ext>
              </a:extLst>
            </p:cNvPr>
            <p:cNvSpPr/>
            <p:nvPr/>
          </p:nvSpPr>
          <p:spPr>
            <a:xfrm>
              <a:off x="4195294" y="2226707"/>
              <a:ext cx="60848" cy="91419"/>
            </a:xfrm>
            <a:custGeom>
              <a:avLst/>
              <a:gdLst>
                <a:gd name="connsiteX0" fmla="*/ 31456 w 60848"/>
                <a:gd name="connsiteY0" fmla="*/ 40900 h 91419"/>
                <a:gd name="connsiteX1" fmla="*/ 18708 w 60848"/>
                <a:gd name="connsiteY1" fmla="*/ 46390 h 91419"/>
                <a:gd name="connsiteX2" fmla="*/ 14046 w 60848"/>
                <a:gd name="connsiteY2" fmla="*/ 61438 h 91419"/>
                <a:gd name="connsiteX3" fmla="*/ 18708 w 60848"/>
                <a:gd name="connsiteY3" fmla="*/ 76488 h 91419"/>
                <a:gd name="connsiteX4" fmla="*/ 31456 w 60848"/>
                <a:gd name="connsiteY4" fmla="*/ 81976 h 91419"/>
                <a:gd name="connsiteX5" fmla="*/ 44146 w 60848"/>
                <a:gd name="connsiteY5" fmla="*/ 76488 h 91419"/>
                <a:gd name="connsiteX6" fmla="*/ 48868 w 60848"/>
                <a:gd name="connsiteY6" fmla="*/ 61438 h 91419"/>
                <a:gd name="connsiteX7" fmla="*/ 44146 w 60848"/>
                <a:gd name="connsiteY7" fmla="*/ 46390 h 91419"/>
                <a:gd name="connsiteX8" fmla="*/ 31456 w 60848"/>
                <a:gd name="connsiteY8" fmla="*/ 40900 h 91419"/>
                <a:gd name="connsiteX9" fmla="*/ 55122 w 60848"/>
                <a:gd name="connsiteY9" fmla="*/ 3542 h 91419"/>
                <a:gd name="connsiteX10" fmla="*/ 55122 w 60848"/>
                <a:gd name="connsiteY10" fmla="*/ 14402 h 91419"/>
                <a:gd name="connsiteX11" fmla="*/ 46034 w 60848"/>
                <a:gd name="connsiteY11" fmla="*/ 11156 h 91419"/>
                <a:gd name="connsiteX12" fmla="*/ 37004 w 60848"/>
                <a:gd name="connsiteY12" fmla="*/ 10034 h 91419"/>
                <a:gd name="connsiteX13" fmla="*/ 18944 w 60848"/>
                <a:gd name="connsiteY13" fmla="*/ 18002 h 91419"/>
                <a:gd name="connsiteX14" fmla="*/ 11862 w 60848"/>
                <a:gd name="connsiteY14" fmla="*/ 42080 h 91419"/>
                <a:gd name="connsiteX15" fmla="*/ 20598 w 60848"/>
                <a:gd name="connsiteY15" fmla="*/ 34232 h 91419"/>
                <a:gd name="connsiteX16" fmla="*/ 32164 w 60848"/>
                <a:gd name="connsiteY16" fmla="*/ 31458 h 91419"/>
                <a:gd name="connsiteX17" fmla="*/ 53116 w 60848"/>
                <a:gd name="connsiteY17" fmla="*/ 39542 h 91419"/>
                <a:gd name="connsiteX18" fmla="*/ 60848 w 60848"/>
                <a:gd name="connsiteY18" fmla="*/ 61438 h 91419"/>
                <a:gd name="connsiteX19" fmla="*/ 52822 w 60848"/>
                <a:gd name="connsiteY19" fmla="*/ 83216 h 91419"/>
                <a:gd name="connsiteX20" fmla="*/ 31456 w 60848"/>
                <a:gd name="connsiteY20" fmla="*/ 91420 h 91419"/>
                <a:gd name="connsiteX21" fmla="*/ 8086 w 60848"/>
                <a:gd name="connsiteY21" fmla="*/ 79734 h 91419"/>
                <a:gd name="connsiteX22" fmla="*/ 0 w 60848"/>
                <a:gd name="connsiteY22" fmla="*/ 45740 h 91419"/>
                <a:gd name="connsiteX23" fmla="*/ 9916 w 60848"/>
                <a:gd name="connsiteY23" fmla="*/ 12454 h 91419"/>
                <a:gd name="connsiteX24" fmla="*/ 36532 w 60848"/>
                <a:gd name="connsiteY24" fmla="*/ 0 h 91419"/>
                <a:gd name="connsiteX25" fmla="*/ 45562 w 60848"/>
                <a:gd name="connsiteY25" fmla="*/ 886 h 91419"/>
                <a:gd name="connsiteX26" fmla="*/ 55122 w 60848"/>
                <a:gd name="connsiteY26" fmla="*/ 3542 h 91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60848" h="91419">
                  <a:moveTo>
                    <a:pt x="31456" y="40900"/>
                  </a:moveTo>
                  <a:cubicBezTo>
                    <a:pt x="26105" y="40900"/>
                    <a:pt x="21857" y="42730"/>
                    <a:pt x="18708" y="46390"/>
                  </a:cubicBezTo>
                  <a:cubicBezTo>
                    <a:pt x="15601" y="50048"/>
                    <a:pt x="14046" y="55064"/>
                    <a:pt x="14046" y="61438"/>
                  </a:cubicBezTo>
                  <a:cubicBezTo>
                    <a:pt x="14046" y="67773"/>
                    <a:pt x="15601" y="72789"/>
                    <a:pt x="18708" y="76488"/>
                  </a:cubicBezTo>
                  <a:cubicBezTo>
                    <a:pt x="21857" y="80146"/>
                    <a:pt x="26105" y="81976"/>
                    <a:pt x="31456" y="81976"/>
                  </a:cubicBezTo>
                  <a:cubicBezTo>
                    <a:pt x="36807" y="81976"/>
                    <a:pt x="41038" y="80146"/>
                    <a:pt x="44146" y="76488"/>
                  </a:cubicBezTo>
                  <a:cubicBezTo>
                    <a:pt x="47294" y="72789"/>
                    <a:pt x="48868" y="67773"/>
                    <a:pt x="48868" y="61438"/>
                  </a:cubicBezTo>
                  <a:cubicBezTo>
                    <a:pt x="48868" y="55064"/>
                    <a:pt x="47294" y="50048"/>
                    <a:pt x="44146" y="46390"/>
                  </a:cubicBezTo>
                  <a:cubicBezTo>
                    <a:pt x="41038" y="42730"/>
                    <a:pt x="36807" y="40900"/>
                    <a:pt x="31456" y="40900"/>
                  </a:cubicBezTo>
                  <a:moveTo>
                    <a:pt x="55122" y="3542"/>
                  </a:moveTo>
                  <a:lnTo>
                    <a:pt x="55122" y="14402"/>
                  </a:lnTo>
                  <a:cubicBezTo>
                    <a:pt x="52133" y="12984"/>
                    <a:pt x="49104" y="11903"/>
                    <a:pt x="46034" y="11156"/>
                  </a:cubicBezTo>
                  <a:cubicBezTo>
                    <a:pt x="43005" y="10408"/>
                    <a:pt x="39995" y="10034"/>
                    <a:pt x="37004" y="10034"/>
                  </a:cubicBezTo>
                  <a:cubicBezTo>
                    <a:pt x="29135" y="10034"/>
                    <a:pt x="23115" y="12690"/>
                    <a:pt x="18944" y="18002"/>
                  </a:cubicBezTo>
                  <a:cubicBezTo>
                    <a:pt x="14814" y="23312"/>
                    <a:pt x="12452" y="31338"/>
                    <a:pt x="11862" y="42080"/>
                  </a:cubicBezTo>
                  <a:cubicBezTo>
                    <a:pt x="14183" y="38658"/>
                    <a:pt x="17095" y="36041"/>
                    <a:pt x="20598" y="34232"/>
                  </a:cubicBezTo>
                  <a:cubicBezTo>
                    <a:pt x="24099" y="32383"/>
                    <a:pt x="27955" y="31458"/>
                    <a:pt x="32164" y="31458"/>
                  </a:cubicBezTo>
                  <a:cubicBezTo>
                    <a:pt x="41018" y="31458"/>
                    <a:pt x="48001" y="34153"/>
                    <a:pt x="53116" y="39542"/>
                  </a:cubicBezTo>
                  <a:cubicBezTo>
                    <a:pt x="58271" y="44893"/>
                    <a:pt x="60848" y="52193"/>
                    <a:pt x="60848" y="61438"/>
                  </a:cubicBezTo>
                  <a:cubicBezTo>
                    <a:pt x="60848" y="70487"/>
                    <a:pt x="58173" y="77747"/>
                    <a:pt x="52822" y="83216"/>
                  </a:cubicBezTo>
                  <a:cubicBezTo>
                    <a:pt x="47471" y="88685"/>
                    <a:pt x="40348" y="91420"/>
                    <a:pt x="31456" y="91420"/>
                  </a:cubicBezTo>
                  <a:cubicBezTo>
                    <a:pt x="21267" y="91420"/>
                    <a:pt x="13476" y="87524"/>
                    <a:pt x="8086" y="79734"/>
                  </a:cubicBezTo>
                  <a:cubicBezTo>
                    <a:pt x="2695" y="71905"/>
                    <a:pt x="0" y="60573"/>
                    <a:pt x="0" y="45740"/>
                  </a:cubicBezTo>
                  <a:cubicBezTo>
                    <a:pt x="0" y="31812"/>
                    <a:pt x="3306" y="20716"/>
                    <a:pt x="9916" y="12454"/>
                  </a:cubicBezTo>
                  <a:cubicBezTo>
                    <a:pt x="16526" y="4151"/>
                    <a:pt x="25397" y="0"/>
                    <a:pt x="36532" y="0"/>
                  </a:cubicBezTo>
                  <a:cubicBezTo>
                    <a:pt x="39523" y="0"/>
                    <a:pt x="42533" y="296"/>
                    <a:pt x="45562" y="886"/>
                  </a:cubicBezTo>
                  <a:cubicBezTo>
                    <a:pt x="48632" y="1476"/>
                    <a:pt x="51818" y="2362"/>
                    <a:pt x="55122" y="3542"/>
                  </a:cubicBezTo>
                  <a:close/>
                </a:path>
              </a:pathLst>
            </a:custGeom>
            <a:solidFill>
              <a:srgbClr val="000000"/>
            </a:solidFill>
            <a:ln w="14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 118">
              <a:extLst>
                <a:ext uri="{FF2B5EF4-FFF2-40B4-BE49-F238E27FC236}">
                  <a16:creationId xmlns:a16="http://schemas.microsoft.com/office/drawing/2014/main" id="{2F5A916A-541A-A975-B9BF-BB7586343576}"/>
                </a:ext>
              </a:extLst>
            </p:cNvPr>
            <p:cNvSpPr/>
            <p:nvPr/>
          </p:nvSpPr>
          <p:spPr>
            <a:xfrm>
              <a:off x="3938652" y="3111610"/>
              <a:ext cx="88859" cy="73026"/>
            </a:xfrm>
            <a:custGeom>
              <a:avLst/>
              <a:gdLst>
                <a:gd name="connsiteX0" fmla="*/ 22317 w 88859"/>
                <a:gd name="connsiteY0" fmla="*/ 0 h 73026"/>
                <a:gd name="connsiteX1" fmla="*/ 41905 w 88859"/>
                <a:gd name="connsiteY1" fmla="*/ 5051 h 73026"/>
                <a:gd name="connsiteX2" fmla="*/ 57466 w 88859"/>
                <a:gd name="connsiteY2" fmla="*/ 17882 h 73026"/>
                <a:gd name="connsiteX3" fmla="*/ 63335 w 88859"/>
                <a:gd name="connsiteY3" fmla="*/ 33716 h 73026"/>
                <a:gd name="connsiteX4" fmla="*/ 60742 w 88859"/>
                <a:gd name="connsiteY4" fmla="*/ 41700 h 73026"/>
                <a:gd name="connsiteX5" fmla="*/ 54326 w 88859"/>
                <a:gd name="connsiteY5" fmla="*/ 46546 h 73026"/>
                <a:gd name="connsiteX6" fmla="*/ 70092 w 88859"/>
                <a:gd name="connsiteY6" fmla="*/ 50641 h 73026"/>
                <a:gd name="connsiteX7" fmla="*/ 82308 w 88859"/>
                <a:gd name="connsiteY7" fmla="*/ 53440 h 73026"/>
                <a:gd name="connsiteX8" fmla="*/ 83196 w 88859"/>
                <a:gd name="connsiteY8" fmla="*/ 53303 h 73026"/>
                <a:gd name="connsiteX9" fmla="*/ 83810 w 88859"/>
                <a:gd name="connsiteY9" fmla="*/ 52552 h 73026"/>
                <a:gd name="connsiteX10" fmla="*/ 84356 w 88859"/>
                <a:gd name="connsiteY10" fmla="*/ 50437 h 73026"/>
                <a:gd name="connsiteX11" fmla="*/ 84561 w 88859"/>
                <a:gd name="connsiteY11" fmla="*/ 46410 h 73026"/>
                <a:gd name="connsiteX12" fmla="*/ 84561 w 88859"/>
                <a:gd name="connsiteY12" fmla="*/ 44636 h 73026"/>
                <a:gd name="connsiteX13" fmla="*/ 84970 w 88859"/>
                <a:gd name="connsiteY13" fmla="*/ 43611 h 73026"/>
                <a:gd name="connsiteX14" fmla="*/ 86062 w 88859"/>
                <a:gd name="connsiteY14" fmla="*/ 43065 h 73026"/>
                <a:gd name="connsiteX15" fmla="*/ 88860 w 88859"/>
                <a:gd name="connsiteY15" fmla="*/ 45591 h 73026"/>
                <a:gd name="connsiteX16" fmla="*/ 88656 w 88859"/>
                <a:gd name="connsiteY16" fmla="*/ 52484 h 73026"/>
                <a:gd name="connsiteX17" fmla="*/ 88450 w 88859"/>
                <a:gd name="connsiteY17" fmla="*/ 59445 h 73026"/>
                <a:gd name="connsiteX18" fmla="*/ 88656 w 88859"/>
                <a:gd name="connsiteY18" fmla="*/ 65383 h 73026"/>
                <a:gd name="connsiteX19" fmla="*/ 88860 w 88859"/>
                <a:gd name="connsiteY19" fmla="*/ 71183 h 73026"/>
                <a:gd name="connsiteX20" fmla="*/ 87222 w 88859"/>
                <a:gd name="connsiteY20" fmla="*/ 73026 h 73026"/>
                <a:gd name="connsiteX21" fmla="*/ 85653 w 88859"/>
                <a:gd name="connsiteY21" fmla="*/ 72754 h 73026"/>
                <a:gd name="connsiteX22" fmla="*/ 84834 w 88859"/>
                <a:gd name="connsiteY22" fmla="*/ 72004 h 73026"/>
                <a:gd name="connsiteX23" fmla="*/ 84561 w 88859"/>
                <a:gd name="connsiteY23" fmla="*/ 70979 h 73026"/>
                <a:gd name="connsiteX24" fmla="*/ 84561 w 88859"/>
                <a:gd name="connsiteY24" fmla="*/ 69751 h 73026"/>
                <a:gd name="connsiteX25" fmla="*/ 84015 w 88859"/>
                <a:gd name="connsiteY25" fmla="*/ 65246 h 73026"/>
                <a:gd name="connsiteX26" fmla="*/ 82513 w 88859"/>
                <a:gd name="connsiteY26" fmla="*/ 63403 h 73026"/>
                <a:gd name="connsiteX27" fmla="*/ 78828 w 88859"/>
                <a:gd name="connsiteY27" fmla="*/ 62244 h 73026"/>
                <a:gd name="connsiteX28" fmla="*/ 16585 w 88859"/>
                <a:gd name="connsiteY28" fmla="*/ 46546 h 73026"/>
                <a:gd name="connsiteX29" fmla="*/ 9487 w 88859"/>
                <a:gd name="connsiteY29" fmla="*/ 45591 h 73026"/>
                <a:gd name="connsiteX30" fmla="*/ 4436 w 88859"/>
                <a:gd name="connsiteY30" fmla="*/ 46751 h 73026"/>
                <a:gd name="connsiteX31" fmla="*/ 3071 w 88859"/>
                <a:gd name="connsiteY31" fmla="*/ 49959 h 73026"/>
                <a:gd name="connsiteX32" fmla="*/ 7303 w 88859"/>
                <a:gd name="connsiteY32" fmla="*/ 55827 h 73026"/>
                <a:gd name="connsiteX33" fmla="*/ 19724 w 88859"/>
                <a:gd name="connsiteY33" fmla="*/ 60128 h 73026"/>
                <a:gd name="connsiteX34" fmla="*/ 22454 w 88859"/>
                <a:gd name="connsiteY34" fmla="*/ 61151 h 73026"/>
                <a:gd name="connsiteX35" fmla="*/ 22932 w 88859"/>
                <a:gd name="connsiteY35" fmla="*/ 62516 h 73026"/>
                <a:gd name="connsiteX36" fmla="*/ 21499 w 88859"/>
                <a:gd name="connsiteY36" fmla="*/ 64222 h 73026"/>
                <a:gd name="connsiteX37" fmla="*/ 18973 w 88859"/>
                <a:gd name="connsiteY37" fmla="*/ 63676 h 73026"/>
                <a:gd name="connsiteX38" fmla="*/ 13445 w 88859"/>
                <a:gd name="connsiteY38" fmla="*/ 62107 h 73026"/>
                <a:gd name="connsiteX39" fmla="*/ 7985 w 88859"/>
                <a:gd name="connsiteY39" fmla="*/ 59854 h 73026"/>
                <a:gd name="connsiteX40" fmla="*/ 5596 w 88859"/>
                <a:gd name="connsiteY40" fmla="*/ 58558 h 73026"/>
                <a:gd name="connsiteX41" fmla="*/ 3140 w 88859"/>
                <a:gd name="connsiteY41" fmla="*/ 56715 h 73026"/>
                <a:gd name="connsiteX42" fmla="*/ 819 w 88859"/>
                <a:gd name="connsiteY42" fmla="*/ 53575 h 73026"/>
                <a:gd name="connsiteX43" fmla="*/ 0 w 88859"/>
                <a:gd name="connsiteY43" fmla="*/ 49481 h 73026"/>
                <a:gd name="connsiteX44" fmla="*/ 2594 w 88859"/>
                <a:gd name="connsiteY44" fmla="*/ 41496 h 73026"/>
                <a:gd name="connsiteX45" fmla="*/ 10442 w 88859"/>
                <a:gd name="connsiteY45" fmla="*/ 36923 h 73026"/>
                <a:gd name="connsiteX46" fmla="*/ 2935 w 88859"/>
                <a:gd name="connsiteY46" fmla="*/ 28255 h 73026"/>
                <a:gd name="connsiteX47" fmla="*/ 0 w 88859"/>
                <a:gd name="connsiteY47" fmla="*/ 18632 h 73026"/>
                <a:gd name="connsiteX48" fmla="*/ 6279 w 88859"/>
                <a:gd name="connsiteY48" fmla="*/ 5324 h 73026"/>
                <a:gd name="connsiteX49" fmla="*/ 22317 w 88859"/>
                <a:gd name="connsiteY49" fmla="*/ 0 h 73026"/>
                <a:gd name="connsiteX50" fmla="*/ 16175 w 88859"/>
                <a:gd name="connsiteY50" fmla="*/ 10101 h 73026"/>
                <a:gd name="connsiteX51" fmla="*/ 6552 w 88859"/>
                <a:gd name="connsiteY51" fmla="*/ 12490 h 73026"/>
                <a:gd name="connsiteX52" fmla="*/ 3071 w 88859"/>
                <a:gd name="connsiteY52" fmla="*/ 19042 h 73026"/>
                <a:gd name="connsiteX53" fmla="*/ 8395 w 88859"/>
                <a:gd name="connsiteY53" fmla="*/ 30371 h 73026"/>
                <a:gd name="connsiteX54" fmla="*/ 18154 w 88859"/>
                <a:gd name="connsiteY54" fmla="*/ 37606 h 73026"/>
                <a:gd name="connsiteX55" fmla="*/ 45522 w 88859"/>
                <a:gd name="connsiteY55" fmla="*/ 44499 h 73026"/>
                <a:gd name="connsiteX56" fmla="*/ 47774 w 88859"/>
                <a:gd name="connsiteY56" fmla="*/ 44908 h 73026"/>
                <a:gd name="connsiteX57" fmla="*/ 49412 w 88859"/>
                <a:gd name="connsiteY57" fmla="*/ 44704 h 73026"/>
                <a:gd name="connsiteX58" fmla="*/ 52484 w 88859"/>
                <a:gd name="connsiteY58" fmla="*/ 43680 h 73026"/>
                <a:gd name="connsiteX59" fmla="*/ 56101 w 88859"/>
                <a:gd name="connsiteY59" fmla="*/ 41768 h 73026"/>
                <a:gd name="connsiteX60" fmla="*/ 58967 w 88859"/>
                <a:gd name="connsiteY60" fmla="*/ 38562 h 73026"/>
                <a:gd name="connsiteX61" fmla="*/ 60196 w 88859"/>
                <a:gd name="connsiteY61" fmla="*/ 33851 h 73026"/>
                <a:gd name="connsiteX62" fmla="*/ 56510 w 88859"/>
                <a:gd name="connsiteY62" fmla="*/ 25184 h 73026"/>
                <a:gd name="connsiteX63" fmla="*/ 45863 w 88859"/>
                <a:gd name="connsiteY63" fmla="*/ 17199 h 73026"/>
                <a:gd name="connsiteX64" fmla="*/ 31668 w 88859"/>
                <a:gd name="connsiteY64" fmla="*/ 12626 h 73026"/>
                <a:gd name="connsiteX65" fmla="*/ 16175 w 88859"/>
                <a:gd name="connsiteY65" fmla="*/ 10101 h 73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88859" h="73026">
                  <a:moveTo>
                    <a:pt x="22317" y="0"/>
                  </a:moveTo>
                  <a:cubicBezTo>
                    <a:pt x="28960" y="0"/>
                    <a:pt x="35490" y="1684"/>
                    <a:pt x="41905" y="5051"/>
                  </a:cubicBezTo>
                  <a:cubicBezTo>
                    <a:pt x="48320" y="8371"/>
                    <a:pt x="53507" y="12649"/>
                    <a:pt x="57466" y="17882"/>
                  </a:cubicBezTo>
                  <a:cubicBezTo>
                    <a:pt x="61379" y="23114"/>
                    <a:pt x="63335" y="28392"/>
                    <a:pt x="63335" y="33716"/>
                  </a:cubicBezTo>
                  <a:cubicBezTo>
                    <a:pt x="63335" y="36901"/>
                    <a:pt x="62471" y="39563"/>
                    <a:pt x="60742" y="41700"/>
                  </a:cubicBezTo>
                  <a:cubicBezTo>
                    <a:pt x="58967" y="43793"/>
                    <a:pt x="56829" y="45408"/>
                    <a:pt x="54326" y="46546"/>
                  </a:cubicBezTo>
                  <a:cubicBezTo>
                    <a:pt x="57420" y="47409"/>
                    <a:pt x="62675" y="48775"/>
                    <a:pt x="70092" y="50641"/>
                  </a:cubicBezTo>
                  <a:cubicBezTo>
                    <a:pt x="77508" y="52507"/>
                    <a:pt x="81580" y="53440"/>
                    <a:pt x="82308" y="53440"/>
                  </a:cubicBezTo>
                  <a:cubicBezTo>
                    <a:pt x="82718" y="53440"/>
                    <a:pt x="83014" y="53394"/>
                    <a:pt x="83196" y="53303"/>
                  </a:cubicBezTo>
                  <a:cubicBezTo>
                    <a:pt x="83378" y="53211"/>
                    <a:pt x="83582" y="52962"/>
                    <a:pt x="83810" y="52552"/>
                  </a:cubicBezTo>
                  <a:cubicBezTo>
                    <a:pt x="84083" y="52143"/>
                    <a:pt x="84265" y="51438"/>
                    <a:pt x="84356" y="50437"/>
                  </a:cubicBezTo>
                  <a:cubicBezTo>
                    <a:pt x="84492" y="49436"/>
                    <a:pt x="84561" y="48093"/>
                    <a:pt x="84561" y="46410"/>
                  </a:cubicBezTo>
                  <a:cubicBezTo>
                    <a:pt x="84561" y="45546"/>
                    <a:pt x="84561" y="44955"/>
                    <a:pt x="84561" y="44636"/>
                  </a:cubicBezTo>
                  <a:cubicBezTo>
                    <a:pt x="84606" y="44271"/>
                    <a:pt x="84743" y="43930"/>
                    <a:pt x="84970" y="43611"/>
                  </a:cubicBezTo>
                  <a:cubicBezTo>
                    <a:pt x="85198" y="43247"/>
                    <a:pt x="85562" y="43065"/>
                    <a:pt x="86062" y="43065"/>
                  </a:cubicBezTo>
                  <a:cubicBezTo>
                    <a:pt x="87927" y="43065"/>
                    <a:pt x="88860" y="43907"/>
                    <a:pt x="88860" y="45591"/>
                  </a:cubicBezTo>
                  <a:cubicBezTo>
                    <a:pt x="88860" y="47092"/>
                    <a:pt x="88791" y="49389"/>
                    <a:pt x="88656" y="52484"/>
                  </a:cubicBezTo>
                  <a:cubicBezTo>
                    <a:pt x="88519" y="55577"/>
                    <a:pt x="88450" y="57898"/>
                    <a:pt x="88450" y="59445"/>
                  </a:cubicBezTo>
                  <a:cubicBezTo>
                    <a:pt x="88450" y="60765"/>
                    <a:pt x="88519" y="62745"/>
                    <a:pt x="88656" y="65383"/>
                  </a:cubicBezTo>
                  <a:cubicBezTo>
                    <a:pt x="88791" y="68022"/>
                    <a:pt x="88860" y="69955"/>
                    <a:pt x="88860" y="71183"/>
                  </a:cubicBezTo>
                  <a:cubicBezTo>
                    <a:pt x="88860" y="72412"/>
                    <a:pt x="88313" y="73026"/>
                    <a:pt x="87222" y="73026"/>
                  </a:cubicBezTo>
                  <a:cubicBezTo>
                    <a:pt x="86585" y="73026"/>
                    <a:pt x="86062" y="72936"/>
                    <a:pt x="85653" y="72754"/>
                  </a:cubicBezTo>
                  <a:cubicBezTo>
                    <a:pt x="85289" y="72617"/>
                    <a:pt x="85016" y="72366"/>
                    <a:pt x="84834" y="72004"/>
                  </a:cubicBezTo>
                  <a:cubicBezTo>
                    <a:pt x="84697" y="71639"/>
                    <a:pt x="84606" y="71298"/>
                    <a:pt x="84561" y="70979"/>
                  </a:cubicBezTo>
                  <a:cubicBezTo>
                    <a:pt x="84561" y="70707"/>
                    <a:pt x="84561" y="70298"/>
                    <a:pt x="84561" y="69751"/>
                  </a:cubicBezTo>
                  <a:cubicBezTo>
                    <a:pt x="84561" y="67658"/>
                    <a:pt x="84379" y="66157"/>
                    <a:pt x="84015" y="65246"/>
                  </a:cubicBezTo>
                  <a:cubicBezTo>
                    <a:pt x="83696" y="64336"/>
                    <a:pt x="83196" y="63723"/>
                    <a:pt x="82513" y="63403"/>
                  </a:cubicBezTo>
                  <a:cubicBezTo>
                    <a:pt x="81876" y="63039"/>
                    <a:pt x="80648" y="62653"/>
                    <a:pt x="78828" y="62244"/>
                  </a:cubicBezTo>
                  <a:lnTo>
                    <a:pt x="16585" y="46546"/>
                  </a:lnTo>
                  <a:cubicBezTo>
                    <a:pt x="13809" y="45909"/>
                    <a:pt x="11443" y="45591"/>
                    <a:pt x="9487" y="45591"/>
                  </a:cubicBezTo>
                  <a:cubicBezTo>
                    <a:pt x="7030" y="45591"/>
                    <a:pt x="5346" y="45977"/>
                    <a:pt x="4436" y="46751"/>
                  </a:cubicBezTo>
                  <a:cubicBezTo>
                    <a:pt x="3526" y="47525"/>
                    <a:pt x="3071" y="48594"/>
                    <a:pt x="3071" y="49959"/>
                  </a:cubicBezTo>
                  <a:cubicBezTo>
                    <a:pt x="3071" y="52325"/>
                    <a:pt x="4482" y="54282"/>
                    <a:pt x="7303" y="55827"/>
                  </a:cubicBezTo>
                  <a:cubicBezTo>
                    <a:pt x="10124" y="57375"/>
                    <a:pt x="14264" y="58808"/>
                    <a:pt x="19724" y="60128"/>
                  </a:cubicBezTo>
                  <a:cubicBezTo>
                    <a:pt x="21226" y="60538"/>
                    <a:pt x="22135" y="60879"/>
                    <a:pt x="22454" y="61151"/>
                  </a:cubicBezTo>
                  <a:cubicBezTo>
                    <a:pt x="22772" y="61378"/>
                    <a:pt x="22932" y="61833"/>
                    <a:pt x="22932" y="62516"/>
                  </a:cubicBezTo>
                  <a:cubicBezTo>
                    <a:pt x="22886" y="63654"/>
                    <a:pt x="22409" y="64222"/>
                    <a:pt x="21499" y="64222"/>
                  </a:cubicBezTo>
                  <a:cubicBezTo>
                    <a:pt x="21271" y="64222"/>
                    <a:pt x="20429" y="64040"/>
                    <a:pt x="18973" y="63676"/>
                  </a:cubicBezTo>
                  <a:cubicBezTo>
                    <a:pt x="17472" y="63313"/>
                    <a:pt x="15629" y="62790"/>
                    <a:pt x="13445" y="62107"/>
                  </a:cubicBezTo>
                  <a:cubicBezTo>
                    <a:pt x="11216" y="61380"/>
                    <a:pt x="9396" y="60628"/>
                    <a:pt x="7985" y="59854"/>
                  </a:cubicBezTo>
                  <a:cubicBezTo>
                    <a:pt x="7030" y="59400"/>
                    <a:pt x="6234" y="58967"/>
                    <a:pt x="5596" y="58558"/>
                  </a:cubicBezTo>
                  <a:cubicBezTo>
                    <a:pt x="4959" y="58148"/>
                    <a:pt x="4141" y="57534"/>
                    <a:pt x="3140" y="56715"/>
                  </a:cubicBezTo>
                  <a:cubicBezTo>
                    <a:pt x="2138" y="55851"/>
                    <a:pt x="1365" y="54803"/>
                    <a:pt x="819" y="53575"/>
                  </a:cubicBezTo>
                  <a:cubicBezTo>
                    <a:pt x="273" y="52347"/>
                    <a:pt x="0" y="50983"/>
                    <a:pt x="0" y="49481"/>
                  </a:cubicBezTo>
                  <a:cubicBezTo>
                    <a:pt x="0" y="46569"/>
                    <a:pt x="865" y="43907"/>
                    <a:pt x="2594" y="41496"/>
                  </a:cubicBezTo>
                  <a:cubicBezTo>
                    <a:pt x="4323" y="39085"/>
                    <a:pt x="6939" y="37559"/>
                    <a:pt x="10442" y="36923"/>
                  </a:cubicBezTo>
                  <a:cubicBezTo>
                    <a:pt x="7394" y="34329"/>
                    <a:pt x="4891" y="31440"/>
                    <a:pt x="2935" y="28255"/>
                  </a:cubicBezTo>
                  <a:cubicBezTo>
                    <a:pt x="978" y="25071"/>
                    <a:pt x="0" y="21862"/>
                    <a:pt x="0" y="18632"/>
                  </a:cubicBezTo>
                  <a:cubicBezTo>
                    <a:pt x="0" y="13264"/>
                    <a:pt x="2093" y="8827"/>
                    <a:pt x="6279" y="5324"/>
                  </a:cubicBezTo>
                  <a:cubicBezTo>
                    <a:pt x="10419" y="1775"/>
                    <a:pt x="15766" y="0"/>
                    <a:pt x="22317" y="0"/>
                  </a:cubicBezTo>
                  <a:moveTo>
                    <a:pt x="16175" y="10101"/>
                  </a:moveTo>
                  <a:cubicBezTo>
                    <a:pt x="12035" y="10101"/>
                    <a:pt x="8827" y="10898"/>
                    <a:pt x="6552" y="12490"/>
                  </a:cubicBezTo>
                  <a:cubicBezTo>
                    <a:pt x="4232" y="14037"/>
                    <a:pt x="3071" y="16221"/>
                    <a:pt x="3071" y="19042"/>
                  </a:cubicBezTo>
                  <a:cubicBezTo>
                    <a:pt x="3071" y="22546"/>
                    <a:pt x="4846" y="26322"/>
                    <a:pt x="8395" y="30371"/>
                  </a:cubicBezTo>
                  <a:cubicBezTo>
                    <a:pt x="11762" y="34376"/>
                    <a:pt x="15015" y="36787"/>
                    <a:pt x="18154" y="37606"/>
                  </a:cubicBezTo>
                  <a:lnTo>
                    <a:pt x="45522" y="44499"/>
                  </a:lnTo>
                  <a:lnTo>
                    <a:pt x="47774" y="44908"/>
                  </a:lnTo>
                  <a:cubicBezTo>
                    <a:pt x="48047" y="44908"/>
                    <a:pt x="48593" y="44839"/>
                    <a:pt x="49412" y="44704"/>
                  </a:cubicBezTo>
                  <a:cubicBezTo>
                    <a:pt x="50186" y="44522"/>
                    <a:pt x="51210" y="44179"/>
                    <a:pt x="52484" y="43680"/>
                  </a:cubicBezTo>
                  <a:cubicBezTo>
                    <a:pt x="53758" y="43133"/>
                    <a:pt x="54963" y="42497"/>
                    <a:pt x="56101" y="41768"/>
                  </a:cubicBezTo>
                  <a:cubicBezTo>
                    <a:pt x="57193" y="40995"/>
                    <a:pt x="58148" y="39927"/>
                    <a:pt x="58967" y="38562"/>
                  </a:cubicBezTo>
                  <a:cubicBezTo>
                    <a:pt x="59786" y="37150"/>
                    <a:pt x="60196" y="35581"/>
                    <a:pt x="60196" y="33851"/>
                  </a:cubicBezTo>
                  <a:cubicBezTo>
                    <a:pt x="60196" y="31076"/>
                    <a:pt x="58967" y="28187"/>
                    <a:pt x="56510" y="25184"/>
                  </a:cubicBezTo>
                  <a:cubicBezTo>
                    <a:pt x="54053" y="22135"/>
                    <a:pt x="50504" y="19473"/>
                    <a:pt x="45863" y="17199"/>
                  </a:cubicBezTo>
                  <a:cubicBezTo>
                    <a:pt x="42860" y="15789"/>
                    <a:pt x="38128" y="14265"/>
                    <a:pt x="31668" y="12626"/>
                  </a:cubicBezTo>
                  <a:cubicBezTo>
                    <a:pt x="25161" y="10943"/>
                    <a:pt x="19997" y="10101"/>
                    <a:pt x="16175" y="10101"/>
                  </a:cubicBezTo>
                  <a:close/>
                </a:path>
              </a:pathLst>
            </a:custGeom>
            <a:solidFill>
              <a:srgbClr val="000000"/>
            </a:solidFill>
            <a:ln w="14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 119">
              <a:extLst>
                <a:ext uri="{FF2B5EF4-FFF2-40B4-BE49-F238E27FC236}">
                  <a16:creationId xmlns:a16="http://schemas.microsoft.com/office/drawing/2014/main" id="{C49DB64B-5E76-E670-21B0-07A867BEC1C7}"/>
                </a:ext>
              </a:extLst>
            </p:cNvPr>
            <p:cNvSpPr/>
            <p:nvPr/>
          </p:nvSpPr>
          <p:spPr>
            <a:xfrm>
              <a:off x="3895587" y="3063577"/>
              <a:ext cx="139774" cy="32417"/>
            </a:xfrm>
            <a:custGeom>
              <a:avLst/>
              <a:gdLst>
                <a:gd name="connsiteX0" fmla="*/ 69887 w 139774"/>
                <a:gd name="connsiteY0" fmla="*/ 32418 h 32417"/>
                <a:gd name="connsiteX1" fmla="*/ 27231 w 139774"/>
                <a:gd name="connsiteY1" fmla="*/ 23614 h 32417"/>
                <a:gd name="connsiteX2" fmla="*/ 12558 w 139774"/>
                <a:gd name="connsiteY2" fmla="*/ 14606 h 32417"/>
                <a:gd name="connsiteX3" fmla="*/ 2935 w 139774"/>
                <a:gd name="connsiteY3" fmla="*/ 5868 h 32417"/>
                <a:gd name="connsiteX4" fmla="*/ 0 w 139774"/>
                <a:gd name="connsiteY4" fmla="*/ 1432 h 32417"/>
                <a:gd name="connsiteX5" fmla="*/ 1365 w 139774"/>
                <a:gd name="connsiteY5" fmla="*/ 0 h 32417"/>
                <a:gd name="connsiteX6" fmla="*/ 3754 w 139774"/>
                <a:gd name="connsiteY6" fmla="*/ 1843 h 32417"/>
                <a:gd name="connsiteX7" fmla="*/ 69887 w 139774"/>
                <a:gd name="connsiteY7" fmla="*/ 24295 h 32417"/>
                <a:gd name="connsiteX8" fmla="*/ 135270 w 139774"/>
                <a:gd name="connsiteY8" fmla="*/ 2388 h 32417"/>
                <a:gd name="connsiteX9" fmla="*/ 138410 w 139774"/>
                <a:gd name="connsiteY9" fmla="*/ 0 h 32417"/>
                <a:gd name="connsiteX10" fmla="*/ 139775 w 139774"/>
                <a:gd name="connsiteY10" fmla="*/ 1432 h 32417"/>
                <a:gd name="connsiteX11" fmla="*/ 136976 w 139774"/>
                <a:gd name="connsiteY11" fmla="*/ 5733 h 32417"/>
                <a:gd name="connsiteX12" fmla="*/ 127762 w 139774"/>
                <a:gd name="connsiteY12" fmla="*/ 14263 h 32417"/>
                <a:gd name="connsiteX13" fmla="*/ 113498 w 139774"/>
                <a:gd name="connsiteY13" fmla="*/ 23204 h 32417"/>
                <a:gd name="connsiteX14" fmla="*/ 69887 w 139774"/>
                <a:gd name="connsiteY14" fmla="*/ 32418 h 3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9774" h="32417">
                  <a:moveTo>
                    <a:pt x="69887" y="32418"/>
                  </a:moveTo>
                  <a:cubicBezTo>
                    <a:pt x="54144" y="32418"/>
                    <a:pt x="39926" y="29484"/>
                    <a:pt x="27231" y="23614"/>
                  </a:cubicBezTo>
                  <a:cubicBezTo>
                    <a:pt x="21908" y="21112"/>
                    <a:pt x="17017" y="18109"/>
                    <a:pt x="12558" y="14606"/>
                  </a:cubicBezTo>
                  <a:cubicBezTo>
                    <a:pt x="8099" y="11102"/>
                    <a:pt x="4891" y="8189"/>
                    <a:pt x="2935" y="5868"/>
                  </a:cubicBezTo>
                  <a:cubicBezTo>
                    <a:pt x="978" y="3548"/>
                    <a:pt x="0" y="2069"/>
                    <a:pt x="0" y="1432"/>
                  </a:cubicBezTo>
                  <a:cubicBezTo>
                    <a:pt x="0" y="523"/>
                    <a:pt x="455" y="45"/>
                    <a:pt x="1365" y="0"/>
                  </a:cubicBezTo>
                  <a:cubicBezTo>
                    <a:pt x="1820" y="0"/>
                    <a:pt x="2616" y="615"/>
                    <a:pt x="3754" y="1843"/>
                  </a:cubicBezTo>
                  <a:cubicBezTo>
                    <a:pt x="19042" y="16857"/>
                    <a:pt x="41086" y="24341"/>
                    <a:pt x="69887" y="24295"/>
                  </a:cubicBezTo>
                  <a:cubicBezTo>
                    <a:pt x="98779" y="24295"/>
                    <a:pt x="120573" y="16993"/>
                    <a:pt x="135270" y="2388"/>
                  </a:cubicBezTo>
                  <a:cubicBezTo>
                    <a:pt x="136862" y="796"/>
                    <a:pt x="137908" y="0"/>
                    <a:pt x="138410" y="0"/>
                  </a:cubicBezTo>
                  <a:cubicBezTo>
                    <a:pt x="139320" y="0"/>
                    <a:pt x="139775" y="478"/>
                    <a:pt x="139775" y="1432"/>
                  </a:cubicBezTo>
                  <a:cubicBezTo>
                    <a:pt x="139775" y="2069"/>
                    <a:pt x="138842" y="3502"/>
                    <a:pt x="136976" y="5733"/>
                  </a:cubicBezTo>
                  <a:cubicBezTo>
                    <a:pt x="135110" y="7962"/>
                    <a:pt x="132038" y="10806"/>
                    <a:pt x="127762" y="14263"/>
                  </a:cubicBezTo>
                  <a:cubicBezTo>
                    <a:pt x="123485" y="17722"/>
                    <a:pt x="118731" y="20703"/>
                    <a:pt x="113498" y="23204"/>
                  </a:cubicBezTo>
                  <a:cubicBezTo>
                    <a:pt x="100804" y="29347"/>
                    <a:pt x="86267" y="32418"/>
                    <a:pt x="69887" y="32418"/>
                  </a:cubicBezTo>
                  <a:close/>
                </a:path>
              </a:pathLst>
            </a:custGeom>
            <a:solidFill>
              <a:srgbClr val="000000"/>
            </a:solidFill>
            <a:ln w="14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 120">
              <a:extLst>
                <a:ext uri="{FF2B5EF4-FFF2-40B4-BE49-F238E27FC236}">
                  <a16:creationId xmlns:a16="http://schemas.microsoft.com/office/drawing/2014/main" id="{1B0938EE-09E8-5F4A-EE81-D0A143B3A0C9}"/>
                </a:ext>
              </a:extLst>
            </p:cNvPr>
            <p:cNvSpPr/>
            <p:nvPr/>
          </p:nvSpPr>
          <p:spPr>
            <a:xfrm>
              <a:off x="3938652" y="2960409"/>
              <a:ext cx="63335" cy="92546"/>
            </a:xfrm>
            <a:custGeom>
              <a:avLst/>
              <a:gdLst>
                <a:gd name="connsiteX0" fmla="*/ 9760 w 63335"/>
                <a:gd name="connsiteY0" fmla="*/ 0 h 92546"/>
                <a:gd name="connsiteX1" fmla="*/ 26617 w 63335"/>
                <a:gd name="connsiteY1" fmla="*/ 2867 h 92546"/>
                <a:gd name="connsiteX2" fmla="*/ 46136 w 63335"/>
                <a:gd name="connsiteY2" fmla="*/ 9214 h 92546"/>
                <a:gd name="connsiteX3" fmla="*/ 63335 w 63335"/>
                <a:gd name="connsiteY3" fmla="*/ 29484 h 92546"/>
                <a:gd name="connsiteX4" fmla="*/ 63199 w 63335"/>
                <a:gd name="connsiteY4" fmla="*/ 32623 h 92546"/>
                <a:gd name="connsiteX5" fmla="*/ 62448 w 63335"/>
                <a:gd name="connsiteY5" fmla="*/ 36378 h 92546"/>
                <a:gd name="connsiteX6" fmla="*/ 60878 w 63335"/>
                <a:gd name="connsiteY6" fmla="*/ 40472 h 92546"/>
                <a:gd name="connsiteX7" fmla="*/ 57944 w 63335"/>
                <a:gd name="connsiteY7" fmla="*/ 44158 h 92546"/>
                <a:gd name="connsiteX8" fmla="*/ 53507 w 63335"/>
                <a:gd name="connsiteY8" fmla="*/ 46956 h 92546"/>
                <a:gd name="connsiteX9" fmla="*/ 63335 w 63335"/>
                <a:gd name="connsiteY9" fmla="*/ 61492 h 92546"/>
                <a:gd name="connsiteX10" fmla="*/ 58967 w 63335"/>
                <a:gd name="connsiteY10" fmla="*/ 75757 h 92546"/>
                <a:gd name="connsiteX11" fmla="*/ 45659 w 63335"/>
                <a:gd name="connsiteY11" fmla="*/ 81353 h 92546"/>
                <a:gd name="connsiteX12" fmla="*/ 35694 w 63335"/>
                <a:gd name="connsiteY12" fmla="*/ 79715 h 92546"/>
                <a:gd name="connsiteX13" fmla="*/ 17472 w 63335"/>
                <a:gd name="connsiteY13" fmla="*/ 73504 h 92546"/>
                <a:gd name="connsiteX14" fmla="*/ 7644 w 63335"/>
                <a:gd name="connsiteY14" fmla="*/ 70979 h 92546"/>
                <a:gd name="connsiteX15" fmla="*/ 5051 w 63335"/>
                <a:gd name="connsiteY15" fmla="*/ 71320 h 92546"/>
                <a:gd name="connsiteX16" fmla="*/ 3686 w 63335"/>
                <a:gd name="connsiteY16" fmla="*/ 72345 h 92546"/>
                <a:gd name="connsiteX17" fmla="*/ 3208 w 63335"/>
                <a:gd name="connsiteY17" fmla="*/ 73369 h 92546"/>
                <a:gd name="connsiteX18" fmla="*/ 3071 w 63335"/>
                <a:gd name="connsiteY18" fmla="*/ 74460 h 92546"/>
                <a:gd name="connsiteX19" fmla="*/ 7234 w 63335"/>
                <a:gd name="connsiteY19" fmla="*/ 82240 h 92546"/>
                <a:gd name="connsiteX20" fmla="*/ 20407 w 63335"/>
                <a:gd name="connsiteY20" fmla="*/ 88588 h 92546"/>
                <a:gd name="connsiteX21" fmla="*/ 22522 w 63335"/>
                <a:gd name="connsiteY21" fmla="*/ 89475 h 92546"/>
                <a:gd name="connsiteX22" fmla="*/ 22932 w 63335"/>
                <a:gd name="connsiteY22" fmla="*/ 90840 h 92546"/>
                <a:gd name="connsiteX23" fmla="*/ 21499 w 63335"/>
                <a:gd name="connsiteY23" fmla="*/ 92546 h 92546"/>
                <a:gd name="connsiteX24" fmla="*/ 18837 w 63335"/>
                <a:gd name="connsiteY24" fmla="*/ 91931 h 92546"/>
                <a:gd name="connsiteX25" fmla="*/ 13445 w 63335"/>
                <a:gd name="connsiteY25" fmla="*/ 89884 h 92546"/>
                <a:gd name="connsiteX26" fmla="*/ 7234 w 63335"/>
                <a:gd name="connsiteY26" fmla="*/ 86335 h 92546"/>
                <a:gd name="connsiteX27" fmla="*/ 2116 w 63335"/>
                <a:gd name="connsiteY27" fmla="*/ 81080 h 92546"/>
                <a:gd name="connsiteX28" fmla="*/ 0 w 63335"/>
                <a:gd name="connsiteY28" fmla="*/ 74051 h 92546"/>
                <a:gd name="connsiteX29" fmla="*/ 3344 w 63335"/>
                <a:gd name="connsiteY29" fmla="*/ 65793 h 92546"/>
                <a:gd name="connsiteX30" fmla="*/ 11466 w 63335"/>
                <a:gd name="connsiteY30" fmla="*/ 62585 h 92546"/>
                <a:gd name="connsiteX31" fmla="*/ 14332 w 63335"/>
                <a:gd name="connsiteY31" fmla="*/ 62926 h 92546"/>
                <a:gd name="connsiteX32" fmla="*/ 16721 w 63335"/>
                <a:gd name="connsiteY32" fmla="*/ 63609 h 92546"/>
                <a:gd name="connsiteX33" fmla="*/ 20407 w 63335"/>
                <a:gd name="connsiteY33" fmla="*/ 64974 h 92546"/>
                <a:gd name="connsiteX34" fmla="*/ 37878 w 63335"/>
                <a:gd name="connsiteY34" fmla="*/ 70911 h 92546"/>
                <a:gd name="connsiteX35" fmla="*/ 47501 w 63335"/>
                <a:gd name="connsiteY35" fmla="*/ 72276 h 92546"/>
                <a:gd name="connsiteX36" fmla="*/ 49822 w 63335"/>
                <a:gd name="connsiteY36" fmla="*/ 72208 h 92546"/>
                <a:gd name="connsiteX37" fmla="*/ 52961 w 63335"/>
                <a:gd name="connsiteY37" fmla="*/ 71594 h 92546"/>
                <a:gd name="connsiteX38" fmla="*/ 56510 w 63335"/>
                <a:gd name="connsiteY38" fmla="*/ 69887 h 92546"/>
                <a:gd name="connsiteX39" fmla="*/ 59036 w 63335"/>
                <a:gd name="connsiteY39" fmla="*/ 66543 h 92546"/>
                <a:gd name="connsiteX40" fmla="*/ 60196 w 63335"/>
                <a:gd name="connsiteY40" fmla="*/ 61083 h 92546"/>
                <a:gd name="connsiteX41" fmla="*/ 48457 w 63335"/>
                <a:gd name="connsiteY41" fmla="*/ 48185 h 92546"/>
                <a:gd name="connsiteX42" fmla="*/ 46000 w 63335"/>
                <a:gd name="connsiteY42" fmla="*/ 48320 h 92546"/>
                <a:gd name="connsiteX43" fmla="*/ 36718 w 63335"/>
                <a:gd name="connsiteY43" fmla="*/ 47092 h 92546"/>
                <a:gd name="connsiteX44" fmla="*/ 27641 w 63335"/>
                <a:gd name="connsiteY44" fmla="*/ 44772 h 92546"/>
                <a:gd name="connsiteX45" fmla="*/ 12831 w 63335"/>
                <a:gd name="connsiteY45" fmla="*/ 41086 h 92546"/>
                <a:gd name="connsiteX46" fmla="*/ 5460 w 63335"/>
                <a:gd name="connsiteY46" fmla="*/ 39106 h 92546"/>
                <a:gd name="connsiteX47" fmla="*/ 2525 w 63335"/>
                <a:gd name="connsiteY47" fmla="*/ 36923 h 92546"/>
                <a:gd name="connsiteX48" fmla="*/ 1501 w 63335"/>
                <a:gd name="connsiteY48" fmla="*/ 33920 h 92546"/>
                <a:gd name="connsiteX49" fmla="*/ 2525 w 63335"/>
                <a:gd name="connsiteY49" fmla="*/ 31054 h 92546"/>
                <a:gd name="connsiteX50" fmla="*/ 5323 w 63335"/>
                <a:gd name="connsiteY50" fmla="*/ 29893 h 92546"/>
                <a:gd name="connsiteX51" fmla="*/ 7234 w 63335"/>
                <a:gd name="connsiteY51" fmla="*/ 30302 h 92546"/>
                <a:gd name="connsiteX52" fmla="*/ 10988 w 63335"/>
                <a:gd name="connsiteY52" fmla="*/ 31190 h 92546"/>
                <a:gd name="connsiteX53" fmla="*/ 14401 w 63335"/>
                <a:gd name="connsiteY53" fmla="*/ 32010 h 92546"/>
                <a:gd name="connsiteX54" fmla="*/ 37878 w 63335"/>
                <a:gd name="connsiteY54" fmla="*/ 37878 h 92546"/>
                <a:gd name="connsiteX55" fmla="*/ 48047 w 63335"/>
                <a:gd name="connsiteY55" fmla="*/ 39380 h 92546"/>
                <a:gd name="connsiteX56" fmla="*/ 57124 w 63335"/>
                <a:gd name="connsiteY56" fmla="*/ 36719 h 92546"/>
                <a:gd name="connsiteX57" fmla="*/ 60196 w 63335"/>
                <a:gd name="connsiteY57" fmla="*/ 29074 h 92546"/>
                <a:gd name="connsiteX58" fmla="*/ 47911 w 63335"/>
                <a:gd name="connsiteY58" fmla="*/ 13718 h 92546"/>
                <a:gd name="connsiteX59" fmla="*/ 34261 w 63335"/>
                <a:gd name="connsiteY59" fmla="*/ 8532 h 92546"/>
                <a:gd name="connsiteX60" fmla="*/ 22317 w 63335"/>
                <a:gd name="connsiteY60" fmla="*/ 6007 h 92546"/>
                <a:gd name="connsiteX61" fmla="*/ 10442 w 63335"/>
                <a:gd name="connsiteY61" fmla="*/ 11057 h 92546"/>
                <a:gd name="connsiteX62" fmla="*/ 8736 w 63335"/>
                <a:gd name="connsiteY62" fmla="*/ 12627 h 92546"/>
                <a:gd name="connsiteX63" fmla="*/ 6688 w 63335"/>
                <a:gd name="connsiteY63" fmla="*/ 13104 h 92546"/>
                <a:gd name="connsiteX64" fmla="*/ 2184 w 63335"/>
                <a:gd name="connsiteY64" fmla="*/ 10920 h 92546"/>
                <a:gd name="connsiteX65" fmla="*/ 0 w 63335"/>
                <a:gd name="connsiteY65" fmla="*/ 6142 h 92546"/>
                <a:gd name="connsiteX66" fmla="*/ 2321 w 63335"/>
                <a:gd name="connsiteY66" fmla="*/ 1911 h 92546"/>
                <a:gd name="connsiteX67" fmla="*/ 9760 w 63335"/>
                <a:gd name="connsiteY67" fmla="*/ 0 h 92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63335" h="92546">
                  <a:moveTo>
                    <a:pt x="9760" y="0"/>
                  </a:moveTo>
                  <a:cubicBezTo>
                    <a:pt x="13263" y="0"/>
                    <a:pt x="18882" y="956"/>
                    <a:pt x="26617" y="2867"/>
                  </a:cubicBezTo>
                  <a:cubicBezTo>
                    <a:pt x="34352" y="4777"/>
                    <a:pt x="40858" y="6893"/>
                    <a:pt x="46136" y="9214"/>
                  </a:cubicBezTo>
                  <a:cubicBezTo>
                    <a:pt x="57602" y="14173"/>
                    <a:pt x="63335" y="20930"/>
                    <a:pt x="63335" y="29484"/>
                  </a:cubicBezTo>
                  <a:cubicBezTo>
                    <a:pt x="63335" y="30531"/>
                    <a:pt x="63290" y="31577"/>
                    <a:pt x="63199" y="32623"/>
                  </a:cubicBezTo>
                  <a:cubicBezTo>
                    <a:pt x="63108" y="33624"/>
                    <a:pt x="62857" y="34876"/>
                    <a:pt x="62448" y="36378"/>
                  </a:cubicBezTo>
                  <a:cubicBezTo>
                    <a:pt x="62038" y="37878"/>
                    <a:pt x="61515" y="39244"/>
                    <a:pt x="60878" y="40472"/>
                  </a:cubicBezTo>
                  <a:cubicBezTo>
                    <a:pt x="60196" y="41700"/>
                    <a:pt x="59217" y="42929"/>
                    <a:pt x="57944" y="44158"/>
                  </a:cubicBezTo>
                  <a:cubicBezTo>
                    <a:pt x="56669" y="45341"/>
                    <a:pt x="55191" y="46273"/>
                    <a:pt x="53507" y="46956"/>
                  </a:cubicBezTo>
                  <a:cubicBezTo>
                    <a:pt x="60059" y="50733"/>
                    <a:pt x="63335" y="55578"/>
                    <a:pt x="63335" y="61492"/>
                  </a:cubicBezTo>
                  <a:cubicBezTo>
                    <a:pt x="63335" y="67225"/>
                    <a:pt x="61879" y="71980"/>
                    <a:pt x="58967" y="75757"/>
                  </a:cubicBezTo>
                  <a:cubicBezTo>
                    <a:pt x="56055" y="79488"/>
                    <a:pt x="51619" y="81353"/>
                    <a:pt x="45659" y="81353"/>
                  </a:cubicBezTo>
                  <a:cubicBezTo>
                    <a:pt x="42974" y="81353"/>
                    <a:pt x="39653" y="80806"/>
                    <a:pt x="35694" y="79715"/>
                  </a:cubicBezTo>
                  <a:cubicBezTo>
                    <a:pt x="31736" y="78624"/>
                    <a:pt x="25662" y="76554"/>
                    <a:pt x="17472" y="73504"/>
                  </a:cubicBezTo>
                  <a:cubicBezTo>
                    <a:pt x="13240" y="71822"/>
                    <a:pt x="9964" y="70979"/>
                    <a:pt x="7644" y="70979"/>
                  </a:cubicBezTo>
                  <a:cubicBezTo>
                    <a:pt x="6597" y="70979"/>
                    <a:pt x="5733" y="71093"/>
                    <a:pt x="5051" y="71320"/>
                  </a:cubicBezTo>
                  <a:cubicBezTo>
                    <a:pt x="4368" y="71548"/>
                    <a:pt x="3913" y="71889"/>
                    <a:pt x="3686" y="72345"/>
                  </a:cubicBezTo>
                  <a:cubicBezTo>
                    <a:pt x="3413" y="72754"/>
                    <a:pt x="3253" y="73095"/>
                    <a:pt x="3208" y="73369"/>
                  </a:cubicBezTo>
                  <a:cubicBezTo>
                    <a:pt x="3117" y="73641"/>
                    <a:pt x="3071" y="74005"/>
                    <a:pt x="3071" y="74460"/>
                  </a:cubicBezTo>
                  <a:cubicBezTo>
                    <a:pt x="3071" y="77190"/>
                    <a:pt x="4459" y="79784"/>
                    <a:pt x="7234" y="82240"/>
                  </a:cubicBezTo>
                  <a:cubicBezTo>
                    <a:pt x="9964" y="84698"/>
                    <a:pt x="14355" y="86813"/>
                    <a:pt x="20407" y="88588"/>
                  </a:cubicBezTo>
                  <a:cubicBezTo>
                    <a:pt x="21544" y="88952"/>
                    <a:pt x="22249" y="89248"/>
                    <a:pt x="22522" y="89475"/>
                  </a:cubicBezTo>
                  <a:cubicBezTo>
                    <a:pt x="22795" y="89702"/>
                    <a:pt x="22932" y="90157"/>
                    <a:pt x="22932" y="90840"/>
                  </a:cubicBezTo>
                  <a:cubicBezTo>
                    <a:pt x="22886" y="91978"/>
                    <a:pt x="22409" y="92546"/>
                    <a:pt x="21499" y="92546"/>
                  </a:cubicBezTo>
                  <a:cubicBezTo>
                    <a:pt x="21134" y="92546"/>
                    <a:pt x="20247" y="92341"/>
                    <a:pt x="18837" y="91931"/>
                  </a:cubicBezTo>
                  <a:cubicBezTo>
                    <a:pt x="17381" y="91522"/>
                    <a:pt x="15584" y="90840"/>
                    <a:pt x="13445" y="89884"/>
                  </a:cubicBezTo>
                  <a:cubicBezTo>
                    <a:pt x="11261" y="88883"/>
                    <a:pt x="9191" y="87700"/>
                    <a:pt x="7234" y="86335"/>
                  </a:cubicBezTo>
                  <a:cubicBezTo>
                    <a:pt x="5233" y="84970"/>
                    <a:pt x="3526" y="83219"/>
                    <a:pt x="2116" y="81080"/>
                  </a:cubicBezTo>
                  <a:cubicBezTo>
                    <a:pt x="705" y="78896"/>
                    <a:pt x="0" y="76552"/>
                    <a:pt x="0" y="74051"/>
                  </a:cubicBezTo>
                  <a:cubicBezTo>
                    <a:pt x="0" y="70684"/>
                    <a:pt x="1115" y="67930"/>
                    <a:pt x="3344" y="65793"/>
                  </a:cubicBezTo>
                  <a:cubicBezTo>
                    <a:pt x="5574" y="63654"/>
                    <a:pt x="8281" y="62585"/>
                    <a:pt x="11466" y="62585"/>
                  </a:cubicBezTo>
                  <a:cubicBezTo>
                    <a:pt x="12376" y="62585"/>
                    <a:pt x="13331" y="62698"/>
                    <a:pt x="14332" y="62926"/>
                  </a:cubicBezTo>
                  <a:cubicBezTo>
                    <a:pt x="15288" y="63153"/>
                    <a:pt x="16084" y="63380"/>
                    <a:pt x="16721" y="63609"/>
                  </a:cubicBezTo>
                  <a:cubicBezTo>
                    <a:pt x="17313" y="63791"/>
                    <a:pt x="18541" y="64246"/>
                    <a:pt x="20407" y="64974"/>
                  </a:cubicBezTo>
                  <a:cubicBezTo>
                    <a:pt x="28278" y="67977"/>
                    <a:pt x="34102" y="69955"/>
                    <a:pt x="37878" y="70911"/>
                  </a:cubicBezTo>
                  <a:cubicBezTo>
                    <a:pt x="41655" y="71822"/>
                    <a:pt x="44862" y="72276"/>
                    <a:pt x="47501" y="72276"/>
                  </a:cubicBezTo>
                  <a:cubicBezTo>
                    <a:pt x="48366" y="72276"/>
                    <a:pt x="49139" y="72253"/>
                    <a:pt x="49822" y="72208"/>
                  </a:cubicBezTo>
                  <a:cubicBezTo>
                    <a:pt x="50504" y="72162"/>
                    <a:pt x="51551" y="71957"/>
                    <a:pt x="52961" y="71594"/>
                  </a:cubicBezTo>
                  <a:cubicBezTo>
                    <a:pt x="54372" y="71185"/>
                    <a:pt x="55555" y="70615"/>
                    <a:pt x="56510" y="69887"/>
                  </a:cubicBezTo>
                  <a:cubicBezTo>
                    <a:pt x="57420" y="69160"/>
                    <a:pt x="58262" y="68045"/>
                    <a:pt x="59036" y="66543"/>
                  </a:cubicBezTo>
                  <a:cubicBezTo>
                    <a:pt x="59809" y="64996"/>
                    <a:pt x="60196" y="63176"/>
                    <a:pt x="60196" y="61083"/>
                  </a:cubicBezTo>
                  <a:cubicBezTo>
                    <a:pt x="60196" y="55851"/>
                    <a:pt x="56283" y="51552"/>
                    <a:pt x="48457" y="48185"/>
                  </a:cubicBezTo>
                  <a:cubicBezTo>
                    <a:pt x="48002" y="48275"/>
                    <a:pt x="47183" y="48320"/>
                    <a:pt x="46000" y="48320"/>
                  </a:cubicBezTo>
                  <a:cubicBezTo>
                    <a:pt x="43361" y="48320"/>
                    <a:pt x="40267" y="47911"/>
                    <a:pt x="36718" y="47092"/>
                  </a:cubicBezTo>
                  <a:cubicBezTo>
                    <a:pt x="35899" y="46865"/>
                    <a:pt x="32873" y="46091"/>
                    <a:pt x="27641" y="44772"/>
                  </a:cubicBezTo>
                  <a:cubicBezTo>
                    <a:pt x="22363" y="43453"/>
                    <a:pt x="17426" y="42224"/>
                    <a:pt x="12831" y="41086"/>
                  </a:cubicBezTo>
                  <a:cubicBezTo>
                    <a:pt x="8190" y="39903"/>
                    <a:pt x="5733" y="39244"/>
                    <a:pt x="5460" y="39106"/>
                  </a:cubicBezTo>
                  <a:cubicBezTo>
                    <a:pt x="4186" y="38652"/>
                    <a:pt x="3208" y="37924"/>
                    <a:pt x="2525" y="36923"/>
                  </a:cubicBezTo>
                  <a:cubicBezTo>
                    <a:pt x="1843" y="35922"/>
                    <a:pt x="1501" y="34921"/>
                    <a:pt x="1501" y="33920"/>
                  </a:cubicBezTo>
                  <a:cubicBezTo>
                    <a:pt x="1501" y="32782"/>
                    <a:pt x="1843" y="31828"/>
                    <a:pt x="2525" y="31054"/>
                  </a:cubicBezTo>
                  <a:cubicBezTo>
                    <a:pt x="3208" y="30281"/>
                    <a:pt x="4141" y="29893"/>
                    <a:pt x="5323" y="29893"/>
                  </a:cubicBezTo>
                  <a:cubicBezTo>
                    <a:pt x="5551" y="29893"/>
                    <a:pt x="6188" y="30030"/>
                    <a:pt x="7234" y="30302"/>
                  </a:cubicBezTo>
                  <a:cubicBezTo>
                    <a:pt x="8236" y="30531"/>
                    <a:pt x="9487" y="30827"/>
                    <a:pt x="10988" y="31190"/>
                  </a:cubicBezTo>
                  <a:cubicBezTo>
                    <a:pt x="12490" y="31554"/>
                    <a:pt x="13627" y="31828"/>
                    <a:pt x="14401" y="32010"/>
                  </a:cubicBezTo>
                  <a:lnTo>
                    <a:pt x="37878" y="37878"/>
                  </a:lnTo>
                  <a:cubicBezTo>
                    <a:pt x="41518" y="38879"/>
                    <a:pt x="44908" y="39380"/>
                    <a:pt x="48047" y="39380"/>
                  </a:cubicBezTo>
                  <a:cubicBezTo>
                    <a:pt x="52006" y="39380"/>
                    <a:pt x="55032" y="38493"/>
                    <a:pt x="57124" y="36719"/>
                  </a:cubicBezTo>
                  <a:cubicBezTo>
                    <a:pt x="59172" y="34944"/>
                    <a:pt x="60196" y="32396"/>
                    <a:pt x="60196" y="29074"/>
                  </a:cubicBezTo>
                  <a:cubicBezTo>
                    <a:pt x="60196" y="22840"/>
                    <a:pt x="56101" y="17722"/>
                    <a:pt x="47911" y="13718"/>
                  </a:cubicBezTo>
                  <a:cubicBezTo>
                    <a:pt x="44362" y="11899"/>
                    <a:pt x="39812" y="10169"/>
                    <a:pt x="34261" y="8532"/>
                  </a:cubicBezTo>
                  <a:cubicBezTo>
                    <a:pt x="28710" y="6849"/>
                    <a:pt x="24729" y="6007"/>
                    <a:pt x="22317" y="6007"/>
                  </a:cubicBezTo>
                  <a:cubicBezTo>
                    <a:pt x="17768" y="6007"/>
                    <a:pt x="13809" y="7690"/>
                    <a:pt x="10442" y="11057"/>
                  </a:cubicBezTo>
                  <a:cubicBezTo>
                    <a:pt x="9805" y="11785"/>
                    <a:pt x="9236" y="12308"/>
                    <a:pt x="8736" y="12627"/>
                  </a:cubicBezTo>
                  <a:cubicBezTo>
                    <a:pt x="8190" y="12945"/>
                    <a:pt x="7507" y="13104"/>
                    <a:pt x="6688" y="13104"/>
                  </a:cubicBezTo>
                  <a:cubicBezTo>
                    <a:pt x="5141" y="13104"/>
                    <a:pt x="3640" y="12375"/>
                    <a:pt x="2184" y="10920"/>
                  </a:cubicBezTo>
                  <a:cubicBezTo>
                    <a:pt x="728" y="9464"/>
                    <a:pt x="0" y="7872"/>
                    <a:pt x="0" y="6142"/>
                  </a:cubicBezTo>
                  <a:cubicBezTo>
                    <a:pt x="0" y="4597"/>
                    <a:pt x="773" y="3186"/>
                    <a:pt x="2321" y="1911"/>
                  </a:cubicBezTo>
                  <a:cubicBezTo>
                    <a:pt x="3822" y="637"/>
                    <a:pt x="6302" y="0"/>
                    <a:pt x="9760" y="0"/>
                  </a:cubicBezTo>
                  <a:close/>
                </a:path>
              </a:pathLst>
            </a:custGeom>
            <a:solidFill>
              <a:srgbClr val="000000"/>
            </a:solidFill>
            <a:ln w="14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 121">
              <a:extLst>
                <a:ext uri="{FF2B5EF4-FFF2-40B4-BE49-F238E27FC236}">
                  <a16:creationId xmlns:a16="http://schemas.microsoft.com/office/drawing/2014/main" id="{B3C1B9CB-A214-7CD5-BA4B-BAF0450D8CD0}"/>
                </a:ext>
              </a:extLst>
            </p:cNvPr>
            <p:cNvSpPr/>
            <p:nvPr/>
          </p:nvSpPr>
          <p:spPr>
            <a:xfrm>
              <a:off x="3895723" y="2932045"/>
              <a:ext cx="139501" cy="5596"/>
            </a:xfrm>
            <a:custGeom>
              <a:avLst/>
              <a:gdLst>
                <a:gd name="connsiteX0" fmla="*/ 135337 w 139501"/>
                <a:gd name="connsiteY0" fmla="*/ 5596 h 5596"/>
                <a:gd name="connsiteX1" fmla="*/ 5187 w 139501"/>
                <a:gd name="connsiteY1" fmla="*/ 5596 h 5596"/>
                <a:gd name="connsiteX2" fmla="*/ 0 w 139501"/>
                <a:gd name="connsiteY2" fmla="*/ 2797 h 5596"/>
                <a:gd name="connsiteX3" fmla="*/ 4163 w 139501"/>
                <a:gd name="connsiteY3" fmla="*/ 0 h 5596"/>
                <a:gd name="connsiteX4" fmla="*/ 134315 w 139501"/>
                <a:gd name="connsiteY4" fmla="*/ 0 h 5596"/>
                <a:gd name="connsiteX5" fmla="*/ 139501 w 139501"/>
                <a:gd name="connsiteY5" fmla="*/ 2797 h 5596"/>
                <a:gd name="connsiteX6" fmla="*/ 135337 w 139501"/>
                <a:gd name="connsiteY6" fmla="*/ 5596 h 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9501" h="5596">
                  <a:moveTo>
                    <a:pt x="135337" y="5596"/>
                  </a:moveTo>
                  <a:lnTo>
                    <a:pt x="5187" y="5596"/>
                  </a:lnTo>
                  <a:cubicBezTo>
                    <a:pt x="1729" y="5596"/>
                    <a:pt x="0" y="4664"/>
                    <a:pt x="0" y="2797"/>
                  </a:cubicBezTo>
                  <a:cubicBezTo>
                    <a:pt x="0" y="932"/>
                    <a:pt x="1388" y="0"/>
                    <a:pt x="4163" y="0"/>
                  </a:cubicBezTo>
                  <a:lnTo>
                    <a:pt x="134315" y="0"/>
                  </a:lnTo>
                  <a:cubicBezTo>
                    <a:pt x="137772" y="0"/>
                    <a:pt x="139501" y="932"/>
                    <a:pt x="139501" y="2797"/>
                  </a:cubicBezTo>
                  <a:cubicBezTo>
                    <a:pt x="139501" y="4664"/>
                    <a:pt x="138113" y="5596"/>
                    <a:pt x="135337" y="5596"/>
                  </a:cubicBezTo>
                  <a:close/>
                </a:path>
              </a:pathLst>
            </a:custGeom>
            <a:solidFill>
              <a:srgbClr val="000000"/>
            </a:solidFill>
            <a:ln w="14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 122">
              <a:extLst>
                <a:ext uri="{FF2B5EF4-FFF2-40B4-BE49-F238E27FC236}">
                  <a16:creationId xmlns:a16="http://schemas.microsoft.com/office/drawing/2014/main" id="{B60DF00D-EC92-1D6D-D0DC-7E8AD0202BAF}"/>
                </a:ext>
              </a:extLst>
            </p:cNvPr>
            <p:cNvSpPr/>
            <p:nvPr/>
          </p:nvSpPr>
          <p:spPr>
            <a:xfrm>
              <a:off x="3904937" y="2803351"/>
              <a:ext cx="95480" cy="106809"/>
            </a:xfrm>
            <a:custGeom>
              <a:avLst/>
              <a:gdLst>
                <a:gd name="connsiteX0" fmla="*/ 35353 w 95480"/>
                <a:gd name="connsiteY0" fmla="*/ 0 h 106809"/>
                <a:gd name="connsiteX1" fmla="*/ 57670 w 95480"/>
                <a:gd name="connsiteY1" fmla="*/ 4846 h 106809"/>
                <a:gd name="connsiteX2" fmla="*/ 76985 w 95480"/>
                <a:gd name="connsiteY2" fmla="*/ 17403 h 106809"/>
                <a:gd name="connsiteX3" fmla="*/ 90362 w 95480"/>
                <a:gd name="connsiteY3" fmla="*/ 35557 h 106809"/>
                <a:gd name="connsiteX4" fmla="*/ 95480 w 95480"/>
                <a:gd name="connsiteY4" fmla="*/ 56646 h 106809"/>
                <a:gd name="connsiteX5" fmla="*/ 95480 w 95480"/>
                <a:gd name="connsiteY5" fmla="*/ 102919 h 106809"/>
                <a:gd name="connsiteX6" fmla="*/ 95412 w 95480"/>
                <a:gd name="connsiteY6" fmla="*/ 105240 h 106809"/>
                <a:gd name="connsiteX7" fmla="*/ 95003 w 95480"/>
                <a:gd name="connsiteY7" fmla="*/ 106332 h 106809"/>
                <a:gd name="connsiteX8" fmla="*/ 93774 w 95480"/>
                <a:gd name="connsiteY8" fmla="*/ 106809 h 106809"/>
                <a:gd name="connsiteX9" fmla="*/ 91931 w 95480"/>
                <a:gd name="connsiteY9" fmla="*/ 106263 h 106809"/>
                <a:gd name="connsiteX10" fmla="*/ 91249 w 95480"/>
                <a:gd name="connsiteY10" fmla="*/ 105103 h 106809"/>
                <a:gd name="connsiteX11" fmla="*/ 91181 w 95480"/>
                <a:gd name="connsiteY11" fmla="*/ 102919 h 106809"/>
                <a:gd name="connsiteX12" fmla="*/ 90976 w 95480"/>
                <a:gd name="connsiteY12" fmla="*/ 97459 h 106809"/>
                <a:gd name="connsiteX13" fmla="*/ 90498 w 95480"/>
                <a:gd name="connsiteY13" fmla="*/ 94115 h 106809"/>
                <a:gd name="connsiteX14" fmla="*/ 89201 w 95480"/>
                <a:gd name="connsiteY14" fmla="*/ 92068 h 106809"/>
                <a:gd name="connsiteX15" fmla="*/ 87427 w 95480"/>
                <a:gd name="connsiteY15" fmla="*/ 90976 h 106809"/>
                <a:gd name="connsiteX16" fmla="*/ 84561 w 95480"/>
                <a:gd name="connsiteY16" fmla="*/ 90157 h 106809"/>
                <a:gd name="connsiteX17" fmla="*/ 9487 w 95480"/>
                <a:gd name="connsiteY17" fmla="*/ 71457 h 106809"/>
                <a:gd name="connsiteX18" fmla="*/ 6893 w 95480"/>
                <a:gd name="connsiteY18" fmla="*/ 70911 h 106809"/>
                <a:gd name="connsiteX19" fmla="*/ 5323 w 95480"/>
                <a:gd name="connsiteY19" fmla="*/ 71593 h 106809"/>
                <a:gd name="connsiteX20" fmla="*/ 4641 w 95480"/>
                <a:gd name="connsiteY20" fmla="*/ 73982 h 106809"/>
                <a:gd name="connsiteX21" fmla="*/ 4368 w 95480"/>
                <a:gd name="connsiteY21" fmla="*/ 79988 h 106809"/>
                <a:gd name="connsiteX22" fmla="*/ 4300 w 95480"/>
                <a:gd name="connsiteY22" fmla="*/ 82377 h 106809"/>
                <a:gd name="connsiteX23" fmla="*/ 3890 w 95480"/>
                <a:gd name="connsiteY23" fmla="*/ 83537 h 106809"/>
                <a:gd name="connsiteX24" fmla="*/ 2662 w 95480"/>
                <a:gd name="connsiteY24" fmla="*/ 84014 h 106809"/>
                <a:gd name="connsiteX25" fmla="*/ 819 w 95480"/>
                <a:gd name="connsiteY25" fmla="*/ 83468 h 106809"/>
                <a:gd name="connsiteX26" fmla="*/ 137 w 95480"/>
                <a:gd name="connsiteY26" fmla="*/ 82171 h 106809"/>
                <a:gd name="connsiteX27" fmla="*/ 0 w 95480"/>
                <a:gd name="connsiteY27" fmla="*/ 79852 h 106809"/>
                <a:gd name="connsiteX28" fmla="*/ 0 w 95480"/>
                <a:gd name="connsiteY28" fmla="*/ 32896 h 106809"/>
                <a:gd name="connsiteX29" fmla="*/ 4777 w 95480"/>
                <a:gd name="connsiteY29" fmla="*/ 15152 h 106809"/>
                <a:gd name="connsiteX30" fmla="*/ 17472 w 95480"/>
                <a:gd name="connsiteY30" fmla="*/ 3821 h 106809"/>
                <a:gd name="connsiteX31" fmla="*/ 35353 w 95480"/>
                <a:gd name="connsiteY31" fmla="*/ 0 h 106809"/>
                <a:gd name="connsiteX32" fmla="*/ 30234 w 95480"/>
                <a:gd name="connsiteY32" fmla="*/ 12216 h 106809"/>
                <a:gd name="connsiteX33" fmla="*/ 10783 w 95480"/>
                <a:gd name="connsiteY33" fmla="*/ 19314 h 106809"/>
                <a:gd name="connsiteX34" fmla="*/ 4368 w 95480"/>
                <a:gd name="connsiteY34" fmla="*/ 37469 h 106809"/>
                <a:gd name="connsiteX35" fmla="*/ 4368 w 95480"/>
                <a:gd name="connsiteY35" fmla="*/ 52415 h 106809"/>
                <a:gd name="connsiteX36" fmla="*/ 5187 w 95480"/>
                <a:gd name="connsiteY36" fmla="*/ 57943 h 106809"/>
                <a:gd name="connsiteX37" fmla="*/ 9691 w 95480"/>
                <a:gd name="connsiteY37" fmla="*/ 59991 h 106809"/>
                <a:gd name="connsiteX38" fmla="*/ 86403 w 95480"/>
                <a:gd name="connsiteY38" fmla="*/ 79169 h 106809"/>
                <a:gd name="connsiteX39" fmla="*/ 89611 w 95480"/>
                <a:gd name="connsiteY39" fmla="*/ 79852 h 106809"/>
                <a:gd name="connsiteX40" fmla="*/ 90635 w 95480"/>
                <a:gd name="connsiteY40" fmla="*/ 79510 h 106809"/>
                <a:gd name="connsiteX41" fmla="*/ 90976 w 95480"/>
                <a:gd name="connsiteY41" fmla="*/ 78009 h 106809"/>
                <a:gd name="connsiteX42" fmla="*/ 91181 w 95480"/>
                <a:gd name="connsiteY42" fmla="*/ 74938 h 106809"/>
                <a:gd name="connsiteX43" fmla="*/ 91181 w 95480"/>
                <a:gd name="connsiteY43" fmla="*/ 59173 h 106809"/>
                <a:gd name="connsiteX44" fmla="*/ 89543 w 95480"/>
                <a:gd name="connsiteY44" fmla="*/ 47570 h 106809"/>
                <a:gd name="connsiteX45" fmla="*/ 85175 w 95480"/>
                <a:gd name="connsiteY45" fmla="*/ 37947 h 106809"/>
                <a:gd name="connsiteX46" fmla="*/ 80124 w 95480"/>
                <a:gd name="connsiteY46" fmla="*/ 31327 h 106809"/>
                <a:gd name="connsiteX47" fmla="*/ 75347 w 95480"/>
                <a:gd name="connsiteY47" fmla="*/ 26890 h 106809"/>
                <a:gd name="connsiteX48" fmla="*/ 62926 w 95480"/>
                <a:gd name="connsiteY48" fmla="*/ 19655 h 106809"/>
                <a:gd name="connsiteX49" fmla="*/ 49480 w 95480"/>
                <a:gd name="connsiteY49" fmla="*/ 15083 h 106809"/>
                <a:gd name="connsiteX50" fmla="*/ 38219 w 95480"/>
                <a:gd name="connsiteY50" fmla="*/ 12900 h 106809"/>
                <a:gd name="connsiteX51" fmla="*/ 30234 w 95480"/>
                <a:gd name="connsiteY51" fmla="*/ 12216 h 106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95480" h="106809">
                  <a:moveTo>
                    <a:pt x="35353" y="0"/>
                  </a:moveTo>
                  <a:cubicBezTo>
                    <a:pt x="42860" y="0"/>
                    <a:pt x="50299" y="1616"/>
                    <a:pt x="57670" y="4846"/>
                  </a:cubicBezTo>
                  <a:cubicBezTo>
                    <a:pt x="64996" y="8031"/>
                    <a:pt x="71434" y="12216"/>
                    <a:pt x="76985" y="17403"/>
                  </a:cubicBezTo>
                  <a:cubicBezTo>
                    <a:pt x="82490" y="22544"/>
                    <a:pt x="86949" y="28596"/>
                    <a:pt x="90362" y="35557"/>
                  </a:cubicBezTo>
                  <a:cubicBezTo>
                    <a:pt x="93774" y="42519"/>
                    <a:pt x="95480" y="49548"/>
                    <a:pt x="95480" y="56646"/>
                  </a:cubicBezTo>
                  <a:lnTo>
                    <a:pt x="95480" y="102919"/>
                  </a:lnTo>
                  <a:cubicBezTo>
                    <a:pt x="95480" y="104011"/>
                    <a:pt x="95458" y="104784"/>
                    <a:pt x="95412" y="105240"/>
                  </a:cubicBezTo>
                  <a:cubicBezTo>
                    <a:pt x="95367" y="105650"/>
                    <a:pt x="95230" y="106012"/>
                    <a:pt x="95003" y="106332"/>
                  </a:cubicBezTo>
                  <a:cubicBezTo>
                    <a:pt x="94730" y="106651"/>
                    <a:pt x="94320" y="106809"/>
                    <a:pt x="93774" y="106809"/>
                  </a:cubicBezTo>
                  <a:cubicBezTo>
                    <a:pt x="92910" y="106809"/>
                    <a:pt x="92295" y="106627"/>
                    <a:pt x="91931" y="106263"/>
                  </a:cubicBezTo>
                  <a:cubicBezTo>
                    <a:pt x="91522" y="105900"/>
                    <a:pt x="91294" y="105513"/>
                    <a:pt x="91249" y="105103"/>
                  </a:cubicBezTo>
                  <a:cubicBezTo>
                    <a:pt x="91203" y="104694"/>
                    <a:pt x="91181" y="103967"/>
                    <a:pt x="91181" y="102919"/>
                  </a:cubicBezTo>
                  <a:cubicBezTo>
                    <a:pt x="91181" y="100645"/>
                    <a:pt x="91112" y="98824"/>
                    <a:pt x="90976" y="97459"/>
                  </a:cubicBezTo>
                  <a:cubicBezTo>
                    <a:pt x="90839" y="96094"/>
                    <a:pt x="90680" y="94979"/>
                    <a:pt x="90498" y="94115"/>
                  </a:cubicBezTo>
                  <a:cubicBezTo>
                    <a:pt x="90271" y="93205"/>
                    <a:pt x="89838" y="92523"/>
                    <a:pt x="89201" y="92068"/>
                  </a:cubicBezTo>
                  <a:cubicBezTo>
                    <a:pt x="88564" y="91567"/>
                    <a:pt x="87973" y="91203"/>
                    <a:pt x="87427" y="90976"/>
                  </a:cubicBezTo>
                  <a:cubicBezTo>
                    <a:pt x="86835" y="90748"/>
                    <a:pt x="85880" y="90476"/>
                    <a:pt x="84561" y="90157"/>
                  </a:cubicBezTo>
                  <a:lnTo>
                    <a:pt x="9487" y="71457"/>
                  </a:lnTo>
                  <a:cubicBezTo>
                    <a:pt x="7985" y="71093"/>
                    <a:pt x="7121" y="70911"/>
                    <a:pt x="6893" y="70911"/>
                  </a:cubicBezTo>
                  <a:cubicBezTo>
                    <a:pt x="6120" y="70911"/>
                    <a:pt x="5596" y="71138"/>
                    <a:pt x="5323" y="71593"/>
                  </a:cubicBezTo>
                  <a:cubicBezTo>
                    <a:pt x="5005" y="72002"/>
                    <a:pt x="4777" y="72799"/>
                    <a:pt x="4641" y="73982"/>
                  </a:cubicBezTo>
                  <a:cubicBezTo>
                    <a:pt x="4459" y="76256"/>
                    <a:pt x="4368" y="78258"/>
                    <a:pt x="4368" y="79988"/>
                  </a:cubicBezTo>
                  <a:cubicBezTo>
                    <a:pt x="4368" y="81125"/>
                    <a:pt x="4345" y="81921"/>
                    <a:pt x="4300" y="82377"/>
                  </a:cubicBezTo>
                  <a:cubicBezTo>
                    <a:pt x="4254" y="82786"/>
                    <a:pt x="4118" y="83172"/>
                    <a:pt x="3890" y="83537"/>
                  </a:cubicBezTo>
                  <a:cubicBezTo>
                    <a:pt x="3617" y="83856"/>
                    <a:pt x="3208" y="84014"/>
                    <a:pt x="2662" y="84014"/>
                  </a:cubicBezTo>
                  <a:cubicBezTo>
                    <a:pt x="1797" y="84014"/>
                    <a:pt x="1183" y="83832"/>
                    <a:pt x="819" y="83468"/>
                  </a:cubicBezTo>
                  <a:cubicBezTo>
                    <a:pt x="409" y="83059"/>
                    <a:pt x="182" y="82627"/>
                    <a:pt x="137" y="82171"/>
                  </a:cubicBezTo>
                  <a:cubicBezTo>
                    <a:pt x="45" y="81717"/>
                    <a:pt x="0" y="80943"/>
                    <a:pt x="0" y="79852"/>
                  </a:cubicBezTo>
                  <a:lnTo>
                    <a:pt x="0" y="32896"/>
                  </a:lnTo>
                  <a:cubicBezTo>
                    <a:pt x="0" y="26117"/>
                    <a:pt x="1592" y="20202"/>
                    <a:pt x="4777" y="15152"/>
                  </a:cubicBezTo>
                  <a:cubicBezTo>
                    <a:pt x="7917" y="10101"/>
                    <a:pt x="12148" y="6324"/>
                    <a:pt x="17472" y="3821"/>
                  </a:cubicBezTo>
                  <a:cubicBezTo>
                    <a:pt x="22750" y="1273"/>
                    <a:pt x="28710" y="0"/>
                    <a:pt x="35353" y="0"/>
                  </a:cubicBezTo>
                  <a:moveTo>
                    <a:pt x="30234" y="12216"/>
                  </a:moveTo>
                  <a:cubicBezTo>
                    <a:pt x="21544" y="12216"/>
                    <a:pt x="15060" y="14582"/>
                    <a:pt x="10783" y="19314"/>
                  </a:cubicBezTo>
                  <a:cubicBezTo>
                    <a:pt x="6506" y="24001"/>
                    <a:pt x="4368" y="30052"/>
                    <a:pt x="4368" y="37469"/>
                  </a:cubicBezTo>
                  <a:lnTo>
                    <a:pt x="4368" y="52415"/>
                  </a:lnTo>
                  <a:cubicBezTo>
                    <a:pt x="4368" y="55373"/>
                    <a:pt x="4641" y="57216"/>
                    <a:pt x="5187" y="57943"/>
                  </a:cubicBezTo>
                  <a:cubicBezTo>
                    <a:pt x="5687" y="58671"/>
                    <a:pt x="7189" y="59355"/>
                    <a:pt x="9691" y="59991"/>
                  </a:cubicBezTo>
                  <a:lnTo>
                    <a:pt x="86403" y="79169"/>
                  </a:lnTo>
                  <a:cubicBezTo>
                    <a:pt x="88087" y="79625"/>
                    <a:pt x="89156" y="79852"/>
                    <a:pt x="89611" y="79852"/>
                  </a:cubicBezTo>
                  <a:cubicBezTo>
                    <a:pt x="90111" y="79852"/>
                    <a:pt x="90453" y="79738"/>
                    <a:pt x="90635" y="79510"/>
                  </a:cubicBezTo>
                  <a:cubicBezTo>
                    <a:pt x="90771" y="79237"/>
                    <a:pt x="90885" y="78736"/>
                    <a:pt x="90976" y="78009"/>
                  </a:cubicBezTo>
                  <a:cubicBezTo>
                    <a:pt x="91112" y="77189"/>
                    <a:pt x="91181" y="76166"/>
                    <a:pt x="91181" y="74938"/>
                  </a:cubicBezTo>
                  <a:lnTo>
                    <a:pt x="91181" y="59173"/>
                  </a:lnTo>
                  <a:cubicBezTo>
                    <a:pt x="91181" y="55122"/>
                    <a:pt x="90635" y="51254"/>
                    <a:pt x="89543" y="47570"/>
                  </a:cubicBezTo>
                  <a:cubicBezTo>
                    <a:pt x="88405" y="43839"/>
                    <a:pt x="86949" y="40632"/>
                    <a:pt x="85175" y="37947"/>
                  </a:cubicBezTo>
                  <a:cubicBezTo>
                    <a:pt x="83355" y="35262"/>
                    <a:pt x="81671" y="33056"/>
                    <a:pt x="80124" y="31327"/>
                  </a:cubicBezTo>
                  <a:cubicBezTo>
                    <a:pt x="78532" y="29597"/>
                    <a:pt x="76939" y="28118"/>
                    <a:pt x="75347" y="26890"/>
                  </a:cubicBezTo>
                  <a:cubicBezTo>
                    <a:pt x="71752" y="24115"/>
                    <a:pt x="67612" y="21702"/>
                    <a:pt x="62926" y="19655"/>
                  </a:cubicBezTo>
                  <a:cubicBezTo>
                    <a:pt x="58239" y="17562"/>
                    <a:pt x="53757" y="16038"/>
                    <a:pt x="49480" y="15083"/>
                  </a:cubicBezTo>
                  <a:cubicBezTo>
                    <a:pt x="45158" y="14083"/>
                    <a:pt x="41404" y="13354"/>
                    <a:pt x="38219" y="12900"/>
                  </a:cubicBezTo>
                  <a:cubicBezTo>
                    <a:pt x="34989" y="12444"/>
                    <a:pt x="32327" y="12216"/>
                    <a:pt x="30234" y="12216"/>
                  </a:cubicBezTo>
                  <a:close/>
                </a:path>
              </a:pathLst>
            </a:custGeom>
            <a:solidFill>
              <a:srgbClr val="000000"/>
            </a:solidFill>
            <a:ln w="14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 123">
              <a:extLst>
                <a:ext uri="{FF2B5EF4-FFF2-40B4-BE49-F238E27FC236}">
                  <a16:creationId xmlns:a16="http://schemas.microsoft.com/office/drawing/2014/main" id="{971A6B89-CFE7-921A-A49F-CCCF7E9ED9C5}"/>
                </a:ext>
              </a:extLst>
            </p:cNvPr>
            <p:cNvSpPr/>
            <p:nvPr/>
          </p:nvSpPr>
          <p:spPr>
            <a:xfrm>
              <a:off x="3895587" y="2757020"/>
              <a:ext cx="139774" cy="32417"/>
            </a:xfrm>
            <a:custGeom>
              <a:avLst/>
              <a:gdLst>
                <a:gd name="connsiteX0" fmla="*/ 138410 w 139774"/>
                <a:gd name="connsiteY0" fmla="*/ 32418 h 32417"/>
                <a:gd name="connsiteX1" fmla="*/ 136020 w 139774"/>
                <a:gd name="connsiteY1" fmla="*/ 30643 h 32417"/>
                <a:gd name="connsiteX2" fmla="*/ 69887 w 139774"/>
                <a:gd name="connsiteY2" fmla="*/ 8121 h 32417"/>
                <a:gd name="connsiteX3" fmla="*/ 4641 w 139774"/>
                <a:gd name="connsiteY3" fmla="*/ 29756 h 32417"/>
                <a:gd name="connsiteX4" fmla="*/ 1365 w 139774"/>
                <a:gd name="connsiteY4" fmla="*/ 32418 h 32417"/>
                <a:gd name="connsiteX5" fmla="*/ 0 w 139774"/>
                <a:gd name="connsiteY5" fmla="*/ 31053 h 32417"/>
                <a:gd name="connsiteX6" fmla="*/ 2798 w 139774"/>
                <a:gd name="connsiteY6" fmla="*/ 26753 h 32417"/>
                <a:gd name="connsiteX7" fmla="*/ 12012 w 139774"/>
                <a:gd name="connsiteY7" fmla="*/ 18222 h 32417"/>
                <a:gd name="connsiteX8" fmla="*/ 26276 w 139774"/>
                <a:gd name="connsiteY8" fmla="*/ 9213 h 32417"/>
                <a:gd name="connsiteX9" fmla="*/ 69887 w 139774"/>
                <a:gd name="connsiteY9" fmla="*/ 0 h 32417"/>
                <a:gd name="connsiteX10" fmla="*/ 112543 w 139774"/>
                <a:gd name="connsiteY10" fmla="*/ 8804 h 32417"/>
                <a:gd name="connsiteX11" fmla="*/ 127216 w 139774"/>
                <a:gd name="connsiteY11" fmla="*/ 17812 h 32417"/>
                <a:gd name="connsiteX12" fmla="*/ 136839 w 139774"/>
                <a:gd name="connsiteY12" fmla="*/ 26548 h 32417"/>
                <a:gd name="connsiteX13" fmla="*/ 139775 w 139774"/>
                <a:gd name="connsiteY13" fmla="*/ 31053 h 32417"/>
                <a:gd name="connsiteX14" fmla="*/ 138410 w 139774"/>
                <a:gd name="connsiteY14" fmla="*/ 32418 h 3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9774" h="32417">
                  <a:moveTo>
                    <a:pt x="138410" y="32418"/>
                  </a:moveTo>
                  <a:cubicBezTo>
                    <a:pt x="137954" y="32418"/>
                    <a:pt x="137158" y="31826"/>
                    <a:pt x="136020" y="30643"/>
                  </a:cubicBezTo>
                  <a:cubicBezTo>
                    <a:pt x="120733" y="15628"/>
                    <a:pt x="98688" y="8121"/>
                    <a:pt x="69887" y="8121"/>
                  </a:cubicBezTo>
                  <a:cubicBezTo>
                    <a:pt x="40995" y="8121"/>
                    <a:pt x="19246" y="15333"/>
                    <a:pt x="4641" y="29756"/>
                  </a:cubicBezTo>
                  <a:cubicBezTo>
                    <a:pt x="2958" y="31531"/>
                    <a:pt x="1865" y="32418"/>
                    <a:pt x="1365" y="32418"/>
                  </a:cubicBezTo>
                  <a:cubicBezTo>
                    <a:pt x="455" y="32418"/>
                    <a:pt x="0" y="31963"/>
                    <a:pt x="0" y="31053"/>
                  </a:cubicBezTo>
                  <a:cubicBezTo>
                    <a:pt x="0" y="30416"/>
                    <a:pt x="933" y="28982"/>
                    <a:pt x="2798" y="26753"/>
                  </a:cubicBezTo>
                  <a:cubicBezTo>
                    <a:pt x="4664" y="24478"/>
                    <a:pt x="7735" y="21634"/>
                    <a:pt x="12012" y="18222"/>
                  </a:cubicBezTo>
                  <a:cubicBezTo>
                    <a:pt x="16289" y="14764"/>
                    <a:pt x="21043" y="11762"/>
                    <a:pt x="26276" y="9213"/>
                  </a:cubicBezTo>
                  <a:cubicBezTo>
                    <a:pt x="38970" y="3071"/>
                    <a:pt x="53507" y="0"/>
                    <a:pt x="69887" y="0"/>
                  </a:cubicBezTo>
                  <a:cubicBezTo>
                    <a:pt x="85630" y="0"/>
                    <a:pt x="99848" y="2934"/>
                    <a:pt x="112543" y="8804"/>
                  </a:cubicBezTo>
                  <a:cubicBezTo>
                    <a:pt x="117866" y="11306"/>
                    <a:pt x="122757" y="14308"/>
                    <a:pt x="127216" y="17812"/>
                  </a:cubicBezTo>
                  <a:cubicBezTo>
                    <a:pt x="131676" y="21316"/>
                    <a:pt x="134882" y="24227"/>
                    <a:pt x="136839" y="26548"/>
                  </a:cubicBezTo>
                  <a:cubicBezTo>
                    <a:pt x="138796" y="28869"/>
                    <a:pt x="139775" y="30369"/>
                    <a:pt x="139775" y="31053"/>
                  </a:cubicBezTo>
                  <a:cubicBezTo>
                    <a:pt x="139775" y="31963"/>
                    <a:pt x="139320" y="32418"/>
                    <a:pt x="138410" y="32418"/>
                  </a:cubicBezTo>
                  <a:close/>
                </a:path>
              </a:pathLst>
            </a:custGeom>
            <a:solidFill>
              <a:srgbClr val="000000"/>
            </a:solidFill>
            <a:ln w="14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9807CC0E-0CF3-816E-6486-02B4B3AE1CEA}"/>
              </a:ext>
            </a:extLst>
          </p:cNvPr>
          <p:cNvGrpSpPr/>
          <p:nvPr/>
        </p:nvGrpSpPr>
        <p:grpSpPr>
          <a:xfrm>
            <a:off x="4393494" y="2076807"/>
            <a:ext cx="2830105" cy="1698950"/>
            <a:chOff x="4393494" y="2175623"/>
            <a:chExt cx="2830105" cy="1698950"/>
          </a:xfrm>
        </p:grpSpPr>
        <p:sp>
          <p:nvSpPr>
            <p:cNvPr id="125" name="Freeform 124">
              <a:extLst>
                <a:ext uri="{FF2B5EF4-FFF2-40B4-BE49-F238E27FC236}">
                  <a16:creationId xmlns:a16="http://schemas.microsoft.com/office/drawing/2014/main" id="{638ECDD2-B685-B842-1391-85F5D0D5B235}"/>
                </a:ext>
              </a:extLst>
            </p:cNvPr>
            <p:cNvSpPr/>
            <p:nvPr/>
          </p:nvSpPr>
          <p:spPr>
            <a:xfrm>
              <a:off x="4393494" y="2175623"/>
              <a:ext cx="2830105" cy="1697494"/>
            </a:xfrm>
            <a:custGeom>
              <a:avLst/>
              <a:gdLst>
                <a:gd name="connsiteX0" fmla="*/ 0 w 2830105"/>
                <a:gd name="connsiteY0" fmla="*/ 1690486 h 1697494"/>
                <a:gd name="connsiteX1" fmla="*/ 2832 w 2830105"/>
                <a:gd name="connsiteY1" fmla="*/ 1690253 h 1697494"/>
                <a:gd name="connsiteX2" fmla="*/ 5666 w 2830105"/>
                <a:gd name="connsiteY2" fmla="*/ 1690020 h 1697494"/>
                <a:gd name="connsiteX3" fmla="*/ 8498 w 2830105"/>
                <a:gd name="connsiteY3" fmla="*/ 1689787 h 1697494"/>
                <a:gd name="connsiteX4" fmla="*/ 11332 w 2830105"/>
                <a:gd name="connsiteY4" fmla="*/ 1689539 h 1697494"/>
                <a:gd name="connsiteX5" fmla="*/ 14164 w 2830105"/>
                <a:gd name="connsiteY5" fmla="*/ 1689292 h 1697494"/>
                <a:gd name="connsiteX6" fmla="*/ 16998 w 2830105"/>
                <a:gd name="connsiteY6" fmla="*/ 1689029 h 1697494"/>
                <a:gd name="connsiteX7" fmla="*/ 19830 w 2830105"/>
                <a:gd name="connsiteY7" fmla="*/ 1688753 h 1697494"/>
                <a:gd name="connsiteX8" fmla="*/ 22664 w 2830105"/>
                <a:gd name="connsiteY8" fmla="*/ 1688490 h 1697494"/>
                <a:gd name="connsiteX9" fmla="*/ 25496 w 2830105"/>
                <a:gd name="connsiteY9" fmla="*/ 1688199 h 1697494"/>
                <a:gd name="connsiteX10" fmla="*/ 28330 w 2830105"/>
                <a:gd name="connsiteY10" fmla="*/ 1687907 h 1697494"/>
                <a:gd name="connsiteX11" fmla="*/ 31162 w 2830105"/>
                <a:gd name="connsiteY11" fmla="*/ 1687602 h 1697494"/>
                <a:gd name="connsiteX12" fmla="*/ 33996 w 2830105"/>
                <a:gd name="connsiteY12" fmla="*/ 1687296 h 1697494"/>
                <a:gd name="connsiteX13" fmla="*/ 36828 w 2830105"/>
                <a:gd name="connsiteY13" fmla="*/ 1686990 h 1697494"/>
                <a:gd name="connsiteX14" fmla="*/ 39662 w 2830105"/>
                <a:gd name="connsiteY14" fmla="*/ 1686655 h 1697494"/>
                <a:gd name="connsiteX15" fmla="*/ 42494 w 2830105"/>
                <a:gd name="connsiteY15" fmla="*/ 1686319 h 1697494"/>
                <a:gd name="connsiteX16" fmla="*/ 45326 w 2830105"/>
                <a:gd name="connsiteY16" fmla="*/ 1685984 h 1697494"/>
                <a:gd name="connsiteX17" fmla="*/ 48160 w 2830105"/>
                <a:gd name="connsiteY17" fmla="*/ 1685620 h 1697494"/>
                <a:gd name="connsiteX18" fmla="*/ 50992 w 2830105"/>
                <a:gd name="connsiteY18" fmla="*/ 1685256 h 1697494"/>
                <a:gd name="connsiteX19" fmla="*/ 53826 w 2830105"/>
                <a:gd name="connsiteY19" fmla="*/ 1684892 h 1697494"/>
                <a:gd name="connsiteX20" fmla="*/ 56658 w 2830105"/>
                <a:gd name="connsiteY20" fmla="*/ 1684513 h 1697494"/>
                <a:gd name="connsiteX21" fmla="*/ 59492 w 2830105"/>
                <a:gd name="connsiteY21" fmla="*/ 1684120 h 1697494"/>
                <a:gd name="connsiteX22" fmla="*/ 62324 w 2830105"/>
                <a:gd name="connsiteY22" fmla="*/ 1683712 h 1697494"/>
                <a:gd name="connsiteX23" fmla="*/ 65158 w 2830105"/>
                <a:gd name="connsiteY23" fmla="*/ 1683289 h 1697494"/>
                <a:gd name="connsiteX24" fmla="*/ 67990 w 2830105"/>
                <a:gd name="connsiteY24" fmla="*/ 1682867 h 1697494"/>
                <a:gd name="connsiteX25" fmla="*/ 70824 w 2830105"/>
                <a:gd name="connsiteY25" fmla="*/ 1682429 h 1697494"/>
                <a:gd name="connsiteX26" fmla="*/ 73656 w 2830105"/>
                <a:gd name="connsiteY26" fmla="*/ 1681978 h 1697494"/>
                <a:gd name="connsiteX27" fmla="*/ 76490 w 2830105"/>
                <a:gd name="connsiteY27" fmla="*/ 1681512 h 1697494"/>
                <a:gd name="connsiteX28" fmla="*/ 79322 w 2830105"/>
                <a:gd name="connsiteY28" fmla="*/ 1681045 h 1697494"/>
                <a:gd name="connsiteX29" fmla="*/ 82155 w 2830105"/>
                <a:gd name="connsiteY29" fmla="*/ 1680565 h 1697494"/>
                <a:gd name="connsiteX30" fmla="*/ 84988 w 2830105"/>
                <a:gd name="connsiteY30" fmla="*/ 1680055 h 1697494"/>
                <a:gd name="connsiteX31" fmla="*/ 87821 w 2830105"/>
                <a:gd name="connsiteY31" fmla="*/ 1679545 h 1697494"/>
                <a:gd name="connsiteX32" fmla="*/ 90654 w 2830105"/>
                <a:gd name="connsiteY32" fmla="*/ 1679020 h 1697494"/>
                <a:gd name="connsiteX33" fmla="*/ 93487 w 2830105"/>
                <a:gd name="connsiteY33" fmla="*/ 1678481 h 1697494"/>
                <a:gd name="connsiteX34" fmla="*/ 96320 w 2830105"/>
                <a:gd name="connsiteY34" fmla="*/ 1677928 h 1697494"/>
                <a:gd name="connsiteX35" fmla="*/ 99153 w 2830105"/>
                <a:gd name="connsiteY35" fmla="*/ 1677359 h 1697494"/>
                <a:gd name="connsiteX36" fmla="*/ 101986 w 2830105"/>
                <a:gd name="connsiteY36" fmla="*/ 1676777 h 1697494"/>
                <a:gd name="connsiteX37" fmla="*/ 104819 w 2830105"/>
                <a:gd name="connsiteY37" fmla="*/ 1676179 h 1697494"/>
                <a:gd name="connsiteX38" fmla="*/ 107651 w 2830105"/>
                <a:gd name="connsiteY38" fmla="*/ 1675567 h 1697494"/>
                <a:gd name="connsiteX39" fmla="*/ 110484 w 2830105"/>
                <a:gd name="connsiteY39" fmla="*/ 1674941 h 1697494"/>
                <a:gd name="connsiteX40" fmla="*/ 113317 w 2830105"/>
                <a:gd name="connsiteY40" fmla="*/ 1674300 h 1697494"/>
                <a:gd name="connsiteX41" fmla="*/ 116150 w 2830105"/>
                <a:gd name="connsiteY41" fmla="*/ 1673644 h 1697494"/>
                <a:gd name="connsiteX42" fmla="*/ 118983 w 2830105"/>
                <a:gd name="connsiteY42" fmla="*/ 1672959 h 1697494"/>
                <a:gd name="connsiteX43" fmla="*/ 121816 w 2830105"/>
                <a:gd name="connsiteY43" fmla="*/ 1672275 h 1697494"/>
                <a:gd name="connsiteX44" fmla="*/ 124649 w 2830105"/>
                <a:gd name="connsiteY44" fmla="*/ 1671561 h 1697494"/>
                <a:gd name="connsiteX45" fmla="*/ 127482 w 2830105"/>
                <a:gd name="connsiteY45" fmla="*/ 1670832 h 1697494"/>
                <a:gd name="connsiteX46" fmla="*/ 130315 w 2830105"/>
                <a:gd name="connsiteY46" fmla="*/ 1670089 h 1697494"/>
                <a:gd name="connsiteX47" fmla="*/ 133147 w 2830105"/>
                <a:gd name="connsiteY47" fmla="*/ 1669332 h 1697494"/>
                <a:gd name="connsiteX48" fmla="*/ 135981 w 2830105"/>
                <a:gd name="connsiteY48" fmla="*/ 1668545 h 1697494"/>
                <a:gd name="connsiteX49" fmla="*/ 138813 w 2830105"/>
                <a:gd name="connsiteY49" fmla="*/ 1667744 h 1697494"/>
                <a:gd name="connsiteX50" fmla="*/ 141647 w 2830105"/>
                <a:gd name="connsiteY50" fmla="*/ 1666928 h 1697494"/>
                <a:gd name="connsiteX51" fmla="*/ 144479 w 2830105"/>
                <a:gd name="connsiteY51" fmla="*/ 1666083 h 1697494"/>
                <a:gd name="connsiteX52" fmla="*/ 147313 w 2830105"/>
                <a:gd name="connsiteY52" fmla="*/ 1665223 h 1697494"/>
                <a:gd name="connsiteX53" fmla="*/ 150145 w 2830105"/>
                <a:gd name="connsiteY53" fmla="*/ 1664349 h 1697494"/>
                <a:gd name="connsiteX54" fmla="*/ 152979 w 2830105"/>
                <a:gd name="connsiteY54" fmla="*/ 1663446 h 1697494"/>
                <a:gd name="connsiteX55" fmla="*/ 155811 w 2830105"/>
                <a:gd name="connsiteY55" fmla="*/ 1662514 h 1697494"/>
                <a:gd name="connsiteX56" fmla="*/ 158645 w 2830105"/>
                <a:gd name="connsiteY56" fmla="*/ 1661581 h 1697494"/>
                <a:gd name="connsiteX57" fmla="*/ 161477 w 2830105"/>
                <a:gd name="connsiteY57" fmla="*/ 1660605 h 1697494"/>
                <a:gd name="connsiteX58" fmla="*/ 164311 w 2830105"/>
                <a:gd name="connsiteY58" fmla="*/ 1659614 h 1697494"/>
                <a:gd name="connsiteX59" fmla="*/ 167143 w 2830105"/>
                <a:gd name="connsiteY59" fmla="*/ 1658609 h 1697494"/>
                <a:gd name="connsiteX60" fmla="*/ 169975 w 2830105"/>
                <a:gd name="connsiteY60" fmla="*/ 1657575 h 1697494"/>
                <a:gd name="connsiteX61" fmla="*/ 172809 w 2830105"/>
                <a:gd name="connsiteY61" fmla="*/ 1656511 h 1697494"/>
                <a:gd name="connsiteX62" fmla="*/ 175641 w 2830105"/>
                <a:gd name="connsiteY62" fmla="*/ 1655433 h 1697494"/>
                <a:gd name="connsiteX63" fmla="*/ 178475 w 2830105"/>
                <a:gd name="connsiteY63" fmla="*/ 1654326 h 1697494"/>
                <a:gd name="connsiteX64" fmla="*/ 181307 w 2830105"/>
                <a:gd name="connsiteY64" fmla="*/ 1653189 h 1697494"/>
                <a:gd name="connsiteX65" fmla="*/ 184141 w 2830105"/>
                <a:gd name="connsiteY65" fmla="*/ 1652024 h 1697494"/>
                <a:gd name="connsiteX66" fmla="*/ 186973 w 2830105"/>
                <a:gd name="connsiteY66" fmla="*/ 1650844 h 1697494"/>
                <a:gd name="connsiteX67" fmla="*/ 189807 w 2830105"/>
                <a:gd name="connsiteY67" fmla="*/ 1649634 h 1697494"/>
                <a:gd name="connsiteX68" fmla="*/ 192639 w 2830105"/>
                <a:gd name="connsiteY68" fmla="*/ 1648396 h 1697494"/>
                <a:gd name="connsiteX69" fmla="*/ 195473 w 2830105"/>
                <a:gd name="connsiteY69" fmla="*/ 1647128 h 1697494"/>
                <a:gd name="connsiteX70" fmla="*/ 198305 w 2830105"/>
                <a:gd name="connsiteY70" fmla="*/ 1645832 h 1697494"/>
                <a:gd name="connsiteX71" fmla="*/ 201139 w 2830105"/>
                <a:gd name="connsiteY71" fmla="*/ 1644506 h 1697494"/>
                <a:gd name="connsiteX72" fmla="*/ 203971 w 2830105"/>
                <a:gd name="connsiteY72" fmla="*/ 1643166 h 1697494"/>
                <a:gd name="connsiteX73" fmla="*/ 206805 w 2830105"/>
                <a:gd name="connsiteY73" fmla="*/ 1641781 h 1697494"/>
                <a:gd name="connsiteX74" fmla="*/ 209637 w 2830105"/>
                <a:gd name="connsiteY74" fmla="*/ 1640368 h 1697494"/>
                <a:gd name="connsiteX75" fmla="*/ 212471 w 2830105"/>
                <a:gd name="connsiteY75" fmla="*/ 1638926 h 1697494"/>
                <a:gd name="connsiteX76" fmla="*/ 215303 w 2830105"/>
                <a:gd name="connsiteY76" fmla="*/ 1637454 h 1697494"/>
                <a:gd name="connsiteX77" fmla="*/ 218137 w 2830105"/>
                <a:gd name="connsiteY77" fmla="*/ 1635954 h 1697494"/>
                <a:gd name="connsiteX78" fmla="*/ 220969 w 2830105"/>
                <a:gd name="connsiteY78" fmla="*/ 1634424 h 1697494"/>
                <a:gd name="connsiteX79" fmla="*/ 223803 w 2830105"/>
                <a:gd name="connsiteY79" fmla="*/ 1632851 h 1697494"/>
                <a:gd name="connsiteX80" fmla="*/ 226635 w 2830105"/>
                <a:gd name="connsiteY80" fmla="*/ 1631263 h 1697494"/>
                <a:gd name="connsiteX81" fmla="*/ 229469 w 2830105"/>
                <a:gd name="connsiteY81" fmla="*/ 1629616 h 1697494"/>
                <a:gd name="connsiteX82" fmla="*/ 232301 w 2830105"/>
                <a:gd name="connsiteY82" fmla="*/ 1627955 h 1697494"/>
                <a:gd name="connsiteX83" fmla="*/ 235133 w 2830105"/>
                <a:gd name="connsiteY83" fmla="*/ 1626251 h 1697494"/>
                <a:gd name="connsiteX84" fmla="*/ 237967 w 2830105"/>
                <a:gd name="connsiteY84" fmla="*/ 1624517 h 1697494"/>
                <a:gd name="connsiteX85" fmla="*/ 240799 w 2830105"/>
                <a:gd name="connsiteY85" fmla="*/ 1622754 h 1697494"/>
                <a:gd name="connsiteX86" fmla="*/ 243633 w 2830105"/>
                <a:gd name="connsiteY86" fmla="*/ 1620948 h 1697494"/>
                <a:gd name="connsiteX87" fmla="*/ 246465 w 2830105"/>
                <a:gd name="connsiteY87" fmla="*/ 1619097 h 1697494"/>
                <a:gd name="connsiteX88" fmla="*/ 249299 w 2830105"/>
                <a:gd name="connsiteY88" fmla="*/ 1617218 h 1697494"/>
                <a:gd name="connsiteX89" fmla="*/ 252131 w 2830105"/>
                <a:gd name="connsiteY89" fmla="*/ 1615295 h 1697494"/>
                <a:gd name="connsiteX90" fmla="*/ 254965 w 2830105"/>
                <a:gd name="connsiteY90" fmla="*/ 1613343 h 1697494"/>
                <a:gd name="connsiteX91" fmla="*/ 257797 w 2830105"/>
                <a:gd name="connsiteY91" fmla="*/ 1611347 h 1697494"/>
                <a:gd name="connsiteX92" fmla="*/ 260630 w 2830105"/>
                <a:gd name="connsiteY92" fmla="*/ 1609307 h 1697494"/>
                <a:gd name="connsiteX93" fmla="*/ 263463 w 2830105"/>
                <a:gd name="connsiteY93" fmla="*/ 1607238 h 1697494"/>
                <a:gd name="connsiteX94" fmla="*/ 266296 w 2830105"/>
                <a:gd name="connsiteY94" fmla="*/ 1605126 h 1697494"/>
                <a:gd name="connsiteX95" fmla="*/ 269129 w 2830105"/>
                <a:gd name="connsiteY95" fmla="*/ 1602969 h 1697494"/>
                <a:gd name="connsiteX96" fmla="*/ 271962 w 2830105"/>
                <a:gd name="connsiteY96" fmla="*/ 1600769 h 1697494"/>
                <a:gd name="connsiteX97" fmla="*/ 274795 w 2830105"/>
                <a:gd name="connsiteY97" fmla="*/ 1598526 h 1697494"/>
                <a:gd name="connsiteX98" fmla="*/ 277628 w 2830105"/>
                <a:gd name="connsiteY98" fmla="*/ 1596253 h 1697494"/>
                <a:gd name="connsiteX99" fmla="*/ 280461 w 2830105"/>
                <a:gd name="connsiteY99" fmla="*/ 1593922 h 1697494"/>
                <a:gd name="connsiteX100" fmla="*/ 283294 w 2830105"/>
                <a:gd name="connsiteY100" fmla="*/ 1591562 h 1697494"/>
                <a:gd name="connsiteX101" fmla="*/ 286126 w 2830105"/>
                <a:gd name="connsiteY101" fmla="*/ 1589143 h 1697494"/>
                <a:gd name="connsiteX102" fmla="*/ 288960 w 2830105"/>
                <a:gd name="connsiteY102" fmla="*/ 1586681 h 1697494"/>
                <a:gd name="connsiteX103" fmla="*/ 291792 w 2830105"/>
                <a:gd name="connsiteY103" fmla="*/ 1584190 h 1697494"/>
                <a:gd name="connsiteX104" fmla="*/ 294626 w 2830105"/>
                <a:gd name="connsiteY104" fmla="*/ 1581640 h 1697494"/>
                <a:gd name="connsiteX105" fmla="*/ 297458 w 2830105"/>
                <a:gd name="connsiteY105" fmla="*/ 1579032 h 1697494"/>
                <a:gd name="connsiteX106" fmla="*/ 300291 w 2830105"/>
                <a:gd name="connsiteY106" fmla="*/ 1576395 h 1697494"/>
                <a:gd name="connsiteX107" fmla="*/ 303124 w 2830105"/>
                <a:gd name="connsiteY107" fmla="*/ 1573714 h 1697494"/>
                <a:gd name="connsiteX108" fmla="*/ 305957 w 2830105"/>
                <a:gd name="connsiteY108" fmla="*/ 1570975 h 1697494"/>
                <a:gd name="connsiteX109" fmla="*/ 308790 w 2830105"/>
                <a:gd name="connsiteY109" fmla="*/ 1568178 h 1697494"/>
                <a:gd name="connsiteX110" fmla="*/ 311622 w 2830105"/>
                <a:gd name="connsiteY110" fmla="*/ 1565352 h 1697494"/>
                <a:gd name="connsiteX111" fmla="*/ 314456 w 2830105"/>
                <a:gd name="connsiteY111" fmla="*/ 1562467 h 1697494"/>
                <a:gd name="connsiteX112" fmla="*/ 317288 w 2830105"/>
                <a:gd name="connsiteY112" fmla="*/ 1559524 h 1697494"/>
                <a:gd name="connsiteX113" fmla="*/ 320122 w 2830105"/>
                <a:gd name="connsiteY113" fmla="*/ 1556538 h 1697494"/>
                <a:gd name="connsiteX114" fmla="*/ 322954 w 2830105"/>
                <a:gd name="connsiteY114" fmla="*/ 1553507 h 1697494"/>
                <a:gd name="connsiteX115" fmla="*/ 325788 w 2830105"/>
                <a:gd name="connsiteY115" fmla="*/ 1550418 h 1697494"/>
                <a:gd name="connsiteX116" fmla="*/ 328620 w 2830105"/>
                <a:gd name="connsiteY116" fmla="*/ 1547271 h 1697494"/>
                <a:gd name="connsiteX117" fmla="*/ 331454 w 2830105"/>
                <a:gd name="connsiteY117" fmla="*/ 1544081 h 1697494"/>
                <a:gd name="connsiteX118" fmla="*/ 334286 w 2830105"/>
                <a:gd name="connsiteY118" fmla="*/ 1540832 h 1697494"/>
                <a:gd name="connsiteX119" fmla="*/ 337120 w 2830105"/>
                <a:gd name="connsiteY119" fmla="*/ 1537525 h 1697494"/>
                <a:gd name="connsiteX120" fmla="*/ 339952 w 2830105"/>
                <a:gd name="connsiteY120" fmla="*/ 1534159 h 1697494"/>
                <a:gd name="connsiteX121" fmla="*/ 342786 w 2830105"/>
                <a:gd name="connsiteY121" fmla="*/ 1530750 h 1697494"/>
                <a:gd name="connsiteX122" fmla="*/ 345618 w 2830105"/>
                <a:gd name="connsiteY122" fmla="*/ 1527283 h 1697494"/>
                <a:gd name="connsiteX123" fmla="*/ 348452 w 2830105"/>
                <a:gd name="connsiteY123" fmla="*/ 1523757 h 1697494"/>
                <a:gd name="connsiteX124" fmla="*/ 351284 w 2830105"/>
                <a:gd name="connsiteY124" fmla="*/ 1520173 h 1697494"/>
                <a:gd name="connsiteX125" fmla="*/ 354118 w 2830105"/>
                <a:gd name="connsiteY125" fmla="*/ 1516531 h 1697494"/>
                <a:gd name="connsiteX126" fmla="*/ 356950 w 2830105"/>
                <a:gd name="connsiteY126" fmla="*/ 1512844 h 1697494"/>
                <a:gd name="connsiteX127" fmla="*/ 359782 w 2830105"/>
                <a:gd name="connsiteY127" fmla="*/ 1509086 h 1697494"/>
                <a:gd name="connsiteX128" fmla="*/ 362616 w 2830105"/>
                <a:gd name="connsiteY128" fmla="*/ 1505269 h 1697494"/>
                <a:gd name="connsiteX129" fmla="*/ 365448 w 2830105"/>
                <a:gd name="connsiteY129" fmla="*/ 1501393 h 1697494"/>
                <a:gd name="connsiteX130" fmla="*/ 368282 w 2830105"/>
                <a:gd name="connsiteY130" fmla="*/ 1497460 h 1697494"/>
                <a:gd name="connsiteX131" fmla="*/ 371114 w 2830105"/>
                <a:gd name="connsiteY131" fmla="*/ 1493468 h 1697494"/>
                <a:gd name="connsiteX132" fmla="*/ 373948 w 2830105"/>
                <a:gd name="connsiteY132" fmla="*/ 1489417 h 1697494"/>
                <a:gd name="connsiteX133" fmla="*/ 376780 w 2830105"/>
                <a:gd name="connsiteY133" fmla="*/ 1485309 h 1697494"/>
                <a:gd name="connsiteX134" fmla="*/ 379614 w 2830105"/>
                <a:gd name="connsiteY134" fmla="*/ 1481128 h 1697494"/>
                <a:gd name="connsiteX135" fmla="*/ 382446 w 2830105"/>
                <a:gd name="connsiteY135" fmla="*/ 1476888 h 1697494"/>
                <a:gd name="connsiteX136" fmla="*/ 385280 w 2830105"/>
                <a:gd name="connsiteY136" fmla="*/ 1472590 h 1697494"/>
                <a:gd name="connsiteX137" fmla="*/ 388112 w 2830105"/>
                <a:gd name="connsiteY137" fmla="*/ 1468234 h 1697494"/>
                <a:gd name="connsiteX138" fmla="*/ 390946 w 2830105"/>
                <a:gd name="connsiteY138" fmla="*/ 1463805 h 1697494"/>
                <a:gd name="connsiteX139" fmla="*/ 393778 w 2830105"/>
                <a:gd name="connsiteY139" fmla="*/ 1459317 h 1697494"/>
                <a:gd name="connsiteX140" fmla="*/ 396612 w 2830105"/>
                <a:gd name="connsiteY140" fmla="*/ 1454757 h 1697494"/>
                <a:gd name="connsiteX141" fmla="*/ 399444 w 2830105"/>
                <a:gd name="connsiteY141" fmla="*/ 1450139 h 1697494"/>
                <a:gd name="connsiteX142" fmla="*/ 402278 w 2830105"/>
                <a:gd name="connsiteY142" fmla="*/ 1445462 h 1697494"/>
                <a:gd name="connsiteX143" fmla="*/ 405110 w 2830105"/>
                <a:gd name="connsiteY143" fmla="*/ 1440713 h 1697494"/>
                <a:gd name="connsiteX144" fmla="*/ 407944 w 2830105"/>
                <a:gd name="connsiteY144" fmla="*/ 1435905 h 1697494"/>
                <a:gd name="connsiteX145" fmla="*/ 410776 w 2830105"/>
                <a:gd name="connsiteY145" fmla="*/ 1431024 h 1697494"/>
                <a:gd name="connsiteX146" fmla="*/ 413609 w 2830105"/>
                <a:gd name="connsiteY146" fmla="*/ 1426071 h 1697494"/>
                <a:gd name="connsiteX147" fmla="*/ 416442 w 2830105"/>
                <a:gd name="connsiteY147" fmla="*/ 1421059 h 1697494"/>
                <a:gd name="connsiteX148" fmla="*/ 419275 w 2830105"/>
                <a:gd name="connsiteY148" fmla="*/ 1415989 h 1697494"/>
                <a:gd name="connsiteX149" fmla="*/ 422108 w 2830105"/>
                <a:gd name="connsiteY149" fmla="*/ 1410831 h 1697494"/>
                <a:gd name="connsiteX150" fmla="*/ 424940 w 2830105"/>
                <a:gd name="connsiteY150" fmla="*/ 1405630 h 1697494"/>
                <a:gd name="connsiteX151" fmla="*/ 427774 w 2830105"/>
                <a:gd name="connsiteY151" fmla="*/ 1400342 h 1697494"/>
                <a:gd name="connsiteX152" fmla="*/ 430606 w 2830105"/>
                <a:gd name="connsiteY152" fmla="*/ 1394995 h 1697494"/>
                <a:gd name="connsiteX153" fmla="*/ 433440 w 2830105"/>
                <a:gd name="connsiteY153" fmla="*/ 1389575 h 1697494"/>
                <a:gd name="connsiteX154" fmla="*/ 436272 w 2830105"/>
                <a:gd name="connsiteY154" fmla="*/ 1384097 h 1697494"/>
                <a:gd name="connsiteX155" fmla="*/ 439105 w 2830105"/>
                <a:gd name="connsiteY155" fmla="*/ 1378546 h 1697494"/>
                <a:gd name="connsiteX156" fmla="*/ 441938 w 2830105"/>
                <a:gd name="connsiteY156" fmla="*/ 1372922 h 1697494"/>
                <a:gd name="connsiteX157" fmla="*/ 444771 w 2830105"/>
                <a:gd name="connsiteY157" fmla="*/ 1367240 h 1697494"/>
                <a:gd name="connsiteX158" fmla="*/ 447604 w 2830105"/>
                <a:gd name="connsiteY158" fmla="*/ 1361471 h 1697494"/>
                <a:gd name="connsiteX159" fmla="*/ 450437 w 2830105"/>
                <a:gd name="connsiteY159" fmla="*/ 1355644 h 1697494"/>
                <a:gd name="connsiteX160" fmla="*/ 453270 w 2830105"/>
                <a:gd name="connsiteY160" fmla="*/ 1349758 h 1697494"/>
                <a:gd name="connsiteX161" fmla="*/ 456103 w 2830105"/>
                <a:gd name="connsiteY161" fmla="*/ 1343784 h 1697494"/>
                <a:gd name="connsiteX162" fmla="*/ 458936 w 2830105"/>
                <a:gd name="connsiteY162" fmla="*/ 1337753 h 1697494"/>
                <a:gd name="connsiteX163" fmla="*/ 461769 w 2830105"/>
                <a:gd name="connsiteY163" fmla="*/ 1331648 h 1697494"/>
                <a:gd name="connsiteX164" fmla="*/ 464601 w 2830105"/>
                <a:gd name="connsiteY164" fmla="*/ 1325471 h 1697494"/>
                <a:gd name="connsiteX165" fmla="*/ 467435 w 2830105"/>
                <a:gd name="connsiteY165" fmla="*/ 1319221 h 1697494"/>
                <a:gd name="connsiteX166" fmla="*/ 470267 w 2830105"/>
                <a:gd name="connsiteY166" fmla="*/ 1312912 h 1697494"/>
                <a:gd name="connsiteX167" fmla="*/ 473101 w 2830105"/>
                <a:gd name="connsiteY167" fmla="*/ 1306531 h 1697494"/>
                <a:gd name="connsiteX168" fmla="*/ 475933 w 2830105"/>
                <a:gd name="connsiteY168" fmla="*/ 1300077 h 1697494"/>
                <a:gd name="connsiteX169" fmla="*/ 478767 w 2830105"/>
                <a:gd name="connsiteY169" fmla="*/ 1293564 h 1697494"/>
                <a:gd name="connsiteX170" fmla="*/ 481599 w 2830105"/>
                <a:gd name="connsiteY170" fmla="*/ 1286965 h 1697494"/>
                <a:gd name="connsiteX171" fmla="*/ 484433 w 2830105"/>
                <a:gd name="connsiteY171" fmla="*/ 1280306 h 1697494"/>
                <a:gd name="connsiteX172" fmla="*/ 487265 w 2830105"/>
                <a:gd name="connsiteY172" fmla="*/ 1273575 h 1697494"/>
                <a:gd name="connsiteX173" fmla="*/ 490097 w 2830105"/>
                <a:gd name="connsiteY173" fmla="*/ 1266772 h 1697494"/>
                <a:gd name="connsiteX174" fmla="*/ 492931 w 2830105"/>
                <a:gd name="connsiteY174" fmla="*/ 1259910 h 1697494"/>
                <a:gd name="connsiteX175" fmla="*/ 495763 w 2830105"/>
                <a:gd name="connsiteY175" fmla="*/ 1252975 h 1697494"/>
                <a:gd name="connsiteX176" fmla="*/ 498597 w 2830105"/>
                <a:gd name="connsiteY176" fmla="*/ 1245967 h 1697494"/>
                <a:gd name="connsiteX177" fmla="*/ 501429 w 2830105"/>
                <a:gd name="connsiteY177" fmla="*/ 1238901 h 1697494"/>
                <a:gd name="connsiteX178" fmla="*/ 504263 w 2830105"/>
                <a:gd name="connsiteY178" fmla="*/ 1231762 h 1697494"/>
                <a:gd name="connsiteX179" fmla="*/ 507095 w 2830105"/>
                <a:gd name="connsiteY179" fmla="*/ 1224550 h 1697494"/>
                <a:gd name="connsiteX180" fmla="*/ 509929 w 2830105"/>
                <a:gd name="connsiteY180" fmla="*/ 1217266 h 1697494"/>
                <a:gd name="connsiteX181" fmla="*/ 512761 w 2830105"/>
                <a:gd name="connsiteY181" fmla="*/ 1209923 h 1697494"/>
                <a:gd name="connsiteX182" fmla="*/ 515595 w 2830105"/>
                <a:gd name="connsiteY182" fmla="*/ 1202517 h 1697494"/>
                <a:gd name="connsiteX183" fmla="*/ 518427 w 2830105"/>
                <a:gd name="connsiteY183" fmla="*/ 1195040 h 1697494"/>
                <a:gd name="connsiteX184" fmla="*/ 521261 w 2830105"/>
                <a:gd name="connsiteY184" fmla="*/ 1187497 h 1697494"/>
                <a:gd name="connsiteX185" fmla="*/ 524093 w 2830105"/>
                <a:gd name="connsiteY185" fmla="*/ 1179888 h 1697494"/>
                <a:gd name="connsiteX186" fmla="*/ 526927 w 2830105"/>
                <a:gd name="connsiteY186" fmla="*/ 1172214 h 1697494"/>
                <a:gd name="connsiteX187" fmla="*/ 529759 w 2830105"/>
                <a:gd name="connsiteY187" fmla="*/ 1164476 h 1697494"/>
                <a:gd name="connsiteX188" fmla="*/ 532593 w 2830105"/>
                <a:gd name="connsiteY188" fmla="*/ 1156673 h 1697494"/>
                <a:gd name="connsiteX189" fmla="*/ 535425 w 2830105"/>
                <a:gd name="connsiteY189" fmla="*/ 1148805 h 1697494"/>
                <a:gd name="connsiteX190" fmla="*/ 538259 w 2830105"/>
                <a:gd name="connsiteY190" fmla="*/ 1140874 h 1697494"/>
                <a:gd name="connsiteX191" fmla="*/ 541091 w 2830105"/>
                <a:gd name="connsiteY191" fmla="*/ 1132881 h 1697494"/>
                <a:gd name="connsiteX192" fmla="*/ 543925 w 2830105"/>
                <a:gd name="connsiteY192" fmla="*/ 1124824 h 1697494"/>
                <a:gd name="connsiteX193" fmla="*/ 546757 w 2830105"/>
                <a:gd name="connsiteY193" fmla="*/ 1116708 h 1697494"/>
                <a:gd name="connsiteX194" fmla="*/ 549589 w 2830105"/>
                <a:gd name="connsiteY194" fmla="*/ 1108529 h 1697494"/>
                <a:gd name="connsiteX195" fmla="*/ 552423 w 2830105"/>
                <a:gd name="connsiteY195" fmla="*/ 1100290 h 1697494"/>
                <a:gd name="connsiteX196" fmla="*/ 555255 w 2830105"/>
                <a:gd name="connsiteY196" fmla="*/ 1091993 h 1697494"/>
                <a:gd name="connsiteX197" fmla="*/ 558089 w 2830105"/>
                <a:gd name="connsiteY197" fmla="*/ 1083635 h 1697494"/>
                <a:gd name="connsiteX198" fmla="*/ 560921 w 2830105"/>
                <a:gd name="connsiteY198" fmla="*/ 1075219 h 1697494"/>
                <a:gd name="connsiteX199" fmla="*/ 563755 w 2830105"/>
                <a:gd name="connsiteY199" fmla="*/ 1066746 h 1697494"/>
                <a:gd name="connsiteX200" fmla="*/ 566587 w 2830105"/>
                <a:gd name="connsiteY200" fmla="*/ 1058216 h 1697494"/>
                <a:gd name="connsiteX201" fmla="*/ 569421 w 2830105"/>
                <a:gd name="connsiteY201" fmla="*/ 1049630 h 1697494"/>
                <a:gd name="connsiteX202" fmla="*/ 572253 w 2830105"/>
                <a:gd name="connsiteY202" fmla="*/ 1040989 h 1697494"/>
                <a:gd name="connsiteX203" fmla="*/ 575087 w 2830105"/>
                <a:gd name="connsiteY203" fmla="*/ 1032294 h 1697494"/>
                <a:gd name="connsiteX204" fmla="*/ 577919 w 2830105"/>
                <a:gd name="connsiteY204" fmla="*/ 1023547 h 1697494"/>
                <a:gd name="connsiteX205" fmla="*/ 580753 w 2830105"/>
                <a:gd name="connsiteY205" fmla="*/ 1014746 h 1697494"/>
                <a:gd name="connsiteX206" fmla="*/ 583585 w 2830105"/>
                <a:gd name="connsiteY206" fmla="*/ 1005893 h 1697494"/>
                <a:gd name="connsiteX207" fmla="*/ 586419 w 2830105"/>
                <a:gd name="connsiteY207" fmla="*/ 996990 h 1697494"/>
                <a:gd name="connsiteX208" fmla="*/ 589251 w 2830105"/>
                <a:gd name="connsiteY208" fmla="*/ 988039 h 1697494"/>
                <a:gd name="connsiteX209" fmla="*/ 592084 w 2830105"/>
                <a:gd name="connsiteY209" fmla="*/ 979038 h 1697494"/>
                <a:gd name="connsiteX210" fmla="*/ 594917 w 2830105"/>
                <a:gd name="connsiteY210" fmla="*/ 969989 h 1697494"/>
                <a:gd name="connsiteX211" fmla="*/ 597750 w 2830105"/>
                <a:gd name="connsiteY211" fmla="*/ 960895 h 1697494"/>
                <a:gd name="connsiteX212" fmla="*/ 600583 w 2830105"/>
                <a:gd name="connsiteY212" fmla="*/ 951756 h 1697494"/>
                <a:gd name="connsiteX213" fmla="*/ 603416 w 2830105"/>
                <a:gd name="connsiteY213" fmla="*/ 942572 h 1697494"/>
                <a:gd name="connsiteX214" fmla="*/ 606249 w 2830105"/>
                <a:gd name="connsiteY214" fmla="*/ 933345 h 1697494"/>
                <a:gd name="connsiteX215" fmla="*/ 609082 w 2830105"/>
                <a:gd name="connsiteY215" fmla="*/ 924076 h 1697494"/>
                <a:gd name="connsiteX216" fmla="*/ 611915 w 2830105"/>
                <a:gd name="connsiteY216" fmla="*/ 914768 h 1697494"/>
                <a:gd name="connsiteX217" fmla="*/ 614747 w 2830105"/>
                <a:gd name="connsiteY217" fmla="*/ 905419 h 1697494"/>
                <a:gd name="connsiteX218" fmla="*/ 617581 w 2830105"/>
                <a:gd name="connsiteY218" fmla="*/ 896032 h 1697494"/>
                <a:gd name="connsiteX219" fmla="*/ 620413 w 2830105"/>
                <a:gd name="connsiteY219" fmla="*/ 886609 h 1697494"/>
                <a:gd name="connsiteX220" fmla="*/ 623246 w 2830105"/>
                <a:gd name="connsiteY220" fmla="*/ 877149 h 1697494"/>
                <a:gd name="connsiteX221" fmla="*/ 626079 w 2830105"/>
                <a:gd name="connsiteY221" fmla="*/ 867656 h 1697494"/>
                <a:gd name="connsiteX222" fmla="*/ 628912 w 2830105"/>
                <a:gd name="connsiteY222" fmla="*/ 858130 h 1697494"/>
                <a:gd name="connsiteX223" fmla="*/ 631745 w 2830105"/>
                <a:gd name="connsiteY223" fmla="*/ 848571 h 1697494"/>
                <a:gd name="connsiteX224" fmla="*/ 634578 w 2830105"/>
                <a:gd name="connsiteY224" fmla="*/ 838985 h 1697494"/>
                <a:gd name="connsiteX225" fmla="*/ 637411 w 2830105"/>
                <a:gd name="connsiteY225" fmla="*/ 829368 h 1697494"/>
                <a:gd name="connsiteX226" fmla="*/ 640244 w 2830105"/>
                <a:gd name="connsiteY226" fmla="*/ 819725 h 1697494"/>
                <a:gd name="connsiteX227" fmla="*/ 643077 w 2830105"/>
                <a:gd name="connsiteY227" fmla="*/ 810055 h 1697494"/>
                <a:gd name="connsiteX228" fmla="*/ 645910 w 2830105"/>
                <a:gd name="connsiteY228" fmla="*/ 800362 h 1697494"/>
                <a:gd name="connsiteX229" fmla="*/ 648742 w 2830105"/>
                <a:gd name="connsiteY229" fmla="*/ 790646 h 1697494"/>
                <a:gd name="connsiteX230" fmla="*/ 651576 w 2830105"/>
                <a:gd name="connsiteY230" fmla="*/ 780909 h 1697494"/>
                <a:gd name="connsiteX231" fmla="*/ 654408 w 2830105"/>
                <a:gd name="connsiteY231" fmla="*/ 771152 h 1697494"/>
                <a:gd name="connsiteX232" fmla="*/ 657242 w 2830105"/>
                <a:gd name="connsiteY232" fmla="*/ 761378 h 1697494"/>
                <a:gd name="connsiteX233" fmla="*/ 660074 w 2830105"/>
                <a:gd name="connsiteY233" fmla="*/ 751588 h 1697494"/>
                <a:gd name="connsiteX234" fmla="*/ 662908 w 2830105"/>
                <a:gd name="connsiteY234" fmla="*/ 741781 h 1697494"/>
                <a:gd name="connsiteX235" fmla="*/ 665740 w 2830105"/>
                <a:gd name="connsiteY235" fmla="*/ 731963 h 1697494"/>
                <a:gd name="connsiteX236" fmla="*/ 668574 w 2830105"/>
                <a:gd name="connsiteY236" fmla="*/ 722132 h 1697494"/>
                <a:gd name="connsiteX237" fmla="*/ 671406 w 2830105"/>
                <a:gd name="connsiteY237" fmla="*/ 712293 h 1697494"/>
                <a:gd name="connsiteX238" fmla="*/ 674238 w 2830105"/>
                <a:gd name="connsiteY238" fmla="*/ 702444 h 1697494"/>
                <a:gd name="connsiteX239" fmla="*/ 677072 w 2830105"/>
                <a:gd name="connsiteY239" fmla="*/ 692591 h 1697494"/>
                <a:gd name="connsiteX240" fmla="*/ 679904 w 2830105"/>
                <a:gd name="connsiteY240" fmla="*/ 682732 h 1697494"/>
                <a:gd name="connsiteX241" fmla="*/ 682738 w 2830105"/>
                <a:gd name="connsiteY241" fmla="*/ 672870 h 1697494"/>
                <a:gd name="connsiteX242" fmla="*/ 685570 w 2830105"/>
                <a:gd name="connsiteY242" fmla="*/ 663009 h 1697494"/>
                <a:gd name="connsiteX243" fmla="*/ 688404 w 2830105"/>
                <a:gd name="connsiteY243" fmla="*/ 653148 h 1697494"/>
                <a:gd name="connsiteX244" fmla="*/ 691236 w 2830105"/>
                <a:gd name="connsiteY244" fmla="*/ 643289 h 1697494"/>
                <a:gd name="connsiteX245" fmla="*/ 694070 w 2830105"/>
                <a:gd name="connsiteY245" fmla="*/ 633436 h 1697494"/>
                <a:gd name="connsiteX246" fmla="*/ 696902 w 2830105"/>
                <a:gd name="connsiteY246" fmla="*/ 623587 h 1697494"/>
                <a:gd name="connsiteX247" fmla="*/ 699736 w 2830105"/>
                <a:gd name="connsiteY247" fmla="*/ 613749 h 1697494"/>
                <a:gd name="connsiteX248" fmla="*/ 702568 w 2830105"/>
                <a:gd name="connsiteY248" fmla="*/ 603920 h 1697494"/>
                <a:gd name="connsiteX249" fmla="*/ 705402 w 2830105"/>
                <a:gd name="connsiteY249" fmla="*/ 594104 h 1697494"/>
                <a:gd name="connsiteX250" fmla="*/ 708234 w 2830105"/>
                <a:gd name="connsiteY250" fmla="*/ 584300 h 1697494"/>
                <a:gd name="connsiteX251" fmla="*/ 711068 w 2830105"/>
                <a:gd name="connsiteY251" fmla="*/ 574514 h 1697494"/>
                <a:gd name="connsiteX252" fmla="*/ 713900 w 2830105"/>
                <a:gd name="connsiteY252" fmla="*/ 564744 h 1697494"/>
                <a:gd name="connsiteX253" fmla="*/ 716734 w 2830105"/>
                <a:gd name="connsiteY253" fmla="*/ 554996 h 1697494"/>
                <a:gd name="connsiteX254" fmla="*/ 719566 w 2830105"/>
                <a:gd name="connsiteY254" fmla="*/ 545268 h 1697494"/>
                <a:gd name="connsiteX255" fmla="*/ 722400 w 2830105"/>
                <a:gd name="connsiteY255" fmla="*/ 535565 h 1697494"/>
                <a:gd name="connsiteX256" fmla="*/ 725232 w 2830105"/>
                <a:gd name="connsiteY256" fmla="*/ 525887 h 1697494"/>
                <a:gd name="connsiteX257" fmla="*/ 728066 w 2830105"/>
                <a:gd name="connsiteY257" fmla="*/ 516237 h 1697494"/>
                <a:gd name="connsiteX258" fmla="*/ 730898 w 2830105"/>
                <a:gd name="connsiteY258" fmla="*/ 506617 h 1697494"/>
                <a:gd name="connsiteX259" fmla="*/ 733732 w 2830105"/>
                <a:gd name="connsiteY259" fmla="*/ 497028 h 1697494"/>
                <a:gd name="connsiteX260" fmla="*/ 736564 w 2830105"/>
                <a:gd name="connsiteY260" fmla="*/ 487474 h 1697494"/>
                <a:gd name="connsiteX261" fmla="*/ 739396 w 2830105"/>
                <a:gd name="connsiteY261" fmla="*/ 477956 h 1697494"/>
                <a:gd name="connsiteX262" fmla="*/ 742230 w 2830105"/>
                <a:gd name="connsiteY262" fmla="*/ 468474 h 1697494"/>
                <a:gd name="connsiteX263" fmla="*/ 745062 w 2830105"/>
                <a:gd name="connsiteY263" fmla="*/ 459033 h 1697494"/>
                <a:gd name="connsiteX264" fmla="*/ 747896 w 2830105"/>
                <a:gd name="connsiteY264" fmla="*/ 449635 h 1697494"/>
                <a:gd name="connsiteX265" fmla="*/ 750728 w 2830105"/>
                <a:gd name="connsiteY265" fmla="*/ 440280 h 1697494"/>
                <a:gd name="connsiteX266" fmla="*/ 753562 w 2830105"/>
                <a:gd name="connsiteY266" fmla="*/ 430972 h 1697494"/>
                <a:gd name="connsiteX267" fmla="*/ 756394 w 2830105"/>
                <a:gd name="connsiteY267" fmla="*/ 421711 h 1697494"/>
                <a:gd name="connsiteX268" fmla="*/ 759228 w 2830105"/>
                <a:gd name="connsiteY268" fmla="*/ 412501 h 1697494"/>
                <a:gd name="connsiteX269" fmla="*/ 762060 w 2830105"/>
                <a:gd name="connsiteY269" fmla="*/ 403343 h 1697494"/>
                <a:gd name="connsiteX270" fmla="*/ 764894 w 2830105"/>
                <a:gd name="connsiteY270" fmla="*/ 394238 h 1697494"/>
                <a:gd name="connsiteX271" fmla="*/ 767726 w 2830105"/>
                <a:gd name="connsiteY271" fmla="*/ 385191 h 1697494"/>
                <a:gd name="connsiteX272" fmla="*/ 770559 w 2830105"/>
                <a:gd name="connsiteY272" fmla="*/ 376202 h 1697494"/>
                <a:gd name="connsiteX273" fmla="*/ 773392 w 2830105"/>
                <a:gd name="connsiteY273" fmla="*/ 367274 h 1697494"/>
                <a:gd name="connsiteX274" fmla="*/ 776225 w 2830105"/>
                <a:gd name="connsiteY274" fmla="*/ 358407 h 1697494"/>
                <a:gd name="connsiteX275" fmla="*/ 779058 w 2830105"/>
                <a:gd name="connsiteY275" fmla="*/ 349606 h 1697494"/>
                <a:gd name="connsiteX276" fmla="*/ 781891 w 2830105"/>
                <a:gd name="connsiteY276" fmla="*/ 340871 h 1697494"/>
                <a:gd name="connsiteX277" fmla="*/ 784724 w 2830105"/>
                <a:gd name="connsiteY277" fmla="*/ 332206 h 1697494"/>
                <a:gd name="connsiteX278" fmla="*/ 787557 w 2830105"/>
                <a:gd name="connsiteY278" fmla="*/ 323610 h 1697494"/>
                <a:gd name="connsiteX279" fmla="*/ 790390 w 2830105"/>
                <a:gd name="connsiteY279" fmla="*/ 315087 h 1697494"/>
                <a:gd name="connsiteX280" fmla="*/ 793223 w 2830105"/>
                <a:gd name="connsiteY280" fmla="*/ 306640 h 1697494"/>
                <a:gd name="connsiteX281" fmla="*/ 796055 w 2830105"/>
                <a:gd name="connsiteY281" fmla="*/ 298268 h 1697494"/>
                <a:gd name="connsiteX282" fmla="*/ 798889 w 2830105"/>
                <a:gd name="connsiteY282" fmla="*/ 289976 h 1697494"/>
                <a:gd name="connsiteX283" fmla="*/ 801721 w 2830105"/>
                <a:gd name="connsiteY283" fmla="*/ 281764 h 1697494"/>
                <a:gd name="connsiteX284" fmla="*/ 804554 w 2830105"/>
                <a:gd name="connsiteY284" fmla="*/ 273635 h 1697494"/>
                <a:gd name="connsiteX285" fmla="*/ 807387 w 2830105"/>
                <a:gd name="connsiteY285" fmla="*/ 265591 h 1697494"/>
                <a:gd name="connsiteX286" fmla="*/ 810220 w 2830105"/>
                <a:gd name="connsiteY286" fmla="*/ 257634 h 1697494"/>
                <a:gd name="connsiteX287" fmla="*/ 813053 w 2830105"/>
                <a:gd name="connsiteY287" fmla="*/ 249765 h 1697494"/>
                <a:gd name="connsiteX288" fmla="*/ 815886 w 2830105"/>
                <a:gd name="connsiteY288" fmla="*/ 241986 h 1697494"/>
                <a:gd name="connsiteX289" fmla="*/ 818719 w 2830105"/>
                <a:gd name="connsiteY289" fmla="*/ 234300 h 1697494"/>
                <a:gd name="connsiteX290" fmla="*/ 821551 w 2830105"/>
                <a:gd name="connsiteY290" fmla="*/ 226709 h 1697494"/>
                <a:gd name="connsiteX291" fmla="*/ 824385 w 2830105"/>
                <a:gd name="connsiteY291" fmla="*/ 219213 h 1697494"/>
                <a:gd name="connsiteX292" fmla="*/ 827217 w 2830105"/>
                <a:gd name="connsiteY292" fmla="*/ 211816 h 1697494"/>
                <a:gd name="connsiteX293" fmla="*/ 830051 w 2830105"/>
                <a:gd name="connsiteY293" fmla="*/ 204519 h 1697494"/>
                <a:gd name="connsiteX294" fmla="*/ 832883 w 2830105"/>
                <a:gd name="connsiteY294" fmla="*/ 197325 h 1697494"/>
                <a:gd name="connsiteX295" fmla="*/ 835717 w 2830105"/>
                <a:gd name="connsiteY295" fmla="*/ 190232 h 1697494"/>
                <a:gd name="connsiteX296" fmla="*/ 838549 w 2830105"/>
                <a:gd name="connsiteY296" fmla="*/ 183246 h 1697494"/>
                <a:gd name="connsiteX297" fmla="*/ 841383 w 2830105"/>
                <a:gd name="connsiteY297" fmla="*/ 176367 h 1697494"/>
                <a:gd name="connsiteX298" fmla="*/ 844215 w 2830105"/>
                <a:gd name="connsiteY298" fmla="*/ 169597 h 1697494"/>
                <a:gd name="connsiteX299" fmla="*/ 847049 w 2830105"/>
                <a:gd name="connsiteY299" fmla="*/ 162937 h 1697494"/>
                <a:gd name="connsiteX300" fmla="*/ 849881 w 2830105"/>
                <a:gd name="connsiteY300" fmla="*/ 156390 h 1697494"/>
                <a:gd name="connsiteX301" fmla="*/ 852715 w 2830105"/>
                <a:gd name="connsiteY301" fmla="*/ 149957 h 1697494"/>
                <a:gd name="connsiteX302" fmla="*/ 855547 w 2830105"/>
                <a:gd name="connsiteY302" fmla="*/ 143640 h 1697494"/>
                <a:gd name="connsiteX303" fmla="*/ 858381 w 2830105"/>
                <a:gd name="connsiteY303" fmla="*/ 137440 h 1697494"/>
                <a:gd name="connsiteX304" fmla="*/ 861213 w 2830105"/>
                <a:gd name="connsiteY304" fmla="*/ 131358 h 1697494"/>
                <a:gd name="connsiteX305" fmla="*/ 864045 w 2830105"/>
                <a:gd name="connsiteY305" fmla="*/ 125398 h 1697494"/>
                <a:gd name="connsiteX306" fmla="*/ 866879 w 2830105"/>
                <a:gd name="connsiteY306" fmla="*/ 119560 h 1697494"/>
                <a:gd name="connsiteX307" fmla="*/ 869711 w 2830105"/>
                <a:gd name="connsiteY307" fmla="*/ 113845 h 1697494"/>
                <a:gd name="connsiteX308" fmla="*/ 872545 w 2830105"/>
                <a:gd name="connsiteY308" fmla="*/ 108256 h 1697494"/>
                <a:gd name="connsiteX309" fmla="*/ 875377 w 2830105"/>
                <a:gd name="connsiteY309" fmla="*/ 102793 h 1697494"/>
                <a:gd name="connsiteX310" fmla="*/ 878211 w 2830105"/>
                <a:gd name="connsiteY310" fmla="*/ 97457 h 1697494"/>
                <a:gd name="connsiteX311" fmla="*/ 881043 w 2830105"/>
                <a:gd name="connsiteY311" fmla="*/ 92252 h 1697494"/>
                <a:gd name="connsiteX312" fmla="*/ 883877 w 2830105"/>
                <a:gd name="connsiteY312" fmla="*/ 87177 h 1697494"/>
                <a:gd name="connsiteX313" fmla="*/ 886709 w 2830105"/>
                <a:gd name="connsiteY313" fmla="*/ 82236 h 1697494"/>
                <a:gd name="connsiteX314" fmla="*/ 889543 w 2830105"/>
                <a:gd name="connsiteY314" fmla="*/ 77426 h 1697494"/>
                <a:gd name="connsiteX315" fmla="*/ 892375 w 2830105"/>
                <a:gd name="connsiteY315" fmla="*/ 72753 h 1697494"/>
                <a:gd name="connsiteX316" fmla="*/ 895209 w 2830105"/>
                <a:gd name="connsiteY316" fmla="*/ 68214 h 1697494"/>
                <a:gd name="connsiteX317" fmla="*/ 898041 w 2830105"/>
                <a:gd name="connsiteY317" fmla="*/ 63813 h 1697494"/>
                <a:gd name="connsiteX318" fmla="*/ 900875 w 2830105"/>
                <a:gd name="connsiteY318" fmla="*/ 59550 h 1697494"/>
                <a:gd name="connsiteX319" fmla="*/ 903707 w 2830105"/>
                <a:gd name="connsiteY319" fmla="*/ 55427 h 1697494"/>
                <a:gd name="connsiteX320" fmla="*/ 906541 w 2830105"/>
                <a:gd name="connsiteY320" fmla="*/ 51445 h 1697494"/>
                <a:gd name="connsiteX321" fmla="*/ 909373 w 2830105"/>
                <a:gd name="connsiteY321" fmla="*/ 47603 h 1697494"/>
                <a:gd name="connsiteX322" fmla="*/ 912207 w 2830105"/>
                <a:gd name="connsiteY322" fmla="*/ 43906 h 1697494"/>
                <a:gd name="connsiteX323" fmla="*/ 915039 w 2830105"/>
                <a:gd name="connsiteY323" fmla="*/ 40352 h 1697494"/>
                <a:gd name="connsiteX324" fmla="*/ 917873 w 2830105"/>
                <a:gd name="connsiteY324" fmla="*/ 36943 h 1697494"/>
                <a:gd name="connsiteX325" fmla="*/ 920705 w 2830105"/>
                <a:gd name="connsiteY325" fmla="*/ 33678 h 1697494"/>
                <a:gd name="connsiteX326" fmla="*/ 923538 w 2830105"/>
                <a:gd name="connsiteY326" fmla="*/ 30562 h 1697494"/>
                <a:gd name="connsiteX327" fmla="*/ 926371 w 2830105"/>
                <a:gd name="connsiteY327" fmla="*/ 27591 h 1697494"/>
                <a:gd name="connsiteX328" fmla="*/ 929203 w 2830105"/>
                <a:gd name="connsiteY328" fmla="*/ 24770 h 1697494"/>
                <a:gd name="connsiteX329" fmla="*/ 932037 w 2830105"/>
                <a:gd name="connsiteY329" fmla="*/ 22097 h 1697494"/>
                <a:gd name="connsiteX330" fmla="*/ 934869 w 2830105"/>
                <a:gd name="connsiteY330" fmla="*/ 19574 h 1697494"/>
                <a:gd name="connsiteX331" fmla="*/ 937703 w 2830105"/>
                <a:gd name="connsiteY331" fmla="*/ 17202 h 1697494"/>
                <a:gd name="connsiteX332" fmla="*/ 940535 w 2830105"/>
                <a:gd name="connsiteY332" fmla="*/ 14980 h 1697494"/>
                <a:gd name="connsiteX333" fmla="*/ 943369 w 2830105"/>
                <a:gd name="connsiteY333" fmla="*/ 12910 h 1697494"/>
                <a:gd name="connsiteX334" fmla="*/ 946198 w 2830105"/>
                <a:gd name="connsiteY334" fmla="*/ 10992 h 1697494"/>
                <a:gd name="connsiteX335" fmla="*/ 949039 w 2830105"/>
                <a:gd name="connsiteY335" fmla="*/ 9227 h 1697494"/>
                <a:gd name="connsiteX336" fmla="*/ 951865 w 2830105"/>
                <a:gd name="connsiteY336" fmla="*/ 7615 h 1697494"/>
                <a:gd name="connsiteX337" fmla="*/ 954706 w 2830105"/>
                <a:gd name="connsiteY337" fmla="*/ 6157 h 1697494"/>
                <a:gd name="connsiteX338" fmla="*/ 957533 w 2830105"/>
                <a:gd name="connsiteY338" fmla="*/ 4853 h 1697494"/>
                <a:gd name="connsiteX339" fmla="*/ 960359 w 2830105"/>
                <a:gd name="connsiteY339" fmla="*/ 3703 h 1697494"/>
                <a:gd name="connsiteX340" fmla="*/ 963200 w 2830105"/>
                <a:gd name="connsiteY340" fmla="*/ 2708 h 1697494"/>
                <a:gd name="connsiteX341" fmla="*/ 966026 w 2830105"/>
                <a:gd name="connsiteY341" fmla="*/ 1868 h 1697494"/>
                <a:gd name="connsiteX342" fmla="*/ 968867 w 2830105"/>
                <a:gd name="connsiteY342" fmla="*/ 1183 h 1697494"/>
                <a:gd name="connsiteX343" fmla="*/ 971694 w 2830105"/>
                <a:gd name="connsiteY343" fmla="*/ 654 h 1697494"/>
                <a:gd name="connsiteX344" fmla="*/ 974535 w 2830105"/>
                <a:gd name="connsiteY344" fmla="*/ 281 h 1697494"/>
                <a:gd name="connsiteX345" fmla="*/ 977361 w 2830105"/>
                <a:gd name="connsiteY345" fmla="*/ 63 h 1697494"/>
                <a:gd name="connsiteX346" fmla="*/ 980202 w 2830105"/>
                <a:gd name="connsiteY346" fmla="*/ 0 h 1697494"/>
                <a:gd name="connsiteX347" fmla="*/ 983029 w 2830105"/>
                <a:gd name="connsiteY347" fmla="*/ 93 h 1697494"/>
                <a:gd name="connsiteX348" fmla="*/ 985870 w 2830105"/>
                <a:gd name="connsiteY348" fmla="*/ 342 h 1697494"/>
                <a:gd name="connsiteX349" fmla="*/ 988696 w 2830105"/>
                <a:gd name="connsiteY349" fmla="*/ 747 h 1697494"/>
                <a:gd name="connsiteX350" fmla="*/ 991523 w 2830105"/>
                <a:gd name="connsiteY350" fmla="*/ 1308 h 1697494"/>
                <a:gd name="connsiteX351" fmla="*/ 994363 w 2830105"/>
                <a:gd name="connsiteY351" fmla="*/ 2024 h 1697494"/>
                <a:gd name="connsiteX352" fmla="*/ 997190 w 2830105"/>
                <a:gd name="connsiteY352" fmla="*/ 2895 h 1697494"/>
                <a:gd name="connsiteX353" fmla="*/ 1000031 w 2830105"/>
                <a:gd name="connsiteY353" fmla="*/ 3921 h 1697494"/>
                <a:gd name="connsiteX354" fmla="*/ 1002857 w 2830105"/>
                <a:gd name="connsiteY354" fmla="*/ 5101 h 1697494"/>
                <a:gd name="connsiteX355" fmla="*/ 1005698 w 2830105"/>
                <a:gd name="connsiteY355" fmla="*/ 6435 h 1697494"/>
                <a:gd name="connsiteX356" fmla="*/ 1008525 w 2830105"/>
                <a:gd name="connsiteY356" fmla="*/ 7924 h 1697494"/>
                <a:gd name="connsiteX357" fmla="*/ 1011366 w 2830105"/>
                <a:gd name="connsiteY357" fmla="*/ 9566 h 1697494"/>
                <a:gd name="connsiteX358" fmla="*/ 1014192 w 2830105"/>
                <a:gd name="connsiteY358" fmla="*/ 11362 h 1697494"/>
                <a:gd name="connsiteX359" fmla="*/ 1017019 w 2830105"/>
                <a:gd name="connsiteY359" fmla="*/ 13310 h 1697494"/>
                <a:gd name="connsiteX360" fmla="*/ 1019859 w 2830105"/>
                <a:gd name="connsiteY360" fmla="*/ 15411 h 1697494"/>
                <a:gd name="connsiteX361" fmla="*/ 1022686 w 2830105"/>
                <a:gd name="connsiteY361" fmla="*/ 17662 h 1697494"/>
                <a:gd name="connsiteX362" fmla="*/ 1025527 w 2830105"/>
                <a:gd name="connsiteY362" fmla="*/ 20065 h 1697494"/>
                <a:gd name="connsiteX363" fmla="*/ 1028353 w 2830105"/>
                <a:gd name="connsiteY363" fmla="*/ 22619 h 1697494"/>
                <a:gd name="connsiteX364" fmla="*/ 1031194 w 2830105"/>
                <a:gd name="connsiteY364" fmla="*/ 25320 h 1697494"/>
                <a:gd name="connsiteX365" fmla="*/ 1034021 w 2830105"/>
                <a:gd name="connsiteY365" fmla="*/ 28171 h 1697494"/>
                <a:gd name="connsiteX366" fmla="*/ 1036862 w 2830105"/>
                <a:gd name="connsiteY366" fmla="*/ 31171 h 1697494"/>
                <a:gd name="connsiteX367" fmla="*/ 1039688 w 2830105"/>
                <a:gd name="connsiteY367" fmla="*/ 34318 h 1697494"/>
                <a:gd name="connsiteX368" fmla="*/ 1042515 w 2830105"/>
                <a:gd name="connsiteY368" fmla="*/ 37610 h 1697494"/>
                <a:gd name="connsiteX369" fmla="*/ 1045355 w 2830105"/>
                <a:gd name="connsiteY369" fmla="*/ 41049 h 1697494"/>
                <a:gd name="connsiteX370" fmla="*/ 1048182 w 2830105"/>
                <a:gd name="connsiteY370" fmla="*/ 44631 h 1697494"/>
                <a:gd name="connsiteX371" fmla="*/ 1051023 w 2830105"/>
                <a:gd name="connsiteY371" fmla="*/ 48358 h 1697494"/>
                <a:gd name="connsiteX372" fmla="*/ 1053849 w 2830105"/>
                <a:gd name="connsiteY372" fmla="*/ 52228 h 1697494"/>
                <a:gd name="connsiteX373" fmla="*/ 1056690 w 2830105"/>
                <a:gd name="connsiteY373" fmla="*/ 56237 h 1697494"/>
                <a:gd name="connsiteX374" fmla="*/ 1059517 w 2830105"/>
                <a:gd name="connsiteY374" fmla="*/ 60389 h 1697494"/>
                <a:gd name="connsiteX375" fmla="*/ 1062358 w 2830105"/>
                <a:gd name="connsiteY375" fmla="*/ 64678 h 1697494"/>
                <a:gd name="connsiteX376" fmla="*/ 1065184 w 2830105"/>
                <a:gd name="connsiteY376" fmla="*/ 69107 h 1697494"/>
                <a:gd name="connsiteX377" fmla="*/ 1068011 w 2830105"/>
                <a:gd name="connsiteY377" fmla="*/ 73673 h 1697494"/>
                <a:gd name="connsiteX378" fmla="*/ 1070851 w 2830105"/>
                <a:gd name="connsiteY378" fmla="*/ 78373 h 1697494"/>
                <a:gd name="connsiteX379" fmla="*/ 1073678 w 2830105"/>
                <a:gd name="connsiteY379" fmla="*/ 83210 h 1697494"/>
                <a:gd name="connsiteX380" fmla="*/ 1076519 w 2830105"/>
                <a:gd name="connsiteY380" fmla="*/ 88178 h 1697494"/>
                <a:gd name="connsiteX381" fmla="*/ 1079345 w 2830105"/>
                <a:gd name="connsiteY381" fmla="*/ 93279 h 1697494"/>
                <a:gd name="connsiteX382" fmla="*/ 1082186 w 2830105"/>
                <a:gd name="connsiteY382" fmla="*/ 98511 h 1697494"/>
                <a:gd name="connsiteX383" fmla="*/ 1085013 w 2830105"/>
                <a:gd name="connsiteY383" fmla="*/ 103872 h 1697494"/>
                <a:gd name="connsiteX384" fmla="*/ 1087854 w 2830105"/>
                <a:gd name="connsiteY384" fmla="*/ 109360 h 1697494"/>
                <a:gd name="connsiteX385" fmla="*/ 1090680 w 2830105"/>
                <a:gd name="connsiteY385" fmla="*/ 114974 h 1697494"/>
                <a:gd name="connsiteX386" fmla="*/ 1093521 w 2830105"/>
                <a:gd name="connsiteY386" fmla="*/ 120714 h 1697494"/>
                <a:gd name="connsiteX387" fmla="*/ 1096347 w 2830105"/>
                <a:gd name="connsiteY387" fmla="*/ 126577 h 1697494"/>
                <a:gd name="connsiteX388" fmla="*/ 1099174 w 2830105"/>
                <a:gd name="connsiteY388" fmla="*/ 132562 h 1697494"/>
                <a:gd name="connsiteX389" fmla="*/ 1102015 w 2830105"/>
                <a:gd name="connsiteY389" fmla="*/ 138666 h 1697494"/>
                <a:gd name="connsiteX390" fmla="*/ 1104841 w 2830105"/>
                <a:gd name="connsiteY390" fmla="*/ 144890 h 1697494"/>
                <a:gd name="connsiteX391" fmla="*/ 1107682 w 2830105"/>
                <a:gd name="connsiteY391" fmla="*/ 151231 h 1697494"/>
                <a:gd name="connsiteX392" fmla="*/ 1110509 w 2830105"/>
                <a:gd name="connsiteY392" fmla="*/ 157686 h 1697494"/>
                <a:gd name="connsiteX393" fmla="*/ 1113350 w 2830105"/>
                <a:gd name="connsiteY393" fmla="*/ 164256 h 1697494"/>
                <a:gd name="connsiteX394" fmla="*/ 1116176 w 2830105"/>
                <a:gd name="connsiteY394" fmla="*/ 170937 h 1697494"/>
                <a:gd name="connsiteX395" fmla="*/ 1119017 w 2830105"/>
                <a:gd name="connsiteY395" fmla="*/ 177729 h 1697494"/>
                <a:gd name="connsiteX396" fmla="*/ 1121844 w 2830105"/>
                <a:gd name="connsiteY396" fmla="*/ 184630 h 1697494"/>
                <a:gd name="connsiteX397" fmla="*/ 1124670 w 2830105"/>
                <a:gd name="connsiteY397" fmla="*/ 191637 h 1697494"/>
                <a:gd name="connsiteX398" fmla="*/ 1127511 w 2830105"/>
                <a:gd name="connsiteY398" fmla="*/ 198749 h 1697494"/>
                <a:gd name="connsiteX399" fmla="*/ 1130337 w 2830105"/>
                <a:gd name="connsiteY399" fmla="*/ 205966 h 1697494"/>
                <a:gd name="connsiteX400" fmla="*/ 1133178 w 2830105"/>
                <a:gd name="connsiteY400" fmla="*/ 213284 h 1697494"/>
                <a:gd name="connsiteX401" fmla="*/ 1136005 w 2830105"/>
                <a:gd name="connsiteY401" fmla="*/ 220699 h 1697494"/>
                <a:gd name="connsiteX402" fmla="*/ 1138846 w 2830105"/>
                <a:gd name="connsiteY402" fmla="*/ 228214 h 1697494"/>
                <a:gd name="connsiteX403" fmla="*/ 1141672 w 2830105"/>
                <a:gd name="connsiteY403" fmla="*/ 235825 h 1697494"/>
                <a:gd name="connsiteX404" fmla="*/ 1144513 w 2830105"/>
                <a:gd name="connsiteY404" fmla="*/ 243529 h 1697494"/>
                <a:gd name="connsiteX405" fmla="*/ 1147340 w 2830105"/>
                <a:gd name="connsiteY405" fmla="*/ 251325 h 1697494"/>
                <a:gd name="connsiteX406" fmla="*/ 1150166 w 2830105"/>
                <a:gd name="connsiteY406" fmla="*/ 259213 h 1697494"/>
                <a:gd name="connsiteX407" fmla="*/ 1153007 w 2830105"/>
                <a:gd name="connsiteY407" fmla="*/ 267188 h 1697494"/>
                <a:gd name="connsiteX408" fmla="*/ 1155833 w 2830105"/>
                <a:gd name="connsiteY408" fmla="*/ 275249 h 1697494"/>
                <a:gd name="connsiteX409" fmla="*/ 1158674 w 2830105"/>
                <a:gd name="connsiteY409" fmla="*/ 283395 h 1697494"/>
                <a:gd name="connsiteX410" fmla="*/ 1161501 w 2830105"/>
                <a:gd name="connsiteY410" fmla="*/ 291622 h 1697494"/>
                <a:gd name="connsiteX411" fmla="*/ 1164342 w 2830105"/>
                <a:gd name="connsiteY411" fmla="*/ 299931 h 1697494"/>
                <a:gd name="connsiteX412" fmla="*/ 1167168 w 2830105"/>
                <a:gd name="connsiteY412" fmla="*/ 308317 h 1697494"/>
                <a:gd name="connsiteX413" fmla="*/ 1170009 w 2830105"/>
                <a:gd name="connsiteY413" fmla="*/ 316780 h 1697494"/>
                <a:gd name="connsiteX414" fmla="*/ 1172836 w 2830105"/>
                <a:gd name="connsiteY414" fmla="*/ 325317 h 1697494"/>
                <a:gd name="connsiteX415" fmla="*/ 1175677 w 2830105"/>
                <a:gd name="connsiteY415" fmla="*/ 333926 h 1697494"/>
                <a:gd name="connsiteX416" fmla="*/ 1178503 w 2830105"/>
                <a:gd name="connsiteY416" fmla="*/ 342607 h 1697494"/>
                <a:gd name="connsiteX417" fmla="*/ 1181329 w 2830105"/>
                <a:gd name="connsiteY417" fmla="*/ 351355 h 1697494"/>
                <a:gd name="connsiteX418" fmla="*/ 1184170 w 2830105"/>
                <a:gd name="connsiteY418" fmla="*/ 360170 h 1697494"/>
                <a:gd name="connsiteX419" fmla="*/ 1186997 w 2830105"/>
                <a:gd name="connsiteY419" fmla="*/ 369048 h 1697494"/>
                <a:gd name="connsiteX420" fmla="*/ 1189838 w 2830105"/>
                <a:gd name="connsiteY420" fmla="*/ 377989 h 1697494"/>
                <a:gd name="connsiteX421" fmla="*/ 1192664 w 2830105"/>
                <a:gd name="connsiteY421" fmla="*/ 386990 h 1697494"/>
                <a:gd name="connsiteX422" fmla="*/ 1195505 w 2830105"/>
                <a:gd name="connsiteY422" fmla="*/ 396049 h 1697494"/>
                <a:gd name="connsiteX423" fmla="*/ 1198332 w 2830105"/>
                <a:gd name="connsiteY423" fmla="*/ 405164 h 1697494"/>
                <a:gd name="connsiteX424" fmla="*/ 1201173 w 2830105"/>
                <a:gd name="connsiteY424" fmla="*/ 414332 h 1697494"/>
                <a:gd name="connsiteX425" fmla="*/ 1203999 w 2830105"/>
                <a:gd name="connsiteY425" fmla="*/ 423553 h 1697494"/>
                <a:gd name="connsiteX426" fmla="*/ 1206825 w 2830105"/>
                <a:gd name="connsiteY426" fmla="*/ 432823 h 1697494"/>
                <a:gd name="connsiteX427" fmla="*/ 1209666 w 2830105"/>
                <a:gd name="connsiteY427" fmla="*/ 442142 h 1697494"/>
                <a:gd name="connsiteX428" fmla="*/ 1212493 w 2830105"/>
                <a:gd name="connsiteY428" fmla="*/ 451505 h 1697494"/>
                <a:gd name="connsiteX429" fmla="*/ 1215334 w 2830105"/>
                <a:gd name="connsiteY429" fmla="*/ 460913 h 1697494"/>
                <a:gd name="connsiteX430" fmla="*/ 1218160 w 2830105"/>
                <a:gd name="connsiteY430" fmla="*/ 470361 h 1697494"/>
                <a:gd name="connsiteX431" fmla="*/ 1221001 w 2830105"/>
                <a:gd name="connsiteY431" fmla="*/ 479850 h 1697494"/>
                <a:gd name="connsiteX432" fmla="*/ 1223828 w 2830105"/>
                <a:gd name="connsiteY432" fmla="*/ 489376 h 1697494"/>
                <a:gd name="connsiteX433" fmla="*/ 1226669 w 2830105"/>
                <a:gd name="connsiteY433" fmla="*/ 498937 h 1697494"/>
                <a:gd name="connsiteX434" fmla="*/ 1229495 w 2830105"/>
                <a:gd name="connsiteY434" fmla="*/ 508532 h 1697494"/>
                <a:gd name="connsiteX435" fmla="*/ 1232321 w 2830105"/>
                <a:gd name="connsiteY435" fmla="*/ 518158 h 1697494"/>
                <a:gd name="connsiteX436" fmla="*/ 1235162 w 2830105"/>
                <a:gd name="connsiteY436" fmla="*/ 527814 h 1697494"/>
                <a:gd name="connsiteX437" fmla="*/ 1237989 w 2830105"/>
                <a:gd name="connsiteY437" fmla="*/ 537497 h 1697494"/>
                <a:gd name="connsiteX438" fmla="*/ 1240830 w 2830105"/>
                <a:gd name="connsiteY438" fmla="*/ 547206 h 1697494"/>
                <a:gd name="connsiteX439" fmla="*/ 1243656 w 2830105"/>
                <a:gd name="connsiteY439" fmla="*/ 556936 h 1697494"/>
                <a:gd name="connsiteX440" fmla="*/ 1246497 w 2830105"/>
                <a:gd name="connsiteY440" fmla="*/ 566690 h 1697494"/>
                <a:gd name="connsiteX441" fmla="*/ 1249324 w 2830105"/>
                <a:gd name="connsiteY441" fmla="*/ 576463 h 1697494"/>
                <a:gd name="connsiteX442" fmla="*/ 1252165 w 2830105"/>
                <a:gd name="connsiteY442" fmla="*/ 586252 h 1697494"/>
                <a:gd name="connsiteX443" fmla="*/ 1254991 w 2830105"/>
                <a:gd name="connsiteY443" fmla="*/ 596059 h 1697494"/>
                <a:gd name="connsiteX444" fmla="*/ 1257817 w 2830105"/>
                <a:gd name="connsiteY444" fmla="*/ 605879 h 1697494"/>
                <a:gd name="connsiteX445" fmla="*/ 1260658 w 2830105"/>
                <a:gd name="connsiteY445" fmla="*/ 615710 h 1697494"/>
                <a:gd name="connsiteX446" fmla="*/ 1263485 w 2830105"/>
                <a:gd name="connsiteY446" fmla="*/ 625550 h 1697494"/>
                <a:gd name="connsiteX447" fmla="*/ 1266326 w 2830105"/>
                <a:gd name="connsiteY447" fmla="*/ 635399 h 1697494"/>
                <a:gd name="connsiteX448" fmla="*/ 1269152 w 2830105"/>
                <a:gd name="connsiteY448" fmla="*/ 645255 h 1697494"/>
                <a:gd name="connsiteX449" fmla="*/ 1271993 w 2830105"/>
                <a:gd name="connsiteY449" fmla="*/ 655114 h 1697494"/>
                <a:gd name="connsiteX450" fmla="*/ 1274820 w 2830105"/>
                <a:gd name="connsiteY450" fmla="*/ 664974 h 1697494"/>
                <a:gd name="connsiteX451" fmla="*/ 1277661 w 2830105"/>
                <a:gd name="connsiteY451" fmla="*/ 674837 h 1697494"/>
                <a:gd name="connsiteX452" fmla="*/ 1280487 w 2830105"/>
                <a:gd name="connsiteY452" fmla="*/ 684698 h 1697494"/>
                <a:gd name="connsiteX453" fmla="*/ 1283328 w 2830105"/>
                <a:gd name="connsiteY453" fmla="*/ 694555 h 1697494"/>
                <a:gd name="connsiteX454" fmla="*/ 1286154 w 2830105"/>
                <a:gd name="connsiteY454" fmla="*/ 704408 h 1697494"/>
                <a:gd name="connsiteX455" fmla="*/ 1288981 w 2830105"/>
                <a:gd name="connsiteY455" fmla="*/ 714254 h 1697494"/>
                <a:gd name="connsiteX456" fmla="*/ 1291822 w 2830105"/>
                <a:gd name="connsiteY456" fmla="*/ 724093 h 1697494"/>
                <a:gd name="connsiteX457" fmla="*/ 1294648 w 2830105"/>
                <a:gd name="connsiteY457" fmla="*/ 733921 h 1697494"/>
                <a:gd name="connsiteX458" fmla="*/ 1297489 w 2830105"/>
                <a:gd name="connsiteY458" fmla="*/ 743736 h 1697494"/>
                <a:gd name="connsiteX459" fmla="*/ 1300316 w 2830105"/>
                <a:gd name="connsiteY459" fmla="*/ 753540 h 1697494"/>
                <a:gd name="connsiteX460" fmla="*/ 1303157 w 2830105"/>
                <a:gd name="connsiteY460" fmla="*/ 763327 h 1697494"/>
                <a:gd name="connsiteX461" fmla="*/ 1305983 w 2830105"/>
                <a:gd name="connsiteY461" fmla="*/ 773099 h 1697494"/>
                <a:gd name="connsiteX462" fmla="*/ 1308824 w 2830105"/>
                <a:gd name="connsiteY462" fmla="*/ 782851 h 1697494"/>
                <a:gd name="connsiteX463" fmla="*/ 1311650 w 2830105"/>
                <a:gd name="connsiteY463" fmla="*/ 792585 h 1697494"/>
                <a:gd name="connsiteX464" fmla="*/ 1314477 w 2830105"/>
                <a:gd name="connsiteY464" fmla="*/ 802295 h 1697494"/>
                <a:gd name="connsiteX465" fmla="*/ 1317318 w 2830105"/>
                <a:gd name="connsiteY465" fmla="*/ 811985 h 1697494"/>
                <a:gd name="connsiteX466" fmla="*/ 1320144 w 2830105"/>
                <a:gd name="connsiteY466" fmla="*/ 821649 h 1697494"/>
                <a:gd name="connsiteX467" fmla="*/ 1322985 w 2830105"/>
                <a:gd name="connsiteY467" fmla="*/ 831287 h 1697494"/>
                <a:gd name="connsiteX468" fmla="*/ 1325812 w 2830105"/>
                <a:gd name="connsiteY468" fmla="*/ 840898 h 1697494"/>
                <a:gd name="connsiteX469" fmla="*/ 1328653 w 2830105"/>
                <a:gd name="connsiteY469" fmla="*/ 850480 h 1697494"/>
                <a:gd name="connsiteX470" fmla="*/ 1331479 w 2830105"/>
                <a:gd name="connsiteY470" fmla="*/ 860032 h 1697494"/>
                <a:gd name="connsiteX471" fmla="*/ 1334320 w 2830105"/>
                <a:gd name="connsiteY471" fmla="*/ 869551 h 1697494"/>
                <a:gd name="connsiteX472" fmla="*/ 1337146 w 2830105"/>
                <a:gd name="connsiteY472" fmla="*/ 879037 h 1697494"/>
                <a:gd name="connsiteX473" fmla="*/ 1339973 w 2830105"/>
                <a:gd name="connsiteY473" fmla="*/ 888489 h 1697494"/>
                <a:gd name="connsiteX474" fmla="*/ 1342814 w 2830105"/>
                <a:gd name="connsiteY474" fmla="*/ 897905 h 1697494"/>
                <a:gd name="connsiteX475" fmla="*/ 1345640 w 2830105"/>
                <a:gd name="connsiteY475" fmla="*/ 907285 h 1697494"/>
                <a:gd name="connsiteX476" fmla="*/ 1348481 w 2830105"/>
                <a:gd name="connsiteY476" fmla="*/ 916625 h 1697494"/>
                <a:gd name="connsiteX477" fmla="*/ 1351308 w 2830105"/>
                <a:gd name="connsiteY477" fmla="*/ 925928 h 1697494"/>
                <a:gd name="connsiteX478" fmla="*/ 1354149 w 2830105"/>
                <a:gd name="connsiteY478" fmla="*/ 935188 h 1697494"/>
                <a:gd name="connsiteX479" fmla="*/ 1356975 w 2830105"/>
                <a:gd name="connsiteY479" fmla="*/ 944406 h 1697494"/>
                <a:gd name="connsiteX480" fmla="*/ 1359816 w 2830105"/>
                <a:gd name="connsiteY480" fmla="*/ 953582 h 1697494"/>
                <a:gd name="connsiteX481" fmla="*/ 1362642 w 2830105"/>
                <a:gd name="connsiteY481" fmla="*/ 962712 h 1697494"/>
                <a:gd name="connsiteX482" fmla="*/ 1365483 w 2830105"/>
                <a:gd name="connsiteY482" fmla="*/ 971797 h 1697494"/>
                <a:gd name="connsiteX483" fmla="*/ 1368310 w 2830105"/>
                <a:gd name="connsiteY483" fmla="*/ 980836 h 1697494"/>
                <a:gd name="connsiteX484" fmla="*/ 1371136 w 2830105"/>
                <a:gd name="connsiteY484" fmla="*/ 989827 h 1697494"/>
                <a:gd name="connsiteX485" fmla="*/ 1373977 w 2830105"/>
                <a:gd name="connsiteY485" fmla="*/ 998769 h 1697494"/>
                <a:gd name="connsiteX486" fmla="*/ 1376804 w 2830105"/>
                <a:gd name="connsiteY486" fmla="*/ 1007662 h 1697494"/>
                <a:gd name="connsiteX487" fmla="*/ 1379645 w 2830105"/>
                <a:gd name="connsiteY487" fmla="*/ 1016504 h 1697494"/>
                <a:gd name="connsiteX488" fmla="*/ 1382471 w 2830105"/>
                <a:gd name="connsiteY488" fmla="*/ 1025294 h 1697494"/>
                <a:gd name="connsiteX489" fmla="*/ 1385312 w 2830105"/>
                <a:gd name="connsiteY489" fmla="*/ 1034032 h 1697494"/>
                <a:gd name="connsiteX490" fmla="*/ 1388138 w 2830105"/>
                <a:gd name="connsiteY490" fmla="*/ 1042717 h 1697494"/>
                <a:gd name="connsiteX491" fmla="*/ 1390979 w 2830105"/>
                <a:gd name="connsiteY491" fmla="*/ 1051346 h 1697494"/>
                <a:gd name="connsiteX492" fmla="*/ 1393806 w 2830105"/>
                <a:gd name="connsiteY492" fmla="*/ 1059920 h 1697494"/>
                <a:gd name="connsiteX493" fmla="*/ 1396632 w 2830105"/>
                <a:gd name="connsiteY493" fmla="*/ 1068439 h 1697494"/>
                <a:gd name="connsiteX494" fmla="*/ 1399473 w 2830105"/>
                <a:gd name="connsiteY494" fmla="*/ 1076901 h 1697494"/>
                <a:gd name="connsiteX495" fmla="*/ 1402300 w 2830105"/>
                <a:gd name="connsiteY495" fmla="*/ 1085306 h 1697494"/>
                <a:gd name="connsiteX496" fmla="*/ 1405141 w 2830105"/>
                <a:gd name="connsiteY496" fmla="*/ 1093651 h 1697494"/>
                <a:gd name="connsiteX497" fmla="*/ 1407967 w 2830105"/>
                <a:gd name="connsiteY497" fmla="*/ 1101938 h 1697494"/>
                <a:gd name="connsiteX498" fmla="*/ 1410808 w 2830105"/>
                <a:gd name="connsiteY498" fmla="*/ 1110165 h 1697494"/>
                <a:gd name="connsiteX499" fmla="*/ 1413634 w 2830105"/>
                <a:gd name="connsiteY499" fmla="*/ 1118331 h 1697494"/>
                <a:gd name="connsiteX500" fmla="*/ 1416475 w 2830105"/>
                <a:gd name="connsiteY500" fmla="*/ 1126436 h 1697494"/>
                <a:gd name="connsiteX501" fmla="*/ 1419302 w 2830105"/>
                <a:gd name="connsiteY501" fmla="*/ 1134479 h 1697494"/>
                <a:gd name="connsiteX502" fmla="*/ 1422128 w 2830105"/>
                <a:gd name="connsiteY502" fmla="*/ 1142460 h 1697494"/>
                <a:gd name="connsiteX503" fmla="*/ 1424969 w 2830105"/>
                <a:gd name="connsiteY503" fmla="*/ 1150377 h 1697494"/>
                <a:gd name="connsiteX504" fmla="*/ 1427796 w 2830105"/>
                <a:gd name="connsiteY504" fmla="*/ 1158233 h 1697494"/>
                <a:gd name="connsiteX505" fmla="*/ 1430637 w 2830105"/>
                <a:gd name="connsiteY505" fmla="*/ 1166023 h 1697494"/>
                <a:gd name="connsiteX506" fmla="*/ 1433463 w 2830105"/>
                <a:gd name="connsiteY506" fmla="*/ 1173749 h 1697494"/>
                <a:gd name="connsiteX507" fmla="*/ 1436304 w 2830105"/>
                <a:gd name="connsiteY507" fmla="*/ 1181409 h 1697494"/>
                <a:gd name="connsiteX508" fmla="*/ 1439131 w 2830105"/>
                <a:gd name="connsiteY508" fmla="*/ 1189006 h 1697494"/>
                <a:gd name="connsiteX509" fmla="*/ 1441971 w 2830105"/>
                <a:gd name="connsiteY509" fmla="*/ 1196535 h 1697494"/>
                <a:gd name="connsiteX510" fmla="*/ 1444798 w 2830105"/>
                <a:gd name="connsiteY510" fmla="*/ 1203999 h 1697494"/>
                <a:gd name="connsiteX511" fmla="*/ 1447624 w 2830105"/>
                <a:gd name="connsiteY511" fmla="*/ 1211394 h 1697494"/>
                <a:gd name="connsiteX512" fmla="*/ 1450465 w 2830105"/>
                <a:gd name="connsiteY512" fmla="*/ 1218723 h 1697494"/>
                <a:gd name="connsiteX513" fmla="*/ 1453292 w 2830105"/>
                <a:gd name="connsiteY513" fmla="*/ 1225993 h 1697494"/>
                <a:gd name="connsiteX514" fmla="*/ 1456133 w 2830105"/>
                <a:gd name="connsiteY514" fmla="*/ 1233190 h 1697494"/>
                <a:gd name="connsiteX515" fmla="*/ 1458959 w 2830105"/>
                <a:gd name="connsiteY515" fmla="*/ 1240314 h 1697494"/>
                <a:gd name="connsiteX516" fmla="*/ 1461800 w 2830105"/>
                <a:gd name="connsiteY516" fmla="*/ 1247365 h 1697494"/>
                <a:gd name="connsiteX517" fmla="*/ 1464627 w 2830105"/>
                <a:gd name="connsiteY517" fmla="*/ 1254359 h 1697494"/>
                <a:gd name="connsiteX518" fmla="*/ 1467467 w 2830105"/>
                <a:gd name="connsiteY518" fmla="*/ 1261279 h 1697494"/>
                <a:gd name="connsiteX519" fmla="*/ 1470294 w 2830105"/>
                <a:gd name="connsiteY519" fmla="*/ 1268141 h 1697494"/>
                <a:gd name="connsiteX520" fmla="*/ 1473135 w 2830105"/>
                <a:gd name="connsiteY520" fmla="*/ 1274930 h 1697494"/>
                <a:gd name="connsiteX521" fmla="*/ 1475961 w 2830105"/>
                <a:gd name="connsiteY521" fmla="*/ 1281632 h 1697494"/>
                <a:gd name="connsiteX522" fmla="*/ 1478788 w 2830105"/>
                <a:gd name="connsiteY522" fmla="*/ 1288290 h 1697494"/>
                <a:gd name="connsiteX523" fmla="*/ 1481629 w 2830105"/>
                <a:gd name="connsiteY523" fmla="*/ 1294861 h 1697494"/>
                <a:gd name="connsiteX524" fmla="*/ 1484455 w 2830105"/>
                <a:gd name="connsiteY524" fmla="*/ 1301373 h 1697494"/>
                <a:gd name="connsiteX525" fmla="*/ 1487296 w 2830105"/>
                <a:gd name="connsiteY525" fmla="*/ 1307813 h 1697494"/>
                <a:gd name="connsiteX526" fmla="*/ 1490123 w 2830105"/>
                <a:gd name="connsiteY526" fmla="*/ 1314180 h 1697494"/>
                <a:gd name="connsiteX527" fmla="*/ 1492963 w 2830105"/>
                <a:gd name="connsiteY527" fmla="*/ 1320474 h 1697494"/>
                <a:gd name="connsiteX528" fmla="*/ 1495790 w 2830105"/>
                <a:gd name="connsiteY528" fmla="*/ 1326709 h 1697494"/>
                <a:gd name="connsiteX529" fmla="*/ 1498631 w 2830105"/>
                <a:gd name="connsiteY529" fmla="*/ 1332872 h 1697494"/>
                <a:gd name="connsiteX530" fmla="*/ 1501457 w 2830105"/>
                <a:gd name="connsiteY530" fmla="*/ 1338962 h 1697494"/>
                <a:gd name="connsiteX531" fmla="*/ 1504284 w 2830105"/>
                <a:gd name="connsiteY531" fmla="*/ 1344979 h 1697494"/>
                <a:gd name="connsiteX532" fmla="*/ 1507125 w 2830105"/>
                <a:gd name="connsiteY532" fmla="*/ 1350938 h 1697494"/>
                <a:gd name="connsiteX533" fmla="*/ 1509951 w 2830105"/>
                <a:gd name="connsiteY533" fmla="*/ 1356809 h 1697494"/>
                <a:gd name="connsiteX534" fmla="*/ 1512792 w 2830105"/>
                <a:gd name="connsiteY534" fmla="*/ 1362637 h 1697494"/>
                <a:gd name="connsiteX535" fmla="*/ 1515619 w 2830105"/>
                <a:gd name="connsiteY535" fmla="*/ 1368377 h 1697494"/>
                <a:gd name="connsiteX536" fmla="*/ 1518459 w 2830105"/>
                <a:gd name="connsiteY536" fmla="*/ 1374044 h 1697494"/>
                <a:gd name="connsiteX537" fmla="*/ 1521286 w 2830105"/>
                <a:gd name="connsiteY537" fmla="*/ 1379653 h 1697494"/>
                <a:gd name="connsiteX538" fmla="*/ 1524127 w 2830105"/>
                <a:gd name="connsiteY538" fmla="*/ 1385190 h 1697494"/>
                <a:gd name="connsiteX539" fmla="*/ 1526953 w 2830105"/>
                <a:gd name="connsiteY539" fmla="*/ 1390668 h 1697494"/>
                <a:gd name="connsiteX540" fmla="*/ 1529780 w 2830105"/>
                <a:gd name="connsiteY540" fmla="*/ 1396073 h 1697494"/>
                <a:gd name="connsiteX541" fmla="*/ 1532621 w 2830105"/>
                <a:gd name="connsiteY541" fmla="*/ 1401405 h 1697494"/>
                <a:gd name="connsiteX542" fmla="*/ 1535447 w 2830105"/>
                <a:gd name="connsiteY542" fmla="*/ 1406665 h 1697494"/>
                <a:gd name="connsiteX543" fmla="*/ 1538288 w 2830105"/>
                <a:gd name="connsiteY543" fmla="*/ 1411866 h 1697494"/>
                <a:gd name="connsiteX544" fmla="*/ 1541115 w 2830105"/>
                <a:gd name="connsiteY544" fmla="*/ 1416994 h 1697494"/>
                <a:gd name="connsiteX545" fmla="*/ 1543955 w 2830105"/>
                <a:gd name="connsiteY545" fmla="*/ 1422064 h 1697494"/>
                <a:gd name="connsiteX546" fmla="*/ 1546782 w 2830105"/>
                <a:gd name="connsiteY546" fmla="*/ 1427061 h 1697494"/>
                <a:gd name="connsiteX547" fmla="*/ 1549623 w 2830105"/>
                <a:gd name="connsiteY547" fmla="*/ 1432000 h 1697494"/>
                <a:gd name="connsiteX548" fmla="*/ 1552449 w 2830105"/>
                <a:gd name="connsiteY548" fmla="*/ 1436867 h 1697494"/>
                <a:gd name="connsiteX549" fmla="*/ 1555290 w 2830105"/>
                <a:gd name="connsiteY549" fmla="*/ 1441660 h 1697494"/>
                <a:gd name="connsiteX550" fmla="*/ 1558117 w 2830105"/>
                <a:gd name="connsiteY550" fmla="*/ 1446395 h 1697494"/>
                <a:gd name="connsiteX551" fmla="*/ 1560943 w 2830105"/>
                <a:gd name="connsiteY551" fmla="*/ 1451071 h 1697494"/>
                <a:gd name="connsiteX552" fmla="*/ 1563784 w 2830105"/>
                <a:gd name="connsiteY552" fmla="*/ 1455675 h 1697494"/>
                <a:gd name="connsiteX553" fmla="*/ 1566611 w 2830105"/>
                <a:gd name="connsiteY553" fmla="*/ 1460206 h 1697494"/>
                <a:gd name="connsiteX554" fmla="*/ 1569451 w 2830105"/>
                <a:gd name="connsiteY554" fmla="*/ 1464694 h 1697494"/>
                <a:gd name="connsiteX555" fmla="*/ 1572278 w 2830105"/>
                <a:gd name="connsiteY555" fmla="*/ 1469108 h 1697494"/>
                <a:gd name="connsiteX556" fmla="*/ 1575119 w 2830105"/>
                <a:gd name="connsiteY556" fmla="*/ 1473450 h 1697494"/>
                <a:gd name="connsiteX557" fmla="*/ 1577945 w 2830105"/>
                <a:gd name="connsiteY557" fmla="*/ 1477747 h 1697494"/>
                <a:gd name="connsiteX558" fmla="*/ 1580786 w 2830105"/>
                <a:gd name="connsiteY558" fmla="*/ 1481973 h 1697494"/>
                <a:gd name="connsiteX559" fmla="*/ 1583613 w 2830105"/>
                <a:gd name="connsiteY559" fmla="*/ 1486125 h 1697494"/>
                <a:gd name="connsiteX560" fmla="*/ 1586439 w 2830105"/>
                <a:gd name="connsiteY560" fmla="*/ 1490233 h 1697494"/>
                <a:gd name="connsiteX561" fmla="*/ 1589280 w 2830105"/>
                <a:gd name="connsiteY561" fmla="*/ 1494269 h 1697494"/>
                <a:gd name="connsiteX562" fmla="*/ 1592107 w 2830105"/>
                <a:gd name="connsiteY562" fmla="*/ 1498261 h 1697494"/>
                <a:gd name="connsiteX563" fmla="*/ 1594947 w 2830105"/>
                <a:gd name="connsiteY563" fmla="*/ 1502180 h 1697494"/>
                <a:gd name="connsiteX564" fmla="*/ 1597774 w 2830105"/>
                <a:gd name="connsiteY564" fmla="*/ 1506041 h 1697494"/>
                <a:gd name="connsiteX565" fmla="*/ 1600615 w 2830105"/>
                <a:gd name="connsiteY565" fmla="*/ 1509843 h 1697494"/>
                <a:gd name="connsiteX566" fmla="*/ 1603441 w 2830105"/>
                <a:gd name="connsiteY566" fmla="*/ 1513588 h 1697494"/>
                <a:gd name="connsiteX567" fmla="*/ 1606282 w 2830105"/>
                <a:gd name="connsiteY567" fmla="*/ 1517274 h 1697494"/>
                <a:gd name="connsiteX568" fmla="*/ 1609109 w 2830105"/>
                <a:gd name="connsiteY568" fmla="*/ 1520901 h 1697494"/>
                <a:gd name="connsiteX569" fmla="*/ 1611935 w 2830105"/>
                <a:gd name="connsiteY569" fmla="*/ 1524471 h 1697494"/>
                <a:gd name="connsiteX570" fmla="*/ 1614776 w 2830105"/>
                <a:gd name="connsiteY570" fmla="*/ 1527982 h 1697494"/>
                <a:gd name="connsiteX571" fmla="*/ 1617603 w 2830105"/>
                <a:gd name="connsiteY571" fmla="*/ 1531435 h 1697494"/>
                <a:gd name="connsiteX572" fmla="*/ 1620444 w 2830105"/>
                <a:gd name="connsiteY572" fmla="*/ 1534844 h 1697494"/>
                <a:gd name="connsiteX573" fmla="*/ 1623270 w 2830105"/>
                <a:gd name="connsiteY573" fmla="*/ 1538180 h 1697494"/>
                <a:gd name="connsiteX574" fmla="*/ 1626111 w 2830105"/>
                <a:gd name="connsiteY574" fmla="*/ 1541473 h 1697494"/>
                <a:gd name="connsiteX575" fmla="*/ 1628937 w 2830105"/>
                <a:gd name="connsiteY575" fmla="*/ 1544722 h 1697494"/>
                <a:gd name="connsiteX576" fmla="*/ 1631778 w 2830105"/>
                <a:gd name="connsiteY576" fmla="*/ 1547898 h 1697494"/>
                <a:gd name="connsiteX577" fmla="*/ 1634605 w 2830105"/>
                <a:gd name="connsiteY577" fmla="*/ 1551030 h 1697494"/>
                <a:gd name="connsiteX578" fmla="*/ 1637431 w 2830105"/>
                <a:gd name="connsiteY578" fmla="*/ 1554119 h 1697494"/>
                <a:gd name="connsiteX579" fmla="*/ 1640272 w 2830105"/>
                <a:gd name="connsiteY579" fmla="*/ 1557135 h 1697494"/>
                <a:gd name="connsiteX580" fmla="*/ 1643099 w 2830105"/>
                <a:gd name="connsiteY580" fmla="*/ 1560121 h 1697494"/>
                <a:gd name="connsiteX581" fmla="*/ 1645940 w 2830105"/>
                <a:gd name="connsiteY581" fmla="*/ 1563035 h 1697494"/>
                <a:gd name="connsiteX582" fmla="*/ 1648766 w 2830105"/>
                <a:gd name="connsiteY582" fmla="*/ 1565920 h 1697494"/>
                <a:gd name="connsiteX583" fmla="*/ 1651607 w 2830105"/>
                <a:gd name="connsiteY583" fmla="*/ 1568746 h 1697494"/>
                <a:gd name="connsiteX584" fmla="*/ 1654433 w 2830105"/>
                <a:gd name="connsiteY584" fmla="*/ 1571514 h 1697494"/>
                <a:gd name="connsiteX585" fmla="*/ 1657274 w 2830105"/>
                <a:gd name="connsiteY585" fmla="*/ 1574253 h 1697494"/>
                <a:gd name="connsiteX586" fmla="*/ 1660101 w 2830105"/>
                <a:gd name="connsiteY586" fmla="*/ 1576934 h 1697494"/>
                <a:gd name="connsiteX587" fmla="*/ 1662942 w 2830105"/>
                <a:gd name="connsiteY587" fmla="*/ 1579557 h 1697494"/>
                <a:gd name="connsiteX588" fmla="*/ 1665768 w 2830105"/>
                <a:gd name="connsiteY588" fmla="*/ 1582150 h 1697494"/>
                <a:gd name="connsiteX589" fmla="*/ 1668595 w 2830105"/>
                <a:gd name="connsiteY589" fmla="*/ 1584685 h 1697494"/>
                <a:gd name="connsiteX590" fmla="*/ 1671436 w 2830105"/>
                <a:gd name="connsiteY590" fmla="*/ 1587176 h 1697494"/>
                <a:gd name="connsiteX591" fmla="*/ 1674262 w 2830105"/>
                <a:gd name="connsiteY591" fmla="*/ 1589624 h 1697494"/>
                <a:gd name="connsiteX592" fmla="*/ 1677103 w 2830105"/>
                <a:gd name="connsiteY592" fmla="*/ 1592028 h 1697494"/>
                <a:gd name="connsiteX593" fmla="*/ 1679929 w 2830105"/>
                <a:gd name="connsiteY593" fmla="*/ 1594388 h 1697494"/>
                <a:gd name="connsiteX594" fmla="*/ 1682770 w 2830105"/>
                <a:gd name="connsiteY594" fmla="*/ 1596705 h 1697494"/>
                <a:gd name="connsiteX595" fmla="*/ 1685597 w 2830105"/>
                <a:gd name="connsiteY595" fmla="*/ 1598977 h 1697494"/>
                <a:gd name="connsiteX596" fmla="*/ 1688438 w 2830105"/>
                <a:gd name="connsiteY596" fmla="*/ 1601206 h 1697494"/>
                <a:gd name="connsiteX597" fmla="*/ 1691264 w 2830105"/>
                <a:gd name="connsiteY597" fmla="*/ 1603392 h 1697494"/>
                <a:gd name="connsiteX598" fmla="*/ 1694091 w 2830105"/>
                <a:gd name="connsiteY598" fmla="*/ 1605548 h 1697494"/>
                <a:gd name="connsiteX599" fmla="*/ 1696932 w 2830105"/>
                <a:gd name="connsiteY599" fmla="*/ 1607646 h 1697494"/>
                <a:gd name="connsiteX600" fmla="*/ 1699758 w 2830105"/>
                <a:gd name="connsiteY600" fmla="*/ 1609715 h 1697494"/>
                <a:gd name="connsiteX601" fmla="*/ 1702599 w 2830105"/>
                <a:gd name="connsiteY601" fmla="*/ 1611740 h 1697494"/>
                <a:gd name="connsiteX602" fmla="*/ 1705425 w 2830105"/>
                <a:gd name="connsiteY602" fmla="*/ 1613736 h 1697494"/>
                <a:gd name="connsiteX603" fmla="*/ 1708266 w 2830105"/>
                <a:gd name="connsiteY603" fmla="*/ 1615688 h 1697494"/>
                <a:gd name="connsiteX604" fmla="*/ 1711093 w 2830105"/>
                <a:gd name="connsiteY604" fmla="*/ 1617597 h 1697494"/>
                <a:gd name="connsiteX605" fmla="*/ 1713934 w 2830105"/>
                <a:gd name="connsiteY605" fmla="*/ 1619462 h 1697494"/>
                <a:gd name="connsiteX606" fmla="*/ 1716760 w 2830105"/>
                <a:gd name="connsiteY606" fmla="*/ 1621297 h 1697494"/>
                <a:gd name="connsiteX607" fmla="*/ 1719587 w 2830105"/>
                <a:gd name="connsiteY607" fmla="*/ 1623104 h 1697494"/>
                <a:gd name="connsiteX608" fmla="*/ 1722428 w 2830105"/>
                <a:gd name="connsiteY608" fmla="*/ 1624867 h 1697494"/>
                <a:gd name="connsiteX609" fmla="*/ 1725254 w 2830105"/>
                <a:gd name="connsiteY609" fmla="*/ 1626601 h 1697494"/>
                <a:gd name="connsiteX610" fmla="*/ 1728095 w 2830105"/>
                <a:gd name="connsiteY610" fmla="*/ 1628291 h 1697494"/>
                <a:gd name="connsiteX611" fmla="*/ 1730921 w 2830105"/>
                <a:gd name="connsiteY611" fmla="*/ 1629951 h 1697494"/>
                <a:gd name="connsiteX612" fmla="*/ 1733762 w 2830105"/>
                <a:gd name="connsiteY612" fmla="*/ 1631583 h 1697494"/>
                <a:gd name="connsiteX613" fmla="*/ 1736589 w 2830105"/>
                <a:gd name="connsiteY613" fmla="*/ 1633171 h 1697494"/>
                <a:gd name="connsiteX614" fmla="*/ 1739430 w 2830105"/>
                <a:gd name="connsiteY614" fmla="*/ 1634730 h 1697494"/>
                <a:gd name="connsiteX615" fmla="*/ 1742256 w 2830105"/>
                <a:gd name="connsiteY615" fmla="*/ 1636260 h 1697494"/>
                <a:gd name="connsiteX616" fmla="*/ 1745097 w 2830105"/>
                <a:gd name="connsiteY616" fmla="*/ 1637761 h 1697494"/>
                <a:gd name="connsiteX617" fmla="*/ 1747924 w 2830105"/>
                <a:gd name="connsiteY617" fmla="*/ 1639217 h 1697494"/>
                <a:gd name="connsiteX618" fmla="*/ 1750750 w 2830105"/>
                <a:gd name="connsiteY618" fmla="*/ 1640660 h 1697494"/>
                <a:gd name="connsiteX619" fmla="*/ 1753591 w 2830105"/>
                <a:gd name="connsiteY619" fmla="*/ 1642058 h 1697494"/>
                <a:gd name="connsiteX620" fmla="*/ 1756417 w 2830105"/>
                <a:gd name="connsiteY620" fmla="*/ 1643428 h 1697494"/>
                <a:gd name="connsiteX621" fmla="*/ 1759258 w 2830105"/>
                <a:gd name="connsiteY621" fmla="*/ 1644783 h 1697494"/>
                <a:gd name="connsiteX622" fmla="*/ 1762085 w 2830105"/>
                <a:gd name="connsiteY622" fmla="*/ 1646094 h 1697494"/>
                <a:gd name="connsiteX623" fmla="*/ 1764926 w 2830105"/>
                <a:gd name="connsiteY623" fmla="*/ 1647376 h 1697494"/>
                <a:gd name="connsiteX624" fmla="*/ 1767752 w 2830105"/>
                <a:gd name="connsiteY624" fmla="*/ 1648644 h 1697494"/>
                <a:gd name="connsiteX625" fmla="*/ 1770593 w 2830105"/>
                <a:gd name="connsiteY625" fmla="*/ 1649882 h 1697494"/>
                <a:gd name="connsiteX626" fmla="*/ 1773420 w 2830105"/>
                <a:gd name="connsiteY626" fmla="*/ 1651077 h 1697494"/>
                <a:gd name="connsiteX627" fmla="*/ 1776246 w 2830105"/>
                <a:gd name="connsiteY627" fmla="*/ 1652257 h 1697494"/>
                <a:gd name="connsiteX628" fmla="*/ 1779087 w 2830105"/>
                <a:gd name="connsiteY628" fmla="*/ 1653422 h 1697494"/>
                <a:gd name="connsiteX629" fmla="*/ 1781914 w 2830105"/>
                <a:gd name="connsiteY629" fmla="*/ 1654544 h 1697494"/>
                <a:gd name="connsiteX630" fmla="*/ 1784754 w 2830105"/>
                <a:gd name="connsiteY630" fmla="*/ 1655651 h 1697494"/>
                <a:gd name="connsiteX631" fmla="*/ 1787581 w 2830105"/>
                <a:gd name="connsiteY631" fmla="*/ 1656729 h 1697494"/>
                <a:gd name="connsiteX632" fmla="*/ 1790422 w 2830105"/>
                <a:gd name="connsiteY632" fmla="*/ 1657779 h 1697494"/>
                <a:gd name="connsiteX633" fmla="*/ 1793248 w 2830105"/>
                <a:gd name="connsiteY633" fmla="*/ 1658813 h 1697494"/>
                <a:gd name="connsiteX634" fmla="*/ 1796089 w 2830105"/>
                <a:gd name="connsiteY634" fmla="*/ 1659818 h 1697494"/>
                <a:gd name="connsiteX635" fmla="*/ 1798916 w 2830105"/>
                <a:gd name="connsiteY635" fmla="*/ 1660809 h 1697494"/>
                <a:gd name="connsiteX636" fmla="*/ 1801742 w 2830105"/>
                <a:gd name="connsiteY636" fmla="*/ 1661770 h 1697494"/>
                <a:gd name="connsiteX637" fmla="*/ 1804583 w 2830105"/>
                <a:gd name="connsiteY637" fmla="*/ 1662703 h 1697494"/>
                <a:gd name="connsiteX638" fmla="*/ 1807410 w 2830105"/>
                <a:gd name="connsiteY638" fmla="*/ 1663621 h 1697494"/>
                <a:gd name="connsiteX639" fmla="*/ 1810250 w 2830105"/>
                <a:gd name="connsiteY639" fmla="*/ 1664524 h 1697494"/>
                <a:gd name="connsiteX640" fmla="*/ 1813077 w 2830105"/>
                <a:gd name="connsiteY640" fmla="*/ 1665398 h 1697494"/>
                <a:gd name="connsiteX641" fmla="*/ 1815918 w 2830105"/>
                <a:gd name="connsiteY641" fmla="*/ 1666258 h 1697494"/>
                <a:gd name="connsiteX642" fmla="*/ 1818744 w 2830105"/>
                <a:gd name="connsiteY642" fmla="*/ 1667088 h 1697494"/>
                <a:gd name="connsiteX643" fmla="*/ 1821585 w 2830105"/>
                <a:gd name="connsiteY643" fmla="*/ 1667904 h 1697494"/>
                <a:gd name="connsiteX644" fmla="*/ 1824412 w 2830105"/>
                <a:gd name="connsiteY644" fmla="*/ 1668705 h 1697494"/>
                <a:gd name="connsiteX645" fmla="*/ 1827238 w 2830105"/>
                <a:gd name="connsiteY645" fmla="*/ 1669477 h 1697494"/>
                <a:gd name="connsiteX646" fmla="*/ 1830079 w 2830105"/>
                <a:gd name="connsiteY646" fmla="*/ 1670235 h 1697494"/>
                <a:gd name="connsiteX647" fmla="*/ 1832906 w 2830105"/>
                <a:gd name="connsiteY647" fmla="*/ 1670978 h 1697494"/>
                <a:gd name="connsiteX648" fmla="*/ 1835746 w 2830105"/>
                <a:gd name="connsiteY648" fmla="*/ 1671707 h 1697494"/>
                <a:gd name="connsiteX649" fmla="*/ 1838573 w 2830105"/>
                <a:gd name="connsiteY649" fmla="*/ 1672420 h 1697494"/>
                <a:gd name="connsiteX650" fmla="*/ 1841414 w 2830105"/>
                <a:gd name="connsiteY650" fmla="*/ 1673105 h 1697494"/>
                <a:gd name="connsiteX651" fmla="*/ 1844240 w 2830105"/>
                <a:gd name="connsiteY651" fmla="*/ 1673775 h 1697494"/>
                <a:gd name="connsiteX652" fmla="*/ 1847081 w 2830105"/>
                <a:gd name="connsiteY652" fmla="*/ 1674431 h 1697494"/>
                <a:gd name="connsiteX653" fmla="*/ 1849908 w 2830105"/>
                <a:gd name="connsiteY653" fmla="*/ 1675072 h 1697494"/>
                <a:gd name="connsiteX654" fmla="*/ 1852749 w 2830105"/>
                <a:gd name="connsiteY654" fmla="*/ 1675698 h 1697494"/>
                <a:gd name="connsiteX655" fmla="*/ 1855575 w 2830105"/>
                <a:gd name="connsiteY655" fmla="*/ 1676310 h 1697494"/>
                <a:gd name="connsiteX656" fmla="*/ 1858402 w 2830105"/>
                <a:gd name="connsiteY656" fmla="*/ 1676893 h 1697494"/>
                <a:gd name="connsiteX657" fmla="*/ 1861242 w 2830105"/>
                <a:gd name="connsiteY657" fmla="*/ 1677476 h 1697494"/>
                <a:gd name="connsiteX658" fmla="*/ 1864069 w 2830105"/>
                <a:gd name="connsiteY658" fmla="*/ 1678044 h 1697494"/>
                <a:gd name="connsiteX659" fmla="*/ 1866910 w 2830105"/>
                <a:gd name="connsiteY659" fmla="*/ 1678583 h 1697494"/>
                <a:gd name="connsiteX660" fmla="*/ 1869736 w 2830105"/>
                <a:gd name="connsiteY660" fmla="*/ 1679122 h 1697494"/>
                <a:gd name="connsiteX661" fmla="*/ 1872577 w 2830105"/>
                <a:gd name="connsiteY661" fmla="*/ 1679647 h 1697494"/>
                <a:gd name="connsiteX662" fmla="*/ 1875404 w 2830105"/>
                <a:gd name="connsiteY662" fmla="*/ 1680157 h 1697494"/>
                <a:gd name="connsiteX663" fmla="*/ 1878245 w 2830105"/>
                <a:gd name="connsiteY663" fmla="*/ 1680652 h 1697494"/>
                <a:gd name="connsiteX664" fmla="*/ 1881071 w 2830105"/>
                <a:gd name="connsiteY664" fmla="*/ 1681133 h 1697494"/>
                <a:gd name="connsiteX665" fmla="*/ 1883898 w 2830105"/>
                <a:gd name="connsiteY665" fmla="*/ 1681614 h 1697494"/>
                <a:gd name="connsiteX666" fmla="*/ 1886738 w 2830105"/>
                <a:gd name="connsiteY666" fmla="*/ 1682065 h 1697494"/>
                <a:gd name="connsiteX667" fmla="*/ 1889565 w 2830105"/>
                <a:gd name="connsiteY667" fmla="*/ 1682517 h 1697494"/>
                <a:gd name="connsiteX668" fmla="*/ 1892406 w 2830105"/>
                <a:gd name="connsiteY668" fmla="*/ 1682954 h 1697494"/>
                <a:gd name="connsiteX669" fmla="*/ 1895232 w 2830105"/>
                <a:gd name="connsiteY669" fmla="*/ 1683376 h 1697494"/>
                <a:gd name="connsiteX670" fmla="*/ 1898073 w 2830105"/>
                <a:gd name="connsiteY670" fmla="*/ 1683784 h 1697494"/>
                <a:gd name="connsiteX671" fmla="*/ 1900900 w 2830105"/>
                <a:gd name="connsiteY671" fmla="*/ 1684192 h 1697494"/>
                <a:gd name="connsiteX672" fmla="*/ 1903741 w 2830105"/>
                <a:gd name="connsiteY672" fmla="*/ 1684586 h 1697494"/>
                <a:gd name="connsiteX673" fmla="*/ 1906567 w 2830105"/>
                <a:gd name="connsiteY673" fmla="*/ 1684964 h 1697494"/>
                <a:gd name="connsiteX674" fmla="*/ 1909394 w 2830105"/>
                <a:gd name="connsiteY674" fmla="*/ 1685343 h 1697494"/>
                <a:gd name="connsiteX675" fmla="*/ 1912234 w 2830105"/>
                <a:gd name="connsiteY675" fmla="*/ 1685693 h 1697494"/>
                <a:gd name="connsiteX676" fmla="*/ 1915061 w 2830105"/>
                <a:gd name="connsiteY676" fmla="*/ 1686043 h 1697494"/>
                <a:gd name="connsiteX677" fmla="*/ 1917902 w 2830105"/>
                <a:gd name="connsiteY677" fmla="*/ 1686392 h 1697494"/>
                <a:gd name="connsiteX678" fmla="*/ 1920728 w 2830105"/>
                <a:gd name="connsiteY678" fmla="*/ 1686727 h 1697494"/>
                <a:gd name="connsiteX679" fmla="*/ 1923569 w 2830105"/>
                <a:gd name="connsiteY679" fmla="*/ 1687048 h 1697494"/>
                <a:gd name="connsiteX680" fmla="*/ 1926396 w 2830105"/>
                <a:gd name="connsiteY680" fmla="*/ 1687368 h 1697494"/>
                <a:gd name="connsiteX681" fmla="*/ 1929237 w 2830105"/>
                <a:gd name="connsiteY681" fmla="*/ 1687674 h 1697494"/>
                <a:gd name="connsiteX682" fmla="*/ 1932063 w 2830105"/>
                <a:gd name="connsiteY682" fmla="*/ 1687966 h 1697494"/>
                <a:gd name="connsiteX683" fmla="*/ 1934904 w 2830105"/>
                <a:gd name="connsiteY683" fmla="*/ 1688257 h 1697494"/>
                <a:gd name="connsiteX684" fmla="*/ 1937730 w 2830105"/>
                <a:gd name="connsiteY684" fmla="*/ 1688534 h 1697494"/>
                <a:gd name="connsiteX685" fmla="*/ 1940557 w 2830105"/>
                <a:gd name="connsiteY685" fmla="*/ 1688811 h 1697494"/>
                <a:gd name="connsiteX686" fmla="*/ 1943398 w 2830105"/>
                <a:gd name="connsiteY686" fmla="*/ 1689073 h 1697494"/>
                <a:gd name="connsiteX687" fmla="*/ 1946224 w 2830105"/>
                <a:gd name="connsiteY687" fmla="*/ 1689335 h 1697494"/>
                <a:gd name="connsiteX688" fmla="*/ 1949065 w 2830105"/>
                <a:gd name="connsiteY688" fmla="*/ 1689598 h 1697494"/>
                <a:gd name="connsiteX689" fmla="*/ 1951892 w 2830105"/>
                <a:gd name="connsiteY689" fmla="*/ 1689831 h 1697494"/>
                <a:gd name="connsiteX690" fmla="*/ 1954733 w 2830105"/>
                <a:gd name="connsiteY690" fmla="*/ 1690078 h 1697494"/>
                <a:gd name="connsiteX691" fmla="*/ 1957559 w 2830105"/>
                <a:gd name="connsiteY691" fmla="*/ 1690297 h 1697494"/>
                <a:gd name="connsiteX692" fmla="*/ 1960400 w 2830105"/>
                <a:gd name="connsiteY692" fmla="*/ 1690530 h 1697494"/>
                <a:gd name="connsiteX693" fmla="*/ 1963227 w 2830105"/>
                <a:gd name="connsiteY693" fmla="*/ 1690749 h 1697494"/>
                <a:gd name="connsiteX694" fmla="*/ 1966053 w 2830105"/>
                <a:gd name="connsiteY694" fmla="*/ 1690952 h 1697494"/>
                <a:gd name="connsiteX695" fmla="*/ 1968894 w 2830105"/>
                <a:gd name="connsiteY695" fmla="*/ 1691171 h 1697494"/>
                <a:gd name="connsiteX696" fmla="*/ 1971720 w 2830105"/>
                <a:gd name="connsiteY696" fmla="*/ 1691360 h 1697494"/>
                <a:gd name="connsiteX697" fmla="*/ 1974561 w 2830105"/>
                <a:gd name="connsiteY697" fmla="*/ 1691564 h 1697494"/>
                <a:gd name="connsiteX698" fmla="*/ 1977388 w 2830105"/>
                <a:gd name="connsiteY698" fmla="*/ 1691754 h 1697494"/>
                <a:gd name="connsiteX699" fmla="*/ 1980229 w 2830105"/>
                <a:gd name="connsiteY699" fmla="*/ 1691929 h 1697494"/>
                <a:gd name="connsiteX700" fmla="*/ 1983055 w 2830105"/>
                <a:gd name="connsiteY700" fmla="*/ 1692103 h 1697494"/>
                <a:gd name="connsiteX701" fmla="*/ 1985896 w 2830105"/>
                <a:gd name="connsiteY701" fmla="*/ 1692278 h 1697494"/>
                <a:gd name="connsiteX702" fmla="*/ 1988723 w 2830105"/>
                <a:gd name="connsiteY702" fmla="*/ 1692453 h 1697494"/>
                <a:gd name="connsiteX703" fmla="*/ 1991549 w 2830105"/>
                <a:gd name="connsiteY703" fmla="*/ 1692613 h 1697494"/>
                <a:gd name="connsiteX704" fmla="*/ 1994390 w 2830105"/>
                <a:gd name="connsiteY704" fmla="*/ 1692773 h 1697494"/>
                <a:gd name="connsiteX705" fmla="*/ 1997216 w 2830105"/>
                <a:gd name="connsiteY705" fmla="*/ 1692919 h 1697494"/>
                <a:gd name="connsiteX706" fmla="*/ 2000057 w 2830105"/>
                <a:gd name="connsiteY706" fmla="*/ 1693065 h 1697494"/>
                <a:gd name="connsiteX707" fmla="*/ 2002884 w 2830105"/>
                <a:gd name="connsiteY707" fmla="*/ 1693211 h 1697494"/>
                <a:gd name="connsiteX708" fmla="*/ 2005725 w 2830105"/>
                <a:gd name="connsiteY708" fmla="*/ 1693356 h 1697494"/>
                <a:gd name="connsiteX709" fmla="*/ 2008551 w 2830105"/>
                <a:gd name="connsiteY709" fmla="*/ 1693488 h 1697494"/>
                <a:gd name="connsiteX710" fmla="*/ 2011392 w 2830105"/>
                <a:gd name="connsiteY710" fmla="*/ 1693619 h 1697494"/>
                <a:gd name="connsiteX711" fmla="*/ 2014219 w 2830105"/>
                <a:gd name="connsiteY711" fmla="*/ 1693750 h 1697494"/>
                <a:gd name="connsiteX712" fmla="*/ 2017045 w 2830105"/>
                <a:gd name="connsiteY712" fmla="*/ 1693866 h 1697494"/>
                <a:gd name="connsiteX713" fmla="*/ 2019886 w 2830105"/>
                <a:gd name="connsiteY713" fmla="*/ 1693997 h 1697494"/>
                <a:gd name="connsiteX714" fmla="*/ 2022712 w 2830105"/>
                <a:gd name="connsiteY714" fmla="*/ 1694114 h 1697494"/>
                <a:gd name="connsiteX715" fmla="*/ 2025553 w 2830105"/>
                <a:gd name="connsiteY715" fmla="*/ 1694216 h 1697494"/>
                <a:gd name="connsiteX716" fmla="*/ 2028380 w 2830105"/>
                <a:gd name="connsiteY716" fmla="*/ 1694332 h 1697494"/>
                <a:gd name="connsiteX717" fmla="*/ 2031221 w 2830105"/>
                <a:gd name="connsiteY717" fmla="*/ 1694434 h 1697494"/>
                <a:gd name="connsiteX718" fmla="*/ 2034047 w 2830105"/>
                <a:gd name="connsiteY718" fmla="*/ 1694536 h 1697494"/>
                <a:gd name="connsiteX719" fmla="*/ 2036888 w 2830105"/>
                <a:gd name="connsiteY719" fmla="*/ 1694638 h 1697494"/>
                <a:gd name="connsiteX720" fmla="*/ 2039715 w 2830105"/>
                <a:gd name="connsiteY720" fmla="*/ 1694740 h 1697494"/>
                <a:gd name="connsiteX721" fmla="*/ 2042556 w 2830105"/>
                <a:gd name="connsiteY721" fmla="*/ 1694828 h 1697494"/>
                <a:gd name="connsiteX722" fmla="*/ 2045382 w 2830105"/>
                <a:gd name="connsiteY722" fmla="*/ 1694915 h 1697494"/>
                <a:gd name="connsiteX723" fmla="*/ 2048208 w 2830105"/>
                <a:gd name="connsiteY723" fmla="*/ 1695003 h 1697494"/>
                <a:gd name="connsiteX724" fmla="*/ 2051049 w 2830105"/>
                <a:gd name="connsiteY724" fmla="*/ 1695090 h 1697494"/>
                <a:gd name="connsiteX725" fmla="*/ 2053876 w 2830105"/>
                <a:gd name="connsiteY725" fmla="*/ 1695177 h 1697494"/>
                <a:gd name="connsiteX726" fmla="*/ 2056717 w 2830105"/>
                <a:gd name="connsiteY726" fmla="*/ 1695250 h 1697494"/>
                <a:gd name="connsiteX727" fmla="*/ 2059543 w 2830105"/>
                <a:gd name="connsiteY727" fmla="*/ 1695323 h 1697494"/>
                <a:gd name="connsiteX728" fmla="*/ 2062384 w 2830105"/>
                <a:gd name="connsiteY728" fmla="*/ 1695411 h 1697494"/>
                <a:gd name="connsiteX729" fmla="*/ 2065211 w 2830105"/>
                <a:gd name="connsiteY729" fmla="*/ 1695484 h 1697494"/>
                <a:gd name="connsiteX730" fmla="*/ 2068052 w 2830105"/>
                <a:gd name="connsiteY730" fmla="*/ 1695542 h 1697494"/>
                <a:gd name="connsiteX731" fmla="*/ 2070878 w 2830105"/>
                <a:gd name="connsiteY731" fmla="*/ 1695615 h 1697494"/>
                <a:gd name="connsiteX732" fmla="*/ 2073704 w 2830105"/>
                <a:gd name="connsiteY732" fmla="*/ 1695687 h 1697494"/>
                <a:gd name="connsiteX733" fmla="*/ 2076545 w 2830105"/>
                <a:gd name="connsiteY733" fmla="*/ 1695746 h 1697494"/>
                <a:gd name="connsiteX734" fmla="*/ 2079372 w 2830105"/>
                <a:gd name="connsiteY734" fmla="*/ 1695804 h 1697494"/>
                <a:gd name="connsiteX735" fmla="*/ 2082213 w 2830105"/>
                <a:gd name="connsiteY735" fmla="*/ 1695862 h 1697494"/>
                <a:gd name="connsiteX736" fmla="*/ 2085039 w 2830105"/>
                <a:gd name="connsiteY736" fmla="*/ 1695920 h 1697494"/>
                <a:gd name="connsiteX737" fmla="*/ 2087880 w 2830105"/>
                <a:gd name="connsiteY737" fmla="*/ 1695979 h 1697494"/>
                <a:gd name="connsiteX738" fmla="*/ 2090707 w 2830105"/>
                <a:gd name="connsiteY738" fmla="*/ 1696037 h 1697494"/>
                <a:gd name="connsiteX739" fmla="*/ 2093548 w 2830105"/>
                <a:gd name="connsiteY739" fmla="*/ 1696081 h 1697494"/>
                <a:gd name="connsiteX740" fmla="*/ 2096374 w 2830105"/>
                <a:gd name="connsiteY740" fmla="*/ 1696139 h 1697494"/>
                <a:gd name="connsiteX741" fmla="*/ 2099201 w 2830105"/>
                <a:gd name="connsiteY741" fmla="*/ 1696183 h 1697494"/>
                <a:gd name="connsiteX742" fmla="*/ 2102041 w 2830105"/>
                <a:gd name="connsiteY742" fmla="*/ 1696226 h 1697494"/>
                <a:gd name="connsiteX743" fmla="*/ 2104868 w 2830105"/>
                <a:gd name="connsiteY743" fmla="*/ 1696270 h 1697494"/>
                <a:gd name="connsiteX744" fmla="*/ 2107709 w 2830105"/>
                <a:gd name="connsiteY744" fmla="*/ 1696314 h 1697494"/>
                <a:gd name="connsiteX745" fmla="*/ 2110535 w 2830105"/>
                <a:gd name="connsiteY745" fmla="*/ 1696358 h 1697494"/>
                <a:gd name="connsiteX746" fmla="*/ 2113376 w 2830105"/>
                <a:gd name="connsiteY746" fmla="*/ 1696401 h 1697494"/>
                <a:gd name="connsiteX747" fmla="*/ 2116203 w 2830105"/>
                <a:gd name="connsiteY747" fmla="*/ 1696445 h 1697494"/>
                <a:gd name="connsiteX748" fmla="*/ 2119044 w 2830105"/>
                <a:gd name="connsiteY748" fmla="*/ 1696474 h 1697494"/>
                <a:gd name="connsiteX749" fmla="*/ 2121870 w 2830105"/>
                <a:gd name="connsiteY749" fmla="*/ 1696518 h 1697494"/>
                <a:gd name="connsiteX750" fmla="*/ 2124711 w 2830105"/>
                <a:gd name="connsiteY750" fmla="*/ 1696547 h 1697494"/>
                <a:gd name="connsiteX751" fmla="*/ 2127537 w 2830105"/>
                <a:gd name="connsiteY751" fmla="*/ 1696591 h 1697494"/>
                <a:gd name="connsiteX752" fmla="*/ 2130364 w 2830105"/>
                <a:gd name="connsiteY752" fmla="*/ 1696620 h 1697494"/>
                <a:gd name="connsiteX753" fmla="*/ 2133205 w 2830105"/>
                <a:gd name="connsiteY753" fmla="*/ 1696649 h 1697494"/>
                <a:gd name="connsiteX754" fmla="*/ 2136031 w 2830105"/>
                <a:gd name="connsiteY754" fmla="*/ 1696678 h 1697494"/>
                <a:gd name="connsiteX755" fmla="*/ 2138872 w 2830105"/>
                <a:gd name="connsiteY755" fmla="*/ 1696707 h 1697494"/>
                <a:gd name="connsiteX756" fmla="*/ 2141699 w 2830105"/>
                <a:gd name="connsiteY756" fmla="*/ 1696736 h 1697494"/>
                <a:gd name="connsiteX757" fmla="*/ 2144540 w 2830105"/>
                <a:gd name="connsiteY757" fmla="*/ 1696766 h 1697494"/>
                <a:gd name="connsiteX758" fmla="*/ 2147366 w 2830105"/>
                <a:gd name="connsiteY758" fmla="*/ 1696795 h 1697494"/>
                <a:gd name="connsiteX759" fmla="*/ 2150207 w 2830105"/>
                <a:gd name="connsiteY759" fmla="*/ 1696824 h 1697494"/>
                <a:gd name="connsiteX760" fmla="*/ 2153033 w 2830105"/>
                <a:gd name="connsiteY760" fmla="*/ 1696853 h 1697494"/>
                <a:gd name="connsiteX761" fmla="*/ 2155860 w 2830105"/>
                <a:gd name="connsiteY761" fmla="*/ 1696868 h 1697494"/>
                <a:gd name="connsiteX762" fmla="*/ 2158701 w 2830105"/>
                <a:gd name="connsiteY762" fmla="*/ 1696897 h 1697494"/>
                <a:gd name="connsiteX763" fmla="*/ 2161527 w 2830105"/>
                <a:gd name="connsiteY763" fmla="*/ 1696911 h 1697494"/>
                <a:gd name="connsiteX764" fmla="*/ 2164368 w 2830105"/>
                <a:gd name="connsiteY764" fmla="*/ 1696940 h 1697494"/>
                <a:gd name="connsiteX765" fmla="*/ 2167195 w 2830105"/>
                <a:gd name="connsiteY765" fmla="*/ 1696955 h 1697494"/>
                <a:gd name="connsiteX766" fmla="*/ 2170036 w 2830105"/>
                <a:gd name="connsiteY766" fmla="*/ 1696984 h 1697494"/>
                <a:gd name="connsiteX767" fmla="*/ 2172862 w 2830105"/>
                <a:gd name="connsiteY767" fmla="*/ 1696999 h 1697494"/>
                <a:gd name="connsiteX768" fmla="*/ 2175703 w 2830105"/>
                <a:gd name="connsiteY768" fmla="*/ 1697013 h 1697494"/>
                <a:gd name="connsiteX769" fmla="*/ 2178530 w 2830105"/>
                <a:gd name="connsiteY769" fmla="*/ 1697042 h 1697494"/>
                <a:gd name="connsiteX770" fmla="*/ 2181356 w 2830105"/>
                <a:gd name="connsiteY770" fmla="*/ 1697057 h 1697494"/>
                <a:gd name="connsiteX771" fmla="*/ 2184197 w 2830105"/>
                <a:gd name="connsiteY771" fmla="*/ 1697072 h 1697494"/>
                <a:gd name="connsiteX772" fmla="*/ 2187023 w 2830105"/>
                <a:gd name="connsiteY772" fmla="*/ 1697086 h 1697494"/>
                <a:gd name="connsiteX773" fmla="*/ 2189864 w 2830105"/>
                <a:gd name="connsiteY773" fmla="*/ 1697101 h 1697494"/>
                <a:gd name="connsiteX774" fmla="*/ 2192691 w 2830105"/>
                <a:gd name="connsiteY774" fmla="*/ 1697115 h 1697494"/>
                <a:gd name="connsiteX775" fmla="*/ 2195532 w 2830105"/>
                <a:gd name="connsiteY775" fmla="*/ 1697130 h 1697494"/>
                <a:gd name="connsiteX776" fmla="*/ 2198358 w 2830105"/>
                <a:gd name="connsiteY776" fmla="*/ 1697144 h 1697494"/>
                <a:gd name="connsiteX777" fmla="*/ 2201199 w 2830105"/>
                <a:gd name="connsiteY777" fmla="*/ 1697159 h 1697494"/>
                <a:gd name="connsiteX778" fmla="*/ 2204026 w 2830105"/>
                <a:gd name="connsiteY778" fmla="*/ 1697173 h 1697494"/>
                <a:gd name="connsiteX779" fmla="*/ 2206852 w 2830105"/>
                <a:gd name="connsiteY779" fmla="*/ 1697188 h 1697494"/>
                <a:gd name="connsiteX780" fmla="*/ 2209693 w 2830105"/>
                <a:gd name="connsiteY780" fmla="*/ 1697203 h 1697494"/>
                <a:gd name="connsiteX781" fmla="*/ 2212519 w 2830105"/>
                <a:gd name="connsiteY781" fmla="*/ 1697217 h 1697494"/>
                <a:gd name="connsiteX782" fmla="*/ 2215360 w 2830105"/>
                <a:gd name="connsiteY782" fmla="*/ 1697217 h 1697494"/>
                <a:gd name="connsiteX783" fmla="*/ 2218187 w 2830105"/>
                <a:gd name="connsiteY783" fmla="*/ 1697232 h 1697494"/>
                <a:gd name="connsiteX784" fmla="*/ 2221028 w 2830105"/>
                <a:gd name="connsiteY784" fmla="*/ 1697246 h 1697494"/>
                <a:gd name="connsiteX785" fmla="*/ 2223854 w 2830105"/>
                <a:gd name="connsiteY785" fmla="*/ 1697261 h 1697494"/>
                <a:gd name="connsiteX786" fmla="*/ 2226695 w 2830105"/>
                <a:gd name="connsiteY786" fmla="*/ 1697261 h 1697494"/>
                <a:gd name="connsiteX787" fmla="*/ 2229522 w 2830105"/>
                <a:gd name="connsiteY787" fmla="*/ 1697275 h 1697494"/>
                <a:gd name="connsiteX788" fmla="*/ 2232362 w 2830105"/>
                <a:gd name="connsiteY788" fmla="*/ 1697275 h 1697494"/>
                <a:gd name="connsiteX789" fmla="*/ 2235189 w 2830105"/>
                <a:gd name="connsiteY789" fmla="*/ 1697290 h 1697494"/>
                <a:gd name="connsiteX790" fmla="*/ 2238015 w 2830105"/>
                <a:gd name="connsiteY790" fmla="*/ 1697305 h 1697494"/>
                <a:gd name="connsiteX791" fmla="*/ 2240856 w 2830105"/>
                <a:gd name="connsiteY791" fmla="*/ 1697305 h 1697494"/>
                <a:gd name="connsiteX792" fmla="*/ 2243683 w 2830105"/>
                <a:gd name="connsiteY792" fmla="*/ 1697319 h 1697494"/>
                <a:gd name="connsiteX793" fmla="*/ 2246524 w 2830105"/>
                <a:gd name="connsiteY793" fmla="*/ 1697319 h 1697494"/>
                <a:gd name="connsiteX794" fmla="*/ 2249350 w 2830105"/>
                <a:gd name="connsiteY794" fmla="*/ 1697334 h 1697494"/>
                <a:gd name="connsiteX795" fmla="*/ 2252191 w 2830105"/>
                <a:gd name="connsiteY795" fmla="*/ 1697334 h 1697494"/>
                <a:gd name="connsiteX796" fmla="*/ 2255018 w 2830105"/>
                <a:gd name="connsiteY796" fmla="*/ 1697348 h 1697494"/>
                <a:gd name="connsiteX797" fmla="*/ 2257858 w 2830105"/>
                <a:gd name="connsiteY797" fmla="*/ 1697348 h 1697494"/>
                <a:gd name="connsiteX798" fmla="*/ 2260685 w 2830105"/>
                <a:gd name="connsiteY798" fmla="*/ 1697348 h 1697494"/>
                <a:gd name="connsiteX799" fmla="*/ 2263511 w 2830105"/>
                <a:gd name="connsiteY799" fmla="*/ 1697363 h 1697494"/>
                <a:gd name="connsiteX800" fmla="*/ 2266352 w 2830105"/>
                <a:gd name="connsiteY800" fmla="*/ 1697363 h 1697494"/>
                <a:gd name="connsiteX801" fmla="*/ 2269179 w 2830105"/>
                <a:gd name="connsiteY801" fmla="*/ 1697377 h 1697494"/>
                <a:gd name="connsiteX802" fmla="*/ 2272020 w 2830105"/>
                <a:gd name="connsiteY802" fmla="*/ 1697377 h 1697494"/>
                <a:gd name="connsiteX803" fmla="*/ 2274846 w 2830105"/>
                <a:gd name="connsiteY803" fmla="*/ 1697377 h 1697494"/>
                <a:gd name="connsiteX804" fmla="*/ 2277687 w 2830105"/>
                <a:gd name="connsiteY804" fmla="*/ 1697392 h 1697494"/>
                <a:gd name="connsiteX805" fmla="*/ 2280514 w 2830105"/>
                <a:gd name="connsiteY805" fmla="*/ 1697392 h 1697494"/>
                <a:gd name="connsiteX806" fmla="*/ 2283354 w 2830105"/>
                <a:gd name="connsiteY806" fmla="*/ 1697392 h 1697494"/>
                <a:gd name="connsiteX807" fmla="*/ 2286181 w 2830105"/>
                <a:gd name="connsiteY807" fmla="*/ 1697407 h 1697494"/>
                <a:gd name="connsiteX808" fmla="*/ 2289007 w 2830105"/>
                <a:gd name="connsiteY808" fmla="*/ 1697407 h 1697494"/>
                <a:gd name="connsiteX809" fmla="*/ 2291848 w 2830105"/>
                <a:gd name="connsiteY809" fmla="*/ 1697407 h 1697494"/>
                <a:gd name="connsiteX810" fmla="*/ 2294675 w 2830105"/>
                <a:gd name="connsiteY810" fmla="*/ 1697407 h 1697494"/>
                <a:gd name="connsiteX811" fmla="*/ 2297516 w 2830105"/>
                <a:gd name="connsiteY811" fmla="*/ 1697421 h 1697494"/>
                <a:gd name="connsiteX812" fmla="*/ 2300342 w 2830105"/>
                <a:gd name="connsiteY812" fmla="*/ 1697421 h 1697494"/>
                <a:gd name="connsiteX813" fmla="*/ 2303183 w 2830105"/>
                <a:gd name="connsiteY813" fmla="*/ 1697421 h 1697494"/>
                <a:gd name="connsiteX814" fmla="*/ 2306010 w 2830105"/>
                <a:gd name="connsiteY814" fmla="*/ 1697421 h 1697494"/>
                <a:gd name="connsiteX815" fmla="*/ 2308850 w 2830105"/>
                <a:gd name="connsiteY815" fmla="*/ 1697436 h 1697494"/>
                <a:gd name="connsiteX816" fmla="*/ 2311677 w 2830105"/>
                <a:gd name="connsiteY816" fmla="*/ 1697436 h 1697494"/>
                <a:gd name="connsiteX817" fmla="*/ 2314503 w 2830105"/>
                <a:gd name="connsiteY817" fmla="*/ 1697436 h 1697494"/>
                <a:gd name="connsiteX818" fmla="*/ 2317344 w 2830105"/>
                <a:gd name="connsiteY818" fmla="*/ 1697436 h 1697494"/>
                <a:gd name="connsiteX819" fmla="*/ 2320171 w 2830105"/>
                <a:gd name="connsiteY819" fmla="*/ 1697436 h 1697494"/>
                <a:gd name="connsiteX820" fmla="*/ 2323012 w 2830105"/>
                <a:gd name="connsiteY820" fmla="*/ 1697436 h 1697494"/>
                <a:gd name="connsiteX821" fmla="*/ 2325838 w 2830105"/>
                <a:gd name="connsiteY821" fmla="*/ 1697450 h 1697494"/>
                <a:gd name="connsiteX822" fmla="*/ 2328679 w 2830105"/>
                <a:gd name="connsiteY822" fmla="*/ 1697450 h 1697494"/>
                <a:gd name="connsiteX823" fmla="*/ 2331506 w 2830105"/>
                <a:gd name="connsiteY823" fmla="*/ 1697450 h 1697494"/>
                <a:gd name="connsiteX824" fmla="*/ 2334346 w 2830105"/>
                <a:gd name="connsiteY824" fmla="*/ 1697450 h 1697494"/>
                <a:gd name="connsiteX825" fmla="*/ 2337173 w 2830105"/>
                <a:gd name="connsiteY825" fmla="*/ 1697450 h 1697494"/>
                <a:gd name="connsiteX826" fmla="*/ 2340014 w 2830105"/>
                <a:gd name="connsiteY826" fmla="*/ 1697450 h 1697494"/>
                <a:gd name="connsiteX827" fmla="*/ 2342840 w 2830105"/>
                <a:gd name="connsiteY827" fmla="*/ 1697450 h 1697494"/>
                <a:gd name="connsiteX828" fmla="*/ 2345667 w 2830105"/>
                <a:gd name="connsiteY828" fmla="*/ 1697465 h 1697494"/>
                <a:gd name="connsiteX829" fmla="*/ 2348508 w 2830105"/>
                <a:gd name="connsiteY829" fmla="*/ 1697465 h 1697494"/>
                <a:gd name="connsiteX830" fmla="*/ 2351334 w 2830105"/>
                <a:gd name="connsiteY830" fmla="*/ 1697465 h 1697494"/>
                <a:gd name="connsiteX831" fmla="*/ 2354175 w 2830105"/>
                <a:gd name="connsiteY831" fmla="*/ 1697465 h 1697494"/>
                <a:gd name="connsiteX832" fmla="*/ 2357002 w 2830105"/>
                <a:gd name="connsiteY832" fmla="*/ 1697465 h 1697494"/>
                <a:gd name="connsiteX833" fmla="*/ 2359843 w 2830105"/>
                <a:gd name="connsiteY833" fmla="*/ 1697465 h 1697494"/>
                <a:gd name="connsiteX834" fmla="*/ 2362669 w 2830105"/>
                <a:gd name="connsiteY834" fmla="*/ 1697465 h 1697494"/>
                <a:gd name="connsiteX835" fmla="*/ 2365510 w 2830105"/>
                <a:gd name="connsiteY835" fmla="*/ 1697465 h 1697494"/>
                <a:gd name="connsiteX836" fmla="*/ 2368336 w 2830105"/>
                <a:gd name="connsiteY836" fmla="*/ 1697465 h 1697494"/>
                <a:gd name="connsiteX837" fmla="*/ 2371163 w 2830105"/>
                <a:gd name="connsiteY837" fmla="*/ 1697465 h 1697494"/>
                <a:gd name="connsiteX838" fmla="*/ 2374004 w 2830105"/>
                <a:gd name="connsiteY838" fmla="*/ 1697479 h 1697494"/>
                <a:gd name="connsiteX839" fmla="*/ 2376830 w 2830105"/>
                <a:gd name="connsiteY839" fmla="*/ 1697479 h 1697494"/>
                <a:gd name="connsiteX840" fmla="*/ 2379671 w 2830105"/>
                <a:gd name="connsiteY840" fmla="*/ 1697479 h 1697494"/>
                <a:gd name="connsiteX841" fmla="*/ 2382498 w 2830105"/>
                <a:gd name="connsiteY841" fmla="*/ 1697479 h 1697494"/>
                <a:gd name="connsiteX842" fmla="*/ 2385339 w 2830105"/>
                <a:gd name="connsiteY842" fmla="*/ 1697479 h 1697494"/>
                <a:gd name="connsiteX843" fmla="*/ 2388165 w 2830105"/>
                <a:gd name="connsiteY843" fmla="*/ 1697479 h 1697494"/>
                <a:gd name="connsiteX844" fmla="*/ 2391006 w 2830105"/>
                <a:gd name="connsiteY844" fmla="*/ 1697479 h 1697494"/>
                <a:gd name="connsiteX845" fmla="*/ 2393832 w 2830105"/>
                <a:gd name="connsiteY845" fmla="*/ 1697479 h 1697494"/>
                <a:gd name="connsiteX846" fmla="*/ 2396659 w 2830105"/>
                <a:gd name="connsiteY846" fmla="*/ 1697479 h 1697494"/>
                <a:gd name="connsiteX847" fmla="*/ 2399500 w 2830105"/>
                <a:gd name="connsiteY847" fmla="*/ 1697479 h 1697494"/>
                <a:gd name="connsiteX848" fmla="*/ 2402326 w 2830105"/>
                <a:gd name="connsiteY848" fmla="*/ 1697479 h 1697494"/>
                <a:gd name="connsiteX849" fmla="*/ 2405167 w 2830105"/>
                <a:gd name="connsiteY849" fmla="*/ 1697479 h 1697494"/>
                <a:gd name="connsiteX850" fmla="*/ 2407994 w 2830105"/>
                <a:gd name="connsiteY850" fmla="*/ 1697479 h 1697494"/>
                <a:gd name="connsiteX851" fmla="*/ 2410835 w 2830105"/>
                <a:gd name="connsiteY851" fmla="*/ 1697479 h 1697494"/>
                <a:gd name="connsiteX852" fmla="*/ 2413661 w 2830105"/>
                <a:gd name="connsiteY852" fmla="*/ 1697479 h 1697494"/>
                <a:gd name="connsiteX853" fmla="*/ 2416502 w 2830105"/>
                <a:gd name="connsiteY853" fmla="*/ 1697479 h 1697494"/>
                <a:gd name="connsiteX854" fmla="*/ 2419328 w 2830105"/>
                <a:gd name="connsiteY854" fmla="*/ 1697479 h 1697494"/>
                <a:gd name="connsiteX855" fmla="*/ 2422169 w 2830105"/>
                <a:gd name="connsiteY855" fmla="*/ 1697494 h 1697494"/>
                <a:gd name="connsiteX856" fmla="*/ 2424996 w 2830105"/>
                <a:gd name="connsiteY856" fmla="*/ 1697494 h 1697494"/>
                <a:gd name="connsiteX857" fmla="*/ 2427822 w 2830105"/>
                <a:gd name="connsiteY857" fmla="*/ 1697494 h 1697494"/>
                <a:gd name="connsiteX858" fmla="*/ 2430663 w 2830105"/>
                <a:gd name="connsiteY858" fmla="*/ 1697494 h 1697494"/>
                <a:gd name="connsiteX859" fmla="*/ 2433490 w 2830105"/>
                <a:gd name="connsiteY859" fmla="*/ 1697494 h 1697494"/>
                <a:gd name="connsiteX860" fmla="*/ 2436331 w 2830105"/>
                <a:gd name="connsiteY860" fmla="*/ 1697494 h 1697494"/>
                <a:gd name="connsiteX861" fmla="*/ 2439157 w 2830105"/>
                <a:gd name="connsiteY861" fmla="*/ 1697494 h 1697494"/>
                <a:gd name="connsiteX862" fmla="*/ 2441998 w 2830105"/>
                <a:gd name="connsiteY862" fmla="*/ 1697494 h 1697494"/>
                <a:gd name="connsiteX863" fmla="*/ 2444824 w 2830105"/>
                <a:gd name="connsiteY863" fmla="*/ 1697494 h 1697494"/>
                <a:gd name="connsiteX864" fmla="*/ 2447665 w 2830105"/>
                <a:gd name="connsiteY864" fmla="*/ 1697494 h 1697494"/>
                <a:gd name="connsiteX865" fmla="*/ 2450492 w 2830105"/>
                <a:gd name="connsiteY865" fmla="*/ 1697494 h 1697494"/>
                <a:gd name="connsiteX866" fmla="*/ 2453318 w 2830105"/>
                <a:gd name="connsiteY866" fmla="*/ 1697494 h 1697494"/>
                <a:gd name="connsiteX867" fmla="*/ 2456159 w 2830105"/>
                <a:gd name="connsiteY867" fmla="*/ 1697494 h 1697494"/>
                <a:gd name="connsiteX868" fmla="*/ 2458986 w 2830105"/>
                <a:gd name="connsiteY868" fmla="*/ 1697494 h 1697494"/>
                <a:gd name="connsiteX869" fmla="*/ 2461827 w 2830105"/>
                <a:gd name="connsiteY869" fmla="*/ 1697494 h 1697494"/>
                <a:gd name="connsiteX870" fmla="*/ 2464653 w 2830105"/>
                <a:gd name="connsiteY870" fmla="*/ 1697494 h 1697494"/>
                <a:gd name="connsiteX871" fmla="*/ 2467494 w 2830105"/>
                <a:gd name="connsiteY871" fmla="*/ 1697494 h 1697494"/>
                <a:gd name="connsiteX872" fmla="*/ 2470320 w 2830105"/>
                <a:gd name="connsiteY872" fmla="*/ 1697494 h 1697494"/>
                <a:gd name="connsiteX873" fmla="*/ 2473161 w 2830105"/>
                <a:gd name="connsiteY873" fmla="*/ 1697494 h 1697494"/>
                <a:gd name="connsiteX874" fmla="*/ 2475988 w 2830105"/>
                <a:gd name="connsiteY874" fmla="*/ 1697494 h 1697494"/>
                <a:gd name="connsiteX875" fmla="*/ 2478814 w 2830105"/>
                <a:gd name="connsiteY875" fmla="*/ 1697494 h 1697494"/>
                <a:gd name="connsiteX876" fmla="*/ 2481655 w 2830105"/>
                <a:gd name="connsiteY876" fmla="*/ 1697494 h 1697494"/>
                <a:gd name="connsiteX877" fmla="*/ 2484482 w 2830105"/>
                <a:gd name="connsiteY877" fmla="*/ 1697494 h 1697494"/>
                <a:gd name="connsiteX878" fmla="*/ 2487323 w 2830105"/>
                <a:gd name="connsiteY878" fmla="*/ 1697494 h 1697494"/>
                <a:gd name="connsiteX879" fmla="*/ 2490149 w 2830105"/>
                <a:gd name="connsiteY879" fmla="*/ 1697494 h 1697494"/>
                <a:gd name="connsiteX880" fmla="*/ 2492990 w 2830105"/>
                <a:gd name="connsiteY880" fmla="*/ 1697494 h 1697494"/>
                <a:gd name="connsiteX881" fmla="*/ 2495816 w 2830105"/>
                <a:gd name="connsiteY881" fmla="*/ 1697494 h 1697494"/>
                <a:gd name="connsiteX882" fmla="*/ 2498657 w 2830105"/>
                <a:gd name="connsiteY882" fmla="*/ 1697494 h 1697494"/>
                <a:gd name="connsiteX883" fmla="*/ 2501484 w 2830105"/>
                <a:gd name="connsiteY883" fmla="*/ 1697494 h 1697494"/>
                <a:gd name="connsiteX884" fmla="*/ 2504310 w 2830105"/>
                <a:gd name="connsiteY884" fmla="*/ 1697494 h 1697494"/>
                <a:gd name="connsiteX885" fmla="*/ 2507151 w 2830105"/>
                <a:gd name="connsiteY885" fmla="*/ 1697494 h 1697494"/>
                <a:gd name="connsiteX886" fmla="*/ 2509978 w 2830105"/>
                <a:gd name="connsiteY886" fmla="*/ 1697494 h 1697494"/>
                <a:gd name="connsiteX887" fmla="*/ 2512819 w 2830105"/>
                <a:gd name="connsiteY887" fmla="*/ 1697494 h 1697494"/>
                <a:gd name="connsiteX888" fmla="*/ 2515645 w 2830105"/>
                <a:gd name="connsiteY888" fmla="*/ 1697494 h 1697494"/>
                <a:gd name="connsiteX889" fmla="*/ 2518486 w 2830105"/>
                <a:gd name="connsiteY889" fmla="*/ 1697494 h 1697494"/>
                <a:gd name="connsiteX890" fmla="*/ 2521313 w 2830105"/>
                <a:gd name="connsiteY890" fmla="*/ 1697494 h 1697494"/>
                <a:gd name="connsiteX891" fmla="*/ 2524153 w 2830105"/>
                <a:gd name="connsiteY891" fmla="*/ 1697494 h 1697494"/>
                <a:gd name="connsiteX892" fmla="*/ 2526980 w 2830105"/>
                <a:gd name="connsiteY892" fmla="*/ 1697494 h 1697494"/>
                <a:gd name="connsiteX893" fmla="*/ 2529821 w 2830105"/>
                <a:gd name="connsiteY893" fmla="*/ 1697494 h 1697494"/>
                <a:gd name="connsiteX894" fmla="*/ 2532647 w 2830105"/>
                <a:gd name="connsiteY894" fmla="*/ 1697494 h 1697494"/>
                <a:gd name="connsiteX895" fmla="*/ 2535474 w 2830105"/>
                <a:gd name="connsiteY895" fmla="*/ 1697494 h 1697494"/>
                <a:gd name="connsiteX896" fmla="*/ 2538315 w 2830105"/>
                <a:gd name="connsiteY896" fmla="*/ 1697494 h 1697494"/>
                <a:gd name="connsiteX897" fmla="*/ 2541141 w 2830105"/>
                <a:gd name="connsiteY897" fmla="*/ 1697494 h 1697494"/>
                <a:gd name="connsiteX898" fmla="*/ 2543982 w 2830105"/>
                <a:gd name="connsiteY898" fmla="*/ 1697494 h 1697494"/>
                <a:gd name="connsiteX899" fmla="*/ 2546809 w 2830105"/>
                <a:gd name="connsiteY899" fmla="*/ 1697494 h 1697494"/>
                <a:gd name="connsiteX900" fmla="*/ 2549649 w 2830105"/>
                <a:gd name="connsiteY900" fmla="*/ 1697494 h 1697494"/>
                <a:gd name="connsiteX901" fmla="*/ 2552476 w 2830105"/>
                <a:gd name="connsiteY901" fmla="*/ 1697494 h 1697494"/>
                <a:gd name="connsiteX902" fmla="*/ 2555317 w 2830105"/>
                <a:gd name="connsiteY902" fmla="*/ 1697494 h 1697494"/>
                <a:gd name="connsiteX903" fmla="*/ 2558143 w 2830105"/>
                <a:gd name="connsiteY903" fmla="*/ 1697494 h 1697494"/>
                <a:gd name="connsiteX904" fmla="*/ 2560970 w 2830105"/>
                <a:gd name="connsiteY904" fmla="*/ 1697494 h 1697494"/>
                <a:gd name="connsiteX905" fmla="*/ 2563811 w 2830105"/>
                <a:gd name="connsiteY905" fmla="*/ 1697494 h 1697494"/>
                <a:gd name="connsiteX906" fmla="*/ 2566637 w 2830105"/>
                <a:gd name="connsiteY906" fmla="*/ 1697494 h 1697494"/>
                <a:gd name="connsiteX907" fmla="*/ 2569478 w 2830105"/>
                <a:gd name="connsiteY907" fmla="*/ 1697494 h 1697494"/>
                <a:gd name="connsiteX908" fmla="*/ 2572305 w 2830105"/>
                <a:gd name="connsiteY908" fmla="*/ 1697494 h 1697494"/>
                <a:gd name="connsiteX909" fmla="*/ 2575145 w 2830105"/>
                <a:gd name="connsiteY909" fmla="*/ 1697494 h 1697494"/>
                <a:gd name="connsiteX910" fmla="*/ 2577972 w 2830105"/>
                <a:gd name="connsiteY910" fmla="*/ 1697494 h 1697494"/>
                <a:gd name="connsiteX911" fmla="*/ 2580813 w 2830105"/>
                <a:gd name="connsiteY911" fmla="*/ 1697494 h 1697494"/>
                <a:gd name="connsiteX912" fmla="*/ 2583639 w 2830105"/>
                <a:gd name="connsiteY912" fmla="*/ 1697494 h 1697494"/>
                <a:gd name="connsiteX913" fmla="*/ 2586466 w 2830105"/>
                <a:gd name="connsiteY913" fmla="*/ 1697494 h 1697494"/>
                <a:gd name="connsiteX914" fmla="*/ 2589307 w 2830105"/>
                <a:gd name="connsiteY914" fmla="*/ 1697494 h 1697494"/>
                <a:gd name="connsiteX915" fmla="*/ 2592133 w 2830105"/>
                <a:gd name="connsiteY915" fmla="*/ 1697494 h 1697494"/>
                <a:gd name="connsiteX916" fmla="*/ 2594974 w 2830105"/>
                <a:gd name="connsiteY916" fmla="*/ 1697494 h 1697494"/>
                <a:gd name="connsiteX917" fmla="*/ 2597801 w 2830105"/>
                <a:gd name="connsiteY917" fmla="*/ 1697494 h 1697494"/>
                <a:gd name="connsiteX918" fmla="*/ 2600641 w 2830105"/>
                <a:gd name="connsiteY918" fmla="*/ 1697494 h 1697494"/>
                <a:gd name="connsiteX919" fmla="*/ 2603468 w 2830105"/>
                <a:gd name="connsiteY919" fmla="*/ 1697494 h 1697494"/>
                <a:gd name="connsiteX920" fmla="*/ 2606309 w 2830105"/>
                <a:gd name="connsiteY920" fmla="*/ 1697494 h 1697494"/>
                <a:gd name="connsiteX921" fmla="*/ 2609135 w 2830105"/>
                <a:gd name="connsiteY921" fmla="*/ 1697494 h 1697494"/>
                <a:gd name="connsiteX922" fmla="*/ 2611976 w 2830105"/>
                <a:gd name="connsiteY922" fmla="*/ 1697494 h 1697494"/>
                <a:gd name="connsiteX923" fmla="*/ 2614803 w 2830105"/>
                <a:gd name="connsiteY923" fmla="*/ 1697494 h 1697494"/>
                <a:gd name="connsiteX924" fmla="*/ 2617629 w 2830105"/>
                <a:gd name="connsiteY924" fmla="*/ 1697494 h 1697494"/>
                <a:gd name="connsiteX925" fmla="*/ 2620470 w 2830105"/>
                <a:gd name="connsiteY925" fmla="*/ 1697494 h 1697494"/>
                <a:gd name="connsiteX926" fmla="*/ 2623297 w 2830105"/>
                <a:gd name="connsiteY926" fmla="*/ 1697494 h 1697494"/>
                <a:gd name="connsiteX927" fmla="*/ 2626137 w 2830105"/>
                <a:gd name="connsiteY927" fmla="*/ 1697494 h 1697494"/>
                <a:gd name="connsiteX928" fmla="*/ 2628964 w 2830105"/>
                <a:gd name="connsiteY928" fmla="*/ 1697494 h 1697494"/>
                <a:gd name="connsiteX929" fmla="*/ 2631805 w 2830105"/>
                <a:gd name="connsiteY929" fmla="*/ 1697494 h 1697494"/>
                <a:gd name="connsiteX930" fmla="*/ 2634631 w 2830105"/>
                <a:gd name="connsiteY930" fmla="*/ 1697494 h 1697494"/>
                <a:gd name="connsiteX931" fmla="*/ 2637472 w 2830105"/>
                <a:gd name="connsiteY931" fmla="*/ 1697494 h 1697494"/>
                <a:gd name="connsiteX932" fmla="*/ 2640299 w 2830105"/>
                <a:gd name="connsiteY932" fmla="*/ 1697494 h 1697494"/>
                <a:gd name="connsiteX933" fmla="*/ 2643125 w 2830105"/>
                <a:gd name="connsiteY933" fmla="*/ 1697494 h 1697494"/>
                <a:gd name="connsiteX934" fmla="*/ 2645966 w 2830105"/>
                <a:gd name="connsiteY934" fmla="*/ 1697494 h 1697494"/>
                <a:gd name="connsiteX935" fmla="*/ 2648793 w 2830105"/>
                <a:gd name="connsiteY935" fmla="*/ 1697494 h 1697494"/>
                <a:gd name="connsiteX936" fmla="*/ 2651633 w 2830105"/>
                <a:gd name="connsiteY936" fmla="*/ 1697494 h 1697494"/>
                <a:gd name="connsiteX937" fmla="*/ 2654460 w 2830105"/>
                <a:gd name="connsiteY937" fmla="*/ 1697494 h 1697494"/>
                <a:gd name="connsiteX938" fmla="*/ 2657301 w 2830105"/>
                <a:gd name="connsiteY938" fmla="*/ 1697494 h 1697494"/>
                <a:gd name="connsiteX939" fmla="*/ 2660127 w 2830105"/>
                <a:gd name="connsiteY939" fmla="*/ 1697494 h 1697494"/>
                <a:gd name="connsiteX940" fmla="*/ 2662968 w 2830105"/>
                <a:gd name="connsiteY940" fmla="*/ 1697494 h 1697494"/>
                <a:gd name="connsiteX941" fmla="*/ 2665795 w 2830105"/>
                <a:gd name="connsiteY941" fmla="*/ 1697494 h 1697494"/>
                <a:gd name="connsiteX942" fmla="*/ 2668621 w 2830105"/>
                <a:gd name="connsiteY942" fmla="*/ 1697494 h 1697494"/>
                <a:gd name="connsiteX943" fmla="*/ 2671462 w 2830105"/>
                <a:gd name="connsiteY943" fmla="*/ 1697494 h 1697494"/>
                <a:gd name="connsiteX944" fmla="*/ 2674289 w 2830105"/>
                <a:gd name="connsiteY944" fmla="*/ 1697494 h 1697494"/>
                <a:gd name="connsiteX945" fmla="*/ 2677130 w 2830105"/>
                <a:gd name="connsiteY945" fmla="*/ 1697494 h 1697494"/>
                <a:gd name="connsiteX946" fmla="*/ 2679956 w 2830105"/>
                <a:gd name="connsiteY946" fmla="*/ 1697494 h 1697494"/>
                <a:gd name="connsiteX947" fmla="*/ 2682797 w 2830105"/>
                <a:gd name="connsiteY947" fmla="*/ 1697494 h 1697494"/>
                <a:gd name="connsiteX948" fmla="*/ 2685623 w 2830105"/>
                <a:gd name="connsiteY948" fmla="*/ 1697494 h 1697494"/>
                <a:gd name="connsiteX949" fmla="*/ 2688464 w 2830105"/>
                <a:gd name="connsiteY949" fmla="*/ 1697494 h 1697494"/>
                <a:gd name="connsiteX950" fmla="*/ 2691291 w 2830105"/>
                <a:gd name="connsiteY950" fmla="*/ 1697494 h 1697494"/>
                <a:gd name="connsiteX951" fmla="*/ 2694117 w 2830105"/>
                <a:gd name="connsiteY951" fmla="*/ 1697494 h 1697494"/>
                <a:gd name="connsiteX952" fmla="*/ 2696958 w 2830105"/>
                <a:gd name="connsiteY952" fmla="*/ 1697494 h 1697494"/>
                <a:gd name="connsiteX953" fmla="*/ 2699785 w 2830105"/>
                <a:gd name="connsiteY953" fmla="*/ 1697494 h 1697494"/>
                <a:gd name="connsiteX954" fmla="*/ 2702626 w 2830105"/>
                <a:gd name="connsiteY954" fmla="*/ 1697494 h 1697494"/>
                <a:gd name="connsiteX955" fmla="*/ 2705452 w 2830105"/>
                <a:gd name="connsiteY955" fmla="*/ 1697494 h 1697494"/>
                <a:gd name="connsiteX956" fmla="*/ 2708293 w 2830105"/>
                <a:gd name="connsiteY956" fmla="*/ 1697494 h 1697494"/>
                <a:gd name="connsiteX957" fmla="*/ 2711119 w 2830105"/>
                <a:gd name="connsiteY957" fmla="*/ 1697494 h 1697494"/>
                <a:gd name="connsiteX958" fmla="*/ 2713960 w 2830105"/>
                <a:gd name="connsiteY958" fmla="*/ 1697494 h 1697494"/>
                <a:gd name="connsiteX959" fmla="*/ 2716787 w 2830105"/>
                <a:gd name="connsiteY959" fmla="*/ 1697494 h 1697494"/>
                <a:gd name="connsiteX960" fmla="*/ 2719628 w 2830105"/>
                <a:gd name="connsiteY960" fmla="*/ 1697494 h 1697494"/>
                <a:gd name="connsiteX961" fmla="*/ 2722454 w 2830105"/>
                <a:gd name="connsiteY961" fmla="*/ 1697494 h 1697494"/>
                <a:gd name="connsiteX962" fmla="*/ 2725281 w 2830105"/>
                <a:gd name="connsiteY962" fmla="*/ 1697494 h 1697494"/>
                <a:gd name="connsiteX963" fmla="*/ 2728122 w 2830105"/>
                <a:gd name="connsiteY963" fmla="*/ 1697494 h 1697494"/>
                <a:gd name="connsiteX964" fmla="*/ 2730948 w 2830105"/>
                <a:gd name="connsiteY964" fmla="*/ 1697494 h 1697494"/>
                <a:gd name="connsiteX965" fmla="*/ 2733789 w 2830105"/>
                <a:gd name="connsiteY965" fmla="*/ 1697494 h 1697494"/>
                <a:gd name="connsiteX966" fmla="*/ 2736615 w 2830105"/>
                <a:gd name="connsiteY966" fmla="*/ 1697494 h 1697494"/>
                <a:gd name="connsiteX967" fmla="*/ 2739456 w 2830105"/>
                <a:gd name="connsiteY967" fmla="*/ 1697494 h 1697494"/>
                <a:gd name="connsiteX968" fmla="*/ 2742283 w 2830105"/>
                <a:gd name="connsiteY968" fmla="*/ 1697494 h 1697494"/>
                <a:gd name="connsiteX969" fmla="*/ 2745124 w 2830105"/>
                <a:gd name="connsiteY969" fmla="*/ 1697494 h 1697494"/>
                <a:gd name="connsiteX970" fmla="*/ 2747950 w 2830105"/>
                <a:gd name="connsiteY970" fmla="*/ 1697494 h 1697494"/>
                <a:gd name="connsiteX971" fmla="*/ 2750777 w 2830105"/>
                <a:gd name="connsiteY971" fmla="*/ 1697494 h 1697494"/>
                <a:gd name="connsiteX972" fmla="*/ 2753618 w 2830105"/>
                <a:gd name="connsiteY972" fmla="*/ 1697494 h 1697494"/>
                <a:gd name="connsiteX973" fmla="*/ 2756444 w 2830105"/>
                <a:gd name="connsiteY973" fmla="*/ 1697494 h 1697494"/>
                <a:gd name="connsiteX974" fmla="*/ 2759285 w 2830105"/>
                <a:gd name="connsiteY974" fmla="*/ 1697494 h 1697494"/>
                <a:gd name="connsiteX975" fmla="*/ 2762111 w 2830105"/>
                <a:gd name="connsiteY975" fmla="*/ 1697494 h 1697494"/>
                <a:gd name="connsiteX976" fmla="*/ 2764952 w 2830105"/>
                <a:gd name="connsiteY976" fmla="*/ 1697494 h 1697494"/>
                <a:gd name="connsiteX977" fmla="*/ 2767779 w 2830105"/>
                <a:gd name="connsiteY977" fmla="*/ 1697494 h 1697494"/>
                <a:gd name="connsiteX978" fmla="*/ 2770620 w 2830105"/>
                <a:gd name="connsiteY978" fmla="*/ 1697494 h 1697494"/>
                <a:gd name="connsiteX979" fmla="*/ 2773446 w 2830105"/>
                <a:gd name="connsiteY979" fmla="*/ 1697494 h 1697494"/>
                <a:gd name="connsiteX980" fmla="*/ 2776273 w 2830105"/>
                <a:gd name="connsiteY980" fmla="*/ 1697494 h 1697494"/>
                <a:gd name="connsiteX981" fmla="*/ 2779114 w 2830105"/>
                <a:gd name="connsiteY981" fmla="*/ 1697494 h 1697494"/>
                <a:gd name="connsiteX982" fmla="*/ 2781940 w 2830105"/>
                <a:gd name="connsiteY982" fmla="*/ 1697494 h 1697494"/>
                <a:gd name="connsiteX983" fmla="*/ 2784781 w 2830105"/>
                <a:gd name="connsiteY983" fmla="*/ 1697494 h 1697494"/>
                <a:gd name="connsiteX984" fmla="*/ 2787607 w 2830105"/>
                <a:gd name="connsiteY984" fmla="*/ 1697494 h 1697494"/>
                <a:gd name="connsiteX985" fmla="*/ 2790448 w 2830105"/>
                <a:gd name="connsiteY985" fmla="*/ 1697494 h 1697494"/>
                <a:gd name="connsiteX986" fmla="*/ 2793275 w 2830105"/>
                <a:gd name="connsiteY986" fmla="*/ 1697494 h 1697494"/>
                <a:gd name="connsiteX987" fmla="*/ 2796116 w 2830105"/>
                <a:gd name="connsiteY987" fmla="*/ 1697494 h 1697494"/>
                <a:gd name="connsiteX988" fmla="*/ 2798942 w 2830105"/>
                <a:gd name="connsiteY988" fmla="*/ 1697494 h 1697494"/>
                <a:gd name="connsiteX989" fmla="*/ 2801783 w 2830105"/>
                <a:gd name="connsiteY989" fmla="*/ 1697494 h 1697494"/>
                <a:gd name="connsiteX990" fmla="*/ 2804610 w 2830105"/>
                <a:gd name="connsiteY990" fmla="*/ 1697494 h 1697494"/>
                <a:gd name="connsiteX991" fmla="*/ 2807436 w 2830105"/>
                <a:gd name="connsiteY991" fmla="*/ 1697494 h 1697494"/>
                <a:gd name="connsiteX992" fmla="*/ 2810277 w 2830105"/>
                <a:gd name="connsiteY992" fmla="*/ 1697494 h 1697494"/>
                <a:gd name="connsiteX993" fmla="*/ 2813103 w 2830105"/>
                <a:gd name="connsiteY993" fmla="*/ 1697494 h 1697494"/>
                <a:gd name="connsiteX994" fmla="*/ 2815944 w 2830105"/>
                <a:gd name="connsiteY994" fmla="*/ 1697494 h 1697494"/>
                <a:gd name="connsiteX995" fmla="*/ 2818771 w 2830105"/>
                <a:gd name="connsiteY995" fmla="*/ 1697494 h 1697494"/>
                <a:gd name="connsiteX996" fmla="*/ 2821612 w 2830105"/>
                <a:gd name="connsiteY996" fmla="*/ 1697494 h 1697494"/>
                <a:gd name="connsiteX997" fmla="*/ 2824438 w 2830105"/>
                <a:gd name="connsiteY997" fmla="*/ 1697494 h 1697494"/>
                <a:gd name="connsiteX998" fmla="*/ 2827279 w 2830105"/>
                <a:gd name="connsiteY998" fmla="*/ 1697494 h 1697494"/>
                <a:gd name="connsiteX999" fmla="*/ 2830106 w 2830105"/>
                <a:gd name="connsiteY999" fmla="*/ 1697494 h 1697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</a:cxnLst>
              <a:rect l="l" t="t" r="r" b="b"/>
              <a:pathLst>
                <a:path w="2830105" h="1697494">
                  <a:moveTo>
                    <a:pt x="0" y="1690486"/>
                  </a:moveTo>
                  <a:lnTo>
                    <a:pt x="2832" y="1690253"/>
                  </a:lnTo>
                  <a:lnTo>
                    <a:pt x="5666" y="1690020"/>
                  </a:lnTo>
                  <a:lnTo>
                    <a:pt x="8498" y="1689787"/>
                  </a:lnTo>
                  <a:lnTo>
                    <a:pt x="11332" y="1689539"/>
                  </a:lnTo>
                  <a:lnTo>
                    <a:pt x="14164" y="1689292"/>
                  </a:lnTo>
                  <a:lnTo>
                    <a:pt x="16998" y="1689029"/>
                  </a:lnTo>
                  <a:lnTo>
                    <a:pt x="19830" y="1688753"/>
                  </a:lnTo>
                  <a:lnTo>
                    <a:pt x="22664" y="1688490"/>
                  </a:lnTo>
                  <a:lnTo>
                    <a:pt x="25496" y="1688199"/>
                  </a:lnTo>
                  <a:lnTo>
                    <a:pt x="28330" y="1687907"/>
                  </a:lnTo>
                  <a:lnTo>
                    <a:pt x="31162" y="1687602"/>
                  </a:lnTo>
                  <a:lnTo>
                    <a:pt x="33996" y="1687296"/>
                  </a:lnTo>
                  <a:lnTo>
                    <a:pt x="36828" y="1686990"/>
                  </a:lnTo>
                  <a:lnTo>
                    <a:pt x="39662" y="1686655"/>
                  </a:lnTo>
                  <a:lnTo>
                    <a:pt x="42494" y="1686319"/>
                  </a:lnTo>
                  <a:lnTo>
                    <a:pt x="45326" y="1685984"/>
                  </a:lnTo>
                  <a:lnTo>
                    <a:pt x="48160" y="1685620"/>
                  </a:lnTo>
                  <a:lnTo>
                    <a:pt x="50992" y="1685256"/>
                  </a:lnTo>
                  <a:lnTo>
                    <a:pt x="53826" y="1684892"/>
                  </a:lnTo>
                  <a:lnTo>
                    <a:pt x="56658" y="1684513"/>
                  </a:lnTo>
                  <a:lnTo>
                    <a:pt x="59492" y="1684120"/>
                  </a:lnTo>
                  <a:lnTo>
                    <a:pt x="62324" y="1683712"/>
                  </a:lnTo>
                  <a:lnTo>
                    <a:pt x="65158" y="1683289"/>
                  </a:lnTo>
                  <a:lnTo>
                    <a:pt x="67990" y="1682867"/>
                  </a:lnTo>
                  <a:lnTo>
                    <a:pt x="70824" y="1682429"/>
                  </a:lnTo>
                  <a:lnTo>
                    <a:pt x="73656" y="1681978"/>
                  </a:lnTo>
                  <a:lnTo>
                    <a:pt x="76490" y="1681512"/>
                  </a:lnTo>
                  <a:lnTo>
                    <a:pt x="79322" y="1681045"/>
                  </a:lnTo>
                  <a:lnTo>
                    <a:pt x="82155" y="1680565"/>
                  </a:lnTo>
                  <a:lnTo>
                    <a:pt x="84988" y="1680055"/>
                  </a:lnTo>
                  <a:lnTo>
                    <a:pt x="87821" y="1679545"/>
                  </a:lnTo>
                  <a:lnTo>
                    <a:pt x="90654" y="1679020"/>
                  </a:lnTo>
                  <a:lnTo>
                    <a:pt x="93487" y="1678481"/>
                  </a:lnTo>
                  <a:lnTo>
                    <a:pt x="96320" y="1677928"/>
                  </a:lnTo>
                  <a:lnTo>
                    <a:pt x="99153" y="1677359"/>
                  </a:lnTo>
                  <a:lnTo>
                    <a:pt x="101986" y="1676777"/>
                  </a:lnTo>
                  <a:lnTo>
                    <a:pt x="104819" y="1676179"/>
                  </a:lnTo>
                  <a:lnTo>
                    <a:pt x="107651" y="1675567"/>
                  </a:lnTo>
                  <a:lnTo>
                    <a:pt x="110484" y="1674941"/>
                  </a:lnTo>
                  <a:lnTo>
                    <a:pt x="113317" y="1674300"/>
                  </a:lnTo>
                  <a:lnTo>
                    <a:pt x="116150" y="1673644"/>
                  </a:lnTo>
                  <a:lnTo>
                    <a:pt x="118983" y="1672959"/>
                  </a:lnTo>
                  <a:lnTo>
                    <a:pt x="121816" y="1672275"/>
                  </a:lnTo>
                  <a:lnTo>
                    <a:pt x="124649" y="1671561"/>
                  </a:lnTo>
                  <a:lnTo>
                    <a:pt x="127482" y="1670832"/>
                  </a:lnTo>
                  <a:lnTo>
                    <a:pt x="130315" y="1670089"/>
                  </a:lnTo>
                  <a:lnTo>
                    <a:pt x="133147" y="1669332"/>
                  </a:lnTo>
                  <a:lnTo>
                    <a:pt x="135981" y="1668545"/>
                  </a:lnTo>
                  <a:lnTo>
                    <a:pt x="138813" y="1667744"/>
                  </a:lnTo>
                  <a:lnTo>
                    <a:pt x="141647" y="1666928"/>
                  </a:lnTo>
                  <a:lnTo>
                    <a:pt x="144479" y="1666083"/>
                  </a:lnTo>
                  <a:lnTo>
                    <a:pt x="147313" y="1665223"/>
                  </a:lnTo>
                  <a:lnTo>
                    <a:pt x="150145" y="1664349"/>
                  </a:lnTo>
                  <a:lnTo>
                    <a:pt x="152979" y="1663446"/>
                  </a:lnTo>
                  <a:lnTo>
                    <a:pt x="155811" y="1662514"/>
                  </a:lnTo>
                  <a:lnTo>
                    <a:pt x="158645" y="1661581"/>
                  </a:lnTo>
                  <a:lnTo>
                    <a:pt x="161477" y="1660605"/>
                  </a:lnTo>
                  <a:lnTo>
                    <a:pt x="164311" y="1659614"/>
                  </a:lnTo>
                  <a:lnTo>
                    <a:pt x="167143" y="1658609"/>
                  </a:lnTo>
                  <a:lnTo>
                    <a:pt x="169975" y="1657575"/>
                  </a:lnTo>
                  <a:lnTo>
                    <a:pt x="172809" y="1656511"/>
                  </a:lnTo>
                  <a:lnTo>
                    <a:pt x="175641" y="1655433"/>
                  </a:lnTo>
                  <a:lnTo>
                    <a:pt x="178475" y="1654326"/>
                  </a:lnTo>
                  <a:lnTo>
                    <a:pt x="181307" y="1653189"/>
                  </a:lnTo>
                  <a:lnTo>
                    <a:pt x="184141" y="1652024"/>
                  </a:lnTo>
                  <a:lnTo>
                    <a:pt x="186973" y="1650844"/>
                  </a:lnTo>
                  <a:lnTo>
                    <a:pt x="189807" y="1649634"/>
                  </a:lnTo>
                  <a:lnTo>
                    <a:pt x="192639" y="1648396"/>
                  </a:lnTo>
                  <a:lnTo>
                    <a:pt x="195473" y="1647128"/>
                  </a:lnTo>
                  <a:lnTo>
                    <a:pt x="198305" y="1645832"/>
                  </a:lnTo>
                  <a:lnTo>
                    <a:pt x="201139" y="1644506"/>
                  </a:lnTo>
                  <a:lnTo>
                    <a:pt x="203971" y="1643166"/>
                  </a:lnTo>
                  <a:lnTo>
                    <a:pt x="206805" y="1641781"/>
                  </a:lnTo>
                  <a:lnTo>
                    <a:pt x="209637" y="1640368"/>
                  </a:lnTo>
                  <a:lnTo>
                    <a:pt x="212471" y="1638926"/>
                  </a:lnTo>
                  <a:lnTo>
                    <a:pt x="215303" y="1637454"/>
                  </a:lnTo>
                  <a:lnTo>
                    <a:pt x="218137" y="1635954"/>
                  </a:lnTo>
                  <a:lnTo>
                    <a:pt x="220969" y="1634424"/>
                  </a:lnTo>
                  <a:lnTo>
                    <a:pt x="223803" y="1632851"/>
                  </a:lnTo>
                  <a:lnTo>
                    <a:pt x="226635" y="1631263"/>
                  </a:lnTo>
                  <a:lnTo>
                    <a:pt x="229469" y="1629616"/>
                  </a:lnTo>
                  <a:lnTo>
                    <a:pt x="232301" y="1627955"/>
                  </a:lnTo>
                  <a:lnTo>
                    <a:pt x="235133" y="1626251"/>
                  </a:lnTo>
                  <a:lnTo>
                    <a:pt x="237967" y="1624517"/>
                  </a:lnTo>
                  <a:lnTo>
                    <a:pt x="240799" y="1622754"/>
                  </a:lnTo>
                  <a:lnTo>
                    <a:pt x="243633" y="1620948"/>
                  </a:lnTo>
                  <a:lnTo>
                    <a:pt x="246465" y="1619097"/>
                  </a:lnTo>
                  <a:lnTo>
                    <a:pt x="249299" y="1617218"/>
                  </a:lnTo>
                  <a:lnTo>
                    <a:pt x="252131" y="1615295"/>
                  </a:lnTo>
                  <a:lnTo>
                    <a:pt x="254965" y="1613343"/>
                  </a:lnTo>
                  <a:lnTo>
                    <a:pt x="257797" y="1611347"/>
                  </a:lnTo>
                  <a:lnTo>
                    <a:pt x="260630" y="1609307"/>
                  </a:lnTo>
                  <a:lnTo>
                    <a:pt x="263463" y="1607238"/>
                  </a:lnTo>
                  <a:lnTo>
                    <a:pt x="266296" y="1605126"/>
                  </a:lnTo>
                  <a:lnTo>
                    <a:pt x="269129" y="1602969"/>
                  </a:lnTo>
                  <a:lnTo>
                    <a:pt x="271962" y="1600769"/>
                  </a:lnTo>
                  <a:lnTo>
                    <a:pt x="274795" y="1598526"/>
                  </a:lnTo>
                  <a:lnTo>
                    <a:pt x="277628" y="1596253"/>
                  </a:lnTo>
                  <a:lnTo>
                    <a:pt x="280461" y="1593922"/>
                  </a:lnTo>
                  <a:lnTo>
                    <a:pt x="283294" y="1591562"/>
                  </a:lnTo>
                  <a:lnTo>
                    <a:pt x="286126" y="1589143"/>
                  </a:lnTo>
                  <a:lnTo>
                    <a:pt x="288960" y="1586681"/>
                  </a:lnTo>
                  <a:lnTo>
                    <a:pt x="291792" y="1584190"/>
                  </a:lnTo>
                  <a:lnTo>
                    <a:pt x="294626" y="1581640"/>
                  </a:lnTo>
                  <a:lnTo>
                    <a:pt x="297458" y="1579032"/>
                  </a:lnTo>
                  <a:lnTo>
                    <a:pt x="300291" y="1576395"/>
                  </a:lnTo>
                  <a:lnTo>
                    <a:pt x="303124" y="1573714"/>
                  </a:lnTo>
                  <a:lnTo>
                    <a:pt x="305957" y="1570975"/>
                  </a:lnTo>
                  <a:lnTo>
                    <a:pt x="308790" y="1568178"/>
                  </a:lnTo>
                  <a:lnTo>
                    <a:pt x="311622" y="1565352"/>
                  </a:lnTo>
                  <a:lnTo>
                    <a:pt x="314456" y="1562467"/>
                  </a:lnTo>
                  <a:lnTo>
                    <a:pt x="317288" y="1559524"/>
                  </a:lnTo>
                  <a:lnTo>
                    <a:pt x="320122" y="1556538"/>
                  </a:lnTo>
                  <a:lnTo>
                    <a:pt x="322954" y="1553507"/>
                  </a:lnTo>
                  <a:lnTo>
                    <a:pt x="325788" y="1550418"/>
                  </a:lnTo>
                  <a:lnTo>
                    <a:pt x="328620" y="1547271"/>
                  </a:lnTo>
                  <a:lnTo>
                    <a:pt x="331454" y="1544081"/>
                  </a:lnTo>
                  <a:lnTo>
                    <a:pt x="334286" y="1540832"/>
                  </a:lnTo>
                  <a:lnTo>
                    <a:pt x="337120" y="1537525"/>
                  </a:lnTo>
                  <a:lnTo>
                    <a:pt x="339952" y="1534159"/>
                  </a:lnTo>
                  <a:lnTo>
                    <a:pt x="342786" y="1530750"/>
                  </a:lnTo>
                  <a:lnTo>
                    <a:pt x="345618" y="1527283"/>
                  </a:lnTo>
                  <a:lnTo>
                    <a:pt x="348452" y="1523757"/>
                  </a:lnTo>
                  <a:lnTo>
                    <a:pt x="351284" y="1520173"/>
                  </a:lnTo>
                  <a:lnTo>
                    <a:pt x="354118" y="1516531"/>
                  </a:lnTo>
                  <a:lnTo>
                    <a:pt x="356950" y="1512844"/>
                  </a:lnTo>
                  <a:lnTo>
                    <a:pt x="359782" y="1509086"/>
                  </a:lnTo>
                  <a:lnTo>
                    <a:pt x="362616" y="1505269"/>
                  </a:lnTo>
                  <a:lnTo>
                    <a:pt x="365448" y="1501393"/>
                  </a:lnTo>
                  <a:lnTo>
                    <a:pt x="368282" y="1497460"/>
                  </a:lnTo>
                  <a:lnTo>
                    <a:pt x="371114" y="1493468"/>
                  </a:lnTo>
                  <a:lnTo>
                    <a:pt x="373948" y="1489417"/>
                  </a:lnTo>
                  <a:lnTo>
                    <a:pt x="376780" y="1485309"/>
                  </a:lnTo>
                  <a:lnTo>
                    <a:pt x="379614" y="1481128"/>
                  </a:lnTo>
                  <a:lnTo>
                    <a:pt x="382446" y="1476888"/>
                  </a:lnTo>
                  <a:lnTo>
                    <a:pt x="385280" y="1472590"/>
                  </a:lnTo>
                  <a:lnTo>
                    <a:pt x="388112" y="1468234"/>
                  </a:lnTo>
                  <a:lnTo>
                    <a:pt x="390946" y="1463805"/>
                  </a:lnTo>
                  <a:lnTo>
                    <a:pt x="393778" y="1459317"/>
                  </a:lnTo>
                  <a:lnTo>
                    <a:pt x="396612" y="1454757"/>
                  </a:lnTo>
                  <a:lnTo>
                    <a:pt x="399444" y="1450139"/>
                  </a:lnTo>
                  <a:lnTo>
                    <a:pt x="402278" y="1445462"/>
                  </a:lnTo>
                  <a:lnTo>
                    <a:pt x="405110" y="1440713"/>
                  </a:lnTo>
                  <a:lnTo>
                    <a:pt x="407944" y="1435905"/>
                  </a:lnTo>
                  <a:lnTo>
                    <a:pt x="410776" y="1431024"/>
                  </a:lnTo>
                  <a:lnTo>
                    <a:pt x="413609" y="1426071"/>
                  </a:lnTo>
                  <a:lnTo>
                    <a:pt x="416442" y="1421059"/>
                  </a:lnTo>
                  <a:lnTo>
                    <a:pt x="419275" y="1415989"/>
                  </a:lnTo>
                  <a:lnTo>
                    <a:pt x="422108" y="1410831"/>
                  </a:lnTo>
                  <a:lnTo>
                    <a:pt x="424940" y="1405630"/>
                  </a:lnTo>
                  <a:lnTo>
                    <a:pt x="427774" y="1400342"/>
                  </a:lnTo>
                  <a:lnTo>
                    <a:pt x="430606" y="1394995"/>
                  </a:lnTo>
                  <a:lnTo>
                    <a:pt x="433440" y="1389575"/>
                  </a:lnTo>
                  <a:lnTo>
                    <a:pt x="436272" y="1384097"/>
                  </a:lnTo>
                  <a:lnTo>
                    <a:pt x="439105" y="1378546"/>
                  </a:lnTo>
                  <a:lnTo>
                    <a:pt x="441938" y="1372922"/>
                  </a:lnTo>
                  <a:lnTo>
                    <a:pt x="444771" y="1367240"/>
                  </a:lnTo>
                  <a:lnTo>
                    <a:pt x="447604" y="1361471"/>
                  </a:lnTo>
                  <a:lnTo>
                    <a:pt x="450437" y="1355644"/>
                  </a:lnTo>
                  <a:lnTo>
                    <a:pt x="453270" y="1349758"/>
                  </a:lnTo>
                  <a:lnTo>
                    <a:pt x="456103" y="1343784"/>
                  </a:lnTo>
                  <a:lnTo>
                    <a:pt x="458936" y="1337753"/>
                  </a:lnTo>
                  <a:lnTo>
                    <a:pt x="461769" y="1331648"/>
                  </a:lnTo>
                  <a:lnTo>
                    <a:pt x="464601" y="1325471"/>
                  </a:lnTo>
                  <a:lnTo>
                    <a:pt x="467435" y="1319221"/>
                  </a:lnTo>
                  <a:lnTo>
                    <a:pt x="470267" y="1312912"/>
                  </a:lnTo>
                  <a:lnTo>
                    <a:pt x="473101" y="1306531"/>
                  </a:lnTo>
                  <a:lnTo>
                    <a:pt x="475933" y="1300077"/>
                  </a:lnTo>
                  <a:lnTo>
                    <a:pt x="478767" y="1293564"/>
                  </a:lnTo>
                  <a:lnTo>
                    <a:pt x="481599" y="1286965"/>
                  </a:lnTo>
                  <a:lnTo>
                    <a:pt x="484433" y="1280306"/>
                  </a:lnTo>
                  <a:lnTo>
                    <a:pt x="487265" y="1273575"/>
                  </a:lnTo>
                  <a:lnTo>
                    <a:pt x="490097" y="1266772"/>
                  </a:lnTo>
                  <a:lnTo>
                    <a:pt x="492931" y="1259910"/>
                  </a:lnTo>
                  <a:lnTo>
                    <a:pt x="495763" y="1252975"/>
                  </a:lnTo>
                  <a:lnTo>
                    <a:pt x="498597" y="1245967"/>
                  </a:lnTo>
                  <a:lnTo>
                    <a:pt x="501429" y="1238901"/>
                  </a:lnTo>
                  <a:lnTo>
                    <a:pt x="504263" y="1231762"/>
                  </a:lnTo>
                  <a:lnTo>
                    <a:pt x="507095" y="1224550"/>
                  </a:lnTo>
                  <a:lnTo>
                    <a:pt x="509929" y="1217266"/>
                  </a:lnTo>
                  <a:lnTo>
                    <a:pt x="512761" y="1209923"/>
                  </a:lnTo>
                  <a:lnTo>
                    <a:pt x="515595" y="1202517"/>
                  </a:lnTo>
                  <a:lnTo>
                    <a:pt x="518427" y="1195040"/>
                  </a:lnTo>
                  <a:lnTo>
                    <a:pt x="521261" y="1187497"/>
                  </a:lnTo>
                  <a:lnTo>
                    <a:pt x="524093" y="1179888"/>
                  </a:lnTo>
                  <a:lnTo>
                    <a:pt x="526927" y="1172214"/>
                  </a:lnTo>
                  <a:lnTo>
                    <a:pt x="529759" y="1164476"/>
                  </a:lnTo>
                  <a:lnTo>
                    <a:pt x="532593" y="1156673"/>
                  </a:lnTo>
                  <a:lnTo>
                    <a:pt x="535425" y="1148805"/>
                  </a:lnTo>
                  <a:lnTo>
                    <a:pt x="538259" y="1140874"/>
                  </a:lnTo>
                  <a:lnTo>
                    <a:pt x="541091" y="1132881"/>
                  </a:lnTo>
                  <a:lnTo>
                    <a:pt x="543925" y="1124824"/>
                  </a:lnTo>
                  <a:lnTo>
                    <a:pt x="546757" y="1116708"/>
                  </a:lnTo>
                  <a:lnTo>
                    <a:pt x="549589" y="1108529"/>
                  </a:lnTo>
                  <a:lnTo>
                    <a:pt x="552423" y="1100290"/>
                  </a:lnTo>
                  <a:lnTo>
                    <a:pt x="555255" y="1091993"/>
                  </a:lnTo>
                  <a:lnTo>
                    <a:pt x="558089" y="1083635"/>
                  </a:lnTo>
                  <a:lnTo>
                    <a:pt x="560921" y="1075219"/>
                  </a:lnTo>
                  <a:lnTo>
                    <a:pt x="563755" y="1066746"/>
                  </a:lnTo>
                  <a:lnTo>
                    <a:pt x="566587" y="1058216"/>
                  </a:lnTo>
                  <a:lnTo>
                    <a:pt x="569421" y="1049630"/>
                  </a:lnTo>
                  <a:lnTo>
                    <a:pt x="572253" y="1040989"/>
                  </a:lnTo>
                  <a:lnTo>
                    <a:pt x="575087" y="1032294"/>
                  </a:lnTo>
                  <a:lnTo>
                    <a:pt x="577919" y="1023547"/>
                  </a:lnTo>
                  <a:lnTo>
                    <a:pt x="580753" y="1014746"/>
                  </a:lnTo>
                  <a:lnTo>
                    <a:pt x="583585" y="1005893"/>
                  </a:lnTo>
                  <a:lnTo>
                    <a:pt x="586419" y="996990"/>
                  </a:lnTo>
                  <a:lnTo>
                    <a:pt x="589251" y="988039"/>
                  </a:lnTo>
                  <a:lnTo>
                    <a:pt x="592084" y="979038"/>
                  </a:lnTo>
                  <a:lnTo>
                    <a:pt x="594917" y="969989"/>
                  </a:lnTo>
                  <a:lnTo>
                    <a:pt x="597750" y="960895"/>
                  </a:lnTo>
                  <a:lnTo>
                    <a:pt x="600583" y="951756"/>
                  </a:lnTo>
                  <a:lnTo>
                    <a:pt x="603416" y="942572"/>
                  </a:lnTo>
                  <a:lnTo>
                    <a:pt x="606249" y="933345"/>
                  </a:lnTo>
                  <a:lnTo>
                    <a:pt x="609082" y="924076"/>
                  </a:lnTo>
                  <a:lnTo>
                    <a:pt x="611915" y="914768"/>
                  </a:lnTo>
                  <a:lnTo>
                    <a:pt x="614747" y="905419"/>
                  </a:lnTo>
                  <a:lnTo>
                    <a:pt x="617581" y="896032"/>
                  </a:lnTo>
                  <a:lnTo>
                    <a:pt x="620413" y="886609"/>
                  </a:lnTo>
                  <a:lnTo>
                    <a:pt x="623246" y="877149"/>
                  </a:lnTo>
                  <a:lnTo>
                    <a:pt x="626079" y="867656"/>
                  </a:lnTo>
                  <a:lnTo>
                    <a:pt x="628912" y="858130"/>
                  </a:lnTo>
                  <a:lnTo>
                    <a:pt x="631745" y="848571"/>
                  </a:lnTo>
                  <a:lnTo>
                    <a:pt x="634578" y="838985"/>
                  </a:lnTo>
                  <a:lnTo>
                    <a:pt x="637411" y="829368"/>
                  </a:lnTo>
                  <a:lnTo>
                    <a:pt x="640244" y="819725"/>
                  </a:lnTo>
                  <a:lnTo>
                    <a:pt x="643077" y="810055"/>
                  </a:lnTo>
                  <a:lnTo>
                    <a:pt x="645910" y="800362"/>
                  </a:lnTo>
                  <a:lnTo>
                    <a:pt x="648742" y="790646"/>
                  </a:lnTo>
                  <a:lnTo>
                    <a:pt x="651576" y="780909"/>
                  </a:lnTo>
                  <a:lnTo>
                    <a:pt x="654408" y="771152"/>
                  </a:lnTo>
                  <a:lnTo>
                    <a:pt x="657242" y="761378"/>
                  </a:lnTo>
                  <a:lnTo>
                    <a:pt x="660074" y="751588"/>
                  </a:lnTo>
                  <a:lnTo>
                    <a:pt x="662908" y="741781"/>
                  </a:lnTo>
                  <a:lnTo>
                    <a:pt x="665740" y="731963"/>
                  </a:lnTo>
                  <a:lnTo>
                    <a:pt x="668574" y="722132"/>
                  </a:lnTo>
                  <a:lnTo>
                    <a:pt x="671406" y="712293"/>
                  </a:lnTo>
                  <a:lnTo>
                    <a:pt x="674238" y="702444"/>
                  </a:lnTo>
                  <a:lnTo>
                    <a:pt x="677072" y="692591"/>
                  </a:lnTo>
                  <a:lnTo>
                    <a:pt x="679904" y="682732"/>
                  </a:lnTo>
                  <a:lnTo>
                    <a:pt x="682738" y="672870"/>
                  </a:lnTo>
                  <a:lnTo>
                    <a:pt x="685570" y="663009"/>
                  </a:lnTo>
                  <a:lnTo>
                    <a:pt x="688404" y="653148"/>
                  </a:lnTo>
                  <a:lnTo>
                    <a:pt x="691236" y="643289"/>
                  </a:lnTo>
                  <a:lnTo>
                    <a:pt x="694070" y="633436"/>
                  </a:lnTo>
                  <a:lnTo>
                    <a:pt x="696902" y="623587"/>
                  </a:lnTo>
                  <a:lnTo>
                    <a:pt x="699736" y="613749"/>
                  </a:lnTo>
                  <a:lnTo>
                    <a:pt x="702568" y="603920"/>
                  </a:lnTo>
                  <a:lnTo>
                    <a:pt x="705402" y="594104"/>
                  </a:lnTo>
                  <a:lnTo>
                    <a:pt x="708234" y="584300"/>
                  </a:lnTo>
                  <a:lnTo>
                    <a:pt x="711068" y="574514"/>
                  </a:lnTo>
                  <a:lnTo>
                    <a:pt x="713900" y="564744"/>
                  </a:lnTo>
                  <a:lnTo>
                    <a:pt x="716734" y="554996"/>
                  </a:lnTo>
                  <a:lnTo>
                    <a:pt x="719566" y="545268"/>
                  </a:lnTo>
                  <a:lnTo>
                    <a:pt x="722400" y="535565"/>
                  </a:lnTo>
                  <a:lnTo>
                    <a:pt x="725232" y="525887"/>
                  </a:lnTo>
                  <a:lnTo>
                    <a:pt x="728066" y="516237"/>
                  </a:lnTo>
                  <a:lnTo>
                    <a:pt x="730898" y="506617"/>
                  </a:lnTo>
                  <a:lnTo>
                    <a:pt x="733732" y="497028"/>
                  </a:lnTo>
                  <a:lnTo>
                    <a:pt x="736564" y="487474"/>
                  </a:lnTo>
                  <a:lnTo>
                    <a:pt x="739396" y="477956"/>
                  </a:lnTo>
                  <a:lnTo>
                    <a:pt x="742230" y="468474"/>
                  </a:lnTo>
                  <a:lnTo>
                    <a:pt x="745062" y="459033"/>
                  </a:lnTo>
                  <a:lnTo>
                    <a:pt x="747896" y="449635"/>
                  </a:lnTo>
                  <a:lnTo>
                    <a:pt x="750728" y="440280"/>
                  </a:lnTo>
                  <a:lnTo>
                    <a:pt x="753562" y="430972"/>
                  </a:lnTo>
                  <a:lnTo>
                    <a:pt x="756394" y="421711"/>
                  </a:lnTo>
                  <a:lnTo>
                    <a:pt x="759228" y="412501"/>
                  </a:lnTo>
                  <a:lnTo>
                    <a:pt x="762060" y="403343"/>
                  </a:lnTo>
                  <a:lnTo>
                    <a:pt x="764894" y="394238"/>
                  </a:lnTo>
                  <a:lnTo>
                    <a:pt x="767726" y="385191"/>
                  </a:lnTo>
                  <a:lnTo>
                    <a:pt x="770559" y="376202"/>
                  </a:lnTo>
                  <a:lnTo>
                    <a:pt x="773392" y="367274"/>
                  </a:lnTo>
                  <a:lnTo>
                    <a:pt x="776225" y="358407"/>
                  </a:lnTo>
                  <a:lnTo>
                    <a:pt x="779058" y="349606"/>
                  </a:lnTo>
                  <a:lnTo>
                    <a:pt x="781891" y="340871"/>
                  </a:lnTo>
                  <a:lnTo>
                    <a:pt x="784724" y="332206"/>
                  </a:lnTo>
                  <a:lnTo>
                    <a:pt x="787557" y="323610"/>
                  </a:lnTo>
                  <a:lnTo>
                    <a:pt x="790390" y="315087"/>
                  </a:lnTo>
                  <a:lnTo>
                    <a:pt x="793223" y="306640"/>
                  </a:lnTo>
                  <a:lnTo>
                    <a:pt x="796055" y="298268"/>
                  </a:lnTo>
                  <a:lnTo>
                    <a:pt x="798889" y="289976"/>
                  </a:lnTo>
                  <a:lnTo>
                    <a:pt x="801721" y="281764"/>
                  </a:lnTo>
                  <a:lnTo>
                    <a:pt x="804554" y="273635"/>
                  </a:lnTo>
                  <a:lnTo>
                    <a:pt x="807387" y="265591"/>
                  </a:lnTo>
                  <a:lnTo>
                    <a:pt x="810220" y="257634"/>
                  </a:lnTo>
                  <a:lnTo>
                    <a:pt x="813053" y="249765"/>
                  </a:lnTo>
                  <a:lnTo>
                    <a:pt x="815886" y="241986"/>
                  </a:lnTo>
                  <a:lnTo>
                    <a:pt x="818719" y="234300"/>
                  </a:lnTo>
                  <a:lnTo>
                    <a:pt x="821551" y="226709"/>
                  </a:lnTo>
                  <a:lnTo>
                    <a:pt x="824385" y="219213"/>
                  </a:lnTo>
                  <a:lnTo>
                    <a:pt x="827217" y="211816"/>
                  </a:lnTo>
                  <a:lnTo>
                    <a:pt x="830051" y="204519"/>
                  </a:lnTo>
                  <a:lnTo>
                    <a:pt x="832883" y="197325"/>
                  </a:lnTo>
                  <a:lnTo>
                    <a:pt x="835717" y="190232"/>
                  </a:lnTo>
                  <a:lnTo>
                    <a:pt x="838549" y="183246"/>
                  </a:lnTo>
                  <a:lnTo>
                    <a:pt x="841383" y="176367"/>
                  </a:lnTo>
                  <a:lnTo>
                    <a:pt x="844215" y="169597"/>
                  </a:lnTo>
                  <a:lnTo>
                    <a:pt x="847049" y="162937"/>
                  </a:lnTo>
                  <a:lnTo>
                    <a:pt x="849881" y="156390"/>
                  </a:lnTo>
                  <a:lnTo>
                    <a:pt x="852715" y="149957"/>
                  </a:lnTo>
                  <a:lnTo>
                    <a:pt x="855547" y="143640"/>
                  </a:lnTo>
                  <a:lnTo>
                    <a:pt x="858381" y="137440"/>
                  </a:lnTo>
                  <a:lnTo>
                    <a:pt x="861213" y="131358"/>
                  </a:lnTo>
                  <a:lnTo>
                    <a:pt x="864045" y="125398"/>
                  </a:lnTo>
                  <a:lnTo>
                    <a:pt x="866879" y="119560"/>
                  </a:lnTo>
                  <a:lnTo>
                    <a:pt x="869711" y="113845"/>
                  </a:lnTo>
                  <a:lnTo>
                    <a:pt x="872545" y="108256"/>
                  </a:lnTo>
                  <a:lnTo>
                    <a:pt x="875377" y="102793"/>
                  </a:lnTo>
                  <a:lnTo>
                    <a:pt x="878211" y="97457"/>
                  </a:lnTo>
                  <a:lnTo>
                    <a:pt x="881043" y="92252"/>
                  </a:lnTo>
                  <a:lnTo>
                    <a:pt x="883877" y="87177"/>
                  </a:lnTo>
                  <a:lnTo>
                    <a:pt x="886709" y="82236"/>
                  </a:lnTo>
                  <a:lnTo>
                    <a:pt x="889543" y="77426"/>
                  </a:lnTo>
                  <a:lnTo>
                    <a:pt x="892375" y="72753"/>
                  </a:lnTo>
                  <a:lnTo>
                    <a:pt x="895209" y="68214"/>
                  </a:lnTo>
                  <a:lnTo>
                    <a:pt x="898041" y="63813"/>
                  </a:lnTo>
                  <a:lnTo>
                    <a:pt x="900875" y="59550"/>
                  </a:lnTo>
                  <a:lnTo>
                    <a:pt x="903707" y="55427"/>
                  </a:lnTo>
                  <a:lnTo>
                    <a:pt x="906541" y="51445"/>
                  </a:lnTo>
                  <a:lnTo>
                    <a:pt x="909373" y="47603"/>
                  </a:lnTo>
                  <a:lnTo>
                    <a:pt x="912207" y="43906"/>
                  </a:lnTo>
                  <a:lnTo>
                    <a:pt x="915039" y="40352"/>
                  </a:lnTo>
                  <a:lnTo>
                    <a:pt x="917873" y="36943"/>
                  </a:lnTo>
                  <a:lnTo>
                    <a:pt x="920705" y="33678"/>
                  </a:lnTo>
                  <a:lnTo>
                    <a:pt x="923538" y="30562"/>
                  </a:lnTo>
                  <a:lnTo>
                    <a:pt x="926371" y="27591"/>
                  </a:lnTo>
                  <a:lnTo>
                    <a:pt x="929203" y="24770"/>
                  </a:lnTo>
                  <a:lnTo>
                    <a:pt x="932037" y="22097"/>
                  </a:lnTo>
                  <a:lnTo>
                    <a:pt x="934869" y="19574"/>
                  </a:lnTo>
                  <a:lnTo>
                    <a:pt x="937703" y="17202"/>
                  </a:lnTo>
                  <a:lnTo>
                    <a:pt x="940535" y="14980"/>
                  </a:lnTo>
                  <a:lnTo>
                    <a:pt x="943369" y="12910"/>
                  </a:lnTo>
                  <a:lnTo>
                    <a:pt x="946198" y="10992"/>
                  </a:lnTo>
                  <a:lnTo>
                    <a:pt x="949039" y="9227"/>
                  </a:lnTo>
                  <a:lnTo>
                    <a:pt x="951865" y="7615"/>
                  </a:lnTo>
                  <a:lnTo>
                    <a:pt x="954706" y="6157"/>
                  </a:lnTo>
                  <a:lnTo>
                    <a:pt x="957533" y="4853"/>
                  </a:lnTo>
                  <a:lnTo>
                    <a:pt x="960359" y="3703"/>
                  </a:lnTo>
                  <a:lnTo>
                    <a:pt x="963200" y="2708"/>
                  </a:lnTo>
                  <a:lnTo>
                    <a:pt x="966026" y="1868"/>
                  </a:lnTo>
                  <a:lnTo>
                    <a:pt x="968867" y="1183"/>
                  </a:lnTo>
                  <a:lnTo>
                    <a:pt x="971694" y="654"/>
                  </a:lnTo>
                  <a:lnTo>
                    <a:pt x="974535" y="281"/>
                  </a:lnTo>
                  <a:lnTo>
                    <a:pt x="977361" y="63"/>
                  </a:lnTo>
                  <a:lnTo>
                    <a:pt x="980202" y="0"/>
                  </a:lnTo>
                  <a:lnTo>
                    <a:pt x="983029" y="93"/>
                  </a:lnTo>
                  <a:lnTo>
                    <a:pt x="985870" y="342"/>
                  </a:lnTo>
                  <a:lnTo>
                    <a:pt x="988696" y="747"/>
                  </a:lnTo>
                  <a:lnTo>
                    <a:pt x="991523" y="1308"/>
                  </a:lnTo>
                  <a:lnTo>
                    <a:pt x="994363" y="2024"/>
                  </a:lnTo>
                  <a:lnTo>
                    <a:pt x="997190" y="2895"/>
                  </a:lnTo>
                  <a:lnTo>
                    <a:pt x="1000031" y="3921"/>
                  </a:lnTo>
                  <a:lnTo>
                    <a:pt x="1002857" y="5101"/>
                  </a:lnTo>
                  <a:lnTo>
                    <a:pt x="1005698" y="6435"/>
                  </a:lnTo>
                  <a:lnTo>
                    <a:pt x="1008525" y="7924"/>
                  </a:lnTo>
                  <a:lnTo>
                    <a:pt x="1011366" y="9566"/>
                  </a:lnTo>
                  <a:lnTo>
                    <a:pt x="1014192" y="11362"/>
                  </a:lnTo>
                  <a:lnTo>
                    <a:pt x="1017019" y="13310"/>
                  </a:lnTo>
                  <a:lnTo>
                    <a:pt x="1019859" y="15411"/>
                  </a:lnTo>
                  <a:lnTo>
                    <a:pt x="1022686" y="17662"/>
                  </a:lnTo>
                  <a:lnTo>
                    <a:pt x="1025527" y="20065"/>
                  </a:lnTo>
                  <a:lnTo>
                    <a:pt x="1028353" y="22619"/>
                  </a:lnTo>
                  <a:lnTo>
                    <a:pt x="1031194" y="25320"/>
                  </a:lnTo>
                  <a:lnTo>
                    <a:pt x="1034021" y="28171"/>
                  </a:lnTo>
                  <a:lnTo>
                    <a:pt x="1036862" y="31171"/>
                  </a:lnTo>
                  <a:lnTo>
                    <a:pt x="1039688" y="34318"/>
                  </a:lnTo>
                  <a:lnTo>
                    <a:pt x="1042515" y="37610"/>
                  </a:lnTo>
                  <a:lnTo>
                    <a:pt x="1045355" y="41049"/>
                  </a:lnTo>
                  <a:lnTo>
                    <a:pt x="1048182" y="44631"/>
                  </a:lnTo>
                  <a:lnTo>
                    <a:pt x="1051023" y="48358"/>
                  </a:lnTo>
                  <a:lnTo>
                    <a:pt x="1053849" y="52228"/>
                  </a:lnTo>
                  <a:lnTo>
                    <a:pt x="1056690" y="56237"/>
                  </a:lnTo>
                  <a:lnTo>
                    <a:pt x="1059517" y="60389"/>
                  </a:lnTo>
                  <a:lnTo>
                    <a:pt x="1062358" y="64678"/>
                  </a:lnTo>
                  <a:lnTo>
                    <a:pt x="1065184" y="69107"/>
                  </a:lnTo>
                  <a:lnTo>
                    <a:pt x="1068011" y="73673"/>
                  </a:lnTo>
                  <a:lnTo>
                    <a:pt x="1070851" y="78373"/>
                  </a:lnTo>
                  <a:lnTo>
                    <a:pt x="1073678" y="83210"/>
                  </a:lnTo>
                  <a:lnTo>
                    <a:pt x="1076519" y="88178"/>
                  </a:lnTo>
                  <a:lnTo>
                    <a:pt x="1079345" y="93279"/>
                  </a:lnTo>
                  <a:lnTo>
                    <a:pt x="1082186" y="98511"/>
                  </a:lnTo>
                  <a:lnTo>
                    <a:pt x="1085013" y="103872"/>
                  </a:lnTo>
                  <a:lnTo>
                    <a:pt x="1087854" y="109360"/>
                  </a:lnTo>
                  <a:lnTo>
                    <a:pt x="1090680" y="114974"/>
                  </a:lnTo>
                  <a:lnTo>
                    <a:pt x="1093521" y="120714"/>
                  </a:lnTo>
                  <a:lnTo>
                    <a:pt x="1096347" y="126577"/>
                  </a:lnTo>
                  <a:lnTo>
                    <a:pt x="1099174" y="132562"/>
                  </a:lnTo>
                  <a:lnTo>
                    <a:pt x="1102015" y="138666"/>
                  </a:lnTo>
                  <a:lnTo>
                    <a:pt x="1104841" y="144890"/>
                  </a:lnTo>
                  <a:lnTo>
                    <a:pt x="1107682" y="151231"/>
                  </a:lnTo>
                  <a:lnTo>
                    <a:pt x="1110509" y="157686"/>
                  </a:lnTo>
                  <a:lnTo>
                    <a:pt x="1113350" y="164256"/>
                  </a:lnTo>
                  <a:lnTo>
                    <a:pt x="1116176" y="170937"/>
                  </a:lnTo>
                  <a:lnTo>
                    <a:pt x="1119017" y="177729"/>
                  </a:lnTo>
                  <a:lnTo>
                    <a:pt x="1121844" y="184630"/>
                  </a:lnTo>
                  <a:lnTo>
                    <a:pt x="1124670" y="191637"/>
                  </a:lnTo>
                  <a:lnTo>
                    <a:pt x="1127511" y="198749"/>
                  </a:lnTo>
                  <a:lnTo>
                    <a:pt x="1130337" y="205966"/>
                  </a:lnTo>
                  <a:lnTo>
                    <a:pt x="1133178" y="213284"/>
                  </a:lnTo>
                  <a:lnTo>
                    <a:pt x="1136005" y="220699"/>
                  </a:lnTo>
                  <a:lnTo>
                    <a:pt x="1138846" y="228214"/>
                  </a:lnTo>
                  <a:lnTo>
                    <a:pt x="1141672" y="235825"/>
                  </a:lnTo>
                  <a:lnTo>
                    <a:pt x="1144513" y="243529"/>
                  </a:lnTo>
                  <a:lnTo>
                    <a:pt x="1147340" y="251325"/>
                  </a:lnTo>
                  <a:lnTo>
                    <a:pt x="1150166" y="259213"/>
                  </a:lnTo>
                  <a:lnTo>
                    <a:pt x="1153007" y="267188"/>
                  </a:lnTo>
                  <a:lnTo>
                    <a:pt x="1155833" y="275249"/>
                  </a:lnTo>
                  <a:lnTo>
                    <a:pt x="1158674" y="283395"/>
                  </a:lnTo>
                  <a:lnTo>
                    <a:pt x="1161501" y="291622"/>
                  </a:lnTo>
                  <a:lnTo>
                    <a:pt x="1164342" y="299931"/>
                  </a:lnTo>
                  <a:lnTo>
                    <a:pt x="1167168" y="308317"/>
                  </a:lnTo>
                  <a:lnTo>
                    <a:pt x="1170009" y="316780"/>
                  </a:lnTo>
                  <a:lnTo>
                    <a:pt x="1172836" y="325317"/>
                  </a:lnTo>
                  <a:lnTo>
                    <a:pt x="1175677" y="333926"/>
                  </a:lnTo>
                  <a:lnTo>
                    <a:pt x="1178503" y="342607"/>
                  </a:lnTo>
                  <a:lnTo>
                    <a:pt x="1181329" y="351355"/>
                  </a:lnTo>
                  <a:lnTo>
                    <a:pt x="1184170" y="360170"/>
                  </a:lnTo>
                  <a:lnTo>
                    <a:pt x="1186997" y="369048"/>
                  </a:lnTo>
                  <a:lnTo>
                    <a:pt x="1189838" y="377989"/>
                  </a:lnTo>
                  <a:lnTo>
                    <a:pt x="1192664" y="386990"/>
                  </a:lnTo>
                  <a:lnTo>
                    <a:pt x="1195505" y="396049"/>
                  </a:lnTo>
                  <a:lnTo>
                    <a:pt x="1198332" y="405164"/>
                  </a:lnTo>
                  <a:lnTo>
                    <a:pt x="1201173" y="414332"/>
                  </a:lnTo>
                  <a:lnTo>
                    <a:pt x="1203999" y="423553"/>
                  </a:lnTo>
                  <a:lnTo>
                    <a:pt x="1206825" y="432823"/>
                  </a:lnTo>
                  <a:lnTo>
                    <a:pt x="1209666" y="442142"/>
                  </a:lnTo>
                  <a:lnTo>
                    <a:pt x="1212493" y="451505"/>
                  </a:lnTo>
                  <a:lnTo>
                    <a:pt x="1215334" y="460913"/>
                  </a:lnTo>
                  <a:lnTo>
                    <a:pt x="1218160" y="470361"/>
                  </a:lnTo>
                  <a:lnTo>
                    <a:pt x="1221001" y="479850"/>
                  </a:lnTo>
                  <a:lnTo>
                    <a:pt x="1223828" y="489376"/>
                  </a:lnTo>
                  <a:lnTo>
                    <a:pt x="1226669" y="498937"/>
                  </a:lnTo>
                  <a:lnTo>
                    <a:pt x="1229495" y="508532"/>
                  </a:lnTo>
                  <a:lnTo>
                    <a:pt x="1232321" y="518158"/>
                  </a:lnTo>
                  <a:lnTo>
                    <a:pt x="1235162" y="527814"/>
                  </a:lnTo>
                  <a:lnTo>
                    <a:pt x="1237989" y="537497"/>
                  </a:lnTo>
                  <a:lnTo>
                    <a:pt x="1240830" y="547206"/>
                  </a:lnTo>
                  <a:lnTo>
                    <a:pt x="1243656" y="556936"/>
                  </a:lnTo>
                  <a:lnTo>
                    <a:pt x="1246497" y="566690"/>
                  </a:lnTo>
                  <a:lnTo>
                    <a:pt x="1249324" y="576463"/>
                  </a:lnTo>
                  <a:lnTo>
                    <a:pt x="1252165" y="586252"/>
                  </a:lnTo>
                  <a:lnTo>
                    <a:pt x="1254991" y="596059"/>
                  </a:lnTo>
                  <a:lnTo>
                    <a:pt x="1257817" y="605879"/>
                  </a:lnTo>
                  <a:lnTo>
                    <a:pt x="1260658" y="615710"/>
                  </a:lnTo>
                  <a:lnTo>
                    <a:pt x="1263485" y="625550"/>
                  </a:lnTo>
                  <a:lnTo>
                    <a:pt x="1266326" y="635399"/>
                  </a:lnTo>
                  <a:lnTo>
                    <a:pt x="1269152" y="645255"/>
                  </a:lnTo>
                  <a:lnTo>
                    <a:pt x="1271993" y="655114"/>
                  </a:lnTo>
                  <a:lnTo>
                    <a:pt x="1274820" y="664974"/>
                  </a:lnTo>
                  <a:lnTo>
                    <a:pt x="1277661" y="674837"/>
                  </a:lnTo>
                  <a:lnTo>
                    <a:pt x="1280487" y="684698"/>
                  </a:lnTo>
                  <a:lnTo>
                    <a:pt x="1283328" y="694555"/>
                  </a:lnTo>
                  <a:lnTo>
                    <a:pt x="1286154" y="704408"/>
                  </a:lnTo>
                  <a:lnTo>
                    <a:pt x="1288981" y="714254"/>
                  </a:lnTo>
                  <a:lnTo>
                    <a:pt x="1291822" y="724093"/>
                  </a:lnTo>
                  <a:lnTo>
                    <a:pt x="1294648" y="733921"/>
                  </a:lnTo>
                  <a:lnTo>
                    <a:pt x="1297489" y="743736"/>
                  </a:lnTo>
                  <a:lnTo>
                    <a:pt x="1300316" y="753540"/>
                  </a:lnTo>
                  <a:lnTo>
                    <a:pt x="1303157" y="763327"/>
                  </a:lnTo>
                  <a:lnTo>
                    <a:pt x="1305983" y="773099"/>
                  </a:lnTo>
                  <a:lnTo>
                    <a:pt x="1308824" y="782851"/>
                  </a:lnTo>
                  <a:lnTo>
                    <a:pt x="1311650" y="792585"/>
                  </a:lnTo>
                  <a:lnTo>
                    <a:pt x="1314477" y="802295"/>
                  </a:lnTo>
                  <a:lnTo>
                    <a:pt x="1317318" y="811985"/>
                  </a:lnTo>
                  <a:lnTo>
                    <a:pt x="1320144" y="821649"/>
                  </a:lnTo>
                  <a:lnTo>
                    <a:pt x="1322985" y="831287"/>
                  </a:lnTo>
                  <a:lnTo>
                    <a:pt x="1325812" y="840898"/>
                  </a:lnTo>
                  <a:lnTo>
                    <a:pt x="1328653" y="850480"/>
                  </a:lnTo>
                  <a:lnTo>
                    <a:pt x="1331479" y="860032"/>
                  </a:lnTo>
                  <a:lnTo>
                    <a:pt x="1334320" y="869551"/>
                  </a:lnTo>
                  <a:lnTo>
                    <a:pt x="1337146" y="879037"/>
                  </a:lnTo>
                  <a:lnTo>
                    <a:pt x="1339973" y="888489"/>
                  </a:lnTo>
                  <a:lnTo>
                    <a:pt x="1342814" y="897905"/>
                  </a:lnTo>
                  <a:lnTo>
                    <a:pt x="1345640" y="907285"/>
                  </a:lnTo>
                  <a:lnTo>
                    <a:pt x="1348481" y="916625"/>
                  </a:lnTo>
                  <a:lnTo>
                    <a:pt x="1351308" y="925928"/>
                  </a:lnTo>
                  <a:lnTo>
                    <a:pt x="1354149" y="935188"/>
                  </a:lnTo>
                  <a:lnTo>
                    <a:pt x="1356975" y="944406"/>
                  </a:lnTo>
                  <a:lnTo>
                    <a:pt x="1359816" y="953582"/>
                  </a:lnTo>
                  <a:lnTo>
                    <a:pt x="1362642" y="962712"/>
                  </a:lnTo>
                  <a:lnTo>
                    <a:pt x="1365483" y="971797"/>
                  </a:lnTo>
                  <a:lnTo>
                    <a:pt x="1368310" y="980836"/>
                  </a:lnTo>
                  <a:lnTo>
                    <a:pt x="1371136" y="989827"/>
                  </a:lnTo>
                  <a:lnTo>
                    <a:pt x="1373977" y="998769"/>
                  </a:lnTo>
                  <a:lnTo>
                    <a:pt x="1376804" y="1007662"/>
                  </a:lnTo>
                  <a:lnTo>
                    <a:pt x="1379645" y="1016504"/>
                  </a:lnTo>
                  <a:lnTo>
                    <a:pt x="1382471" y="1025294"/>
                  </a:lnTo>
                  <a:lnTo>
                    <a:pt x="1385312" y="1034032"/>
                  </a:lnTo>
                  <a:lnTo>
                    <a:pt x="1388138" y="1042717"/>
                  </a:lnTo>
                  <a:lnTo>
                    <a:pt x="1390979" y="1051346"/>
                  </a:lnTo>
                  <a:lnTo>
                    <a:pt x="1393806" y="1059920"/>
                  </a:lnTo>
                  <a:lnTo>
                    <a:pt x="1396632" y="1068439"/>
                  </a:lnTo>
                  <a:lnTo>
                    <a:pt x="1399473" y="1076901"/>
                  </a:lnTo>
                  <a:lnTo>
                    <a:pt x="1402300" y="1085306"/>
                  </a:lnTo>
                  <a:lnTo>
                    <a:pt x="1405141" y="1093651"/>
                  </a:lnTo>
                  <a:lnTo>
                    <a:pt x="1407967" y="1101938"/>
                  </a:lnTo>
                  <a:lnTo>
                    <a:pt x="1410808" y="1110165"/>
                  </a:lnTo>
                  <a:lnTo>
                    <a:pt x="1413634" y="1118331"/>
                  </a:lnTo>
                  <a:lnTo>
                    <a:pt x="1416475" y="1126436"/>
                  </a:lnTo>
                  <a:lnTo>
                    <a:pt x="1419302" y="1134479"/>
                  </a:lnTo>
                  <a:lnTo>
                    <a:pt x="1422128" y="1142460"/>
                  </a:lnTo>
                  <a:lnTo>
                    <a:pt x="1424969" y="1150377"/>
                  </a:lnTo>
                  <a:lnTo>
                    <a:pt x="1427796" y="1158233"/>
                  </a:lnTo>
                  <a:lnTo>
                    <a:pt x="1430637" y="1166023"/>
                  </a:lnTo>
                  <a:lnTo>
                    <a:pt x="1433463" y="1173749"/>
                  </a:lnTo>
                  <a:lnTo>
                    <a:pt x="1436304" y="1181409"/>
                  </a:lnTo>
                  <a:lnTo>
                    <a:pt x="1439131" y="1189006"/>
                  </a:lnTo>
                  <a:lnTo>
                    <a:pt x="1441971" y="1196535"/>
                  </a:lnTo>
                  <a:lnTo>
                    <a:pt x="1444798" y="1203999"/>
                  </a:lnTo>
                  <a:lnTo>
                    <a:pt x="1447624" y="1211394"/>
                  </a:lnTo>
                  <a:lnTo>
                    <a:pt x="1450465" y="1218723"/>
                  </a:lnTo>
                  <a:lnTo>
                    <a:pt x="1453292" y="1225993"/>
                  </a:lnTo>
                  <a:lnTo>
                    <a:pt x="1456133" y="1233190"/>
                  </a:lnTo>
                  <a:lnTo>
                    <a:pt x="1458959" y="1240314"/>
                  </a:lnTo>
                  <a:lnTo>
                    <a:pt x="1461800" y="1247365"/>
                  </a:lnTo>
                  <a:lnTo>
                    <a:pt x="1464627" y="1254359"/>
                  </a:lnTo>
                  <a:lnTo>
                    <a:pt x="1467467" y="1261279"/>
                  </a:lnTo>
                  <a:lnTo>
                    <a:pt x="1470294" y="1268141"/>
                  </a:lnTo>
                  <a:lnTo>
                    <a:pt x="1473135" y="1274930"/>
                  </a:lnTo>
                  <a:lnTo>
                    <a:pt x="1475961" y="1281632"/>
                  </a:lnTo>
                  <a:lnTo>
                    <a:pt x="1478788" y="1288290"/>
                  </a:lnTo>
                  <a:lnTo>
                    <a:pt x="1481629" y="1294861"/>
                  </a:lnTo>
                  <a:lnTo>
                    <a:pt x="1484455" y="1301373"/>
                  </a:lnTo>
                  <a:lnTo>
                    <a:pt x="1487296" y="1307813"/>
                  </a:lnTo>
                  <a:lnTo>
                    <a:pt x="1490123" y="1314180"/>
                  </a:lnTo>
                  <a:lnTo>
                    <a:pt x="1492963" y="1320474"/>
                  </a:lnTo>
                  <a:lnTo>
                    <a:pt x="1495790" y="1326709"/>
                  </a:lnTo>
                  <a:lnTo>
                    <a:pt x="1498631" y="1332872"/>
                  </a:lnTo>
                  <a:lnTo>
                    <a:pt x="1501457" y="1338962"/>
                  </a:lnTo>
                  <a:lnTo>
                    <a:pt x="1504284" y="1344979"/>
                  </a:lnTo>
                  <a:lnTo>
                    <a:pt x="1507125" y="1350938"/>
                  </a:lnTo>
                  <a:lnTo>
                    <a:pt x="1509951" y="1356809"/>
                  </a:lnTo>
                  <a:lnTo>
                    <a:pt x="1512792" y="1362637"/>
                  </a:lnTo>
                  <a:lnTo>
                    <a:pt x="1515619" y="1368377"/>
                  </a:lnTo>
                  <a:lnTo>
                    <a:pt x="1518459" y="1374044"/>
                  </a:lnTo>
                  <a:lnTo>
                    <a:pt x="1521286" y="1379653"/>
                  </a:lnTo>
                  <a:lnTo>
                    <a:pt x="1524127" y="1385190"/>
                  </a:lnTo>
                  <a:lnTo>
                    <a:pt x="1526953" y="1390668"/>
                  </a:lnTo>
                  <a:lnTo>
                    <a:pt x="1529780" y="1396073"/>
                  </a:lnTo>
                  <a:lnTo>
                    <a:pt x="1532621" y="1401405"/>
                  </a:lnTo>
                  <a:lnTo>
                    <a:pt x="1535447" y="1406665"/>
                  </a:lnTo>
                  <a:lnTo>
                    <a:pt x="1538288" y="1411866"/>
                  </a:lnTo>
                  <a:lnTo>
                    <a:pt x="1541115" y="1416994"/>
                  </a:lnTo>
                  <a:lnTo>
                    <a:pt x="1543955" y="1422064"/>
                  </a:lnTo>
                  <a:lnTo>
                    <a:pt x="1546782" y="1427061"/>
                  </a:lnTo>
                  <a:lnTo>
                    <a:pt x="1549623" y="1432000"/>
                  </a:lnTo>
                  <a:lnTo>
                    <a:pt x="1552449" y="1436867"/>
                  </a:lnTo>
                  <a:lnTo>
                    <a:pt x="1555290" y="1441660"/>
                  </a:lnTo>
                  <a:lnTo>
                    <a:pt x="1558117" y="1446395"/>
                  </a:lnTo>
                  <a:lnTo>
                    <a:pt x="1560943" y="1451071"/>
                  </a:lnTo>
                  <a:lnTo>
                    <a:pt x="1563784" y="1455675"/>
                  </a:lnTo>
                  <a:lnTo>
                    <a:pt x="1566611" y="1460206"/>
                  </a:lnTo>
                  <a:lnTo>
                    <a:pt x="1569451" y="1464694"/>
                  </a:lnTo>
                  <a:lnTo>
                    <a:pt x="1572278" y="1469108"/>
                  </a:lnTo>
                  <a:lnTo>
                    <a:pt x="1575119" y="1473450"/>
                  </a:lnTo>
                  <a:lnTo>
                    <a:pt x="1577945" y="1477747"/>
                  </a:lnTo>
                  <a:lnTo>
                    <a:pt x="1580786" y="1481973"/>
                  </a:lnTo>
                  <a:lnTo>
                    <a:pt x="1583613" y="1486125"/>
                  </a:lnTo>
                  <a:lnTo>
                    <a:pt x="1586439" y="1490233"/>
                  </a:lnTo>
                  <a:lnTo>
                    <a:pt x="1589280" y="1494269"/>
                  </a:lnTo>
                  <a:lnTo>
                    <a:pt x="1592107" y="1498261"/>
                  </a:lnTo>
                  <a:lnTo>
                    <a:pt x="1594947" y="1502180"/>
                  </a:lnTo>
                  <a:lnTo>
                    <a:pt x="1597774" y="1506041"/>
                  </a:lnTo>
                  <a:lnTo>
                    <a:pt x="1600615" y="1509843"/>
                  </a:lnTo>
                  <a:lnTo>
                    <a:pt x="1603441" y="1513588"/>
                  </a:lnTo>
                  <a:lnTo>
                    <a:pt x="1606282" y="1517274"/>
                  </a:lnTo>
                  <a:lnTo>
                    <a:pt x="1609109" y="1520901"/>
                  </a:lnTo>
                  <a:lnTo>
                    <a:pt x="1611935" y="1524471"/>
                  </a:lnTo>
                  <a:lnTo>
                    <a:pt x="1614776" y="1527982"/>
                  </a:lnTo>
                  <a:lnTo>
                    <a:pt x="1617603" y="1531435"/>
                  </a:lnTo>
                  <a:lnTo>
                    <a:pt x="1620444" y="1534844"/>
                  </a:lnTo>
                  <a:lnTo>
                    <a:pt x="1623270" y="1538180"/>
                  </a:lnTo>
                  <a:lnTo>
                    <a:pt x="1626111" y="1541473"/>
                  </a:lnTo>
                  <a:lnTo>
                    <a:pt x="1628937" y="1544722"/>
                  </a:lnTo>
                  <a:lnTo>
                    <a:pt x="1631778" y="1547898"/>
                  </a:lnTo>
                  <a:lnTo>
                    <a:pt x="1634605" y="1551030"/>
                  </a:lnTo>
                  <a:lnTo>
                    <a:pt x="1637431" y="1554119"/>
                  </a:lnTo>
                  <a:lnTo>
                    <a:pt x="1640272" y="1557135"/>
                  </a:lnTo>
                  <a:lnTo>
                    <a:pt x="1643099" y="1560121"/>
                  </a:lnTo>
                  <a:lnTo>
                    <a:pt x="1645940" y="1563035"/>
                  </a:lnTo>
                  <a:lnTo>
                    <a:pt x="1648766" y="1565920"/>
                  </a:lnTo>
                  <a:lnTo>
                    <a:pt x="1651607" y="1568746"/>
                  </a:lnTo>
                  <a:lnTo>
                    <a:pt x="1654433" y="1571514"/>
                  </a:lnTo>
                  <a:lnTo>
                    <a:pt x="1657274" y="1574253"/>
                  </a:lnTo>
                  <a:lnTo>
                    <a:pt x="1660101" y="1576934"/>
                  </a:lnTo>
                  <a:lnTo>
                    <a:pt x="1662942" y="1579557"/>
                  </a:lnTo>
                  <a:lnTo>
                    <a:pt x="1665768" y="1582150"/>
                  </a:lnTo>
                  <a:lnTo>
                    <a:pt x="1668595" y="1584685"/>
                  </a:lnTo>
                  <a:lnTo>
                    <a:pt x="1671436" y="1587176"/>
                  </a:lnTo>
                  <a:lnTo>
                    <a:pt x="1674262" y="1589624"/>
                  </a:lnTo>
                  <a:lnTo>
                    <a:pt x="1677103" y="1592028"/>
                  </a:lnTo>
                  <a:lnTo>
                    <a:pt x="1679929" y="1594388"/>
                  </a:lnTo>
                  <a:lnTo>
                    <a:pt x="1682770" y="1596705"/>
                  </a:lnTo>
                  <a:lnTo>
                    <a:pt x="1685597" y="1598977"/>
                  </a:lnTo>
                  <a:lnTo>
                    <a:pt x="1688438" y="1601206"/>
                  </a:lnTo>
                  <a:lnTo>
                    <a:pt x="1691264" y="1603392"/>
                  </a:lnTo>
                  <a:lnTo>
                    <a:pt x="1694091" y="1605548"/>
                  </a:lnTo>
                  <a:lnTo>
                    <a:pt x="1696932" y="1607646"/>
                  </a:lnTo>
                  <a:lnTo>
                    <a:pt x="1699758" y="1609715"/>
                  </a:lnTo>
                  <a:lnTo>
                    <a:pt x="1702599" y="1611740"/>
                  </a:lnTo>
                  <a:lnTo>
                    <a:pt x="1705425" y="1613736"/>
                  </a:lnTo>
                  <a:lnTo>
                    <a:pt x="1708266" y="1615688"/>
                  </a:lnTo>
                  <a:lnTo>
                    <a:pt x="1711093" y="1617597"/>
                  </a:lnTo>
                  <a:lnTo>
                    <a:pt x="1713934" y="1619462"/>
                  </a:lnTo>
                  <a:lnTo>
                    <a:pt x="1716760" y="1621297"/>
                  </a:lnTo>
                  <a:lnTo>
                    <a:pt x="1719587" y="1623104"/>
                  </a:lnTo>
                  <a:lnTo>
                    <a:pt x="1722428" y="1624867"/>
                  </a:lnTo>
                  <a:lnTo>
                    <a:pt x="1725254" y="1626601"/>
                  </a:lnTo>
                  <a:lnTo>
                    <a:pt x="1728095" y="1628291"/>
                  </a:lnTo>
                  <a:lnTo>
                    <a:pt x="1730921" y="1629951"/>
                  </a:lnTo>
                  <a:lnTo>
                    <a:pt x="1733762" y="1631583"/>
                  </a:lnTo>
                  <a:lnTo>
                    <a:pt x="1736589" y="1633171"/>
                  </a:lnTo>
                  <a:lnTo>
                    <a:pt x="1739430" y="1634730"/>
                  </a:lnTo>
                  <a:lnTo>
                    <a:pt x="1742256" y="1636260"/>
                  </a:lnTo>
                  <a:lnTo>
                    <a:pt x="1745097" y="1637761"/>
                  </a:lnTo>
                  <a:lnTo>
                    <a:pt x="1747924" y="1639217"/>
                  </a:lnTo>
                  <a:lnTo>
                    <a:pt x="1750750" y="1640660"/>
                  </a:lnTo>
                  <a:lnTo>
                    <a:pt x="1753591" y="1642058"/>
                  </a:lnTo>
                  <a:lnTo>
                    <a:pt x="1756417" y="1643428"/>
                  </a:lnTo>
                  <a:lnTo>
                    <a:pt x="1759258" y="1644783"/>
                  </a:lnTo>
                  <a:lnTo>
                    <a:pt x="1762085" y="1646094"/>
                  </a:lnTo>
                  <a:lnTo>
                    <a:pt x="1764926" y="1647376"/>
                  </a:lnTo>
                  <a:lnTo>
                    <a:pt x="1767752" y="1648644"/>
                  </a:lnTo>
                  <a:lnTo>
                    <a:pt x="1770593" y="1649882"/>
                  </a:lnTo>
                  <a:lnTo>
                    <a:pt x="1773420" y="1651077"/>
                  </a:lnTo>
                  <a:lnTo>
                    <a:pt x="1776246" y="1652257"/>
                  </a:lnTo>
                  <a:lnTo>
                    <a:pt x="1779087" y="1653422"/>
                  </a:lnTo>
                  <a:lnTo>
                    <a:pt x="1781914" y="1654544"/>
                  </a:lnTo>
                  <a:lnTo>
                    <a:pt x="1784754" y="1655651"/>
                  </a:lnTo>
                  <a:lnTo>
                    <a:pt x="1787581" y="1656729"/>
                  </a:lnTo>
                  <a:lnTo>
                    <a:pt x="1790422" y="1657779"/>
                  </a:lnTo>
                  <a:lnTo>
                    <a:pt x="1793248" y="1658813"/>
                  </a:lnTo>
                  <a:lnTo>
                    <a:pt x="1796089" y="1659818"/>
                  </a:lnTo>
                  <a:lnTo>
                    <a:pt x="1798916" y="1660809"/>
                  </a:lnTo>
                  <a:lnTo>
                    <a:pt x="1801742" y="1661770"/>
                  </a:lnTo>
                  <a:lnTo>
                    <a:pt x="1804583" y="1662703"/>
                  </a:lnTo>
                  <a:lnTo>
                    <a:pt x="1807410" y="1663621"/>
                  </a:lnTo>
                  <a:lnTo>
                    <a:pt x="1810250" y="1664524"/>
                  </a:lnTo>
                  <a:lnTo>
                    <a:pt x="1813077" y="1665398"/>
                  </a:lnTo>
                  <a:lnTo>
                    <a:pt x="1815918" y="1666258"/>
                  </a:lnTo>
                  <a:lnTo>
                    <a:pt x="1818744" y="1667088"/>
                  </a:lnTo>
                  <a:lnTo>
                    <a:pt x="1821585" y="1667904"/>
                  </a:lnTo>
                  <a:lnTo>
                    <a:pt x="1824412" y="1668705"/>
                  </a:lnTo>
                  <a:lnTo>
                    <a:pt x="1827238" y="1669477"/>
                  </a:lnTo>
                  <a:lnTo>
                    <a:pt x="1830079" y="1670235"/>
                  </a:lnTo>
                  <a:lnTo>
                    <a:pt x="1832906" y="1670978"/>
                  </a:lnTo>
                  <a:lnTo>
                    <a:pt x="1835746" y="1671707"/>
                  </a:lnTo>
                  <a:lnTo>
                    <a:pt x="1838573" y="1672420"/>
                  </a:lnTo>
                  <a:lnTo>
                    <a:pt x="1841414" y="1673105"/>
                  </a:lnTo>
                  <a:lnTo>
                    <a:pt x="1844240" y="1673775"/>
                  </a:lnTo>
                  <a:lnTo>
                    <a:pt x="1847081" y="1674431"/>
                  </a:lnTo>
                  <a:lnTo>
                    <a:pt x="1849908" y="1675072"/>
                  </a:lnTo>
                  <a:lnTo>
                    <a:pt x="1852749" y="1675698"/>
                  </a:lnTo>
                  <a:lnTo>
                    <a:pt x="1855575" y="1676310"/>
                  </a:lnTo>
                  <a:lnTo>
                    <a:pt x="1858402" y="1676893"/>
                  </a:lnTo>
                  <a:lnTo>
                    <a:pt x="1861242" y="1677476"/>
                  </a:lnTo>
                  <a:lnTo>
                    <a:pt x="1864069" y="1678044"/>
                  </a:lnTo>
                  <a:lnTo>
                    <a:pt x="1866910" y="1678583"/>
                  </a:lnTo>
                  <a:lnTo>
                    <a:pt x="1869736" y="1679122"/>
                  </a:lnTo>
                  <a:lnTo>
                    <a:pt x="1872577" y="1679647"/>
                  </a:lnTo>
                  <a:lnTo>
                    <a:pt x="1875404" y="1680157"/>
                  </a:lnTo>
                  <a:lnTo>
                    <a:pt x="1878245" y="1680652"/>
                  </a:lnTo>
                  <a:lnTo>
                    <a:pt x="1881071" y="1681133"/>
                  </a:lnTo>
                  <a:lnTo>
                    <a:pt x="1883898" y="1681614"/>
                  </a:lnTo>
                  <a:lnTo>
                    <a:pt x="1886738" y="1682065"/>
                  </a:lnTo>
                  <a:lnTo>
                    <a:pt x="1889565" y="1682517"/>
                  </a:lnTo>
                  <a:lnTo>
                    <a:pt x="1892406" y="1682954"/>
                  </a:lnTo>
                  <a:lnTo>
                    <a:pt x="1895232" y="1683376"/>
                  </a:lnTo>
                  <a:lnTo>
                    <a:pt x="1898073" y="1683784"/>
                  </a:lnTo>
                  <a:lnTo>
                    <a:pt x="1900900" y="1684192"/>
                  </a:lnTo>
                  <a:lnTo>
                    <a:pt x="1903741" y="1684586"/>
                  </a:lnTo>
                  <a:lnTo>
                    <a:pt x="1906567" y="1684964"/>
                  </a:lnTo>
                  <a:lnTo>
                    <a:pt x="1909394" y="1685343"/>
                  </a:lnTo>
                  <a:lnTo>
                    <a:pt x="1912234" y="1685693"/>
                  </a:lnTo>
                  <a:lnTo>
                    <a:pt x="1915061" y="1686043"/>
                  </a:lnTo>
                  <a:lnTo>
                    <a:pt x="1917902" y="1686392"/>
                  </a:lnTo>
                  <a:lnTo>
                    <a:pt x="1920728" y="1686727"/>
                  </a:lnTo>
                  <a:lnTo>
                    <a:pt x="1923569" y="1687048"/>
                  </a:lnTo>
                  <a:lnTo>
                    <a:pt x="1926396" y="1687368"/>
                  </a:lnTo>
                  <a:lnTo>
                    <a:pt x="1929237" y="1687674"/>
                  </a:lnTo>
                  <a:lnTo>
                    <a:pt x="1932063" y="1687966"/>
                  </a:lnTo>
                  <a:lnTo>
                    <a:pt x="1934904" y="1688257"/>
                  </a:lnTo>
                  <a:lnTo>
                    <a:pt x="1937730" y="1688534"/>
                  </a:lnTo>
                  <a:lnTo>
                    <a:pt x="1940557" y="1688811"/>
                  </a:lnTo>
                  <a:lnTo>
                    <a:pt x="1943398" y="1689073"/>
                  </a:lnTo>
                  <a:lnTo>
                    <a:pt x="1946224" y="1689335"/>
                  </a:lnTo>
                  <a:lnTo>
                    <a:pt x="1949065" y="1689598"/>
                  </a:lnTo>
                  <a:lnTo>
                    <a:pt x="1951892" y="1689831"/>
                  </a:lnTo>
                  <a:lnTo>
                    <a:pt x="1954733" y="1690078"/>
                  </a:lnTo>
                  <a:lnTo>
                    <a:pt x="1957559" y="1690297"/>
                  </a:lnTo>
                  <a:lnTo>
                    <a:pt x="1960400" y="1690530"/>
                  </a:lnTo>
                  <a:lnTo>
                    <a:pt x="1963227" y="1690749"/>
                  </a:lnTo>
                  <a:lnTo>
                    <a:pt x="1966053" y="1690952"/>
                  </a:lnTo>
                  <a:lnTo>
                    <a:pt x="1968894" y="1691171"/>
                  </a:lnTo>
                  <a:lnTo>
                    <a:pt x="1971720" y="1691360"/>
                  </a:lnTo>
                  <a:lnTo>
                    <a:pt x="1974561" y="1691564"/>
                  </a:lnTo>
                  <a:lnTo>
                    <a:pt x="1977388" y="1691754"/>
                  </a:lnTo>
                  <a:lnTo>
                    <a:pt x="1980229" y="1691929"/>
                  </a:lnTo>
                  <a:lnTo>
                    <a:pt x="1983055" y="1692103"/>
                  </a:lnTo>
                  <a:lnTo>
                    <a:pt x="1985896" y="1692278"/>
                  </a:lnTo>
                  <a:lnTo>
                    <a:pt x="1988723" y="1692453"/>
                  </a:lnTo>
                  <a:lnTo>
                    <a:pt x="1991549" y="1692613"/>
                  </a:lnTo>
                  <a:lnTo>
                    <a:pt x="1994390" y="1692773"/>
                  </a:lnTo>
                  <a:lnTo>
                    <a:pt x="1997216" y="1692919"/>
                  </a:lnTo>
                  <a:lnTo>
                    <a:pt x="2000057" y="1693065"/>
                  </a:lnTo>
                  <a:lnTo>
                    <a:pt x="2002884" y="1693211"/>
                  </a:lnTo>
                  <a:lnTo>
                    <a:pt x="2005725" y="1693356"/>
                  </a:lnTo>
                  <a:lnTo>
                    <a:pt x="2008551" y="1693488"/>
                  </a:lnTo>
                  <a:lnTo>
                    <a:pt x="2011392" y="1693619"/>
                  </a:lnTo>
                  <a:lnTo>
                    <a:pt x="2014219" y="1693750"/>
                  </a:lnTo>
                  <a:lnTo>
                    <a:pt x="2017045" y="1693866"/>
                  </a:lnTo>
                  <a:lnTo>
                    <a:pt x="2019886" y="1693997"/>
                  </a:lnTo>
                  <a:lnTo>
                    <a:pt x="2022712" y="1694114"/>
                  </a:lnTo>
                  <a:lnTo>
                    <a:pt x="2025553" y="1694216"/>
                  </a:lnTo>
                  <a:lnTo>
                    <a:pt x="2028380" y="1694332"/>
                  </a:lnTo>
                  <a:lnTo>
                    <a:pt x="2031221" y="1694434"/>
                  </a:lnTo>
                  <a:lnTo>
                    <a:pt x="2034047" y="1694536"/>
                  </a:lnTo>
                  <a:lnTo>
                    <a:pt x="2036888" y="1694638"/>
                  </a:lnTo>
                  <a:lnTo>
                    <a:pt x="2039715" y="1694740"/>
                  </a:lnTo>
                  <a:lnTo>
                    <a:pt x="2042556" y="1694828"/>
                  </a:lnTo>
                  <a:lnTo>
                    <a:pt x="2045382" y="1694915"/>
                  </a:lnTo>
                  <a:lnTo>
                    <a:pt x="2048208" y="1695003"/>
                  </a:lnTo>
                  <a:lnTo>
                    <a:pt x="2051049" y="1695090"/>
                  </a:lnTo>
                  <a:lnTo>
                    <a:pt x="2053876" y="1695177"/>
                  </a:lnTo>
                  <a:lnTo>
                    <a:pt x="2056717" y="1695250"/>
                  </a:lnTo>
                  <a:lnTo>
                    <a:pt x="2059543" y="1695323"/>
                  </a:lnTo>
                  <a:lnTo>
                    <a:pt x="2062384" y="1695411"/>
                  </a:lnTo>
                  <a:lnTo>
                    <a:pt x="2065211" y="1695484"/>
                  </a:lnTo>
                  <a:lnTo>
                    <a:pt x="2068052" y="1695542"/>
                  </a:lnTo>
                  <a:lnTo>
                    <a:pt x="2070878" y="1695615"/>
                  </a:lnTo>
                  <a:lnTo>
                    <a:pt x="2073704" y="1695687"/>
                  </a:lnTo>
                  <a:lnTo>
                    <a:pt x="2076545" y="1695746"/>
                  </a:lnTo>
                  <a:lnTo>
                    <a:pt x="2079372" y="1695804"/>
                  </a:lnTo>
                  <a:lnTo>
                    <a:pt x="2082213" y="1695862"/>
                  </a:lnTo>
                  <a:lnTo>
                    <a:pt x="2085039" y="1695920"/>
                  </a:lnTo>
                  <a:lnTo>
                    <a:pt x="2087880" y="1695979"/>
                  </a:lnTo>
                  <a:lnTo>
                    <a:pt x="2090707" y="1696037"/>
                  </a:lnTo>
                  <a:lnTo>
                    <a:pt x="2093548" y="1696081"/>
                  </a:lnTo>
                  <a:lnTo>
                    <a:pt x="2096374" y="1696139"/>
                  </a:lnTo>
                  <a:lnTo>
                    <a:pt x="2099201" y="1696183"/>
                  </a:lnTo>
                  <a:lnTo>
                    <a:pt x="2102041" y="1696226"/>
                  </a:lnTo>
                  <a:lnTo>
                    <a:pt x="2104868" y="1696270"/>
                  </a:lnTo>
                  <a:lnTo>
                    <a:pt x="2107709" y="1696314"/>
                  </a:lnTo>
                  <a:lnTo>
                    <a:pt x="2110535" y="1696358"/>
                  </a:lnTo>
                  <a:lnTo>
                    <a:pt x="2113376" y="1696401"/>
                  </a:lnTo>
                  <a:lnTo>
                    <a:pt x="2116203" y="1696445"/>
                  </a:lnTo>
                  <a:lnTo>
                    <a:pt x="2119044" y="1696474"/>
                  </a:lnTo>
                  <a:lnTo>
                    <a:pt x="2121870" y="1696518"/>
                  </a:lnTo>
                  <a:lnTo>
                    <a:pt x="2124711" y="1696547"/>
                  </a:lnTo>
                  <a:lnTo>
                    <a:pt x="2127537" y="1696591"/>
                  </a:lnTo>
                  <a:lnTo>
                    <a:pt x="2130364" y="1696620"/>
                  </a:lnTo>
                  <a:lnTo>
                    <a:pt x="2133205" y="1696649"/>
                  </a:lnTo>
                  <a:lnTo>
                    <a:pt x="2136031" y="1696678"/>
                  </a:lnTo>
                  <a:lnTo>
                    <a:pt x="2138872" y="1696707"/>
                  </a:lnTo>
                  <a:lnTo>
                    <a:pt x="2141699" y="1696736"/>
                  </a:lnTo>
                  <a:lnTo>
                    <a:pt x="2144540" y="1696766"/>
                  </a:lnTo>
                  <a:lnTo>
                    <a:pt x="2147366" y="1696795"/>
                  </a:lnTo>
                  <a:lnTo>
                    <a:pt x="2150207" y="1696824"/>
                  </a:lnTo>
                  <a:lnTo>
                    <a:pt x="2153033" y="1696853"/>
                  </a:lnTo>
                  <a:lnTo>
                    <a:pt x="2155860" y="1696868"/>
                  </a:lnTo>
                  <a:lnTo>
                    <a:pt x="2158701" y="1696897"/>
                  </a:lnTo>
                  <a:lnTo>
                    <a:pt x="2161527" y="1696911"/>
                  </a:lnTo>
                  <a:lnTo>
                    <a:pt x="2164368" y="1696940"/>
                  </a:lnTo>
                  <a:lnTo>
                    <a:pt x="2167195" y="1696955"/>
                  </a:lnTo>
                  <a:lnTo>
                    <a:pt x="2170036" y="1696984"/>
                  </a:lnTo>
                  <a:lnTo>
                    <a:pt x="2172862" y="1696999"/>
                  </a:lnTo>
                  <a:lnTo>
                    <a:pt x="2175703" y="1697013"/>
                  </a:lnTo>
                  <a:lnTo>
                    <a:pt x="2178530" y="1697042"/>
                  </a:lnTo>
                  <a:lnTo>
                    <a:pt x="2181356" y="1697057"/>
                  </a:lnTo>
                  <a:lnTo>
                    <a:pt x="2184197" y="1697072"/>
                  </a:lnTo>
                  <a:lnTo>
                    <a:pt x="2187023" y="1697086"/>
                  </a:lnTo>
                  <a:lnTo>
                    <a:pt x="2189864" y="1697101"/>
                  </a:lnTo>
                  <a:lnTo>
                    <a:pt x="2192691" y="1697115"/>
                  </a:lnTo>
                  <a:lnTo>
                    <a:pt x="2195532" y="1697130"/>
                  </a:lnTo>
                  <a:lnTo>
                    <a:pt x="2198358" y="1697144"/>
                  </a:lnTo>
                  <a:lnTo>
                    <a:pt x="2201199" y="1697159"/>
                  </a:lnTo>
                  <a:lnTo>
                    <a:pt x="2204026" y="1697173"/>
                  </a:lnTo>
                  <a:lnTo>
                    <a:pt x="2206852" y="1697188"/>
                  </a:lnTo>
                  <a:lnTo>
                    <a:pt x="2209693" y="1697203"/>
                  </a:lnTo>
                  <a:lnTo>
                    <a:pt x="2212519" y="1697217"/>
                  </a:lnTo>
                  <a:lnTo>
                    <a:pt x="2215360" y="1697217"/>
                  </a:lnTo>
                  <a:lnTo>
                    <a:pt x="2218187" y="1697232"/>
                  </a:lnTo>
                  <a:lnTo>
                    <a:pt x="2221028" y="1697246"/>
                  </a:lnTo>
                  <a:lnTo>
                    <a:pt x="2223854" y="1697261"/>
                  </a:lnTo>
                  <a:lnTo>
                    <a:pt x="2226695" y="1697261"/>
                  </a:lnTo>
                  <a:lnTo>
                    <a:pt x="2229522" y="1697275"/>
                  </a:lnTo>
                  <a:lnTo>
                    <a:pt x="2232362" y="1697275"/>
                  </a:lnTo>
                  <a:lnTo>
                    <a:pt x="2235189" y="1697290"/>
                  </a:lnTo>
                  <a:lnTo>
                    <a:pt x="2238015" y="1697305"/>
                  </a:lnTo>
                  <a:lnTo>
                    <a:pt x="2240856" y="1697305"/>
                  </a:lnTo>
                  <a:lnTo>
                    <a:pt x="2243683" y="1697319"/>
                  </a:lnTo>
                  <a:lnTo>
                    <a:pt x="2246524" y="1697319"/>
                  </a:lnTo>
                  <a:lnTo>
                    <a:pt x="2249350" y="1697334"/>
                  </a:lnTo>
                  <a:lnTo>
                    <a:pt x="2252191" y="1697334"/>
                  </a:lnTo>
                  <a:lnTo>
                    <a:pt x="2255018" y="1697348"/>
                  </a:lnTo>
                  <a:lnTo>
                    <a:pt x="2257858" y="1697348"/>
                  </a:lnTo>
                  <a:lnTo>
                    <a:pt x="2260685" y="1697348"/>
                  </a:lnTo>
                  <a:lnTo>
                    <a:pt x="2263511" y="1697363"/>
                  </a:lnTo>
                  <a:lnTo>
                    <a:pt x="2266352" y="1697363"/>
                  </a:lnTo>
                  <a:lnTo>
                    <a:pt x="2269179" y="1697377"/>
                  </a:lnTo>
                  <a:lnTo>
                    <a:pt x="2272020" y="1697377"/>
                  </a:lnTo>
                  <a:lnTo>
                    <a:pt x="2274846" y="1697377"/>
                  </a:lnTo>
                  <a:lnTo>
                    <a:pt x="2277687" y="1697392"/>
                  </a:lnTo>
                  <a:lnTo>
                    <a:pt x="2280514" y="1697392"/>
                  </a:lnTo>
                  <a:lnTo>
                    <a:pt x="2283354" y="1697392"/>
                  </a:lnTo>
                  <a:lnTo>
                    <a:pt x="2286181" y="1697407"/>
                  </a:lnTo>
                  <a:lnTo>
                    <a:pt x="2289007" y="1697407"/>
                  </a:lnTo>
                  <a:lnTo>
                    <a:pt x="2291848" y="1697407"/>
                  </a:lnTo>
                  <a:lnTo>
                    <a:pt x="2294675" y="1697407"/>
                  </a:lnTo>
                  <a:lnTo>
                    <a:pt x="2297516" y="1697421"/>
                  </a:lnTo>
                  <a:lnTo>
                    <a:pt x="2300342" y="1697421"/>
                  </a:lnTo>
                  <a:lnTo>
                    <a:pt x="2303183" y="1697421"/>
                  </a:lnTo>
                  <a:lnTo>
                    <a:pt x="2306010" y="1697421"/>
                  </a:lnTo>
                  <a:lnTo>
                    <a:pt x="2308850" y="1697436"/>
                  </a:lnTo>
                  <a:lnTo>
                    <a:pt x="2311677" y="1697436"/>
                  </a:lnTo>
                  <a:lnTo>
                    <a:pt x="2314503" y="1697436"/>
                  </a:lnTo>
                  <a:lnTo>
                    <a:pt x="2317344" y="1697436"/>
                  </a:lnTo>
                  <a:lnTo>
                    <a:pt x="2320171" y="1697436"/>
                  </a:lnTo>
                  <a:lnTo>
                    <a:pt x="2323012" y="1697436"/>
                  </a:lnTo>
                  <a:lnTo>
                    <a:pt x="2325838" y="1697450"/>
                  </a:lnTo>
                  <a:lnTo>
                    <a:pt x="2328679" y="1697450"/>
                  </a:lnTo>
                  <a:lnTo>
                    <a:pt x="2331506" y="1697450"/>
                  </a:lnTo>
                  <a:lnTo>
                    <a:pt x="2334346" y="1697450"/>
                  </a:lnTo>
                  <a:lnTo>
                    <a:pt x="2337173" y="1697450"/>
                  </a:lnTo>
                  <a:lnTo>
                    <a:pt x="2340014" y="1697450"/>
                  </a:lnTo>
                  <a:lnTo>
                    <a:pt x="2342840" y="1697450"/>
                  </a:lnTo>
                  <a:lnTo>
                    <a:pt x="2345667" y="1697465"/>
                  </a:lnTo>
                  <a:lnTo>
                    <a:pt x="2348508" y="1697465"/>
                  </a:lnTo>
                  <a:lnTo>
                    <a:pt x="2351334" y="1697465"/>
                  </a:lnTo>
                  <a:lnTo>
                    <a:pt x="2354175" y="1697465"/>
                  </a:lnTo>
                  <a:lnTo>
                    <a:pt x="2357002" y="1697465"/>
                  </a:lnTo>
                  <a:lnTo>
                    <a:pt x="2359843" y="1697465"/>
                  </a:lnTo>
                  <a:lnTo>
                    <a:pt x="2362669" y="1697465"/>
                  </a:lnTo>
                  <a:lnTo>
                    <a:pt x="2365510" y="1697465"/>
                  </a:lnTo>
                  <a:lnTo>
                    <a:pt x="2368336" y="1697465"/>
                  </a:lnTo>
                  <a:lnTo>
                    <a:pt x="2371163" y="1697465"/>
                  </a:lnTo>
                  <a:lnTo>
                    <a:pt x="2374004" y="1697479"/>
                  </a:lnTo>
                  <a:lnTo>
                    <a:pt x="2376830" y="1697479"/>
                  </a:lnTo>
                  <a:lnTo>
                    <a:pt x="2379671" y="1697479"/>
                  </a:lnTo>
                  <a:lnTo>
                    <a:pt x="2382498" y="1697479"/>
                  </a:lnTo>
                  <a:lnTo>
                    <a:pt x="2385339" y="1697479"/>
                  </a:lnTo>
                  <a:lnTo>
                    <a:pt x="2388165" y="1697479"/>
                  </a:lnTo>
                  <a:lnTo>
                    <a:pt x="2391006" y="1697479"/>
                  </a:lnTo>
                  <a:lnTo>
                    <a:pt x="2393832" y="1697479"/>
                  </a:lnTo>
                  <a:lnTo>
                    <a:pt x="2396659" y="1697479"/>
                  </a:lnTo>
                  <a:lnTo>
                    <a:pt x="2399500" y="1697479"/>
                  </a:lnTo>
                  <a:lnTo>
                    <a:pt x="2402326" y="1697479"/>
                  </a:lnTo>
                  <a:lnTo>
                    <a:pt x="2405167" y="1697479"/>
                  </a:lnTo>
                  <a:lnTo>
                    <a:pt x="2407994" y="1697479"/>
                  </a:lnTo>
                  <a:lnTo>
                    <a:pt x="2410835" y="1697479"/>
                  </a:lnTo>
                  <a:lnTo>
                    <a:pt x="2413661" y="1697479"/>
                  </a:lnTo>
                  <a:lnTo>
                    <a:pt x="2416502" y="1697479"/>
                  </a:lnTo>
                  <a:lnTo>
                    <a:pt x="2419328" y="1697479"/>
                  </a:lnTo>
                  <a:lnTo>
                    <a:pt x="2422169" y="1697494"/>
                  </a:lnTo>
                  <a:lnTo>
                    <a:pt x="2424996" y="1697494"/>
                  </a:lnTo>
                  <a:lnTo>
                    <a:pt x="2427822" y="1697494"/>
                  </a:lnTo>
                  <a:lnTo>
                    <a:pt x="2430663" y="1697494"/>
                  </a:lnTo>
                  <a:lnTo>
                    <a:pt x="2433490" y="1697494"/>
                  </a:lnTo>
                  <a:lnTo>
                    <a:pt x="2436331" y="1697494"/>
                  </a:lnTo>
                  <a:lnTo>
                    <a:pt x="2439157" y="1697494"/>
                  </a:lnTo>
                  <a:lnTo>
                    <a:pt x="2441998" y="1697494"/>
                  </a:lnTo>
                  <a:lnTo>
                    <a:pt x="2444824" y="1697494"/>
                  </a:lnTo>
                  <a:lnTo>
                    <a:pt x="2447665" y="1697494"/>
                  </a:lnTo>
                  <a:lnTo>
                    <a:pt x="2450492" y="1697494"/>
                  </a:lnTo>
                  <a:lnTo>
                    <a:pt x="2453318" y="1697494"/>
                  </a:lnTo>
                  <a:lnTo>
                    <a:pt x="2456159" y="1697494"/>
                  </a:lnTo>
                  <a:lnTo>
                    <a:pt x="2458986" y="1697494"/>
                  </a:lnTo>
                  <a:lnTo>
                    <a:pt x="2461827" y="1697494"/>
                  </a:lnTo>
                  <a:lnTo>
                    <a:pt x="2464653" y="1697494"/>
                  </a:lnTo>
                  <a:lnTo>
                    <a:pt x="2467494" y="1697494"/>
                  </a:lnTo>
                  <a:lnTo>
                    <a:pt x="2470320" y="1697494"/>
                  </a:lnTo>
                  <a:lnTo>
                    <a:pt x="2473161" y="1697494"/>
                  </a:lnTo>
                  <a:lnTo>
                    <a:pt x="2475988" y="1697494"/>
                  </a:lnTo>
                  <a:lnTo>
                    <a:pt x="2478814" y="1697494"/>
                  </a:lnTo>
                  <a:lnTo>
                    <a:pt x="2481655" y="1697494"/>
                  </a:lnTo>
                  <a:lnTo>
                    <a:pt x="2484482" y="1697494"/>
                  </a:lnTo>
                  <a:lnTo>
                    <a:pt x="2487323" y="1697494"/>
                  </a:lnTo>
                  <a:lnTo>
                    <a:pt x="2490149" y="1697494"/>
                  </a:lnTo>
                  <a:lnTo>
                    <a:pt x="2492990" y="1697494"/>
                  </a:lnTo>
                  <a:lnTo>
                    <a:pt x="2495816" y="1697494"/>
                  </a:lnTo>
                  <a:lnTo>
                    <a:pt x="2498657" y="1697494"/>
                  </a:lnTo>
                  <a:lnTo>
                    <a:pt x="2501484" y="1697494"/>
                  </a:lnTo>
                  <a:lnTo>
                    <a:pt x="2504310" y="1697494"/>
                  </a:lnTo>
                  <a:lnTo>
                    <a:pt x="2507151" y="1697494"/>
                  </a:lnTo>
                  <a:lnTo>
                    <a:pt x="2509978" y="1697494"/>
                  </a:lnTo>
                  <a:lnTo>
                    <a:pt x="2512819" y="1697494"/>
                  </a:lnTo>
                  <a:lnTo>
                    <a:pt x="2515645" y="1697494"/>
                  </a:lnTo>
                  <a:lnTo>
                    <a:pt x="2518486" y="1697494"/>
                  </a:lnTo>
                  <a:lnTo>
                    <a:pt x="2521313" y="1697494"/>
                  </a:lnTo>
                  <a:lnTo>
                    <a:pt x="2524153" y="1697494"/>
                  </a:lnTo>
                  <a:lnTo>
                    <a:pt x="2526980" y="1697494"/>
                  </a:lnTo>
                  <a:lnTo>
                    <a:pt x="2529821" y="1697494"/>
                  </a:lnTo>
                  <a:lnTo>
                    <a:pt x="2532647" y="1697494"/>
                  </a:lnTo>
                  <a:lnTo>
                    <a:pt x="2535474" y="1697494"/>
                  </a:lnTo>
                  <a:lnTo>
                    <a:pt x="2538315" y="1697494"/>
                  </a:lnTo>
                  <a:lnTo>
                    <a:pt x="2541141" y="1697494"/>
                  </a:lnTo>
                  <a:lnTo>
                    <a:pt x="2543982" y="1697494"/>
                  </a:lnTo>
                  <a:lnTo>
                    <a:pt x="2546809" y="1697494"/>
                  </a:lnTo>
                  <a:lnTo>
                    <a:pt x="2549649" y="1697494"/>
                  </a:lnTo>
                  <a:lnTo>
                    <a:pt x="2552476" y="1697494"/>
                  </a:lnTo>
                  <a:lnTo>
                    <a:pt x="2555317" y="1697494"/>
                  </a:lnTo>
                  <a:lnTo>
                    <a:pt x="2558143" y="1697494"/>
                  </a:lnTo>
                  <a:lnTo>
                    <a:pt x="2560970" y="1697494"/>
                  </a:lnTo>
                  <a:lnTo>
                    <a:pt x="2563811" y="1697494"/>
                  </a:lnTo>
                  <a:lnTo>
                    <a:pt x="2566637" y="1697494"/>
                  </a:lnTo>
                  <a:lnTo>
                    <a:pt x="2569478" y="1697494"/>
                  </a:lnTo>
                  <a:lnTo>
                    <a:pt x="2572305" y="1697494"/>
                  </a:lnTo>
                  <a:lnTo>
                    <a:pt x="2575145" y="1697494"/>
                  </a:lnTo>
                  <a:lnTo>
                    <a:pt x="2577972" y="1697494"/>
                  </a:lnTo>
                  <a:lnTo>
                    <a:pt x="2580813" y="1697494"/>
                  </a:lnTo>
                  <a:lnTo>
                    <a:pt x="2583639" y="1697494"/>
                  </a:lnTo>
                  <a:lnTo>
                    <a:pt x="2586466" y="1697494"/>
                  </a:lnTo>
                  <a:lnTo>
                    <a:pt x="2589307" y="1697494"/>
                  </a:lnTo>
                  <a:lnTo>
                    <a:pt x="2592133" y="1697494"/>
                  </a:lnTo>
                  <a:lnTo>
                    <a:pt x="2594974" y="1697494"/>
                  </a:lnTo>
                  <a:lnTo>
                    <a:pt x="2597801" y="1697494"/>
                  </a:lnTo>
                  <a:lnTo>
                    <a:pt x="2600641" y="1697494"/>
                  </a:lnTo>
                  <a:lnTo>
                    <a:pt x="2603468" y="1697494"/>
                  </a:lnTo>
                  <a:lnTo>
                    <a:pt x="2606309" y="1697494"/>
                  </a:lnTo>
                  <a:lnTo>
                    <a:pt x="2609135" y="1697494"/>
                  </a:lnTo>
                  <a:lnTo>
                    <a:pt x="2611976" y="1697494"/>
                  </a:lnTo>
                  <a:lnTo>
                    <a:pt x="2614803" y="1697494"/>
                  </a:lnTo>
                  <a:lnTo>
                    <a:pt x="2617629" y="1697494"/>
                  </a:lnTo>
                  <a:lnTo>
                    <a:pt x="2620470" y="1697494"/>
                  </a:lnTo>
                  <a:lnTo>
                    <a:pt x="2623297" y="1697494"/>
                  </a:lnTo>
                  <a:lnTo>
                    <a:pt x="2626137" y="1697494"/>
                  </a:lnTo>
                  <a:lnTo>
                    <a:pt x="2628964" y="1697494"/>
                  </a:lnTo>
                  <a:lnTo>
                    <a:pt x="2631805" y="1697494"/>
                  </a:lnTo>
                  <a:lnTo>
                    <a:pt x="2634631" y="1697494"/>
                  </a:lnTo>
                  <a:lnTo>
                    <a:pt x="2637472" y="1697494"/>
                  </a:lnTo>
                  <a:lnTo>
                    <a:pt x="2640299" y="1697494"/>
                  </a:lnTo>
                  <a:lnTo>
                    <a:pt x="2643125" y="1697494"/>
                  </a:lnTo>
                  <a:lnTo>
                    <a:pt x="2645966" y="1697494"/>
                  </a:lnTo>
                  <a:lnTo>
                    <a:pt x="2648793" y="1697494"/>
                  </a:lnTo>
                  <a:lnTo>
                    <a:pt x="2651633" y="1697494"/>
                  </a:lnTo>
                  <a:lnTo>
                    <a:pt x="2654460" y="1697494"/>
                  </a:lnTo>
                  <a:lnTo>
                    <a:pt x="2657301" y="1697494"/>
                  </a:lnTo>
                  <a:lnTo>
                    <a:pt x="2660127" y="1697494"/>
                  </a:lnTo>
                  <a:lnTo>
                    <a:pt x="2662968" y="1697494"/>
                  </a:lnTo>
                  <a:lnTo>
                    <a:pt x="2665795" y="1697494"/>
                  </a:lnTo>
                  <a:lnTo>
                    <a:pt x="2668621" y="1697494"/>
                  </a:lnTo>
                  <a:lnTo>
                    <a:pt x="2671462" y="1697494"/>
                  </a:lnTo>
                  <a:lnTo>
                    <a:pt x="2674289" y="1697494"/>
                  </a:lnTo>
                  <a:lnTo>
                    <a:pt x="2677130" y="1697494"/>
                  </a:lnTo>
                  <a:lnTo>
                    <a:pt x="2679956" y="1697494"/>
                  </a:lnTo>
                  <a:lnTo>
                    <a:pt x="2682797" y="1697494"/>
                  </a:lnTo>
                  <a:lnTo>
                    <a:pt x="2685623" y="1697494"/>
                  </a:lnTo>
                  <a:lnTo>
                    <a:pt x="2688464" y="1697494"/>
                  </a:lnTo>
                  <a:lnTo>
                    <a:pt x="2691291" y="1697494"/>
                  </a:lnTo>
                  <a:lnTo>
                    <a:pt x="2694117" y="1697494"/>
                  </a:lnTo>
                  <a:lnTo>
                    <a:pt x="2696958" y="1697494"/>
                  </a:lnTo>
                  <a:lnTo>
                    <a:pt x="2699785" y="1697494"/>
                  </a:lnTo>
                  <a:lnTo>
                    <a:pt x="2702626" y="1697494"/>
                  </a:lnTo>
                  <a:lnTo>
                    <a:pt x="2705452" y="1697494"/>
                  </a:lnTo>
                  <a:lnTo>
                    <a:pt x="2708293" y="1697494"/>
                  </a:lnTo>
                  <a:lnTo>
                    <a:pt x="2711119" y="1697494"/>
                  </a:lnTo>
                  <a:lnTo>
                    <a:pt x="2713960" y="1697494"/>
                  </a:lnTo>
                  <a:lnTo>
                    <a:pt x="2716787" y="1697494"/>
                  </a:lnTo>
                  <a:lnTo>
                    <a:pt x="2719628" y="1697494"/>
                  </a:lnTo>
                  <a:lnTo>
                    <a:pt x="2722454" y="1697494"/>
                  </a:lnTo>
                  <a:lnTo>
                    <a:pt x="2725281" y="1697494"/>
                  </a:lnTo>
                  <a:lnTo>
                    <a:pt x="2728122" y="1697494"/>
                  </a:lnTo>
                  <a:lnTo>
                    <a:pt x="2730948" y="1697494"/>
                  </a:lnTo>
                  <a:lnTo>
                    <a:pt x="2733789" y="1697494"/>
                  </a:lnTo>
                  <a:lnTo>
                    <a:pt x="2736615" y="1697494"/>
                  </a:lnTo>
                  <a:lnTo>
                    <a:pt x="2739456" y="1697494"/>
                  </a:lnTo>
                  <a:lnTo>
                    <a:pt x="2742283" y="1697494"/>
                  </a:lnTo>
                  <a:lnTo>
                    <a:pt x="2745124" y="1697494"/>
                  </a:lnTo>
                  <a:lnTo>
                    <a:pt x="2747950" y="1697494"/>
                  </a:lnTo>
                  <a:lnTo>
                    <a:pt x="2750777" y="1697494"/>
                  </a:lnTo>
                  <a:lnTo>
                    <a:pt x="2753618" y="1697494"/>
                  </a:lnTo>
                  <a:lnTo>
                    <a:pt x="2756444" y="1697494"/>
                  </a:lnTo>
                  <a:lnTo>
                    <a:pt x="2759285" y="1697494"/>
                  </a:lnTo>
                  <a:lnTo>
                    <a:pt x="2762111" y="1697494"/>
                  </a:lnTo>
                  <a:lnTo>
                    <a:pt x="2764952" y="1697494"/>
                  </a:lnTo>
                  <a:lnTo>
                    <a:pt x="2767779" y="1697494"/>
                  </a:lnTo>
                  <a:lnTo>
                    <a:pt x="2770620" y="1697494"/>
                  </a:lnTo>
                  <a:lnTo>
                    <a:pt x="2773446" y="1697494"/>
                  </a:lnTo>
                  <a:lnTo>
                    <a:pt x="2776273" y="1697494"/>
                  </a:lnTo>
                  <a:lnTo>
                    <a:pt x="2779114" y="1697494"/>
                  </a:lnTo>
                  <a:lnTo>
                    <a:pt x="2781940" y="1697494"/>
                  </a:lnTo>
                  <a:lnTo>
                    <a:pt x="2784781" y="1697494"/>
                  </a:lnTo>
                  <a:lnTo>
                    <a:pt x="2787607" y="1697494"/>
                  </a:lnTo>
                  <a:lnTo>
                    <a:pt x="2790448" y="1697494"/>
                  </a:lnTo>
                  <a:lnTo>
                    <a:pt x="2793275" y="1697494"/>
                  </a:lnTo>
                  <a:lnTo>
                    <a:pt x="2796116" y="1697494"/>
                  </a:lnTo>
                  <a:lnTo>
                    <a:pt x="2798942" y="1697494"/>
                  </a:lnTo>
                  <a:lnTo>
                    <a:pt x="2801783" y="1697494"/>
                  </a:lnTo>
                  <a:lnTo>
                    <a:pt x="2804610" y="1697494"/>
                  </a:lnTo>
                  <a:lnTo>
                    <a:pt x="2807436" y="1697494"/>
                  </a:lnTo>
                  <a:lnTo>
                    <a:pt x="2810277" y="1697494"/>
                  </a:lnTo>
                  <a:lnTo>
                    <a:pt x="2813103" y="1697494"/>
                  </a:lnTo>
                  <a:lnTo>
                    <a:pt x="2815944" y="1697494"/>
                  </a:lnTo>
                  <a:lnTo>
                    <a:pt x="2818771" y="1697494"/>
                  </a:lnTo>
                  <a:lnTo>
                    <a:pt x="2821612" y="1697494"/>
                  </a:lnTo>
                  <a:lnTo>
                    <a:pt x="2824438" y="1697494"/>
                  </a:lnTo>
                  <a:lnTo>
                    <a:pt x="2827279" y="1697494"/>
                  </a:lnTo>
                  <a:lnTo>
                    <a:pt x="2830106" y="1697494"/>
                  </a:lnTo>
                </a:path>
              </a:pathLst>
            </a:custGeom>
            <a:noFill/>
            <a:ln w="17478" cap="rnd">
              <a:solidFill>
                <a:srgbClr val="FF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 126">
              <a:extLst>
                <a:ext uri="{FF2B5EF4-FFF2-40B4-BE49-F238E27FC236}">
                  <a16:creationId xmlns:a16="http://schemas.microsoft.com/office/drawing/2014/main" id="{C8989ECD-763E-27B7-518B-0F8FADAF8F37}"/>
                </a:ext>
              </a:extLst>
            </p:cNvPr>
            <p:cNvSpPr/>
            <p:nvPr/>
          </p:nvSpPr>
          <p:spPr>
            <a:xfrm>
              <a:off x="4393494" y="2175623"/>
              <a:ext cx="2830105" cy="1697494"/>
            </a:xfrm>
            <a:custGeom>
              <a:avLst/>
              <a:gdLst>
                <a:gd name="connsiteX0" fmla="*/ 0 w 2830105"/>
                <a:gd name="connsiteY0" fmla="*/ 1697494 h 1697494"/>
                <a:gd name="connsiteX1" fmla="*/ 2832 w 2830105"/>
                <a:gd name="connsiteY1" fmla="*/ 1697494 h 1697494"/>
                <a:gd name="connsiteX2" fmla="*/ 5666 w 2830105"/>
                <a:gd name="connsiteY2" fmla="*/ 1697494 h 1697494"/>
                <a:gd name="connsiteX3" fmla="*/ 8498 w 2830105"/>
                <a:gd name="connsiteY3" fmla="*/ 1697494 h 1697494"/>
                <a:gd name="connsiteX4" fmla="*/ 11332 w 2830105"/>
                <a:gd name="connsiteY4" fmla="*/ 1697494 h 1697494"/>
                <a:gd name="connsiteX5" fmla="*/ 14164 w 2830105"/>
                <a:gd name="connsiteY5" fmla="*/ 1697494 h 1697494"/>
                <a:gd name="connsiteX6" fmla="*/ 16998 w 2830105"/>
                <a:gd name="connsiteY6" fmla="*/ 1697494 h 1697494"/>
                <a:gd name="connsiteX7" fmla="*/ 19830 w 2830105"/>
                <a:gd name="connsiteY7" fmla="*/ 1697494 h 1697494"/>
                <a:gd name="connsiteX8" fmla="*/ 22664 w 2830105"/>
                <a:gd name="connsiteY8" fmla="*/ 1697494 h 1697494"/>
                <a:gd name="connsiteX9" fmla="*/ 25496 w 2830105"/>
                <a:gd name="connsiteY9" fmla="*/ 1697494 h 1697494"/>
                <a:gd name="connsiteX10" fmla="*/ 28330 w 2830105"/>
                <a:gd name="connsiteY10" fmla="*/ 1697494 h 1697494"/>
                <a:gd name="connsiteX11" fmla="*/ 31162 w 2830105"/>
                <a:gd name="connsiteY11" fmla="*/ 1697494 h 1697494"/>
                <a:gd name="connsiteX12" fmla="*/ 33996 w 2830105"/>
                <a:gd name="connsiteY12" fmla="*/ 1697494 h 1697494"/>
                <a:gd name="connsiteX13" fmla="*/ 36828 w 2830105"/>
                <a:gd name="connsiteY13" fmla="*/ 1697494 h 1697494"/>
                <a:gd name="connsiteX14" fmla="*/ 39662 w 2830105"/>
                <a:gd name="connsiteY14" fmla="*/ 1697494 h 1697494"/>
                <a:gd name="connsiteX15" fmla="*/ 42494 w 2830105"/>
                <a:gd name="connsiteY15" fmla="*/ 1697494 h 1697494"/>
                <a:gd name="connsiteX16" fmla="*/ 45326 w 2830105"/>
                <a:gd name="connsiteY16" fmla="*/ 1697494 h 1697494"/>
                <a:gd name="connsiteX17" fmla="*/ 48160 w 2830105"/>
                <a:gd name="connsiteY17" fmla="*/ 1697494 h 1697494"/>
                <a:gd name="connsiteX18" fmla="*/ 50992 w 2830105"/>
                <a:gd name="connsiteY18" fmla="*/ 1697494 h 1697494"/>
                <a:gd name="connsiteX19" fmla="*/ 53826 w 2830105"/>
                <a:gd name="connsiteY19" fmla="*/ 1697494 h 1697494"/>
                <a:gd name="connsiteX20" fmla="*/ 56658 w 2830105"/>
                <a:gd name="connsiteY20" fmla="*/ 1697494 h 1697494"/>
                <a:gd name="connsiteX21" fmla="*/ 59492 w 2830105"/>
                <a:gd name="connsiteY21" fmla="*/ 1697494 h 1697494"/>
                <a:gd name="connsiteX22" fmla="*/ 62324 w 2830105"/>
                <a:gd name="connsiteY22" fmla="*/ 1697494 h 1697494"/>
                <a:gd name="connsiteX23" fmla="*/ 65158 w 2830105"/>
                <a:gd name="connsiteY23" fmla="*/ 1697494 h 1697494"/>
                <a:gd name="connsiteX24" fmla="*/ 67990 w 2830105"/>
                <a:gd name="connsiteY24" fmla="*/ 1697494 h 1697494"/>
                <a:gd name="connsiteX25" fmla="*/ 70824 w 2830105"/>
                <a:gd name="connsiteY25" fmla="*/ 1697494 h 1697494"/>
                <a:gd name="connsiteX26" fmla="*/ 73656 w 2830105"/>
                <a:gd name="connsiteY26" fmla="*/ 1697494 h 1697494"/>
                <a:gd name="connsiteX27" fmla="*/ 76490 w 2830105"/>
                <a:gd name="connsiteY27" fmla="*/ 1697494 h 1697494"/>
                <a:gd name="connsiteX28" fmla="*/ 79322 w 2830105"/>
                <a:gd name="connsiteY28" fmla="*/ 1697494 h 1697494"/>
                <a:gd name="connsiteX29" fmla="*/ 82155 w 2830105"/>
                <a:gd name="connsiteY29" fmla="*/ 1697494 h 1697494"/>
                <a:gd name="connsiteX30" fmla="*/ 84988 w 2830105"/>
                <a:gd name="connsiteY30" fmla="*/ 1697494 h 1697494"/>
                <a:gd name="connsiteX31" fmla="*/ 87821 w 2830105"/>
                <a:gd name="connsiteY31" fmla="*/ 1697494 h 1697494"/>
                <a:gd name="connsiteX32" fmla="*/ 90654 w 2830105"/>
                <a:gd name="connsiteY32" fmla="*/ 1697494 h 1697494"/>
                <a:gd name="connsiteX33" fmla="*/ 93487 w 2830105"/>
                <a:gd name="connsiteY33" fmla="*/ 1697494 h 1697494"/>
                <a:gd name="connsiteX34" fmla="*/ 96320 w 2830105"/>
                <a:gd name="connsiteY34" fmla="*/ 1697494 h 1697494"/>
                <a:gd name="connsiteX35" fmla="*/ 99153 w 2830105"/>
                <a:gd name="connsiteY35" fmla="*/ 1697494 h 1697494"/>
                <a:gd name="connsiteX36" fmla="*/ 101986 w 2830105"/>
                <a:gd name="connsiteY36" fmla="*/ 1697494 h 1697494"/>
                <a:gd name="connsiteX37" fmla="*/ 104819 w 2830105"/>
                <a:gd name="connsiteY37" fmla="*/ 1697494 h 1697494"/>
                <a:gd name="connsiteX38" fmla="*/ 107651 w 2830105"/>
                <a:gd name="connsiteY38" fmla="*/ 1697494 h 1697494"/>
                <a:gd name="connsiteX39" fmla="*/ 110484 w 2830105"/>
                <a:gd name="connsiteY39" fmla="*/ 1697494 h 1697494"/>
                <a:gd name="connsiteX40" fmla="*/ 113317 w 2830105"/>
                <a:gd name="connsiteY40" fmla="*/ 1697494 h 1697494"/>
                <a:gd name="connsiteX41" fmla="*/ 116150 w 2830105"/>
                <a:gd name="connsiteY41" fmla="*/ 1697494 h 1697494"/>
                <a:gd name="connsiteX42" fmla="*/ 118983 w 2830105"/>
                <a:gd name="connsiteY42" fmla="*/ 1697494 h 1697494"/>
                <a:gd name="connsiteX43" fmla="*/ 121816 w 2830105"/>
                <a:gd name="connsiteY43" fmla="*/ 1697494 h 1697494"/>
                <a:gd name="connsiteX44" fmla="*/ 124649 w 2830105"/>
                <a:gd name="connsiteY44" fmla="*/ 1697494 h 1697494"/>
                <a:gd name="connsiteX45" fmla="*/ 127482 w 2830105"/>
                <a:gd name="connsiteY45" fmla="*/ 1697494 h 1697494"/>
                <a:gd name="connsiteX46" fmla="*/ 130315 w 2830105"/>
                <a:gd name="connsiteY46" fmla="*/ 1697494 h 1697494"/>
                <a:gd name="connsiteX47" fmla="*/ 133147 w 2830105"/>
                <a:gd name="connsiteY47" fmla="*/ 1697494 h 1697494"/>
                <a:gd name="connsiteX48" fmla="*/ 135981 w 2830105"/>
                <a:gd name="connsiteY48" fmla="*/ 1697494 h 1697494"/>
                <a:gd name="connsiteX49" fmla="*/ 138813 w 2830105"/>
                <a:gd name="connsiteY49" fmla="*/ 1697494 h 1697494"/>
                <a:gd name="connsiteX50" fmla="*/ 141647 w 2830105"/>
                <a:gd name="connsiteY50" fmla="*/ 1697494 h 1697494"/>
                <a:gd name="connsiteX51" fmla="*/ 144479 w 2830105"/>
                <a:gd name="connsiteY51" fmla="*/ 1697494 h 1697494"/>
                <a:gd name="connsiteX52" fmla="*/ 147313 w 2830105"/>
                <a:gd name="connsiteY52" fmla="*/ 1697494 h 1697494"/>
                <a:gd name="connsiteX53" fmla="*/ 150145 w 2830105"/>
                <a:gd name="connsiteY53" fmla="*/ 1697494 h 1697494"/>
                <a:gd name="connsiteX54" fmla="*/ 152979 w 2830105"/>
                <a:gd name="connsiteY54" fmla="*/ 1697494 h 1697494"/>
                <a:gd name="connsiteX55" fmla="*/ 155811 w 2830105"/>
                <a:gd name="connsiteY55" fmla="*/ 1697494 h 1697494"/>
                <a:gd name="connsiteX56" fmla="*/ 158645 w 2830105"/>
                <a:gd name="connsiteY56" fmla="*/ 1697494 h 1697494"/>
                <a:gd name="connsiteX57" fmla="*/ 161477 w 2830105"/>
                <a:gd name="connsiteY57" fmla="*/ 1697494 h 1697494"/>
                <a:gd name="connsiteX58" fmla="*/ 164311 w 2830105"/>
                <a:gd name="connsiteY58" fmla="*/ 1697494 h 1697494"/>
                <a:gd name="connsiteX59" fmla="*/ 167143 w 2830105"/>
                <a:gd name="connsiteY59" fmla="*/ 1697494 h 1697494"/>
                <a:gd name="connsiteX60" fmla="*/ 169975 w 2830105"/>
                <a:gd name="connsiteY60" fmla="*/ 1697494 h 1697494"/>
                <a:gd name="connsiteX61" fmla="*/ 172809 w 2830105"/>
                <a:gd name="connsiteY61" fmla="*/ 1697494 h 1697494"/>
                <a:gd name="connsiteX62" fmla="*/ 175641 w 2830105"/>
                <a:gd name="connsiteY62" fmla="*/ 1697494 h 1697494"/>
                <a:gd name="connsiteX63" fmla="*/ 178475 w 2830105"/>
                <a:gd name="connsiteY63" fmla="*/ 1697494 h 1697494"/>
                <a:gd name="connsiteX64" fmla="*/ 181307 w 2830105"/>
                <a:gd name="connsiteY64" fmla="*/ 1697494 h 1697494"/>
                <a:gd name="connsiteX65" fmla="*/ 184141 w 2830105"/>
                <a:gd name="connsiteY65" fmla="*/ 1697494 h 1697494"/>
                <a:gd name="connsiteX66" fmla="*/ 186973 w 2830105"/>
                <a:gd name="connsiteY66" fmla="*/ 1697494 h 1697494"/>
                <a:gd name="connsiteX67" fmla="*/ 189807 w 2830105"/>
                <a:gd name="connsiteY67" fmla="*/ 1697494 h 1697494"/>
                <a:gd name="connsiteX68" fmla="*/ 192639 w 2830105"/>
                <a:gd name="connsiteY68" fmla="*/ 1697494 h 1697494"/>
                <a:gd name="connsiteX69" fmla="*/ 195473 w 2830105"/>
                <a:gd name="connsiteY69" fmla="*/ 1697494 h 1697494"/>
                <a:gd name="connsiteX70" fmla="*/ 198305 w 2830105"/>
                <a:gd name="connsiteY70" fmla="*/ 1697494 h 1697494"/>
                <a:gd name="connsiteX71" fmla="*/ 201139 w 2830105"/>
                <a:gd name="connsiteY71" fmla="*/ 1697494 h 1697494"/>
                <a:gd name="connsiteX72" fmla="*/ 203971 w 2830105"/>
                <a:gd name="connsiteY72" fmla="*/ 1697494 h 1697494"/>
                <a:gd name="connsiteX73" fmla="*/ 206805 w 2830105"/>
                <a:gd name="connsiteY73" fmla="*/ 1697494 h 1697494"/>
                <a:gd name="connsiteX74" fmla="*/ 209637 w 2830105"/>
                <a:gd name="connsiteY74" fmla="*/ 1697494 h 1697494"/>
                <a:gd name="connsiteX75" fmla="*/ 212471 w 2830105"/>
                <a:gd name="connsiteY75" fmla="*/ 1697494 h 1697494"/>
                <a:gd name="connsiteX76" fmla="*/ 215303 w 2830105"/>
                <a:gd name="connsiteY76" fmla="*/ 1697494 h 1697494"/>
                <a:gd name="connsiteX77" fmla="*/ 218137 w 2830105"/>
                <a:gd name="connsiteY77" fmla="*/ 1697494 h 1697494"/>
                <a:gd name="connsiteX78" fmla="*/ 220969 w 2830105"/>
                <a:gd name="connsiteY78" fmla="*/ 1697494 h 1697494"/>
                <a:gd name="connsiteX79" fmla="*/ 223803 w 2830105"/>
                <a:gd name="connsiteY79" fmla="*/ 1697494 h 1697494"/>
                <a:gd name="connsiteX80" fmla="*/ 226635 w 2830105"/>
                <a:gd name="connsiteY80" fmla="*/ 1697494 h 1697494"/>
                <a:gd name="connsiteX81" fmla="*/ 229469 w 2830105"/>
                <a:gd name="connsiteY81" fmla="*/ 1697494 h 1697494"/>
                <a:gd name="connsiteX82" fmla="*/ 232301 w 2830105"/>
                <a:gd name="connsiteY82" fmla="*/ 1697494 h 1697494"/>
                <a:gd name="connsiteX83" fmla="*/ 235133 w 2830105"/>
                <a:gd name="connsiteY83" fmla="*/ 1697494 h 1697494"/>
                <a:gd name="connsiteX84" fmla="*/ 237967 w 2830105"/>
                <a:gd name="connsiteY84" fmla="*/ 1697494 h 1697494"/>
                <a:gd name="connsiteX85" fmla="*/ 240799 w 2830105"/>
                <a:gd name="connsiteY85" fmla="*/ 1697494 h 1697494"/>
                <a:gd name="connsiteX86" fmla="*/ 243633 w 2830105"/>
                <a:gd name="connsiteY86" fmla="*/ 1697494 h 1697494"/>
                <a:gd name="connsiteX87" fmla="*/ 246465 w 2830105"/>
                <a:gd name="connsiteY87" fmla="*/ 1697494 h 1697494"/>
                <a:gd name="connsiteX88" fmla="*/ 249299 w 2830105"/>
                <a:gd name="connsiteY88" fmla="*/ 1697494 h 1697494"/>
                <a:gd name="connsiteX89" fmla="*/ 252131 w 2830105"/>
                <a:gd name="connsiteY89" fmla="*/ 1697494 h 1697494"/>
                <a:gd name="connsiteX90" fmla="*/ 254965 w 2830105"/>
                <a:gd name="connsiteY90" fmla="*/ 1697494 h 1697494"/>
                <a:gd name="connsiteX91" fmla="*/ 257797 w 2830105"/>
                <a:gd name="connsiteY91" fmla="*/ 1697494 h 1697494"/>
                <a:gd name="connsiteX92" fmla="*/ 260630 w 2830105"/>
                <a:gd name="connsiteY92" fmla="*/ 1697494 h 1697494"/>
                <a:gd name="connsiteX93" fmla="*/ 263463 w 2830105"/>
                <a:gd name="connsiteY93" fmla="*/ 1697494 h 1697494"/>
                <a:gd name="connsiteX94" fmla="*/ 266296 w 2830105"/>
                <a:gd name="connsiteY94" fmla="*/ 1697494 h 1697494"/>
                <a:gd name="connsiteX95" fmla="*/ 269129 w 2830105"/>
                <a:gd name="connsiteY95" fmla="*/ 1697494 h 1697494"/>
                <a:gd name="connsiteX96" fmla="*/ 271962 w 2830105"/>
                <a:gd name="connsiteY96" fmla="*/ 1697494 h 1697494"/>
                <a:gd name="connsiteX97" fmla="*/ 274795 w 2830105"/>
                <a:gd name="connsiteY97" fmla="*/ 1697494 h 1697494"/>
                <a:gd name="connsiteX98" fmla="*/ 277628 w 2830105"/>
                <a:gd name="connsiteY98" fmla="*/ 1697494 h 1697494"/>
                <a:gd name="connsiteX99" fmla="*/ 280461 w 2830105"/>
                <a:gd name="connsiteY99" fmla="*/ 1697494 h 1697494"/>
                <a:gd name="connsiteX100" fmla="*/ 283294 w 2830105"/>
                <a:gd name="connsiteY100" fmla="*/ 1697494 h 1697494"/>
                <a:gd name="connsiteX101" fmla="*/ 286126 w 2830105"/>
                <a:gd name="connsiteY101" fmla="*/ 1697494 h 1697494"/>
                <a:gd name="connsiteX102" fmla="*/ 288960 w 2830105"/>
                <a:gd name="connsiteY102" fmla="*/ 1697494 h 1697494"/>
                <a:gd name="connsiteX103" fmla="*/ 291792 w 2830105"/>
                <a:gd name="connsiteY103" fmla="*/ 1697494 h 1697494"/>
                <a:gd name="connsiteX104" fmla="*/ 294626 w 2830105"/>
                <a:gd name="connsiteY104" fmla="*/ 1697494 h 1697494"/>
                <a:gd name="connsiteX105" fmla="*/ 297458 w 2830105"/>
                <a:gd name="connsiteY105" fmla="*/ 1697494 h 1697494"/>
                <a:gd name="connsiteX106" fmla="*/ 300291 w 2830105"/>
                <a:gd name="connsiteY106" fmla="*/ 1697494 h 1697494"/>
                <a:gd name="connsiteX107" fmla="*/ 303124 w 2830105"/>
                <a:gd name="connsiteY107" fmla="*/ 1697494 h 1697494"/>
                <a:gd name="connsiteX108" fmla="*/ 305957 w 2830105"/>
                <a:gd name="connsiteY108" fmla="*/ 1697494 h 1697494"/>
                <a:gd name="connsiteX109" fmla="*/ 308790 w 2830105"/>
                <a:gd name="connsiteY109" fmla="*/ 1697494 h 1697494"/>
                <a:gd name="connsiteX110" fmla="*/ 311622 w 2830105"/>
                <a:gd name="connsiteY110" fmla="*/ 1697494 h 1697494"/>
                <a:gd name="connsiteX111" fmla="*/ 314456 w 2830105"/>
                <a:gd name="connsiteY111" fmla="*/ 1697494 h 1697494"/>
                <a:gd name="connsiteX112" fmla="*/ 317288 w 2830105"/>
                <a:gd name="connsiteY112" fmla="*/ 1697494 h 1697494"/>
                <a:gd name="connsiteX113" fmla="*/ 320122 w 2830105"/>
                <a:gd name="connsiteY113" fmla="*/ 1697494 h 1697494"/>
                <a:gd name="connsiteX114" fmla="*/ 322954 w 2830105"/>
                <a:gd name="connsiteY114" fmla="*/ 1697494 h 1697494"/>
                <a:gd name="connsiteX115" fmla="*/ 325788 w 2830105"/>
                <a:gd name="connsiteY115" fmla="*/ 1697494 h 1697494"/>
                <a:gd name="connsiteX116" fmla="*/ 328620 w 2830105"/>
                <a:gd name="connsiteY116" fmla="*/ 1697494 h 1697494"/>
                <a:gd name="connsiteX117" fmla="*/ 331454 w 2830105"/>
                <a:gd name="connsiteY117" fmla="*/ 1697494 h 1697494"/>
                <a:gd name="connsiteX118" fmla="*/ 334286 w 2830105"/>
                <a:gd name="connsiteY118" fmla="*/ 1697494 h 1697494"/>
                <a:gd name="connsiteX119" fmla="*/ 337120 w 2830105"/>
                <a:gd name="connsiteY119" fmla="*/ 1697494 h 1697494"/>
                <a:gd name="connsiteX120" fmla="*/ 339952 w 2830105"/>
                <a:gd name="connsiteY120" fmla="*/ 1697494 h 1697494"/>
                <a:gd name="connsiteX121" fmla="*/ 342786 w 2830105"/>
                <a:gd name="connsiteY121" fmla="*/ 1697494 h 1697494"/>
                <a:gd name="connsiteX122" fmla="*/ 345618 w 2830105"/>
                <a:gd name="connsiteY122" fmla="*/ 1697494 h 1697494"/>
                <a:gd name="connsiteX123" fmla="*/ 348452 w 2830105"/>
                <a:gd name="connsiteY123" fmla="*/ 1697494 h 1697494"/>
                <a:gd name="connsiteX124" fmla="*/ 351284 w 2830105"/>
                <a:gd name="connsiteY124" fmla="*/ 1697494 h 1697494"/>
                <a:gd name="connsiteX125" fmla="*/ 354118 w 2830105"/>
                <a:gd name="connsiteY125" fmla="*/ 1697494 h 1697494"/>
                <a:gd name="connsiteX126" fmla="*/ 356950 w 2830105"/>
                <a:gd name="connsiteY126" fmla="*/ 1697494 h 1697494"/>
                <a:gd name="connsiteX127" fmla="*/ 359782 w 2830105"/>
                <a:gd name="connsiteY127" fmla="*/ 1697494 h 1697494"/>
                <a:gd name="connsiteX128" fmla="*/ 362616 w 2830105"/>
                <a:gd name="connsiteY128" fmla="*/ 1697494 h 1697494"/>
                <a:gd name="connsiteX129" fmla="*/ 365448 w 2830105"/>
                <a:gd name="connsiteY129" fmla="*/ 1697494 h 1697494"/>
                <a:gd name="connsiteX130" fmla="*/ 368282 w 2830105"/>
                <a:gd name="connsiteY130" fmla="*/ 1697494 h 1697494"/>
                <a:gd name="connsiteX131" fmla="*/ 371114 w 2830105"/>
                <a:gd name="connsiteY131" fmla="*/ 1697494 h 1697494"/>
                <a:gd name="connsiteX132" fmla="*/ 373948 w 2830105"/>
                <a:gd name="connsiteY132" fmla="*/ 1697494 h 1697494"/>
                <a:gd name="connsiteX133" fmla="*/ 376780 w 2830105"/>
                <a:gd name="connsiteY133" fmla="*/ 1697494 h 1697494"/>
                <a:gd name="connsiteX134" fmla="*/ 379614 w 2830105"/>
                <a:gd name="connsiteY134" fmla="*/ 1697494 h 1697494"/>
                <a:gd name="connsiteX135" fmla="*/ 382446 w 2830105"/>
                <a:gd name="connsiteY135" fmla="*/ 1697494 h 1697494"/>
                <a:gd name="connsiteX136" fmla="*/ 385280 w 2830105"/>
                <a:gd name="connsiteY136" fmla="*/ 1697494 h 1697494"/>
                <a:gd name="connsiteX137" fmla="*/ 388112 w 2830105"/>
                <a:gd name="connsiteY137" fmla="*/ 1697494 h 1697494"/>
                <a:gd name="connsiteX138" fmla="*/ 390946 w 2830105"/>
                <a:gd name="connsiteY138" fmla="*/ 1697494 h 1697494"/>
                <a:gd name="connsiteX139" fmla="*/ 393778 w 2830105"/>
                <a:gd name="connsiteY139" fmla="*/ 1697494 h 1697494"/>
                <a:gd name="connsiteX140" fmla="*/ 396612 w 2830105"/>
                <a:gd name="connsiteY140" fmla="*/ 1697494 h 1697494"/>
                <a:gd name="connsiteX141" fmla="*/ 399444 w 2830105"/>
                <a:gd name="connsiteY141" fmla="*/ 1697494 h 1697494"/>
                <a:gd name="connsiteX142" fmla="*/ 402278 w 2830105"/>
                <a:gd name="connsiteY142" fmla="*/ 1697494 h 1697494"/>
                <a:gd name="connsiteX143" fmla="*/ 405110 w 2830105"/>
                <a:gd name="connsiteY143" fmla="*/ 1697494 h 1697494"/>
                <a:gd name="connsiteX144" fmla="*/ 407944 w 2830105"/>
                <a:gd name="connsiteY144" fmla="*/ 1697494 h 1697494"/>
                <a:gd name="connsiteX145" fmla="*/ 410776 w 2830105"/>
                <a:gd name="connsiteY145" fmla="*/ 1697494 h 1697494"/>
                <a:gd name="connsiteX146" fmla="*/ 413609 w 2830105"/>
                <a:gd name="connsiteY146" fmla="*/ 1697494 h 1697494"/>
                <a:gd name="connsiteX147" fmla="*/ 416442 w 2830105"/>
                <a:gd name="connsiteY147" fmla="*/ 1697494 h 1697494"/>
                <a:gd name="connsiteX148" fmla="*/ 419275 w 2830105"/>
                <a:gd name="connsiteY148" fmla="*/ 1697494 h 1697494"/>
                <a:gd name="connsiteX149" fmla="*/ 422108 w 2830105"/>
                <a:gd name="connsiteY149" fmla="*/ 1697494 h 1697494"/>
                <a:gd name="connsiteX150" fmla="*/ 424940 w 2830105"/>
                <a:gd name="connsiteY150" fmla="*/ 1697494 h 1697494"/>
                <a:gd name="connsiteX151" fmla="*/ 427774 w 2830105"/>
                <a:gd name="connsiteY151" fmla="*/ 1697494 h 1697494"/>
                <a:gd name="connsiteX152" fmla="*/ 430606 w 2830105"/>
                <a:gd name="connsiteY152" fmla="*/ 1697494 h 1697494"/>
                <a:gd name="connsiteX153" fmla="*/ 433440 w 2830105"/>
                <a:gd name="connsiteY153" fmla="*/ 1697494 h 1697494"/>
                <a:gd name="connsiteX154" fmla="*/ 436272 w 2830105"/>
                <a:gd name="connsiteY154" fmla="*/ 1697494 h 1697494"/>
                <a:gd name="connsiteX155" fmla="*/ 439105 w 2830105"/>
                <a:gd name="connsiteY155" fmla="*/ 1697494 h 1697494"/>
                <a:gd name="connsiteX156" fmla="*/ 441938 w 2830105"/>
                <a:gd name="connsiteY156" fmla="*/ 1697494 h 1697494"/>
                <a:gd name="connsiteX157" fmla="*/ 444771 w 2830105"/>
                <a:gd name="connsiteY157" fmla="*/ 1697494 h 1697494"/>
                <a:gd name="connsiteX158" fmla="*/ 447604 w 2830105"/>
                <a:gd name="connsiteY158" fmla="*/ 1697494 h 1697494"/>
                <a:gd name="connsiteX159" fmla="*/ 450437 w 2830105"/>
                <a:gd name="connsiteY159" fmla="*/ 1697494 h 1697494"/>
                <a:gd name="connsiteX160" fmla="*/ 453270 w 2830105"/>
                <a:gd name="connsiteY160" fmla="*/ 1697494 h 1697494"/>
                <a:gd name="connsiteX161" fmla="*/ 456103 w 2830105"/>
                <a:gd name="connsiteY161" fmla="*/ 1697494 h 1697494"/>
                <a:gd name="connsiteX162" fmla="*/ 458936 w 2830105"/>
                <a:gd name="connsiteY162" fmla="*/ 1697494 h 1697494"/>
                <a:gd name="connsiteX163" fmla="*/ 461769 w 2830105"/>
                <a:gd name="connsiteY163" fmla="*/ 1697494 h 1697494"/>
                <a:gd name="connsiteX164" fmla="*/ 464601 w 2830105"/>
                <a:gd name="connsiteY164" fmla="*/ 1697494 h 1697494"/>
                <a:gd name="connsiteX165" fmla="*/ 467435 w 2830105"/>
                <a:gd name="connsiteY165" fmla="*/ 1697494 h 1697494"/>
                <a:gd name="connsiteX166" fmla="*/ 470267 w 2830105"/>
                <a:gd name="connsiteY166" fmla="*/ 1697494 h 1697494"/>
                <a:gd name="connsiteX167" fmla="*/ 473101 w 2830105"/>
                <a:gd name="connsiteY167" fmla="*/ 1697494 h 1697494"/>
                <a:gd name="connsiteX168" fmla="*/ 475933 w 2830105"/>
                <a:gd name="connsiteY168" fmla="*/ 1697494 h 1697494"/>
                <a:gd name="connsiteX169" fmla="*/ 478767 w 2830105"/>
                <a:gd name="connsiteY169" fmla="*/ 1697494 h 1697494"/>
                <a:gd name="connsiteX170" fmla="*/ 481599 w 2830105"/>
                <a:gd name="connsiteY170" fmla="*/ 1697494 h 1697494"/>
                <a:gd name="connsiteX171" fmla="*/ 484433 w 2830105"/>
                <a:gd name="connsiteY171" fmla="*/ 1697494 h 1697494"/>
                <a:gd name="connsiteX172" fmla="*/ 487265 w 2830105"/>
                <a:gd name="connsiteY172" fmla="*/ 1697494 h 1697494"/>
                <a:gd name="connsiteX173" fmla="*/ 490097 w 2830105"/>
                <a:gd name="connsiteY173" fmla="*/ 1697494 h 1697494"/>
                <a:gd name="connsiteX174" fmla="*/ 492931 w 2830105"/>
                <a:gd name="connsiteY174" fmla="*/ 1697494 h 1697494"/>
                <a:gd name="connsiteX175" fmla="*/ 495763 w 2830105"/>
                <a:gd name="connsiteY175" fmla="*/ 1697494 h 1697494"/>
                <a:gd name="connsiteX176" fmla="*/ 498597 w 2830105"/>
                <a:gd name="connsiteY176" fmla="*/ 1697494 h 1697494"/>
                <a:gd name="connsiteX177" fmla="*/ 501429 w 2830105"/>
                <a:gd name="connsiteY177" fmla="*/ 1697494 h 1697494"/>
                <a:gd name="connsiteX178" fmla="*/ 504263 w 2830105"/>
                <a:gd name="connsiteY178" fmla="*/ 1697494 h 1697494"/>
                <a:gd name="connsiteX179" fmla="*/ 507095 w 2830105"/>
                <a:gd name="connsiteY179" fmla="*/ 1697494 h 1697494"/>
                <a:gd name="connsiteX180" fmla="*/ 509929 w 2830105"/>
                <a:gd name="connsiteY180" fmla="*/ 1697494 h 1697494"/>
                <a:gd name="connsiteX181" fmla="*/ 512761 w 2830105"/>
                <a:gd name="connsiteY181" fmla="*/ 1697494 h 1697494"/>
                <a:gd name="connsiteX182" fmla="*/ 515595 w 2830105"/>
                <a:gd name="connsiteY182" fmla="*/ 1697494 h 1697494"/>
                <a:gd name="connsiteX183" fmla="*/ 518427 w 2830105"/>
                <a:gd name="connsiteY183" fmla="*/ 1697494 h 1697494"/>
                <a:gd name="connsiteX184" fmla="*/ 521261 w 2830105"/>
                <a:gd name="connsiteY184" fmla="*/ 1697494 h 1697494"/>
                <a:gd name="connsiteX185" fmla="*/ 524093 w 2830105"/>
                <a:gd name="connsiteY185" fmla="*/ 1697494 h 1697494"/>
                <a:gd name="connsiteX186" fmla="*/ 526927 w 2830105"/>
                <a:gd name="connsiteY186" fmla="*/ 1697494 h 1697494"/>
                <a:gd name="connsiteX187" fmla="*/ 529759 w 2830105"/>
                <a:gd name="connsiteY187" fmla="*/ 1697494 h 1697494"/>
                <a:gd name="connsiteX188" fmla="*/ 532593 w 2830105"/>
                <a:gd name="connsiteY188" fmla="*/ 1697494 h 1697494"/>
                <a:gd name="connsiteX189" fmla="*/ 535425 w 2830105"/>
                <a:gd name="connsiteY189" fmla="*/ 1697494 h 1697494"/>
                <a:gd name="connsiteX190" fmla="*/ 538259 w 2830105"/>
                <a:gd name="connsiteY190" fmla="*/ 1697494 h 1697494"/>
                <a:gd name="connsiteX191" fmla="*/ 541091 w 2830105"/>
                <a:gd name="connsiteY191" fmla="*/ 1697494 h 1697494"/>
                <a:gd name="connsiteX192" fmla="*/ 543925 w 2830105"/>
                <a:gd name="connsiteY192" fmla="*/ 1697494 h 1697494"/>
                <a:gd name="connsiteX193" fmla="*/ 546757 w 2830105"/>
                <a:gd name="connsiteY193" fmla="*/ 1697494 h 1697494"/>
                <a:gd name="connsiteX194" fmla="*/ 549589 w 2830105"/>
                <a:gd name="connsiteY194" fmla="*/ 1697494 h 1697494"/>
                <a:gd name="connsiteX195" fmla="*/ 552423 w 2830105"/>
                <a:gd name="connsiteY195" fmla="*/ 1697494 h 1697494"/>
                <a:gd name="connsiteX196" fmla="*/ 555255 w 2830105"/>
                <a:gd name="connsiteY196" fmla="*/ 1697494 h 1697494"/>
                <a:gd name="connsiteX197" fmla="*/ 558089 w 2830105"/>
                <a:gd name="connsiteY197" fmla="*/ 1697494 h 1697494"/>
                <a:gd name="connsiteX198" fmla="*/ 560921 w 2830105"/>
                <a:gd name="connsiteY198" fmla="*/ 1697494 h 1697494"/>
                <a:gd name="connsiteX199" fmla="*/ 563755 w 2830105"/>
                <a:gd name="connsiteY199" fmla="*/ 1697494 h 1697494"/>
                <a:gd name="connsiteX200" fmla="*/ 566587 w 2830105"/>
                <a:gd name="connsiteY200" fmla="*/ 1697494 h 1697494"/>
                <a:gd name="connsiteX201" fmla="*/ 569421 w 2830105"/>
                <a:gd name="connsiteY201" fmla="*/ 1697494 h 1697494"/>
                <a:gd name="connsiteX202" fmla="*/ 572253 w 2830105"/>
                <a:gd name="connsiteY202" fmla="*/ 1697494 h 1697494"/>
                <a:gd name="connsiteX203" fmla="*/ 575087 w 2830105"/>
                <a:gd name="connsiteY203" fmla="*/ 1697494 h 1697494"/>
                <a:gd name="connsiteX204" fmla="*/ 577919 w 2830105"/>
                <a:gd name="connsiteY204" fmla="*/ 1697494 h 1697494"/>
                <a:gd name="connsiteX205" fmla="*/ 580753 w 2830105"/>
                <a:gd name="connsiteY205" fmla="*/ 1697494 h 1697494"/>
                <a:gd name="connsiteX206" fmla="*/ 583585 w 2830105"/>
                <a:gd name="connsiteY206" fmla="*/ 1697494 h 1697494"/>
                <a:gd name="connsiteX207" fmla="*/ 586419 w 2830105"/>
                <a:gd name="connsiteY207" fmla="*/ 1697494 h 1697494"/>
                <a:gd name="connsiteX208" fmla="*/ 589251 w 2830105"/>
                <a:gd name="connsiteY208" fmla="*/ 1697494 h 1697494"/>
                <a:gd name="connsiteX209" fmla="*/ 592084 w 2830105"/>
                <a:gd name="connsiteY209" fmla="*/ 1697494 h 1697494"/>
                <a:gd name="connsiteX210" fmla="*/ 594917 w 2830105"/>
                <a:gd name="connsiteY210" fmla="*/ 1697494 h 1697494"/>
                <a:gd name="connsiteX211" fmla="*/ 597750 w 2830105"/>
                <a:gd name="connsiteY211" fmla="*/ 1697494 h 1697494"/>
                <a:gd name="connsiteX212" fmla="*/ 600583 w 2830105"/>
                <a:gd name="connsiteY212" fmla="*/ 1697494 h 1697494"/>
                <a:gd name="connsiteX213" fmla="*/ 603416 w 2830105"/>
                <a:gd name="connsiteY213" fmla="*/ 1697494 h 1697494"/>
                <a:gd name="connsiteX214" fmla="*/ 606249 w 2830105"/>
                <a:gd name="connsiteY214" fmla="*/ 1697494 h 1697494"/>
                <a:gd name="connsiteX215" fmla="*/ 609082 w 2830105"/>
                <a:gd name="connsiteY215" fmla="*/ 1697494 h 1697494"/>
                <a:gd name="connsiteX216" fmla="*/ 611915 w 2830105"/>
                <a:gd name="connsiteY216" fmla="*/ 1697494 h 1697494"/>
                <a:gd name="connsiteX217" fmla="*/ 614747 w 2830105"/>
                <a:gd name="connsiteY217" fmla="*/ 1697494 h 1697494"/>
                <a:gd name="connsiteX218" fmla="*/ 617581 w 2830105"/>
                <a:gd name="connsiteY218" fmla="*/ 1697494 h 1697494"/>
                <a:gd name="connsiteX219" fmla="*/ 620413 w 2830105"/>
                <a:gd name="connsiteY219" fmla="*/ 1697494 h 1697494"/>
                <a:gd name="connsiteX220" fmla="*/ 623246 w 2830105"/>
                <a:gd name="connsiteY220" fmla="*/ 1697494 h 1697494"/>
                <a:gd name="connsiteX221" fmla="*/ 626079 w 2830105"/>
                <a:gd name="connsiteY221" fmla="*/ 1697494 h 1697494"/>
                <a:gd name="connsiteX222" fmla="*/ 628912 w 2830105"/>
                <a:gd name="connsiteY222" fmla="*/ 1697494 h 1697494"/>
                <a:gd name="connsiteX223" fmla="*/ 631745 w 2830105"/>
                <a:gd name="connsiteY223" fmla="*/ 1697494 h 1697494"/>
                <a:gd name="connsiteX224" fmla="*/ 634578 w 2830105"/>
                <a:gd name="connsiteY224" fmla="*/ 1697494 h 1697494"/>
                <a:gd name="connsiteX225" fmla="*/ 637411 w 2830105"/>
                <a:gd name="connsiteY225" fmla="*/ 1697494 h 1697494"/>
                <a:gd name="connsiteX226" fmla="*/ 640244 w 2830105"/>
                <a:gd name="connsiteY226" fmla="*/ 1697494 h 1697494"/>
                <a:gd name="connsiteX227" fmla="*/ 643077 w 2830105"/>
                <a:gd name="connsiteY227" fmla="*/ 1697494 h 1697494"/>
                <a:gd name="connsiteX228" fmla="*/ 645910 w 2830105"/>
                <a:gd name="connsiteY228" fmla="*/ 1697494 h 1697494"/>
                <a:gd name="connsiteX229" fmla="*/ 648742 w 2830105"/>
                <a:gd name="connsiteY229" fmla="*/ 1697494 h 1697494"/>
                <a:gd name="connsiteX230" fmla="*/ 651576 w 2830105"/>
                <a:gd name="connsiteY230" fmla="*/ 1697494 h 1697494"/>
                <a:gd name="connsiteX231" fmla="*/ 654408 w 2830105"/>
                <a:gd name="connsiteY231" fmla="*/ 1697494 h 1697494"/>
                <a:gd name="connsiteX232" fmla="*/ 657242 w 2830105"/>
                <a:gd name="connsiteY232" fmla="*/ 1697494 h 1697494"/>
                <a:gd name="connsiteX233" fmla="*/ 660074 w 2830105"/>
                <a:gd name="connsiteY233" fmla="*/ 1697494 h 1697494"/>
                <a:gd name="connsiteX234" fmla="*/ 662908 w 2830105"/>
                <a:gd name="connsiteY234" fmla="*/ 1697494 h 1697494"/>
                <a:gd name="connsiteX235" fmla="*/ 665740 w 2830105"/>
                <a:gd name="connsiteY235" fmla="*/ 1697494 h 1697494"/>
                <a:gd name="connsiteX236" fmla="*/ 668574 w 2830105"/>
                <a:gd name="connsiteY236" fmla="*/ 1697494 h 1697494"/>
                <a:gd name="connsiteX237" fmla="*/ 671406 w 2830105"/>
                <a:gd name="connsiteY237" fmla="*/ 1697494 h 1697494"/>
                <a:gd name="connsiteX238" fmla="*/ 674238 w 2830105"/>
                <a:gd name="connsiteY238" fmla="*/ 1697494 h 1697494"/>
                <a:gd name="connsiteX239" fmla="*/ 677072 w 2830105"/>
                <a:gd name="connsiteY239" fmla="*/ 1697494 h 1697494"/>
                <a:gd name="connsiteX240" fmla="*/ 679904 w 2830105"/>
                <a:gd name="connsiteY240" fmla="*/ 1697494 h 1697494"/>
                <a:gd name="connsiteX241" fmla="*/ 682738 w 2830105"/>
                <a:gd name="connsiteY241" fmla="*/ 1697494 h 1697494"/>
                <a:gd name="connsiteX242" fmla="*/ 685570 w 2830105"/>
                <a:gd name="connsiteY242" fmla="*/ 1697494 h 1697494"/>
                <a:gd name="connsiteX243" fmla="*/ 688404 w 2830105"/>
                <a:gd name="connsiteY243" fmla="*/ 1697494 h 1697494"/>
                <a:gd name="connsiteX244" fmla="*/ 691236 w 2830105"/>
                <a:gd name="connsiteY244" fmla="*/ 1697494 h 1697494"/>
                <a:gd name="connsiteX245" fmla="*/ 694070 w 2830105"/>
                <a:gd name="connsiteY245" fmla="*/ 1697494 h 1697494"/>
                <a:gd name="connsiteX246" fmla="*/ 696902 w 2830105"/>
                <a:gd name="connsiteY246" fmla="*/ 1697494 h 1697494"/>
                <a:gd name="connsiteX247" fmla="*/ 699736 w 2830105"/>
                <a:gd name="connsiteY247" fmla="*/ 1697494 h 1697494"/>
                <a:gd name="connsiteX248" fmla="*/ 702568 w 2830105"/>
                <a:gd name="connsiteY248" fmla="*/ 1697494 h 1697494"/>
                <a:gd name="connsiteX249" fmla="*/ 705402 w 2830105"/>
                <a:gd name="connsiteY249" fmla="*/ 1697494 h 1697494"/>
                <a:gd name="connsiteX250" fmla="*/ 708234 w 2830105"/>
                <a:gd name="connsiteY250" fmla="*/ 1697494 h 1697494"/>
                <a:gd name="connsiteX251" fmla="*/ 711068 w 2830105"/>
                <a:gd name="connsiteY251" fmla="*/ 1697494 h 1697494"/>
                <a:gd name="connsiteX252" fmla="*/ 713900 w 2830105"/>
                <a:gd name="connsiteY252" fmla="*/ 1697494 h 1697494"/>
                <a:gd name="connsiteX253" fmla="*/ 716734 w 2830105"/>
                <a:gd name="connsiteY253" fmla="*/ 1697494 h 1697494"/>
                <a:gd name="connsiteX254" fmla="*/ 719566 w 2830105"/>
                <a:gd name="connsiteY254" fmla="*/ 1697494 h 1697494"/>
                <a:gd name="connsiteX255" fmla="*/ 722400 w 2830105"/>
                <a:gd name="connsiteY255" fmla="*/ 1697494 h 1697494"/>
                <a:gd name="connsiteX256" fmla="*/ 725232 w 2830105"/>
                <a:gd name="connsiteY256" fmla="*/ 1697494 h 1697494"/>
                <a:gd name="connsiteX257" fmla="*/ 728066 w 2830105"/>
                <a:gd name="connsiteY257" fmla="*/ 1697494 h 1697494"/>
                <a:gd name="connsiteX258" fmla="*/ 730898 w 2830105"/>
                <a:gd name="connsiteY258" fmla="*/ 1697494 h 1697494"/>
                <a:gd name="connsiteX259" fmla="*/ 733732 w 2830105"/>
                <a:gd name="connsiteY259" fmla="*/ 1697494 h 1697494"/>
                <a:gd name="connsiteX260" fmla="*/ 736564 w 2830105"/>
                <a:gd name="connsiteY260" fmla="*/ 1697494 h 1697494"/>
                <a:gd name="connsiteX261" fmla="*/ 739396 w 2830105"/>
                <a:gd name="connsiteY261" fmla="*/ 1697494 h 1697494"/>
                <a:gd name="connsiteX262" fmla="*/ 742230 w 2830105"/>
                <a:gd name="connsiteY262" fmla="*/ 1697494 h 1697494"/>
                <a:gd name="connsiteX263" fmla="*/ 745062 w 2830105"/>
                <a:gd name="connsiteY263" fmla="*/ 1697494 h 1697494"/>
                <a:gd name="connsiteX264" fmla="*/ 747896 w 2830105"/>
                <a:gd name="connsiteY264" fmla="*/ 1697494 h 1697494"/>
                <a:gd name="connsiteX265" fmla="*/ 750728 w 2830105"/>
                <a:gd name="connsiteY265" fmla="*/ 1697494 h 1697494"/>
                <a:gd name="connsiteX266" fmla="*/ 753562 w 2830105"/>
                <a:gd name="connsiteY266" fmla="*/ 1697494 h 1697494"/>
                <a:gd name="connsiteX267" fmla="*/ 756394 w 2830105"/>
                <a:gd name="connsiteY267" fmla="*/ 1697494 h 1697494"/>
                <a:gd name="connsiteX268" fmla="*/ 759228 w 2830105"/>
                <a:gd name="connsiteY268" fmla="*/ 1697494 h 1697494"/>
                <a:gd name="connsiteX269" fmla="*/ 762060 w 2830105"/>
                <a:gd name="connsiteY269" fmla="*/ 1697494 h 1697494"/>
                <a:gd name="connsiteX270" fmla="*/ 764894 w 2830105"/>
                <a:gd name="connsiteY270" fmla="*/ 1697494 h 1697494"/>
                <a:gd name="connsiteX271" fmla="*/ 767726 w 2830105"/>
                <a:gd name="connsiteY271" fmla="*/ 1697494 h 1697494"/>
                <a:gd name="connsiteX272" fmla="*/ 770559 w 2830105"/>
                <a:gd name="connsiteY272" fmla="*/ 1697494 h 1697494"/>
                <a:gd name="connsiteX273" fmla="*/ 773392 w 2830105"/>
                <a:gd name="connsiteY273" fmla="*/ 1697494 h 1697494"/>
                <a:gd name="connsiteX274" fmla="*/ 776225 w 2830105"/>
                <a:gd name="connsiteY274" fmla="*/ 1697494 h 1697494"/>
                <a:gd name="connsiteX275" fmla="*/ 779058 w 2830105"/>
                <a:gd name="connsiteY275" fmla="*/ 1697494 h 1697494"/>
                <a:gd name="connsiteX276" fmla="*/ 781891 w 2830105"/>
                <a:gd name="connsiteY276" fmla="*/ 1697494 h 1697494"/>
                <a:gd name="connsiteX277" fmla="*/ 784724 w 2830105"/>
                <a:gd name="connsiteY277" fmla="*/ 1697494 h 1697494"/>
                <a:gd name="connsiteX278" fmla="*/ 787557 w 2830105"/>
                <a:gd name="connsiteY278" fmla="*/ 1697494 h 1697494"/>
                <a:gd name="connsiteX279" fmla="*/ 790390 w 2830105"/>
                <a:gd name="connsiteY279" fmla="*/ 1697494 h 1697494"/>
                <a:gd name="connsiteX280" fmla="*/ 793223 w 2830105"/>
                <a:gd name="connsiteY280" fmla="*/ 1697494 h 1697494"/>
                <a:gd name="connsiteX281" fmla="*/ 796055 w 2830105"/>
                <a:gd name="connsiteY281" fmla="*/ 1697494 h 1697494"/>
                <a:gd name="connsiteX282" fmla="*/ 798889 w 2830105"/>
                <a:gd name="connsiteY282" fmla="*/ 1697494 h 1697494"/>
                <a:gd name="connsiteX283" fmla="*/ 801721 w 2830105"/>
                <a:gd name="connsiteY283" fmla="*/ 1697494 h 1697494"/>
                <a:gd name="connsiteX284" fmla="*/ 804554 w 2830105"/>
                <a:gd name="connsiteY284" fmla="*/ 1697494 h 1697494"/>
                <a:gd name="connsiteX285" fmla="*/ 807387 w 2830105"/>
                <a:gd name="connsiteY285" fmla="*/ 1697494 h 1697494"/>
                <a:gd name="connsiteX286" fmla="*/ 810220 w 2830105"/>
                <a:gd name="connsiteY286" fmla="*/ 1697494 h 1697494"/>
                <a:gd name="connsiteX287" fmla="*/ 813053 w 2830105"/>
                <a:gd name="connsiteY287" fmla="*/ 1697494 h 1697494"/>
                <a:gd name="connsiteX288" fmla="*/ 815886 w 2830105"/>
                <a:gd name="connsiteY288" fmla="*/ 1697494 h 1697494"/>
                <a:gd name="connsiteX289" fmla="*/ 818719 w 2830105"/>
                <a:gd name="connsiteY289" fmla="*/ 1697494 h 1697494"/>
                <a:gd name="connsiteX290" fmla="*/ 821551 w 2830105"/>
                <a:gd name="connsiteY290" fmla="*/ 1697494 h 1697494"/>
                <a:gd name="connsiteX291" fmla="*/ 824385 w 2830105"/>
                <a:gd name="connsiteY291" fmla="*/ 1697494 h 1697494"/>
                <a:gd name="connsiteX292" fmla="*/ 827217 w 2830105"/>
                <a:gd name="connsiteY292" fmla="*/ 1697494 h 1697494"/>
                <a:gd name="connsiteX293" fmla="*/ 830051 w 2830105"/>
                <a:gd name="connsiteY293" fmla="*/ 1697494 h 1697494"/>
                <a:gd name="connsiteX294" fmla="*/ 832883 w 2830105"/>
                <a:gd name="connsiteY294" fmla="*/ 1697494 h 1697494"/>
                <a:gd name="connsiteX295" fmla="*/ 835717 w 2830105"/>
                <a:gd name="connsiteY295" fmla="*/ 1697494 h 1697494"/>
                <a:gd name="connsiteX296" fmla="*/ 838549 w 2830105"/>
                <a:gd name="connsiteY296" fmla="*/ 1697494 h 1697494"/>
                <a:gd name="connsiteX297" fmla="*/ 841383 w 2830105"/>
                <a:gd name="connsiteY297" fmla="*/ 1697494 h 1697494"/>
                <a:gd name="connsiteX298" fmla="*/ 844215 w 2830105"/>
                <a:gd name="connsiteY298" fmla="*/ 1697494 h 1697494"/>
                <a:gd name="connsiteX299" fmla="*/ 847049 w 2830105"/>
                <a:gd name="connsiteY299" fmla="*/ 1697494 h 1697494"/>
                <a:gd name="connsiteX300" fmla="*/ 849881 w 2830105"/>
                <a:gd name="connsiteY300" fmla="*/ 1697494 h 1697494"/>
                <a:gd name="connsiteX301" fmla="*/ 852715 w 2830105"/>
                <a:gd name="connsiteY301" fmla="*/ 1697494 h 1697494"/>
                <a:gd name="connsiteX302" fmla="*/ 855547 w 2830105"/>
                <a:gd name="connsiteY302" fmla="*/ 1697494 h 1697494"/>
                <a:gd name="connsiteX303" fmla="*/ 858381 w 2830105"/>
                <a:gd name="connsiteY303" fmla="*/ 1697494 h 1697494"/>
                <a:gd name="connsiteX304" fmla="*/ 861213 w 2830105"/>
                <a:gd name="connsiteY304" fmla="*/ 1697494 h 1697494"/>
                <a:gd name="connsiteX305" fmla="*/ 864045 w 2830105"/>
                <a:gd name="connsiteY305" fmla="*/ 1697494 h 1697494"/>
                <a:gd name="connsiteX306" fmla="*/ 866879 w 2830105"/>
                <a:gd name="connsiteY306" fmla="*/ 1697494 h 1697494"/>
                <a:gd name="connsiteX307" fmla="*/ 869711 w 2830105"/>
                <a:gd name="connsiteY307" fmla="*/ 1697494 h 1697494"/>
                <a:gd name="connsiteX308" fmla="*/ 872545 w 2830105"/>
                <a:gd name="connsiteY308" fmla="*/ 1697494 h 1697494"/>
                <a:gd name="connsiteX309" fmla="*/ 875377 w 2830105"/>
                <a:gd name="connsiteY309" fmla="*/ 1697494 h 1697494"/>
                <a:gd name="connsiteX310" fmla="*/ 878211 w 2830105"/>
                <a:gd name="connsiteY310" fmla="*/ 1697494 h 1697494"/>
                <a:gd name="connsiteX311" fmla="*/ 881043 w 2830105"/>
                <a:gd name="connsiteY311" fmla="*/ 1697494 h 1697494"/>
                <a:gd name="connsiteX312" fmla="*/ 883877 w 2830105"/>
                <a:gd name="connsiteY312" fmla="*/ 1697494 h 1697494"/>
                <a:gd name="connsiteX313" fmla="*/ 886709 w 2830105"/>
                <a:gd name="connsiteY313" fmla="*/ 1697494 h 1697494"/>
                <a:gd name="connsiteX314" fmla="*/ 889543 w 2830105"/>
                <a:gd name="connsiteY314" fmla="*/ 1697494 h 1697494"/>
                <a:gd name="connsiteX315" fmla="*/ 892375 w 2830105"/>
                <a:gd name="connsiteY315" fmla="*/ 1697494 h 1697494"/>
                <a:gd name="connsiteX316" fmla="*/ 895209 w 2830105"/>
                <a:gd name="connsiteY316" fmla="*/ 1697494 h 1697494"/>
                <a:gd name="connsiteX317" fmla="*/ 898041 w 2830105"/>
                <a:gd name="connsiteY317" fmla="*/ 1697494 h 1697494"/>
                <a:gd name="connsiteX318" fmla="*/ 900875 w 2830105"/>
                <a:gd name="connsiteY318" fmla="*/ 1697494 h 1697494"/>
                <a:gd name="connsiteX319" fmla="*/ 903707 w 2830105"/>
                <a:gd name="connsiteY319" fmla="*/ 1697494 h 1697494"/>
                <a:gd name="connsiteX320" fmla="*/ 906541 w 2830105"/>
                <a:gd name="connsiteY320" fmla="*/ 1697494 h 1697494"/>
                <a:gd name="connsiteX321" fmla="*/ 909373 w 2830105"/>
                <a:gd name="connsiteY321" fmla="*/ 1697494 h 1697494"/>
                <a:gd name="connsiteX322" fmla="*/ 912207 w 2830105"/>
                <a:gd name="connsiteY322" fmla="*/ 1697494 h 1697494"/>
                <a:gd name="connsiteX323" fmla="*/ 915039 w 2830105"/>
                <a:gd name="connsiteY323" fmla="*/ 1697494 h 1697494"/>
                <a:gd name="connsiteX324" fmla="*/ 917873 w 2830105"/>
                <a:gd name="connsiteY324" fmla="*/ 1697494 h 1697494"/>
                <a:gd name="connsiteX325" fmla="*/ 920705 w 2830105"/>
                <a:gd name="connsiteY325" fmla="*/ 1697494 h 1697494"/>
                <a:gd name="connsiteX326" fmla="*/ 923538 w 2830105"/>
                <a:gd name="connsiteY326" fmla="*/ 1697494 h 1697494"/>
                <a:gd name="connsiteX327" fmla="*/ 926371 w 2830105"/>
                <a:gd name="connsiteY327" fmla="*/ 1697494 h 1697494"/>
                <a:gd name="connsiteX328" fmla="*/ 929203 w 2830105"/>
                <a:gd name="connsiteY328" fmla="*/ 1697494 h 1697494"/>
                <a:gd name="connsiteX329" fmla="*/ 932037 w 2830105"/>
                <a:gd name="connsiteY329" fmla="*/ 1697494 h 1697494"/>
                <a:gd name="connsiteX330" fmla="*/ 934869 w 2830105"/>
                <a:gd name="connsiteY330" fmla="*/ 1697494 h 1697494"/>
                <a:gd name="connsiteX331" fmla="*/ 937703 w 2830105"/>
                <a:gd name="connsiteY331" fmla="*/ 1697494 h 1697494"/>
                <a:gd name="connsiteX332" fmla="*/ 940535 w 2830105"/>
                <a:gd name="connsiteY332" fmla="*/ 1697494 h 1697494"/>
                <a:gd name="connsiteX333" fmla="*/ 943369 w 2830105"/>
                <a:gd name="connsiteY333" fmla="*/ 1697494 h 1697494"/>
                <a:gd name="connsiteX334" fmla="*/ 946198 w 2830105"/>
                <a:gd name="connsiteY334" fmla="*/ 1697494 h 1697494"/>
                <a:gd name="connsiteX335" fmla="*/ 949039 w 2830105"/>
                <a:gd name="connsiteY335" fmla="*/ 1697494 h 1697494"/>
                <a:gd name="connsiteX336" fmla="*/ 951865 w 2830105"/>
                <a:gd name="connsiteY336" fmla="*/ 1697494 h 1697494"/>
                <a:gd name="connsiteX337" fmla="*/ 954706 w 2830105"/>
                <a:gd name="connsiteY337" fmla="*/ 1697494 h 1697494"/>
                <a:gd name="connsiteX338" fmla="*/ 957533 w 2830105"/>
                <a:gd name="connsiteY338" fmla="*/ 1697494 h 1697494"/>
                <a:gd name="connsiteX339" fmla="*/ 960359 w 2830105"/>
                <a:gd name="connsiteY339" fmla="*/ 1697494 h 1697494"/>
                <a:gd name="connsiteX340" fmla="*/ 963200 w 2830105"/>
                <a:gd name="connsiteY340" fmla="*/ 1697494 h 1697494"/>
                <a:gd name="connsiteX341" fmla="*/ 966026 w 2830105"/>
                <a:gd name="connsiteY341" fmla="*/ 1697494 h 1697494"/>
                <a:gd name="connsiteX342" fmla="*/ 968867 w 2830105"/>
                <a:gd name="connsiteY342" fmla="*/ 1697494 h 1697494"/>
                <a:gd name="connsiteX343" fmla="*/ 971694 w 2830105"/>
                <a:gd name="connsiteY343" fmla="*/ 1697494 h 1697494"/>
                <a:gd name="connsiteX344" fmla="*/ 974535 w 2830105"/>
                <a:gd name="connsiteY344" fmla="*/ 1697494 h 1697494"/>
                <a:gd name="connsiteX345" fmla="*/ 977361 w 2830105"/>
                <a:gd name="connsiteY345" fmla="*/ 1697494 h 1697494"/>
                <a:gd name="connsiteX346" fmla="*/ 980202 w 2830105"/>
                <a:gd name="connsiteY346" fmla="*/ 1697494 h 1697494"/>
                <a:gd name="connsiteX347" fmla="*/ 983029 w 2830105"/>
                <a:gd name="connsiteY347" fmla="*/ 1697494 h 1697494"/>
                <a:gd name="connsiteX348" fmla="*/ 985870 w 2830105"/>
                <a:gd name="connsiteY348" fmla="*/ 1697494 h 1697494"/>
                <a:gd name="connsiteX349" fmla="*/ 988696 w 2830105"/>
                <a:gd name="connsiteY349" fmla="*/ 1697494 h 1697494"/>
                <a:gd name="connsiteX350" fmla="*/ 991523 w 2830105"/>
                <a:gd name="connsiteY350" fmla="*/ 1697494 h 1697494"/>
                <a:gd name="connsiteX351" fmla="*/ 994363 w 2830105"/>
                <a:gd name="connsiteY351" fmla="*/ 1697494 h 1697494"/>
                <a:gd name="connsiteX352" fmla="*/ 997190 w 2830105"/>
                <a:gd name="connsiteY352" fmla="*/ 1697494 h 1697494"/>
                <a:gd name="connsiteX353" fmla="*/ 1000031 w 2830105"/>
                <a:gd name="connsiteY353" fmla="*/ 1697494 h 1697494"/>
                <a:gd name="connsiteX354" fmla="*/ 1002857 w 2830105"/>
                <a:gd name="connsiteY354" fmla="*/ 1697494 h 1697494"/>
                <a:gd name="connsiteX355" fmla="*/ 1005698 w 2830105"/>
                <a:gd name="connsiteY355" fmla="*/ 1697494 h 1697494"/>
                <a:gd name="connsiteX356" fmla="*/ 1008525 w 2830105"/>
                <a:gd name="connsiteY356" fmla="*/ 1697494 h 1697494"/>
                <a:gd name="connsiteX357" fmla="*/ 1011366 w 2830105"/>
                <a:gd name="connsiteY357" fmla="*/ 1697494 h 1697494"/>
                <a:gd name="connsiteX358" fmla="*/ 1014192 w 2830105"/>
                <a:gd name="connsiteY358" fmla="*/ 1697494 h 1697494"/>
                <a:gd name="connsiteX359" fmla="*/ 1017019 w 2830105"/>
                <a:gd name="connsiteY359" fmla="*/ 1697494 h 1697494"/>
                <a:gd name="connsiteX360" fmla="*/ 1019859 w 2830105"/>
                <a:gd name="connsiteY360" fmla="*/ 1697494 h 1697494"/>
                <a:gd name="connsiteX361" fmla="*/ 1022686 w 2830105"/>
                <a:gd name="connsiteY361" fmla="*/ 1697494 h 1697494"/>
                <a:gd name="connsiteX362" fmla="*/ 1025527 w 2830105"/>
                <a:gd name="connsiteY362" fmla="*/ 1697494 h 1697494"/>
                <a:gd name="connsiteX363" fmla="*/ 1028353 w 2830105"/>
                <a:gd name="connsiteY363" fmla="*/ 1697494 h 1697494"/>
                <a:gd name="connsiteX364" fmla="*/ 1031194 w 2830105"/>
                <a:gd name="connsiteY364" fmla="*/ 1697494 h 1697494"/>
                <a:gd name="connsiteX365" fmla="*/ 1034021 w 2830105"/>
                <a:gd name="connsiteY365" fmla="*/ 1697494 h 1697494"/>
                <a:gd name="connsiteX366" fmla="*/ 1036862 w 2830105"/>
                <a:gd name="connsiteY366" fmla="*/ 1697494 h 1697494"/>
                <a:gd name="connsiteX367" fmla="*/ 1039688 w 2830105"/>
                <a:gd name="connsiteY367" fmla="*/ 1697494 h 1697494"/>
                <a:gd name="connsiteX368" fmla="*/ 1042515 w 2830105"/>
                <a:gd name="connsiteY368" fmla="*/ 1697494 h 1697494"/>
                <a:gd name="connsiteX369" fmla="*/ 1045355 w 2830105"/>
                <a:gd name="connsiteY369" fmla="*/ 1697494 h 1697494"/>
                <a:gd name="connsiteX370" fmla="*/ 1048182 w 2830105"/>
                <a:gd name="connsiteY370" fmla="*/ 1697494 h 1697494"/>
                <a:gd name="connsiteX371" fmla="*/ 1051023 w 2830105"/>
                <a:gd name="connsiteY371" fmla="*/ 1697494 h 1697494"/>
                <a:gd name="connsiteX372" fmla="*/ 1053849 w 2830105"/>
                <a:gd name="connsiteY372" fmla="*/ 1697494 h 1697494"/>
                <a:gd name="connsiteX373" fmla="*/ 1056690 w 2830105"/>
                <a:gd name="connsiteY373" fmla="*/ 1697494 h 1697494"/>
                <a:gd name="connsiteX374" fmla="*/ 1059517 w 2830105"/>
                <a:gd name="connsiteY374" fmla="*/ 1697494 h 1697494"/>
                <a:gd name="connsiteX375" fmla="*/ 1062358 w 2830105"/>
                <a:gd name="connsiteY375" fmla="*/ 1697494 h 1697494"/>
                <a:gd name="connsiteX376" fmla="*/ 1065184 w 2830105"/>
                <a:gd name="connsiteY376" fmla="*/ 1697494 h 1697494"/>
                <a:gd name="connsiteX377" fmla="*/ 1068011 w 2830105"/>
                <a:gd name="connsiteY377" fmla="*/ 1697494 h 1697494"/>
                <a:gd name="connsiteX378" fmla="*/ 1070851 w 2830105"/>
                <a:gd name="connsiteY378" fmla="*/ 1697494 h 1697494"/>
                <a:gd name="connsiteX379" fmla="*/ 1073678 w 2830105"/>
                <a:gd name="connsiteY379" fmla="*/ 1697494 h 1697494"/>
                <a:gd name="connsiteX380" fmla="*/ 1076519 w 2830105"/>
                <a:gd name="connsiteY380" fmla="*/ 1697494 h 1697494"/>
                <a:gd name="connsiteX381" fmla="*/ 1079345 w 2830105"/>
                <a:gd name="connsiteY381" fmla="*/ 1697494 h 1697494"/>
                <a:gd name="connsiteX382" fmla="*/ 1082186 w 2830105"/>
                <a:gd name="connsiteY382" fmla="*/ 1697494 h 1697494"/>
                <a:gd name="connsiteX383" fmla="*/ 1085013 w 2830105"/>
                <a:gd name="connsiteY383" fmla="*/ 1697494 h 1697494"/>
                <a:gd name="connsiteX384" fmla="*/ 1087854 w 2830105"/>
                <a:gd name="connsiteY384" fmla="*/ 1697494 h 1697494"/>
                <a:gd name="connsiteX385" fmla="*/ 1090680 w 2830105"/>
                <a:gd name="connsiteY385" fmla="*/ 1697494 h 1697494"/>
                <a:gd name="connsiteX386" fmla="*/ 1093521 w 2830105"/>
                <a:gd name="connsiteY386" fmla="*/ 1697494 h 1697494"/>
                <a:gd name="connsiteX387" fmla="*/ 1096347 w 2830105"/>
                <a:gd name="connsiteY387" fmla="*/ 1697494 h 1697494"/>
                <a:gd name="connsiteX388" fmla="*/ 1099174 w 2830105"/>
                <a:gd name="connsiteY388" fmla="*/ 1697494 h 1697494"/>
                <a:gd name="connsiteX389" fmla="*/ 1102015 w 2830105"/>
                <a:gd name="connsiteY389" fmla="*/ 1697494 h 1697494"/>
                <a:gd name="connsiteX390" fmla="*/ 1104841 w 2830105"/>
                <a:gd name="connsiteY390" fmla="*/ 1697494 h 1697494"/>
                <a:gd name="connsiteX391" fmla="*/ 1107682 w 2830105"/>
                <a:gd name="connsiteY391" fmla="*/ 1697494 h 1697494"/>
                <a:gd name="connsiteX392" fmla="*/ 1110509 w 2830105"/>
                <a:gd name="connsiteY392" fmla="*/ 1697494 h 1697494"/>
                <a:gd name="connsiteX393" fmla="*/ 1113350 w 2830105"/>
                <a:gd name="connsiteY393" fmla="*/ 1697494 h 1697494"/>
                <a:gd name="connsiteX394" fmla="*/ 1116176 w 2830105"/>
                <a:gd name="connsiteY394" fmla="*/ 1697494 h 1697494"/>
                <a:gd name="connsiteX395" fmla="*/ 1119017 w 2830105"/>
                <a:gd name="connsiteY395" fmla="*/ 1697494 h 1697494"/>
                <a:gd name="connsiteX396" fmla="*/ 1121844 w 2830105"/>
                <a:gd name="connsiteY396" fmla="*/ 1697494 h 1697494"/>
                <a:gd name="connsiteX397" fmla="*/ 1124670 w 2830105"/>
                <a:gd name="connsiteY397" fmla="*/ 1697494 h 1697494"/>
                <a:gd name="connsiteX398" fmla="*/ 1127511 w 2830105"/>
                <a:gd name="connsiteY398" fmla="*/ 1697494 h 1697494"/>
                <a:gd name="connsiteX399" fmla="*/ 1130337 w 2830105"/>
                <a:gd name="connsiteY399" fmla="*/ 1697494 h 1697494"/>
                <a:gd name="connsiteX400" fmla="*/ 1133178 w 2830105"/>
                <a:gd name="connsiteY400" fmla="*/ 1697494 h 1697494"/>
                <a:gd name="connsiteX401" fmla="*/ 1136005 w 2830105"/>
                <a:gd name="connsiteY401" fmla="*/ 1697494 h 1697494"/>
                <a:gd name="connsiteX402" fmla="*/ 1138846 w 2830105"/>
                <a:gd name="connsiteY402" fmla="*/ 1697494 h 1697494"/>
                <a:gd name="connsiteX403" fmla="*/ 1141672 w 2830105"/>
                <a:gd name="connsiteY403" fmla="*/ 1697494 h 1697494"/>
                <a:gd name="connsiteX404" fmla="*/ 1144513 w 2830105"/>
                <a:gd name="connsiteY404" fmla="*/ 1697494 h 1697494"/>
                <a:gd name="connsiteX405" fmla="*/ 1147340 w 2830105"/>
                <a:gd name="connsiteY405" fmla="*/ 1697494 h 1697494"/>
                <a:gd name="connsiteX406" fmla="*/ 1150166 w 2830105"/>
                <a:gd name="connsiteY406" fmla="*/ 1697494 h 1697494"/>
                <a:gd name="connsiteX407" fmla="*/ 1153007 w 2830105"/>
                <a:gd name="connsiteY407" fmla="*/ 1697494 h 1697494"/>
                <a:gd name="connsiteX408" fmla="*/ 1155833 w 2830105"/>
                <a:gd name="connsiteY408" fmla="*/ 1697494 h 1697494"/>
                <a:gd name="connsiteX409" fmla="*/ 1158674 w 2830105"/>
                <a:gd name="connsiteY409" fmla="*/ 1697494 h 1697494"/>
                <a:gd name="connsiteX410" fmla="*/ 1161501 w 2830105"/>
                <a:gd name="connsiteY410" fmla="*/ 1697494 h 1697494"/>
                <a:gd name="connsiteX411" fmla="*/ 1164342 w 2830105"/>
                <a:gd name="connsiteY411" fmla="*/ 1697494 h 1697494"/>
                <a:gd name="connsiteX412" fmla="*/ 1167168 w 2830105"/>
                <a:gd name="connsiteY412" fmla="*/ 1697494 h 1697494"/>
                <a:gd name="connsiteX413" fmla="*/ 1170009 w 2830105"/>
                <a:gd name="connsiteY413" fmla="*/ 1697494 h 1697494"/>
                <a:gd name="connsiteX414" fmla="*/ 1172836 w 2830105"/>
                <a:gd name="connsiteY414" fmla="*/ 1697494 h 1697494"/>
                <a:gd name="connsiteX415" fmla="*/ 1175677 w 2830105"/>
                <a:gd name="connsiteY415" fmla="*/ 1697494 h 1697494"/>
                <a:gd name="connsiteX416" fmla="*/ 1178503 w 2830105"/>
                <a:gd name="connsiteY416" fmla="*/ 1697494 h 1697494"/>
                <a:gd name="connsiteX417" fmla="*/ 1181329 w 2830105"/>
                <a:gd name="connsiteY417" fmla="*/ 1697494 h 1697494"/>
                <a:gd name="connsiteX418" fmla="*/ 1184170 w 2830105"/>
                <a:gd name="connsiteY418" fmla="*/ 1697494 h 1697494"/>
                <a:gd name="connsiteX419" fmla="*/ 1186997 w 2830105"/>
                <a:gd name="connsiteY419" fmla="*/ 1697494 h 1697494"/>
                <a:gd name="connsiteX420" fmla="*/ 1189838 w 2830105"/>
                <a:gd name="connsiteY420" fmla="*/ 1697494 h 1697494"/>
                <a:gd name="connsiteX421" fmla="*/ 1192664 w 2830105"/>
                <a:gd name="connsiteY421" fmla="*/ 1697494 h 1697494"/>
                <a:gd name="connsiteX422" fmla="*/ 1195505 w 2830105"/>
                <a:gd name="connsiteY422" fmla="*/ 1697494 h 1697494"/>
                <a:gd name="connsiteX423" fmla="*/ 1198332 w 2830105"/>
                <a:gd name="connsiteY423" fmla="*/ 1697494 h 1697494"/>
                <a:gd name="connsiteX424" fmla="*/ 1201173 w 2830105"/>
                <a:gd name="connsiteY424" fmla="*/ 1697494 h 1697494"/>
                <a:gd name="connsiteX425" fmla="*/ 1203999 w 2830105"/>
                <a:gd name="connsiteY425" fmla="*/ 1697494 h 1697494"/>
                <a:gd name="connsiteX426" fmla="*/ 1206825 w 2830105"/>
                <a:gd name="connsiteY426" fmla="*/ 1697494 h 1697494"/>
                <a:gd name="connsiteX427" fmla="*/ 1209666 w 2830105"/>
                <a:gd name="connsiteY427" fmla="*/ 1697494 h 1697494"/>
                <a:gd name="connsiteX428" fmla="*/ 1212493 w 2830105"/>
                <a:gd name="connsiteY428" fmla="*/ 1697494 h 1697494"/>
                <a:gd name="connsiteX429" fmla="*/ 1215334 w 2830105"/>
                <a:gd name="connsiteY429" fmla="*/ 1697494 h 1697494"/>
                <a:gd name="connsiteX430" fmla="*/ 1218160 w 2830105"/>
                <a:gd name="connsiteY430" fmla="*/ 1697494 h 1697494"/>
                <a:gd name="connsiteX431" fmla="*/ 1221001 w 2830105"/>
                <a:gd name="connsiteY431" fmla="*/ 1697494 h 1697494"/>
                <a:gd name="connsiteX432" fmla="*/ 1223828 w 2830105"/>
                <a:gd name="connsiteY432" fmla="*/ 1697494 h 1697494"/>
                <a:gd name="connsiteX433" fmla="*/ 1226669 w 2830105"/>
                <a:gd name="connsiteY433" fmla="*/ 1697494 h 1697494"/>
                <a:gd name="connsiteX434" fmla="*/ 1229495 w 2830105"/>
                <a:gd name="connsiteY434" fmla="*/ 1697494 h 1697494"/>
                <a:gd name="connsiteX435" fmla="*/ 1232321 w 2830105"/>
                <a:gd name="connsiteY435" fmla="*/ 1697494 h 1697494"/>
                <a:gd name="connsiteX436" fmla="*/ 1235162 w 2830105"/>
                <a:gd name="connsiteY436" fmla="*/ 1697494 h 1697494"/>
                <a:gd name="connsiteX437" fmla="*/ 1237989 w 2830105"/>
                <a:gd name="connsiteY437" fmla="*/ 1697494 h 1697494"/>
                <a:gd name="connsiteX438" fmla="*/ 1240830 w 2830105"/>
                <a:gd name="connsiteY438" fmla="*/ 1697494 h 1697494"/>
                <a:gd name="connsiteX439" fmla="*/ 1243656 w 2830105"/>
                <a:gd name="connsiteY439" fmla="*/ 1697494 h 1697494"/>
                <a:gd name="connsiteX440" fmla="*/ 1246497 w 2830105"/>
                <a:gd name="connsiteY440" fmla="*/ 1697494 h 1697494"/>
                <a:gd name="connsiteX441" fmla="*/ 1249324 w 2830105"/>
                <a:gd name="connsiteY441" fmla="*/ 1697494 h 1697494"/>
                <a:gd name="connsiteX442" fmla="*/ 1252165 w 2830105"/>
                <a:gd name="connsiteY442" fmla="*/ 1697494 h 1697494"/>
                <a:gd name="connsiteX443" fmla="*/ 1254991 w 2830105"/>
                <a:gd name="connsiteY443" fmla="*/ 1697494 h 1697494"/>
                <a:gd name="connsiteX444" fmla="*/ 1257817 w 2830105"/>
                <a:gd name="connsiteY444" fmla="*/ 1697494 h 1697494"/>
                <a:gd name="connsiteX445" fmla="*/ 1260658 w 2830105"/>
                <a:gd name="connsiteY445" fmla="*/ 1697494 h 1697494"/>
                <a:gd name="connsiteX446" fmla="*/ 1263485 w 2830105"/>
                <a:gd name="connsiteY446" fmla="*/ 1697494 h 1697494"/>
                <a:gd name="connsiteX447" fmla="*/ 1266326 w 2830105"/>
                <a:gd name="connsiteY447" fmla="*/ 1697494 h 1697494"/>
                <a:gd name="connsiteX448" fmla="*/ 1269152 w 2830105"/>
                <a:gd name="connsiteY448" fmla="*/ 1697494 h 1697494"/>
                <a:gd name="connsiteX449" fmla="*/ 1271993 w 2830105"/>
                <a:gd name="connsiteY449" fmla="*/ 1697494 h 1697494"/>
                <a:gd name="connsiteX450" fmla="*/ 1274820 w 2830105"/>
                <a:gd name="connsiteY450" fmla="*/ 1697494 h 1697494"/>
                <a:gd name="connsiteX451" fmla="*/ 1277661 w 2830105"/>
                <a:gd name="connsiteY451" fmla="*/ 1697494 h 1697494"/>
                <a:gd name="connsiteX452" fmla="*/ 1280487 w 2830105"/>
                <a:gd name="connsiteY452" fmla="*/ 1697494 h 1697494"/>
                <a:gd name="connsiteX453" fmla="*/ 1283328 w 2830105"/>
                <a:gd name="connsiteY453" fmla="*/ 1697494 h 1697494"/>
                <a:gd name="connsiteX454" fmla="*/ 1286154 w 2830105"/>
                <a:gd name="connsiteY454" fmla="*/ 1697494 h 1697494"/>
                <a:gd name="connsiteX455" fmla="*/ 1288981 w 2830105"/>
                <a:gd name="connsiteY455" fmla="*/ 1697494 h 1697494"/>
                <a:gd name="connsiteX456" fmla="*/ 1291822 w 2830105"/>
                <a:gd name="connsiteY456" fmla="*/ 1697494 h 1697494"/>
                <a:gd name="connsiteX457" fmla="*/ 1294648 w 2830105"/>
                <a:gd name="connsiteY457" fmla="*/ 1697494 h 1697494"/>
                <a:gd name="connsiteX458" fmla="*/ 1297489 w 2830105"/>
                <a:gd name="connsiteY458" fmla="*/ 1697494 h 1697494"/>
                <a:gd name="connsiteX459" fmla="*/ 1300316 w 2830105"/>
                <a:gd name="connsiteY459" fmla="*/ 1697494 h 1697494"/>
                <a:gd name="connsiteX460" fmla="*/ 1303157 w 2830105"/>
                <a:gd name="connsiteY460" fmla="*/ 1697494 h 1697494"/>
                <a:gd name="connsiteX461" fmla="*/ 1305983 w 2830105"/>
                <a:gd name="connsiteY461" fmla="*/ 1697494 h 1697494"/>
                <a:gd name="connsiteX462" fmla="*/ 1308824 w 2830105"/>
                <a:gd name="connsiteY462" fmla="*/ 1697494 h 1697494"/>
                <a:gd name="connsiteX463" fmla="*/ 1311650 w 2830105"/>
                <a:gd name="connsiteY463" fmla="*/ 1697494 h 1697494"/>
                <a:gd name="connsiteX464" fmla="*/ 1314477 w 2830105"/>
                <a:gd name="connsiteY464" fmla="*/ 1697494 h 1697494"/>
                <a:gd name="connsiteX465" fmla="*/ 1317318 w 2830105"/>
                <a:gd name="connsiteY465" fmla="*/ 1697494 h 1697494"/>
                <a:gd name="connsiteX466" fmla="*/ 1320144 w 2830105"/>
                <a:gd name="connsiteY466" fmla="*/ 1697494 h 1697494"/>
                <a:gd name="connsiteX467" fmla="*/ 1322985 w 2830105"/>
                <a:gd name="connsiteY467" fmla="*/ 1697494 h 1697494"/>
                <a:gd name="connsiteX468" fmla="*/ 1325812 w 2830105"/>
                <a:gd name="connsiteY468" fmla="*/ 1697494 h 1697494"/>
                <a:gd name="connsiteX469" fmla="*/ 1328653 w 2830105"/>
                <a:gd name="connsiteY469" fmla="*/ 1697494 h 1697494"/>
                <a:gd name="connsiteX470" fmla="*/ 1331479 w 2830105"/>
                <a:gd name="connsiteY470" fmla="*/ 1697494 h 1697494"/>
                <a:gd name="connsiteX471" fmla="*/ 1334320 w 2830105"/>
                <a:gd name="connsiteY471" fmla="*/ 1697494 h 1697494"/>
                <a:gd name="connsiteX472" fmla="*/ 1337146 w 2830105"/>
                <a:gd name="connsiteY472" fmla="*/ 1697494 h 1697494"/>
                <a:gd name="connsiteX473" fmla="*/ 1339973 w 2830105"/>
                <a:gd name="connsiteY473" fmla="*/ 1697494 h 1697494"/>
                <a:gd name="connsiteX474" fmla="*/ 1342814 w 2830105"/>
                <a:gd name="connsiteY474" fmla="*/ 1697494 h 1697494"/>
                <a:gd name="connsiteX475" fmla="*/ 1345640 w 2830105"/>
                <a:gd name="connsiteY475" fmla="*/ 1697494 h 1697494"/>
                <a:gd name="connsiteX476" fmla="*/ 1348481 w 2830105"/>
                <a:gd name="connsiteY476" fmla="*/ 1697494 h 1697494"/>
                <a:gd name="connsiteX477" fmla="*/ 1351308 w 2830105"/>
                <a:gd name="connsiteY477" fmla="*/ 1697494 h 1697494"/>
                <a:gd name="connsiteX478" fmla="*/ 1354149 w 2830105"/>
                <a:gd name="connsiteY478" fmla="*/ 1697494 h 1697494"/>
                <a:gd name="connsiteX479" fmla="*/ 1356975 w 2830105"/>
                <a:gd name="connsiteY479" fmla="*/ 1697494 h 1697494"/>
                <a:gd name="connsiteX480" fmla="*/ 1359816 w 2830105"/>
                <a:gd name="connsiteY480" fmla="*/ 1697494 h 1697494"/>
                <a:gd name="connsiteX481" fmla="*/ 1362642 w 2830105"/>
                <a:gd name="connsiteY481" fmla="*/ 1697494 h 1697494"/>
                <a:gd name="connsiteX482" fmla="*/ 1365483 w 2830105"/>
                <a:gd name="connsiteY482" fmla="*/ 1697494 h 1697494"/>
                <a:gd name="connsiteX483" fmla="*/ 1368310 w 2830105"/>
                <a:gd name="connsiteY483" fmla="*/ 1697494 h 1697494"/>
                <a:gd name="connsiteX484" fmla="*/ 1371136 w 2830105"/>
                <a:gd name="connsiteY484" fmla="*/ 1697494 h 1697494"/>
                <a:gd name="connsiteX485" fmla="*/ 1373977 w 2830105"/>
                <a:gd name="connsiteY485" fmla="*/ 1697494 h 1697494"/>
                <a:gd name="connsiteX486" fmla="*/ 1376804 w 2830105"/>
                <a:gd name="connsiteY486" fmla="*/ 1697494 h 1697494"/>
                <a:gd name="connsiteX487" fmla="*/ 1379645 w 2830105"/>
                <a:gd name="connsiteY487" fmla="*/ 1697494 h 1697494"/>
                <a:gd name="connsiteX488" fmla="*/ 1382471 w 2830105"/>
                <a:gd name="connsiteY488" fmla="*/ 1697494 h 1697494"/>
                <a:gd name="connsiteX489" fmla="*/ 1385312 w 2830105"/>
                <a:gd name="connsiteY489" fmla="*/ 1697494 h 1697494"/>
                <a:gd name="connsiteX490" fmla="*/ 1388138 w 2830105"/>
                <a:gd name="connsiteY490" fmla="*/ 1697494 h 1697494"/>
                <a:gd name="connsiteX491" fmla="*/ 1390979 w 2830105"/>
                <a:gd name="connsiteY491" fmla="*/ 1697494 h 1697494"/>
                <a:gd name="connsiteX492" fmla="*/ 1393806 w 2830105"/>
                <a:gd name="connsiteY492" fmla="*/ 1697494 h 1697494"/>
                <a:gd name="connsiteX493" fmla="*/ 1396632 w 2830105"/>
                <a:gd name="connsiteY493" fmla="*/ 1697494 h 1697494"/>
                <a:gd name="connsiteX494" fmla="*/ 1399473 w 2830105"/>
                <a:gd name="connsiteY494" fmla="*/ 1697494 h 1697494"/>
                <a:gd name="connsiteX495" fmla="*/ 1402300 w 2830105"/>
                <a:gd name="connsiteY495" fmla="*/ 1697494 h 1697494"/>
                <a:gd name="connsiteX496" fmla="*/ 1405141 w 2830105"/>
                <a:gd name="connsiteY496" fmla="*/ 1697494 h 1697494"/>
                <a:gd name="connsiteX497" fmla="*/ 1407967 w 2830105"/>
                <a:gd name="connsiteY497" fmla="*/ 1697494 h 1697494"/>
                <a:gd name="connsiteX498" fmla="*/ 1410808 w 2830105"/>
                <a:gd name="connsiteY498" fmla="*/ 1697494 h 1697494"/>
                <a:gd name="connsiteX499" fmla="*/ 1413634 w 2830105"/>
                <a:gd name="connsiteY499" fmla="*/ 1697494 h 1697494"/>
                <a:gd name="connsiteX500" fmla="*/ 1416475 w 2830105"/>
                <a:gd name="connsiteY500" fmla="*/ 1697494 h 1697494"/>
                <a:gd name="connsiteX501" fmla="*/ 1419302 w 2830105"/>
                <a:gd name="connsiteY501" fmla="*/ 1697494 h 1697494"/>
                <a:gd name="connsiteX502" fmla="*/ 1422128 w 2830105"/>
                <a:gd name="connsiteY502" fmla="*/ 1697494 h 1697494"/>
                <a:gd name="connsiteX503" fmla="*/ 1424969 w 2830105"/>
                <a:gd name="connsiteY503" fmla="*/ 1697494 h 1697494"/>
                <a:gd name="connsiteX504" fmla="*/ 1427796 w 2830105"/>
                <a:gd name="connsiteY504" fmla="*/ 1697494 h 1697494"/>
                <a:gd name="connsiteX505" fmla="*/ 1430637 w 2830105"/>
                <a:gd name="connsiteY505" fmla="*/ 1697494 h 1697494"/>
                <a:gd name="connsiteX506" fmla="*/ 1433463 w 2830105"/>
                <a:gd name="connsiteY506" fmla="*/ 1697494 h 1697494"/>
                <a:gd name="connsiteX507" fmla="*/ 1436304 w 2830105"/>
                <a:gd name="connsiteY507" fmla="*/ 1697494 h 1697494"/>
                <a:gd name="connsiteX508" fmla="*/ 1439131 w 2830105"/>
                <a:gd name="connsiteY508" fmla="*/ 1697494 h 1697494"/>
                <a:gd name="connsiteX509" fmla="*/ 1441971 w 2830105"/>
                <a:gd name="connsiteY509" fmla="*/ 1697494 h 1697494"/>
                <a:gd name="connsiteX510" fmla="*/ 1444798 w 2830105"/>
                <a:gd name="connsiteY510" fmla="*/ 1697494 h 1697494"/>
                <a:gd name="connsiteX511" fmla="*/ 1447624 w 2830105"/>
                <a:gd name="connsiteY511" fmla="*/ 1697494 h 1697494"/>
                <a:gd name="connsiteX512" fmla="*/ 1450465 w 2830105"/>
                <a:gd name="connsiteY512" fmla="*/ 1697494 h 1697494"/>
                <a:gd name="connsiteX513" fmla="*/ 1453292 w 2830105"/>
                <a:gd name="connsiteY513" fmla="*/ 1697494 h 1697494"/>
                <a:gd name="connsiteX514" fmla="*/ 1456133 w 2830105"/>
                <a:gd name="connsiteY514" fmla="*/ 1697494 h 1697494"/>
                <a:gd name="connsiteX515" fmla="*/ 1458959 w 2830105"/>
                <a:gd name="connsiteY515" fmla="*/ 1697494 h 1697494"/>
                <a:gd name="connsiteX516" fmla="*/ 1461800 w 2830105"/>
                <a:gd name="connsiteY516" fmla="*/ 1697494 h 1697494"/>
                <a:gd name="connsiteX517" fmla="*/ 1464627 w 2830105"/>
                <a:gd name="connsiteY517" fmla="*/ 1697494 h 1697494"/>
                <a:gd name="connsiteX518" fmla="*/ 1467467 w 2830105"/>
                <a:gd name="connsiteY518" fmla="*/ 1697494 h 1697494"/>
                <a:gd name="connsiteX519" fmla="*/ 1470294 w 2830105"/>
                <a:gd name="connsiteY519" fmla="*/ 1697494 h 1697494"/>
                <a:gd name="connsiteX520" fmla="*/ 1473135 w 2830105"/>
                <a:gd name="connsiteY520" fmla="*/ 1697494 h 1697494"/>
                <a:gd name="connsiteX521" fmla="*/ 1475961 w 2830105"/>
                <a:gd name="connsiteY521" fmla="*/ 1697494 h 1697494"/>
                <a:gd name="connsiteX522" fmla="*/ 1478788 w 2830105"/>
                <a:gd name="connsiteY522" fmla="*/ 1697494 h 1697494"/>
                <a:gd name="connsiteX523" fmla="*/ 1481629 w 2830105"/>
                <a:gd name="connsiteY523" fmla="*/ 1697494 h 1697494"/>
                <a:gd name="connsiteX524" fmla="*/ 1484455 w 2830105"/>
                <a:gd name="connsiteY524" fmla="*/ 1697494 h 1697494"/>
                <a:gd name="connsiteX525" fmla="*/ 1487296 w 2830105"/>
                <a:gd name="connsiteY525" fmla="*/ 1697494 h 1697494"/>
                <a:gd name="connsiteX526" fmla="*/ 1490123 w 2830105"/>
                <a:gd name="connsiteY526" fmla="*/ 1697494 h 1697494"/>
                <a:gd name="connsiteX527" fmla="*/ 1492963 w 2830105"/>
                <a:gd name="connsiteY527" fmla="*/ 1697494 h 1697494"/>
                <a:gd name="connsiteX528" fmla="*/ 1495790 w 2830105"/>
                <a:gd name="connsiteY528" fmla="*/ 1697494 h 1697494"/>
                <a:gd name="connsiteX529" fmla="*/ 1498631 w 2830105"/>
                <a:gd name="connsiteY529" fmla="*/ 1697494 h 1697494"/>
                <a:gd name="connsiteX530" fmla="*/ 1501457 w 2830105"/>
                <a:gd name="connsiteY530" fmla="*/ 1697494 h 1697494"/>
                <a:gd name="connsiteX531" fmla="*/ 1504284 w 2830105"/>
                <a:gd name="connsiteY531" fmla="*/ 1697494 h 1697494"/>
                <a:gd name="connsiteX532" fmla="*/ 1507125 w 2830105"/>
                <a:gd name="connsiteY532" fmla="*/ 1697494 h 1697494"/>
                <a:gd name="connsiteX533" fmla="*/ 1509951 w 2830105"/>
                <a:gd name="connsiteY533" fmla="*/ 1697494 h 1697494"/>
                <a:gd name="connsiteX534" fmla="*/ 1512792 w 2830105"/>
                <a:gd name="connsiteY534" fmla="*/ 1697494 h 1697494"/>
                <a:gd name="connsiteX535" fmla="*/ 1515619 w 2830105"/>
                <a:gd name="connsiteY535" fmla="*/ 1697494 h 1697494"/>
                <a:gd name="connsiteX536" fmla="*/ 1518459 w 2830105"/>
                <a:gd name="connsiteY536" fmla="*/ 1697494 h 1697494"/>
                <a:gd name="connsiteX537" fmla="*/ 1521286 w 2830105"/>
                <a:gd name="connsiteY537" fmla="*/ 1697494 h 1697494"/>
                <a:gd name="connsiteX538" fmla="*/ 1524127 w 2830105"/>
                <a:gd name="connsiteY538" fmla="*/ 1697494 h 1697494"/>
                <a:gd name="connsiteX539" fmla="*/ 1526953 w 2830105"/>
                <a:gd name="connsiteY539" fmla="*/ 1697494 h 1697494"/>
                <a:gd name="connsiteX540" fmla="*/ 1529780 w 2830105"/>
                <a:gd name="connsiteY540" fmla="*/ 1697494 h 1697494"/>
                <a:gd name="connsiteX541" fmla="*/ 1532621 w 2830105"/>
                <a:gd name="connsiteY541" fmla="*/ 1697494 h 1697494"/>
                <a:gd name="connsiteX542" fmla="*/ 1535447 w 2830105"/>
                <a:gd name="connsiteY542" fmla="*/ 1697494 h 1697494"/>
                <a:gd name="connsiteX543" fmla="*/ 1538288 w 2830105"/>
                <a:gd name="connsiteY543" fmla="*/ 1697494 h 1697494"/>
                <a:gd name="connsiteX544" fmla="*/ 1541115 w 2830105"/>
                <a:gd name="connsiteY544" fmla="*/ 1697494 h 1697494"/>
                <a:gd name="connsiteX545" fmla="*/ 1543955 w 2830105"/>
                <a:gd name="connsiteY545" fmla="*/ 1697494 h 1697494"/>
                <a:gd name="connsiteX546" fmla="*/ 1546782 w 2830105"/>
                <a:gd name="connsiteY546" fmla="*/ 1697494 h 1697494"/>
                <a:gd name="connsiteX547" fmla="*/ 1549623 w 2830105"/>
                <a:gd name="connsiteY547" fmla="*/ 1697494 h 1697494"/>
                <a:gd name="connsiteX548" fmla="*/ 1552449 w 2830105"/>
                <a:gd name="connsiteY548" fmla="*/ 1697494 h 1697494"/>
                <a:gd name="connsiteX549" fmla="*/ 1555290 w 2830105"/>
                <a:gd name="connsiteY549" fmla="*/ 1697494 h 1697494"/>
                <a:gd name="connsiteX550" fmla="*/ 1558117 w 2830105"/>
                <a:gd name="connsiteY550" fmla="*/ 1697494 h 1697494"/>
                <a:gd name="connsiteX551" fmla="*/ 1560943 w 2830105"/>
                <a:gd name="connsiteY551" fmla="*/ 1697494 h 1697494"/>
                <a:gd name="connsiteX552" fmla="*/ 1563784 w 2830105"/>
                <a:gd name="connsiteY552" fmla="*/ 1697494 h 1697494"/>
                <a:gd name="connsiteX553" fmla="*/ 1566611 w 2830105"/>
                <a:gd name="connsiteY553" fmla="*/ 1697494 h 1697494"/>
                <a:gd name="connsiteX554" fmla="*/ 1569451 w 2830105"/>
                <a:gd name="connsiteY554" fmla="*/ 1697494 h 1697494"/>
                <a:gd name="connsiteX555" fmla="*/ 1572278 w 2830105"/>
                <a:gd name="connsiteY555" fmla="*/ 1697494 h 1697494"/>
                <a:gd name="connsiteX556" fmla="*/ 1575119 w 2830105"/>
                <a:gd name="connsiteY556" fmla="*/ 1697494 h 1697494"/>
                <a:gd name="connsiteX557" fmla="*/ 1577945 w 2830105"/>
                <a:gd name="connsiteY557" fmla="*/ 1697494 h 1697494"/>
                <a:gd name="connsiteX558" fmla="*/ 1580786 w 2830105"/>
                <a:gd name="connsiteY558" fmla="*/ 1697494 h 1697494"/>
                <a:gd name="connsiteX559" fmla="*/ 1583613 w 2830105"/>
                <a:gd name="connsiteY559" fmla="*/ 1697494 h 1697494"/>
                <a:gd name="connsiteX560" fmla="*/ 1586439 w 2830105"/>
                <a:gd name="connsiteY560" fmla="*/ 1697494 h 1697494"/>
                <a:gd name="connsiteX561" fmla="*/ 1589280 w 2830105"/>
                <a:gd name="connsiteY561" fmla="*/ 1697494 h 1697494"/>
                <a:gd name="connsiteX562" fmla="*/ 1592107 w 2830105"/>
                <a:gd name="connsiteY562" fmla="*/ 1697494 h 1697494"/>
                <a:gd name="connsiteX563" fmla="*/ 1594947 w 2830105"/>
                <a:gd name="connsiteY563" fmla="*/ 1697494 h 1697494"/>
                <a:gd name="connsiteX564" fmla="*/ 1597774 w 2830105"/>
                <a:gd name="connsiteY564" fmla="*/ 1697494 h 1697494"/>
                <a:gd name="connsiteX565" fmla="*/ 1600615 w 2830105"/>
                <a:gd name="connsiteY565" fmla="*/ 1697494 h 1697494"/>
                <a:gd name="connsiteX566" fmla="*/ 1603441 w 2830105"/>
                <a:gd name="connsiteY566" fmla="*/ 1697494 h 1697494"/>
                <a:gd name="connsiteX567" fmla="*/ 1606282 w 2830105"/>
                <a:gd name="connsiteY567" fmla="*/ 1697494 h 1697494"/>
                <a:gd name="connsiteX568" fmla="*/ 1609109 w 2830105"/>
                <a:gd name="connsiteY568" fmla="*/ 1697494 h 1697494"/>
                <a:gd name="connsiteX569" fmla="*/ 1611935 w 2830105"/>
                <a:gd name="connsiteY569" fmla="*/ 1697494 h 1697494"/>
                <a:gd name="connsiteX570" fmla="*/ 1614776 w 2830105"/>
                <a:gd name="connsiteY570" fmla="*/ 1697494 h 1697494"/>
                <a:gd name="connsiteX571" fmla="*/ 1617603 w 2830105"/>
                <a:gd name="connsiteY571" fmla="*/ 1697494 h 1697494"/>
                <a:gd name="connsiteX572" fmla="*/ 1620444 w 2830105"/>
                <a:gd name="connsiteY572" fmla="*/ 1697494 h 1697494"/>
                <a:gd name="connsiteX573" fmla="*/ 1623270 w 2830105"/>
                <a:gd name="connsiteY573" fmla="*/ 1697494 h 1697494"/>
                <a:gd name="connsiteX574" fmla="*/ 1626111 w 2830105"/>
                <a:gd name="connsiteY574" fmla="*/ 1697494 h 1697494"/>
                <a:gd name="connsiteX575" fmla="*/ 1628937 w 2830105"/>
                <a:gd name="connsiteY575" fmla="*/ 1697494 h 1697494"/>
                <a:gd name="connsiteX576" fmla="*/ 1631778 w 2830105"/>
                <a:gd name="connsiteY576" fmla="*/ 1697494 h 1697494"/>
                <a:gd name="connsiteX577" fmla="*/ 1634605 w 2830105"/>
                <a:gd name="connsiteY577" fmla="*/ 1697494 h 1697494"/>
                <a:gd name="connsiteX578" fmla="*/ 1637431 w 2830105"/>
                <a:gd name="connsiteY578" fmla="*/ 1697494 h 1697494"/>
                <a:gd name="connsiteX579" fmla="*/ 1640272 w 2830105"/>
                <a:gd name="connsiteY579" fmla="*/ 1697494 h 1697494"/>
                <a:gd name="connsiteX580" fmla="*/ 1643099 w 2830105"/>
                <a:gd name="connsiteY580" fmla="*/ 1697494 h 1697494"/>
                <a:gd name="connsiteX581" fmla="*/ 1645940 w 2830105"/>
                <a:gd name="connsiteY581" fmla="*/ 1697494 h 1697494"/>
                <a:gd name="connsiteX582" fmla="*/ 1648766 w 2830105"/>
                <a:gd name="connsiteY582" fmla="*/ 1697494 h 1697494"/>
                <a:gd name="connsiteX583" fmla="*/ 1651607 w 2830105"/>
                <a:gd name="connsiteY583" fmla="*/ 1697494 h 1697494"/>
                <a:gd name="connsiteX584" fmla="*/ 1654433 w 2830105"/>
                <a:gd name="connsiteY584" fmla="*/ 1697494 h 1697494"/>
                <a:gd name="connsiteX585" fmla="*/ 1657274 w 2830105"/>
                <a:gd name="connsiteY585" fmla="*/ 1697494 h 1697494"/>
                <a:gd name="connsiteX586" fmla="*/ 1660101 w 2830105"/>
                <a:gd name="connsiteY586" fmla="*/ 1697494 h 1697494"/>
                <a:gd name="connsiteX587" fmla="*/ 1662942 w 2830105"/>
                <a:gd name="connsiteY587" fmla="*/ 1697494 h 1697494"/>
                <a:gd name="connsiteX588" fmla="*/ 1665768 w 2830105"/>
                <a:gd name="connsiteY588" fmla="*/ 1697494 h 1697494"/>
                <a:gd name="connsiteX589" fmla="*/ 1668595 w 2830105"/>
                <a:gd name="connsiteY589" fmla="*/ 1697494 h 1697494"/>
                <a:gd name="connsiteX590" fmla="*/ 1671436 w 2830105"/>
                <a:gd name="connsiteY590" fmla="*/ 1697494 h 1697494"/>
                <a:gd name="connsiteX591" fmla="*/ 1674262 w 2830105"/>
                <a:gd name="connsiteY591" fmla="*/ 1697494 h 1697494"/>
                <a:gd name="connsiteX592" fmla="*/ 1677103 w 2830105"/>
                <a:gd name="connsiteY592" fmla="*/ 1697494 h 1697494"/>
                <a:gd name="connsiteX593" fmla="*/ 1679929 w 2830105"/>
                <a:gd name="connsiteY593" fmla="*/ 1697494 h 1697494"/>
                <a:gd name="connsiteX594" fmla="*/ 1682770 w 2830105"/>
                <a:gd name="connsiteY594" fmla="*/ 1697494 h 1697494"/>
                <a:gd name="connsiteX595" fmla="*/ 1685597 w 2830105"/>
                <a:gd name="connsiteY595" fmla="*/ 1697494 h 1697494"/>
                <a:gd name="connsiteX596" fmla="*/ 1688438 w 2830105"/>
                <a:gd name="connsiteY596" fmla="*/ 1697494 h 1697494"/>
                <a:gd name="connsiteX597" fmla="*/ 1691264 w 2830105"/>
                <a:gd name="connsiteY597" fmla="*/ 1697494 h 1697494"/>
                <a:gd name="connsiteX598" fmla="*/ 1694091 w 2830105"/>
                <a:gd name="connsiteY598" fmla="*/ 1697494 h 1697494"/>
                <a:gd name="connsiteX599" fmla="*/ 1696932 w 2830105"/>
                <a:gd name="connsiteY599" fmla="*/ 1697494 h 1697494"/>
                <a:gd name="connsiteX600" fmla="*/ 1699758 w 2830105"/>
                <a:gd name="connsiteY600" fmla="*/ 1697494 h 1697494"/>
                <a:gd name="connsiteX601" fmla="*/ 1702599 w 2830105"/>
                <a:gd name="connsiteY601" fmla="*/ 1697494 h 1697494"/>
                <a:gd name="connsiteX602" fmla="*/ 1705425 w 2830105"/>
                <a:gd name="connsiteY602" fmla="*/ 1697494 h 1697494"/>
                <a:gd name="connsiteX603" fmla="*/ 1708266 w 2830105"/>
                <a:gd name="connsiteY603" fmla="*/ 1697494 h 1697494"/>
                <a:gd name="connsiteX604" fmla="*/ 1711093 w 2830105"/>
                <a:gd name="connsiteY604" fmla="*/ 1697494 h 1697494"/>
                <a:gd name="connsiteX605" fmla="*/ 1713934 w 2830105"/>
                <a:gd name="connsiteY605" fmla="*/ 1697494 h 1697494"/>
                <a:gd name="connsiteX606" fmla="*/ 1716760 w 2830105"/>
                <a:gd name="connsiteY606" fmla="*/ 1697494 h 1697494"/>
                <a:gd name="connsiteX607" fmla="*/ 1719587 w 2830105"/>
                <a:gd name="connsiteY607" fmla="*/ 1697494 h 1697494"/>
                <a:gd name="connsiteX608" fmla="*/ 1722428 w 2830105"/>
                <a:gd name="connsiteY608" fmla="*/ 1697494 h 1697494"/>
                <a:gd name="connsiteX609" fmla="*/ 1725254 w 2830105"/>
                <a:gd name="connsiteY609" fmla="*/ 1697494 h 1697494"/>
                <a:gd name="connsiteX610" fmla="*/ 1728095 w 2830105"/>
                <a:gd name="connsiteY610" fmla="*/ 1697494 h 1697494"/>
                <a:gd name="connsiteX611" fmla="*/ 1730921 w 2830105"/>
                <a:gd name="connsiteY611" fmla="*/ 1697494 h 1697494"/>
                <a:gd name="connsiteX612" fmla="*/ 1733762 w 2830105"/>
                <a:gd name="connsiteY612" fmla="*/ 1697494 h 1697494"/>
                <a:gd name="connsiteX613" fmla="*/ 1736589 w 2830105"/>
                <a:gd name="connsiteY613" fmla="*/ 1697494 h 1697494"/>
                <a:gd name="connsiteX614" fmla="*/ 1739430 w 2830105"/>
                <a:gd name="connsiteY614" fmla="*/ 1697494 h 1697494"/>
                <a:gd name="connsiteX615" fmla="*/ 1742256 w 2830105"/>
                <a:gd name="connsiteY615" fmla="*/ 1697494 h 1697494"/>
                <a:gd name="connsiteX616" fmla="*/ 1745097 w 2830105"/>
                <a:gd name="connsiteY616" fmla="*/ 1697494 h 1697494"/>
                <a:gd name="connsiteX617" fmla="*/ 1747924 w 2830105"/>
                <a:gd name="connsiteY617" fmla="*/ 1697494 h 1697494"/>
                <a:gd name="connsiteX618" fmla="*/ 1750750 w 2830105"/>
                <a:gd name="connsiteY618" fmla="*/ 1697494 h 1697494"/>
                <a:gd name="connsiteX619" fmla="*/ 1753591 w 2830105"/>
                <a:gd name="connsiteY619" fmla="*/ 1697494 h 1697494"/>
                <a:gd name="connsiteX620" fmla="*/ 1756417 w 2830105"/>
                <a:gd name="connsiteY620" fmla="*/ 1697494 h 1697494"/>
                <a:gd name="connsiteX621" fmla="*/ 1759258 w 2830105"/>
                <a:gd name="connsiteY621" fmla="*/ 1697494 h 1697494"/>
                <a:gd name="connsiteX622" fmla="*/ 1762085 w 2830105"/>
                <a:gd name="connsiteY622" fmla="*/ 1697494 h 1697494"/>
                <a:gd name="connsiteX623" fmla="*/ 1764926 w 2830105"/>
                <a:gd name="connsiteY623" fmla="*/ 1697494 h 1697494"/>
                <a:gd name="connsiteX624" fmla="*/ 1767752 w 2830105"/>
                <a:gd name="connsiteY624" fmla="*/ 1697494 h 1697494"/>
                <a:gd name="connsiteX625" fmla="*/ 1770593 w 2830105"/>
                <a:gd name="connsiteY625" fmla="*/ 1697494 h 1697494"/>
                <a:gd name="connsiteX626" fmla="*/ 1773420 w 2830105"/>
                <a:gd name="connsiteY626" fmla="*/ 1697494 h 1697494"/>
                <a:gd name="connsiteX627" fmla="*/ 1776246 w 2830105"/>
                <a:gd name="connsiteY627" fmla="*/ 1697494 h 1697494"/>
                <a:gd name="connsiteX628" fmla="*/ 1779087 w 2830105"/>
                <a:gd name="connsiteY628" fmla="*/ 1697494 h 1697494"/>
                <a:gd name="connsiteX629" fmla="*/ 1781914 w 2830105"/>
                <a:gd name="connsiteY629" fmla="*/ 1697494 h 1697494"/>
                <a:gd name="connsiteX630" fmla="*/ 1784754 w 2830105"/>
                <a:gd name="connsiteY630" fmla="*/ 1697494 h 1697494"/>
                <a:gd name="connsiteX631" fmla="*/ 1787581 w 2830105"/>
                <a:gd name="connsiteY631" fmla="*/ 1697494 h 1697494"/>
                <a:gd name="connsiteX632" fmla="*/ 1790422 w 2830105"/>
                <a:gd name="connsiteY632" fmla="*/ 1697494 h 1697494"/>
                <a:gd name="connsiteX633" fmla="*/ 1793248 w 2830105"/>
                <a:gd name="connsiteY633" fmla="*/ 1697494 h 1697494"/>
                <a:gd name="connsiteX634" fmla="*/ 1796089 w 2830105"/>
                <a:gd name="connsiteY634" fmla="*/ 1697494 h 1697494"/>
                <a:gd name="connsiteX635" fmla="*/ 1798916 w 2830105"/>
                <a:gd name="connsiteY635" fmla="*/ 1697494 h 1697494"/>
                <a:gd name="connsiteX636" fmla="*/ 1801742 w 2830105"/>
                <a:gd name="connsiteY636" fmla="*/ 1697494 h 1697494"/>
                <a:gd name="connsiteX637" fmla="*/ 1804583 w 2830105"/>
                <a:gd name="connsiteY637" fmla="*/ 1697494 h 1697494"/>
                <a:gd name="connsiteX638" fmla="*/ 1807410 w 2830105"/>
                <a:gd name="connsiteY638" fmla="*/ 1697494 h 1697494"/>
                <a:gd name="connsiteX639" fmla="*/ 1810250 w 2830105"/>
                <a:gd name="connsiteY639" fmla="*/ 1697494 h 1697494"/>
                <a:gd name="connsiteX640" fmla="*/ 1813077 w 2830105"/>
                <a:gd name="connsiteY640" fmla="*/ 1697494 h 1697494"/>
                <a:gd name="connsiteX641" fmla="*/ 1815918 w 2830105"/>
                <a:gd name="connsiteY641" fmla="*/ 1697494 h 1697494"/>
                <a:gd name="connsiteX642" fmla="*/ 1818744 w 2830105"/>
                <a:gd name="connsiteY642" fmla="*/ 1697494 h 1697494"/>
                <a:gd name="connsiteX643" fmla="*/ 1821585 w 2830105"/>
                <a:gd name="connsiteY643" fmla="*/ 1697494 h 1697494"/>
                <a:gd name="connsiteX644" fmla="*/ 1824412 w 2830105"/>
                <a:gd name="connsiteY644" fmla="*/ 1697494 h 1697494"/>
                <a:gd name="connsiteX645" fmla="*/ 1827238 w 2830105"/>
                <a:gd name="connsiteY645" fmla="*/ 1697494 h 1697494"/>
                <a:gd name="connsiteX646" fmla="*/ 1830079 w 2830105"/>
                <a:gd name="connsiteY646" fmla="*/ 1697494 h 1697494"/>
                <a:gd name="connsiteX647" fmla="*/ 1832906 w 2830105"/>
                <a:gd name="connsiteY647" fmla="*/ 1697494 h 1697494"/>
                <a:gd name="connsiteX648" fmla="*/ 1835746 w 2830105"/>
                <a:gd name="connsiteY648" fmla="*/ 1697494 h 1697494"/>
                <a:gd name="connsiteX649" fmla="*/ 1838573 w 2830105"/>
                <a:gd name="connsiteY649" fmla="*/ 1697494 h 1697494"/>
                <a:gd name="connsiteX650" fmla="*/ 1841414 w 2830105"/>
                <a:gd name="connsiteY650" fmla="*/ 1697494 h 1697494"/>
                <a:gd name="connsiteX651" fmla="*/ 1844240 w 2830105"/>
                <a:gd name="connsiteY651" fmla="*/ 1697494 h 1697494"/>
                <a:gd name="connsiteX652" fmla="*/ 1847081 w 2830105"/>
                <a:gd name="connsiteY652" fmla="*/ 1697494 h 1697494"/>
                <a:gd name="connsiteX653" fmla="*/ 1849908 w 2830105"/>
                <a:gd name="connsiteY653" fmla="*/ 1697494 h 1697494"/>
                <a:gd name="connsiteX654" fmla="*/ 1852749 w 2830105"/>
                <a:gd name="connsiteY654" fmla="*/ 1697494 h 1697494"/>
                <a:gd name="connsiteX655" fmla="*/ 1855575 w 2830105"/>
                <a:gd name="connsiteY655" fmla="*/ 1697494 h 1697494"/>
                <a:gd name="connsiteX656" fmla="*/ 1858402 w 2830105"/>
                <a:gd name="connsiteY656" fmla="*/ 1697494 h 1697494"/>
                <a:gd name="connsiteX657" fmla="*/ 1861242 w 2830105"/>
                <a:gd name="connsiteY657" fmla="*/ 1697494 h 1697494"/>
                <a:gd name="connsiteX658" fmla="*/ 1864069 w 2830105"/>
                <a:gd name="connsiteY658" fmla="*/ 1697494 h 1697494"/>
                <a:gd name="connsiteX659" fmla="*/ 1866910 w 2830105"/>
                <a:gd name="connsiteY659" fmla="*/ 1697494 h 1697494"/>
                <a:gd name="connsiteX660" fmla="*/ 1869736 w 2830105"/>
                <a:gd name="connsiteY660" fmla="*/ 1697494 h 1697494"/>
                <a:gd name="connsiteX661" fmla="*/ 1872577 w 2830105"/>
                <a:gd name="connsiteY661" fmla="*/ 1697494 h 1697494"/>
                <a:gd name="connsiteX662" fmla="*/ 1875404 w 2830105"/>
                <a:gd name="connsiteY662" fmla="*/ 1697494 h 1697494"/>
                <a:gd name="connsiteX663" fmla="*/ 1878245 w 2830105"/>
                <a:gd name="connsiteY663" fmla="*/ 1697494 h 1697494"/>
                <a:gd name="connsiteX664" fmla="*/ 1881071 w 2830105"/>
                <a:gd name="connsiteY664" fmla="*/ 1697494 h 1697494"/>
                <a:gd name="connsiteX665" fmla="*/ 1883898 w 2830105"/>
                <a:gd name="connsiteY665" fmla="*/ 1697494 h 1697494"/>
                <a:gd name="connsiteX666" fmla="*/ 1886738 w 2830105"/>
                <a:gd name="connsiteY666" fmla="*/ 1697494 h 1697494"/>
                <a:gd name="connsiteX667" fmla="*/ 1889565 w 2830105"/>
                <a:gd name="connsiteY667" fmla="*/ 1697494 h 1697494"/>
                <a:gd name="connsiteX668" fmla="*/ 1892406 w 2830105"/>
                <a:gd name="connsiteY668" fmla="*/ 1697494 h 1697494"/>
                <a:gd name="connsiteX669" fmla="*/ 1895232 w 2830105"/>
                <a:gd name="connsiteY669" fmla="*/ 1697494 h 1697494"/>
                <a:gd name="connsiteX670" fmla="*/ 1898073 w 2830105"/>
                <a:gd name="connsiteY670" fmla="*/ 1697494 h 1697494"/>
                <a:gd name="connsiteX671" fmla="*/ 1900900 w 2830105"/>
                <a:gd name="connsiteY671" fmla="*/ 1697494 h 1697494"/>
                <a:gd name="connsiteX672" fmla="*/ 1903741 w 2830105"/>
                <a:gd name="connsiteY672" fmla="*/ 1697494 h 1697494"/>
                <a:gd name="connsiteX673" fmla="*/ 1906567 w 2830105"/>
                <a:gd name="connsiteY673" fmla="*/ 1697494 h 1697494"/>
                <a:gd name="connsiteX674" fmla="*/ 1909394 w 2830105"/>
                <a:gd name="connsiteY674" fmla="*/ 1697494 h 1697494"/>
                <a:gd name="connsiteX675" fmla="*/ 1912234 w 2830105"/>
                <a:gd name="connsiteY675" fmla="*/ 1697494 h 1697494"/>
                <a:gd name="connsiteX676" fmla="*/ 1915061 w 2830105"/>
                <a:gd name="connsiteY676" fmla="*/ 1697494 h 1697494"/>
                <a:gd name="connsiteX677" fmla="*/ 1917902 w 2830105"/>
                <a:gd name="connsiteY677" fmla="*/ 1697494 h 1697494"/>
                <a:gd name="connsiteX678" fmla="*/ 1920728 w 2830105"/>
                <a:gd name="connsiteY678" fmla="*/ 1697494 h 1697494"/>
                <a:gd name="connsiteX679" fmla="*/ 1923569 w 2830105"/>
                <a:gd name="connsiteY679" fmla="*/ 1697494 h 1697494"/>
                <a:gd name="connsiteX680" fmla="*/ 1926396 w 2830105"/>
                <a:gd name="connsiteY680" fmla="*/ 1697494 h 1697494"/>
                <a:gd name="connsiteX681" fmla="*/ 1929237 w 2830105"/>
                <a:gd name="connsiteY681" fmla="*/ 1697494 h 1697494"/>
                <a:gd name="connsiteX682" fmla="*/ 1932063 w 2830105"/>
                <a:gd name="connsiteY682" fmla="*/ 1697494 h 1697494"/>
                <a:gd name="connsiteX683" fmla="*/ 1934904 w 2830105"/>
                <a:gd name="connsiteY683" fmla="*/ 1697494 h 1697494"/>
                <a:gd name="connsiteX684" fmla="*/ 1937730 w 2830105"/>
                <a:gd name="connsiteY684" fmla="*/ 1697494 h 1697494"/>
                <a:gd name="connsiteX685" fmla="*/ 1940557 w 2830105"/>
                <a:gd name="connsiteY685" fmla="*/ 1697494 h 1697494"/>
                <a:gd name="connsiteX686" fmla="*/ 1943398 w 2830105"/>
                <a:gd name="connsiteY686" fmla="*/ 1697494 h 1697494"/>
                <a:gd name="connsiteX687" fmla="*/ 1946224 w 2830105"/>
                <a:gd name="connsiteY687" fmla="*/ 1697494 h 1697494"/>
                <a:gd name="connsiteX688" fmla="*/ 1949065 w 2830105"/>
                <a:gd name="connsiteY688" fmla="*/ 1697494 h 1697494"/>
                <a:gd name="connsiteX689" fmla="*/ 1951892 w 2830105"/>
                <a:gd name="connsiteY689" fmla="*/ 1697494 h 1697494"/>
                <a:gd name="connsiteX690" fmla="*/ 1954733 w 2830105"/>
                <a:gd name="connsiteY690" fmla="*/ 1697494 h 1697494"/>
                <a:gd name="connsiteX691" fmla="*/ 1957559 w 2830105"/>
                <a:gd name="connsiteY691" fmla="*/ 1697494 h 1697494"/>
                <a:gd name="connsiteX692" fmla="*/ 1960400 w 2830105"/>
                <a:gd name="connsiteY692" fmla="*/ 1697494 h 1697494"/>
                <a:gd name="connsiteX693" fmla="*/ 1963227 w 2830105"/>
                <a:gd name="connsiteY693" fmla="*/ 1697494 h 1697494"/>
                <a:gd name="connsiteX694" fmla="*/ 1966053 w 2830105"/>
                <a:gd name="connsiteY694" fmla="*/ 1697494 h 1697494"/>
                <a:gd name="connsiteX695" fmla="*/ 1968894 w 2830105"/>
                <a:gd name="connsiteY695" fmla="*/ 1697494 h 1697494"/>
                <a:gd name="connsiteX696" fmla="*/ 1971720 w 2830105"/>
                <a:gd name="connsiteY696" fmla="*/ 1697494 h 1697494"/>
                <a:gd name="connsiteX697" fmla="*/ 1974561 w 2830105"/>
                <a:gd name="connsiteY697" fmla="*/ 1697494 h 1697494"/>
                <a:gd name="connsiteX698" fmla="*/ 1977388 w 2830105"/>
                <a:gd name="connsiteY698" fmla="*/ 1697494 h 1697494"/>
                <a:gd name="connsiteX699" fmla="*/ 1980229 w 2830105"/>
                <a:gd name="connsiteY699" fmla="*/ 1697494 h 1697494"/>
                <a:gd name="connsiteX700" fmla="*/ 1983055 w 2830105"/>
                <a:gd name="connsiteY700" fmla="*/ 1697494 h 1697494"/>
                <a:gd name="connsiteX701" fmla="*/ 1985896 w 2830105"/>
                <a:gd name="connsiteY701" fmla="*/ 1697494 h 1697494"/>
                <a:gd name="connsiteX702" fmla="*/ 1988723 w 2830105"/>
                <a:gd name="connsiteY702" fmla="*/ 1697494 h 1697494"/>
                <a:gd name="connsiteX703" fmla="*/ 1991549 w 2830105"/>
                <a:gd name="connsiteY703" fmla="*/ 1697494 h 1697494"/>
                <a:gd name="connsiteX704" fmla="*/ 1994390 w 2830105"/>
                <a:gd name="connsiteY704" fmla="*/ 1697494 h 1697494"/>
                <a:gd name="connsiteX705" fmla="*/ 1997216 w 2830105"/>
                <a:gd name="connsiteY705" fmla="*/ 1697494 h 1697494"/>
                <a:gd name="connsiteX706" fmla="*/ 2000057 w 2830105"/>
                <a:gd name="connsiteY706" fmla="*/ 1697494 h 1697494"/>
                <a:gd name="connsiteX707" fmla="*/ 2002884 w 2830105"/>
                <a:gd name="connsiteY707" fmla="*/ 1697494 h 1697494"/>
                <a:gd name="connsiteX708" fmla="*/ 2005725 w 2830105"/>
                <a:gd name="connsiteY708" fmla="*/ 1697494 h 1697494"/>
                <a:gd name="connsiteX709" fmla="*/ 2008551 w 2830105"/>
                <a:gd name="connsiteY709" fmla="*/ 1697494 h 1697494"/>
                <a:gd name="connsiteX710" fmla="*/ 2011392 w 2830105"/>
                <a:gd name="connsiteY710" fmla="*/ 1697494 h 1697494"/>
                <a:gd name="connsiteX711" fmla="*/ 2014219 w 2830105"/>
                <a:gd name="connsiteY711" fmla="*/ 1697494 h 1697494"/>
                <a:gd name="connsiteX712" fmla="*/ 2017045 w 2830105"/>
                <a:gd name="connsiteY712" fmla="*/ 1697494 h 1697494"/>
                <a:gd name="connsiteX713" fmla="*/ 2019886 w 2830105"/>
                <a:gd name="connsiteY713" fmla="*/ 1697494 h 1697494"/>
                <a:gd name="connsiteX714" fmla="*/ 2022712 w 2830105"/>
                <a:gd name="connsiteY714" fmla="*/ 1697494 h 1697494"/>
                <a:gd name="connsiteX715" fmla="*/ 2025553 w 2830105"/>
                <a:gd name="connsiteY715" fmla="*/ 1697494 h 1697494"/>
                <a:gd name="connsiteX716" fmla="*/ 2028380 w 2830105"/>
                <a:gd name="connsiteY716" fmla="*/ 1697494 h 1697494"/>
                <a:gd name="connsiteX717" fmla="*/ 2031221 w 2830105"/>
                <a:gd name="connsiteY717" fmla="*/ 1697494 h 1697494"/>
                <a:gd name="connsiteX718" fmla="*/ 2034047 w 2830105"/>
                <a:gd name="connsiteY718" fmla="*/ 1697494 h 1697494"/>
                <a:gd name="connsiteX719" fmla="*/ 2036888 w 2830105"/>
                <a:gd name="connsiteY719" fmla="*/ 1697494 h 1697494"/>
                <a:gd name="connsiteX720" fmla="*/ 2039715 w 2830105"/>
                <a:gd name="connsiteY720" fmla="*/ 1697494 h 1697494"/>
                <a:gd name="connsiteX721" fmla="*/ 2042556 w 2830105"/>
                <a:gd name="connsiteY721" fmla="*/ 1697494 h 1697494"/>
                <a:gd name="connsiteX722" fmla="*/ 2045382 w 2830105"/>
                <a:gd name="connsiteY722" fmla="*/ 1697494 h 1697494"/>
                <a:gd name="connsiteX723" fmla="*/ 2048208 w 2830105"/>
                <a:gd name="connsiteY723" fmla="*/ 1697494 h 1697494"/>
                <a:gd name="connsiteX724" fmla="*/ 2051049 w 2830105"/>
                <a:gd name="connsiteY724" fmla="*/ 1697494 h 1697494"/>
                <a:gd name="connsiteX725" fmla="*/ 2053876 w 2830105"/>
                <a:gd name="connsiteY725" fmla="*/ 1697494 h 1697494"/>
                <a:gd name="connsiteX726" fmla="*/ 2056717 w 2830105"/>
                <a:gd name="connsiteY726" fmla="*/ 1697494 h 1697494"/>
                <a:gd name="connsiteX727" fmla="*/ 2059543 w 2830105"/>
                <a:gd name="connsiteY727" fmla="*/ 1697494 h 1697494"/>
                <a:gd name="connsiteX728" fmla="*/ 2062384 w 2830105"/>
                <a:gd name="connsiteY728" fmla="*/ 1697494 h 1697494"/>
                <a:gd name="connsiteX729" fmla="*/ 2065211 w 2830105"/>
                <a:gd name="connsiteY729" fmla="*/ 1697494 h 1697494"/>
                <a:gd name="connsiteX730" fmla="*/ 2068052 w 2830105"/>
                <a:gd name="connsiteY730" fmla="*/ 1697494 h 1697494"/>
                <a:gd name="connsiteX731" fmla="*/ 2070878 w 2830105"/>
                <a:gd name="connsiteY731" fmla="*/ 1697494 h 1697494"/>
                <a:gd name="connsiteX732" fmla="*/ 2073704 w 2830105"/>
                <a:gd name="connsiteY732" fmla="*/ 1697494 h 1697494"/>
                <a:gd name="connsiteX733" fmla="*/ 2076545 w 2830105"/>
                <a:gd name="connsiteY733" fmla="*/ 1697494 h 1697494"/>
                <a:gd name="connsiteX734" fmla="*/ 2079372 w 2830105"/>
                <a:gd name="connsiteY734" fmla="*/ 1697494 h 1697494"/>
                <a:gd name="connsiteX735" fmla="*/ 2082213 w 2830105"/>
                <a:gd name="connsiteY735" fmla="*/ 1697494 h 1697494"/>
                <a:gd name="connsiteX736" fmla="*/ 2085039 w 2830105"/>
                <a:gd name="connsiteY736" fmla="*/ 1697494 h 1697494"/>
                <a:gd name="connsiteX737" fmla="*/ 2087880 w 2830105"/>
                <a:gd name="connsiteY737" fmla="*/ 1697494 h 1697494"/>
                <a:gd name="connsiteX738" fmla="*/ 2090707 w 2830105"/>
                <a:gd name="connsiteY738" fmla="*/ 1697494 h 1697494"/>
                <a:gd name="connsiteX739" fmla="*/ 2093548 w 2830105"/>
                <a:gd name="connsiteY739" fmla="*/ 1697494 h 1697494"/>
                <a:gd name="connsiteX740" fmla="*/ 2096374 w 2830105"/>
                <a:gd name="connsiteY740" fmla="*/ 1697494 h 1697494"/>
                <a:gd name="connsiteX741" fmla="*/ 2099201 w 2830105"/>
                <a:gd name="connsiteY741" fmla="*/ 1697494 h 1697494"/>
                <a:gd name="connsiteX742" fmla="*/ 2102041 w 2830105"/>
                <a:gd name="connsiteY742" fmla="*/ 1697494 h 1697494"/>
                <a:gd name="connsiteX743" fmla="*/ 2104868 w 2830105"/>
                <a:gd name="connsiteY743" fmla="*/ 1697494 h 1697494"/>
                <a:gd name="connsiteX744" fmla="*/ 2107709 w 2830105"/>
                <a:gd name="connsiteY744" fmla="*/ 1697494 h 1697494"/>
                <a:gd name="connsiteX745" fmla="*/ 2110535 w 2830105"/>
                <a:gd name="connsiteY745" fmla="*/ 1697494 h 1697494"/>
                <a:gd name="connsiteX746" fmla="*/ 2113376 w 2830105"/>
                <a:gd name="connsiteY746" fmla="*/ 1697494 h 1697494"/>
                <a:gd name="connsiteX747" fmla="*/ 2116203 w 2830105"/>
                <a:gd name="connsiteY747" fmla="*/ 1697494 h 1697494"/>
                <a:gd name="connsiteX748" fmla="*/ 2119044 w 2830105"/>
                <a:gd name="connsiteY748" fmla="*/ 1697494 h 1697494"/>
                <a:gd name="connsiteX749" fmla="*/ 2121870 w 2830105"/>
                <a:gd name="connsiteY749" fmla="*/ 1697494 h 1697494"/>
                <a:gd name="connsiteX750" fmla="*/ 2124711 w 2830105"/>
                <a:gd name="connsiteY750" fmla="*/ 1697494 h 1697494"/>
                <a:gd name="connsiteX751" fmla="*/ 2127537 w 2830105"/>
                <a:gd name="connsiteY751" fmla="*/ 1697494 h 1697494"/>
                <a:gd name="connsiteX752" fmla="*/ 2130364 w 2830105"/>
                <a:gd name="connsiteY752" fmla="*/ 1697494 h 1697494"/>
                <a:gd name="connsiteX753" fmla="*/ 2133205 w 2830105"/>
                <a:gd name="connsiteY753" fmla="*/ 1697494 h 1697494"/>
                <a:gd name="connsiteX754" fmla="*/ 2136031 w 2830105"/>
                <a:gd name="connsiteY754" fmla="*/ 1697494 h 1697494"/>
                <a:gd name="connsiteX755" fmla="*/ 2138872 w 2830105"/>
                <a:gd name="connsiteY755" fmla="*/ 1697494 h 1697494"/>
                <a:gd name="connsiteX756" fmla="*/ 2141699 w 2830105"/>
                <a:gd name="connsiteY756" fmla="*/ 1697494 h 1697494"/>
                <a:gd name="connsiteX757" fmla="*/ 2144540 w 2830105"/>
                <a:gd name="connsiteY757" fmla="*/ 1697494 h 1697494"/>
                <a:gd name="connsiteX758" fmla="*/ 2147366 w 2830105"/>
                <a:gd name="connsiteY758" fmla="*/ 1697494 h 1697494"/>
                <a:gd name="connsiteX759" fmla="*/ 2150207 w 2830105"/>
                <a:gd name="connsiteY759" fmla="*/ 1697494 h 1697494"/>
                <a:gd name="connsiteX760" fmla="*/ 2153033 w 2830105"/>
                <a:gd name="connsiteY760" fmla="*/ 1697494 h 1697494"/>
                <a:gd name="connsiteX761" fmla="*/ 2155860 w 2830105"/>
                <a:gd name="connsiteY761" fmla="*/ 1697494 h 1697494"/>
                <a:gd name="connsiteX762" fmla="*/ 2158701 w 2830105"/>
                <a:gd name="connsiteY762" fmla="*/ 1697494 h 1697494"/>
                <a:gd name="connsiteX763" fmla="*/ 2161527 w 2830105"/>
                <a:gd name="connsiteY763" fmla="*/ 1697494 h 1697494"/>
                <a:gd name="connsiteX764" fmla="*/ 2164368 w 2830105"/>
                <a:gd name="connsiteY764" fmla="*/ 1697494 h 1697494"/>
                <a:gd name="connsiteX765" fmla="*/ 2167195 w 2830105"/>
                <a:gd name="connsiteY765" fmla="*/ 1697494 h 1697494"/>
                <a:gd name="connsiteX766" fmla="*/ 2170036 w 2830105"/>
                <a:gd name="connsiteY766" fmla="*/ 1697494 h 1697494"/>
                <a:gd name="connsiteX767" fmla="*/ 2172862 w 2830105"/>
                <a:gd name="connsiteY767" fmla="*/ 1697494 h 1697494"/>
                <a:gd name="connsiteX768" fmla="*/ 2175703 w 2830105"/>
                <a:gd name="connsiteY768" fmla="*/ 1697494 h 1697494"/>
                <a:gd name="connsiteX769" fmla="*/ 2178530 w 2830105"/>
                <a:gd name="connsiteY769" fmla="*/ 1697494 h 1697494"/>
                <a:gd name="connsiteX770" fmla="*/ 2181356 w 2830105"/>
                <a:gd name="connsiteY770" fmla="*/ 1697494 h 1697494"/>
                <a:gd name="connsiteX771" fmla="*/ 2184197 w 2830105"/>
                <a:gd name="connsiteY771" fmla="*/ 1697494 h 1697494"/>
                <a:gd name="connsiteX772" fmla="*/ 2187023 w 2830105"/>
                <a:gd name="connsiteY772" fmla="*/ 1697494 h 1697494"/>
                <a:gd name="connsiteX773" fmla="*/ 2189864 w 2830105"/>
                <a:gd name="connsiteY773" fmla="*/ 1697494 h 1697494"/>
                <a:gd name="connsiteX774" fmla="*/ 2192691 w 2830105"/>
                <a:gd name="connsiteY774" fmla="*/ 1697494 h 1697494"/>
                <a:gd name="connsiteX775" fmla="*/ 2195532 w 2830105"/>
                <a:gd name="connsiteY775" fmla="*/ 1697494 h 1697494"/>
                <a:gd name="connsiteX776" fmla="*/ 2198358 w 2830105"/>
                <a:gd name="connsiteY776" fmla="*/ 1697494 h 1697494"/>
                <a:gd name="connsiteX777" fmla="*/ 2201199 w 2830105"/>
                <a:gd name="connsiteY777" fmla="*/ 1697494 h 1697494"/>
                <a:gd name="connsiteX778" fmla="*/ 2204026 w 2830105"/>
                <a:gd name="connsiteY778" fmla="*/ 1697494 h 1697494"/>
                <a:gd name="connsiteX779" fmla="*/ 2206852 w 2830105"/>
                <a:gd name="connsiteY779" fmla="*/ 1697494 h 1697494"/>
                <a:gd name="connsiteX780" fmla="*/ 2209693 w 2830105"/>
                <a:gd name="connsiteY780" fmla="*/ 1697494 h 1697494"/>
                <a:gd name="connsiteX781" fmla="*/ 2212519 w 2830105"/>
                <a:gd name="connsiteY781" fmla="*/ 1697494 h 1697494"/>
                <a:gd name="connsiteX782" fmla="*/ 2215360 w 2830105"/>
                <a:gd name="connsiteY782" fmla="*/ 1697494 h 1697494"/>
                <a:gd name="connsiteX783" fmla="*/ 2218187 w 2830105"/>
                <a:gd name="connsiteY783" fmla="*/ 1697494 h 1697494"/>
                <a:gd name="connsiteX784" fmla="*/ 2221028 w 2830105"/>
                <a:gd name="connsiteY784" fmla="*/ 1697494 h 1697494"/>
                <a:gd name="connsiteX785" fmla="*/ 2223854 w 2830105"/>
                <a:gd name="connsiteY785" fmla="*/ 1697494 h 1697494"/>
                <a:gd name="connsiteX786" fmla="*/ 2226695 w 2830105"/>
                <a:gd name="connsiteY786" fmla="*/ 1697494 h 1697494"/>
                <a:gd name="connsiteX787" fmla="*/ 2229522 w 2830105"/>
                <a:gd name="connsiteY787" fmla="*/ 1697494 h 1697494"/>
                <a:gd name="connsiteX788" fmla="*/ 2232362 w 2830105"/>
                <a:gd name="connsiteY788" fmla="*/ 1697494 h 1697494"/>
                <a:gd name="connsiteX789" fmla="*/ 2235189 w 2830105"/>
                <a:gd name="connsiteY789" fmla="*/ 1697494 h 1697494"/>
                <a:gd name="connsiteX790" fmla="*/ 2238015 w 2830105"/>
                <a:gd name="connsiteY790" fmla="*/ 1697494 h 1697494"/>
                <a:gd name="connsiteX791" fmla="*/ 2240856 w 2830105"/>
                <a:gd name="connsiteY791" fmla="*/ 1697494 h 1697494"/>
                <a:gd name="connsiteX792" fmla="*/ 2243683 w 2830105"/>
                <a:gd name="connsiteY792" fmla="*/ 1697494 h 1697494"/>
                <a:gd name="connsiteX793" fmla="*/ 2246524 w 2830105"/>
                <a:gd name="connsiteY793" fmla="*/ 1697494 h 1697494"/>
                <a:gd name="connsiteX794" fmla="*/ 2249350 w 2830105"/>
                <a:gd name="connsiteY794" fmla="*/ 1697494 h 1697494"/>
                <a:gd name="connsiteX795" fmla="*/ 2252191 w 2830105"/>
                <a:gd name="connsiteY795" fmla="*/ 1697494 h 1697494"/>
                <a:gd name="connsiteX796" fmla="*/ 2255018 w 2830105"/>
                <a:gd name="connsiteY796" fmla="*/ 1697494 h 1697494"/>
                <a:gd name="connsiteX797" fmla="*/ 2257858 w 2830105"/>
                <a:gd name="connsiteY797" fmla="*/ 1697494 h 1697494"/>
                <a:gd name="connsiteX798" fmla="*/ 2260685 w 2830105"/>
                <a:gd name="connsiteY798" fmla="*/ 1697494 h 1697494"/>
                <a:gd name="connsiteX799" fmla="*/ 2263511 w 2830105"/>
                <a:gd name="connsiteY799" fmla="*/ 1697494 h 1697494"/>
                <a:gd name="connsiteX800" fmla="*/ 2266352 w 2830105"/>
                <a:gd name="connsiteY800" fmla="*/ 1697494 h 1697494"/>
                <a:gd name="connsiteX801" fmla="*/ 2269179 w 2830105"/>
                <a:gd name="connsiteY801" fmla="*/ 1697494 h 1697494"/>
                <a:gd name="connsiteX802" fmla="*/ 2272020 w 2830105"/>
                <a:gd name="connsiteY802" fmla="*/ 1697494 h 1697494"/>
                <a:gd name="connsiteX803" fmla="*/ 2274846 w 2830105"/>
                <a:gd name="connsiteY803" fmla="*/ 1697494 h 1697494"/>
                <a:gd name="connsiteX804" fmla="*/ 2277687 w 2830105"/>
                <a:gd name="connsiteY804" fmla="*/ 1697494 h 1697494"/>
                <a:gd name="connsiteX805" fmla="*/ 2280514 w 2830105"/>
                <a:gd name="connsiteY805" fmla="*/ 1697494 h 1697494"/>
                <a:gd name="connsiteX806" fmla="*/ 2283354 w 2830105"/>
                <a:gd name="connsiteY806" fmla="*/ 1697494 h 1697494"/>
                <a:gd name="connsiteX807" fmla="*/ 2286181 w 2830105"/>
                <a:gd name="connsiteY807" fmla="*/ 1697494 h 1697494"/>
                <a:gd name="connsiteX808" fmla="*/ 2289007 w 2830105"/>
                <a:gd name="connsiteY808" fmla="*/ 1697494 h 1697494"/>
                <a:gd name="connsiteX809" fmla="*/ 2291848 w 2830105"/>
                <a:gd name="connsiteY809" fmla="*/ 1697494 h 1697494"/>
                <a:gd name="connsiteX810" fmla="*/ 2294675 w 2830105"/>
                <a:gd name="connsiteY810" fmla="*/ 1697494 h 1697494"/>
                <a:gd name="connsiteX811" fmla="*/ 2297516 w 2830105"/>
                <a:gd name="connsiteY811" fmla="*/ 1697494 h 1697494"/>
                <a:gd name="connsiteX812" fmla="*/ 2300342 w 2830105"/>
                <a:gd name="connsiteY812" fmla="*/ 1697494 h 1697494"/>
                <a:gd name="connsiteX813" fmla="*/ 2303183 w 2830105"/>
                <a:gd name="connsiteY813" fmla="*/ 1697494 h 1697494"/>
                <a:gd name="connsiteX814" fmla="*/ 2306010 w 2830105"/>
                <a:gd name="connsiteY814" fmla="*/ 1697494 h 1697494"/>
                <a:gd name="connsiteX815" fmla="*/ 2308850 w 2830105"/>
                <a:gd name="connsiteY815" fmla="*/ 1697494 h 1697494"/>
                <a:gd name="connsiteX816" fmla="*/ 2311677 w 2830105"/>
                <a:gd name="connsiteY816" fmla="*/ 1697494 h 1697494"/>
                <a:gd name="connsiteX817" fmla="*/ 2314503 w 2830105"/>
                <a:gd name="connsiteY817" fmla="*/ 1697494 h 1697494"/>
                <a:gd name="connsiteX818" fmla="*/ 2317344 w 2830105"/>
                <a:gd name="connsiteY818" fmla="*/ 1697494 h 1697494"/>
                <a:gd name="connsiteX819" fmla="*/ 2320171 w 2830105"/>
                <a:gd name="connsiteY819" fmla="*/ 1697494 h 1697494"/>
                <a:gd name="connsiteX820" fmla="*/ 2323012 w 2830105"/>
                <a:gd name="connsiteY820" fmla="*/ 1697494 h 1697494"/>
                <a:gd name="connsiteX821" fmla="*/ 2325838 w 2830105"/>
                <a:gd name="connsiteY821" fmla="*/ 1697494 h 1697494"/>
                <a:gd name="connsiteX822" fmla="*/ 2328679 w 2830105"/>
                <a:gd name="connsiteY822" fmla="*/ 1697494 h 1697494"/>
                <a:gd name="connsiteX823" fmla="*/ 2331506 w 2830105"/>
                <a:gd name="connsiteY823" fmla="*/ 1697494 h 1697494"/>
                <a:gd name="connsiteX824" fmla="*/ 2334346 w 2830105"/>
                <a:gd name="connsiteY824" fmla="*/ 1697494 h 1697494"/>
                <a:gd name="connsiteX825" fmla="*/ 2337173 w 2830105"/>
                <a:gd name="connsiteY825" fmla="*/ 1697494 h 1697494"/>
                <a:gd name="connsiteX826" fmla="*/ 2340014 w 2830105"/>
                <a:gd name="connsiteY826" fmla="*/ 1697494 h 1697494"/>
                <a:gd name="connsiteX827" fmla="*/ 2342840 w 2830105"/>
                <a:gd name="connsiteY827" fmla="*/ 1697494 h 1697494"/>
                <a:gd name="connsiteX828" fmla="*/ 2345667 w 2830105"/>
                <a:gd name="connsiteY828" fmla="*/ 1697494 h 1697494"/>
                <a:gd name="connsiteX829" fmla="*/ 2348508 w 2830105"/>
                <a:gd name="connsiteY829" fmla="*/ 1697494 h 1697494"/>
                <a:gd name="connsiteX830" fmla="*/ 2351334 w 2830105"/>
                <a:gd name="connsiteY830" fmla="*/ 1697494 h 1697494"/>
                <a:gd name="connsiteX831" fmla="*/ 2354175 w 2830105"/>
                <a:gd name="connsiteY831" fmla="*/ 1697494 h 1697494"/>
                <a:gd name="connsiteX832" fmla="*/ 2357002 w 2830105"/>
                <a:gd name="connsiteY832" fmla="*/ 1697494 h 1697494"/>
                <a:gd name="connsiteX833" fmla="*/ 2359843 w 2830105"/>
                <a:gd name="connsiteY833" fmla="*/ 1697494 h 1697494"/>
                <a:gd name="connsiteX834" fmla="*/ 2362669 w 2830105"/>
                <a:gd name="connsiteY834" fmla="*/ 1697494 h 1697494"/>
                <a:gd name="connsiteX835" fmla="*/ 2365510 w 2830105"/>
                <a:gd name="connsiteY835" fmla="*/ 1697494 h 1697494"/>
                <a:gd name="connsiteX836" fmla="*/ 2368336 w 2830105"/>
                <a:gd name="connsiteY836" fmla="*/ 1697494 h 1697494"/>
                <a:gd name="connsiteX837" fmla="*/ 2371163 w 2830105"/>
                <a:gd name="connsiteY837" fmla="*/ 1697494 h 1697494"/>
                <a:gd name="connsiteX838" fmla="*/ 2374004 w 2830105"/>
                <a:gd name="connsiteY838" fmla="*/ 1697494 h 1697494"/>
                <a:gd name="connsiteX839" fmla="*/ 2376830 w 2830105"/>
                <a:gd name="connsiteY839" fmla="*/ 1697494 h 1697494"/>
                <a:gd name="connsiteX840" fmla="*/ 2379671 w 2830105"/>
                <a:gd name="connsiteY840" fmla="*/ 1697494 h 1697494"/>
                <a:gd name="connsiteX841" fmla="*/ 2382498 w 2830105"/>
                <a:gd name="connsiteY841" fmla="*/ 1697494 h 1697494"/>
                <a:gd name="connsiteX842" fmla="*/ 2385339 w 2830105"/>
                <a:gd name="connsiteY842" fmla="*/ 1697494 h 1697494"/>
                <a:gd name="connsiteX843" fmla="*/ 2388165 w 2830105"/>
                <a:gd name="connsiteY843" fmla="*/ 1697494 h 1697494"/>
                <a:gd name="connsiteX844" fmla="*/ 2391006 w 2830105"/>
                <a:gd name="connsiteY844" fmla="*/ 1697494 h 1697494"/>
                <a:gd name="connsiteX845" fmla="*/ 2393832 w 2830105"/>
                <a:gd name="connsiteY845" fmla="*/ 1697494 h 1697494"/>
                <a:gd name="connsiteX846" fmla="*/ 2396659 w 2830105"/>
                <a:gd name="connsiteY846" fmla="*/ 1697494 h 1697494"/>
                <a:gd name="connsiteX847" fmla="*/ 2399500 w 2830105"/>
                <a:gd name="connsiteY847" fmla="*/ 1697494 h 1697494"/>
                <a:gd name="connsiteX848" fmla="*/ 2402326 w 2830105"/>
                <a:gd name="connsiteY848" fmla="*/ 1697494 h 1697494"/>
                <a:gd name="connsiteX849" fmla="*/ 2405167 w 2830105"/>
                <a:gd name="connsiteY849" fmla="*/ 1697494 h 1697494"/>
                <a:gd name="connsiteX850" fmla="*/ 2407994 w 2830105"/>
                <a:gd name="connsiteY850" fmla="*/ 1697494 h 1697494"/>
                <a:gd name="connsiteX851" fmla="*/ 2410835 w 2830105"/>
                <a:gd name="connsiteY851" fmla="*/ 1697494 h 1697494"/>
                <a:gd name="connsiteX852" fmla="*/ 2413661 w 2830105"/>
                <a:gd name="connsiteY852" fmla="*/ 1697494 h 1697494"/>
                <a:gd name="connsiteX853" fmla="*/ 2416502 w 2830105"/>
                <a:gd name="connsiteY853" fmla="*/ 1697494 h 1697494"/>
                <a:gd name="connsiteX854" fmla="*/ 2419328 w 2830105"/>
                <a:gd name="connsiteY854" fmla="*/ 1697494 h 1697494"/>
                <a:gd name="connsiteX855" fmla="*/ 2422169 w 2830105"/>
                <a:gd name="connsiteY855" fmla="*/ 1697494 h 1697494"/>
                <a:gd name="connsiteX856" fmla="*/ 2424996 w 2830105"/>
                <a:gd name="connsiteY856" fmla="*/ 1697494 h 1697494"/>
                <a:gd name="connsiteX857" fmla="*/ 2427822 w 2830105"/>
                <a:gd name="connsiteY857" fmla="*/ 1697494 h 1697494"/>
                <a:gd name="connsiteX858" fmla="*/ 2430663 w 2830105"/>
                <a:gd name="connsiteY858" fmla="*/ 1697494 h 1697494"/>
                <a:gd name="connsiteX859" fmla="*/ 2433490 w 2830105"/>
                <a:gd name="connsiteY859" fmla="*/ 1697494 h 1697494"/>
                <a:gd name="connsiteX860" fmla="*/ 2436331 w 2830105"/>
                <a:gd name="connsiteY860" fmla="*/ 1697494 h 1697494"/>
                <a:gd name="connsiteX861" fmla="*/ 2439157 w 2830105"/>
                <a:gd name="connsiteY861" fmla="*/ 1697494 h 1697494"/>
                <a:gd name="connsiteX862" fmla="*/ 2441998 w 2830105"/>
                <a:gd name="connsiteY862" fmla="*/ 1697494 h 1697494"/>
                <a:gd name="connsiteX863" fmla="*/ 2444824 w 2830105"/>
                <a:gd name="connsiteY863" fmla="*/ 1697494 h 1697494"/>
                <a:gd name="connsiteX864" fmla="*/ 2447665 w 2830105"/>
                <a:gd name="connsiteY864" fmla="*/ 1697494 h 1697494"/>
                <a:gd name="connsiteX865" fmla="*/ 2450492 w 2830105"/>
                <a:gd name="connsiteY865" fmla="*/ 1697494 h 1697494"/>
                <a:gd name="connsiteX866" fmla="*/ 2453318 w 2830105"/>
                <a:gd name="connsiteY866" fmla="*/ 1697494 h 1697494"/>
                <a:gd name="connsiteX867" fmla="*/ 2456159 w 2830105"/>
                <a:gd name="connsiteY867" fmla="*/ 1697494 h 1697494"/>
                <a:gd name="connsiteX868" fmla="*/ 2458986 w 2830105"/>
                <a:gd name="connsiteY868" fmla="*/ 1697494 h 1697494"/>
                <a:gd name="connsiteX869" fmla="*/ 2461827 w 2830105"/>
                <a:gd name="connsiteY869" fmla="*/ 1697494 h 1697494"/>
                <a:gd name="connsiteX870" fmla="*/ 2464653 w 2830105"/>
                <a:gd name="connsiteY870" fmla="*/ 1697494 h 1697494"/>
                <a:gd name="connsiteX871" fmla="*/ 2467494 w 2830105"/>
                <a:gd name="connsiteY871" fmla="*/ 1697494 h 1697494"/>
                <a:gd name="connsiteX872" fmla="*/ 2470320 w 2830105"/>
                <a:gd name="connsiteY872" fmla="*/ 1697494 h 1697494"/>
                <a:gd name="connsiteX873" fmla="*/ 2473161 w 2830105"/>
                <a:gd name="connsiteY873" fmla="*/ 1697494 h 1697494"/>
                <a:gd name="connsiteX874" fmla="*/ 2475988 w 2830105"/>
                <a:gd name="connsiteY874" fmla="*/ 1697494 h 1697494"/>
                <a:gd name="connsiteX875" fmla="*/ 2478814 w 2830105"/>
                <a:gd name="connsiteY875" fmla="*/ 1697494 h 1697494"/>
                <a:gd name="connsiteX876" fmla="*/ 2481655 w 2830105"/>
                <a:gd name="connsiteY876" fmla="*/ 1697494 h 1697494"/>
                <a:gd name="connsiteX877" fmla="*/ 2484482 w 2830105"/>
                <a:gd name="connsiteY877" fmla="*/ 1697494 h 1697494"/>
                <a:gd name="connsiteX878" fmla="*/ 2487323 w 2830105"/>
                <a:gd name="connsiteY878" fmla="*/ 1697494 h 1697494"/>
                <a:gd name="connsiteX879" fmla="*/ 2490149 w 2830105"/>
                <a:gd name="connsiteY879" fmla="*/ 1697494 h 1697494"/>
                <a:gd name="connsiteX880" fmla="*/ 2492990 w 2830105"/>
                <a:gd name="connsiteY880" fmla="*/ 1697494 h 1697494"/>
                <a:gd name="connsiteX881" fmla="*/ 2495816 w 2830105"/>
                <a:gd name="connsiteY881" fmla="*/ 1697494 h 1697494"/>
                <a:gd name="connsiteX882" fmla="*/ 2498657 w 2830105"/>
                <a:gd name="connsiteY882" fmla="*/ 1697494 h 1697494"/>
                <a:gd name="connsiteX883" fmla="*/ 2501484 w 2830105"/>
                <a:gd name="connsiteY883" fmla="*/ 1697494 h 1697494"/>
                <a:gd name="connsiteX884" fmla="*/ 2504310 w 2830105"/>
                <a:gd name="connsiteY884" fmla="*/ 1697494 h 1697494"/>
                <a:gd name="connsiteX885" fmla="*/ 2507151 w 2830105"/>
                <a:gd name="connsiteY885" fmla="*/ 1697494 h 1697494"/>
                <a:gd name="connsiteX886" fmla="*/ 2509978 w 2830105"/>
                <a:gd name="connsiteY886" fmla="*/ 1697494 h 1697494"/>
                <a:gd name="connsiteX887" fmla="*/ 2512819 w 2830105"/>
                <a:gd name="connsiteY887" fmla="*/ 1697494 h 1697494"/>
                <a:gd name="connsiteX888" fmla="*/ 2515645 w 2830105"/>
                <a:gd name="connsiteY888" fmla="*/ 1697494 h 1697494"/>
                <a:gd name="connsiteX889" fmla="*/ 2518486 w 2830105"/>
                <a:gd name="connsiteY889" fmla="*/ 1697494 h 1697494"/>
                <a:gd name="connsiteX890" fmla="*/ 2521313 w 2830105"/>
                <a:gd name="connsiteY890" fmla="*/ 1697494 h 1697494"/>
                <a:gd name="connsiteX891" fmla="*/ 2524153 w 2830105"/>
                <a:gd name="connsiteY891" fmla="*/ 1697494 h 1697494"/>
                <a:gd name="connsiteX892" fmla="*/ 2526980 w 2830105"/>
                <a:gd name="connsiteY892" fmla="*/ 1697494 h 1697494"/>
                <a:gd name="connsiteX893" fmla="*/ 2529821 w 2830105"/>
                <a:gd name="connsiteY893" fmla="*/ 1697494 h 1697494"/>
                <a:gd name="connsiteX894" fmla="*/ 2532647 w 2830105"/>
                <a:gd name="connsiteY894" fmla="*/ 1697494 h 1697494"/>
                <a:gd name="connsiteX895" fmla="*/ 2535474 w 2830105"/>
                <a:gd name="connsiteY895" fmla="*/ 1697494 h 1697494"/>
                <a:gd name="connsiteX896" fmla="*/ 2538315 w 2830105"/>
                <a:gd name="connsiteY896" fmla="*/ 1697494 h 1697494"/>
                <a:gd name="connsiteX897" fmla="*/ 2541141 w 2830105"/>
                <a:gd name="connsiteY897" fmla="*/ 1697494 h 1697494"/>
                <a:gd name="connsiteX898" fmla="*/ 2543982 w 2830105"/>
                <a:gd name="connsiteY898" fmla="*/ 1697494 h 1697494"/>
                <a:gd name="connsiteX899" fmla="*/ 2546809 w 2830105"/>
                <a:gd name="connsiteY899" fmla="*/ 1697494 h 1697494"/>
                <a:gd name="connsiteX900" fmla="*/ 2549649 w 2830105"/>
                <a:gd name="connsiteY900" fmla="*/ 1697494 h 1697494"/>
                <a:gd name="connsiteX901" fmla="*/ 2552476 w 2830105"/>
                <a:gd name="connsiteY901" fmla="*/ 1697494 h 1697494"/>
                <a:gd name="connsiteX902" fmla="*/ 2555317 w 2830105"/>
                <a:gd name="connsiteY902" fmla="*/ 1697494 h 1697494"/>
                <a:gd name="connsiteX903" fmla="*/ 2558143 w 2830105"/>
                <a:gd name="connsiteY903" fmla="*/ 1697494 h 1697494"/>
                <a:gd name="connsiteX904" fmla="*/ 2560970 w 2830105"/>
                <a:gd name="connsiteY904" fmla="*/ 1697494 h 1697494"/>
                <a:gd name="connsiteX905" fmla="*/ 2563811 w 2830105"/>
                <a:gd name="connsiteY905" fmla="*/ 1697494 h 1697494"/>
                <a:gd name="connsiteX906" fmla="*/ 2566637 w 2830105"/>
                <a:gd name="connsiteY906" fmla="*/ 1697494 h 1697494"/>
                <a:gd name="connsiteX907" fmla="*/ 2569478 w 2830105"/>
                <a:gd name="connsiteY907" fmla="*/ 1697494 h 1697494"/>
                <a:gd name="connsiteX908" fmla="*/ 2572305 w 2830105"/>
                <a:gd name="connsiteY908" fmla="*/ 1697494 h 1697494"/>
                <a:gd name="connsiteX909" fmla="*/ 2575145 w 2830105"/>
                <a:gd name="connsiteY909" fmla="*/ 1697494 h 1697494"/>
                <a:gd name="connsiteX910" fmla="*/ 2577972 w 2830105"/>
                <a:gd name="connsiteY910" fmla="*/ 1697494 h 1697494"/>
                <a:gd name="connsiteX911" fmla="*/ 2580813 w 2830105"/>
                <a:gd name="connsiteY911" fmla="*/ 1697494 h 1697494"/>
                <a:gd name="connsiteX912" fmla="*/ 2583639 w 2830105"/>
                <a:gd name="connsiteY912" fmla="*/ 1697494 h 1697494"/>
                <a:gd name="connsiteX913" fmla="*/ 2586466 w 2830105"/>
                <a:gd name="connsiteY913" fmla="*/ 1697494 h 1697494"/>
                <a:gd name="connsiteX914" fmla="*/ 2589307 w 2830105"/>
                <a:gd name="connsiteY914" fmla="*/ 1697494 h 1697494"/>
                <a:gd name="connsiteX915" fmla="*/ 2592133 w 2830105"/>
                <a:gd name="connsiteY915" fmla="*/ 1697494 h 1697494"/>
                <a:gd name="connsiteX916" fmla="*/ 2594974 w 2830105"/>
                <a:gd name="connsiteY916" fmla="*/ 1697494 h 1697494"/>
                <a:gd name="connsiteX917" fmla="*/ 2597801 w 2830105"/>
                <a:gd name="connsiteY917" fmla="*/ 1697494 h 1697494"/>
                <a:gd name="connsiteX918" fmla="*/ 2600641 w 2830105"/>
                <a:gd name="connsiteY918" fmla="*/ 1697494 h 1697494"/>
                <a:gd name="connsiteX919" fmla="*/ 2603468 w 2830105"/>
                <a:gd name="connsiteY919" fmla="*/ 1697494 h 1697494"/>
                <a:gd name="connsiteX920" fmla="*/ 2606309 w 2830105"/>
                <a:gd name="connsiteY920" fmla="*/ 1697494 h 1697494"/>
                <a:gd name="connsiteX921" fmla="*/ 2609135 w 2830105"/>
                <a:gd name="connsiteY921" fmla="*/ 1697494 h 1697494"/>
                <a:gd name="connsiteX922" fmla="*/ 2611976 w 2830105"/>
                <a:gd name="connsiteY922" fmla="*/ 1697494 h 1697494"/>
                <a:gd name="connsiteX923" fmla="*/ 2614803 w 2830105"/>
                <a:gd name="connsiteY923" fmla="*/ 1697494 h 1697494"/>
                <a:gd name="connsiteX924" fmla="*/ 2617629 w 2830105"/>
                <a:gd name="connsiteY924" fmla="*/ 1697494 h 1697494"/>
                <a:gd name="connsiteX925" fmla="*/ 2620470 w 2830105"/>
                <a:gd name="connsiteY925" fmla="*/ 1697494 h 1697494"/>
                <a:gd name="connsiteX926" fmla="*/ 2623297 w 2830105"/>
                <a:gd name="connsiteY926" fmla="*/ 1697494 h 1697494"/>
                <a:gd name="connsiteX927" fmla="*/ 2626137 w 2830105"/>
                <a:gd name="connsiteY927" fmla="*/ 1697494 h 1697494"/>
                <a:gd name="connsiteX928" fmla="*/ 2628964 w 2830105"/>
                <a:gd name="connsiteY928" fmla="*/ 1697494 h 1697494"/>
                <a:gd name="connsiteX929" fmla="*/ 2631805 w 2830105"/>
                <a:gd name="connsiteY929" fmla="*/ 1697494 h 1697494"/>
                <a:gd name="connsiteX930" fmla="*/ 2634631 w 2830105"/>
                <a:gd name="connsiteY930" fmla="*/ 1697494 h 1697494"/>
                <a:gd name="connsiteX931" fmla="*/ 2637472 w 2830105"/>
                <a:gd name="connsiteY931" fmla="*/ 1697494 h 1697494"/>
                <a:gd name="connsiteX932" fmla="*/ 2640299 w 2830105"/>
                <a:gd name="connsiteY932" fmla="*/ 1697494 h 1697494"/>
                <a:gd name="connsiteX933" fmla="*/ 2643125 w 2830105"/>
                <a:gd name="connsiteY933" fmla="*/ 1697494 h 1697494"/>
                <a:gd name="connsiteX934" fmla="*/ 2645966 w 2830105"/>
                <a:gd name="connsiteY934" fmla="*/ 1697494 h 1697494"/>
                <a:gd name="connsiteX935" fmla="*/ 2648793 w 2830105"/>
                <a:gd name="connsiteY935" fmla="*/ 1697494 h 1697494"/>
                <a:gd name="connsiteX936" fmla="*/ 2651633 w 2830105"/>
                <a:gd name="connsiteY936" fmla="*/ 1697494 h 1697494"/>
                <a:gd name="connsiteX937" fmla="*/ 2654460 w 2830105"/>
                <a:gd name="connsiteY937" fmla="*/ 1697494 h 1697494"/>
                <a:gd name="connsiteX938" fmla="*/ 2657301 w 2830105"/>
                <a:gd name="connsiteY938" fmla="*/ 1697494 h 1697494"/>
                <a:gd name="connsiteX939" fmla="*/ 2660127 w 2830105"/>
                <a:gd name="connsiteY939" fmla="*/ 1697494 h 1697494"/>
                <a:gd name="connsiteX940" fmla="*/ 2662968 w 2830105"/>
                <a:gd name="connsiteY940" fmla="*/ 1697494 h 1697494"/>
                <a:gd name="connsiteX941" fmla="*/ 2665795 w 2830105"/>
                <a:gd name="connsiteY941" fmla="*/ 1697494 h 1697494"/>
                <a:gd name="connsiteX942" fmla="*/ 2668621 w 2830105"/>
                <a:gd name="connsiteY942" fmla="*/ 1697494 h 1697494"/>
                <a:gd name="connsiteX943" fmla="*/ 2671462 w 2830105"/>
                <a:gd name="connsiteY943" fmla="*/ 1697494 h 1697494"/>
                <a:gd name="connsiteX944" fmla="*/ 2674289 w 2830105"/>
                <a:gd name="connsiteY944" fmla="*/ 1697494 h 1697494"/>
                <a:gd name="connsiteX945" fmla="*/ 2677130 w 2830105"/>
                <a:gd name="connsiteY945" fmla="*/ 1697494 h 1697494"/>
                <a:gd name="connsiteX946" fmla="*/ 2679956 w 2830105"/>
                <a:gd name="connsiteY946" fmla="*/ 1697494 h 1697494"/>
                <a:gd name="connsiteX947" fmla="*/ 2682797 w 2830105"/>
                <a:gd name="connsiteY947" fmla="*/ 1697494 h 1697494"/>
                <a:gd name="connsiteX948" fmla="*/ 2685623 w 2830105"/>
                <a:gd name="connsiteY948" fmla="*/ 1697494 h 1697494"/>
                <a:gd name="connsiteX949" fmla="*/ 2688464 w 2830105"/>
                <a:gd name="connsiteY949" fmla="*/ 1697494 h 1697494"/>
                <a:gd name="connsiteX950" fmla="*/ 2691291 w 2830105"/>
                <a:gd name="connsiteY950" fmla="*/ 1697494 h 1697494"/>
                <a:gd name="connsiteX951" fmla="*/ 2694117 w 2830105"/>
                <a:gd name="connsiteY951" fmla="*/ 1697494 h 1697494"/>
                <a:gd name="connsiteX952" fmla="*/ 2696958 w 2830105"/>
                <a:gd name="connsiteY952" fmla="*/ 1697494 h 1697494"/>
                <a:gd name="connsiteX953" fmla="*/ 2699785 w 2830105"/>
                <a:gd name="connsiteY953" fmla="*/ 1697494 h 1697494"/>
                <a:gd name="connsiteX954" fmla="*/ 2702626 w 2830105"/>
                <a:gd name="connsiteY954" fmla="*/ 1697494 h 1697494"/>
                <a:gd name="connsiteX955" fmla="*/ 2705452 w 2830105"/>
                <a:gd name="connsiteY955" fmla="*/ 1697494 h 1697494"/>
                <a:gd name="connsiteX956" fmla="*/ 2708293 w 2830105"/>
                <a:gd name="connsiteY956" fmla="*/ 1697494 h 1697494"/>
                <a:gd name="connsiteX957" fmla="*/ 2711119 w 2830105"/>
                <a:gd name="connsiteY957" fmla="*/ 1697494 h 1697494"/>
                <a:gd name="connsiteX958" fmla="*/ 2713960 w 2830105"/>
                <a:gd name="connsiteY958" fmla="*/ 1697494 h 1697494"/>
                <a:gd name="connsiteX959" fmla="*/ 2716787 w 2830105"/>
                <a:gd name="connsiteY959" fmla="*/ 1697494 h 1697494"/>
                <a:gd name="connsiteX960" fmla="*/ 2719628 w 2830105"/>
                <a:gd name="connsiteY960" fmla="*/ 1697494 h 1697494"/>
                <a:gd name="connsiteX961" fmla="*/ 2722454 w 2830105"/>
                <a:gd name="connsiteY961" fmla="*/ 1697494 h 1697494"/>
                <a:gd name="connsiteX962" fmla="*/ 2725281 w 2830105"/>
                <a:gd name="connsiteY962" fmla="*/ 1697494 h 1697494"/>
                <a:gd name="connsiteX963" fmla="*/ 2728122 w 2830105"/>
                <a:gd name="connsiteY963" fmla="*/ 1697494 h 1697494"/>
                <a:gd name="connsiteX964" fmla="*/ 2730948 w 2830105"/>
                <a:gd name="connsiteY964" fmla="*/ 1697494 h 1697494"/>
                <a:gd name="connsiteX965" fmla="*/ 2733789 w 2830105"/>
                <a:gd name="connsiteY965" fmla="*/ 1697494 h 1697494"/>
                <a:gd name="connsiteX966" fmla="*/ 2736615 w 2830105"/>
                <a:gd name="connsiteY966" fmla="*/ 1697494 h 1697494"/>
                <a:gd name="connsiteX967" fmla="*/ 2739456 w 2830105"/>
                <a:gd name="connsiteY967" fmla="*/ 1697494 h 1697494"/>
                <a:gd name="connsiteX968" fmla="*/ 2742283 w 2830105"/>
                <a:gd name="connsiteY968" fmla="*/ 1697494 h 1697494"/>
                <a:gd name="connsiteX969" fmla="*/ 2745124 w 2830105"/>
                <a:gd name="connsiteY969" fmla="*/ 1697494 h 1697494"/>
                <a:gd name="connsiteX970" fmla="*/ 2747950 w 2830105"/>
                <a:gd name="connsiteY970" fmla="*/ 1697494 h 1697494"/>
                <a:gd name="connsiteX971" fmla="*/ 2750777 w 2830105"/>
                <a:gd name="connsiteY971" fmla="*/ 1697494 h 1697494"/>
                <a:gd name="connsiteX972" fmla="*/ 2753618 w 2830105"/>
                <a:gd name="connsiteY972" fmla="*/ 1697494 h 1697494"/>
                <a:gd name="connsiteX973" fmla="*/ 2756444 w 2830105"/>
                <a:gd name="connsiteY973" fmla="*/ 1697494 h 1697494"/>
                <a:gd name="connsiteX974" fmla="*/ 2759285 w 2830105"/>
                <a:gd name="connsiteY974" fmla="*/ 1697494 h 1697494"/>
                <a:gd name="connsiteX975" fmla="*/ 2762111 w 2830105"/>
                <a:gd name="connsiteY975" fmla="*/ 1697494 h 1697494"/>
                <a:gd name="connsiteX976" fmla="*/ 2764952 w 2830105"/>
                <a:gd name="connsiteY976" fmla="*/ 1697494 h 1697494"/>
                <a:gd name="connsiteX977" fmla="*/ 2767779 w 2830105"/>
                <a:gd name="connsiteY977" fmla="*/ 1697494 h 1697494"/>
                <a:gd name="connsiteX978" fmla="*/ 2770620 w 2830105"/>
                <a:gd name="connsiteY978" fmla="*/ 1697494 h 1697494"/>
                <a:gd name="connsiteX979" fmla="*/ 2773446 w 2830105"/>
                <a:gd name="connsiteY979" fmla="*/ 1697494 h 1697494"/>
                <a:gd name="connsiteX980" fmla="*/ 2776273 w 2830105"/>
                <a:gd name="connsiteY980" fmla="*/ 1697494 h 1697494"/>
                <a:gd name="connsiteX981" fmla="*/ 2779114 w 2830105"/>
                <a:gd name="connsiteY981" fmla="*/ 1697494 h 1697494"/>
                <a:gd name="connsiteX982" fmla="*/ 2781940 w 2830105"/>
                <a:gd name="connsiteY982" fmla="*/ 1697494 h 1697494"/>
                <a:gd name="connsiteX983" fmla="*/ 2784781 w 2830105"/>
                <a:gd name="connsiteY983" fmla="*/ 1697494 h 1697494"/>
                <a:gd name="connsiteX984" fmla="*/ 2787607 w 2830105"/>
                <a:gd name="connsiteY984" fmla="*/ 1697494 h 1697494"/>
                <a:gd name="connsiteX985" fmla="*/ 2790448 w 2830105"/>
                <a:gd name="connsiteY985" fmla="*/ 1697494 h 1697494"/>
                <a:gd name="connsiteX986" fmla="*/ 2793275 w 2830105"/>
                <a:gd name="connsiteY986" fmla="*/ 1697494 h 1697494"/>
                <a:gd name="connsiteX987" fmla="*/ 2796116 w 2830105"/>
                <a:gd name="connsiteY987" fmla="*/ 1697494 h 1697494"/>
                <a:gd name="connsiteX988" fmla="*/ 2798942 w 2830105"/>
                <a:gd name="connsiteY988" fmla="*/ 1697494 h 1697494"/>
                <a:gd name="connsiteX989" fmla="*/ 2801783 w 2830105"/>
                <a:gd name="connsiteY989" fmla="*/ 1697494 h 1697494"/>
                <a:gd name="connsiteX990" fmla="*/ 2804610 w 2830105"/>
                <a:gd name="connsiteY990" fmla="*/ 1697494 h 1697494"/>
                <a:gd name="connsiteX991" fmla="*/ 2807436 w 2830105"/>
                <a:gd name="connsiteY991" fmla="*/ 1697494 h 1697494"/>
                <a:gd name="connsiteX992" fmla="*/ 2810277 w 2830105"/>
                <a:gd name="connsiteY992" fmla="*/ 1697494 h 1697494"/>
                <a:gd name="connsiteX993" fmla="*/ 2813103 w 2830105"/>
                <a:gd name="connsiteY993" fmla="*/ 1697494 h 1697494"/>
                <a:gd name="connsiteX994" fmla="*/ 2815944 w 2830105"/>
                <a:gd name="connsiteY994" fmla="*/ 1697494 h 1697494"/>
                <a:gd name="connsiteX995" fmla="*/ 2818771 w 2830105"/>
                <a:gd name="connsiteY995" fmla="*/ 1697494 h 1697494"/>
                <a:gd name="connsiteX996" fmla="*/ 2821612 w 2830105"/>
                <a:gd name="connsiteY996" fmla="*/ 1697494 h 1697494"/>
                <a:gd name="connsiteX997" fmla="*/ 2824438 w 2830105"/>
                <a:gd name="connsiteY997" fmla="*/ 1697494 h 1697494"/>
                <a:gd name="connsiteX998" fmla="*/ 2827279 w 2830105"/>
                <a:gd name="connsiteY998" fmla="*/ 1697494 h 1697494"/>
                <a:gd name="connsiteX999" fmla="*/ 2830106 w 2830105"/>
                <a:gd name="connsiteY999" fmla="*/ 1697494 h 1697494"/>
                <a:gd name="connsiteX1000" fmla="*/ 2830106 w 2830105"/>
                <a:gd name="connsiteY1000" fmla="*/ 1697494 h 1697494"/>
                <a:gd name="connsiteX1001" fmla="*/ 2827279 w 2830105"/>
                <a:gd name="connsiteY1001" fmla="*/ 1697494 h 1697494"/>
                <a:gd name="connsiteX1002" fmla="*/ 2824438 w 2830105"/>
                <a:gd name="connsiteY1002" fmla="*/ 1697494 h 1697494"/>
                <a:gd name="connsiteX1003" fmla="*/ 2821612 w 2830105"/>
                <a:gd name="connsiteY1003" fmla="*/ 1697494 h 1697494"/>
                <a:gd name="connsiteX1004" fmla="*/ 2818771 w 2830105"/>
                <a:gd name="connsiteY1004" fmla="*/ 1697494 h 1697494"/>
                <a:gd name="connsiteX1005" fmla="*/ 2815944 w 2830105"/>
                <a:gd name="connsiteY1005" fmla="*/ 1697494 h 1697494"/>
                <a:gd name="connsiteX1006" fmla="*/ 2813103 w 2830105"/>
                <a:gd name="connsiteY1006" fmla="*/ 1697494 h 1697494"/>
                <a:gd name="connsiteX1007" fmla="*/ 2810277 w 2830105"/>
                <a:gd name="connsiteY1007" fmla="*/ 1697494 h 1697494"/>
                <a:gd name="connsiteX1008" fmla="*/ 2807436 w 2830105"/>
                <a:gd name="connsiteY1008" fmla="*/ 1697494 h 1697494"/>
                <a:gd name="connsiteX1009" fmla="*/ 2804610 w 2830105"/>
                <a:gd name="connsiteY1009" fmla="*/ 1697494 h 1697494"/>
                <a:gd name="connsiteX1010" fmla="*/ 2801783 w 2830105"/>
                <a:gd name="connsiteY1010" fmla="*/ 1697494 h 1697494"/>
                <a:gd name="connsiteX1011" fmla="*/ 2798942 w 2830105"/>
                <a:gd name="connsiteY1011" fmla="*/ 1697494 h 1697494"/>
                <a:gd name="connsiteX1012" fmla="*/ 2796116 w 2830105"/>
                <a:gd name="connsiteY1012" fmla="*/ 1697494 h 1697494"/>
                <a:gd name="connsiteX1013" fmla="*/ 2793275 w 2830105"/>
                <a:gd name="connsiteY1013" fmla="*/ 1697494 h 1697494"/>
                <a:gd name="connsiteX1014" fmla="*/ 2790448 w 2830105"/>
                <a:gd name="connsiteY1014" fmla="*/ 1697494 h 1697494"/>
                <a:gd name="connsiteX1015" fmla="*/ 2787607 w 2830105"/>
                <a:gd name="connsiteY1015" fmla="*/ 1697494 h 1697494"/>
                <a:gd name="connsiteX1016" fmla="*/ 2784781 w 2830105"/>
                <a:gd name="connsiteY1016" fmla="*/ 1697494 h 1697494"/>
                <a:gd name="connsiteX1017" fmla="*/ 2781940 w 2830105"/>
                <a:gd name="connsiteY1017" fmla="*/ 1697494 h 1697494"/>
                <a:gd name="connsiteX1018" fmla="*/ 2779114 w 2830105"/>
                <a:gd name="connsiteY1018" fmla="*/ 1697494 h 1697494"/>
                <a:gd name="connsiteX1019" fmla="*/ 2776273 w 2830105"/>
                <a:gd name="connsiteY1019" fmla="*/ 1697494 h 1697494"/>
                <a:gd name="connsiteX1020" fmla="*/ 2773446 w 2830105"/>
                <a:gd name="connsiteY1020" fmla="*/ 1697494 h 1697494"/>
                <a:gd name="connsiteX1021" fmla="*/ 2770620 w 2830105"/>
                <a:gd name="connsiteY1021" fmla="*/ 1697494 h 1697494"/>
                <a:gd name="connsiteX1022" fmla="*/ 2767779 w 2830105"/>
                <a:gd name="connsiteY1022" fmla="*/ 1697494 h 1697494"/>
                <a:gd name="connsiteX1023" fmla="*/ 2764952 w 2830105"/>
                <a:gd name="connsiteY1023" fmla="*/ 1697494 h 1697494"/>
                <a:gd name="connsiteX1024" fmla="*/ 2762111 w 2830105"/>
                <a:gd name="connsiteY1024" fmla="*/ 1697494 h 1697494"/>
                <a:gd name="connsiteX1025" fmla="*/ 2759285 w 2830105"/>
                <a:gd name="connsiteY1025" fmla="*/ 1697494 h 1697494"/>
                <a:gd name="connsiteX1026" fmla="*/ 2756444 w 2830105"/>
                <a:gd name="connsiteY1026" fmla="*/ 1697494 h 1697494"/>
                <a:gd name="connsiteX1027" fmla="*/ 2753618 w 2830105"/>
                <a:gd name="connsiteY1027" fmla="*/ 1697494 h 1697494"/>
                <a:gd name="connsiteX1028" fmla="*/ 2750777 w 2830105"/>
                <a:gd name="connsiteY1028" fmla="*/ 1697494 h 1697494"/>
                <a:gd name="connsiteX1029" fmla="*/ 2747950 w 2830105"/>
                <a:gd name="connsiteY1029" fmla="*/ 1697494 h 1697494"/>
                <a:gd name="connsiteX1030" fmla="*/ 2745124 w 2830105"/>
                <a:gd name="connsiteY1030" fmla="*/ 1697494 h 1697494"/>
                <a:gd name="connsiteX1031" fmla="*/ 2742283 w 2830105"/>
                <a:gd name="connsiteY1031" fmla="*/ 1697494 h 1697494"/>
                <a:gd name="connsiteX1032" fmla="*/ 2739456 w 2830105"/>
                <a:gd name="connsiteY1032" fmla="*/ 1697494 h 1697494"/>
                <a:gd name="connsiteX1033" fmla="*/ 2736615 w 2830105"/>
                <a:gd name="connsiteY1033" fmla="*/ 1697494 h 1697494"/>
                <a:gd name="connsiteX1034" fmla="*/ 2733789 w 2830105"/>
                <a:gd name="connsiteY1034" fmla="*/ 1697494 h 1697494"/>
                <a:gd name="connsiteX1035" fmla="*/ 2730948 w 2830105"/>
                <a:gd name="connsiteY1035" fmla="*/ 1697494 h 1697494"/>
                <a:gd name="connsiteX1036" fmla="*/ 2728122 w 2830105"/>
                <a:gd name="connsiteY1036" fmla="*/ 1697494 h 1697494"/>
                <a:gd name="connsiteX1037" fmla="*/ 2725281 w 2830105"/>
                <a:gd name="connsiteY1037" fmla="*/ 1697494 h 1697494"/>
                <a:gd name="connsiteX1038" fmla="*/ 2722454 w 2830105"/>
                <a:gd name="connsiteY1038" fmla="*/ 1697494 h 1697494"/>
                <a:gd name="connsiteX1039" fmla="*/ 2719628 w 2830105"/>
                <a:gd name="connsiteY1039" fmla="*/ 1697494 h 1697494"/>
                <a:gd name="connsiteX1040" fmla="*/ 2716787 w 2830105"/>
                <a:gd name="connsiteY1040" fmla="*/ 1697494 h 1697494"/>
                <a:gd name="connsiteX1041" fmla="*/ 2713960 w 2830105"/>
                <a:gd name="connsiteY1041" fmla="*/ 1697494 h 1697494"/>
                <a:gd name="connsiteX1042" fmla="*/ 2711119 w 2830105"/>
                <a:gd name="connsiteY1042" fmla="*/ 1697494 h 1697494"/>
                <a:gd name="connsiteX1043" fmla="*/ 2708293 w 2830105"/>
                <a:gd name="connsiteY1043" fmla="*/ 1697494 h 1697494"/>
                <a:gd name="connsiteX1044" fmla="*/ 2705452 w 2830105"/>
                <a:gd name="connsiteY1044" fmla="*/ 1697494 h 1697494"/>
                <a:gd name="connsiteX1045" fmla="*/ 2702626 w 2830105"/>
                <a:gd name="connsiteY1045" fmla="*/ 1697494 h 1697494"/>
                <a:gd name="connsiteX1046" fmla="*/ 2699785 w 2830105"/>
                <a:gd name="connsiteY1046" fmla="*/ 1697494 h 1697494"/>
                <a:gd name="connsiteX1047" fmla="*/ 2696958 w 2830105"/>
                <a:gd name="connsiteY1047" fmla="*/ 1697494 h 1697494"/>
                <a:gd name="connsiteX1048" fmla="*/ 2694117 w 2830105"/>
                <a:gd name="connsiteY1048" fmla="*/ 1697494 h 1697494"/>
                <a:gd name="connsiteX1049" fmla="*/ 2691291 w 2830105"/>
                <a:gd name="connsiteY1049" fmla="*/ 1697494 h 1697494"/>
                <a:gd name="connsiteX1050" fmla="*/ 2688464 w 2830105"/>
                <a:gd name="connsiteY1050" fmla="*/ 1697494 h 1697494"/>
                <a:gd name="connsiteX1051" fmla="*/ 2685623 w 2830105"/>
                <a:gd name="connsiteY1051" fmla="*/ 1697494 h 1697494"/>
                <a:gd name="connsiteX1052" fmla="*/ 2682797 w 2830105"/>
                <a:gd name="connsiteY1052" fmla="*/ 1697494 h 1697494"/>
                <a:gd name="connsiteX1053" fmla="*/ 2679956 w 2830105"/>
                <a:gd name="connsiteY1053" fmla="*/ 1697494 h 1697494"/>
                <a:gd name="connsiteX1054" fmla="*/ 2677130 w 2830105"/>
                <a:gd name="connsiteY1054" fmla="*/ 1697494 h 1697494"/>
                <a:gd name="connsiteX1055" fmla="*/ 2674289 w 2830105"/>
                <a:gd name="connsiteY1055" fmla="*/ 1697494 h 1697494"/>
                <a:gd name="connsiteX1056" fmla="*/ 2671462 w 2830105"/>
                <a:gd name="connsiteY1056" fmla="*/ 1697494 h 1697494"/>
                <a:gd name="connsiteX1057" fmla="*/ 2668621 w 2830105"/>
                <a:gd name="connsiteY1057" fmla="*/ 1697494 h 1697494"/>
                <a:gd name="connsiteX1058" fmla="*/ 2665795 w 2830105"/>
                <a:gd name="connsiteY1058" fmla="*/ 1697494 h 1697494"/>
                <a:gd name="connsiteX1059" fmla="*/ 2662968 w 2830105"/>
                <a:gd name="connsiteY1059" fmla="*/ 1697494 h 1697494"/>
                <a:gd name="connsiteX1060" fmla="*/ 2660127 w 2830105"/>
                <a:gd name="connsiteY1060" fmla="*/ 1697494 h 1697494"/>
                <a:gd name="connsiteX1061" fmla="*/ 2657301 w 2830105"/>
                <a:gd name="connsiteY1061" fmla="*/ 1697494 h 1697494"/>
                <a:gd name="connsiteX1062" fmla="*/ 2654460 w 2830105"/>
                <a:gd name="connsiteY1062" fmla="*/ 1697494 h 1697494"/>
                <a:gd name="connsiteX1063" fmla="*/ 2651633 w 2830105"/>
                <a:gd name="connsiteY1063" fmla="*/ 1697494 h 1697494"/>
                <a:gd name="connsiteX1064" fmla="*/ 2648793 w 2830105"/>
                <a:gd name="connsiteY1064" fmla="*/ 1697494 h 1697494"/>
                <a:gd name="connsiteX1065" fmla="*/ 2645966 w 2830105"/>
                <a:gd name="connsiteY1065" fmla="*/ 1697494 h 1697494"/>
                <a:gd name="connsiteX1066" fmla="*/ 2643125 w 2830105"/>
                <a:gd name="connsiteY1066" fmla="*/ 1697494 h 1697494"/>
                <a:gd name="connsiteX1067" fmla="*/ 2640299 w 2830105"/>
                <a:gd name="connsiteY1067" fmla="*/ 1697494 h 1697494"/>
                <a:gd name="connsiteX1068" fmla="*/ 2637472 w 2830105"/>
                <a:gd name="connsiteY1068" fmla="*/ 1697494 h 1697494"/>
                <a:gd name="connsiteX1069" fmla="*/ 2634631 w 2830105"/>
                <a:gd name="connsiteY1069" fmla="*/ 1697494 h 1697494"/>
                <a:gd name="connsiteX1070" fmla="*/ 2631805 w 2830105"/>
                <a:gd name="connsiteY1070" fmla="*/ 1697494 h 1697494"/>
                <a:gd name="connsiteX1071" fmla="*/ 2628964 w 2830105"/>
                <a:gd name="connsiteY1071" fmla="*/ 1697494 h 1697494"/>
                <a:gd name="connsiteX1072" fmla="*/ 2626137 w 2830105"/>
                <a:gd name="connsiteY1072" fmla="*/ 1697494 h 1697494"/>
                <a:gd name="connsiteX1073" fmla="*/ 2623297 w 2830105"/>
                <a:gd name="connsiteY1073" fmla="*/ 1697494 h 1697494"/>
                <a:gd name="connsiteX1074" fmla="*/ 2620470 w 2830105"/>
                <a:gd name="connsiteY1074" fmla="*/ 1697494 h 1697494"/>
                <a:gd name="connsiteX1075" fmla="*/ 2617629 w 2830105"/>
                <a:gd name="connsiteY1075" fmla="*/ 1697494 h 1697494"/>
                <a:gd name="connsiteX1076" fmla="*/ 2614803 w 2830105"/>
                <a:gd name="connsiteY1076" fmla="*/ 1697494 h 1697494"/>
                <a:gd name="connsiteX1077" fmla="*/ 2611976 w 2830105"/>
                <a:gd name="connsiteY1077" fmla="*/ 1697494 h 1697494"/>
                <a:gd name="connsiteX1078" fmla="*/ 2609135 w 2830105"/>
                <a:gd name="connsiteY1078" fmla="*/ 1697494 h 1697494"/>
                <a:gd name="connsiteX1079" fmla="*/ 2606309 w 2830105"/>
                <a:gd name="connsiteY1079" fmla="*/ 1697494 h 1697494"/>
                <a:gd name="connsiteX1080" fmla="*/ 2603468 w 2830105"/>
                <a:gd name="connsiteY1080" fmla="*/ 1697494 h 1697494"/>
                <a:gd name="connsiteX1081" fmla="*/ 2600641 w 2830105"/>
                <a:gd name="connsiteY1081" fmla="*/ 1697494 h 1697494"/>
                <a:gd name="connsiteX1082" fmla="*/ 2597801 w 2830105"/>
                <a:gd name="connsiteY1082" fmla="*/ 1697494 h 1697494"/>
                <a:gd name="connsiteX1083" fmla="*/ 2594974 w 2830105"/>
                <a:gd name="connsiteY1083" fmla="*/ 1697494 h 1697494"/>
                <a:gd name="connsiteX1084" fmla="*/ 2592133 w 2830105"/>
                <a:gd name="connsiteY1084" fmla="*/ 1697494 h 1697494"/>
                <a:gd name="connsiteX1085" fmla="*/ 2589307 w 2830105"/>
                <a:gd name="connsiteY1085" fmla="*/ 1697494 h 1697494"/>
                <a:gd name="connsiteX1086" fmla="*/ 2586466 w 2830105"/>
                <a:gd name="connsiteY1086" fmla="*/ 1697494 h 1697494"/>
                <a:gd name="connsiteX1087" fmla="*/ 2583639 w 2830105"/>
                <a:gd name="connsiteY1087" fmla="*/ 1697494 h 1697494"/>
                <a:gd name="connsiteX1088" fmla="*/ 2580813 w 2830105"/>
                <a:gd name="connsiteY1088" fmla="*/ 1697494 h 1697494"/>
                <a:gd name="connsiteX1089" fmla="*/ 2577972 w 2830105"/>
                <a:gd name="connsiteY1089" fmla="*/ 1697494 h 1697494"/>
                <a:gd name="connsiteX1090" fmla="*/ 2575145 w 2830105"/>
                <a:gd name="connsiteY1090" fmla="*/ 1697494 h 1697494"/>
                <a:gd name="connsiteX1091" fmla="*/ 2572305 w 2830105"/>
                <a:gd name="connsiteY1091" fmla="*/ 1697494 h 1697494"/>
                <a:gd name="connsiteX1092" fmla="*/ 2569478 w 2830105"/>
                <a:gd name="connsiteY1092" fmla="*/ 1697494 h 1697494"/>
                <a:gd name="connsiteX1093" fmla="*/ 2566637 w 2830105"/>
                <a:gd name="connsiteY1093" fmla="*/ 1697494 h 1697494"/>
                <a:gd name="connsiteX1094" fmla="*/ 2563811 w 2830105"/>
                <a:gd name="connsiteY1094" fmla="*/ 1697494 h 1697494"/>
                <a:gd name="connsiteX1095" fmla="*/ 2560970 w 2830105"/>
                <a:gd name="connsiteY1095" fmla="*/ 1697494 h 1697494"/>
                <a:gd name="connsiteX1096" fmla="*/ 2558143 w 2830105"/>
                <a:gd name="connsiteY1096" fmla="*/ 1697494 h 1697494"/>
                <a:gd name="connsiteX1097" fmla="*/ 2555317 w 2830105"/>
                <a:gd name="connsiteY1097" fmla="*/ 1697494 h 1697494"/>
                <a:gd name="connsiteX1098" fmla="*/ 2552476 w 2830105"/>
                <a:gd name="connsiteY1098" fmla="*/ 1697494 h 1697494"/>
                <a:gd name="connsiteX1099" fmla="*/ 2549649 w 2830105"/>
                <a:gd name="connsiteY1099" fmla="*/ 1697494 h 1697494"/>
                <a:gd name="connsiteX1100" fmla="*/ 2546809 w 2830105"/>
                <a:gd name="connsiteY1100" fmla="*/ 1697494 h 1697494"/>
                <a:gd name="connsiteX1101" fmla="*/ 2543982 w 2830105"/>
                <a:gd name="connsiteY1101" fmla="*/ 1697494 h 1697494"/>
                <a:gd name="connsiteX1102" fmla="*/ 2541141 w 2830105"/>
                <a:gd name="connsiteY1102" fmla="*/ 1697494 h 1697494"/>
                <a:gd name="connsiteX1103" fmla="*/ 2538315 w 2830105"/>
                <a:gd name="connsiteY1103" fmla="*/ 1697494 h 1697494"/>
                <a:gd name="connsiteX1104" fmla="*/ 2535474 w 2830105"/>
                <a:gd name="connsiteY1104" fmla="*/ 1697494 h 1697494"/>
                <a:gd name="connsiteX1105" fmla="*/ 2532647 w 2830105"/>
                <a:gd name="connsiteY1105" fmla="*/ 1697494 h 1697494"/>
                <a:gd name="connsiteX1106" fmla="*/ 2529821 w 2830105"/>
                <a:gd name="connsiteY1106" fmla="*/ 1697494 h 1697494"/>
                <a:gd name="connsiteX1107" fmla="*/ 2526980 w 2830105"/>
                <a:gd name="connsiteY1107" fmla="*/ 1697494 h 1697494"/>
                <a:gd name="connsiteX1108" fmla="*/ 2524153 w 2830105"/>
                <a:gd name="connsiteY1108" fmla="*/ 1697494 h 1697494"/>
                <a:gd name="connsiteX1109" fmla="*/ 2521313 w 2830105"/>
                <a:gd name="connsiteY1109" fmla="*/ 1697494 h 1697494"/>
                <a:gd name="connsiteX1110" fmla="*/ 2518486 w 2830105"/>
                <a:gd name="connsiteY1110" fmla="*/ 1697494 h 1697494"/>
                <a:gd name="connsiteX1111" fmla="*/ 2515645 w 2830105"/>
                <a:gd name="connsiteY1111" fmla="*/ 1697494 h 1697494"/>
                <a:gd name="connsiteX1112" fmla="*/ 2512819 w 2830105"/>
                <a:gd name="connsiteY1112" fmla="*/ 1697494 h 1697494"/>
                <a:gd name="connsiteX1113" fmla="*/ 2509978 w 2830105"/>
                <a:gd name="connsiteY1113" fmla="*/ 1697494 h 1697494"/>
                <a:gd name="connsiteX1114" fmla="*/ 2507151 w 2830105"/>
                <a:gd name="connsiteY1114" fmla="*/ 1697494 h 1697494"/>
                <a:gd name="connsiteX1115" fmla="*/ 2504310 w 2830105"/>
                <a:gd name="connsiteY1115" fmla="*/ 1697494 h 1697494"/>
                <a:gd name="connsiteX1116" fmla="*/ 2501484 w 2830105"/>
                <a:gd name="connsiteY1116" fmla="*/ 1697494 h 1697494"/>
                <a:gd name="connsiteX1117" fmla="*/ 2498657 w 2830105"/>
                <a:gd name="connsiteY1117" fmla="*/ 1697494 h 1697494"/>
                <a:gd name="connsiteX1118" fmla="*/ 2495816 w 2830105"/>
                <a:gd name="connsiteY1118" fmla="*/ 1697494 h 1697494"/>
                <a:gd name="connsiteX1119" fmla="*/ 2492990 w 2830105"/>
                <a:gd name="connsiteY1119" fmla="*/ 1697494 h 1697494"/>
                <a:gd name="connsiteX1120" fmla="*/ 2490149 w 2830105"/>
                <a:gd name="connsiteY1120" fmla="*/ 1697494 h 1697494"/>
                <a:gd name="connsiteX1121" fmla="*/ 2487323 w 2830105"/>
                <a:gd name="connsiteY1121" fmla="*/ 1697494 h 1697494"/>
                <a:gd name="connsiteX1122" fmla="*/ 2484482 w 2830105"/>
                <a:gd name="connsiteY1122" fmla="*/ 1697494 h 1697494"/>
                <a:gd name="connsiteX1123" fmla="*/ 2481655 w 2830105"/>
                <a:gd name="connsiteY1123" fmla="*/ 1697494 h 1697494"/>
                <a:gd name="connsiteX1124" fmla="*/ 2478814 w 2830105"/>
                <a:gd name="connsiteY1124" fmla="*/ 1697494 h 1697494"/>
                <a:gd name="connsiteX1125" fmla="*/ 2475988 w 2830105"/>
                <a:gd name="connsiteY1125" fmla="*/ 1697494 h 1697494"/>
                <a:gd name="connsiteX1126" fmla="*/ 2473161 w 2830105"/>
                <a:gd name="connsiteY1126" fmla="*/ 1697494 h 1697494"/>
                <a:gd name="connsiteX1127" fmla="*/ 2470320 w 2830105"/>
                <a:gd name="connsiteY1127" fmla="*/ 1697494 h 1697494"/>
                <a:gd name="connsiteX1128" fmla="*/ 2467494 w 2830105"/>
                <a:gd name="connsiteY1128" fmla="*/ 1697494 h 1697494"/>
                <a:gd name="connsiteX1129" fmla="*/ 2464653 w 2830105"/>
                <a:gd name="connsiteY1129" fmla="*/ 1697494 h 1697494"/>
                <a:gd name="connsiteX1130" fmla="*/ 2461827 w 2830105"/>
                <a:gd name="connsiteY1130" fmla="*/ 1697494 h 1697494"/>
                <a:gd name="connsiteX1131" fmla="*/ 2458986 w 2830105"/>
                <a:gd name="connsiteY1131" fmla="*/ 1697494 h 1697494"/>
                <a:gd name="connsiteX1132" fmla="*/ 2456159 w 2830105"/>
                <a:gd name="connsiteY1132" fmla="*/ 1697494 h 1697494"/>
                <a:gd name="connsiteX1133" fmla="*/ 2453318 w 2830105"/>
                <a:gd name="connsiteY1133" fmla="*/ 1697494 h 1697494"/>
                <a:gd name="connsiteX1134" fmla="*/ 2450492 w 2830105"/>
                <a:gd name="connsiteY1134" fmla="*/ 1697494 h 1697494"/>
                <a:gd name="connsiteX1135" fmla="*/ 2447665 w 2830105"/>
                <a:gd name="connsiteY1135" fmla="*/ 1697494 h 1697494"/>
                <a:gd name="connsiteX1136" fmla="*/ 2444824 w 2830105"/>
                <a:gd name="connsiteY1136" fmla="*/ 1697494 h 1697494"/>
                <a:gd name="connsiteX1137" fmla="*/ 2441998 w 2830105"/>
                <a:gd name="connsiteY1137" fmla="*/ 1697494 h 1697494"/>
                <a:gd name="connsiteX1138" fmla="*/ 2439157 w 2830105"/>
                <a:gd name="connsiteY1138" fmla="*/ 1697494 h 1697494"/>
                <a:gd name="connsiteX1139" fmla="*/ 2436331 w 2830105"/>
                <a:gd name="connsiteY1139" fmla="*/ 1697494 h 1697494"/>
                <a:gd name="connsiteX1140" fmla="*/ 2433490 w 2830105"/>
                <a:gd name="connsiteY1140" fmla="*/ 1697494 h 1697494"/>
                <a:gd name="connsiteX1141" fmla="*/ 2430663 w 2830105"/>
                <a:gd name="connsiteY1141" fmla="*/ 1697494 h 1697494"/>
                <a:gd name="connsiteX1142" fmla="*/ 2427822 w 2830105"/>
                <a:gd name="connsiteY1142" fmla="*/ 1697494 h 1697494"/>
                <a:gd name="connsiteX1143" fmla="*/ 2424996 w 2830105"/>
                <a:gd name="connsiteY1143" fmla="*/ 1697494 h 1697494"/>
                <a:gd name="connsiteX1144" fmla="*/ 2422169 w 2830105"/>
                <a:gd name="connsiteY1144" fmla="*/ 1697494 h 1697494"/>
                <a:gd name="connsiteX1145" fmla="*/ 2419328 w 2830105"/>
                <a:gd name="connsiteY1145" fmla="*/ 1697479 h 1697494"/>
                <a:gd name="connsiteX1146" fmla="*/ 2416502 w 2830105"/>
                <a:gd name="connsiteY1146" fmla="*/ 1697479 h 1697494"/>
                <a:gd name="connsiteX1147" fmla="*/ 2413661 w 2830105"/>
                <a:gd name="connsiteY1147" fmla="*/ 1697479 h 1697494"/>
                <a:gd name="connsiteX1148" fmla="*/ 2410835 w 2830105"/>
                <a:gd name="connsiteY1148" fmla="*/ 1697479 h 1697494"/>
                <a:gd name="connsiteX1149" fmla="*/ 2407994 w 2830105"/>
                <a:gd name="connsiteY1149" fmla="*/ 1697479 h 1697494"/>
                <a:gd name="connsiteX1150" fmla="*/ 2405167 w 2830105"/>
                <a:gd name="connsiteY1150" fmla="*/ 1697479 h 1697494"/>
                <a:gd name="connsiteX1151" fmla="*/ 2402326 w 2830105"/>
                <a:gd name="connsiteY1151" fmla="*/ 1697479 h 1697494"/>
                <a:gd name="connsiteX1152" fmla="*/ 2399500 w 2830105"/>
                <a:gd name="connsiteY1152" fmla="*/ 1697479 h 1697494"/>
                <a:gd name="connsiteX1153" fmla="*/ 2396659 w 2830105"/>
                <a:gd name="connsiteY1153" fmla="*/ 1697479 h 1697494"/>
                <a:gd name="connsiteX1154" fmla="*/ 2393832 w 2830105"/>
                <a:gd name="connsiteY1154" fmla="*/ 1697479 h 1697494"/>
                <a:gd name="connsiteX1155" fmla="*/ 2391006 w 2830105"/>
                <a:gd name="connsiteY1155" fmla="*/ 1697479 h 1697494"/>
                <a:gd name="connsiteX1156" fmla="*/ 2388165 w 2830105"/>
                <a:gd name="connsiteY1156" fmla="*/ 1697479 h 1697494"/>
                <a:gd name="connsiteX1157" fmla="*/ 2385339 w 2830105"/>
                <a:gd name="connsiteY1157" fmla="*/ 1697479 h 1697494"/>
                <a:gd name="connsiteX1158" fmla="*/ 2382498 w 2830105"/>
                <a:gd name="connsiteY1158" fmla="*/ 1697479 h 1697494"/>
                <a:gd name="connsiteX1159" fmla="*/ 2379671 w 2830105"/>
                <a:gd name="connsiteY1159" fmla="*/ 1697479 h 1697494"/>
                <a:gd name="connsiteX1160" fmla="*/ 2376830 w 2830105"/>
                <a:gd name="connsiteY1160" fmla="*/ 1697479 h 1697494"/>
                <a:gd name="connsiteX1161" fmla="*/ 2374004 w 2830105"/>
                <a:gd name="connsiteY1161" fmla="*/ 1697479 h 1697494"/>
                <a:gd name="connsiteX1162" fmla="*/ 2371163 w 2830105"/>
                <a:gd name="connsiteY1162" fmla="*/ 1697465 h 1697494"/>
                <a:gd name="connsiteX1163" fmla="*/ 2368336 w 2830105"/>
                <a:gd name="connsiteY1163" fmla="*/ 1697465 h 1697494"/>
                <a:gd name="connsiteX1164" fmla="*/ 2365510 w 2830105"/>
                <a:gd name="connsiteY1164" fmla="*/ 1697465 h 1697494"/>
                <a:gd name="connsiteX1165" fmla="*/ 2362669 w 2830105"/>
                <a:gd name="connsiteY1165" fmla="*/ 1697465 h 1697494"/>
                <a:gd name="connsiteX1166" fmla="*/ 2359843 w 2830105"/>
                <a:gd name="connsiteY1166" fmla="*/ 1697465 h 1697494"/>
                <a:gd name="connsiteX1167" fmla="*/ 2357002 w 2830105"/>
                <a:gd name="connsiteY1167" fmla="*/ 1697465 h 1697494"/>
                <a:gd name="connsiteX1168" fmla="*/ 2354175 w 2830105"/>
                <a:gd name="connsiteY1168" fmla="*/ 1697465 h 1697494"/>
                <a:gd name="connsiteX1169" fmla="*/ 2351334 w 2830105"/>
                <a:gd name="connsiteY1169" fmla="*/ 1697465 h 1697494"/>
                <a:gd name="connsiteX1170" fmla="*/ 2348508 w 2830105"/>
                <a:gd name="connsiteY1170" fmla="*/ 1697465 h 1697494"/>
                <a:gd name="connsiteX1171" fmla="*/ 2345667 w 2830105"/>
                <a:gd name="connsiteY1171" fmla="*/ 1697465 h 1697494"/>
                <a:gd name="connsiteX1172" fmla="*/ 2342840 w 2830105"/>
                <a:gd name="connsiteY1172" fmla="*/ 1697450 h 1697494"/>
                <a:gd name="connsiteX1173" fmla="*/ 2340014 w 2830105"/>
                <a:gd name="connsiteY1173" fmla="*/ 1697450 h 1697494"/>
                <a:gd name="connsiteX1174" fmla="*/ 2337173 w 2830105"/>
                <a:gd name="connsiteY1174" fmla="*/ 1697450 h 1697494"/>
                <a:gd name="connsiteX1175" fmla="*/ 2334346 w 2830105"/>
                <a:gd name="connsiteY1175" fmla="*/ 1697450 h 1697494"/>
                <a:gd name="connsiteX1176" fmla="*/ 2331506 w 2830105"/>
                <a:gd name="connsiteY1176" fmla="*/ 1697450 h 1697494"/>
                <a:gd name="connsiteX1177" fmla="*/ 2328679 w 2830105"/>
                <a:gd name="connsiteY1177" fmla="*/ 1697450 h 1697494"/>
                <a:gd name="connsiteX1178" fmla="*/ 2325838 w 2830105"/>
                <a:gd name="connsiteY1178" fmla="*/ 1697450 h 1697494"/>
                <a:gd name="connsiteX1179" fmla="*/ 2323012 w 2830105"/>
                <a:gd name="connsiteY1179" fmla="*/ 1697436 h 1697494"/>
                <a:gd name="connsiteX1180" fmla="*/ 2320171 w 2830105"/>
                <a:gd name="connsiteY1180" fmla="*/ 1697436 h 1697494"/>
                <a:gd name="connsiteX1181" fmla="*/ 2317344 w 2830105"/>
                <a:gd name="connsiteY1181" fmla="*/ 1697436 h 1697494"/>
                <a:gd name="connsiteX1182" fmla="*/ 2314503 w 2830105"/>
                <a:gd name="connsiteY1182" fmla="*/ 1697436 h 1697494"/>
                <a:gd name="connsiteX1183" fmla="*/ 2311677 w 2830105"/>
                <a:gd name="connsiteY1183" fmla="*/ 1697436 h 1697494"/>
                <a:gd name="connsiteX1184" fmla="*/ 2308850 w 2830105"/>
                <a:gd name="connsiteY1184" fmla="*/ 1697436 h 1697494"/>
                <a:gd name="connsiteX1185" fmla="*/ 2306010 w 2830105"/>
                <a:gd name="connsiteY1185" fmla="*/ 1697421 h 1697494"/>
                <a:gd name="connsiteX1186" fmla="*/ 2303183 w 2830105"/>
                <a:gd name="connsiteY1186" fmla="*/ 1697421 h 1697494"/>
                <a:gd name="connsiteX1187" fmla="*/ 2300342 w 2830105"/>
                <a:gd name="connsiteY1187" fmla="*/ 1697421 h 1697494"/>
                <a:gd name="connsiteX1188" fmla="*/ 2297516 w 2830105"/>
                <a:gd name="connsiteY1188" fmla="*/ 1697421 h 1697494"/>
                <a:gd name="connsiteX1189" fmla="*/ 2294675 w 2830105"/>
                <a:gd name="connsiteY1189" fmla="*/ 1697407 h 1697494"/>
                <a:gd name="connsiteX1190" fmla="*/ 2291848 w 2830105"/>
                <a:gd name="connsiteY1190" fmla="*/ 1697407 h 1697494"/>
                <a:gd name="connsiteX1191" fmla="*/ 2289007 w 2830105"/>
                <a:gd name="connsiteY1191" fmla="*/ 1697407 h 1697494"/>
                <a:gd name="connsiteX1192" fmla="*/ 2286181 w 2830105"/>
                <a:gd name="connsiteY1192" fmla="*/ 1697407 h 1697494"/>
                <a:gd name="connsiteX1193" fmla="*/ 2283354 w 2830105"/>
                <a:gd name="connsiteY1193" fmla="*/ 1697392 h 1697494"/>
                <a:gd name="connsiteX1194" fmla="*/ 2280514 w 2830105"/>
                <a:gd name="connsiteY1194" fmla="*/ 1697392 h 1697494"/>
                <a:gd name="connsiteX1195" fmla="*/ 2277687 w 2830105"/>
                <a:gd name="connsiteY1195" fmla="*/ 1697392 h 1697494"/>
                <a:gd name="connsiteX1196" fmla="*/ 2274846 w 2830105"/>
                <a:gd name="connsiteY1196" fmla="*/ 1697377 h 1697494"/>
                <a:gd name="connsiteX1197" fmla="*/ 2272020 w 2830105"/>
                <a:gd name="connsiteY1197" fmla="*/ 1697377 h 1697494"/>
                <a:gd name="connsiteX1198" fmla="*/ 2269179 w 2830105"/>
                <a:gd name="connsiteY1198" fmla="*/ 1697377 h 1697494"/>
                <a:gd name="connsiteX1199" fmla="*/ 2266352 w 2830105"/>
                <a:gd name="connsiteY1199" fmla="*/ 1697363 h 1697494"/>
                <a:gd name="connsiteX1200" fmla="*/ 2263511 w 2830105"/>
                <a:gd name="connsiteY1200" fmla="*/ 1697363 h 1697494"/>
                <a:gd name="connsiteX1201" fmla="*/ 2260685 w 2830105"/>
                <a:gd name="connsiteY1201" fmla="*/ 1697348 h 1697494"/>
                <a:gd name="connsiteX1202" fmla="*/ 2257858 w 2830105"/>
                <a:gd name="connsiteY1202" fmla="*/ 1697348 h 1697494"/>
                <a:gd name="connsiteX1203" fmla="*/ 2255018 w 2830105"/>
                <a:gd name="connsiteY1203" fmla="*/ 1697348 h 1697494"/>
                <a:gd name="connsiteX1204" fmla="*/ 2252191 w 2830105"/>
                <a:gd name="connsiteY1204" fmla="*/ 1697334 h 1697494"/>
                <a:gd name="connsiteX1205" fmla="*/ 2249350 w 2830105"/>
                <a:gd name="connsiteY1205" fmla="*/ 1697334 h 1697494"/>
                <a:gd name="connsiteX1206" fmla="*/ 2246524 w 2830105"/>
                <a:gd name="connsiteY1206" fmla="*/ 1697319 h 1697494"/>
                <a:gd name="connsiteX1207" fmla="*/ 2243683 w 2830105"/>
                <a:gd name="connsiteY1207" fmla="*/ 1697319 h 1697494"/>
                <a:gd name="connsiteX1208" fmla="*/ 2240856 w 2830105"/>
                <a:gd name="connsiteY1208" fmla="*/ 1697305 h 1697494"/>
                <a:gd name="connsiteX1209" fmla="*/ 2238015 w 2830105"/>
                <a:gd name="connsiteY1209" fmla="*/ 1697305 h 1697494"/>
                <a:gd name="connsiteX1210" fmla="*/ 2235189 w 2830105"/>
                <a:gd name="connsiteY1210" fmla="*/ 1697290 h 1697494"/>
                <a:gd name="connsiteX1211" fmla="*/ 2232362 w 2830105"/>
                <a:gd name="connsiteY1211" fmla="*/ 1697275 h 1697494"/>
                <a:gd name="connsiteX1212" fmla="*/ 2229522 w 2830105"/>
                <a:gd name="connsiteY1212" fmla="*/ 1697275 h 1697494"/>
                <a:gd name="connsiteX1213" fmla="*/ 2226695 w 2830105"/>
                <a:gd name="connsiteY1213" fmla="*/ 1697261 h 1697494"/>
                <a:gd name="connsiteX1214" fmla="*/ 2223854 w 2830105"/>
                <a:gd name="connsiteY1214" fmla="*/ 1697261 h 1697494"/>
                <a:gd name="connsiteX1215" fmla="*/ 2221028 w 2830105"/>
                <a:gd name="connsiteY1215" fmla="*/ 1697246 h 1697494"/>
                <a:gd name="connsiteX1216" fmla="*/ 2218187 w 2830105"/>
                <a:gd name="connsiteY1216" fmla="*/ 1697232 h 1697494"/>
                <a:gd name="connsiteX1217" fmla="*/ 2215360 w 2830105"/>
                <a:gd name="connsiteY1217" fmla="*/ 1697217 h 1697494"/>
                <a:gd name="connsiteX1218" fmla="*/ 2212519 w 2830105"/>
                <a:gd name="connsiteY1218" fmla="*/ 1697217 h 1697494"/>
                <a:gd name="connsiteX1219" fmla="*/ 2209693 w 2830105"/>
                <a:gd name="connsiteY1219" fmla="*/ 1697203 h 1697494"/>
                <a:gd name="connsiteX1220" fmla="*/ 2206852 w 2830105"/>
                <a:gd name="connsiteY1220" fmla="*/ 1697188 h 1697494"/>
                <a:gd name="connsiteX1221" fmla="*/ 2204026 w 2830105"/>
                <a:gd name="connsiteY1221" fmla="*/ 1697173 h 1697494"/>
                <a:gd name="connsiteX1222" fmla="*/ 2201199 w 2830105"/>
                <a:gd name="connsiteY1222" fmla="*/ 1697159 h 1697494"/>
                <a:gd name="connsiteX1223" fmla="*/ 2198358 w 2830105"/>
                <a:gd name="connsiteY1223" fmla="*/ 1697144 h 1697494"/>
                <a:gd name="connsiteX1224" fmla="*/ 2195532 w 2830105"/>
                <a:gd name="connsiteY1224" fmla="*/ 1697130 h 1697494"/>
                <a:gd name="connsiteX1225" fmla="*/ 2192691 w 2830105"/>
                <a:gd name="connsiteY1225" fmla="*/ 1697115 h 1697494"/>
                <a:gd name="connsiteX1226" fmla="*/ 2189864 w 2830105"/>
                <a:gd name="connsiteY1226" fmla="*/ 1697101 h 1697494"/>
                <a:gd name="connsiteX1227" fmla="*/ 2187023 w 2830105"/>
                <a:gd name="connsiteY1227" fmla="*/ 1697086 h 1697494"/>
                <a:gd name="connsiteX1228" fmla="*/ 2184197 w 2830105"/>
                <a:gd name="connsiteY1228" fmla="*/ 1697072 h 1697494"/>
                <a:gd name="connsiteX1229" fmla="*/ 2181356 w 2830105"/>
                <a:gd name="connsiteY1229" fmla="*/ 1697057 h 1697494"/>
                <a:gd name="connsiteX1230" fmla="*/ 2178530 w 2830105"/>
                <a:gd name="connsiteY1230" fmla="*/ 1697042 h 1697494"/>
                <a:gd name="connsiteX1231" fmla="*/ 2175703 w 2830105"/>
                <a:gd name="connsiteY1231" fmla="*/ 1697013 h 1697494"/>
                <a:gd name="connsiteX1232" fmla="*/ 2172862 w 2830105"/>
                <a:gd name="connsiteY1232" fmla="*/ 1696999 h 1697494"/>
                <a:gd name="connsiteX1233" fmla="*/ 2170036 w 2830105"/>
                <a:gd name="connsiteY1233" fmla="*/ 1696984 h 1697494"/>
                <a:gd name="connsiteX1234" fmla="*/ 2167195 w 2830105"/>
                <a:gd name="connsiteY1234" fmla="*/ 1696955 h 1697494"/>
                <a:gd name="connsiteX1235" fmla="*/ 2164368 w 2830105"/>
                <a:gd name="connsiteY1235" fmla="*/ 1696940 h 1697494"/>
                <a:gd name="connsiteX1236" fmla="*/ 2161527 w 2830105"/>
                <a:gd name="connsiteY1236" fmla="*/ 1696911 h 1697494"/>
                <a:gd name="connsiteX1237" fmla="*/ 2158701 w 2830105"/>
                <a:gd name="connsiteY1237" fmla="*/ 1696897 h 1697494"/>
                <a:gd name="connsiteX1238" fmla="*/ 2155860 w 2830105"/>
                <a:gd name="connsiteY1238" fmla="*/ 1696868 h 1697494"/>
                <a:gd name="connsiteX1239" fmla="*/ 2153033 w 2830105"/>
                <a:gd name="connsiteY1239" fmla="*/ 1696853 h 1697494"/>
                <a:gd name="connsiteX1240" fmla="*/ 2150207 w 2830105"/>
                <a:gd name="connsiteY1240" fmla="*/ 1696824 h 1697494"/>
                <a:gd name="connsiteX1241" fmla="*/ 2147366 w 2830105"/>
                <a:gd name="connsiteY1241" fmla="*/ 1696795 h 1697494"/>
                <a:gd name="connsiteX1242" fmla="*/ 2144540 w 2830105"/>
                <a:gd name="connsiteY1242" fmla="*/ 1696766 h 1697494"/>
                <a:gd name="connsiteX1243" fmla="*/ 2141699 w 2830105"/>
                <a:gd name="connsiteY1243" fmla="*/ 1696736 h 1697494"/>
                <a:gd name="connsiteX1244" fmla="*/ 2138872 w 2830105"/>
                <a:gd name="connsiteY1244" fmla="*/ 1696707 h 1697494"/>
                <a:gd name="connsiteX1245" fmla="*/ 2136031 w 2830105"/>
                <a:gd name="connsiteY1245" fmla="*/ 1696678 h 1697494"/>
                <a:gd name="connsiteX1246" fmla="*/ 2133205 w 2830105"/>
                <a:gd name="connsiteY1246" fmla="*/ 1696649 h 1697494"/>
                <a:gd name="connsiteX1247" fmla="*/ 2130364 w 2830105"/>
                <a:gd name="connsiteY1247" fmla="*/ 1696620 h 1697494"/>
                <a:gd name="connsiteX1248" fmla="*/ 2127537 w 2830105"/>
                <a:gd name="connsiteY1248" fmla="*/ 1696591 h 1697494"/>
                <a:gd name="connsiteX1249" fmla="*/ 2124711 w 2830105"/>
                <a:gd name="connsiteY1249" fmla="*/ 1696547 h 1697494"/>
                <a:gd name="connsiteX1250" fmla="*/ 2121870 w 2830105"/>
                <a:gd name="connsiteY1250" fmla="*/ 1696518 h 1697494"/>
                <a:gd name="connsiteX1251" fmla="*/ 2119044 w 2830105"/>
                <a:gd name="connsiteY1251" fmla="*/ 1696474 h 1697494"/>
                <a:gd name="connsiteX1252" fmla="*/ 2116203 w 2830105"/>
                <a:gd name="connsiteY1252" fmla="*/ 1696445 h 1697494"/>
                <a:gd name="connsiteX1253" fmla="*/ 2113376 w 2830105"/>
                <a:gd name="connsiteY1253" fmla="*/ 1696401 h 1697494"/>
                <a:gd name="connsiteX1254" fmla="*/ 2110535 w 2830105"/>
                <a:gd name="connsiteY1254" fmla="*/ 1696358 h 1697494"/>
                <a:gd name="connsiteX1255" fmla="*/ 2107709 w 2830105"/>
                <a:gd name="connsiteY1255" fmla="*/ 1696314 h 1697494"/>
                <a:gd name="connsiteX1256" fmla="*/ 2104868 w 2830105"/>
                <a:gd name="connsiteY1256" fmla="*/ 1696270 h 1697494"/>
                <a:gd name="connsiteX1257" fmla="*/ 2102041 w 2830105"/>
                <a:gd name="connsiteY1257" fmla="*/ 1696226 h 1697494"/>
                <a:gd name="connsiteX1258" fmla="*/ 2099201 w 2830105"/>
                <a:gd name="connsiteY1258" fmla="*/ 1696183 h 1697494"/>
                <a:gd name="connsiteX1259" fmla="*/ 2096374 w 2830105"/>
                <a:gd name="connsiteY1259" fmla="*/ 1696139 h 1697494"/>
                <a:gd name="connsiteX1260" fmla="*/ 2093548 w 2830105"/>
                <a:gd name="connsiteY1260" fmla="*/ 1696081 h 1697494"/>
                <a:gd name="connsiteX1261" fmla="*/ 2090707 w 2830105"/>
                <a:gd name="connsiteY1261" fmla="*/ 1696037 h 1697494"/>
                <a:gd name="connsiteX1262" fmla="*/ 2087880 w 2830105"/>
                <a:gd name="connsiteY1262" fmla="*/ 1695979 h 1697494"/>
                <a:gd name="connsiteX1263" fmla="*/ 2085039 w 2830105"/>
                <a:gd name="connsiteY1263" fmla="*/ 1695920 h 1697494"/>
                <a:gd name="connsiteX1264" fmla="*/ 2082213 w 2830105"/>
                <a:gd name="connsiteY1264" fmla="*/ 1695862 h 1697494"/>
                <a:gd name="connsiteX1265" fmla="*/ 2079372 w 2830105"/>
                <a:gd name="connsiteY1265" fmla="*/ 1695804 h 1697494"/>
                <a:gd name="connsiteX1266" fmla="*/ 2076545 w 2830105"/>
                <a:gd name="connsiteY1266" fmla="*/ 1695746 h 1697494"/>
                <a:gd name="connsiteX1267" fmla="*/ 2073704 w 2830105"/>
                <a:gd name="connsiteY1267" fmla="*/ 1695687 h 1697494"/>
                <a:gd name="connsiteX1268" fmla="*/ 2070878 w 2830105"/>
                <a:gd name="connsiteY1268" fmla="*/ 1695615 h 1697494"/>
                <a:gd name="connsiteX1269" fmla="*/ 2068052 w 2830105"/>
                <a:gd name="connsiteY1269" fmla="*/ 1695542 h 1697494"/>
                <a:gd name="connsiteX1270" fmla="*/ 2065211 w 2830105"/>
                <a:gd name="connsiteY1270" fmla="*/ 1695484 h 1697494"/>
                <a:gd name="connsiteX1271" fmla="*/ 2062384 w 2830105"/>
                <a:gd name="connsiteY1271" fmla="*/ 1695411 h 1697494"/>
                <a:gd name="connsiteX1272" fmla="*/ 2059543 w 2830105"/>
                <a:gd name="connsiteY1272" fmla="*/ 1695323 h 1697494"/>
                <a:gd name="connsiteX1273" fmla="*/ 2056717 w 2830105"/>
                <a:gd name="connsiteY1273" fmla="*/ 1695250 h 1697494"/>
                <a:gd name="connsiteX1274" fmla="*/ 2053876 w 2830105"/>
                <a:gd name="connsiteY1274" fmla="*/ 1695177 h 1697494"/>
                <a:gd name="connsiteX1275" fmla="*/ 2051049 w 2830105"/>
                <a:gd name="connsiteY1275" fmla="*/ 1695090 h 1697494"/>
                <a:gd name="connsiteX1276" fmla="*/ 2048208 w 2830105"/>
                <a:gd name="connsiteY1276" fmla="*/ 1695003 h 1697494"/>
                <a:gd name="connsiteX1277" fmla="*/ 2045382 w 2830105"/>
                <a:gd name="connsiteY1277" fmla="*/ 1694915 h 1697494"/>
                <a:gd name="connsiteX1278" fmla="*/ 2042556 w 2830105"/>
                <a:gd name="connsiteY1278" fmla="*/ 1694828 h 1697494"/>
                <a:gd name="connsiteX1279" fmla="*/ 2039715 w 2830105"/>
                <a:gd name="connsiteY1279" fmla="*/ 1694740 h 1697494"/>
                <a:gd name="connsiteX1280" fmla="*/ 2036888 w 2830105"/>
                <a:gd name="connsiteY1280" fmla="*/ 1694638 h 1697494"/>
                <a:gd name="connsiteX1281" fmla="*/ 2034047 w 2830105"/>
                <a:gd name="connsiteY1281" fmla="*/ 1694536 h 1697494"/>
                <a:gd name="connsiteX1282" fmla="*/ 2031221 w 2830105"/>
                <a:gd name="connsiteY1282" fmla="*/ 1694434 h 1697494"/>
                <a:gd name="connsiteX1283" fmla="*/ 2028380 w 2830105"/>
                <a:gd name="connsiteY1283" fmla="*/ 1694332 h 1697494"/>
                <a:gd name="connsiteX1284" fmla="*/ 2025553 w 2830105"/>
                <a:gd name="connsiteY1284" fmla="*/ 1694216 h 1697494"/>
                <a:gd name="connsiteX1285" fmla="*/ 2022712 w 2830105"/>
                <a:gd name="connsiteY1285" fmla="*/ 1694114 h 1697494"/>
                <a:gd name="connsiteX1286" fmla="*/ 2019886 w 2830105"/>
                <a:gd name="connsiteY1286" fmla="*/ 1693997 h 1697494"/>
                <a:gd name="connsiteX1287" fmla="*/ 2017045 w 2830105"/>
                <a:gd name="connsiteY1287" fmla="*/ 1693866 h 1697494"/>
                <a:gd name="connsiteX1288" fmla="*/ 2014219 w 2830105"/>
                <a:gd name="connsiteY1288" fmla="*/ 1693750 h 1697494"/>
                <a:gd name="connsiteX1289" fmla="*/ 2011392 w 2830105"/>
                <a:gd name="connsiteY1289" fmla="*/ 1693619 h 1697494"/>
                <a:gd name="connsiteX1290" fmla="*/ 2008551 w 2830105"/>
                <a:gd name="connsiteY1290" fmla="*/ 1693488 h 1697494"/>
                <a:gd name="connsiteX1291" fmla="*/ 2005725 w 2830105"/>
                <a:gd name="connsiteY1291" fmla="*/ 1693356 h 1697494"/>
                <a:gd name="connsiteX1292" fmla="*/ 2002884 w 2830105"/>
                <a:gd name="connsiteY1292" fmla="*/ 1693211 h 1697494"/>
                <a:gd name="connsiteX1293" fmla="*/ 2000057 w 2830105"/>
                <a:gd name="connsiteY1293" fmla="*/ 1693065 h 1697494"/>
                <a:gd name="connsiteX1294" fmla="*/ 1997216 w 2830105"/>
                <a:gd name="connsiteY1294" fmla="*/ 1692919 h 1697494"/>
                <a:gd name="connsiteX1295" fmla="*/ 1994390 w 2830105"/>
                <a:gd name="connsiteY1295" fmla="*/ 1692773 h 1697494"/>
                <a:gd name="connsiteX1296" fmla="*/ 1991549 w 2830105"/>
                <a:gd name="connsiteY1296" fmla="*/ 1692613 h 1697494"/>
                <a:gd name="connsiteX1297" fmla="*/ 1988723 w 2830105"/>
                <a:gd name="connsiteY1297" fmla="*/ 1692453 h 1697494"/>
                <a:gd name="connsiteX1298" fmla="*/ 1985896 w 2830105"/>
                <a:gd name="connsiteY1298" fmla="*/ 1692278 h 1697494"/>
                <a:gd name="connsiteX1299" fmla="*/ 1983055 w 2830105"/>
                <a:gd name="connsiteY1299" fmla="*/ 1692103 h 1697494"/>
                <a:gd name="connsiteX1300" fmla="*/ 1980229 w 2830105"/>
                <a:gd name="connsiteY1300" fmla="*/ 1691929 h 1697494"/>
                <a:gd name="connsiteX1301" fmla="*/ 1977388 w 2830105"/>
                <a:gd name="connsiteY1301" fmla="*/ 1691754 h 1697494"/>
                <a:gd name="connsiteX1302" fmla="*/ 1974561 w 2830105"/>
                <a:gd name="connsiteY1302" fmla="*/ 1691564 h 1697494"/>
                <a:gd name="connsiteX1303" fmla="*/ 1971720 w 2830105"/>
                <a:gd name="connsiteY1303" fmla="*/ 1691360 h 1697494"/>
                <a:gd name="connsiteX1304" fmla="*/ 1968894 w 2830105"/>
                <a:gd name="connsiteY1304" fmla="*/ 1691171 h 1697494"/>
                <a:gd name="connsiteX1305" fmla="*/ 1966053 w 2830105"/>
                <a:gd name="connsiteY1305" fmla="*/ 1690952 h 1697494"/>
                <a:gd name="connsiteX1306" fmla="*/ 1963227 w 2830105"/>
                <a:gd name="connsiteY1306" fmla="*/ 1690749 h 1697494"/>
                <a:gd name="connsiteX1307" fmla="*/ 1960400 w 2830105"/>
                <a:gd name="connsiteY1307" fmla="*/ 1690530 h 1697494"/>
                <a:gd name="connsiteX1308" fmla="*/ 1957559 w 2830105"/>
                <a:gd name="connsiteY1308" fmla="*/ 1690297 h 1697494"/>
                <a:gd name="connsiteX1309" fmla="*/ 1954733 w 2830105"/>
                <a:gd name="connsiteY1309" fmla="*/ 1690078 h 1697494"/>
                <a:gd name="connsiteX1310" fmla="*/ 1951892 w 2830105"/>
                <a:gd name="connsiteY1310" fmla="*/ 1689831 h 1697494"/>
                <a:gd name="connsiteX1311" fmla="*/ 1949065 w 2830105"/>
                <a:gd name="connsiteY1311" fmla="*/ 1689598 h 1697494"/>
                <a:gd name="connsiteX1312" fmla="*/ 1946224 w 2830105"/>
                <a:gd name="connsiteY1312" fmla="*/ 1689335 h 1697494"/>
                <a:gd name="connsiteX1313" fmla="*/ 1943398 w 2830105"/>
                <a:gd name="connsiteY1313" fmla="*/ 1689073 h 1697494"/>
                <a:gd name="connsiteX1314" fmla="*/ 1940557 w 2830105"/>
                <a:gd name="connsiteY1314" fmla="*/ 1688811 h 1697494"/>
                <a:gd name="connsiteX1315" fmla="*/ 1937730 w 2830105"/>
                <a:gd name="connsiteY1315" fmla="*/ 1688534 h 1697494"/>
                <a:gd name="connsiteX1316" fmla="*/ 1934904 w 2830105"/>
                <a:gd name="connsiteY1316" fmla="*/ 1688257 h 1697494"/>
                <a:gd name="connsiteX1317" fmla="*/ 1932063 w 2830105"/>
                <a:gd name="connsiteY1317" fmla="*/ 1687966 h 1697494"/>
                <a:gd name="connsiteX1318" fmla="*/ 1929237 w 2830105"/>
                <a:gd name="connsiteY1318" fmla="*/ 1687674 h 1697494"/>
                <a:gd name="connsiteX1319" fmla="*/ 1926396 w 2830105"/>
                <a:gd name="connsiteY1319" fmla="*/ 1687368 h 1697494"/>
                <a:gd name="connsiteX1320" fmla="*/ 1923569 w 2830105"/>
                <a:gd name="connsiteY1320" fmla="*/ 1687048 h 1697494"/>
                <a:gd name="connsiteX1321" fmla="*/ 1920728 w 2830105"/>
                <a:gd name="connsiteY1321" fmla="*/ 1686727 h 1697494"/>
                <a:gd name="connsiteX1322" fmla="*/ 1917902 w 2830105"/>
                <a:gd name="connsiteY1322" fmla="*/ 1686392 h 1697494"/>
                <a:gd name="connsiteX1323" fmla="*/ 1915061 w 2830105"/>
                <a:gd name="connsiteY1323" fmla="*/ 1686043 h 1697494"/>
                <a:gd name="connsiteX1324" fmla="*/ 1912234 w 2830105"/>
                <a:gd name="connsiteY1324" fmla="*/ 1685693 h 1697494"/>
                <a:gd name="connsiteX1325" fmla="*/ 1909394 w 2830105"/>
                <a:gd name="connsiteY1325" fmla="*/ 1685343 h 1697494"/>
                <a:gd name="connsiteX1326" fmla="*/ 1906567 w 2830105"/>
                <a:gd name="connsiteY1326" fmla="*/ 1684964 h 1697494"/>
                <a:gd name="connsiteX1327" fmla="*/ 1903741 w 2830105"/>
                <a:gd name="connsiteY1327" fmla="*/ 1684586 h 1697494"/>
                <a:gd name="connsiteX1328" fmla="*/ 1900900 w 2830105"/>
                <a:gd name="connsiteY1328" fmla="*/ 1684192 h 1697494"/>
                <a:gd name="connsiteX1329" fmla="*/ 1898073 w 2830105"/>
                <a:gd name="connsiteY1329" fmla="*/ 1683784 h 1697494"/>
                <a:gd name="connsiteX1330" fmla="*/ 1895232 w 2830105"/>
                <a:gd name="connsiteY1330" fmla="*/ 1683376 h 1697494"/>
                <a:gd name="connsiteX1331" fmla="*/ 1892406 w 2830105"/>
                <a:gd name="connsiteY1331" fmla="*/ 1682954 h 1697494"/>
                <a:gd name="connsiteX1332" fmla="*/ 1889565 w 2830105"/>
                <a:gd name="connsiteY1332" fmla="*/ 1682517 h 1697494"/>
                <a:gd name="connsiteX1333" fmla="*/ 1886738 w 2830105"/>
                <a:gd name="connsiteY1333" fmla="*/ 1682065 h 1697494"/>
                <a:gd name="connsiteX1334" fmla="*/ 1883898 w 2830105"/>
                <a:gd name="connsiteY1334" fmla="*/ 1681614 h 1697494"/>
                <a:gd name="connsiteX1335" fmla="*/ 1881071 w 2830105"/>
                <a:gd name="connsiteY1335" fmla="*/ 1681133 h 1697494"/>
                <a:gd name="connsiteX1336" fmla="*/ 1878245 w 2830105"/>
                <a:gd name="connsiteY1336" fmla="*/ 1680652 h 1697494"/>
                <a:gd name="connsiteX1337" fmla="*/ 1875404 w 2830105"/>
                <a:gd name="connsiteY1337" fmla="*/ 1680157 h 1697494"/>
                <a:gd name="connsiteX1338" fmla="*/ 1872577 w 2830105"/>
                <a:gd name="connsiteY1338" fmla="*/ 1679647 h 1697494"/>
                <a:gd name="connsiteX1339" fmla="*/ 1869736 w 2830105"/>
                <a:gd name="connsiteY1339" fmla="*/ 1679122 h 1697494"/>
                <a:gd name="connsiteX1340" fmla="*/ 1866910 w 2830105"/>
                <a:gd name="connsiteY1340" fmla="*/ 1678583 h 1697494"/>
                <a:gd name="connsiteX1341" fmla="*/ 1864069 w 2830105"/>
                <a:gd name="connsiteY1341" fmla="*/ 1678044 h 1697494"/>
                <a:gd name="connsiteX1342" fmla="*/ 1861242 w 2830105"/>
                <a:gd name="connsiteY1342" fmla="*/ 1677476 h 1697494"/>
                <a:gd name="connsiteX1343" fmla="*/ 1858402 w 2830105"/>
                <a:gd name="connsiteY1343" fmla="*/ 1676893 h 1697494"/>
                <a:gd name="connsiteX1344" fmla="*/ 1855575 w 2830105"/>
                <a:gd name="connsiteY1344" fmla="*/ 1676310 h 1697494"/>
                <a:gd name="connsiteX1345" fmla="*/ 1852749 w 2830105"/>
                <a:gd name="connsiteY1345" fmla="*/ 1675698 h 1697494"/>
                <a:gd name="connsiteX1346" fmla="*/ 1849908 w 2830105"/>
                <a:gd name="connsiteY1346" fmla="*/ 1675072 h 1697494"/>
                <a:gd name="connsiteX1347" fmla="*/ 1847081 w 2830105"/>
                <a:gd name="connsiteY1347" fmla="*/ 1674431 h 1697494"/>
                <a:gd name="connsiteX1348" fmla="*/ 1844240 w 2830105"/>
                <a:gd name="connsiteY1348" fmla="*/ 1673775 h 1697494"/>
                <a:gd name="connsiteX1349" fmla="*/ 1841414 w 2830105"/>
                <a:gd name="connsiteY1349" fmla="*/ 1673105 h 1697494"/>
                <a:gd name="connsiteX1350" fmla="*/ 1838573 w 2830105"/>
                <a:gd name="connsiteY1350" fmla="*/ 1672420 h 1697494"/>
                <a:gd name="connsiteX1351" fmla="*/ 1835746 w 2830105"/>
                <a:gd name="connsiteY1351" fmla="*/ 1671707 h 1697494"/>
                <a:gd name="connsiteX1352" fmla="*/ 1832906 w 2830105"/>
                <a:gd name="connsiteY1352" fmla="*/ 1670978 h 1697494"/>
                <a:gd name="connsiteX1353" fmla="*/ 1830079 w 2830105"/>
                <a:gd name="connsiteY1353" fmla="*/ 1670235 h 1697494"/>
                <a:gd name="connsiteX1354" fmla="*/ 1827238 w 2830105"/>
                <a:gd name="connsiteY1354" fmla="*/ 1669477 h 1697494"/>
                <a:gd name="connsiteX1355" fmla="*/ 1824412 w 2830105"/>
                <a:gd name="connsiteY1355" fmla="*/ 1668705 h 1697494"/>
                <a:gd name="connsiteX1356" fmla="*/ 1821585 w 2830105"/>
                <a:gd name="connsiteY1356" fmla="*/ 1667904 h 1697494"/>
                <a:gd name="connsiteX1357" fmla="*/ 1818744 w 2830105"/>
                <a:gd name="connsiteY1357" fmla="*/ 1667088 h 1697494"/>
                <a:gd name="connsiteX1358" fmla="*/ 1815918 w 2830105"/>
                <a:gd name="connsiteY1358" fmla="*/ 1666258 h 1697494"/>
                <a:gd name="connsiteX1359" fmla="*/ 1813077 w 2830105"/>
                <a:gd name="connsiteY1359" fmla="*/ 1665398 h 1697494"/>
                <a:gd name="connsiteX1360" fmla="*/ 1810250 w 2830105"/>
                <a:gd name="connsiteY1360" fmla="*/ 1664524 h 1697494"/>
                <a:gd name="connsiteX1361" fmla="*/ 1807410 w 2830105"/>
                <a:gd name="connsiteY1361" fmla="*/ 1663621 h 1697494"/>
                <a:gd name="connsiteX1362" fmla="*/ 1804583 w 2830105"/>
                <a:gd name="connsiteY1362" fmla="*/ 1662703 h 1697494"/>
                <a:gd name="connsiteX1363" fmla="*/ 1801742 w 2830105"/>
                <a:gd name="connsiteY1363" fmla="*/ 1661770 h 1697494"/>
                <a:gd name="connsiteX1364" fmla="*/ 1798916 w 2830105"/>
                <a:gd name="connsiteY1364" fmla="*/ 1660809 h 1697494"/>
                <a:gd name="connsiteX1365" fmla="*/ 1796089 w 2830105"/>
                <a:gd name="connsiteY1365" fmla="*/ 1659818 h 1697494"/>
                <a:gd name="connsiteX1366" fmla="*/ 1793248 w 2830105"/>
                <a:gd name="connsiteY1366" fmla="*/ 1658813 h 1697494"/>
                <a:gd name="connsiteX1367" fmla="*/ 1790422 w 2830105"/>
                <a:gd name="connsiteY1367" fmla="*/ 1657779 h 1697494"/>
                <a:gd name="connsiteX1368" fmla="*/ 1787581 w 2830105"/>
                <a:gd name="connsiteY1368" fmla="*/ 1656729 h 1697494"/>
                <a:gd name="connsiteX1369" fmla="*/ 1784754 w 2830105"/>
                <a:gd name="connsiteY1369" fmla="*/ 1655651 h 1697494"/>
                <a:gd name="connsiteX1370" fmla="*/ 1781914 w 2830105"/>
                <a:gd name="connsiteY1370" fmla="*/ 1654544 h 1697494"/>
                <a:gd name="connsiteX1371" fmla="*/ 1779087 w 2830105"/>
                <a:gd name="connsiteY1371" fmla="*/ 1653422 h 1697494"/>
                <a:gd name="connsiteX1372" fmla="*/ 1776246 w 2830105"/>
                <a:gd name="connsiteY1372" fmla="*/ 1652257 h 1697494"/>
                <a:gd name="connsiteX1373" fmla="*/ 1773420 w 2830105"/>
                <a:gd name="connsiteY1373" fmla="*/ 1651077 h 1697494"/>
                <a:gd name="connsiteX1374" fmla="*/ 1770593 w 2830105"/>
                <a:gd name="connsiteY1374" fmla="*/ 1649882 h 1697494"/>
                <a:gd name="connsiteX1375" fmla="*/ 1767752 w 2830105"/>
                <a:gd name="connsiteY1375" fmla="*/ 1648644 h 1697494"/>
                <a:gd name="connsiteX1376" fmla="*/ 1764926 w 2830105"/>
                <a:gd name="connsiteY1376" fmla="*/ 1647376 h 1697494"/>
                <a:gd name="connsiteX1377" fmla="*/ 1762085 w 2830105"/>
                <a:gd name="connsiteY1377" fmla="*/ 1646094 h 1697494"/>
                <a:gd name="connsiteX1378" fmla="*/ 1759258 w 2830105"/>
                <a:gd name="connsiteY1378" fmla="*/ 1644783 h 1697494"/>
                <a:gd name="connsiteX1379" fmla="*/ 1756417 w 2830105"/>
                <a:gd name="connsiteY1379" fmla="*/ 1643428 h 1697494"/>
                <a:gd name="connsiteX1380" fmla="*/ 1753591 w 2830105"/>
                <a:gd name="connsiteY1380" fmla="*/ 1642058 h 1697494"/>
                <a:gd name="connsiteX1381" fmla="*/ 1750750 w 2830105"/>
                <a:gd name="connsiteY1381" fmla="*/ 1640660 h 1697494"/>
                <a:gd name="connsiteX1382" fmla="*/ 1747924 w 2830105"/>
                <a:gd name="connsiteY1382" fmla="*/ 1639217 h 1697494"/>
                <a:gd name="connsiteX1383" fmla="*/ 1745097 w 2830105"/>
                <a:gd name="connsiteY1383" fmla="*/ 1637761 h 1697494"/>
                <a:gd name="connsiteX1384" fmla="*/ 1742256 w 2830105"/>
                <a:gd name="connsiteY1384" fmla="*/ 1636260 h 1697494"/>
                <a:gd name="connsiteX1385" fmla="*/ 1739430 w 2830105"/>
                <a:gd name="connsiteY1385" fmla="*/ 1634730 h 1697494"/>
                <a:gd name="connsiteX1386" fmla="*/ 1736589 w 2830105"/>
                <a:gd name="connsiteY1386" fmla="*/ 1633171 h 1697494"/>
                <a:gd name="connsiteX1387" fmla="*/ 1733762 w 2830105"/>
                <a:gd name="connsiteY1387" fmla="*/ 1631583 h 1697494"/>
                <a:gd name="connsiteX1388" fmla="*/ 1730921 w 2830105"/>
                <a:gd name="connsiteY1388" fmla="*/ 1629951 h 1697494"/>
                <a:gd name="connsiteX1389" fmla="*/ 1728095 w 2830105"/>
                <a:gd name="connsiteY1389" fmla="*/ 1628291 h 1697494"/>
                <a:gd name="connsiteX1390" fmla="*/ 1725254 w 2830105"/>
                <a:gd name="connsiteY1390" fmla="*/ 1626601 h 1697494"/>
                <a:gd name="connsiteX1391" fmla="*/ 1722428 w 2830105"/>
                <a:gd name="connsiteY1391" fmla="*/ 1624867 h 1697494"/>
                <a:gd name="connsiteX1392" fmla="*/ 1719587 w 2830105"/>
                <a:gd name="connsiteY1392" fmla="*/ 1623104 h 1697494"/>
                <a:gd name="connsiteX1393" fmla="*/ 1716760 w 2830105"/>
                <a:gd name="connsiteY1393" fmla="*/ 1621297 h 1697494"/>
                <a:gd name="connsiteX1394" fmla="*/ 1713934 w 2830105"/>
                <a:gd name="connsiteY1394" fmla="*/ 1619462 h 1697494"/>
                <a:gd name="connsiteX1395" fmla="*/ 1711093 w 2830105"/>
                <a:gd name="connsiteY1395" fmla="*/ 1617597 h 1697494"/>
                <a:gd name="connsiteX1396" fmla="*/ 1708266 w 2830105"/>
                <a:gd name="connsiteY1396" fmla="*/ 1615688 h 1697494"/>
                <a:gd name="connsiteX1397" fmla="*/ 1705425 w 2830105"/>
                <a:gd name="connsiteY1397" fmla="*/ 1613736 h 1697494"/>
                <a:gd name="connsiteX1398" fmla="*/ 1702599 w 2830105"/>
                <a:gd name="connsiteY1398" fmla="*/ 1611740 h 1697494"/>
                <a:gd name="connsiteX1399" fmla="*/ 1699758 w 2830105"/>
                <a:gd name="connsiteY1399" fmla="*/ 1609715 h 1697494"/>
                <a:gd name="connsiteX1400" fmla="*/ 1696932 w 2830105"/>
                <a:gd name="connsiteY1400" fmla="*/ 1607646 h 1697494"/>
                <a:gd name="connsiteX1401" fmla="*/ 1694091 w 2830105"/>
                <a:gd name="connsiteY1401" fmla="*/ 1605548 h 1697494"/>
                <a:gd name="connsiteX1402" fmla="*/ 1691264 w 2830105"/>
                <a:gd name="connsiteY1402" fmla="*/ 1603392 h 1697494"/>
                <a:gd name="connsiteX1403" fmla="*/ 1688438 w 2830105"/>
                <a:gd name="connsiteY1403" fmla="*/ 1601206 h 1697494"/>
                <a:gd name="connsiteX1404" fmla="*/ 1685597 w 2830105"/>
                <a:gd name="connsiteY1404" fmla="*/ 1598977 h 1697494"/>
                <a:gd name="connsiteX1405" fmla="*/ 1682770 w 2830105"/>
                <a:gd name="connsiteY1405" fmla="*/ 1596705 h 1697494"/>
                <a:gd name="connsiteX1406" fmla="*/ 1679929 w 2830105"/>
                <a:gd name="connsiteY1406" fmla="*/ 1594388 h 1697494"/>
                <a:gd name="connsiteX1407" fmla="*/ 1677103 w 2830105"/>
                <a:gd name="connsiteY1407" fmla="*/ 1592028 h 1697494"/>
                <a:gd name="connsiteX1408" fmla="*/ 1674262 w 2830105"/>
                <a:gd name="connsiteY1408" fmla="*/ 1589624 h 1697494"/>
                <a:gd name="connsiteX1409" fmla="*/ 1671436 w 2830105"/>
                <a:gd name="connsiteY1409" fmla="*/ 1587176 h 1697494"/>
                <a:gd name="connsiteX1410" fmla="*/ 1668595 w 2830105"/>
                <a:gd name="connsiteY1410" fmla="*/ 1584685 h 1697494"/>
                <a:gd name="connsiteX1411" fmla="*/ 1665768 w 2830105"/>
                <a:gd name="connsiteY1411" fmla="*/ 1582150 h 1697494"/>
                <a:gd name="connsiteX1412" fmla="*/ 1662942 w 2830105"/>
                <a:gd name="connsiteY1412" fmla="*/ 1579557 h 1697494"/>
                <a:gd name="connsiteX1413" fmla="*/ 1660101 w 2830105"/>
                <a:gd name="connsiteY1413" fmla="*/ 1576934 h 1697494"/>
                <a:gd name="connsiteX1414" fmla="*/ 1657274 w 2830105"/>
                <a:gd name="connsiteY1414" fmla="*/ 1574253 h 1697494"/>
                <a:gd name="connsiteX1415" fmla="*/ 1654433 w 2830105"/>
                <a:gd name="connsiteY1415" fmla="*/ 1571514 h 1697494"/>
                <a:gd name="connsiteX1416" fmla="*/ 1651607 w 2830105"/>
                <a:gd name="connsiteY1416" fmla="*/ 1568746 h 1697494"/>
                <a:gd name="connsiteX1417" fmla="*/ 1648766 w 2830105"/>
                <a:gd name="connsiteY1417" fmla="*/ 1565920 h 1697494"/>
                <a:gd name="connsiteX1418" fmla="*/ 1645940 w 2830105"/>
                <a:gd name="connsiteY1418" fmla="*/ 1563035 h 1697494"/>
                <a:gd name="connsiteX1419" fmla="*/ 1643099 w 2830105"/>
                <a:gd name="connsiteY1419" fmla="*/ 1560121 h 1697494"/>
                <a:gd name="connsiteX1420" fmla="*/ 1640272 w 2830105"/>
                <a:gd name="connsiteY1420" fmla="*/ 1557135 h 1697494"/>
                <a:gd name="connsiteX1421" fmla="*/ 1637431 w 2830105"/>
                <a:gd name="connsiteY1421" fmla="*/ 1554119 h 1697494"/>
                <a:gd name="connsiteX1422" fmla="*/ 1634605 w 2830105"/>
                <a:gd name="connsiteY1422" fmla="*/ 1551030 h 1697494"/>
                <a:gd name="connsiteX1423" fmla="*/ 1631778 w 2830105"/>
                <a:gd name="connsiteY1423" fmla="*/ 1547898 h 1697494"/>
                <a:gd name="connsiteX1424" fmla="*/ 1628937 w 2830105"/>
                <a:gd name="connsiteY1424" fmla="*/ 1544722 h 1697494"/>
                <a:gd name="connsiteX1425" fmla="*/ 1626111 w 2830105"/>
                <a:gd name="connsiteY1425" fmla="*/ 1541473 h 1697494"/>
                <a:gd name="connsiteX1426" fmla="*/ 1623270 w 2830105"/>
                <a:gd name="connsiteY1426" fmla="*/ 1538180 h 1697494"/>
                <a:gd name="connsiteX1427" fmla="*/ 1620444 w 2830105"/>
                <a:gd name="connsiteY1427" fmla="*/ 1534844 h 1697494"/>
                <a:gd name="connsiteX1428" fmla="*/ 1617603 w 2830105"/>
                <a:gd name="connsiteY1428" fmla="*/ 1531435 h 1697494"/>
                <a:gd name="connsiteX1429" fmla="*/ 1614776 w 2830105"/>
                <a:gd name="connsiteY1429" fmla="*/ 1527982 h 1697494"/>
                <a:gd name="connsiteX1430" fmla="*/ 1611935 w 2830105"/>
                <a:gd name="connsiteY1430" fmla="*/ 1524471 h 1697494"/>
                <a:gd name="connsiteX1431" fmla="*/ 1609109 w 2830105"/>
                <a:gd name="connsiteY1431" fmla="*/ 1520901 h 1697494"/>
                <a:gd name="connsiteX1432" fmla="*/ 1606282 w 2830105"/>
                <a:gd name="connsiteY1432" fmla="*/ 1517274 h 1697494"/>
                <a:gd name="connsiteX1433" fmla="*/ 1603441 w 2830105"/>
                <a:gd name="connsiteY1433" fmla="*/ 1513588 h 1697494"/>
                <a:gd name="connsiteX1434" fmla="*/ 1600615 w 2830105"/>
                <a:gd name="connsiteY1434" fmla="*/ 1509843 h 1697494"/>
                <a:gd name="connsiteX1435" fmla="*/ 1597774 w 2830105"/>
                <a:gd name="connsiteY1435" fmla="*/ 1506041 h 1697494"/>
                <a:gd name="connsiteX1436" fmla="*/ 1594947 w 2830105"/>
                <a:gd name="connsiteY1436" fmla="*/ 1502180 h 1697494"/>
                <a:gd name="connsiteX1437" fmla="*/ 1592107 w 2830105"/>
                <a:gd name="connsiteY1437" fmla="*/ 1498261 h 1697494"/>
                <a:gd name="connsiteX1438" fmla="*/ 1589280 w 2830105"/>
                <a:gd name="connsiteY1438" fmla="*/ 1494269 h 1697494"/>
                <a:gd name="connsiteX1439" fmla="*/ 1586439 w 2830105"/>
                <a:gd name="connsiteY1439" fmla="*/ 1490233 h 1697494"/>
                <a:gd name="connsiteX1440" fmla="*/ 1583613 w 2830105"/>
                <a:gd name="connsiteY1440" fmla="*/ 1486125 h 1697494"/>
                <a:gd name="connsiteX1441" fmla="*/ 1580786 w 2830105"/>
                <a:gd name="connsiteY1441" fmla="*/ 1481973 h 1697494"/>
                <a:gd name="connsiteX1442" fmla="*/ 1577945 w 2830105"/>
                <a:gd name="connsiteY1442" fmla="*/ 1477747 h 1697494"/>
                <a:gd name="connsiteX1443" fmla="*/ 1575119 w 2830105"/>
                <a:gd name="connsiteY1443" fmla="*/ 1473450 h 1697494"/>
                <a:gd name="connsiteX1444" fmla="*/ 1572278 w 2830105"/>
                <a:gd name="connsiteY1444" fmla="*/ 1469108 h 1697494"/>
                <a:gd name="connsiteX1445" fmla="*/ 1569451 w 2830105"/>
                <a:gd name="connsiteY1445" fmla="*/ 1464694 h 1697494"/>
                <a:gd name="connsiteX1446" fmla="*/ 1566611 w 2830105"/>
                <a:gd name="connsiteY1446" fmla="*/ 1460206 h 1697494"/>
                <a:gd name="connsiteX1447" fmla="*/ 1563784 w 2830105"/>
                <a:gd name="connsiteY1447" fmla="*/ 1455675 h 1697494"/>
                <a:gd name="connsiteX1448" fmla="*/ 1560943 w 2830105"/>
                <a:gd name="connsiteY1448" fmla="*/ 1451071 h 1697494"/>
                <a:gd name="connsiteX1449" fmla="*/ 1558117 w 2830105"/>
                <a:gd name="connsiteY1449" fmla="*/ 1446395 h 1697494"/>
                <a:gd name="connsiteX1450" fmla="*/ 1555290 w 2830105"/>
                <a:gd name="connsiteY1450" fmla="*/ 1441660 h 1697494"/>
                <a:gd name="connsiteX1451" fmla="*/ 1552449 w 2830105"/>
                <a:gd name="connsiteY1451" fmla="*/ 1436867 h 1697494"/>
                <a:gd name="connsiteX1452" fmla="*/ 1549623 w 2830105"/>
                <a:gd name="connsiteY1452" fmla="*/ 1432000 h 1697494"/>
                <a:gd name="connsiteX1453" fmla="*/ 1546782 w 2830105"/>
                <a:gd name="connsiteY1453" fmla="*/ 1427061 h 1697494"/>
                <a:gd name="connsiteX1454" fmla="*/ 1543955 w 2830105"/>
                <a:gd name="connsiteY1454" fmla="*/ 1422064 h 1697494"/>
                <a:gd name="connsiteX1455" fmla="*/ 1541115 w 2830105"/>
                <a:gd name="connsiteY1455" fmla="*/ 1416994 h 1697494"/>
                <a:gd name="connsiteX1456" fmla="*/ 1538288 w 2830105"/>
                <a:gd name="connsiteY1456" fmla="*/ 1411866 h 1697494"/>
                <a:gd name="connsiteX1457" fmla="*/ 1535447 w 2830105"/>
                <a:gd name="connsiteY1457" fmla="*/ 1406665 h 1697494"/>
                <a:gd name="connsiteX1458" fmla="*/ 1532621 w 2830105"/>
                <a:gd name="connsiteY1458" fmla="*/ 1401405 h 1697494"/>
                <a:gd name="connsiteX1459" fmla="*/ 1529780 w 2830105"/>
                <a:gd name="connsiteY1459" fmla="*/ 1396073 h 1697494"/>
                <a:gd name="connsiteX1460" fmla="*/ 1526953 w 2830105"/>
                <a:gd name="connsiteY1460" fmla="*/ 1390668 h 1697494"/>
                <a:gd name="connsiteX1461" fmla="*/ 1524127 w 2830105"/>
                <a:gd name="connsiteY1461" fmla="*/ 1385190 h 1697494"/>
                <a:gd name="connsiteX1462" fmla="*/ 1521286 w 2830105"/>
                <a:gd name="connsiteY1462" fmla="*/ 1379653 h 1697494"/>
                <a:gd name="connsiteX1463" fmla="*/ 1518459 w 2830105"/>
                <a:gd name="connsiteY1463" fmla="*/ 1374044 h 1697494"/>
                <a:gd name="connsiteX1464" fmla="*/ 1515619 w 2830105"/>
                <a:gd name="connsiteY1464" fmla="*/ 1368377 h 1697494"/>
                <a:gd name="connsiteX1465" fmla="*/ 1512792 w 2830105"/>
                <a:gd name="connsiteY1465" fmla="*/ 1362637 h 1697494"/>
                <a:gd name="connsiteX1466" fmla="*/ 1509951 w 2830105"/>
                <a:gd name="connsiteY1466" fmla="*/ 1356809 h 1697494"/>
                <a:gd name="connsiteX1467" fmla="*/ 1507125 w 2830105"/>
                <a:gd name="connsiteY1467" fmla="*/ 1350938 h 1697494"/>
                <a:gd name="connsiteX1468" fmla="*/ 1504284 w 2830105"/>
                <a:gd name="connsiteY1468" fmla="*/ 1344979 h 1697494"/>
                <a:gd name="connsiteX1469" fmla="*/ 1501457 w 2830105"/>
                <a:gd name="connsiteY1469" fmla="*/ 1338962 h 1697494"/>
                <a:gd name="connsiteX1470" fmla="*/ 1498631 w 2830105"/>
                <a:gd name="connsiteY1470" fmla="*/ 1332872 h 1697494"/>
                <a:gd name="connsiteX1471" fmla="*/ 1495790 w 2830105"/>
                <a:gd name="connsiteY1471" fmla="*/ 1326709 h 1697494"/>
                <a:gd name="connsiteX1472" fmla="*/ 1492963 w 2830105"/>
                <a:gd name="connsiteY1472" fmla="*/ 1320474 h 1697494"/>
                <a:gd name="connsiteX1473" fmla="*/ 1490123 w 2830105"/>
                <a:gd name="connsiteY1473" fmla="*/ 1314180 h 1697494"/>
                <a:gd name="connsiteX1474" fmla="*/ 1487296 w 2830105"/>
                <a:gd name="connsiteY1474" fmla="*/ 1307813 h 1697494"/>
                <a:gd name="connsiteX1475" fmla="*/ 1484455 w 2830105"/>
                <a:gd name="connsiteY1475" fmla="*/ 1301373 h 1697494"/>
                <a:gd name="connsiteX1476" fmla="*/ 1481629 w 2830105"/>
                <a:gd name="connsiteY1476" fmla="*/ 1294861 h 1697494"/>
                <a:gd name="connsiteX1477" fmla="*/ 1478788 w 2830105"/>
                <a:gd name="connsiteY1477" fmla="*/ 1288290 h 1697494"/>
                <a:gd name="connsiteX1478" fmla="*/ 1475961 w 2830105"/>
                <a:gd name="connsiteY1478" fmla="*/ 1281632 h 1697494"/>
                <a:gd name="connsiteX1479" fmla="*/ 1473135 w 2830105"/>
                <a:gd name="connsiteY1479" fmla="*/ 1274930 h 1697494"/>
                <a:gd name="connsiteX1480" fmla="*/ 1470294 w 2830105"/>
                <a:gd name="connsiteY1480" fmla="*/ 1268141 h 1697494"/>
                <a:gd name="connsiteX1481" fmla="*/ 1467467 w 2830105"/>
                <a:gd name="connsiteY1481" fmla="*/ 1261279 h 1697494"/>
                <a:gd name="connsiteX1482" fmla="*/ 1464627 w 2830105"/>
                <a:gd name="connsiteY1482" fmla="*/ 1254359 h 1697494"/>
                <a:gd name="connsiteX1483" fmla="*/ 1461800 w 2830105"/>
                <a:gd name="connsiteY1483" fmla="*/ 1247365 h 1697494"/>
                <a:gd name="connsiteX1484" fmla="*/ 1458959 w 2830105"/>
                <a:gd name="connsiteY1484" fmla="*/ 1240314 h 1697494"/>
                <a:gd name="connsiteX1485" fmla="*/ 1456133 w 2830105"/>
                <a:gd name="connsiteY1485" fmla="*/ 1233190 h 1697494"/>
                <a:gd name="connsiteX1486" fmla="*/ 1453292 w 2830105"/>
                <a:gd name="connsiteY1486" fmla="*/ 1225993 h 1697494"/>
                <a:gd name="connsiteX1487" fmla="*/ 1450465 w 2830105"/>
                <a:gd name="connsiteY1487" fmla="*/ 1218723 h 1697494"/>
                <a:gd name="connsiteX1488" fmla="*/ 1447624 w 2830105"/>
                <a:gd name="connsiteY1488" fmla="*/ 1211394 h 1697494"/>
                <a:gd name="connsiteX1489" fmla="*/ 1444798 w 2830105"/>
                <a:gd name="connsiteY1489" fmla="*/ 1203999 h 1697494"/>
                <a:gd name="connsiteX1490" fmla="*/ 1441971 w 2830105"/>
                <a:gd name="connsiteY1490" fmla="*/ 1196535 h 1697494"/>
                <a:gd name="connsiteX1491" fmla="*/ 1439131 w 2830105"/>
                <a:gd name="connsiteY1491" fmla="*/ 1189006 h 1697494"/>
                <a:gd name="connsiteX1492" fmla="*/ 1436304 w 2830105"/>
                <a:gd name="connsiteY1492" fmla="*/ 1181409 h 1697494"/>
                <a:gd name="connsiteX1493" fmla="*/ 1433463 w 2830105"/>
                <a:gd name="connsiteY1493" fmla="*/ 1173749 h 1697494"/>
                <a:gd name="connsiteX1494" fmla="*/ 1430637 w 2830105"/>
                <a:gd name="connsiteY1494" fmla="*/ 1166023 h 1697494"/>
                <a:gd name="connsiteX1495" fmla="*/ 1427796 w 2830105"/>
                <a:gd name="connsiteY1495" fmla="*/ 1158233 h 1697494"/>
                <a:gd name="connsiteX1496" fmla="*/ 1424969 w 2830105"/>
                <a:gd name="connsiteY1496" fmla="*/ 1150377 h 1697494"/>
                <a:gd name="connsiteX1497" fmla="*/ 1422128 w 2830105"/>
                <a:gd name="connsiteY1497" fmla="*/ 1142460 h 1697494"/>
                <a:gd name="connsiteX1498" fmla="*/ 1419302 w 2830105"/>
                <a:gd name="connsiteY1498" fmla="*/ 1134479 h 1697494"/>
                <a:gd name="connsiteX1499" fmla="*/ 1416475 w 2830105"/>
                <a:gd name="connsiteY1499" fmla="*/ 1126436 h 1697494"/>
                <a:gd name="connsiteX1500" fmla="*/ 1413634 w 2830105"/>
                <a:gd name="connsiteY1500" fmla="*/ 1118331 h 1697494"/>
                <a:gd name="connsiteX1501" fmla="*/ 1410808 w 2830105"/>
                <a:gd name="connsiteY1501" fmla="*/ 1110165 h 1697494"/>
                <a:gd name="connsiteX1502" fmla="*/ 1407967 w 2830105"/>
                <a:gd name="connsiteY1502" fmla="*/ 1101938 h 1697494"/>
                <a:gd name="connsiteX1503" fmla="*/ 1405141 w 2830105"/>
                <a:gd name="connsiteY1503" fmla="*/ 1093651 h 1697494"/>
                <a:gd name="connsiteX1504" fmla="*/ 1402300 w 2830105"/>
                <a:gd name="connsiteY1504" fmla="*/ 1085306 h 1697494"/>
                <a:gd name="connsiteX1505" fmla="*/ 1399473 w 2830105"/>
                <a:gd name="connsiteY1505" fmla="*/ 1076901 h 1697494"/>
                <a:gd name="connsiteX1506" fmla="*/ 1396632 w 2830105"/>
                <a:gd name="connsiteY1506" fmla="*/ 1068439 h 1697494"/>
                <a:gd name="connsiteX1507" fmla="*/ 1393806 w 2830105"/>
                <a:gd name="connsiteY1507" fmla="*/ 1059920 h 1697494"/>
                <a:gd name="connsiteX1508" fmla="*/ 1390979 w 2830105"/>
                <a:gd name="connsiteY1508" fmla="*/ 1051346 h 1697494"/>
                <a:gd name="connsiteX1509" fmla="*/ 1388138 w 2830105"/>
                <a:gd name="connsiteY1509" fmla="*/ 1042717 h 1697494"/>
                <a:gd name="connsiteX1510" fmla="*/ 1385312 w 2830105"/>
                <a:gd name="connsiteY1510" fmla="*/ 1034032 h 1697494"/>
                <a:gd name="connsiteX1511" fmla="*/ 1382471 w 2830105"/>
                <a:gd name="connsiteY1511" fmla="*/ 1025294 h 1697494"/>
                <a:gd name="connsiteX1512" fmla="*/ 1379645 w 2830105"/>
                <a:gd name="connsiteY1512" fmla="*/ 1016504 h 1697494"/>
                <a:gd name="connsiteX1513" fmla="*/ 1376804 w 2830105"/>
                <a:gd name="connsiteY1513" fmla="*/ 1007662 h 1697494"/>
                <a:gd name="connsiteX1514" fmla="*/ 1373977 w 2830105"/>
                <a:gd name="connsiteY1514" fmla="*/ 998769 h 1697494"/>
                <a:gd name="connsiteX1515" fmla="*/ 1371136 w 2830105"/>
                <a:gd name="connsiteY1515" fmla="*/ 989827 h 1697494"/>
                <a:gd name="connsiteX1516" fmla="*/ 1368310 w 2830105"/>
                <a:gd name="connsiteY1516" fmla="*/ 980836 h 1697494"/>
                <a:gd name="connsiteX1517" fmla="*/ 1365483 w 2830105"/>
                <a:gd name="connsiteY1517" fmla="*/ 971797 h 1697494"/>
                <a:gd name="connsiteX1518" fmla="*/ 1362642 w 2830105"/>
                <a:gd name="connsiteY1518" fmla="*/ 962712 h 1697494"/>
                <a:gd name="connsiteX1519" fmla="*/ 1359816 w 2830105"/>
                <a:gd name="connsiteY1519" fmla="*/ 953582 h 1697494"/>
                <a:gd name="connsiteX1520" fmla="*/ 1356975 w 2830105"/>
                <a:gd name="connsiteY1520" fmla="*/ 944406 h 1697494"/>
                <a:gd name="connsiteX1521" fmla="*/ 1354149 w 2830105"/>
                <a:gd name="connsiteY1521" fmla="*/ 935188 h 1697494"/>
                <a:gd name="connsiteX1522" fmla="*/ 1351308 w 2830105"/>
                <a:gd name="connsiteY1522" fmla="*/ 925928 h 1697494"/>
                <a:gd name="connsiteX1523" fmla="*/ 1348481 w 2830105"/>
                <a:gd name="connsiteY1523" fmla="*/ 916625 h 1697494"/>
                <a:gd name="connsiteX1524" fmla="*/ 1345640 w 2830105"/>
                <a:gd name="connsiteY1524" fmla="*/ 907285 h 1697494"/>
                <a:gd name="connsiteX1525" fmla="*/ 1342814 w 2830105"/>
                <a:gd name="connsiteY1525" fmla="*/ 897905 h 1697494"/>
                <a:gd name="connsiteX1526" fmla="*/ 1339973 w 2830105"/>
                <a:gd name="connsiteY1526" fmla="*/ 888489 h 1697494"/>
                <a:gd name="connsiteX1527" fmla="*/ 1337146 w 2830105"/>
                <a:gd name="connsiteY1527" fmla="*/ 879037 h 1697494"/>
                <a:gd name="connsiteX1528" fmla="*/ 1334320 w 2830105"/>
                <a:gd name="connsiteY1528" fmla="*/ 869551 h 1697494"/>
                <a:gd name="connsiteX1529" fmla="*/ 1331479 w 2830105"/>
                <a:gd name="connsiteY1529" fmla="*/ 860032 h 1697494"/>
                <a:gd name="connsiteX1530" fmla="*/ 1328653 w 2830105"/>
                <a:gd name="connsiteY1530" fmla="*/ 850480 h 1697494"/>
                <a:gd name="connsiteX1531" fmla="*/ 1325812 w 2830105"/>
                <a:gd name="connsiteY1531" fmla="*/ 840898 h 1697494"/>
                <a:gd name="connsiteX1532" fmla="*/ 1322985 w 2830105"/>
                <a:gd name="connsiteY1532" fmla="*/ 831287 h 1697494"/>
                <a:gd name="connsiteX1533" fmla="*/ 1320144 w 2830105"/>
                <a:gd name="connsiteY1533" fmla="*/ 821649 h 1697494"/>
                <a:gd name="connsiteX1534" fmla="*/ 1317318 w 2830105"/>
                <a:gd name="connsiteY1534" fmla="*/ 811985 h 1697494"/>
                <a:gd name="connsiteX1535" fmla="*/ 1314477 w 2830105"/>
                <a:gd name="connsiteY1535" fmla="*/ 802295 h 1697494"/>
                <a:gd name="connsiteX1536" fmla="*/ 1311650 w 2830105"/>
                <a:gd name="connsiteY1536" fmla="*/ 792585 h 1697494"/>
                <a:gd name="connsiteX1537" fmla="*/ 1308824 w 2830105"/>
                <a:gd name="connsiteY1537" fmla="*/ 782851 h 1697494"/>
                <a:gd name="connsiteX1538" fmla="*/ 1305983 w 2830105"/>
                <a:gd name="connsiteY1538" fmla="*/ 773099 h 1697494"/>
                <a:gd name="connsiteX1539" fmla="*/ 1303157 w 2830105"/>
                <a:gd name="connsiteY1539" fmla="*/ 763327 h 1697494"/>
                <a:gd name="connsiteX1540" fmla="*/ 1300316 w 2830105"/>
                <a:gd name="connsiteY1540" fmla="*/ 753540 h 1697494"/>
                <a:gd name="connsiteX1541" fmla="*/ 1297489 w 2830105"/>
                <a:gd name="connsiteY1541" fmla="*/ 743736 h 1697494"/>
                <a:gd name="connsiteX1542" fmla="*/ 1294648 w 2830105"/>
                <a:gd name="connsiteY1542" fmla="*/ 733921 h 1697494"/>
                <a:gd name="connsiteX1543" fmla="*/ 1291822 w 2830105"/>
                <a:gd name="connsiteY1543" fmla="*/ 724093 h 1697494"/>
                <a:gd name="connsiteX1544" fmla="*/ 1288981 w 2830105"/>
                <a:gd name="connsiteY1544" fmla="*/ 714254 h 1697494"/>
                <a:gd name="connsiteX1545" fmla="*/ 1286154 w 2830105"/>
                <a:gd name="connsiteY1545" fmla="*/ 704408 h 1697494"/>
                <a:gd name="connsiteX1546" fmla="*/ 1283328 w 2830105"/>
                <a:gd name="connsiteY1546" fmla="*/ 694555 h 1697494"/>
                <a:gd name="connsiteX1547" fmla="*/ 1280487 w 2830105"/>
                <a:gd name="connsiteY1547" fmla="*/ 684698 h 1697494"/>
                <a:gd name="connsiteX1548" fmla="*/ 1277661 w 2830105"/>
                <a:gd name="connsiteY1548" fmla="*/ 674837 h 1697494"/>
                <a:gd name="connsiteX1549" fmla="*/ 1274820 w 2830105"/>
                <a:gd name="connsiteY1549" fmla="*/ 664974 h 1697494"/>
                <a:gd name="connsiteX1550" fmla="*/ 1271993 w 2830105"/>
                <a:gd name="connsiteY1550" fmla="*/ 655114 h 1697494"/>
                <a:gd name="connsiteX1551" fmla="*/ 1269152 w 2830105"/>
                <a:gd name="connsiteY1551" fmla="*/ 645255 h 1697494"/>
                <a:gd name="connsiteX1552" fmla="*/ 1266326 w 2830105"/>
                <a:gd name="connsiteY1552" fmla="*/ 635399 h 1697494"/>
                <a:gd name="connsiteX1553" fmla="*/ 1263485 w 2830105"/>
                <a:gd name="connsiteY1553" fmla="*/ 625550 h 1697494"/>
                <a:gd name="connsiteX1554" fmla="*/ 1260658 w 2830105"/>
                <a:gd name="connsiteY1554" fmla="*/ 615710 h 1697494"/>
                <a:gd name="connsiteX1555" fmla="*/ 1257817 w 2830105"/>
                <a:gd name="connsiteY1555" fmla="*/ 605879 h 1697494"/>
                <a:gd name="connsiteX1556" fmla="*/ 1254991 w 2830105"/>
                <a:gd name="connsiteY1556" fmla="*/ 596059 h 1697494"/>
                <a:gd name="connsiteX1557" fmla="*/ 1252165 w 2830105"/>
                <a:gd name="connsiteY1557" fmla="*/ 586252 h 1697494"/>
                <a:gd name="connsiteX1558" fmla="*/ 1249324 w 2830105"/>
                <a:gd name="connsiteY1558" fmla="*/ 576463 h 1697494"/>
                <a:gd name="connsiteX1559" fmla="*/ 1246497 w 2830105"/>
                <a:gd name="connsiteY1559" fmla="*/ 566690 h 1697494"/>
                <a:gd name="connsiteX1560" fmla="*/ 1243656 w 2830105"/>
                <a:gd name="connsiteY1560" fmla="*/ 556936 h 1697494"/>
                <a:gd name="connsiteX1561" fmla="*/ 1240830 w 2830105"/>
                <a:gd name="connsiteY1561" fmla="*/ 547206 h 1697494"/>
                <a:gd name="connsiteX1562" fmla="*/ 1237989 w 2830105"/>
                <a:gd name="connsiteY1562" fmla="*/ 537497 h 1697494"/>
                <a:gd name="connsiteX1563" fmla="*/ 1235162 w 2830105"/>
                <a:gd name="connsiteY1563" fmla="*/ 527814 h 1697494"/>
                <a:gd name="connsiteX1564" fmla="*/ 1232321 w 2830105"/>
                <a:gd name="connsiteY1564" fmla="*/ 518158 h 1697494"/>
                <a:gd name="connsiteX1565" fmla="*/ 1229495 w 2830105"/>
                <a:gd name="connsiteY1565" fmla="*/ 508532 h 1697494"/>
                <a:gd name="connsiteX1566" fmla="*/ 1226669 w 2830105"/>
                <a:gd name="connsiteY1566" fmla="*/ 498937 h 1697494"/>
                <a:gd name="connsiteX1567" fmla="*/ 1223828 w 2830105"/>
                <a:gd name="connsiteY1567" fmla="*/ 489376 h 1697494"/>
                <a:gd name="connsiteX1568" fmla="*/ 1221001 w 2830105"/>
                <a:gd name="connsiteY1568" fmla="*/ 479850 h 1697494"/>
                <a:gd name="connsiteX1569" fmla="*/ 1218160 w 2830105"/>
                <a:gd name="connsiteY1569" fmla="*/ 470361 h 1697494"/>
                <a:gd name="connsiteX1570" fmla="*/ 1215334 w 2830105"/>
                <a:gd name="connsiteY1570" fmla="*/ 460913 h 1697494"/>
                <a:gd name="connsiteX1571" fmla="*/ 1212493 w 2830105"/>
                <a:gd name="connsiteY1571" fmla="*/ 451505 h 1697494"/>
                <a:gd name="connsiteX1572" fmla="*/ 1209666 w 2830105"/>
                <a:gd name="connsiteY1572" fmla="*/ 442142 h 1697494"/>
                <a:gd name="connsiteX1573" fmla="*/ 1206825 w 2830105"/>
                <a:gd name="connsiteY1573" fmla="*/ 432823 h 1697494"/>
                <a:gd name="connsiteX1574" fmla="*/ 1203999 w 2830105"/>
                <a:gd name="connsiteY1574" fmla="*/ 423553 h 1697494"/>
                <a:gd name="connsiteX1575" fmla="*/ 1201173 w 2830105"/>
                <a:gd name="connsiteY1575" fmla="*/ 414332 h 1697494"/>
                <a:gd name="connsiteX1576" fmla="*/ 1198332 w 2830105"/>
                <a:gd name="connsiteY1576" fmla="*/ 405164 h 1697494"/>
                <a:gd name="connsiteX1577" fmla="*/ 1195505 w 2830105"/>
                <a:gd name="connsiteY1577" fmla="*/ 396049 h 1697494"/>
                <a:gd name="connsiteX1578" fmla="*/ 1192664 w 2830105"/>
                <a:gd name="connsiteY1578" fmla="*/ 386990 h 1697494"/>
                <a:gd name="connsiteX1579" fmla="*/ 1189838 w 2830105"/>
                <a:gd name="connsiteY1579" fmla="*/ 377989 h 1697494"/>
                <a:gd name="connsiteX1580" fmla="*/ 1186997 w 2830105"/>
                <a:gd name="connsiteY1580" fmla="*/ 369048 h 1697494"/>
                <a:gd name="connsiteX1581" fmla="*/ 1184170 w 2830105"/>
                <a:gd name="connsiteY1581" fmla="*/ 360170 h 1697494"/>
                <a:gd name="connsiteX1582" fmla="*/ 1181329 w 2830105"/>
                <a:gd name="connsiteY1582" fmla="*/ 351355 h 1697494"/>
                <a:gd name="connsiteX1583" fmla="*/ 1178503 w 2830105"/>
                <a:gd name="connsiteY1583" fmla="*/ 342607 h 1697494"/>
                <a:gd name="connsiteX1584" fmla="*/ 1175677 w 2830105"/>
                <a:gd name="connsiteY1584" fmla="*/ 333926 h 1697494"/>
                <a:gd name="connsiteX1585" fmla="*/ 1172836 w 2830105"/>
                <a:gd name="connsiteY1585" fmla="*/ 325317 h 1697494"/>
                <a:gd name="connsiteX1586" fmla="*/ 1170009 w 2830105"/>
                <a:gd name="connsiteY1586" fmla="*/ 316780 h 1697494"/>
                <a:gd name="connsiteX1587" fmla="*/ 1167168 w 2830105"/>
                <a:gd name="connsiteY1587" fmla="*/ 308317 h 1697494"/>
                <a:gd name="connsiteX1588" fmla="*/ 1164342 w 2830105"/>
                <a:gd name="connsiteY1588" fmla="*/ 299931 h 1697494"/>
                <a:gd name="connsiteX1589" fmla="*/ 1161501 w 2830105"/>
                <a:gd name="connsiteY1589" fmla="*/ 291622 h 1697494"/>
                <a:gd name="connsiteX1590" fmla="*/ 1158674 w 2830105"/>
                <a:gd name="connsiteY1590" fmla="*/ 283395 h 1697494"/>
                <a:gd name="connsiteX1591" fmla="*/ 1155833 w 2830105"/>
                <a:gd name="connsiteY1591" fmla="*/ 275249 h 1697494"/>
                <a:gd name="connsiteX1592" fmla="*/ 1153007 w 2830105"/>
                <a:gd name="connsiteY1592" fmla="*/ 267188 h 1697494"/>
                <a:gd name="connsiteX1593" fmla="*/ 1150166 w 2830105"/>
                <a:gd name="connsiteY1593" fmla="*/ 259213 h 1697494"/>
                <a:gd name="connsiteX1594" fmla="*/ 1147340 w 2830105"/>
                <a:gd name="connsiteY1594" fmla="*/ 251325 h 1697494"/>
                <a:gd name="connsiteX1595" fmla="*/ 1144513 w 2830105"/>
                <a:gd name="connsiteY1595" fmla="*/ 243529 h 1697494"/>
                <a:gd name="connsiteX1596" fmla="*/ 1141672 w 2830105"/>
                <a:gd name="connsiteY1596" fmla="*/ 235825 h 1697494"/>
                <a:gd name="connsiteX1597" fmla="*/ 1138846 w 2830105"/>
                <a:gd name="connsiteY1597" fmla="*/ 228214 h 1697494"/>
                <a:gd name="connsiteX1598" fmla="*/ 1136005 w 2830105"/>
                <a:gd name="connsiteY1598" fmla="*/ 220699 h 1697494"/>
                <a:gd name="connsiteX1599" fmla="*/ 1133178 w 2830105"/>
                <a:gd name="connsiteY1599" fmla="*/ 213284 h 1697494"/>
                <a:gd name="connsiteX1600" fmla="*/ 1130337 w 2830105"/>
                <a:gd name="connsiteY1600" fmla="*/ 205966 h 1697494"/>
                <a:gd name="connsiteX1601" fmla="*/ 1127511 w 2830105"/>
                <a:gd name="connsiteY1601" fmla="*/ 198749 h 1697494"/>
                <a:gd name="connsiteX1602" fmla="*/ 1124670 w 2830105"/>
                <a:gd name="connsiteY1602" fmla="*/ 191637 h 1697494"/>
                <a:gd name="connsiteX1603" fmla="*/ 1121844 w 2830105"/>
                <a:gd name="connsiteY1603" fmla="*/ 184630 h 1697494"/>
                <a:gd name="connsiteX1604" fmla="*/ 1119017 w 2830105"/>
                <a:gd name="connsiteY1604" fmla="*/ 177729 h 1697494"/>
                <a:gd name="connsiteX1605" fmla="*/ 1116176 w 2830105"/>
                <a:gd name="connsiteY1605" fmla="*/ 170937 h 1697494"/>
                <a:gd name="connsiteX1606" fmla="*/ 1113350 w 2830105"/>
                <a:gd name="connsiteY1606" fmla="*/ 164256 h 1697494"/>
                <a:gd name="connsiteX1607" fmla="*/ 1110509 w 2830105"/>
                <a:gd name="connsiteY1607" fmla="*/ 157686 h 1697494"/>
                <a:gd name="connsiteX1608" fmla="*/ 1107682 w 2830105"/>
                <a:gd name="connsiteY1608" fmla="*/ 151231 h 1697494"/>
                <a:gd name="connsiteX1609" fmla="*/ 1104841 w 2830105"/>
                <a:gd name="connsiteY1609" fmla="*/ 144890 h 1697494"/>
                <a:gd name="connsiteX1610" fmla="*/ 1102015 w 2830105"/>
                <a:gd name="connsiteY1610" fmla="*/ 138666 h 1697494"/>
                <a:gd name="connsiteX1611" fmla="*/ 1099174 w 2830105"/>
                <a:gd name="connsiteY1611" fmla="*/ 132562 h 1697494"/>
                <a:gd name="connsiteX1612" fmla="*/ 1096347 w 2830105"/>
                <a:gd name="connsiteY1612" fmla="*/ 126577 h 1697494"/>
                <a:gd name="connsiteX1613" fmla="*/ 1093521 w 2830105"/>
                <a:gd name="connsiteY1613" fmla="*/ 120714 h 1697494"/>
                <a:gd name="connsiteX1614" fmla="*/ 1090680 w 2830105"/>
                <a:gd name="connsiteY1614" fmla="*/ 114974 h 1697494"/>
                <a:gd name="connsiteX1615" fmla="*/ 1087854 w 2830105"/>
                <a:gd name="connsiteY1615" fmla="*/ 109360 h 1697494"/>
                <a:gd name="connsiteX1616" fmla="*/ 1085013 w 2830105"/>
                <a:gd name="connsiteY1616" fmla="*/ 103872 h 1697494"/>
                <a:gd name="connsiteX1617" fmla="*/ 1082186 w 2830105"/>
                <a:gd name="connsiteY1617" fmla="*/ 98511 h 1697494"/>
                <a:gd name="connsiteX1618" fmla="*/ 1079345 w 2830105"/>
                <a:gd name="connsiteY1618" fmla="*/ 93279 h 1697494"/>
                <a:gd name="connsiteX1619" fmla="*/ 1076519 w 2830105"/>
                <a:gd name="connsiteY1619" fmla="*/ 88178 h 1697494"/>
                <a:gd name="connsiteX1620" fmla="*/ 1073678 w 2830105"/>
                <a:gd name="connsiteY1620" fmla="*/ 83210 h 1697494"/>
                <a:gd name="connsiteX1621" fmla="*/ 1070851 w 2830105"/>
                <a:gd name="connsiteY1621" fmla="*/ 78373 h 1697494"/>
                <a:gd name="connsiteX1622" fmla="*/ 1068011 w 2830105"/>
                <a:gd name="connsiteY1622" fmla="*/ 73673 h 1697494"/>
                <a:gd name="connsiteX1623" fmla="*/ 1065184 w 2830105"/>
                <a:gd name="connsiteY1623" fmla="*/ 69107 h 1697494"/>
                <a:gd name="connsiteX1624" fmla="*/ 1062358 w 2830105"/>
                <a:gd name="connsiteY1624" fmla="*/ 64678 h 1697494"/>
                <a:gd name="connsiteX1625" fmla="*/ 1059517 w 2830105"/>
                <a:gd name="connsiteY1625" fmla="*/ 60389 h 1697494"/>
                <a:gd name="connsiteX1626" fmla="*/ 1056690 w 2830105"/>
                <a:gd name="connsiteY1626" fmla="*/ 56237 h 1697494"/>
                <a:gd name="connsiteX1627" fmla="*/ 1053849 w 2830105"/>
                <a:gd name="connsiteY1627" fmla="*/ 52228 h 1697494"/>
                <a:gd name="connsiteX1628" fmla="*/ 1051023 w 2830105"/>
                <a:gd name="connsiteY1628" fmla="*/ 48358 h 1697494"/>
                <a:gd name="connsiteX1629" fmla="*/ 1048182 w 2830105"/>
                <a:gd name="connsiteY1629" fmla="*/ 44631 h 1697494"/>
                <a:gd name="connsiteX1630" fmla="*/ 1045355 w 2830105"/>
                <a:gd name="connsiteY1630" fmla="*/ 41049 h 1697494"/>
                <a:gd name="connsiteX1631" fmla="*/ 1042515 w 2830105"/>
                <a:gd name="connsiteY1631" fmla="*/ 37610 h 1697494"/>
                <a:gd name="connsiteX1632" fmla="*/ 1039688 w 2830105"/>
                <a:gd name="connsiteY1632" fmla="*/ 34318 h 1697494"/>
                <a:gd name="connsiteX1633" fmla="*/ 1036862 w 2830105"/>
                <a:gd name="connsiteY1633" fmla="*/ 31171 h 1697494"/>
                <a:gd name="connsiteX1634" fmla="*/ 1034021 w 2830105"/>
                <a:gd name="connsiteY1634" fmla="*/ 28171 h 1697494"/>
                <a:gd name="connsiteX1635" fmla="*/ 1031194 w 2830105"/>
                <a:gd name="connsiteY1635" fmla="*/ 25320 h 1697494"/>
                <a:gd name="connsiteX1636" fmla="*/ 1028353 w 2830105"/>
                <a:gd name="connsiteY1636" fmla="*/ 22619 h 1697494"/>
                <a:gd name="connsiteX1637" fmla="*/ 1025527 w 2830105"/>
                <a:gd name="connsiteY1637" fmla="*/ 20065 h 1697494"/>
                <a:gd name="connsiteX1638" fmla="*/ 1022686 w 2830105"/>
                <a:gd name="connsiteY1638" fmla="*/ 17662 h 1697494"/>
                <a:gd name="connsiteX1639" fmla="*/ 1019859 w 2830105"/>
                <a:gd name="connsiteY1639" fmla="*/ 15411 h 1697494"/>
                <a:gd name="connsiteX1640" fmla="*/ 1017019 w 2830105"/>
                <a:gd name="connsiteY1640" fmla="*/ 13310 h 1697494"/>
                <a:gd name="connsiteX1641" fmla="*/ 1014192 w 2830105"/>
                <a:gd name="connsiteY1641" fmla="*/ 11362 h 1697494"/>
                <a:gd name="connsiteX1642" fmla="*/ 1011366 w 2830105"/>
                <a:gd name="connsiteY1642" fmla="*/ 9566 h 1697494"/>
                <a:gd name="connsiteX1643" fmla="*/ 1008525 w 2830105"/>
                <a:gd name="connsiteY1643" fmla="*/ 7924 h 1697494"/>
                <a:gd name="connsiteX1644" fmla="*/ 1005698 w 2830105"/>
                <a:gd name="connsiteY1644" fmla="*/ 6435 h 1697494"/>
                <a:gd name="connsiteX1645" fmla="*/ 1002857 w 2830105"/>
                <a:gd name="connsiteY1645" fmla="*/ 5101 h 1697494"/>
                <a:gd name="connsiteX1646" fmla="*/ 1000031 w 2830105"/>
                <a:gd name="connsiteY1646" fmla="*/ 3921 h 1697494"/>
                <a:gd name="connsiteX1647" fmla="*/ 997190 w 2830105"/>
                <a:gd name="connsiteY1647" fmla="*/ 2895 h 1697494"/>
                <a:gd name="connsiteX1648" fmla="*/ 994363 w 2830105"/>
                <a:gd name="connsiteY1648" fmla="*/ 2024 h 1697494"/>
                <a:gd name="connsiteX1649" fmla="*/ 991523 w 2830105"/>
                <a:gd name="connsiteY1649" fmla="*/ 1308 h 1697494"/>
                <a:gd name="connsiteX1650" fmla="*/ 988696 w 2830105"/>
                <a:gd name="connsiteY1650" fmla="*/ 747 h 1697494"/>
                <a:gd name="connsiteX1651" fmla="*/ 985870 w 2830105"/>
                <a:gd name="connsiteY1651" fmla="*/ 342 h 1697494"/>
                <a:gd name="connsiteX1652" fmla="*/ 983029 w 2830105"/>
                <a:gd name="connsiteY1652" fmla="*/ 93 h 1697494"/>
                <a:gd name="connsiteX1653" fmla="*/ 980202 w 2830105"/>
                <a:gd name="connsiteY1653" fmla="*/ 0 h 1697494"/>
                <a:gd name="connsiteX1654" fmla="*/ 977361 w 2830105"/>
                <a:gd name="connsiteY1654" fmla="*/ 63 h 1697494"/>
                <a:gd name="connsiteX1655" fmla="*/ 974535 w 2830105"/>
                <a:gd name="connsiteY1655" fmla="*/ 281 h 1697494"/>
                <a:gd name="connsiteX1656" fmla="*/ 971694 w 2830105"/>
                <a:gd name="connsiteY1656" fmla="*/ 654 h 1697494"/>
                <a:gd name="connsiteX1657" fmla="*/ 968867 w 2830105"/>
                <a:gd name="connsiteY1657" fmla="*/ 1183 h 1697494"/>
                <a:gd name="connsiteX1658" fmla="*/ 966026 w 2830105"/>
                <a:gd name="connsiteY1658" fmla="*/ 1868 h 1697494"/>
                <a:gd name="connsiteX1659" fmla="*/ 963200 w 2830105"/>
                <a:gd name="connsiteY1659" fmla="*/ 2708 h 1697494"/>
                <a:gd name="connsiteX1660" fmla="*/ 960359 w 2830105"/>
                <a:gd name="connsiteY1660" fmla="*/ 3703 h 1697494"/>
                <a:gd name="connsiteX1661" fmla="*/ 957533 w 2830105"/>
                <a:gd name="connsiteY1661" fmla="*/ 4853 h 1697494"/>
                <a:gd name="connsiteX1662" fmla="*/ 954706 w 2830105"/>
                <a:gd name="connsiteY1662" fmla="*/ 6157 h 1697494"/>
                <a:gd name="connsiteX1663" fmla="*/ 951865 w 2830105"/>
                <a:gd name="connsiteY1663" fmla="*/ 7615 h 1697494"/>
                <a:gd name="connsiteX1664" fmla="*/ 949039 w 2830105"/>
                <a:gd name="connsiteY1664" fmla="*/ 9227 h 1697494"/>
                <a:gd name="connsiteX1665" fmla="*/ 946198 w 2830105"/>
                <a:gd name="connsiteY1665" fmla="*/ 10992 h 1697494"/>
                <a:gd name="connsiteX1666" fmla="*/ 943369 w 2830105"/>
                <a:gd name="connsiteY1666" fmla="*/ 12910 h 1697494"/>
                <a:gd name="connsiteX1667" fmla="*/ 940535 w 2830105"/>
                <a:gd name="connsiteY1667" fmla="*/ 14980 h 1697494"/>
                <a:gd name="connsiteX1668" fmla="*/ 937703 w 2830105"/>
                <a:gd name="connsiteY1668" fmla="*/ 17202 h 1697494"/>
                <a:gd name="connsiteX1669" fmla="*/ 934869 w 2830105"/>
                <a:gd name="connsiteY1669" fmla="*/ 19574 h 1697494"/>
                <a:gd name="connsiteX1670" fmla="*/ 932037 w 2830105"/>
                <a:gd name="connsiteY1670" fmla="*/ 22097 h 1697494"/>
                <a:gd name="connsiteX1671" fmla="*/ 929203 w 2830105"/>
                <a:gd name="connsiteY1671" fmla="*/ 24770 h 1697494"/>
                <a:gd name="connsiteX1672" fmla="*/ 926371 w 2830105"/>
                <a:gd name="connsiteY1672" fmla="*/ 27591 h 1697494"/>
                <a:gd name="connsiteX1673" fmla="*/ 923538 w 2830105"/>
                <a:gd name="connsiteY1673" fmla="*/ 30562 h 1697494"/>
                <a:gd name="connsiteX1674" fmla="*/ 920705 w 2830105"/>
                <a:gd name="connsiteY1674" fmla="*/ 33678 h 1697494"/>
                <a:gd name="connsiteX1675" fmla="*/ 917873 w 2830105"/>
                <a:gd name="connsiteY1675" fmla="*/ 36943 h 1697494"/>
                <a:gd name="connsiteX1676" fmla="*/ 915039 w 2830105"/>
                <a:gd name="connsiteY1676" fmla="*/ 40352 h 1697494"/>
                <a:gd name="connsiteX1677" fmla="*/ 912207 w 2830105"/>
                <a:gd name="connsiteY1677" fmla="*/ 43906 h 1697494"/>
                <a:gd name="connsiteX1678" fmla="*/ 909373 w 2830105"/>
                <a:gd name="connsiteY1678" fmla="*/ 47603 h 1697494"/>
                <a:gd name="connsiteX1679" fmla="*/ 906541 w 2830105"/>
                <a:gd name="connsiteY1679" fmla="*/ 51445 h 1697494"/>
                <a:gd name="connsiteX1680" fmla="*/ 903707 w 2830105"/>
                <a:gd name="connsiteY1680" fmla="*/ 55427 h 1697494"/>
                <a:gd name="connsiteX1681" fmla="*/ 900875 w 2830105"/>
                <a:gd name="connsiteY1681" fmla="*/ 59550 h 1697494"/>
                <a:gd name="connsiteX1682" fmla="*/ 898041 w 2830105"/>
                <a:gd name="connsiteY1682" fmla="*/ 63813 h 1697494"/>
                <a:gd name="connsiteX1683" fmla="*/ 895209 w 2830105"/>
                <a:gd name="connsiteY1683" fmla="*/ 68214 h 1697494"/>
                <a:gd name="connsiteX1684" fmla="*/ 892375 w 2830105"/>
                <a:gd name="connsiteY1684" fmla="*/ 72753 h 1697494"/>
                <a:gd name="connsiteX1685" fmla="*/ 889543 w 2830105"/>
                <a:gd name="connsiteY1685" fmla="*/ 77426 h 1697494"/>
                <a:gd name="connsiteX1686" fmla="*/ 886709 w 2830105"/>
                <a:gd name="connsiteY1686" fmla="*/ 82236 h 1697494"/>
                <a:gd name="connsiteX1687" fmla="*/ 883877 w 2830105"/>
                <a:gd name="connsiteY1687" fmla="*/ 87177 h 1697494"/>
                <a:gd name="connsiteX1688" fmla="*/ 881043 w 2830105"/>
                <a:gd name="connsiteY1688" fmla="*/ 92252 h 1697494"/>
                <a:gd name="connsiteX1689" fmla="*/ 878211 w 2830105"/>
                <a:gd name="connsiteY1689" fmla="*/ 97457 h 1697494"/>
                <a:gd name="connsiteX1690" fmla="*/ 875377 w 2830105"/>
                <a:gd name="connsiteY1690" fmla="*/ 102793 h 1697494"/>
                <a:gd name="connsiteX1691" fmla="*/ 872545 w 2830105"/>
                <a:gd name="connsiteY1691" fmla="*/ 108256 h 1697494"/>
                <a:gd name="connsiteX1692" fmla="*/ 869711 w 2830105"/>
                <a:gd name="connsiteY1692" fmla="*/ 113845 h 1697494"/>
                <a:gd name="connsiteX1693" fmla="*/ 866879 w 2830105"/>
                <a:gd name="connsiteY1693" fmla="*/ 119560 h 1697494"/>
                <a:gd name="connsiteX1694" fmla="*/ 864045 w 2830105"/>
                <a:gd name="connsiteY1694" fmla="*/ 125398 h 1697494"/>
                <a:gd name="connsiteX1695" fmla="*/ 861213 w 2830105"/>
                <a:gd name="connsiteY1695" fmla="*/ 131358 h 1697494"/>
                <a:gd name="connsiteX1696" fmla="*/ 858381 w 2830105"/>
                <a:gd name="connsiteY1696" fmla="*/ 137440 h 1697494"/>
                <a:gd name="connsiteX1697" fmla="*/ 855547 w 2830105"/>
                <a:gd name="connsiteY1697" fmla="*/ 143640 h 1697494"/>
                <a:gd name="connsiteX1698" fmla="*/ 852715 w 2830105"/>
                <a:gd name="connsiteY1698" fmla="*/ 149957 h 1697494"/>
                <a:gd name="connsiteX1699" fmla="*/ 849881 w 2830105"/>
                <a:gd name="connsiteY1699" fmla="*/ 156390 h 1697494"/>
                <a:gd name="connsiteX1700" fmla="*/ 847049 w 2830105"/>
                <a:gd name="connsiteY1700" fmla="*/ 162937 h 1697494"/>
                <a:gd name="connsiteX1701" fmla="*/ 844215 w 2830105"/>
                <a:gd name="connsiteY1701" fmla="*/ 169597 h 1697494"/>
                <a:gd name="connsiteX1702" fmla="*/ 841383 w 2830105"/>
                <a:gd name="connsiteY1702" fmla="*/ 176367 h 1697494"/>
                <a:gd name="connsiteX1703" fmla="*/ 838549 w 2830105"/>
                <a:gd name="connsiteY1703" fmla="*/ 183246 h 1697494"/>
                <a:gd name="connsiteX1704" fmla="*/ 835717 w 2830105"/>
                <a:gd name="connsiteY1704" fmla="*/ 190232 h 1697494"/>
                <a:gd name="connsiteX1705" fmla="*/ 832883 w 2830105"/>
                <a:gd name="connsiteY1705" fmla="*/ 197325 h 1697494"/>
                <a:gd name="connsiteX1706" fmla="*/ 830051 w 2830105"/>
                <a:gd name="connsiteY1706" fmla="*/ 204519 h 1697494"/>
                <a:gd name="connsiteX1707" fmla="*/ 827217 w 2830105"/>
                <a:gd name="connsiteY1707" fmla="*/ 211816 h 1697494"/>
                <a:gd name="connsiteX1708" fmla="*/ 824385 w 2830105"/>
                <a:gd name="connsiteY1708" fmla="*/ 219213 h 1697494"/>
                <a:gd name="connsiteX1709" fmla="*/ 821551 w 2830105"/>
                <a:gd name="connsiteY1709" fmla="*/ 226709 h 1697494"/>
                <a:gd name="connsiteX1710" fmla="*/ 818719 w 2830105"/>
                <a:gd name="connsiteY1710" fmla="*/ 234300 h 1697494"/>
                <a:gd name="connsiteX1711" fmla="*/ 815886 w 2830105"/>
                <a:gd name="connsiteY1711" fmla="*/ 241986 h 1697494"/>
                <a:gd name="connsiteX1712" fmla="*/ 813053 w 2830105"/>
                <a:gd name="connsiteY1712" fmla="*/ 249765 h 1697494"/>
                <a:gd name="connsiteX1713" fmla="*/ 810220 w 2830105"/>
                <a:gd name="connsiteY1713" fmla="*/ 257634 h 1697494"/>
                <a:gd name="connsiteX1714" fmla="*/ 807387 w 2830105"/>
                <a:gd name="connsiteY1714" fmla="*/ 265591 h 1697494"/>
                <a:gd name="connsiteX1715" fmla="*/ 804554 w 2830105"/>
                <a:gd name="connsiteY1715" fmla="*/ 273635 h 1697494"/>
                <a:gd name="connsiteX1716" fmla="*/ 801721 w 2830105"/>
                <a:gd name="connsiteY1716" fmla="*/ 281764 h 1697494"/>
                <a:gd name="connsiteX1717" fmla="*/ 798889 w 2830105"/>
                <a:gd name="connsiteY1717" fmla="*/ 289976 h 1697494"/>
                <a:gd name="connsiteX1718" fmla="*/ 796055 w 2830105"/>
                <a:gd name="connsiteY1718" fmla="*/ 298268 h 1697494"/>
                <a:gd name="connsiteX1719" fmla="*/ 793223 w 2830105"/>
                <a:gd name="connsiteY1719" fmla="*/ 306640 h 1697494"/>
                <a:gd name="connsiteX1720" fmla="*/ 790390 w 2830105"/>
                <a:gd name="connsiteY1720" fmla="*/ 315087 h 1697494"/>
                <a:gd name="connsiteX1721" fmla="*/ 787557 w 2830105"/>
                <a:gd name="connsiteY1721" fmla="*/ 323610 h 1697494"/>
                <a:gd name="connsiteX1722" fmla="*/ 784724 w 2830105"/>
                <a:gd name="connsiteY1722" fmla="*/ 332206 h 1697494"/>
                <a:gd name="connsiteX1723" fmla="*/ 781891 w 2830105"/>
                <a:gd name="connsiteY1723" fmla="*/ 340871 h 1697494"/>
                <a:gd name="connsiteX1724" fmla="*/ 779058 w 2830105"/>
                <a:gd name="connsiteY1724" fmla="*/ 349606 h 1697494"/>
                <a:gd name="connsiteX1725" fmla="*/ 776225 w 2830105"/>
                <a:gd name="connsiteY1725" fmla="*/ 358407 h 1697494"/>
                <a:gd name="connsiteX1726" fmla="*/ 773392 w 2830105"/>
                <a:gd name="connsiteY1726" fmla="*/ 367274 h 1697494"/>
                <a:gd name="connsiteX1727" fmla="*/ 770559 w 2830105"/>
                <a:gd name="connsiteY1727" fmla="*/ 376202 h 1697494"/>
                <a:gd name="connsiteX1728" fmla="*/ 767726 w 2830105"/>
                <a:gd name="connsiteY1728" fmla="*/ 385191 h 1697494"/>
                <a:gd name="connsiteX1729" fmla="*/ 764894 w 2830105"/>
                <a:gd name="connsiteY1729" fmla="*/ 394238 h 1697494"/>
                <a:gd name="connsiteX1730" fmla="*/ 762060 w 2830105"/>
                <a:gd name="connsiteY1730" fmla="*/ 403343 h 1697494"/>
                <a:gd name="connsiteX1731" fmla="*/ 759228 w 2830105"/>
                <a:gd name="connsiteY1731" fmla="*/ 412501 h 1697494"/>
                <a:gd name="connsiteX1732" fmla="*/ 756394 w 2830105"/>
                <a:gd name="connsiteY1732" fmla="*/ 421711 h 1697494"/>
                <a:gd name="connsiteX1733" fmla="*/ 753562 w 2830105"/>
                <a:gd name="connsiteY1733" fmla="*/ 430972 h 1697494"/>
                <a:gd name="connsiteX1734" fmla="*/ 750728 w 2830105"/>
                <a:gd name="connsiteY1734" fmla="*/ 440280 h 1697494"/>
                <a:gd name="connsiteX1735" fmla="*/ 747896 w 2830105"/>
                <a:gd name="connsiteY1735" fmla="*/ 449635 h 1697494"/>
                <a:gd name="connsiteX1736" fmla="*/ 745062 w 2830105"/>
                <a:gd name="connsiteY1736" fmla="*/ 459033 h 1697494"/>
                <a:gd name="connsiteX1737" fmla="*/ 742230 w 2830105"/>
                <a:gd name="connsiteY1737" fmla="*/ 468474 h 1697494"/>
                <a:gd name="connsiteX1738" fmla="*/ 739396 w 2830105"/>
                <a:gd name="connsiteY1738" fmla="*/ 477956 h 1697494"/>
                <a:gd name="connsiteX1739" fmla="*/ 736564 w 2830105"/>
                <a:gd name="connsiteY1739" fmla="*/ 487474 h 1697494"/>
                <a:gd name="connsiteX1740" fmla="*/ 733732 w 2830105"/>
                <a:gd name="connsiteY1740" fmla="*/ 497028 h 1697494"/>
                <a:gd name="connsiteX1741" fmla="*/ 730898 w 2830105"/>
                <a:gd name="connsiteY1741" fmla="*/ 506617 h 1697494"/>
                <a:gd name="connsiteX1742" fmla="*/ 728066 w 2830105"/>
                <a:gd name="connsiteY1742" fmla="*/ 516237 h 1697494"/>
                <a:gd name="connsiteX1743" fmla="*/ 725232 w 2830105"/>
                <a:gd name="connsiteY1743" fmla="*/ 525887 h 1697494"/>
                <a:gd name="connsiteX1744" fmla="*/ 722400 w 2830105"/>
                <a:gd name="connsiteY1744" fmla="*/ 535565 h 1697494"/>
                <a:gd name="connsiteX1745" fmla="*/ 719566 w 2830105"/>
                <a:gd name="connsiteY1745" fmla="*/ 545268 h 1697494"/>
                <a:gd name="connsiteX1746" fmla="*/ 716734 w 2830105"/>
                <a:gd name="connsiteY1746" fmla="*/ 554996 h 1697494"/>
                <a:gd name="connsiteX1747" fmla="*/ 713900 w 2830105"/>
                <a:gd name="connsiteY1747" fmla="*/ 564744 h 1697494"/>
                <a:gd name="connsiteX1748" fmla="*/ 711068 w 2830105"/>
                <a:gd name="connsiteY1748" fmla="*/ 574514 h 1697494"/>
                <a:gd name="connsiteX1749" fmla="*/ 708234 w 2830105"/>
                <a:gd name="connsiteY1749" fmla="*/ 584300 h 1697494"/>
                <a:gd name="connsiteX1750" fmla="*/ 705402 w 2830105"/>
                <a:gd name="connsiteY1750" fmla="*/ 594104 h 1697494"/>
                <a:gd name="connsiteX1751" fmla="*/ 702568 w 2830105"/>
                <a:gd name="connsiteY1751" fmla="*/ 603920 h 1697494"/>
                <a:gd name="connsiteX1752" fmla="*/ 699736 w 2830105"/>
                <a:gd name="connsiteY1752" fmla="*/ 613749 h 1697494"/>
                <a:gd name="connsiteX1753" fmla="*/ 696902 w 2830105"/>
                <a:gd name="connsiteY1753" fmla="*/ 623587 h 1697494"/>
                <a:gd name="connsiteX1754" fmla="*/ 694070 w 2830105"/>
                <a:gd name="connsiteY1754" fmla="*/ 633436 h 1697494"/>
                <a:gd name="connsiteX1755" fmla="*/ 691236 w 2830105"/>
                <a:gd name="connsiteY1755" fmla="*/ 643289 h 1697494"/>
                <a:gd name="connsiteX1756" fmla="*/ 688404 w 2830105"/>
                <a:gd name="connsiteY1756" fmla="*/ 653148 h 1697494"/>
                <a:gd name="connsiteX1757" fmla="*/ 685570 w 2830105"/>
                <a:gd name="connsiteY1757" fmla="*/ 663009 h 1697494"/>
                <a:gd name="connsiteX1758" fmla="*/ 682738 w 2830105"/>
                <a:gd name="connsiteY1758" fmla="*/ 672870 h 1697494"/>
                <a:gd name="connsiteX1759" fmla="*/ 679904 w 2830105"/>
                <a:gd name="connsiteY1759" fmla="*/ 682732 h 1697494"/>
                <a:gd name="connsiteX1760" fmla="*/ 677072 w 2830105"/>
                <a:gd name="connsiteY1760" fmla="*/ 692591 h 1697494"/>
                <a:gd name="connsiteX1761" fmla="*/ 674238 w 2830105"/>
                <a:gd name="connsiteY1761" fmla="*/ 702444 h 1697494"/>
                <a:gd name="connsiteX1762" fmla="*/ 671406 w 2830105"/>
                <a:gd name="connsiteY1762" fmla="*/ 712293 h 1697494"/>
                <a:gd name="connsiteX1763" fmla="*/ 668574 w 2830105"/>
                <a:gd name="connsiteY1763" fmla="*/ 722132 h 1697494"/>
                <a:gd name="connsiteX1764" fmla="*/ 665740 w 2830105"/>
                <a:gd name="connsiteY1764" fmla="*/ 731963 h 1697494"/>
                <a:gd name="connsiteX1765" fmla="*/ 662908 w 2830105"/>
                <a:gd name="connsiteY1765" fmla="*/ 741781 h 1697494"/>
                <a:gd name="connsiteX1766" fmla="*/ 660074 w 2830105"/>
                <a:gd name="connsiteY1766" fmla="*/ 751588 h 1697494"/>
                <a:gd name="connsiteX1767" fmla="*/ 657242 w 2830105"/>
                <a:gd name="connsiteY1767" fmla="*/ 761378 h 1697494"/>
                <a:gd name="connsiteX1768" fmla="*/ 654408 w 2830105"/>
                <a:gd name="connsiteY1768" fmla="*/ 771152 h 1697494"/>
                <a:gd name="connsiteX1769" fmla="*/ 651576 w 2830105"/>
                <a:gd name="connsiteY1769" fmla="*/ 780909 h 1697494"/>
                <a:gd name="connsiteX1770" fmla="*/ 648742 w 2830105"/>
                <a:gd name="connsiteY1770" fmla="*/ 790646 h 1697494"/>
                <a:gd name="connsiteX1771" fmla="*/ 645910 w 2830105"/>
                <a:gd name="connsiteY1771" fmla="*/ 800362 h 1697494"/>
                <a:gd name="connsiteX1772" fmla="*/ 643077 w 2830105"/>
                <a:gd name="connsiteY1772" fmla="*/ 810055 h 1697494"/>
                <a:gd name="connsiteX1773" fmla="*/ 640244 w 2830105"/>
                <a:gd name="connsiteY1773" fmla="*/ 819725 h 1697494"/>
                <a:gd name="connsiteX1774" fmla="*/ 637411 w 2830105"/>
                <a:gd name="connsiteY1774" fmla="*/ 829368 h 1697494"/>
                <a:gd name="connsiteX1775" fmla="*/ 634578 w 2830105"/>
                <a:gd name="connsiteY1775" fmla="*/ 838985 h 1697494"/>
                <a:gd name="connsiteX1776" fmla="*/ 631745 w 2830105"/>
                <a:gd name="connsiteY1776" fmla="*/ 848571 h 1697494"/>
                <a:gd name="connsiteX1777" fmla="*/ 628912 w 2830105"/>
                <a:gd name="connsiteY1777" fmla="*/ 858130 h 1697494"/>
                <a:gd name="connsiteX1778" fmla="*/ 626079 w 2830105"/>
                <a:gd name="connsiteY1778" fmla="*/ 867656 h 1697494"/>
                <a:gd name="connsiteX1779" fmla="*/ 623246 w 2830105"/>
                <a:gd name="connsiteY1779" fmla="*/ 877149 h 1697494"/>
                <a:gd name="connsiteX1780" fmla="*/ 620413 w 2830105"/>
                <a:gd name="connsiteY1780" fmla="*/ 886609 h 1697494"/>
                <a:gd name="connsiteX1781" fmla="*/ 617581 w 2830105"/>
                <a:gd name="connsiteY1781" fmla="*/ 896032 h 1697494"/>
                <a:gd name="connsiteX1782" fmla="*/ 614747 w 2830105"/>
                <a:gd name="connsiteY1782" fmla="*/ 905419 h 1697494"/>
                <a:gd name="connsiteX1783" fmla="*/ 611915 w 2830105"/>
                <a:gd name="connsiteY1783" fmla="*/ 914768 h 1697494"/>
                <a:gd name="connsiteX1784" fmla="*/ 609082 w 2830105"/>
                <a:gd name="connsiteY1784" fmla="*/ 924076 h 1697494"/>
                <a:gd name="connsiteX1785" fmla="*/ 606249 w 2830105"/>
                <a:gd name="connsiteY1785" fmla="*/ 933345 h 1697494"/>
                <a:gd name="connsiteX1786" fmla="*/ 603416 w 2830105"/>
                <a:gd name="connsiteY1786" fmla="*/ 942572 h 1697494"/>
                <a:gd name="connsiteX1787" fmla="*/ 600583 w 2830105"/>
                <a:gd name="connsiteY1787" fmla="*/ 951756 h 1697494"/>
                <a:gd name="connsiteX1788" fmla="*/ 597750 w 2830105"/>
                <a:gd name="connsiteY1788" fmla="*/ 960895 h 1697494"/>
                <a:gd name="connsiteX1789" fmla="*/ 594917 w 2830105"/>
                <a:gd name="connsiteY1789" fmla="*/ 969989 h 1697494"/>
                <a:gd name="connsiteX1790" fmla="*/ 592084 w 2830105"/>
                <a:gd name="connsiteY1790" fmla="*/ 979038 h 1697494"/>
                <a:gd name="connsiteX1791" fmla="*/ 589251 w 2830105"/>
                <a:gd name="connsiteY1791" fmla="*/ 988039 h 1697494"/>
                <a:gd name="connsiteX1792" fmla="*/ 586419 w 2830105"/>
                <a:gd name="connsiteY1792" fmla="*/ 996990 h 1697494"/>
                <a:gd name="connsiteX1793" fmla="*/ 583585 w 2830105"/>
                <a:gd name="connsiteY1793" fmla="*/ 1005893 h 1697494"/>
                <a:gd name="connsiteX1794" fmla="*/ 580753 w 2830105"/>
                <a:gd name="connsiteY1794" fmla="*/ 1014746 h 1697494"/>
                <a:gd name="connsiteX1795" fmla="*/ 577919 w 2830105"/>
                <a:gd name="connsiteY1795" fmla="*/ 1023547 h 1697494"/>
                <a:gd name="connsiteX1796" fmla="*/ 575087 w 2830105"/>
                <a:gd name="connsiteY1796" fmla="*/ 1032294 h 1697494"/>
                <a:gd name="connsiteX1797" fmla="*/ 572253 w 2830105"/>
                <a:gd name="connsiteY1797" fmla="*/ 1040989 h 1697494"/>
                <a:gd name="connsiteX1798" fmla="*/ 569421 w 2830105"/>
                <a:gd name="connsiteY1798" fmla="*/ 1049630 h 1697494"/>
                <a:gd name="connsiteX1799" fmla="*/ 566587 w 2830105"/>
                <a:gd name="connsiteY1799" fmla="*/ 1058216 h 1697494"/>
                <a:gd name="connsiteX1800" fmla="*/ 563755 w 2830105"/>
                <a:gd name="connsiteY1800" fmla="*/ 1066746 h 1697494"/>
                <a:gd name="connsiteX1801" fmla="*/ 560921 w 2830105"/>
                <a:gd name="connsiteY1801" fmla="*/ 1075219 h 1697494"/>
                <a:gd name="connsiteX1802" fmla="*/ 558089 w 2830105"/>
                <a:gd name="connsiteY1802" fmla="*/ 1083635 h 1697494"/>
                <a:gd name="connsiteX1803" fmla="*/ 555255 w 2830105"/>
                <a:gd name="connsiteY1803" fmla="*/ 1091993 h 1697494"/>
                <a:gd name="connsiteX1804" fmla="*/ 552423 w 2830105"/>
                <a:gd name="connsiteY1804" fmla="*/ 1100290 h 1697494"/>
                <a:gd name="connsiteX1805" fmla="*/ 549589 w 2830105"/>
                <a:gd name="connsiteY1805" fmla="*/ 1108529 h 1697494"/>
                <a:gd name="connsiteX1806" fmla="*/ 546757 w 2830105"/>
                <a:gd name="connsiteY1806" fmla="*/ 1116708 h 1697494"/>
                <a:gd name="connsiteX1807" fmla="*/ 543925 w 2830105"/>
                <a:gd name="connsiteY1807" fmla="*/ 1124824 h 1697494"/>
                <a:gd name="connsiteX1808" fmla="*/ 541091 w 2830105"/>
                <a:gd name="connsiteY1808" fmla="*/ 1132881 h 1697494"/>
                <a:gd name="connsiteX1809" fmla="*/ 538259 w 2830105"/>
                <a:gd name="connsiteY1809" fmla="*/ 1140874 h 1697494"/>
                <a:gd name="connsiteX1810" fmla="*/ 535425 w 2830105"/>
                <a:gd name="connsiteY1810" fmla="*/ 1148805 h 1697494"/>
                <a:gd name="connsiteX1811" fmla="*/ 532593 w 2830105"/>
                <a:gd name="connsiteY1811" fmla="*/ 1156673 h 1697494"/>
                <a:gd name="connsiteX1812" fmla="*/ 529759 w 2830105"/>
                <a:gd name="connsiteY1812" fmla="*/ 1164476 h 1697494"/>
                <a:gd name="connsiteX1813" fmla="*/ 526927 w 2830105"/>
                <a:gd name="connsiteY1813" fmla="*/ 1172214 h 1697494"/>
                <a:gd name="connsiteX1814" fmla="*/ 524093 w 2830105"/>
                <a:gd name="connsiteY1814" fmla="*/ 1179888 h 1697494"/>
                <a:gd name="connsiteX1815" fmla="*/ 521261 w 2830105"/>
                <a:gd name="connsiteY1815" fmla="*/ 1187497 h 1697494"/>
                <a:gd name="connsiteX1816" fmla="*/ 518427 w 2830105"/>
                <a:gd name="connsiteY1816" fmla="*/ 1195040 h 1697494"/>
                <a:gd name="connsiteX1817" fmla="*/ 515595 w 2830105"/>
                <a:gd name="connsiteY1817" fmla="*/ 1202517 h 1697494"/>
                <a:gd name="connsiteX1818" fmla="*/ 512761 w 2830105"/>
                <a:gd name="connsiteY1818" fmla="*/ 1209923 h 1697494"/>
                <a:gd name="connsiteX1819" fmla="*/ 509929 w 2830105"/>
                <a:gd name="connsiteY1819" fmla="*/ 1217266 h 1697494"/>
                <a:gd name="connsiteX1820" fmla="*/ 507095 w 2830105"/>
                <a:gd name="connsiteY1820" fmla="*/ 1224550 h 1697494"/>
                <a:gd name="connsiteX1821" fmla="*/ 504263 w 2830105"/>
                <a:gd name="connsiteY1821" fmla="*/ 1231762 h 1697494"/>
                <a:gd name="connsiteX1822" fmla="*/ 501429 w 2830105"/>
                <a:gd name="connsiteY1822" fmla="*/ 1238901 h 1697494"/>
                <a:gd name="connsiteX1823" fmla="*/ 498597 w 2830105"/>
                <a:gd name="connsiteY1823" fmla="*/ 1245967 h 1697494"/>
                <a:gd name="connsiteX1824" fmla="*/ 495763 w 2830105"/>
                <a:gd name="connsiteY1824" fmla="*/ 1252975 h 1697494"/>
                <a:gd name="connsiteX1825" fmla="*/ 492931 w 2830105"/>
                <a:gd name="connsiteY1825" fmla="*/ 1259910 h 1697494"/>
                <a:gd name="connsiteX1826" fmla="*/ 490097 w 2830105"/>
                <a:gd name="connsiteY1826" fmla="*/ 1266772 h 1697494"/>
                <a:gd name="connsiteX1827" fmla="*/ 487265 w 2830105"/>
                <a:gd name="connsiteY1827" fmla="*/ 1273575 h 1697494"/>
                <a:gd name="connsiteX1828" fmla="*/ 484433 w 2830105"/>
                <a:gd name="connsiteY1828" fmla="*/ 1280306 h 1697494"/>
                <a:gd name="connsiteX1829" fmla="*/ 481599 w 2830105"/>
                <a:gd name="connsiteY1829" fmla="*/ 1286965 h 1697494"/>
                <a:gd name="connsiteX1830" fmla="*/ 478767 w 2830105"/>
                <a:gd name="connsiteY1830" fmla="*/ 1293564 h 1697494"/>
                <a:gd name="connsiteX1831" fmla="*/ 475933 w 2830105"/>
                <a:gd name="connsiteY1831" fmla="*/ 1300077 h 1697494"/>
                <a:gd name="connsiteX1832" fmla="*/ 473101 w 2830105"/>
                <a:gd name="connsiteY1832" fmla="*/ 1306531 h 1697494"/>
                <a:gd name="connsiteX1833" fmla="*/ 470267 w 2830105"/>
                <a:gd name="connsiteY1833" fmla="*/ 1312912 h 1697494"/>
                <a:gd name="connsiteX1834" fmla="*/ 467435 w 2830105"/>
                <a:gd name="connsiteY1834" fmla="*/ 1319221 h 1697494"/>
                <a:gd name="connsiteX1835" fmla="*/ 464601 w 2830105"/>
                <a:gd name="connsiteY1835" fmla="*/ 1325471 h 1697494"/>
                <a:gd name="connsiteX1836" fmla="*/ 461769 w 2830105"/>
                <a:gd name="connsiteY1836" fmla="*/ 1331648 h 1697494"/>
                <a:gd name="connsiteX1837" fmla="*/ 458936 w 2830105"/>
                <a:gd name="connsiteY1837" fmla="*/ 1337753 h 1697494"/>
                <a:gd name="connsiteX1838" fmla="*/ 456103 w 2830105"/>
                <a:gd name="connsiteY1838" fmla="*/ 1343784 h 1697494"/>
                <a:gd name="connsiteX1839" fmla="*/ 453270 w 2830105"/>
                <a:gd name="connsiteY1839" fmla="*/ 1349758 h 1697494"/>
                <a:gd name="connsiteX1840" fmla="*/ 450437 w 2830105"/>
                <a:gd name="connsiteY1840" fmla="*/ 1355644 h 1697494"/>
                <a:gd name="connsiteX1841" fmla="*/ 447604 w 2830105"/>
                <a:gd name="connsiteY1841" fmla="*/ 1361471 h 1697494"/>
                <a:gd name="connsiteX1842" fmla="*/ 444771 w 2830105"/>
                <a:gd name="connsiteY1842" fmla="*/ 1367240 h 1697494"/>
                <a:gd name="connsiteX1843" fmla="*/ 441938 w 2830105"/>
                <a:gd name="connsiteY1843" fmla="*/ 1372922 h 1697494"/>
                <a:gd name="connsiteX1844" fmla="*/ 439105 w 2830105"/>
                <a:gd name="connsiteY1844" fmla="*/ 1378546 h 1697494"/>
                <a:gd name="connsiteX1845" fmla="*/ 436272 w 2830105"/>
                <a:gd name="connsiteY1845" fmla="*/ 1384097 h 1697494"/>
                <a:gd name="connsiteX1846" fmla="*/ 433440 w 2830105"/>
                <a:gd name="connsiteY1846" fmla="*/ 1389575 h 1697494"/>
                <a:gd name="connsiteX1847" fmla="*/ 430606 w 2830105"/>
                <a:gd name="connsiteY1847" fmla="*/ 1394995 h 1697494"/>
                <a:gd name="connsiteX1848" fmla="*/ 427774 w 2830105"/>
                <a:gd name="connsiteY1848" fmla="*/ 1400342 h 1697494"/>
                <a:gd name="connsiteX1849" fmla="*/ 424940 w 2830105"/>
                <a:gd name="connsiteY1849" fmla="*/ 1405630 h 1697494"/>
                <a:gd name="connsiteX1850" fmla="*/ 422108 w 2830105"/>
                <a:gd name="connsiteY1850" fmla="*/ 1410831 h 1697494"/>
                <a:gd name="connsiteX1851" fmla="*/ 419275 w 2830105"/>
                <a:gd name="connsiteY1851" fmla="*/ 1415989 h 1697494"/>
                <a:gd name="connsiteX1852" fmla="*/ 416442 w 2830105"/>
                <a:gd name="connsiteY1852" fmla="*/ 1421059 h 1697494"/>
                <a:gd name="connsiteX1853" fmla="*/ 413609 w 2830105"/>
                <a:gd name="connsiteY1853" fmla="*/ 1426071 h 1697494"/>
                <a:gd name="connsiteX1854" fmla="*/ 410776 w 2830105"/>
                <a:gd name="connsiteY1854" fmla="*/ 1431024 h 1697494"/>
                <a:gd name="connsiteX1855" fmla="*/ 407944 w 2830105"/>
                <a:gd name="connsiteY1855" fmla="*/ 1435905 h 1697494"/>
                <a:gd name="connsiteX1856" fmla="*/ 405110 w 2830105"/>
                <a:gd name="connsiteY1856" fmla="*/ 1440713 h 1697494"/>
                <a:gd name="connsiteX1857" fmla="*/ 402278 w 2830105"/>
                <a:gd name="connsiteY1857" fmla="*/ 1445462 h 1697494"/>
                <a:gd name="connsiteX1858" fmla="*/ 399444 w 2830105"/>
                <a:gd name="connsiteY1858" fmla="*/ 1450139 h 1697494"/>
                <a:gd name="connsiteX1859" fmla="*/ 396612 w 2830105"/>
                <a:gd name="connsiteY1859" fmla="*/ 1454757 h 1697494"/>
                <a:gd name="connsiteX1860" fmla="*/ 393778 w 2830105"/>
                <a:gd name="connsiteY1860" fmla="*/ 1459317 h 1697494"/>
                <a:gd name="connsiteX1861" fmla="*/ 390946 w 2830105"/>
                <a:gd name="connsiteY1861" fmla="*/ 1463805 h 1697494"/>
                <a:gd name="connsiteX1862" fmla="*/ 388112 w 2830105"/>
                <a:gd name="connsiteY1862" fmla="*/ 1468234 h 1697494"/>
                <a:gd name="connsiteX1863" fmla="*/ 385280 w 2830105"/>
                <a:gd name="connsiteY1863" fmla="*/ 1472590 h 1697494"/>
                <a:gd name="connsiteX1864" fmla="*/ 382446 w 2830105"/>
                <a:gd name="connsiteY1864" fmla="*/ 1476888 h 1697494"/>
                <a:gd name="connsiteX1865" fmla="*/ 379614 w 2830105"/>
                <a:gd name="connsiteY1865" fmla="*/ 1481128 h 1697494"/>
                <a:gd name="connsiteX1866" fmla="*/ 376780 w 2830105"/>
                <a:gd name="connsiteY1866" fmla="*/ 1485309 h 1697494"/>
                <a:gd name="connsiteX1867" fmla="*/ 373948 w 2830105"/>
                <a:gd name="connsiteY1867" fmla="*/ 1489417 h 1697494"/>
                <a:gd name="connsiteX1868" fmla="*/ 371114 w 2830105"/>
                <a:gd name="connsiteY1868" fmla="*/ 1493468 h 1697494"/>
                <a:gd name="connsiteX1869" fmla="*/ 368282 w 2830105"/>
                <a:gd name="connsiteY1869" fmla="*/ 1497460 h 1697494"/>
                <a:gd name="connsiteX1870" fmla="*/ 365448 w 2830105"/>
                <a:gd name="connsiteY1870" fmla="*/ 1501393 h 1697494"/>
                <a:gd name="connsiteX1871" fmla="*/ 362616 w 2830105"/>
                <a:gd name="connsiteY1871" fmla="*/ 1505269 h 1697494"/>
                <a:gd name="connsiteX1872" fmla="*/ 359782 w 2830105"/>
                <a:gd name="connsiteY1872" fmla="*/ 1509086 h 1697494"/>
                <a:gd name="connsiteX1873" fmla="*/ 356950 w 2830105"/>
                <a:gd name="connsiteY1873" fmla="*/ 1512844 h 1697494"/>
                <a:gd name="connsiteX1874" fmla="*/ 354118 w 2830105"/>
                <a:gd name="connsiteY1874" fmla="*/ 1516531 h 1697494"/>
                <a:gd name="connsiteX1875" fmla="*/ 351284 w 2830105"/>
                <a:gd name="connsiteY1875" fmla="*/ 1520173 h 1697494"/>
                <a:gd name="connsiteX1876" fmla="*/ 348452 w 2830105"/>
                <a:gd name="connsiteY1876" fmla="*/ 1523757 h 1697494"/>
                <a:gd name="connsiteX1877" fmla="*/ 345618 w 2830105"/>
                <a:gd name="connsiteY1877" fmla="*/ 1527283 h 1697494"/>
                <a:gd name="connsiteX1878" fmla="*/ 342786 w 2830105"/>
                <a:gd name="connsiteY1878" fmla="*/ 1530750 h 1697494"/>
                <a:gd name="connsiteX1879" fmla="*/ 339952 w 2830105"/>
                <a:gd name="connsiteY1879" fmla="*/ 1534159 h 1697494"/>
                <a:gd name="connsiteX1880" fmla="*/ 337120 w 2830105"/>
                <a:gd name="connsiteY1880" fmla="*/ 1537525 h 1697494"/>
                <a:gd name="connsiteX1881" fmla="*/ 334286 w 2830105"/>
                <a:gd name="connsiteY1881" fmla="*/ 1540832 h 1697494"/>
                <a:gd name="connsiteX1882" fmla="*/ 331454 w 2830105"/>
                <a:gd name="connsiteY1882" fmla="*/ 1544081 h 1697494"/>
                <a:gd name="connsiteX1883" fmla="*/ 328620 w 2830105"/>
                <a:gd name="connsiteY1883" fmla="*/ 1547271 h 1697494"/>
                <a:gd name="connsiteX1884" fmla="*/ 325788 w 2830105"/>
                <a:gd name="connsiteY1884" fmla="*/ 1550418 h 1697494"/>
                <a:gd name="connsiteX1885" fmla="*/ 322954 w 2830105"/>
                <a:gd name="connsiteY1885" fmla="*/ 1553507 h 1697494"/>
                <a:gd name="connsiteX1886" fmla="*/ 320122 w 2830105"/>
                <a:gd name="connsiteY1886" fmla="*/ 1556538 h 1697494"/>
                <a:gd name="connsiteX1887" fmla="*/ 317288 w 2830105"/>
                <a:gd name="connsiteY1887" fmla="*/ 1559524 h 1697494"/>
                <a:gd name="connsiteX1888" fmla="*/ 314456 w 2830105"/>
                <a:gd name="connsiteY1888" fmla="*/ 1562467 h 1697494"/>
                <a:gd name="connsiteX1889" fmla="*/ 311622 w 2830105"/>
                <a:gd name="connsiteY1889" fmla="*/ 1565352 h 1697494"/>
                <a:gd name="connsiteX1890" fmla="*/ 308790 w 2830105"/>
                <a:gd name="connsiteY1890" fmla="*/ 1568178 h 1697494"/>
                <a:gd name="connsiteX1891" fmla="*/ 305957 w 2830105"/>
                <a:gd name="connsiteY1891" fmla="*/ 1570975 h 1697494"/>
                <a:gd name="connsiteX1892" fmla="*/ 303124 w 2830105"/>
                <a:gd name="connsiteY1892" fmla="*/ 1573714 h 1697494"/>
                <a:gd name="connsiteX1893" fmla="*/ 300291 w 2830105"/>
                <a:gd name="connsiteY1893" fmla="*/ 1576395 h 1697494"/>
                <a:gd name="connsiteX1894" fmla="*/ 297458 w 2830105"/>
                <a:gd name="connsiteY1894" fmla="*/ 1579032 h 1697494"/>
                <a:gd name="connsiteX1895" fmla="*/ 294626 w 2830105"/>
                <a:gd name="connsiteY1895" fmla="*/ 1581640 h 1697494"/>
                <a:gd name="connsiteX1896" fmla="*/ 291792 w 2830105"/>
                <a:gd name="connsiteY1896" fmla="*/ 1584190 h 1697494"/>
                <a:gd name="connsiteX1897" fmla="*/ 288960 w 2830105"/>
                <a:gd name="connsiteY1897" fmla="*/ 1586681 h 1697494"/>
                <a:gd name="connsiteX1898" fmla="*/ 286126 w 2830105"/>
                <a:gd name="connsiteY1898" fmla="*/ 1589143 h 1697494"/>
                <a:gd name="connsiteX1899" fmla="*/ 283294 w 2830105"/>
                <a:gd name="connsiteY1899" fmla="*/ 1591562 h 1697494"/>
                <a:gd name="connsiteX1900" fmla="*/ 280461 w 2830105"/>
                <a:gd name="connsiteY1900" fmla="*/ 1593922 h 1697494"/>
                <a:gd name="connsiteX1901" fmla="*/ 277628 w 2830105"/>
                <a:gd name="connsiteY1901" fmla="*/ 1596253 h 1697494"/>
                <a:gd name="connsiteX1902" fmla="*/ 274795 w 2830105"/>
                <a:gd name="connsiteY1902" fmla="*/ 1598526 h 1697494"/>
                <a:gd name="connsiteX1903" fmla="*/ 271962 w 2830105"/>
                <a:gd name="connsiteY1903" fmla="*/ 1600769 h 1697494"/>
                <a:gd name="connsiteX1904" fmla="*/ 269129 w 2830105"/>
                <a:gd name="connsiteY1904" fmla="*/ 1602969 h 1697494"/>
                <a:gd name="connsiteX1905" fmla="*/ 266296 w 2830105"/>
                <a:gd name="connsiteY1905" fmla="*/ 1605126 h 1697494"/>
                <a:gd name="connsiteX1906" fmla="*/ 263463 w 2830105"/>
                <a:gd name="connsiteY1906" fmla="*/ 1607238 h 1697494"/>
                <a:gd name="connsiteX1907" fmla="*/ 260630 w 2830105"/>
                <a:gd name="connsiteY1907" fmla="*/ 1609307 h 1697494"/>
                <a:gd name="connsiteX1908" fmla="*/ 257797 w 2830105"/>
                <a:gd name="connsiteY1908" fmla="*/ 1611347 h 1697494"/>
                <a:gd name="connsiteX1909" fmla="*/ 254965 w 2830105"/>
                <a:gd name="connsiteY1909" fmla="*/ 1613343 h 1697494"/>
                <a:gd name="connsiteX1910" fmla="*/ 252131 w 2830105"/>
                <a:gd name="connsiteY1910" fmla="*/ 1615295 h 1697494"/>
                <a:gd name="connsiteX1911" fmla="*/ 249299 w 2830105"/>
                <a:gd name="connsiteY1911" fmla="*/ 1617218 h 1697494"/>
                <a:gd name="connsiteX1912" fmla="*/ 246465 w 2830105"/>
                <a:gd name="connsiteY1912" fmla="*/ 1619097 h 1697494"/>
                <a:gd name="connsiteX1913" fmla="*/ 243633 w 2830105"/>
                <a:gd name="connsiteY1913" fmla="*/ 1620948 h 1697494"/>
                <a:gd name="connsiteX1914" fmla="*/ 240799 w 2830105"/>
                <a:gd name="connsiteY1914" fmla="*/ 1622754 h 1697494"/>
                <a:gd name="connsiteX1915" fmla="*/ 237967 w 2830105"/>
                <a:gd name="connsiteY1915" fmla="*/ 1624517 h 1697494"/>
                <a:gd name="connsiteX1916" fmla="*/ 235133 w 2830105"/>
                <a:gd name="connsiteY1916" fmla="*/ 1626251 h 1697494"/>
                <a:gd name="connsiteX1917" fmla="*/ 232301 w 2830105"/>
                <a:gd name="connsiteY1917" fmla="*/ 1627955 h 1697494"/>
                <a:gd name="connsiteX1918" fmla="*/ 229469 w 2830105"/>
                <a:gd name="connsiteY1918" fmla="*/ 1629616 h 1697494"/>
                <a:gd name="connsiteX1919" fmla="*/ 226635 w 2830105"/>
                <a:gd name="connsiteY1919" fmla="*/ 1631263 h 1697494"/>
                <a:gd name="connsiteX1920" fmla="*/ 223803 w 2830105"/>
                <a:gd name="connsiteY1920" fmla="*/ 1632851 h 1697494"/>
                <a:gd name="connsiteX1921" fmla="*/ 220969 w 2830105"/>
                <a:gd name="connsiteY1921" fmla="*/ 1634424 h 1697494"/>
                <a:gd name="connsiteX1922" fmla="*/ 218137 w 2830105"/>
                <a:gd name="connsiteY1922" fmla="*/ 1635954 h 1697494"/>
                <a:gd name="connsiteX1923" fmla="*/ 215303 w 2830105"/>
                <a:gd name="connsiteY1923" fmla="*/ 1637454 h 1697494"/>
                <a:gd name="connsiteX1924" fmla="*/ 212471 w 2830105"/>
                <a:gd name="connsiteY1924" fmla="*/ 1638926 h 1697494"/>
                <a:gd name="connsiteX1925" fmla="*/ 209637 w 2830105"/>
                <a:gd name="connsiteY1925" fmla="*/ 1640368 h 1697494"/>
                <a:gd name="connsiteX1926" fmla="*/ 206805 w 2830105"/>
                <a:gd name="connsiteY1926" fmla="*/ 1641781 h 1697494"/>
                <a:gd name="connsiteX1927" fmla="*/ 203971 w 2830105"/>
                <a:gd name="connsiteY1927" fmla="*/ 1643166 h 1697494"/>
                <a:gd name="connsiteX1928" fmla="*/ 201139 w 2830105"/>
                <a:gd name="connsiteY1928" fmla="*/ 1644506 h 1697494"/>
                <a:gd name="connsiteX1929" fmla="*/ 198305 w 2830105"/>
                <a:gd name="connsiteY1929" fmla="*/ 1645832 h 1697494"/>
                <a:gd name="connsiteX1930" fmla="*/ 195473 w 2830105"/>
                <a:gd name="connsiteY1930" fmla="*/ 1647128 h 1697494"/>
                <a:gd name="connsiteX1931" fmla="*/ 192639 w 2830105"/>
                <a:gd name="connsiteY1931" fmla="*/ 1648396 h 1697494"/>
                <a:gd name="connsiteX1932" fmla="*/ 189807 w 2830105"/>
                <a:gd name="connsiteY1932" fmla="*/ 1649634 h 1697494"/>
                <a:gd name="connsiteX1933" fmla="*/ 186973 w 2830105"/>
                <a:gd name="connsiteY1933" fmla="*/ 1650844 h 1697494"/>
                <a:gd name="connsiteX1934" fmla="*/ 184141 w 2830105"/>
                <a:gd name="connsiteY1934" fmla="*/ 1652024 h 1697494"/>
                <a:gd name="connsiteX1935" fmla="*/ 181307 w 2830105"/>
                <a:gd name="connsiteY1935" fmla="*/ 1653189 h 1697494"/>
                <a:gd name="connsiteX1936" fmla="*/ 178475 w 2830105"/>
                <a:gd name="connsiteY1936" fmla="*/ 1654326 h 1697494"/>
                <a:gd name="connsiteX1937" fmla="*/ 175641 w 2830105"/>
                <a:gd name="connsiteY1937" fmla="*/ 1655433 h 1697494"/>
                <a:gd name="connsiteX1938" fmla="*/ 172809 w 2830105"/>
                <a:gd name="connsiteY1938" fmla="*/ 1656511 h 1697494"/>
                <a:gd name="connsiteX1939" fmla="*/ 169975 w 2830105"/>
                <a:gd name="connsiteY1939" fmla="*/ 1657575 h 1697494"/>
                <a:gd name="connsiteX1940" fmla="*/ 167143 w 2830105"/>
                <a:gd name="connsiteY1940" fmla="*/ 1658609 h 1697494"/>
                <a:gd name="connsiteX1941" fmla="*/ 164311 w 2830105"/>
                <a:gd name="connsiteY1941" fmla="*/ 1659614 h 1697494"/>
                <a:gd name="connsiteX1942" fmla="*/ 161477 w 2830105"/>
                <a:gd name="connsiteY1942" fmla="*/ 1660605 h 1697494"/>
                <a:gd name="connsiteX1943" fmla="*/ 158645 w 2830105"/>
                <a:gd name="connsiteY1943" fmla="*/ 1661581 h 1697494"/>
                <a:gd name="connsiteX1944" fmla="*/ 155811 w 2830105"/>
                <a:gd name="connsiteY1944" fmla="*/ 1662514 h 1697494"/>
                <a:gd name="connsiteX1945" fmla="*/ 152979 w 2830105"/>
                <a:gd name="connsiteY1945" fmla="*/ 1663446 h 1697494"/>
                <a:gd name="connsiteX1946" fmla="*/ 150145 w 2830105"/>
                <a:gd name="connsiteY1946" fmla="*/ 1664349 h 1697494"/>
                <a:gd name="connsiteX1947" fmla="*/ 147313 w 2830105"/>
                <a:gd name="connsiteY1947" fmla="*/ 1665223 h 1697494"/>
                <a:gd name="connsiteX1948" fmla="*/ 144479 w 2830105"/>
                <a:gd name="connsiteY1948" fmla="*/ 1666083 h 1697494"/>
                <a:gd name="connsiteX1949" fmla="*/ 141647 w 2830105"/>
                <a:gd name="connsiteY1949" fmla="*/ 1666928 h 1697494"/>
                <a:gd name="connsiteX1950" fmla="*/ 138813 w 2830105"/>
                <a:gd name="connsiteY1950" fmla="*/ 1667744 h 1697494"/>
                <a:gd name="connsiteX1951" fmla="*/ 135981 w 2830105"/>
                <a:gd name="connsiteY1951" fmla="*/ 1668545 h 1697494"/>
                <a:gd name="connsiteX1952" fmla="*/ 133147 w 2830105"/>
                <a:gd name="connsiteY1952" fmla="*/ 1669332 h 1697494"/>
                <a:gd name="connsiteX1953" fmla="*/ 130315 w 2830105"/>
                <a:gd name="connsiteY1953" fmla="*/ 1670089 h 1697494"/>
                <a:gd name="connsiteX1954" fmla="*/ 127482 w 2830105"/>
                <a:gd name="connsiteY1954" fmla="*/ 1670832 h 1697494"/>
                <a:gd name="connsiteX1955" fmla="*/ 124649 w 2830105"/>
                <a:gd name="connsiteY1955" fmla="*/ 1671561 h 1697494"/>
                <a:gd name="connsiteX1956" fmla="*/ 121816 w 2830105"/>
                <a:gd name="connsiteY1956" fmla="*/ 1672275 h 1697494"/>
                <a:gd name="connsiteX1957" fmla="*/ 118983 w 2830105"/>
                <a:gd name="connsiteY1957" fmla="*/ 1672959 h 1697494"/>
                <a:gd name="connsiteX1958" fmla="*/ 116150 w 2830105"/>
                <a:gd name="connsiteY1958" fmla="*/ 1673644 h 1697494"/>
                <a:gd name="connsiteX1959" fmla="*/ 113317 w 2830105"/>
                <a:gd name="connsiteY1959" fmla="*/ 1674300 h 1697494"/>
                <a:gd name="connsiteX1960" fmla="*/ 110484 w 2830105"/>
                <a:gd name="connsiteY1960" fmla="*/ 1674941 h 1697494"/>
                <a:gd name="connsiteX1961" fmla="*/ 107651 w 2830105"/>
                <a:gd name="connsiteY1961" fmla="*/ 1675567 h 1697494"/>
                <a:gd name="connsiteX1962" fmla="*/ 104819 w 2830105"/>
                <a:gd name="connsiteY1962" fmla="*/ 1676179 h 1697494"/>
                <a:gd name="connsiteX1963" fmla="*/ 101986 w 2830105"/>
                <a:gd name="connsiteY1963" fmla="*/ 1676777 h 1697494"/>
                <a:gd name="connsiteX1964" fmla="*/ 99153 w 2830105"/>
                <a:gd name="connsiteY1964" fmla="*/ 1677359 h 1697494"/>
                <a:gd name="connsiteX1965" fmla="*/ 96320 w 2830105"/>
                <a:gd name="connsiteY1965" fmla="*/ 1677928 h 1697494"/>
                <a:gd name="connsiteX1966" fmla="*/ 93487 w 2830105"/>
                <a:gd name="connsiteY1966" fmla="*/ 1678481 h 1697494"/>
                <a:gd name="connsiteX1967" fmla="*/ 90654 w 2830105"/>
                <a:gd name="connsiteY1967" fmla="*/ 1679020 h 1697494"/>
                <a:gd name="connsiteX1968" fmla="*/ 87821 w 2830105"/>
                <a:gd name="connsiteY1968" fmla="*/ 1679545 h 1697494"/>
                <a:gd name="connsiteX1969" fmla="*/ 84988 w 2830105"/>
                <a:gd name="connsiteY1969" fmla="*/ 1680055 h 1697494"/>
                <a:gd name="connsiteX1970" fmla="*/ 82155 w 2830105"/>
                <a:gd name="connsiteY1970" fmla="*/ 1680565 h 1697494"/>
                <a:gd name="connsiteX1971" fmla="*/ 79322 w 2830105"/>
                <a:gd name="connsiteY1971" fmla="*/ 1681045 h 1697494"/>
                <a:gd name="connsiteX1972" fmla="*/ 76490 w 2830105"/>
                <a:gd name="connsiteY1972" fmla="*/ 1681512 h 1697494"/>
                <a:gd name="connsiteX1973" fmla="*/ 73656 w 2830105"/>
                <a:gd name="connsiteY1973" fmla="*/ 1681978 h 1697494"/>
                <a:gd name="connsiteX1974" fmla="*/ 70824 w 2830105"/>
                <a:gd name="connsiteY1974" fmla="*/ 1682429 h 1697494"/>
                <a:gd name="connsiteX1975" fmla="*/ 67990 w 2830105"/>
                <a:gd name="connsiteY1975" fmla="*/ 1682867 h 1697494"/>
                <a:gd name="connsiteX1976" fmla="*/ 65158 w 2830105"/>
                <a:gd name="connsiteY1976" fmla="*/ 1683289 h 1697494"/>
                <a:gd name="connsiteX1977" fmla="*/ 62324 w 2830105"/>
                <a:gd name="connsiteY1977" fmla="*/ 1683712 h 1697494"/>
                <a:gd name="connsiteX1978" fmla="*/ 59492 w 2830105"/>
                <a:gd name="connsiteY1978" fmla="*/ 1684120 h 1697494"/>
                <a:gd name="connsiteX1979" fmla="*/ 56658 w 2830105"/>
                <a:gd name="connsiteY1979" fmla="*/ 1684513 h 1697494"/>
                <a:gd name="connsiteX1980" fmla="*/ 53826 w 2830105"/>
                <a:gd name="connsiteY1980" fmla="*/ 1684892 h 1697494"/>
                <a:gd name="connsiteX1981" fmla="*/ 50992 w 2830105"/>
                <a:gd name="connsiteY1981" fmla="*/ 1685256 h 1697494"/>
                <a:gd name="connsiteX1982" fmla="*/ 48160 w 2830105"/>
                <a:gd name="connsiteY1982" fmla="*/ 1685620 h 1697494"/>
                <a:gd name="connsiteX1983" fmla="*/ 45326 w 2830105"/>
                <a:gd name="connsiteY1983" fmla="*/ 1685984 h 1697494"/>
                <a:gd name="connsiteX1984" fmla="*/ 42494 w 2830105"/>
                <a:gd name="connsiteY1984" fmla="*/ 1686319 h 1697494"/>
                <a:gd name="connsiteX1985" fmla="*/ 39662 w 2830105"/>
                <a:gd name="connsiteY1985" fmla="*/ 1686655 h 1697494"/>
                <a:gd name="connsiteX1986" fmla="*/ 36828 w 2830105"/>
                <a:gd name="connsiteY1986" fmla="*/ 1686990 h 1697494"/>
                <a:gd name="connsiteX1987" fmla="*/ 33996 w 2830105"/>
                <a:gd name="connsiteY1987" fmla="*/ 1687296 h 1697494"/>
                <a:gd name="connsiteX1988" fmla="*/ 31162 w 2830105"/>
                <a:gd name="connsiteY1988" fmla="*/ 1687602 h 1697494"/>
                <a:gd name="connsiteX1989" fmla="*/ 28330 w 2830105"/>
                <a:gd name="connsiteY1989" fmla="*/ 1687907 h 1697494"/>
                <a:gd name="connsiteX1990" fmla="*/ 25496 w 2830105"/>
                <a:gd name="connsiteY1990" fmla="*/ 1688199 h 1697494"/>
                <a:gd name="connsiteX1991" fmla="*/ 22664 w 2830105"/>
                <a:gd name="connsiteY1991" fmla="*/ 1688490 h 1697494"/>
                <a:gd name="connsiteX1992" fmla="*/ 19830 w 2830105"/>
                <a:gd name="connsiteY1992" fmla="*/ 1688753 h 1697494"/>
                <a:gd name="connsiteX1993" fmla="*/ 16998 w 2830105"/>
                <a:gd name="connsiteY1993" fmla="*/ 1689029 h 1697494"/>
                <a:gd name="connsiteX1994" fmla="*/ 14164 w 2830105"/>
                <a:gd name="connsiteY1994" fmla="*/ 1689292 h 1697494"/>
                <a:gd name="connsiteX1995" fmla="*/ 11332 w 2830105"/>
                <a:gd name="connsiteY1995" fmla="*/ 1689539 h 1697494"/>
                <a:gd name="connsiteX1996" fmla="*/ 8498 w 2830105"/>
                <a:gd name="connsiteY1996" fmla="*/ 1689787 h 1697494"/>
                <a:gd name="connsiteX1997" fmla="*/ 5666 w 2830105"/>
                <a:gd name="connsiteY1997" fmla="*/ 1690020 h 1697494"/>
                <a:gd name="connsiteX1998" fmla="*/ 2832 w 2830105"/>
                <a:gd name="connsiteY1998" fmla="*/ 1690253 h 1697494"/>
                <a:gd name="connsiteX1999" fmla="*/ 0 w 2830105"/>
                <a:gd name="connsiteY1999" fmla="*/ 1690486 h 1697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</a:cxnLst>
              <a:rect l="l" t="t" r="r" b="b"/>
              <a:pathLst>
                <a:path w="2830105" h="1697494">
                  <a:moveTo>
                    <a:pt x="0" y="1697494"/>
                  </a:moveTo>
                  <a:lnTo>
                    <a:pt x="2832" y="1697494"/>
                  </a:lnTo>
                  <a:lnTo>
                    <a:pt x="5666" y="1697494"/>
                  </a:lnTo>
                  <a:lnTo>
                    <a:pt x="8498" y="1697494"/>
                  </a:lnTo>
                  <a:lnTo>
                    <a:pt x="11332" y="1697494"/>
                  </a:lnTo>
                  <a:lnTo>
                    <a:pt x="14164" y="1697494"/>
                  </a:lnTo>
                  <a:lnTo>
                    <a:pt x="16998" y="1697494"/>
                  </a:lnTo>
                  <a:lnTo>
                    <a:pt x="19830" y="1697494"/>
                  </a:lnTo>
                  <a:lnTo>
                    <a:pt x="22664" y="1697494"/>
                  </a:lnTo>
                  <a:lnTo>
                    <a:pt x="25496" y="1697494"/>
                  </a:lnTo>
                  <a:lnTo>
                    <a:pt x="28330" y="1697494"/>
                  </a:lnTo>
                  <a:lnTo>
                    <a:pt x="31162" y="1697494"/>
                  </a:lnTo>
                  <a:lnTo>
                    <a:pt x="33996" y="1697494"/>
                  </a:lnTo>
                  <a:lnTo>
                    <a:pt x="36828" y="1697494"/>
                  </a:lnTo>
                  <a:lnTo>
                    <a:pt x="39662" y="1697494"/>
                  </a:lnTo>
                  <a:lnTo>
                    <a:pt x="42494" y="1697494"/>
                  </a:lnTo>
                  <a:lnTo>
                    <a:pt x="45326" y="1697494"/>
                  </a:lnTo>
                  <a:lnTo>
                    <a:pt x="48160" y="1697494"/>
                  </a:lnTo>
                  <a:lnTo>
                    <a:pt x="50992" y="1697494"/>
                  </a:lnTo>
                  <a:lnTo>
                    <a:pt x="53826" y="1697494"/>
                  </a:lnTo>
                  <a:lnTo>
                    <a:pt x="56658" y="1697494"/>
                  </a:lnTo>
                  <a:lnTo>
                    <a:pt x="59492" y="1697494"/>
                  </a:lnTo>
                  <a:lnTo>
                    <a:pt x="62324" y="1697494"/>
                  </a:lnTo>
                  <a:lnTo>
                    <a:pt x="65158" y="1697494"/>
                  </a:lnTo>
                  <a:lnTo>
                    <a:pt x="67990" y="1697494"/>
                  </a:lnTo>
                  <a:lnTo>
                    <a:pt x="70824" y="1697494"/>
                  </a:lnTo>
                  <a:lnTo>
                    <a:pt x="73656" y="1697494"/>
                  </a:lnTo>
                  <a:lnTo>
                    <a:pt x="76490" y="1697494"/>
                  </a:lnTo>
                  <a:lnTo>
                    <a:pt x="79322" y="1697494"/>
                  </a:lnTo>
                  <a:lnTo>
                    <a:pt x="82155" y="1697494"/>
                  </a:lnTo>
                  <a:lnTo>
                    <a:pt x="84988" y="1697494"/>
                  </a:lnTo>
                  <a:lnTo>
                    <a:pt x="87821" y="1697494"/>
                  </a:lnTo>
                  <a:lnTo>
                    <a:pt x="90654" y="1697494"/>
                  </a:lnTo>
                  <a:lnTo>
                    <a:pt x="93487" y="1697494"/>
                  </a:lnTo>
                  <a:lnTo>
                    <a:pt x="96320" y="1697494"/>
                  </a:lnTo>
                  <a:lnTo>
                    <a:pt x="99153" y="1697494"/>
                  </a:lnTo>
                  <a:lnTo>
                    <a:pt x="101986" y="1697494"/>
                  </a:lnTo>
                  <a:lnTo>
                    <a:pt x="104819" y="1697494"/>
                  </a:lnTo>
                  <a:lnTo>
                    <a:pt x="107651" y="1697494"/>
                  </a:lnTo>
                  <a:lnTo>
                    <a:pt x="110484" y="1697494"/>
                  </a:lnTo>
                  <a:lnTo>
                    <a:pt x="113317" y="1697494"/>
                  </a:lnTo>
                  <a:lnTo>
                    <a:pt x="116150" y="1697494"/>
                  </a:lnTo>
                  <a:lnTo>
                    <a:pt x="118983" y="1697494"/>
                  </a:lnTo>
                  <a:lnTo>
                    <a:pt x="121816" y="1697494"/>
                  </a:lnTo>
                  <a:lnTo>
                    <a:pt x="124649" y="1697494"/>
                  </a:lnTo>
                  <a:lnTo>
                    <a:pt x="127482" y="1697494"/>
                  </a:lnTo>
                  <a:lnTo>
                    <a:pt x="130315" y="1697494"/>
                  </a:lnTo>
                  <a:lnTo>
                    <a:pt x="133147" y="1697494"/>
                  </a:lnTo>
                  <a:lnTo>
                    <a:pt x="135981" y="1697494"/>
                  </a:lnTo>
                  <a:lnTo>
                    <a:pt x="138813" y="1697494"/>
                  </a:lnTo>
                  <a:lnTo>
                    <a:pt x="141647" y="1697494"/>
                  </a:lnTo>
                  <a:lnTo>
                    <a:pt x="144479" y="1697494"/>
                  </a:lnTo>
                  <a:lnTo>
                    <a:pt x="147313" y="1697494"/>
                  </a:lnTo>
                  <a:lnTo>
                    <a:pt x="150145" y="1697494"/>
                  </a:lnTo>
                  <a:lnTo>
                    <a:pt x="152979" y="1697494"/>
                  </a:lnTo>
                  <a:lnTo>
                    <a:pt x="155811" y="1697494"/>
                  </a:lnTo>
                  <a:lnTo>
                    <a:pt x="158645" y="1697494"/>
                  </a:lnTo>
                  <a:lnTo>
                    <a:pt x="161477" y="1697494"/>
                  </a:lnTo>
                  <a:lnTo>
                    <a:pt x="164311" y="1697494"/>
                  </a:lnTo>
                  <a:lnTo>
                    <a:pt x="167143" y="1697494"/>
                  </a:lnTo>
                  <a:lnTo>
                    <a:pt x="169975" y="1697494"/>
                  </a:lnTo>
                  <a:lnTo>
                    <a:pt x="172809" y="1697494"/>
                  </a:lnTo>
                  <a:lnTo>
                    <a:pt x="175641" y="1697494"/>
                  </a:lnTo>
                  <a:lnTo>
                    <a:pt x="178475" y="1697494"/>
                  </a:lnTo>
                  <a:lnTo>
                    <a:pt x="181307" y="1697494"/>
                  </a:lnTo>
                  <a:lnTo>
                    <a:pt x="184141" y="1697494"/>
                  </a:lnTo>
                  <a:lnTo>
                    <a:pt x="186973" y="1697494"/>
                  </a:lnTo>
                  <a:lnTo>
                    <a:pt x="189807" y="1697494"/>
                  </a:lnTo>
                  <a:lnTo>
                    <a:pt x="192639" y="1697494"/>
                  </a:lnTo>
                  <a:lnTo>
                    <a:pt x="195473" y="1697494"/>
                  </a:lnTo>
                  <a:lnTo>
                    <a:pt x="198305" y="1697494"/>
                  </a:lnTo>
                  <a:lnTo>
                    <a:pt x="201139" y="1697494"/>
                  </a:lnTo>
                  <a:lnTo>
                    <a:pt x="203971" y="1697494"/>
                  </a:lnTo>
                  <a:lnTo>
                    <a:pt x="206805" y="1697494"/>
                  </a:lnTo>
                  <a:lnTo>
                    <a:pt x="209637" y="1697494"/>
                  </a:lnTo>
                  <a:lnTo>
                    <a:pt x="212471" y="1697494"/>
                  </a:lnTo>
                  <a:lnTo>
                    <a:pt x="215303" y="1697494"/>
                  </a:lnTo>
                  <a:lnTo>
                    <a:pt x="218137" y="1697494"/>
                  </a:lnTo>
                  <a:lnTo>
                    <a:pt x="220969" y="1697494"/>
                  </a:lnTo>
                  <a:lnTo>
                    <a:pt x="223803" y="1697494"/>
                  </a:lnTo>
                  <a:lnTo>
                    <a:pt x="226635" y="1697494"/>
                  </a:lnTo>
                  <a:lnTo>
                    <a:pt x="229469" y="1697494"/>
                  </a:lnTo>
                  <a:lnTo>
                    <a:pt x="232301" y="1697494"/>
                  </a:lnTo>
                  <a:lnTo>
                    <a:pt x="235133" y="1697494"/>
                  </a:lnTo>
                  <a:lnTo>
                    <a:pt x="237967" y="1697494"/>
                  </a:lnTo>
                  <a:lnTo>
                    <a:pt x="240799" y="1697494"/>
                  </a:lnTo>
                  <a:lnTo>
                    <a:pt x="243633" y="1697494"/>
                  </a:lnTo>
                  <a:lnTo>
                    <a:pt x="246465" y="1697494"/>
                  </a:lnTo>
                  <a:lnTo>
                    <a:pt x="249299" y="1697494"/>
                  </a:lnTo>
                  <a:lnTo>
                    <a:pt x="252131" y="1697494"/>
                  </a:lnTo>
                  <a:lnTo>
                    <a:pt x="254965" y="1697494"/>
                  </a:lnTo>
                  <a:lnTo>
                    <a:pt x="257797" y="1697494"/>
                  </a:lnTo>
                  <a:lnTo>
                    <a:pt x="260630" y="1697494"/>
                  </a:lnTo>
                  <a:lnTo>
                    <a:pt x="263463" y="1697494"/>
                  </a:lnTo>
                  <a:lnTo>
                    <a:pt x="266296" y="1697494"/>
                  </a:lnTo>
                  <a:lnTo>
                    <a:pt x="269129" y="1697494"/>
                  </a:lnTo>
                  <a:lnTo>
                    <a:pt x="271962" y="1697494"/>
                  </a:lnTo>
                  <a:lnTo>
                    <a:pt x="274795" y="1697494"/>
                  </a:lnTo>
                  <a:lnTo>
                    <a:pt x="277628" y="1697494"/>
                  </a:lnTo>
                  <a:lnTo>
                    <a:pt x="280461" y="1697494"/>
                  </a:lnTo>
                  <a:lnTo>
                    <a:pt x="283294" y="1697494"/>
                  </a:lnTo>
                  <a:lnTo>
                    <a:pt x="286126" y="1697494"/>
                  </a:lnTo>
                  <a:lnTo>
                    <a:pt x="288960" y="1697494"/>
                  </a:lnTo>
                  <a:lnTo>
                    <a:pt x="291792" y="1697494"/>
                  </a:lnTo>
                  <a:lnTo>
                    <a:pt x="294626" y="1697494"/>
                  </a:lnTo>
                  <a:lnTo>
                    <a:pt x="297458" y="1697494"/>
                  </a:lnTo>
                  <a:lnTo>
                    <a:pt x="300291" y="1697494"/>
                  </a:lnTo>
                  <a:lnTo>
                    <a:pt x="303124" y="1697494"/>
                  </a:lnTo>
                  <a:lnTo>
                    <a:pt x="305957" y="1697494"/>
                  </a:lnTo>
                  <a:lnTo>
                    <a:pt x="308790" y="1697494"/>
                  </a:lnTo>
                  <a:lnTo>
                    <a:pt x="311622" y="1697494"/>
                  </a:lnTo>
                  <a:lnTo>
                    <a:pt x="314456" y="1697494"/>
                  </a:lnTo>
                  <a:lnTo>
                    <a:pt x="317288" y="1697494"/>
                  </a:lnTo>
                  <a:lnTo>
                    <a:pt x="320122" y="1697494"/>
                  </a:lnTo>
                  <a:lnTo>
                    <a:pt x="322954" y="1697494"/>
                  </a:lnTo>
                  <a:lnTo>
                    <a:pt x="325788" y="1697494"/>
                  </a:lnTo>
                  <a:lnTo>
                    <a:pt x="328620" y="1697494"/>
                  </a:lnTo>
                  <a:lnTo>
                    <a:pt x="331454" y="1697494"/>
                  </a:lnTo>
                  <a:lnTo>
                    <a:pt x="334286" y="1697494"/>
                  </a:lnTo>
                  <a:lnTo>
                    <a:pt x="337120" y="1697494"/>
                  </a:lnTo>
                  <a:lnTo>
                    <a:pt x="339952" y="1697494"/>
                  </a:lnTo>
                  <a:lnTo>
                    <a:pt x="342786" y="1697494"/>
                  </a:lnTo>
                  <a:lnTo>
                    <a:pt x="345618" y="1697494"/>
                  </a:lnTo>
                  <a:lnTo>
                    <a:pt x="348452" y="1697494"/>
                  </a:lnTo>
                  <a:lnTo>
                    <a:pt x="351284" y="1697494"/>
                  </a:lnTo>
                  <a:lnTo>
                    <a:pt x="354118" y="1697494"/>
                  </a:lnTo>
                  <a:lnTo>
                    <a:pt x="356950" y="1697494"/>
                  </a:lnTo>
                  <a:lnTo>
                    <a:pt x="359782" y="1697494"/>
                  </a:lnTo>
                  <a:lnTo>
                    <a:pt x="362616" y="1697494"/>
                  </a:lnTo>
                  <a:lnTo>
                    <a:pt x="365448" y="1697494"/>
                  </a:lnTo>
                  <a:lnTo>
                    <a:pt x="368282" y="1697494"/>
                  </a:lnTo>
                  <a:lnTo>
                    <a:pt x="371114" y="1697494"/>
                  </a:lnTo>
                  <a:lnTo>
                    <a:pt x="373948" y="1697494"/>
                  </a:lnTo>
                  <a:lnTo>
                    <a:pt x="376780" y="1697494"/>
                  </a:lnTo>
                  <a:lnTo>
                    <a:pt x="379614" y="1697494"/>
                  </a:lnTo>
                  <a:lnTo>
                    <a:pt x="382446" y="1697494"/>
                  </a:lnTo>
                  <a:lnTo>
                    <a:pt x="385280" y="1697494"/>
                  </a:lnTo>
                  <a:lnTo>
                    <a:pt x="388112" y="1697494"/>
                  </a:lnTo>
                  <a:lnTo>
                    <a:pt x="390946" y="1697494"/>
                  </a:lnTo>
                  <a:lnTo>
                    <a:pt x="393778" y="1697494"/>
                  </a:lnTo>
                  <a:lnTo>
                    <a:pt x="396612" y="1697494"/>
                  </a:lnTo>
                  <a:lnTo>
                    <a:pt x="399444" y="1697494"/>
                  </a:lnTo>
                  <a:lnTo>
                    <a:pt x="402278" y="1697494"/>
                  </a:lnTo>
                  <a:lnTo>
                    <a:pt x="405110" y="1697494"/>
                  </a:lnTo>
                  <a:lnTo>
                    <a:pt x="407944" y="1697494"/>
                  </a:lnTo>
                  <a:lnTo>
                    <a:pt x="410776" y="1697494"/>
                  </a:lnTo>
                  <a:lnTo>
                    <a:pt x="413609" y="1697494"/>
                  </a:lnTo>
                  <a:lnTo>
                    <a:pt x="416442" y="1697494"/>
                  </a:lnTo>
                  <a:lnTo>
                    <a:pt x="419275" y="1697494"/>
                  </a:lnTo>
                  <a:lnTo>
                    <a:pt x="422108" y="1697494"/>
                  </a:lnTo>
                  <a:lnTo>
                    <a:pt x="424940" y="1697494"/>
                  </a:lnTo>
                  <a:lnTo>
                    <a:pt x="427774" y="1697494"/>
                  </a:lnTo>
                  <a:lnTo>
                    <a:pt x="430606" y="1697494"/>
                  </a:lnTo>
                  <a:lnTo>
                    <a:pt x="433440" y="1697494"/>
                  </a:lnTo>
                  <a:lnTo>
                    <a:pt x="436272" y="1697494"/>
                  </a:lnTo>
                  <a:lnTo>
                    <a:pt x="439105" y="1697494"/>
                  </a:lnTo>
                  <a:lnTo>
                    <a:pt x="441938" y="1697494"/>
                  </a:lnTo>
                  <a:lnTo>
                    <a:pt x="444771" y="1697494"/>
                  </a:lnTo>
                  <a:lnTo>
                    <a:pt x="447604" y="1697494"/>
                  </a:lnTo>
                  <a:lnTo>
                    <a:pt x="450437" y="1697494"/>
                  </a:lnTo>
                  <a:lnTo>
                    <a:pt x="453270" y="1697494"/>
                  </a:lnTo>
                  <a:lnTo>
                    <a:pt x="456103" y="1697494"/>
                  </a:lnTo>
                  <a:lnTo>
                    <a:pt x="458936" y="1697494"/>
                  </a:lnTo>
                  <a:lnTo>
                    <a:pt x="461769" y="1697494"/>
                  </a:lnTo>
                  <a:lnTo>
                    <a:pt x="464601" y="1697494"/>
                  </a:lnTo>
                  <a:lnTo>
                    <a:pt x="467435" y="1697494"/>
                  </a:lnTo>
                  <a:lnTo>
                    <a:pt x="470267" y="1697494"/>
                  </a:lnTo>
                  <a:lnTo>
                    <a:pt x="473101" y="1697494"/>
                  </a:lnTo>
                  <a:lnTo>
                    <a:pt x="475933" y="1697494"/>
                  </a:lnTo>
                  <a:lnTo>
                    <a:pt x="478767" y="1697494"/>
                  </a:lnTo>
                  <a:lnTo>
                    <a:pt x="481599" y="1697494"/>
                  </a:lnTo>
                  <a:lnTo>
                    <a:pt x="484433" y="1697494"/>
                  </a:lnTo>
                  <a:lnTo>
                    <a:pt x="487265" y="1697494"/>
                  </a:lnTo>
                  <a:lnTo>
                    <a:pt x="490097" y="1697494"/>
                  </a:lnTo>
                  <a:lnTo>
                    <a:pt x="492931" y="1697494"/>
                  </a:lnTo>
                  <a:lnTo>
                    <a:pt x="495763" y="1697494"/>
                  </a:lnTo>
                  <a:lnTo>
                    <a:pt x="498597" y="1697494"/>
                  </a:lnTo>
                  <a:lnTo>
                    <a:pt x="501429" y="1697494"/>
                  </a:lnTo>
                  <a:lnTo>
                    <a:pt x="504263" y="1697494"/>
                  </a:lnTo>
                  <a:lnTo>
                    <a:pt x="507095" y="1697494"/>
                  </a:lnTo>
                  <a:lnTo>
                    <a:pt x="509929" y="1697494"/>
                  </a:lnTo>
                  <a:lnTo>
                    <a:pt x="512761" y="1697494"/>
                  </a:lnTo>
                  <a:lnTo>
                    <a:pt x="515595" y="1697494"/>
                  </a:lnTo>
                  <a:lnTo>
                    <a:pt x="518427" y="1697494"/>
                  </a:lnTo>
                  <a:lnTo>
                    <a:pt x="521261" y="1697494"/>
                  </a:lnTo>
                  <a:lnTo>
                    <a:pt x="524093" y="1697494"/>
                  </a:lnTo>
                  <a:lnTo>
                    <a:pt x="526927" y="1697494"/>
                  </a:lnTo>
                  <a:lnTo>
                    <a:pt x="529759" y="1697494"/>
                  </a:lnTo>
                  <a:lnTo>
                    <a:pt x="532593" y="1697494"/>
                  </a:lnTo>
                  <a:lnTo>
                    <a:pt x="535425" y="1697494"/>
                  </a:lnTo>
                  <a:lnTo>
                    <a:pt x="538259" y="1697494"/>
                  </a:lnTo>
                  <a:lnTo>
                    <a:pt x="541091" y="1697494"/>
                  </a:lnTo>
                  <a:lnTo>
                    <a:pt x="543925" y="1697494"/>
                  </a:lnTo>
                  <a:lnTo>
                    <a:pt x="546757" y="1697494"/>
                  </a:lnTo>
                  <a:lnTo>
                    <a:pt x="549589" y="1697494"/>
                  </a:lnTo>
                  <a:lnTo>
                    <a:pt x="552423" y="1697494"/>
                  </a:lnTo>
                  <a:lnTo>
                    <a:pt x="555255" y="1697494"/>
                  </a:lnTo>
                  <a:lnTo>
                    <a:pt x="558089" y="1697494"/>
                  </a:lnTo>
                  <a:lnTo>
                    <a:pt x="560921" y="1697494"/>
                  </a:lnTo>
                  <a:lnTo>
                    <a:pt x="563755" y="1697494"/>
                  </a:lnTo>
                  <a:lnTo>
                    <a:pt x="566587" y="1697494"/>
                  </a:lnTo>
                  <a:lnTo>
                    <a:pt x="569421" y="1697494"/>
                  </a:lnTo>
                  <a:lnTo>
                    <a:pt x="572253" y="1697494"/>
                  </a:lnTo>
                  <a:lnTo>
                    <a:pt x="575087" y="1697494"/>
                  </a:lnTo>
                  <a:lnTo>
                    <a:pt x="577919" y="1697494"/>
                  </a:lnTo>
                  <a:lnTo>
                    <a:pt x="580753" y="1697494"/>
                  </a:lnTo>
                  <a:lnTo>
                    <a:pt x="583585" y="1697494"/>
                  </a:lnTo>
                  <a:lnTo>
                    <a:pt x="586419" y="1697494"/>
                  </a:lnTo>
                  <a:lnTo>
                    <a:pt x="589251" y="1697494"/>
                  </a:lnTo>
                  <a:lnTo>
                    <a:pt x="592084" y="1697494"/>
                  </a:lnTo>
                  <a:lnTo>
                    <a:pt x="594917" y="1697494"/>
                  </a:lnTo>
                  <a:lnTo>
                    <a:pt x="597750" y="1697494"/>
                  </a:lnTo>
                  <a:lnTo>
                    <a:pt x="600583" y="1697494"/>
                  </a:lnTo>
                  <a:lnTo>
                    <a:pt x="603416" y="1697494"/>
                  </a:lnTo>
                  <a:lnTo>
                    <a:pt x="606249" y="1697494"/>
                  </a:lnTo>
                  <a:lnTo>
                    <a:pt x="609082" y="1697494"/>
                  </a:lnTo>
                  <a:lnTo>
                    <a:pt x="611915" y="1697494"/>
                  </a:lnTo>
                  <a:lnTo>
                    <a:pt x="614747" y="1697494"/>
                  </a:lnTo>
                  <a:lnTo>
                    <a:pt x="617581" y="1697494"/>
                  </a:lnTo>
                  <a:lnTo>
                    <a:pt x="620413" y="1697494"/>
                  </a:lnTo>
                  <a:lnTo>
                    <a:pt x="623246" y="1697494"/>
                  </a:lnTo>
                  <a:lnTo>
                    <a:pt x="626079" y="1697494"/>
                  </a:lnTo>
                  <a:lnTo>
                    <a:pt x="628912" y="1697494"/>
                  </a:lnTo>
                  <a:lnTo>
                    <a:pt x="631745" y="1697494"/>
                  </a:lnTo>
                  <a:lnTo>
                    <a:pt x="634578" y="1697494"/>
                  </a:lnTo>
                  <a:lnTo>
                    <a:pt x="637411" y="1697494"/>
                  </a:lnTo>
                  <a:lnTo>
                    <a:pt x="640244" y="1697494"/>
                  </a:lnTo>
                  <a:lnTo>
                    <a:pt x="643077" y="1697494"/>
                  </a:lnTo>
                  <a:lnTo>
                    <a:pt x="645910" y="1697494"/>
                  </a:lnTo>
                  <a:lnTo>
                    <a:pt x="648742" y="1697494"/>
                  </a:lnTo>
                  <a:lnTo>
                    <a:pt x="651576" y="1697494"/>
                  </a:lnTo>
                  <a:lnTo>
                    <a:pt x="654408" y="1697494"/>
                  </a:lnTo>
                  <a:lnTo>
                    <a:pt x="657242" y="1697494"/>
                  </a:lnTo>
                  <a:lnTo>
                    <a:pt x="660074" y="1697494"/>
                  </a:lnTo>
                  <a:lnTo>
                    <a:pt x="662908" y="1697494"/>
                  </a:lnTo>
                  <a:lnTo>
                    <a:pt x="665740" y="1697494"/>
                  </a:lnTo>
                  <a:lnTo>
                    <a:pt x="668574" y="1697494"/>
                  </a:lnTo>
                  <a:lnTo>
                    <a:pt x="671406" y="1697494"/>
                  </a:lnTo>
                  <a:lnTo>
                    <a:pt x="674238" y="1697494"/>
                  </a:lnTo>
                  <a:lnTo>
                    <a:pt x="677072" y="1697494"/>
                  </a:lnTo>
                  <a:lnTo>
                    <a:pt x="679904" y="1697494"/>
                  </a:lnTo>
                  <a:lnTo>
                    <a:pt x="682738" y="1697494"/>
                  </a:lnTo>
                  <a:lnTo>
                    <a:pt x="685570" y="1697494"/>
                  </a:lnTo>
                  <a:lnTo>
                    <a:pt x="688404" y="1697494"/>
                  </a:lnTo>
                  <a:lnTo>
                    <a:pt x="691236" y="1697494"/>
                  </a:lnTo>
                  <a:lnTo>
                    <a:pt x="694070" y="1697494"/>
                  </a:lnTo>
                  <a:lnTo>
                    <a:pt x="696902" y="1697494"/>
                  </a:lnTo>
                  <a:lnTo>
                    <a:pt x="699736" y="1697494"/>
                  </a:lnTo>
                  <a:lnTo>
                    <a:pt x="702568" y="1697494"/>
                  </a:lnTo>
                  <a:lnTo>
                    <a:pt x="705402" y="1697494"/>
                  </a:lnTo>
                  <a:lnTo>
                    <a:pt x="708234" y="1697494"/>
                  </a:lnTo>
                  <a:lnTo>
                    <a:pt x="711068" y="1697494"/>
                  </a:lnTo>
                  <a:lnTo>
                    <a:pt x="713900" y="1697494"/>
                  </a:lnTo>
                  <a:lnTo>
                    <a:pt x="716734" y="1697494"/>
                  </a:lnTo>
                  <a:lnTo>
                    <a:pt x="719566" y="1697494"/>
                  </a:lnTo>
                  <a:lnTo>
                    <a:pt x="722400" y="1697494"/>
                  </a:lnTo>
                  <a:lnTo>
                    <a:pt x="725232" y="1697494"/>
                  </a:lnTo>
                  <a:lnTo>
                    <a:pt x="728066" y="1697494"/>
                  </a:lnTo>
                  <a:lnTo>
                    <a:pt x="730898" y="1697494"/>
                  </a:lnTo>
                  <a:lnTo>
                    <a:pt x="733732" y="1697494"/>
                  </a:lnTo>
                  <a:lnTo>
                    <a:pt x="736564" y="1697494"/>
                  </a:lnTo>
                  <a:lnTo>
                    <a:pt x="739396" y="1697494"/>
                  </a:lnTo>
                  <a:lnTo>
                    <a:pt x="742230" y="1697494"/>
                  </a:lnTo>
                  <a:lnTo>
                    <a:pt x="745062" y="1697494"/>
                  </a:lnTo>
                  <a:lnTo>
                    <a:pt x="747896" y="1697494"/>
                  </a:lnTo>
                  <a:lnTo>
                    <a:pt x="750728" y="1697494"/>
                  </a:lnTo>
                  <a:lnTo>
                    <a:pt x="753562" y="1697494"/>
                  </a:lnTo>
                  <a:lnTo>
                    <a:pt x="756394" y="1697494"/>
                  </a:lnTo>
                  <a:lnTo>
                    <a:pt x="759228" y="1697494"/>
                  </a:lnTo>
                  <a:lnTo>
                    <a:pt x="762060" y="1697494"/>
                  </a:lnTo>
                  <a:lnTo>
                    <a:pt x="764894" y="1697494"/>
                  </a:lnTo>
                  <a:lnTo>
                    <a:pt x="767726" y="1697494"/>
                  </a:lnTo>
                  <a:lnTo>
                    <a:pt x="770559" y="1697494"/>
                  </a:lnTo>
                  <a:lnTo>
                    <a:pt x="773392" y="1697494"/>
                  </a:lnTo>
                  <a:lnTo>
                    <a:pt x="776225" y="1697494"/>
                  </a:lnTo>
                  <a:lnTo>
                    <a:pt x="779058" y="1697494"/>
                  </a:lnTo>
                  <a:lnTo>
                    <a:pt x="781891" y="1697494"/>
                  </a:lnTo>
                  <a:lnTo>
                    <a:pt x="784724" y="1697494"/>
                  </a:lnTo>
                  <a:lnTo>
                    <a:pt x="787557" y="1697494"/>
                  </a:lnTo>
                  <a:lnTo>
                    <a:pt x="790390" y="1697494"/>
                  </a:lnTo>
                  <a:lnTo>
                    <a:pt x="793223" y="1697494"/>
                  </a:lnTo>
                  <a:lnTo>
                    <a:pt x="796055" y="1697494"/>
                  </a:lnTo>
                  <a:lnTo>
                    <a:pt x="798889" y="1697494"/>
                  </a:lnTo>
                  <a:lnTo>
                    <a:pt x="801721" y="1697494"/>
                  </a:lnTo>
                  <a:lnTo>
                    <a:pt x="804554" y="1697494"/>
                  </a:lnTo>
                  <a:lnTo>
                    <a:pt x="807387" y="1697494"/>
                  </a:lnTo>
                  <a:lnTo>
                    <a:pt x="810220" y="1697494"/>
                  </a:lnTo>
                  <a:lnTo>
                    <a:pt x="813053" y="1697494"/>
                  </a:lnTo>
                  <a:lnTo>
                    <a:pt x="815886" y="1697494"/>
                  </a:lnTo>
                  <a:lnTo>
                    <a:pt x="818719" y="1697494"/>
                  </a:lnTo>
                  <a:lnTo>
                    <a:pt x="821551" y="1697494"/>
                  </a:lnTo>
                  <a:lnTo>
                    <a:pt x="824385" y="1697494"/>
                  </a:lnTo>
                  <a:lnTo>
                    <a:pt x="827217" y="1697494"/>
                  </a:lnTo>
                  <a:lnTo>
                    <a:pt x="830051" y="1697494"/>
                  </a:lnTo>
                  <a:lnTo>
                    <a:pt x="832883" y="1697494"/>
                  </a:lnTo>
                  <a:lnTo>
                    <a:pt x="835717" y="1697494"/>
                  </a:lnTo>
                  <a:lnTo>
                    <a:pt x="838549" y="1697494"/>
                  </a:lnTo>
                  <a:lnTo>
                    <a:pt x="841383" y="1697494"/>
                  </a:lnTo>
                  <a:lnTo>
                    <a:pt x="844215" y="1697494"/>
                  </a:lnTo>
                  <a:lnTo>
                    <a:pt x="847049" y="1697494"/>
                  </a:lnTo>
                  <a:lnTo>
                    <a:pt x="849881" y="1697494"/>
                  </a:lnTo>
                  <a:lnTo>
                    <a:pt x="852715" y="1697494"/>
                  </a:lnTo>
                  <a:lnTo>
                    <a:pt x="855547" y="1697494"/>
                  </a:lnTo>
                  <a:lnTo>
                    <a:pt x="858381" y="1697494"/>
                  </a:lnTo>
                  <a:lnTo>
                    <a:pt x="861213" y="1697494"/>
                  </a:lnTo>
                  <a:lnTo>
                    <a:pt x="864045" y="1697494"/>
                  </a:lnTo>
                  <a:lnTo>
                    <a:pt x="866879" y="1697494"/>
                  </a:lnTo>
                  <a:lnTo>
                    <a:pt x="869711" y="1697494"/>
                  </a:lnTo>
                  <a:lnTo>
                    <a:pt x="872545" y="1697494"/>
                  </a:lnTo>
                  <a:lnTo>
                    <a:pt x="875377" y="1697494"/>
                  </a:lnTo>
                  <a:lnTo>
                    <a:pt x="878211" y="1697494"/>
                  </a:lnTo>
                  <a:lnTo>
                    <a:pt x="881043" y="1697494"/>
                  </a:lnTo>
                  <a:lnTo>
                    <a:pt x="883877" y="1697494"/>
                  </a:lnTo>
                  <a:lnTo>
                    <a:pt x="886709" y="1697494"/>
                  </a:lnTo>
                  <a:lnTo>
                    <a:pt x="889543" y="1697494"/>
                  </a:lnTo>
                  <a:lnTo>
                    <a:pt x="892375" y="1697494"/>
                  </a:lnTo>
                  <a:lnTo>
                    <a:pt x="895209" y="1697494"/>
                  </a:lnTo>
                  <a:lnTo>
                    <a:pt x="898041" y="1697494"/>
                  </a:lnTo>
                  <a:lnTo>
                    <a:pt x="900875" y="1697494"/>
                  </a:lnTo>
                  <a:lnTo>
                    <a:pt x="903707" y="1697494"/>
                  </a:lnTo>
                  <a:lnTo>
                    <a:pt x="906541" y="1697494"/>
                  </a:lnTo>
                  <a:lnTo>
                    <a:pt x="909373" y="1697494"/>
                  </a:lnTo>
                  <a:lnTo>
                    <a:pt x="912207" y="1697494"/>
                  </a:lnTo>
                  <a:lnTo>
                    <a:pt x="915039" y="1697494"/>
                  </a:lnTo>
                  <a:lnTo>
                    <a:pt x="917873" y="1697494"/>
                  </a:lnTo>
                  <a:lnTo>
                    <a:pt x="920705" y="1697494"/>
                  </a:lnTo>
                  <a:lnTo>
                    <a:pt x="923538" y="1697494"/>
                  </a:lnTo>
                  <a:lnTo>
                    <a:pt x="926371" y="1697494"/>
                  </a:lnTo>
                  <a:lnTo>
                    <a:pt x="929203" y="1697494"/>
                  </a:lnTo>
                  <a:lnTo>
                    <a:pt x="932037" y="1697494"/>
                  </a:lnTo>
                  <a:lnTo>
                    <a:pt x="934869" y="1697494"/>
                  </a:lnTo>
                  <a:lnTo>
                    <a:pt x="937703" y="1697494"/>
                  </a:lnTo>
                  <a:lnTo>
                    <a:pt x="940535" y="1697494"/>
                  </a:lnTo>
                  <a:lnTo>
                    <a:pt x="943369" y="1697494"/>
                  </a:lnTo>
                  <a:lnTo>
                    <a:pt x="946198" y="1697494"/>
                  </a:lnTo>
                  <a:lnTo>
                    <a:pt x="949039" y="1697494"/>
                  </a:lnTo>
                  <a:lnTo>
                    <a:pt x="951865" y="1697494"/>
                  </a:lnTo>
                  <a:lnTo>
                    <a:pt x="954706" y="1697494"/>
                  </a:lnTo>
                  <a:lnTo>
                    <a:pt x="957533" y="1697494"/>
                  </a:lnTo>
                  <a:lnTo>
                    <a:pt x="960359" y="1697494"/>
                  </a:lnTo>
                  <a:lnTo>
                    <a:pt x="963200" y="1697494"/>
                  </a:lnTo>
                  <a:lnTo>
                    <a:pt x="966026" y="1697494"/>
                  </a:lnTo>
                  <a:lnTo>
                    <a:pt x="968867" y="1697494"/>
                  </a:lnTo>
                  <a:lnTo>
                    <a:pt x="971694" y="1697494"/>
                  </a:lnTo>
                  <a:lnTo>
                    <a:pt x="974535" y="1697494"/>
                  </a:lnTo>
                  <a:lnTo>
                    <a:pt x="977361" y="1697494"/>
                  </a:lnTo>
                  <a:lnTo>
                    <a:pt x="980202" y="1697494"/>
                  </a:lnTo>
                  <a:lnTo>
                    <a:pt x="983029" y="1697494"/>
                  </a:lnTo>
                  <a:lnTo>
                    <a:pt x="985870" y="1697494"/>
                  </a:lnTo>
                  <a:lnTo>
                    <a:pt x="988696" y="1697494"/>
                  </a:lnTo>
                  <a:lnTo>
                    <a:pt x="991523" y="1697494"/>
                  </a:lnTo>
                  <a:lnTo>
                    <a:pt x="994363" y="1697494"/>
                  </a:lnTo>
                  <a:lnTo>
                    <a:pt x="997190" y="1697494"/>
                  </a:lnTo>
                  <a:lnTo>
                    <a:pt x="1000031" y="1697494"/>
                  </a:lnTo>
                  <a:lnTo>
                    <a:pt x="1002857" y="1697494"/>
                  </a:lnTo>
                  <a:lnTo>
                    <a:pt x="1005698" y="1697494"/>
                  </a:lnTo>
                  <a:lnTo>
                    <a:pt x="1008525" y="1697494"/>
                  </a:lnTo>
                  <a:lnTo>
                    <a:pt x="1011366" y="1697494"/>
                  </a:lnTo>
                  <a:lnTo>
                    <a:pt x="1014192" y="1697494"/>
                  </a:lnTo>
                  <a:lnTo>
                    <a:pt x="1017019" y="1697494"/>
                  </a:lnTo>
                  <a:lnTo>
                    <a:pt x="1019859" y="1697494"/>
                  </a:lnTo>
                  <a:lnTo>
                    <a:pt x="1022686" y="1697494"/>
                  </a:lnTo>
                  <a:lnTo>
                    <a:pt x="1025527" y="1697494"/>
                  </a:lnTo>
                  <a:lnTo>
                    <a:pt x="1028353" y="1697494"/>
                  </a:lnTo>
                  <a:lnTo>
                    <a:pt x="1031194" y="1697494"/>
                  </a:lnTo>
                  <a:lnTo>
                    <a:pt x="1034021" y="1697494"/>
                  </a:lnTo>
                  <a:lnTo>
                    <a:pt x="1036862" y="1697494"/>
                  </a:lnTo>
                  <a:lnTo>
                    <a:pt x="1039688" y="1697494"/>
                  </a:lnTo>
                  <a:lnTo>
                    <a:pt x="1042515" y="1697494"/>
                  </a:lnTo>
                  <a:lnTo>
                    <a:pt x="1045355" y="1697494"/>
                  </a:lnTo>
                  <a:lnTo>
                    <a:pt x="1048182" y="1697494"/>
                  </a:lnTo>
                  <a:lnTo>
                    <a:pt x="1051023" y="1697494"/>
                  </a:lnTo>
                  <a:lnTo>
                    <a:pt x="1053849" y="1697494"/>
                  </a:lnTo>
                  <a:lnTo>
                    <a:pt x="1056690" y="1697494"/>
                  </a:lnTo>
                  <a:lnTo>
                    <a:pt x="1059517" y="1697494"/>
                  </a:lnTo>
                  <a:lnTo>
                    <a:pt x="1062358" y="1697494"/>
                  </a:lnTo>
                  <a:lnTo>
                    <a:pt x="1065184" y="1697494"/>
                  </a:lnTo>
                  <a:lnTo>
                    <a:pt x="1068011" y="1697494"/>
                  </a:lnTo>
                  <a:lnTo>
                    <a:pt x="1070851" y="1697494"/>
                  </a:lnTo>
                  <a:lnTo>
                    <a:pt x="1073678" y="1697494"/>
                  </a:lnTo>
                  <a:lnTo>
                    <a:pt x="1076519" y="1697494"/>
                  </a:lnTo>
                  <a:lnTo>
                    <a:pt x="1079345" y="1697494"/>
                  </a:lnTo>
                  <a:lnTo>
                    <a:pt x="1082186" y="1697494"/>
                  </a:lnTo>
                  <a:lnTo>
                    <a:pt x="1085013" y="1697494"/>
                  </a:lnTo>
                  <a:lnTo>
                    <a:pt x="1087854" y="1697494"/>
                  </a:lnTo>
                  <a:lnTo>
                    <a:pt x="1090680" y="1697494"/>
                  </a:lnTo>
                  <a:lnTo>
                    <a:pt x="1093521" y="1697494"/>
                  </a:lnTo>
                  <a:lnTo>
                    <a:pt x="1096347" y="1697494"/>
                  </a:lnTo>
                  <a:lnTo>
                    <a:pt x="1099174" y="1697494"/>
                  </a:lnTo>
                  <a:lnTo>
                    <a:pt x="1102015" y="1697494"/>
                  </a:lnTo>
                  <a:lnTo>
                    <a:pt x="1104841" y="1697494"/>
                  </a:lnTo>
                  <a:lnTo>
                    <a:pt x="1107682" y="1697494"/>
                  </a:lnTo>
                  <a:lnTo>
                    <a:pt x="1110509" y="1697494"/>
                  </a:lnTo>
                  <a:lnTo>
                    <a:pt x="1113350" y="1697494"/>
                  </a:lnTo>
                  <a:lnTo>
                    <a:pt x="1116176" y="1697494"/>
                  </a:lnTo>
                  <a:lnTo>
                    <a:pt x="1119017" y="1697494"/>
                  </a:lnTo>
                  <a:lnTo>
                    <a:pt x="1121844" y="1697494"/>
                  </a:lnTo>
                  <a:lnTo>
                    <a:pt x="1124670" y="1697494"/>
                  </a:lnTo>
                  <a:lnTo>
                    <a:pt x="1127511" y="1697494"/>
                  </a:lnTo>
                  <a:lnTo>
                    <a:pt x="1130337" y="1697494"/>
                  </a:lnTo>
                  <a:lnTo>
                    <a:pt x="1133178" y="1697494"/>
                  </a:lnTo>
                  <a:lnTo>
                    <a:pt x="1136005" y="1697494"/>
                  </a:lnTo>
                  <a:lnTo>
                    <a:pt x="1138846" y="1697494"/>
                  </a:lnTo>
                  <a:lnTo>
                    <a:pt x="1141672" y="1697494"/>
                  </a:lnTo>
                  <a:lnTo>
                    <a:pt x="1144513" y="1697494"/>
                  </a:lnTo>
                  <a:lnTo>
                    <a:pt x="1147340" y="1697494"/>
                  </a:lnTo>
                  <a:lnTo>
                    <a:pt x="1150166" y="1697494"/>
                  </a:lnTo>
                  <a:lnTo>
                    <a:pt x="1153007" y="1697494"/>
                  </a:lnTo>
                  <a:lnTo>
                    <a:pt x="1155833" y="1697494"/>
                  </a:lnTo>
                  <a:lnTo>
                    <a:pt x="1158674" y="1697494"/>
                  </a:lnTo>
                  <a:lnTo>
                    <a:pt x="1161501" y="1697494"/>
                  </a:lnTo>
                  <a:lnTo>
                    <a:pt x="1164342" y="1697494"/>
                  </a:lnTo>
                  <a:lnTo>
                    <a:pt x="1167168" y="1697494"/>
                  </a:lnTo>
                  <a:lnTo>
                    <a:pt x="1170009" y="1697494"/>
                  </a:lnTo>
                  <a:lnTo>
                    <a:pt x="1172836" y="1697494"/>
                  </a:lnTo>
                  <a:lnTo>
                    <a:pt x="1175677" y="1697494"/>
                  </a:lnTo>
                  <a:lnTo>
                    <a:pt x="1178503" y="1697494"/>
                  </a:lnTo>
                  <a:lnTo>
                    <a:pt x="1181329" y="1697494"/>
                  </a:lnTo>
                  <a:lnTo>
                    <a:pt x="1184170" y="1697494"/>
                  </a:lnTo>
                  <a:lnTo>
                    <a:pt x="1186997" y="1697494"/>
                  </a:lnTo>
                  <a:lnTo>
                    <a:pt x="1189838" y="1697494"/>
                  </a:lnTo>
                  <a:lnTo>
                    <a:pt x="1192664" y="1697494"/>
                  </a:lnTo>
                  <a:lnTo>
                    <a:pt x="1195505" y="1697494"/>
                  </a:lnTo>
                  <a:lnTo>
                    <a:pt x="1198332" y="1697494"/>
                  </a:lnTo>
                  <a:lnTo>
                    <a:pt x="1201173" y="1697494"/>
                  </a:lnTo>
                  <a:lnTo>
                    <a:pt x="1203999" y="1697494"/>
                  </a:lnTo>
                  <a:lnTo>
                    <a:pt x="1206825" y="1697494"/>
                  </a:lnTo>
                  <a:lnTo>
                    <a:pt x="1209666" y="1697494"/>
                  </a:lnTo>
                  <a:lnTo>
                    <a:pt x="1212493" y="1697494"/>
                  </a:lnTo>
                  <a:lnTo>
                    <a:pt x="1215334" y="1697494"/>
                  </a:lnTo>
                  <a:lnTo>
                    <a:pt x="1218160" y="1697494"/>
                  </a:lnTo>
                  <a:lnTo>
                    <a:pt x="1221001" y="1697494"/>
                  </a:lnTo>
                  <a:lnTo>
                    <a:pt x="1223828" y="1697494"/>
                  </a:lnTo>
                  <a:lnTo>
                    <a:pt x="1226669" y="1697494"/>
                  </a:lnTo>
                  <a:lnTo>
                    <a:pt x="1229495" y="1697494"/>
                  </a:lnTo>
                  <a:lnTo>
                    <a:pt x="1232321" y="1697494"/>
                  </a:lnTo>
                  <a:lnTo>
                    <a:pt x="1235162" y="1697494"/>
                  </a:lnTo>
                  <a:lnTo>
                    <a:pt x="1237989" y="1697494"/>
                  </a:lnTo>
                  <a:lnTo>
                    <a:pt x="1240830" y="1697494"/>
                  </a:lnTo>
                  <a:lnTo>
                    <a:pt x="1243656" y="1697494"/>
                  </a:lnTo>
                  <a:lnTo>
                    <a:pt x="1246497" y="1697494"/>
                  </a:lnTo>
                  <a:lnTo>
                    <a:pt x="1249324" y="1697494"/>
                  </a:lnTo>
                  <a:lnTo>
                    <a:pt x="1252165" y="1697494"/>
                  </a:lnTo>
                  <a:lnTo>
                    <a:pt x="1254991" y="1697494"/>
                  </a:lnTo>
                  <a:lnTo>
                    <a:pt x="1257817" y="1697494"/>
                  </a:lnTo>
                  <a:lnTo>
                    <a:pt x="1260658" y="1697494"/>
                  </a:lnTo>
                  <a:lnTo>
                    <a:pt x="1263485" y="1697494"/>
                  </a:lnTo>
                  <a:lnTo>
                    <a:pt x="1266326" y="1697494"/>
                  </a:lnTo>
                  <a:lnTo>
                    <a:pt x="1269152" y="1697494"/>
                  </a:lnTo>
                  <a:lnTo>
                    <a:pt x="1271993" y="1697494"/>
                  </a:lnTo>
                  <a:lnTo>
                    <a:pt x="1274820" y="1697494"/>
                  </a:lnTo>
                  <a:lnTo>
                    <a:pt x="1277661" y="1697494"/>
                  </a:lnTo>
                  <a:lnTo>
                    <a:pt x="1280487" y="1697494"/>
                  </a:lnTo>
                  <a:lnTo>
                    <a:pt x="1283328" y="1697494"/>
                  </a:lnTo>
                  <a:lnTo>
                    <a:pt x="1286154" y="1697494"/>
                  </a:lnTo>
                  <a:lnTo>
                    <a:pt x="1288981" y="1697494"/>
                  </a:lnTo>
                  <a:lnTo>
                    <a:pt x="1291822" y="1697494"/>
                  </a:lnTo>
                  <a:lnTo>
                    <a:pt x="1294648" y="1697494"/>
                  </a:lnTo>
                  <a:lnTo>
                    <a:pt x="1297489" y="1697494"/>
                  </a:lnTo>
                  <a:lnTo>
                    <a:pt x="1300316" y="1697494"/>
                  </a:lnTo>
                  <a:lnTo>
                    <a:pt x="1303157" y="1697494"/>
                  </a:lnTo>
                  <a:lnTo>
                    <a:pt x="1305983" y="1697494"/>
                  </a:lnTo>
                  <a:lnTo>
                    <a:pt x="1308824" y="1697494"/>
                  </a:lnTo>
                  <a:lnTo>
                    <a:pt x="1311650" y="1697494"/>
                  </a:lnTo>
                  <a:lnTo>
                    <a:pt x="1314477" y="1697494"/>
                  </a:lnTo>
                  <a:lnTo>
                    <a:pt x="1317318" y="1697494"/>
                  </a:lnTo>
                  <a:lnTo>
                    <a:pt x="1320144" y="1697494"/>
                  </a:lnTo>
                  <a:lnTo>
                    <a:pt x="1322985" y="1697494"/>
                  </a:lnTo>
                  <a:lnTo>
                    <a:pt x="1325812" y="1697494"/>
                  </a:lnTo>
                  <a:lnTo>
                    <a:pt x="1328653" y="1697494"/>
                  </a:lnTo>
                  <a:lnTo>
                    <a:pt x="1331479" y="1697494"/>
                  </a:lnTo>
                  <a:lnTo>
                    <a:pt x="1334320" y="1697494"/>
                  </a:lnTo>
                  <a:lnTo>
                    <a:pt x="1337146" y="1697494"/>
                  </a:lnTo>
                  <a:lnTo>
                    <a:pt x="1339973" y="1697494"/>
                  </a:lnTo>
                  <a:lnTo>
                    <a:pt x="1342814" y="1697494"/>
                  </a:lnTo>
                  <a:lnTo>
                    <a:pt x="1345640" y="1697494"/>
                  </a:lnTo>
                  <a:lnTo>
                    <a:pt x="1348481" y="1697494"/>
                  </a:lnTo>
                  <a:lnTo>
                    <a:pt x="1351308" y="1697494"/>
                  </a:lnTo>
                  <a:lnTo>
                    <a:pt x="1354149" y="1697494"/>
                  </a:lnTo>
                  <a:lnTo>
                    <a:pt x="1356975" y="1697494"/>
                  </a:lnTo>
                  <a:lnTo>
                    <a:pt x="1359816" y="1697494"/>
                  </a:lnTo>
                  <a:lnTo>
                    <a:pt x="1362642" y="1697494"/>
                  </a:lnTo>
                  <a:lnTo>
                    <a:pt x="1365483" y="1697494"/>
                  </a:lnTo>
                  <a:lnTo>
                    <a:pt x="1368310" y="1697494"/>
                  </a:lnTo>
                  <a:lnTo>
                    <a:pt x="1371136" y="1697494"/>
                  </a:lnTo>
                  <a:lnTo>
                    <a:pt x="1373977" y="1697494"/>
                  </a:lnTo>
                  <a:lnTo>
                    <a:pt x="1376804" y="1697494"/>
                  </a:lnTo>
                  <a:lnTo>
                    <a:pt x="1379645" y="1697494"/>
                  </a:lnTo>
                  <a:lnTo>
                    <a:pt x="1382471" y="1697494"/>
                  </a:lnTo>
                  <a:lnTo>
                    <a:pt x="1385312" y="1697494"/>
                  </a:lnTo>
                  <a:lnTo>
                    <a:pt x="1388138" y="1697494"/>
                  </a:lnTo>
                  <a:lnTo>
                    <a:pt x="1390979" y="1697494"/>
                  </a:lnTo>
                  <a:lnTo>
                    <a:pt x="1393806" y="1697494"/>
                  </a:lnTo>
                  <a:lnTo>
                    <a:pt x="1396632" y="1697494"/>
                  </a:lnTo>
                  <a:lnTo>
                    <a:pt x="1399473" y="1697494"/>
                  </a:lnTo>
                  <a:lnTo>
                    <a:pt x="1402300" y="1697494"/>
                  </a:lnTo>
                  <a:lnTo>
                    <a:pt x="1405141" y="1697494"/>
                  </a:lnTo>
                  <a:lnTo>
                    <a:pt x="1407967" y="1697494"/>
                  </a:lnTo>
                  <a:lnTo>
                    <a:pt x="1410808" y="1697494"/>
                  </a:lnTo>
                  <a:lnTo>
                    <a:pt x="1413634" y="1697494"/>
                  </a:lnTo>
                  <a:lnTo>
                    <a:pt x="1416475" y="1697494"/>
                  </a:lnTo>
                  <a:lnTo>
                    <a:pt x="1419302" y="1697494"/>
                  </a:lnTo>
                  <a:lnTo>
                    <a:pt x="1422128" y="1697494"/>
                  </a:lnTo>
                  <a:lnTo>
                    <a:pt x="1424969" y="1697494"/>
                  </a:lnTo>
                  <a:lnTo>
                    <a:pt x="1427796" y="1697494"/>
                  </a:lnTo>
                  <a:lnTo>
                    <a:pt x="1430637" y="1697494"/>
                  </a:lnTo>
                  <a:lnTo>
                    <a:pt x="1433463" y="1697494"/>
                  </a:lnTo>
                  <a:lnTo>
                    <a:pt x="1436304" y="1697494"/>
                  </a:lnTo>
                  <a:lnTo>
                    <a:pt x="1439131" y="1697494"/>
                  </a:lnTo>
                  <a:lnTo>
                    <a:pt x="1441971" y="1697494"/>
                  </a:lnTo>
                  <a:lnTo>
                    <a:pt x="1444798" y="1697494"/>
                  </a:lnTo>
                  <a:lnTo>
                    <a:pt x="1447624" y="1697494"/>
                  </a:lnTo>
                  <a:lnTo>
                    <a:pt x="1450465" y="1697494"/>
                  </a:lnTo>
                  <a:lnTo>
                    <a:pt x="1453292" y="1697494"/>
                  </a:lnTo>
                  <a:lnTo>
                    <a:pt x="1456133" y="1697494"/>
                  </a:lnTo>
                  <a:lnTo>
                    <a:pt x="1458959" y="1697494"/>
                  </a:lnTo>
                  <a:lnTo>
                    <a:pt x="1461800" y="1697494"/>
                  </a:lnTo>
                  <a:lnTo>
                    <a:pt x="1464627" y="1697494"/>
                  </a:lnTo>
                  <a:lnTo>
                    <a:pt x="1467467" y="1697494"/>
                  </a:lnTo>
                  <a:lnTo>
                    <a:pt x="1470294" y="1697494"/>
                  </a:lnTo>
                  <a:lnTo>
                    <a:pt x="1473135" y="1697494"/>
                  </a:lnTo>
                  <a:lnTo>
                    <a:pt x="1475961" y="1697494"/>
                  </a:lnTo>
                  <a:lnTo>
                    <a:pt x="1478788" y="1697494"/>
                  </a:lnTo>
                  <a:lnTo>
                    <a:pt x="1481629" y="1697494"/>
                  </a:lnTo>
                  <a:lnTo>
                    <a:pt x="1484455" y="1697494"/>
                  </a:lnTo>
                  <a:lnTo>
                    <a:pt x="1487296" y="1697494"/>
                  </a:lnTo>
                  <a:lnTo>
                    <a:pt x="1490123" y="1697494"/>
                  </a:lnTo>
                  <a:lnTo>
                    <a:pt x="1492963" y="1697494"/>
                  </a:lnTo>
                  <a:lnTo>
                    <a:pt x="1495790" y="1697494"/>
                  </a:lnTo>
                  <a:lnTo>
                    <a:pt x="1498631" y="1697494"/>
                  </a:lnTo>
                  <a:lnTo>
                    <a:pt x="1501457" y="1697494"/>
                  </a:lnTo>
                  <a:lnTo>
                    <a:pt x="1504284" y="1697494"/>
                  </a:lnTo>
                  <a:lnTo>
                    <a:pt x="1507125" y="1697494"/>
                  </a:lnTo>
                  <a:lnTo>
                    <a:pt x="1509951" y="1697494"/>
                  </a:lnTo>
                  <a:lnTo>
                    <a:pt x="1512792" y="1697494"/>
                  </a:lnTo>
                  <a:lnTo>
                    <a:pt x="1515619" y="1697494"/>
                  </a:lnTo>
                  <a:lnTo>
                    <a:pt x="1518459" y="1697494"/>
                  </a:lnTo>
                  <a:lnTo>
                    <a:pt x="1521286" y="1697494"/>
                  </a:lnTo>
                  <a:lnTo>
                    <a:pt x="1524127" y="1697494"/>
                  </a:lnTo>
                  <a:lnTo>
                    <a:pt x="1526953" y="1697494"/>
                  </a:lnTo>
                  <a:lnTo>
                    <a:pt x="1529780" y="1697494"/>
                  </a:lnTo>
                  <a:lnTo>
                    <a:pt x="1532621" y="1697494"/>
                  </a:lnTo>
                  <a:lnTo>
                    <a:pt x="1535447" y="1697494"/>
                  </a:lnTo>
                  <a:lnTo>
                    <a:pt x="1538288" y="1697494"/>
                  </a:lnTo>
                  <a:lnTo>
                    <a:pt x="1541115" y="1697494"/>
                  </a:lnTo>
                  <a:lnTo>
                    <a:pt x="1543955" y="1697494"/>
                  </a:lnTo>
                  <a:lnTo>
                    <a:pt x="1546782" y="1697494"/>
                  </a:lnTo>
                  <a:lnTo>
                    <a:pt x="1549623" y="1697494"/>
                  </a:lnTo>
                  <a:lnTo>
                    <a:pt x="1552449" y="1697494"/>
                  </a:lnTo>
                  <a:lnTo>
                    <a:pt x="1555290" y="1697494"/>
                  </a:lnTo>
                  <a:lnTo>
                    <a:pt x="1558117" y="1697494"/>
                  </a:lnTo>
                  <a:lnTo>
                    <a:pt x="1560943" y="1697494"/>
                  </a:lnTo>
                  <a:lnTo>
                    <a:pt x="1563784" y="1697494"/>
                  </a:lnTo>
                  <a:lnTo>
                    <a:pt x="1566611" y="1697494"/>
                  </a:lnTo>
                  <a:lnTo>
                    <a:pt x="1569451" y="1697494"/>
                  </a:lnTo>
                  <a:lnTo>
                    <a:pt x="1572278" y="1697494"/>
                  </a:lnTo>
                  <a:lnTo>
                    <a:pt x="1575119" y="1697494"/>
                  </a:lnTo>
                  <a:lnTo>
                    <a:pt x="1577945" y="1697494"/>
                  </a:lnTo>
                  <a:lnTo>
                    <a:pt x="1580786" y="1697494"/>
                  </a:lnTo>
                  <a:lnTo>
                    <a:pt x="1583613" y="1697494"/>
                  </a:lnTo>
                  <a:lnTo>
                    <a:pt x="1586439" y="1697494"/>
                  </a:lnTo>
                  <a:lnTo>
                    <a:pt x="1589280" y="1697494"/>
                  </a:lnTo>
                  <a:lnTo>
                    <a:pt x="1592107" y="1697494"/>
                  </a:lnTo>
                  <a:lnTo>
                    <a:pt x="1594947" y="1697494"/>
                  </a:lnTo>
                  <a:lnTo>
                    <a:pt x="1597774" y="1697494"/>
                  </a:lnTo>
                  <a:lnTo>
                    <a:pt x="1600615" y="1697494"/>
                  </a:lnTo>
                  <a:lnTo>
                    <a:pt x="1603441" y="1697494"/>
                  </a:lnTo>
                  <a:lnTo>
                    <a:pt x="1606282" y="1697494"/>
                  </a:lnTo>
                  <a:lnTo>
                    <a:pt x="1609109" y="1697494"/>
                  </a:lnTo>
                  <a:lnTo>
                    <a:pt x="1611935" y="1697494"/>
                  </a:lnTo>
                  <a:lnTo>
                    <a:pt x="1614776" y="1697494"/>
                  </a:lnTo>
                  <a:lnTo>
                    <a:pt x="1617603" y="1697494"/>
                  </a:lnTo>
                  <a:lnTo>
                    <a:pt x="1620444" y="1697494"/>
                  </a:lnTo>
                  <a:lnTo>
                    <a:pt x="1623270" y="1697494"/>
                  </a:lnTo>
                  <a:lnTo>
                    <a:pt x="1626111" y="1697494"/>
                  </a:lnTo>
                  <a:lnTo>
                    <a:pt x="1628937" y="1697494"/>
                  </a:lnTo>
                  <a:lnTo>
                    <a:pt x="1631778" y="1697494"/>
                  </a:lnTo>
                  <a:lnTo>
                    <a:pt x="1634605" y="1697494"/>
                  </a:lnTo>
                  <a:lnTo>
                    <a:pt x="1637431" y="1697494"/>
                  </a:lnTo>
                  <a:lnTo>
                    <a:pt x="1640272" y="1697494"/>
                  </a:lnTo>
                  <a:lnTo>
                    <a:pt x="1643099" y="1697494"/>
                  </a:lnTo>
                  <a:lnTo>
                    <a:pt x="1645940" y="1697494"/>
                  </a:lnTo>
                  <a:lnTo>
                    <a:pt x="1648766" y="1697494"/>
                  </a:lnTo>
                  <a:lnTo>
                    <a:pt x="1651607" y="1697494"/>
                  </a:lnTo>
                  <a:lnTo>
                    <a:pt x="1654433" y="1697494"/>
                  </a:lnTo>
                  <a:lnTo>
                    <a:pt x="1657274" y="1697494"/>
                  </a:lnTo>
                  <a:lnTo>
                    <a:pt x="1660101" y="1697494"/>
                  </a:lnTo>
                  <a:lnTo>
                    <a:pt x="1662942" y="1697494"/>
                  </a:lnTo>
                  <a:lnTo>
                    <a:pt x="1665768" y="1697494"/>
                  </a:lnTo>
                  <a:lnTo>
                    <a:pt x="1668595" y="1697494"/>
                  </a:lnTo>
                  <a:lnTo>
                    <a:pt x="1671436" y="1697494"/>
                  </a:lnTo>
                  <a:lnTo>
                    <a:pt x="1674262" y="1697494"/>
                  </a:lnTo>
                  <a:lnTo>
                    <a:pt x="1677103" y="1697494"/>
                  </a:lnTo>
                  <a:lnTo>
                    <a:pt x="1679929" y="1697494"/>
                  </a:lnTo>
                  <a:lnTo>
                    <a:pt x="1682770" y="1697494"/>
                  </a:lnTo>
                  <a:lnTo>
                    <a:pt x="1685597" y="1697494"/>
                  </a:lnTo>
                  <a:lnTo>
                    <a:pt x="1688438" y="1697494"/>
                  </a:lnTo>
                  <a:lnTo>
                    <a:pt x="1691264" y="1697494"/>
                  </a:lnTo>
                  <a:lnTo>
                    <a:pt x="1694091" y="1697494"/>
                  </a:lnTo>
                  <a:lnTo>
                    <a:pt x="1696932" y="1697494"/>
                  </a:lnTo>
                  <a:lnTo>
                    <a:pt x="1699758" y="1697494"/>
                  </a:lnTo>
                  <a:lnTo>
                    <a:pt x="1702599" y="1697494"/>
                  </a:lnTo>
                  <a:lnTo>
                    <a:pt x="1705425" y="1697494"/>
                  </a:lnTo>
                  <a:lnTo>
                    <a:pt x="1708266" y="1697494"/>
                  </a:lnTo>
                  <a:lnTo>
                    <a:pt x="1711093" y="1697494"/>
                  </a:lnTo>
                  <a:lnTo>
                    <a:pt x="1713934" y="1697494"/>
                  </a:lnTo>
                  <a:lnTo>
                    <a:pt x="1716760" y="1697494"/>
                  </a:lnTo>
                  <a:lnTo>
                    <a:pt x="1719587" y="1697494"/>
                  </a:lnTo>
                  <a:lnTo>
                    <a:pt x="1722428" y="1697494"/>
                  </a:lnTo>
                  <a:lnTo>
                    <a:pt x="1725254" y="1697494"/>
                  </a:lnTo>
                  <a:lnTo>
                    <a:pt x="1728095" y="1697494"/>
                  </a:lnTo>
                  <a:lnTo>
                    <a:pt x="1730921" y="1697494"/>
                  </a:lnTo>
                  <a:lnTo>
                    <a:pt x="1733762" y="1697494"/>
                  </a:lnTo>
                  <a:lnTo>
                    <a:pt x="1736589" y="1697494"/>
                  </a:lnTo>
                  <a:lnTo>
                    <a:pt x="1739430" y="1697494"/>
                  </a:lnTo>
                  <a:lnTo>
                    <a:pt x="1742256" y="1697494"/>
                  </a:lnTo>
                  <a:lnTo>
                    <a:pt x="1745097" y="1697494"/>
                  </a:lnTo>
                  <a:lnTo>
                    <a:pt x="1747924" y="1697494"/>
                  </a:lnTo>
                  <a:lnTo>
                    <a:pt x="1750750" y="1697494"/>
                  </a:lnTo>
                  <a:lnTo>
                    <a:pt x="1753591" y="1697494"/>
                  </a:lnTo>
                  <a:lnTo>
                    <a:pt x="1756417" y="1697494"/>
                  </a:lnTo>
                  <a:lnTo>
                    <a:pt x="1759258" y="1697494"/>
                  </a:lnTo>
                  <a:lnTo>
                    <a:pt x="1762085" y="1697494"/>
                  </a:lnTo>
                  <a:lnTo>
                    <a:pt x="1764926" y="1697494"/>
                  </a:lnTo>
                  <a:lnTo>
                    <a:pt x="1767752" y="1697494"/>
                  </a:lnTo>
                  <a:lnTo>
                    <a:pt x="1770593" y="1697494"/>
                  </a:lnTo>
                  <a:lnTo>
                    <a:pt x="1773420" y="1697494"/>
                  </a:lnTo>
                  <a:lnTo>
                    <a:pt x="1776246" y="1697494"/>
                  </a:lnTo>
                  <a:lnTo>
                    <a:pt x="1779087" y="1697494"/>
                  </a:lnTo>
                  <a:lnTo>
                    <a:pt x="1781914" y="1697494"/>
                  </a:lnTo>
                  <a:lnTo>
                    <a:pt x="1784754" y="1697494"/>
                  </a:lnTo>
                  <a:lnTo>
                    <a:pt x="1787581" y="1697494"/>
                  </a:lnTo>
                  <a:lnTo>
                    <a:pt x="1790422" y="1697494"/>
                  </a:lnTo>
                  <a:lnTo>
                    <a:pt x="1793248" y="1697494"/>
                  </a:lnTo>
                  <a:lnTo>
                    <a:pt x="1796089" y="1697494"/>
                  </a:lnTo>
                  <a:lnTo>
                    <a:pt x="1798916" y="1697494"/>
                  </a:lnTo>
                  <a:lnTo>
                    <a:pt x="1801742" y="1697494"/>
                  </a:lnTo>
                  <a:lnTo>
                    <a:pt x="1804583" y="1697494"/>
                  </a:lnTo>
                  <a:lnTo>
                    <a:pt x="1807410" y="1697494"/>
                  </a:lnTo>
                  <a:lnTo>
                    <a:pt x="1810250" y="1697494"/>
                  </a:lnTo>
                  <a:lnTo>
                    <a:pt x="1813077" y="1697494"/>
                  </a:lnTo>
                  <a:lnTo>
                    <a:pt x="1815918" y="1697494"/>
                  </a:lnTo>
                  <a:lnTo>
                    <a:pt x="1818744" y="1697494"/>
                  </a:lnTo>
                  <a:lnTo>
                    <a:pt x="1821585" y="1697494"/>
                  </a:lnTo>
                  <a:lnTo>
                    <a:pt x="1824412" y="1697494"/>
                  </a:lnTo>
                  <a:lnTo>
                    <a:pt x="1827238" y="1697494"/>
                  </a:lnTo>
                  <a:lnTo>
                    <a:pt x="1830079" y="1697494"/>
                  </a:lnTo>
                  <a:lnTo>
                    <a:pt x="1832906" y="1697494"/>
                  </a:lnTo>
                  <a:lnTo>
                    <a:pt x="1835746" y="1697494"/>
                  </a:lnTo>
                  <a:lnTo>
                    <a:pt x="1838573" y="1697494"/>
                  </a:lnTo>
                  <a:lnTo>
                    <a:pt x="1841414" y="1697494"/>
                  </a:lnTo>
                  <a:lnTo>
                    <a:pt x="1844240" y="1697494"/>
                  </a:lnTo>
                  <a:lnTo>
                    <a:pt x="1847081" y="1697494"/>
                  </a:lnTo>
                  <a:lnTo>
                    <a:pt x="1849908" y="1697494"/>
                  </a:lnTo>
                  <a:lnTo>
                    <a:pt x="1852749" y="1697494"/>
                  </a:lnTo>
                  <a:lnTo>
                    <a:pt x="1855575" y="1697494"/>
                  </a:lnTo>
                  <a:lnTo>
                    <a:pt x="1858402" y="1697494"/>
                  </a:lnTo>
                  <a:lnTo>
                    <a:pt x="1861242" y="1697494"/>
                  </a:lnTo>
                  <a:lnTo>
                    <a:pt x="1864069" y="1697494"/>
                  </a:lnTo>
                  <a:lnTo>
                    <a:pt x="1866910" y="1697494"/>
                  </a:lnTo>
                  <a:lnTo>
                    <a:pt x="1869736" y="1697494"/>
                  </a:lnTo>
                  <a:lnTo>
                    <a:pt x="1872577" y="1697494"/>
                  </a:lnTo>
                  <a:lnTo>
                    <a:pt x="1875404" y="1697494"/>
                  </a:lnTo>
                  <a:lnTo>
                    <a:pt x="1878245" y="1697494"/>
                  </a:lnTo>
                  <a:lnTo>
                    <a:pt x="1881071" y="1697494"/>
                  </a:lnTo>
                  <a:lnTo>
                    <a:pt x="1883898" y="1697494"/>
                  </a:lnTo>
                  <a:lnTo>
                    <a:pt x="1886738" y="1697494"/>
                  </a:lnTo>
                  <a:lnTo>
                    <a:pt x="1889565" y="1697494"/>
                  </a:lnTo>
                  <a:lnTo>
                    <a:pt x="1892406" y="1697494"/>
                  </a:lnTo>
                  <a:lnTo>
                    <a:pt x="1895232" y="1697494"/>
                  </a:lnTo>
                  <a:lnTo>
                    <a:pt x="1898073" y="1697494"/>
                  </a:lnTo>
                  <a:lnTo>
                    <a:pt x="1900900" y="1697494"/>
                  </a:lnTo>
                  <a:lnTo>
                    <a:pt x="1903741" y="1697494"/>
                  </a:lnTo>
                  <a:lnTo>
                    <a:pt x="1906567" y="1697494"/>
                  </a:lnTo>
                  <a:lnTo>
                    <a:pt x="1909394" y="1697494"/>
                  </a:lnTo>
                  <a:lnTo>
                    <a:pt x="1912234" y="1697494"/>
                  </a:lnTo>
                  <a:lnTo>
                    <a:pt x="1915061" y="1697494"/>
                  </a:lnTo>
                  <a:lnTo>
                    <a:pt x="1917902" y="1697494"/>
                  </a:lnTo>
                  <a:lnTo>
                    <a:pt x="1920728" y="1697494"/>
                  </a:lnTo>
                  <a:lnTo>
                    <a:pt x="1923569" y="1697494"/>
                  </a:lnTo>
                  <a:lnTo>
                    <a:pt x="1926396" y="1697494"/>
                  </a:lnTo>
                  <a:lnTo>
                    <a:pt x="1929237" y="1697494"/>
                  </a:lnTo>
                  <a:lnTo>
                    <a:pt x="1932063" y="1697494"/>
                  </a:lnTo>
                  <a:lnTo>
                    <a:pt x="1934904" y="1697494"/>
                  </a:lnTo>
                  <a:lnTo>
                    <a:pt x="1937730" y="1697494"/>
                  </a:lnTo>
                  <a:lnTo>
                    <a:pt x="1940557" y="1697494"/>
                  </a:lnTo>
                  <a:lnTo>
                    <a:pt x="1943398" y="1697494"/>
                  </a:lnTo>
                  <a:lnTo>
                    <a:pt x="1946224" y="1697494"/>
                  </a:lnTo>
                  <a:lnTo>
                    <a:pt x="1949065" y="1697494"/>
                  </a:lnTo>
                  <a:lnTo>
                    <a:pt x="1951892" y="1697494"/>
                  </a:lnTo>
                  <a:lnTo>
                    <a:pt x="1954733" y="1697494"/>
                  </a:lnTo>
                  <a:lnTo>
                    <a:pt x="1957559" y="1697494"/>
                  </a:lnTo>
                  <a:lnTo>
                    <a:pt x="1960400" y="1697494"/>
                  </a:lnTo>
                  <a:lnTo>
                    <a:pt x="1963227" y="1697494"/>
                  </a:lnTo>
                  <a:lnTo>
                    <a:pt x="1966053" y="1697494"/>
                  </a:lnTo>
                  <a:lnTo>
                    <a:pt x="1968894" y="1697494"/>
                  </a:lnTo>
                  <a:lnTo>
                    <a:pt x="1971720" y="1697494"/>
                  </a:lnTo>
                  <a:lnTo>
                    <a:pt x="1974561" y="1697494"/>
                  </a:lnTo>
                  <a:lnTo>
                    <a:pt x="1977388" y="1697494"/>
                  </a:lnTo>
                  <a:lnTo>
                    <a:pt x="1980229" y="1697494"/>
                  </a:lnTo>
                  <a:lnTo>
                    <a:pt x="1983055" y="1697494"/>
                  </a:lnTo>
                  <a:lnTo>
                    <a:pt x="1985896" y="1697494"/>
                  </a:lnTo>
                  <a:lnTo>
                    <a:pt x="1988723" y="1697494"/>
                  </a:lnTo>
                  <a:lnTo>
                    <a:pt x="1991549" y="1697494"/>
                  </a:lnTo>
                  <a:lnTo>
                    <a:pt x="1994390" y="1697494"/>
                  </a:lnTo>
                  <a:lnTo>
                    <a:pt x="1997216" y="1697494"/>
                  </a:lnTo>
                  <a:lnTo>
                    <a:pt x="2000057" y="1697494"/>
                  </a:lnTo>
                  <a:lnTo>
                    <a:pt x="2002884" y="1697494"/>
                  </a:lnTo>
                  <a:lnTo>
                    <a:pt x="2005725" y="1697494"/>
                  </a:lnTo>
                  <a:lnTo>
                    <a:pt x="2008551" y="1697494"/>
                  </a:lnTo>
                  <a:lnTo>
                    <a:pt x="2011392" y="1697494"/>
                  </a:lnTo>
                  <a:lnTo>
                    <a:pt x="2014219" y="1697494"/>
                  </a:lnTo>
                  <a:lnTo>
                    <a:pt x="2017045" y="1697494"/>
                  </a:lnTo>
                  <a:lnTo>
                    <a:pt x="2019886" y="1697494"/>
                  </a:lnTo>
                  <a:lnTo>
                    <a:pt x="2022712" y="1697494"/>
                  </a:lnTo>
                  <a:lnTo>
                    <a:pt x="2025553" y="1697494"/>
                  </a:lnTo>
                  <a:lnTo>
                    <a:pt x="2028380" y="1697494"/>
                  </a:lnTo>
                  <a:lnTo>
                    <a:pt x="2031221" y="1697494"/>
                  </a:lnTo>
                  <a:lnTo>
                    <a:pt x="2034047" y="1697494"/>
                  </a:lnTo>
                  <a:lnTo>
                    <a:pt x="2036888" y="1697494"/>
                  </a:lnTo>
                  <a:lnTo>
                    <a:pt x="2039715" y="1697494"/>
                  </a:lnTo>
                  <a:lnTo>
                    <a:pt x="2042556" y="1697494"/>
                  </a:lnTo>
                  <a:lnTo>
                    <a:pt x="2045382" y="1697494"/>
                  </a:lnTo>
                  <a:lnTo>
                    <a:pt x="2048208" y="1697494"/>
                  </a:lnTo>
                  <a:lnTo>
                    <a:pt x="2051049" y="1697494"/>
                  </a:lnTo>
                  <a:lnTo>
                    <a:pt x="2053876" y="1697494"/>
                  </a:lnTo>
                  <a:lnTo>
                    <a:pt x="2056717" y="1697494"/>
                  </a:lnTo>
                  <a:lnTo>
                    <a:pt x="2059543" y="1697494"/>
                  </a:lnTo>
                  <a:lnTo>
                    <a:pt x="2062384" y="1697494"/>
                  </a:lnTo>
                  <a:lnTo>
                    <a:pt x="2065211" y="1697494"/>
                  </a:lnTo>
                  <a:lnTo>
                    <a:pt x="2068052" y="1697494"/>
                  </a:lnTo>
                  <a:lnTo>
                    <a:pt x="2070878" y="1697494"/>
                  </a:lnTo>
                  <a:lnTo>
                    <a:pt x="2073704" y="1697494"/>
                  </a:lnTo>
                  <a:lnTo>
                    <a:pt x="2076545" y="1697494"/>
                  </a:lnTo>
                  <a:lnTo>
                    <a:pt x="2079372" y="1697494"/>
                  </a:lnTo>
                  <a:lnTo>
                    <a:pt x="2082213" y="1697494"/>
                  </a:lnTo>
                  <a:lnTo>
                    <a:pt x="2085039" y="1697494"/>
                  </a:lnTo>
                  <a:lnTo>
                    <a:pt x="2087880" y="1697494"/>
                  </a:lnTo>
                  <a:lnTo>
                    <a:pt x="2090707" y="1697494"/>
                  </a:lnTo>
                  <a:lnTo>
                    <a:pt x="2093548" y="1697494"/>
                  </a:lnTo>
                  <a:lnTo>
                    <a:pt x="2096374" y="1697494"/>
                  </a:lnTo>
                  <a:lnTo>
                    <a:pt x="2099201" y="1697494"/>
                  </a:lnTo>
                  <a:lnTo>
                    <a:pt x="2102041" y="1697494"/>
                  </a:lnTo>
                  <a:lnTo>
                    <a:pt x="2104868" y="1697494"/>
                  </a:lnTo>
                  <a:lnTo>
                    <a:pt x="2107709" y="1697494"/>
                  </a:lnTo>
                  <a:lnTo>
                    <a:pt x="2110535" y="1697494"/>
                  </a:lnTo>
                  <a:lnTo>
                    <a:pt x="2113376" y="1697494"/>
                  </a:lnTo>
                  <a:lnTo>
                    <a:pt x="2116203" y="1697494"/>
                  </a:lnTo>
                  <a:lnTo>
                    <a:pt x="2119044" y="1697494"/>
                  </a:lnTo>
                  <a:lnTo>
                    <a:pt x="2121870" y="1697494"/>
                  </a:lnTo>
                  <a:lnTo>
                    <a:pt x="2124711" y="1697494"/>
                  </a:lnTo>
                  <a:lnTo>
                    <a:pt x="2127537" y="1697494"/>
                  </a:lnTo>
                  <a:lnTo>
                    <a:pt x="2130364" y="1697494"/>
                  </a:lnTo>
                  <a:lnTo>
                    <a:pt x="2133205" y="1697494"/>
                  </a:lnTo>
                  <a:lnTo>
                    <a:pt x="2136031" y="1697494"/>
                  </a:lnTo>
                  <a:lnTo>
                    <a:pt x="2138872" y="1697494"/>
                  </a:lnTo>
                  <a:lnTo>
                    <a:pt x="2141699" y="1697494"/>
                  </a:lnTo>
                  <a:lnTo>
                    <a:pt x="2144540" y="1697494"/>
                  </a:lnTo>
                  <a:lnTo>
                    <a:pt x="2147366" y="1697494"/>
                  </a:lnTo>
                  <a:lnTo>
                    <a:pt x="2150207" y="1697494"/>
                  </a:lnTo>
                  <a:lnTo>
                    <a:pt x="2153033" y="1697494"/>
                  </a:lnTo>
                  <a:lnTo>
                    <a:pt x="2155860" y="1697494"/>
                  </a:lnTo>
                  <a:lnTo>
                    <a:pt x="2158701" y="1697494"/>
                  </a:lnTo>
                  <a:lnTo>
                    <a:pt x="2161527" y="1697494"/>
                  </a:lnTo>
                  <a:lnTo>
                    <a:pt x="2164368" y="1697494"/>
                  </a:lnTo>
                  <a:lnTo>
                    <a:pt x="2167195" y="1697494"/>
                  </a:lnTo>
                  <a:lnTo>
                    <a:pt x="2170036" y="1697494"/>
                  </a:lnTo>
                  <a:lnTo>
                    <a:pt x="2172862" y="1697494"/>
                  </a:lnTo>
                  <a:lnTo>
                    <a:pt x="2175703" y="1697494"/>
                  </a:lnTo>
                  <a:lnTo>
                    <a:pt x="2178530" y="1697494"/>
                  </a:lnTo>
                  <a:lnTo>
                    <a:pt x="2181356" y="1697494"/>
                  </a:lnTo>
                  <a:lnTo>
                    <a:pt x="2184197" y="1697494"/>
                  </a:lnTo>
                  <a:lnTo>
                    <a:pt x="2187023" y="1697494"/>
                  </a:lnTo>
                  <a:lnTo>
                    <a:pt x="2189864" y="1697494"/>
                  </a:lnTo>
                  <a:lnTo>
                    <a:pt x="2192691" y="1697494"/>
                  </a:lnTo>
                  <a:lnTo>
                    <a:pt x="2195532" y="1697494"/>
                  </a:lnTo>
                  <a:lnTo>
                    <a:pt x="2198358" y="1697494"/>
                  </a:lnTo>
                  <a:lnTo>
                    <a:pt x="2201199" y="1697494"/>
                  </a:lnTo>
                  <a:lnTo>
                    <a:pt x="2204026" y="1697494"/>
                  </a:lnTo>
                  <a:lnTo>
                    <a:pt x="2206852" y="1697494"/>
                  </a:lnTo>
                  <a:lnTo>
                    <a:pt x="2209693" y="1697494"/>
                  </a:lnTo>
                  <a:lnTo>
                    <a:pt x="2212519" y="1697494"/>
                  </a:lnTo>
                  <a:lnTo>
                    <a:pt x="2215360" y="1697494"/>
                  </a:lnTo>
                  <a:lnTo>
                    <a:pt x="2218187" y="1697494"/>
                  </a:lnTo>
                  <a:lnTo>
                    <a:pt x="2221028" y="1697494"/>
                  </a:lnTo>
                  <a:lnTo>
                    <a:pt x="2223854" y="1697494"/>
                  </a:lnTo>
                  <a:lnTo>
                    <a:pt x="2226695" y="1697494"/>
                  </a:lnTo>
                  <a:lnTo>
                    <a:pt x="2229522" y="1697494"/>
                  </a:lnTo>
                  <a:lnTo>
                    <a:pt x="2232362" y="1697494"/>
                  </a:lnTo>
                  <a:lnTo>
                    <a:pt x="2235189" y="1697494"/>
                  </a:lnTo>
                  <a:lnTo>
                    <a:pt x="2238015" y="1697494"/>
                  </a:lnTo>
                  <a:lnTo>
                    <a:pt x="2240856" y="1697494"/>
                  </a:lnTo>
                  <a:lnTo>
                    <a:pt x="2243683" y="1697494"/>
                  </a:lnTo>
                  <a:lnTo>
                    <a:pt x="2246524" y="1697494"/>
                  </a:lnTo>
                  <a:lnTo>
                    <a:pt x="2249350" y="1697494"/>
                  </a:lnTo>
                  <a:lnTo>
                    <a:pt x="2252191" y="1697494"/>
                  </a:lnTo>
                  <a:lnTo>
                    <a:pt x="2255018" y="1697494"/>
                  </a:lnTo>
                  <a:lnTo>
                    <a:pt x="2257858" y="1697494"/>
                  </a:lnTo>
                  <a:lnTo>
                    <a:pt x="2260685" y="1697494"/>
                  </a:lnTo>
                  <a:lnTo>
                    <a:pt x="2263511" y="1697494"/>
                  </a:lnTo>
                  <a:lnTo>
                    <a:pt x="2266352" y="1697494"/>
                  </a:lnTo>
                  <a:lnTo>
                    <a:pt x="2269179" y="1697494"/>
                  </a:lnTo>
                  <a:lnTo>
                    <a:pt x="2272020" y="1697494"/>
                  </a:lnTo>
                  <a:lnTo>
                    <a:pt x="2274846" y="1697494"/>
                  </a:lnTo>
                  <a:lnTo>
                    <a:pt x="2277687" y="1697494"/>
                  </a:lnTo>
                  <a:lnTo>
                    <a:pt x="2280514" y="1697494"/>
                  </a:lnTo>
                  <a:lnTo>
                    <a:pt x="2283354" y="1697494"/>
                  </a:lnTo>
                  <a:lnTo>
                    <a:pt x="2286181" y="1697494"/>
                  </a:lnTo>
                  <a:lnTo>
                    <a:pt x="2289007" y="1697494"/>
                  </a:lnTo>
                  <a:lnTo>
                    <a:pt x="2291848" y="1697494"/>
                  </a:lnTo>
                  <a:lnTo>
                    <a:pt x="2294675" y="1697494"/>
                  </a:lnTo>
                  <a:lnTo>
                    <a:pt x="2297516" y="1697494"/>
                  </a:lnTo>
                  <a:lnTo>
                    <a:pt x="2300342" y="1697494"/>
                  </a:lnTo>
                  <a:lnTo>
                    <a:pt x="2303183" y="1697494"/>
                  </a:lnTo>
                  <a:lnTo>
                    <a:pt x="2306010" y="1697494"/>
                  </a:lnTo>
                  <a:lnTo>
                    <a:pt x="2308850" y="1697494"/>
                  </a:lnTo>
                  <a:lnTo>
                    <a:pt x="2311677" y="1697494"/>
                  </a:lnTo>
                  <a:lnTo>
                    <a:pt x="2314503" y="1697494"/>
                  </a:lnTo>
                  <a:lnTo>
                    <a:pt x="2317344" y="1697494"/>
                  </a:lnTo>
                  <a:lnTo>
                    <a:pt x="2320171" y="1697494"/>
                  </a:lnTo>
                  <a:lnTo>
                    <a:pt x="2323012" y="1697494"/>
                  </a:lnTo>
                  <a:lnTo>
                    <a:pt x="2325838" y="1697494"/>
                  </a:lnTo>
                  <a:lnTo>
                    <a:pt x="2328679" y="1697494"/>
                  </a:lnTo>
                  <a:lnTo>
                    <a:pt x="2331506" y="1697494"/>
                  </a:lnTo>
                  <a:lnTo>
                    <a:pt x="2334346" y="1697494"/>
                  </a:lnTo>
                  <a:lnTo>
                    <a:pt x="2337173" y="1697494"/>
                  </a:lnTo>
                  <a:lnTo>
                    <a:pt x="2340014" y="1697494"/>
                  </a:lnTo>
                  <a:lnTo>
                    <a:pt x="2342840" y="1697494"/>
                  </a:lnTo>
                  <a:lnTo>
                    <a:pt x="2345667" y="1697494"/>
                  </a:lnTo>
                  <a:lnTo>
                    <a:pt x="2348508" y="1697494"/>
                  </a:lnTo>
                  <a:lnTo>
                    <a:pt x="2351334" y="1697494"/>
                  </a:lnTo>
                  <a:lnTo>
                    <a:pt x="2354175" y="1697494"/>
                  </a:lnTo>
                  <a:lnTo>
                    <a:pt x="2357002" y="1697494"/>
                  </a:lnTo>
                  <a:lnTo>
                    <a:pt x="2359843" y="1697494"/>
                  </a:lnTo>
                  <a:lnTo>
                    <a:pt x="2362669" y="1697494"/>
                  </a:lnTo>
                  <a:lnTo>
                    <a:pt x="2365510" y="1697494"/>
                  </a:lnTo>
                  <a:lnTo>
                    <a:pt x="2368336" y="1697494"/>
                  </a:lnTo>
                  <a:lnTo>
                    <a:pt x="2371163" y="1697494"/>
                  </a:lnTo>
                  <a:lnTo>
                    <a:pt x="2374004" y="1697494"/>
                  </a:lnTo>
                  <a:lnTo>
                    <a:pt x="2376830" y="1697494"/>
                  </a:lnTo>
                  <a:lnTo>
                    <a:pt x="2379671" y="1697494"/>
                  </a:lnTo>
                  <a:lnTo>
                    <a:pt x="2382498" y="1697494"/>
                  </a:lnTo>
                  <a:lnTo>
                    <a:pt x="2385339" y="1697494"/>
                  </a:lnTo>
                  <a:lnTo>
                    <a:pt x="2388165" y="1697494"/>
                  </a:lnTo>
                  <a:lnTo>
                    <a:pt x="2391006" y="1697494"/>
                  </a:lnTo>
                  <a:lnTo>
                    <a:pt x="2393832" y="1697494"/>
                  </a:lnTo>
                  <a:lnTo>
                    <a:pt x="2396659" y="1697494"/>
                  </a:lnTo>
                  <a:lnTo>
                    <a:pt x="2399500" y="1697494"/>
                  </a:lnTo>
                  <a:lnTo>
                    <a:pt x="2402326" y="1697494"/>
                  </a:lnTo>
                  <a:lnTo>
                    <a:pt x="2405167" y="1697494"/>
                  </a:lnTo>
                  <a:lnTo>
                    <a:pt x="2407994" y="1697494"/>
                  </a:lnTo>
                  <a:lnTo>
                    <a:pt x="2410835" y="1697494"/>
                  </a:lnTo>
                  <a:lnTo>
                    <a:pt x="2413661" y="1697494"/>
                  </a:lnTo>
                  <a:lnTo>
                    <a:pt x="2416502" y="1697494"/>
                  </a:lnTo>
                  <a:lnTo>
                    <a:pt x="2419328" y="1697494"/>
                  </a:lnTo>
                  <a:lnTo>
                    <a:pt x="2422169" y="1697494"/>
                  </a:lnTo>
                  <a:lnTo>
                    <a:pt x="2424996" y="1697494"/>
                  </a:lnTo>
                  <a:lnTo>
                    <a:pt x="2427822" y="1697494"/>
                  </a:lnTo>
                  <a:lnTo>
                    <a:pt x="2430663" y="1697494"/>
                  </a:lnTo>
                  <a:lnTo>
                    <a:pt x="2433490" y="1697494"/>
                  </a:lnTo>
                  <a:lnTo>
                    <a:pt x="2436331" y="1697494"/>
                  </a:lnTo>
                  <a:lnTo>
                    <a:pt x="2439157" y="1697494"/>
                  </a:lnTo>
                  <a:lnTo>
                    <a:pt x="2441998" y="1697494"/>
                  </a:lnTo>
                  <a:lnTo>
                    <a:pt x="2444824" y="1697494"/>
                  </a:lnTo>
                  <a:lnTo>
                    <a:pt x="2447665" y="1697494"/>
                  </a:lnTo>
                  <a:lnTo>
                    <a:pt x="2450492" y="1697494"/>
                  </a:lnTo>
                  <a:lnTo>
                    <a:pt x="2453318" y="1697494"/>
                  </a:lnTo>
                  <a:lnTo>
                    <a:pt x="2456159" y="1697494"/>
                  </a:lnTo>
                  <a:lnTo>
                    <a:pt x="2458986" y="1697494"/>
                  </a:lnTo>
                  <a:lnTo>
                    <a:pt x="2461827" y="1697494"/>
                  </a:lnTo>
                  <a:lnTo>
                    <a:pt x="2464653" y="1697494"/>
                  </a:lnTo>
                  <a:lnTo>
                    <a:pt x="2467494" y="1697494"/>
                  </a:lnTo>
                  <a:lnTo>
                    <a:pt x="2470320" y="1697494"/>
                  </a:lnTo>
                  <a:lnTo>
                    <a:pt x="2473161" y="1697494"/>
                  </a:lnTo>
                  <a:lnTo>
                    <a:pt x="2475988" y="1697494"/>
                  </a:lnTo>
                  <a:lnTo>
                    <a:pt x="2478814" y="1697494"/>
                  </a:lnTo>
                  <a:lnTo>
                    <a:pt x="2481655" y="1697494"/>
                  </a:lnTo>
                  <a:lnTo>
                    <a:pt x="2484482" y="1697494"/>
                  </a:lnTo>
                  <a:lnTo>
                    <a:pt x="2487323" y="1697494"/>
                  </a:lnTo>
                  <a:lnTo>
                    <a:pt x="2490149" y="1697494"/>
                  </a:lnTo>
                  <a:lnTo>
                    <a:pt x="2492990" y="1697494"/>
                  </a:lnTo>
                  <a:lnTo>
                    <a:pt x="2495816" y="1697494"/>
                  </a:lnTo>
                  <a:lnTo>
                    <a:pt x="2498657" y="1697494"/>
                  </a:lnTo>
                  <a:lnTo>
                    <a:pt x="2501484" y="1697494"/>
                  </a:lnTo>
                  <a:lnTo>
                    <a:pt x="2504310" y="1697494"/>
                  </a:lnTo>
                  <a:lnTo>
                    <a:pt x="2507151" y="1697494"/>
                  </a:lnTo>
                  <a:lnTo>
                    <a:pt x="2509978" y="1697494"/>
                  </a:lnTo>
                  <a:lnTo>
                    <a:pt x="2512819" y="1697494"/>
                  </a:lnTo>
                  <a:lnTo>
                    <a:pt x="2515645" y="1697494"/>
                  </a:lnTo>
                  <a:lnTo>
                    <a:pt x="2518486" y="1697494"/>
                  </a:lnTo>
                  <a:lnTo>
                    <a:pt x="2521313" y="1697494"/>
                  </a:lnTo>
                  <a:lnTo>
                    <a:pt x="2524153" y="1697494"/>
                  </a:lnTo>
                  <a:lnTo>
                    <a:pt x="2526980" y="1697494"/>
                  </a:lnTo>
                  <a:lnTo>
                    <a:pt x="2529821" y="1697494"/>
                  </a:lnTo>
                  <a:lnTo>
                    <a:pt x="2532647" y="1697494"/>
                  </a:lnTo>
                  <a:lnTo>
                    <a:pt x="2535474" y="1697494"/>
                  </a:lnTo>
                  <a:lnTo>
                    <a:pt x="2538315" y="1697494"/>
                  </a:lnTo>
                  <a:lnTo>
                    <a:pt x="2541141" y="1697494"/>
                  </a:lnTo>
                  <a:lnTo>
                    <a:pt x="2543982" y="1697494"/>
                  </a:lnTo>
                  <a:lnTo>
                    <a:pt x="2546809" y="1697494"/>
                  </a:lnTo>
                  <a:lnTo>
                    <a:pt x="2549649" y="1697494"/>
                  </a:lnTo>
                  <a:lnTo>
                    <a:pt x="2552476" y="1697494"/>
                  </a:lnTo>
                  <a:lnTo>
                    <a:pt x="2555317" y="1697494"/>
                  </a:lnTo>
                  <a:lnTo>
                    <a:pt x="2558143" y="1697494"/>
                  </a:lnTo>
                  <a:lnTo>
                    <a:pt x="2560970" y="1697494"/>
                  </a:lnTo>
                  <a:lnTo>
                    <a:pt x="2563811" y="1697494"/>
                  </a:lnTo>
                  <a:lnTo>
                    <a:pt x="2566637" y="1697494"/>
                  </a:lnTo>
                  <a:lnTo>
                    <a:pt x="2569478" y="1697494"/>
                  </a:lnTo>
                  <a:lnTo>
                    <a:pt x="2572305" y="1697494"/>
                  </a:lnTo>
                  <a:lnTo>
                    <a:pt x="2575145" y="1697494"/>
                  </a:lnTo>
                  <a:lnTo>
                    <a:pt x="2577972" y="1697494"/>
                  </a:lnTo>
                  <a:lnTo>
                    <a:pt x="2580813" y="1697494"/>
                  </a:lnTo>
                  <a:lnTo>
                    <a:pt x="2583639" y="1697494"/>
                  </a:lnTo>
                  <a:lnTo>
                    <a:pt x="2586466" y="1697494"/>
                  </a:lnTo>
                  <a:lnTo>
                    <a:pt x="2589307" y="1697494"/>
                  </a:lnTo>
                  <a:lnTo>
                    <a:pt x="2592133" y="1697494"/>
                  </a:lnTo>
                  <a:lnTo>
                    <a:pt x="2594974" y="1697494"/>
                  </a:lnTo>
                  <a:lnTo>
                    <a:pt x="2597801" y="1697494"/>
                  </a:lnTo>
                  <a:lnTo>
                    <a:pt x="2600641" y="1697494"/>
                  </a:lnTo>
                  <a:lnTo>
                    <a:pt x="2603468" y="1697494"/>
                  </a:lnTo>
                  <a:lnTo>
                    <a:pt x="2606309" y="1697494"/>
                  </a:lnTo>
                  <a:lnTo>
                    <a:pt x="2609135" y="1697494"/>
                  </a:lnTo>
                  <a:lnTo>
                    <a:pt x="2611976" y="1697494"/>
                  </a:lnTo>
                  <a:lnTo>
                    <a:pt x="2614803" y="1697494"/>
                  </a:lnTo>
                  <a:lnTo>
                    <a:pt x="2617629" y="1697494"/>
                  </a:lnTo>
                  <a:lnTo>
                    <a:pt x="2620470" y="1697494"/>
                  </a:lnTo>
                  <a:lnTo>
                    <a:pt x="2623297" y="1697494"/>
                  </a:lnTo>
                  <a:lnTo>
                    <a:pt x="2626137" y="1697494"/>
                  </a:lnTo>
                  <a:lnTo>
                    <a:pt x="2628964" y="1697494"/>
                  </a:lnTo>
                  <a:lnTo>
                    <a:pt x="2631805" y="1697494"/>
                  </a:lnTo>
                  <a:lnTo>
                    <a:pt x="2634631" y="1697494"/>
                  </a:lnTo>
                  <a:lnTo>
                    <a:pt x="2637472" y="1697494"/>
                  </a:lnTo>
                  <a:lnTo>
                    <a:pt x="2640299" y="1697494"/>
                  </a:lnTo>
                  <a:lnTo>
                    <a:pt x="2643125" y="1697494"/>
                  </a:lnTo>
                  <a:lnTo>
                    <a:pt x="2645966" y="1697494"/>
                  </a:lnTo>
                  <a:lnTo>
                    <a:pt x="2648793" y="1697494"/>
                  </a:lnTo>
                  <a:lnTo>
                    <a:pt x="2651633" y="1697494"/>
                  </a:lnTo>
                  <a:lnTo>
                    <a:pt x="2654460" y="1697494"/>
                  </a:lnTo>
                  <a:lnTo>
                    <a:pt x="2657301" y="1697494"/>
                  </a:lnTo>
                  <a:lnTo>
                    <a:pt x="2660127" y="1697494"/>
                  </a:lnTo>
                  <a:lnTo>
                    <a:pt x="2662968" y="1697494"/>
                  </a:lnTo>
                  <a:lnTo>
                    <a:pt x="2665795" y="1697494"/>
                  </a:lnTo>
                  <a:lnTo>
                    <a:pt x="2668621" y="1697494"/>
                  </a:lnTo>
                  <a:lnTo>
                    <a:pt x="2671462" y="1697494"/>
                  </a:lnTo>
                  <a:lnTo>
                    <a:pt x="2674289" y="1697494"/>
                  </a:lnTo>
                  <a:lnTo>
                    <a:pt x="2677130" y="1697494"/>
                  </a:lnTo>
                  <a:lnTo>
                    <a:pt x="2679956" y="1697494"/>
                  </a:lnTo>
                  <a:lnTo>
                    <a:pt x="2682797" y="1697494"/>
                  </a:lnTo>
                  <a:lnTo>
                    <a:pt x="2685623" y="1697494"/>
                  </a:lnTo>
                  <a:lnTo>
                    <a:pt x="2688464" y="1697494"/>
                  </a:lnTo>
                  <a:lnTo>
                    <a:pt x="2691291" y="1697494"/>
                  </a:lnTo>
                  <a:lnTo>
                    <a:pt x="2694117" y="1697494"/>
                  </a:lnTo>
                  <a:lnTo>
                    <a:pt x="2696958" y="1697494"/>
                  </a:lnTo>
                  <a:lnTo>
                    <a:pt x="2699785" y="1697494"/>
                  </a:lnTo>
                  <a:lnTo>
                    <a:pt x="2702626" y="1697494"/>
                  </a:lnTo>
                  <a:lnTo>
                    <a:pt x="2705452" y="1697494"/>
                  </a:lnTo>
                  <a:lnTo>
                    <a:pt x="2708293" y="1697494"/>
                  </a:lnTo>
                  <a:lnTo>
                    <a:pt x="2711119" y="1697494"/>
                  </a:lnTo>
                  <a:lnTo>
                    <a:pt x="2713960" y="1697494"/>
                  </a:lnTo>
                  <a:lnTo>
                    <a:pt x="2716787" y="1697494"/>
                  </a:lnTo>
                  <a:lnTo>
                    <a:pt x="2719628" y="1697494"/>
                  </a:lnTo>
                  <a:lnTo>
                    <a:pt x="2722454" y="1697494"/>
                  </a:lnTo>
                  <a:lnTo>
                    <a:pt x="2725281" y="1697494"/>
                  </a:lnTo>
                  <a:lnTo>
                    <a:pt x="2728122" y="1697494"/>
                  </a:lnTo>
                  <a:lnTo>
                    <a:pt x="2730948" y="1697494"/>
                  </a:lnTo>
                  <a:lnTo>
                    <a:pt x="2733789" y="1697494"/>
                  </a:lnTo>
                  <a:lnTo>
                    <a:pt x="2736615" y="1697494"/>
                  </a:lnTo>
                  <a:lnTo>
                    <a:pt x="2739456" y="1697494"/>
                  </a:lnTo>
                  <a:lnTo>
                    <a:pt x="2742283" y="1697494"/>
                  </a:lnTo>
                  <a:lnTo>
                    <a:pt x="2745124" y="1697494"/>
                  </a:lnTo>
                  <a:lnTo>
                    <a:pt x="2747950" y="1697494"/>
                  </a:lnTo>
                  <a:lnTo>
                    <a:pt x="2750777" y="1697494"/>
                  </a:lnTo>
                  <a:lnTo>
                    <a:pt x="2753618" y="1697494"/>
                  </a:lnTo>
                  <a:lnTo>
                    <a:pt x="2756444" y="1697494"/>
                  </a:lnTo>
                  <a:lnTo>
                    <a:pt x="2759285" y="1697494"/>
                  </a:lnTo>
                  <a:lnTo>
                    <a:pt x="2762111" y="1697494"/>
                  </a:lnTo>
                  <a:lnTo>
                    <a:pt x="2764952" y="1697494"/>
                  </a:lnTo>
                  <a:lnTo>
                    <a:pt x="2767779" y="1697494"/>
                  </a:lnTo>
                  <a:lnTo>
                    <a:pt x="2770620" y="1697494"/>
                  </a:lnTo>
                  <a:lnTo>
                    <a:pt x="2773446" y="1697494"/>
                  </a:lnTo>
                  <a:lnTo>
                    <a:pt x="2776273" y="1697494"/>
                  </a:lnTo>
                  <a:lnTo>
                    <a:pt x="2779114" y="1697494"/>
                  </a:lnTo>
                  <a:lnTo>
                    <a:pt x="2781940" y="1697494"/>
                  </a:lnTo>
                  <a:lnTo>
                    <a:pt x="2784781" y="1697494"/>
                  </a:lnTo>
                  <a:lnTo>
                    <a:pt x="2787607" y="1697494"/>
                  </a:lnTo>
                  <a:lnTo>
                    <a:pt x="2790448" y="1697494"/>
                  </a:lnTo>
                  <a:lnTo>
                    <a:pt x="2793275" y="1697494"/>
                  </a:lnTo>
                  <a:lnTo>
                    <a:pt x="2796116" y="1697494"/>
                  </a:lnTo>
                  <a:lnTo>
                    <a:pt x="2798942" y="1697494"/>
                  </a:lnTo>
                  <a:lnTo>
                    <a:pt x="2801783" y="1697494"/>
                  </a:lnTo>
                  <a:lnTo>
                    <a:pt x="2804610" y="1697494"/>
                  </a:lnTo>
                  <a:lnTo>
                    <a:pt x="2807436" y="1697494"/>
                  </a:lnTo>
                  <a:lnTo>
                    <a:pt x="2810277" y="1697494"/>
                  </a:lnTo>
                  <a:lnTo>
                    <a:pt x="2813103" y="1697494"/>
                  </a:lnTo>
                  <a:lnTo>
                    <a:pt x="2815944" y="1697494"/>
                  </a:lnTo>
                  <a:lnTo>
                    <a:pt x="2818771" y="1697494"/>
                  </a:lnTo>
                  <a:lnTo>
                    <a:pt x="2821612" y="1697494"/>
                  </a:lnTo>
                  <a:lnTo>
                    <a:pt x="2824438" y="1697494"/>
                  </a:lnTo>
                  <a:lnTo>
                    <a:pt x="2827279" y="1697494"/>
                  </a:lnTo>
                  <a:lnTo>
                    <a:pt x="2830106" y="1697494"/>
                  </a:lnTo>
                  <a:lnTo>
                    <a:pt x="2830106" y="1697494"/>
                  </a:lnTo>
                  <a:lnTo>
                    <a:pt x="2827279" y="1697494"/>
                  </a:lnTo>
                  <a:lnTo>
                    <a:pt x="2824438" y="1697494"/>
                  </a:lnTo>
                  <a:lnTo>
                    <a:pt x="2821612" y="1697494"/>
                  </a:lnTo>
                  <a:lnTo>
                    <a:pt x="2818771" y="1697494"/>
                  </a:lnTo>
                  <a:lnTo>
                    <a:pt x="2815944" y="1697494"/>
                  </a:lnTo>
                  <a:lnTo>
                    <a:pt x="2813103" y="1697494"/>
                  </a:lnTo>
                  <a:lnTo>
                    <a:pt x="2810277" y="1697494"/>
                  </a:lnTo>
                  <a:lnTo>
                    <a:pt x="2807436" y="1697494"/>
                  </a:lnTo>
                  <a:lnTo>
                    <a:pt x="2804610" y="1697494"/>
                  </a:lnTo>
                  <a:lnTo>
                    <a:pt x="2801783" y="1697494"/>
                  </a:lnTo>
                  <a:lnTo>
                    <a:pt x="2798942" y="1697494"/>
                  </a:lnTo>
                  <a:lnTo>
                    <a:pt x="2796116" y="1697494"/>
                  </a:lnTo>
                  <a:lnTo>
                    <a:pt x="2793275" y="1697494"/>
                  </a:lnTo>
                  <a:lnTo>
                    <a:pt x="2790448" y="1697494"/>
                  </a:lnTo>
                  <a:lnTo>
                    <a:pt x="2787607" y="1697494"/>
                  </a:lnTo>
                  <a:lnTo>
                    <a:pt x="2784781" y="1697494"/>
                  </a:lnTo>
                  <a:lnTo>
                    <a:pt x="2781940" y="1697494"/>
                  </a:lnTo>
                  <a:lnTo>
                    <a:pt x="2779114" y="1697494"/>
                  </a:lnTo>
                  <a:lnTo>
                    <a:pt x="2776273" y="1697494"/>
                  </a:lnTo>
                  <a:lnTo>
                    <a:pt x="2773446" y="1697494"/>
                  </a:lnTo>
                  <a:lnTo>
                    <a:pt x="2770620" y="1697494"/>
                  </a:lnTo>
                  <a:lnTo>
                    <a:pt x="2767779" y="1697494"/>
                  </a:lnTo>
                  <a:lnTo>
                    <a:pt x="2764952" y="1697494"/>
                  </a:lnTo>
                  <a:lnTo>
                    <a:pt x="2762111" y="1697494"/>
                  </a:lnTo>
                  <a:lnTo>
                    <a:pt x="2759285" y="1697494"/>
                  </a:lnTo>
                  <a:lnTo>
                    <a:pt x="2756444" y="1697494"/>
                  </a:lnTo>
                  <a:lnTo>
                    <a:pt x="2753618" y="1697494"/>
                  </a:lnTo>
                  <a:lnTo>
                    <a:pt x="2750777" y="1697494"/>
                  </a:lnTo>
                  <a:lnTo>
                    <a:pt x="2747950" y="1697494"/>
                  </a:lnTo>
                  <a:lnTo>
                    <a:pt x="2745124" y="1697494"/>
                  </a:lnTo>
                  <a:lnTo>
                    <a:pt x="2742283" y="1697494"/>
                  </a:lnTo>
                  <a:lnTo>
                    <a:pt x="2739456" y="1697494"/>
                  </a:lnTo>
                  <a:lnTo>
                    <a:pt x="2736615" y="1697494"/>
                  </a:lnTo>
                  <a:lnTo>
                    <a:pt x="2733789" y="1697494"/>
                  </a:lnTo>
                  <a:lnTo>
                    <a:pt x="2730948" y="1697494"/>
                  </a:lnTo>
                  <a:lnTo>
                    <a:pt x="2728122" y="1697494"/>
                  </a:lnTo>
                  <a:lnTo>
                    <a:pt x="2725281" y="1697494"/>
                  </a:lnTo>
                  <a:lnTo>
                    <a:pt x="2722454" y="1697494"/>
                  </a:lnTo>
                  <a:lnTo>
                    <a:pt x="2719628" y="1697494"/>
                  </a:lnTo>
                  <a:lnTo>
                    <a:pt x="2716787" y="1697494"/>
                  </a:lnTo>
                  <a:lnTo>
                    <a:pt x="2713960" y="1697494"/>
                  </a:lnTo>
                  <a:lnTo>
                    <a:pt x="2711119" y="1697494"/>
                  </a:lnTo>
                  <a:lnTo>
                    <a:pt x="2708293" y="1697494"/>
                  </a:lnTo>
                  <a:lnTo>
                    <a:pt x="2705452" y="1697494"/>
                  </a:lnTo>
                  <a:lnTo>
                    <a:pt x="2702626" y="1697494"/>
                  </a:lnTo>
                  <a:lnTo>
                    <a:pt x="2699785" y="1697494"/>
                  </a:lnTo>
                  <a:lnTo>
                    <a:pt x="2696958" y="1697494"/>
                  </a:lnTo>
                  <a:lnTo>
                    <a:pt x="2694117" y="1697494"/>
                  </a:lnTo>
                  <a:lnTo>
                    <a:pt x="2691291" y="1697494"/>
                  </a:lnTo>
                  <a:lnTo>
                    <a:pt x="2688464" y="1697494"/>
                  </a:lnTo>
                  <a:lnTo>
                    <a:pt x="2685623" y="1697494"/>
                  </a:lnTo>
                  <a:lnTo>
                    <a:pt x="2682797" y="1697494"/>
                  </a:lnTo>
                  <a:lnTo>
                    <a:pt x="2679956" y="1697494"/>
                  </a:lnTo>
                  <a:lnTo>
                    <a:pt x="2677130" y="1697494"/>
                  </a:lnTo>
                  <a:lnTo>
                    <a:pt x="2674289" y="1697494"/>
                  </a:lnTo>
                  <a:lnTo>
                    <a:pt x="2671462" y="1697494"/>
                  </a:lnTo>
                  <a:lnTo>
                    <a:pt x="2668621" y="1697494"/>
                  </a:lnTo>
                  <a:lnTo>
                    <a:pt x="2665795" y="1697494"/>
                  </a:lnTo>
                  <a:lnTo>
                    <a:pt x="2662968" y="1697494"/>
                  </a:lnTo>
                  <a:lnTo>
                    <a:pt x="2660127" y="1697494"/>
                  </a:lnTo>
                  <a:lnTo>
                    <a:pt x="2657301" y="1697494"/>
                  </a:lnTo>
                  <a:lnTo>
                    <a:pt x="2654460" y="1697494"/>
                  </a:lnTo>
                  <a:lnTo>
                    <a:pt x="2651633" y="1697494"/>
                  </a:lnTo>
                  <a:lnTo>
                    <a:pt x="2648793" y="1697494"/>
                  </a:lnTo>
                  <a:lnTo>
                    <a:pt x="2645966" y="1697494"/>
                  </a:lnTo>
                  <a:lnTo>
                    <a:pt x="2643125" y="1697494"/>
                  </a:lnTo>
                  <a:lnTo>
                    <a:pt x="2640299" y="1697494"/>
                  </a:lnTo>
                  <a:lnTo>
                    <a:pt x="2637472" y="1697494"/>
                  </a:lnTo>
                  <a:lnTo>
                    <a:pt x="2634631" y="1697494"/>
                  </a:lnTo>
                  <a:lnTo>
                    <a:pt x="2631805" y="1697494"/>
                  </a:lnTo>
                  <a:lnTo>
                    <a:pt x="2628964" y="1697494"/>
                  </a:lnTo>
                  <a:lnTo>
                    <a:pt x="2626137" y="1697494"/>
                  </a:lnTo>
                  <a:lnTo>
                    <a:pt x="2623297" y="1697494"/>
                  </a:lnTo>
                  <a:lnTo>
                    <a:pt x="2620470" y="1697494"/>
                  </a:lnTo>
                  <a:lnTo>
                    <a:pt x="2617629" y="1697494"/>
                  </a:lnTo>
                  <a:lnTo>
                    <a:pt x="2614803" y="1697494"/>
                  </a:lnTo>
                  <a:lnTo>
                    <a:pt x="2611976" y="1697494"/>
                  </a:lnTo>
                  <a:lnTo>
                    <a:pt x="2609135" y="1697494"/>
                  </a:lnTo>
                  <a:lnTo>
                    <a:pt x="2606309" y="1697494"/>
                  </a:lnTo>
                  <a:lnTo>
                    <a:pt x="2603468" y="1697494"/>
                  </a:lnTo>
                  <a:lnTo>
                    <a:pt x="2600641" y="1697494"/>
                  </a:lnTo>
                  <a:lnTo>
                    <a:pt x="2597801" y="1697494"/>
                  </a:lnTo>
                  <a:lnTo>
                    <a:pt x="2594974" y="1697494"/>
                  </a:lnTo>
                  <a:lnTo>
                    <a:pt x="2592133" y="1697494"/>
                  </a:lnTo>
                  <a:lnTo>
                    <a:pt x="2589307" y="1697494"/>
                  </a:lnTo>
                  <a:lnTo>
                    <a:pt x="2586466" y="1697494"/>
                  </a:lnTo>
                  <a:lnTo>
                    <a:pt x="2583639" y="1697494"/>
                  </a:lnTo>
                  <a:lnTo>
                    <a:pt x="2580813" y="1697494"/>
                  </a:lnTo>
                  <a:lnTo>
                    <a:pt x="2577972" y="1697494"/>
                  </a:lnTo>
                  <a:lnTo>
                    <a:pt x="2575145" y="1697494"/>
                  </a:lnTo>
                  <a:lnTo>
                    <a:pt x="2572305" y="1697494"/>
                  </a:lnTo>
                  <a:lnTo>
                    <a:pt x="2569478" y="1697494"/>
                  </a:lnTo>
                  <a:lnTo>
                    <a:pt x="2566637" y="1697494"/>
                  </a:lnTo>
                  <a:lnTo>
                    <a:pt x="2563811" y="1697494"/>
                  </a:lnTo>
                  <a:lnTo>
                    <a:pt x="2560970" y="1697494"/>
                  </a:lnTo>
                  <a:lnTo>
                    <a:pt x="2558143" y="1697494"/>
                  </a:lnTo>
                  <a:lnTo>
                    <a:pt x="2555317" y="1697494"/>
                  </a:lnTo>
                  <a:lnTo>
                    <a:pt x="2552476" y="1697494"/>
                  </a:lnTo>
                  <a:lnTo>
                    <a:pt x="2549649" y="1697494"/>
                  </a:lnTo>
                  <a:lnTo>
                    <a:pt x="2546809" y="1697494"/>
                  </a:lnTo>
                  <a:lnTo>
                    <a:pt x="2543982" y="1697494"/>
                  </a:lnTo>
                  <a:lnTo>
                    <a:pt x="2541141" y="1697494"/>
                  </a:lnTo>
                  <a:lnTo>
                    <a:pt x="2538315" y="1697494"/>
                  </a:lnTo>
                  <a:lnTo>
                    <a:pt x="2535474" y="1697494"/>
                  </a:lnTo>
                  <a:lnTo>
                    <a:pt x="2532647" y="1697494"/>
                  </a:lnTo>
                  <a:lnTo>
                    <a:pt x="2529821" y="1697494"/>
                  </a:lnTo>
                  <a:lnTo>
                    <a:pt x="2526980" y="1697494"/>
                  </a:lnTo>
                  <a:lnTo>
                    <a:pt x="2524153" y="1697494"/>
                  </a:lnTo>
                  <a:lnTo>
                    <a:pt x="2521313" y="1697494"/>
                  </a:lnTo>
                  <a:lnTo>
                    <a:pt x="2518486" y="1697494"/>
                  </a:lnTo>
                  <a:lnTo>
                    <a:pt x="2515645" y="1697494"/>
                  </a:lnTo>
                  <a:lnTo>
                    <a:pt x="2512819" y="1697494"/>
                  </a:lnTo>
                  <a:lnTo>
                    <a:pt x="2509978" y="1697494"/>
                  </a:lnTo>
                  <a:lnTo>
                    <a:pt x="2507151" y="1697494"/>
                  </a:lnTo>
                  <a:lnTo>
                    <a:pt x="2504310" y="1697494"/>
                  </a:lnTo>
                  <a:lnTo>
                    <a:pt x="2501484" y="1697494"/>
                  </a:lnTo>
                  <a:lnTo>
                    <a:pt x="2498657" y="1697494"/>
                  </a:lnTo>
                  <a:lnTo>
                    <a:pt x="2495816" y="1697494"/>
                  </a:lnTo>
                  <a:lnTo>
                    <a:pt x="2492990" y="1697494"/>
                  </a:lnTo>
                  <a:lnTo>
                    <a:pt x="2490149" y="1697494"/>
                  </a:lnTo>
                  <a:lnTo>
                    <a:pt x="2487323" y="1697494"/>
                  </a:lnTo>
                  <a:lnTo>
                    <a:pt x="2484482" y="1697494"/>
                  </a:lnTo>
                  <a:lnTo>
                    <a:pt x="2481655" y="1697494"/>
                  </a:lnTo>
                  <a:lnTo>
                    <a:pt x="2478814" y="1697494"/>
                  </a:lnTo>
                  <a:lnTo>
                    <a:pt x="2475988" y="1697494"/>
                  </a:lnTo>
                  <a:lnTo>
                    <a:pt x="2473161" y="1697494"/>
                  </a:lnTo>
                  <a:lnTo>
                    <a:pt x="2470320" y="1697494"/>
                  </a:lnTo>
                  <a:lnTo>
                    <a:pt x="2467494" y="1697494"/>
                  </a:lnTo>
                  <a:lnTo>
                    <a:pt x="2464653" y="1697494"/>
                  </a:lnTo>
                  <a:lnTo>
                    <a:pt x="2461827" y="1697494"/>
                  </a:lnTo>
                  <a:lnTo>
                    <a:pt x="2458986" y="1697494"/>
                  </a:lnTo>
                  <a:lnTo>
                    <a:pt x="2456159" y="1697494"/>
                  </a:lnTo>
                  <a:lnTo>
                    <a:pt x="2453318" y="1697494"/>
                  </a:lnTo>
                  <a:lnTo>
                    <a:pt x="2450492" y="1697494"/>
                  </a:lnTo>
                  <a:lnTo>
                    <a:pt x="2447665" y="1697494"/>
                  </a:lnTo>
                  <a:lnTo>
                    <a:pt x="2444824" y="1697494"/>
                  </a:lnTo>
                  <a:lnTo>
                    <a:pt x="2441998" y="1697494"/>
                  </a:lnTo>
                  <a:lnTo>
                    <a:pt x="2439157" y="1697494"/>
                  </a:lnTo>
                  <a:lnTo>
                    <a:pt x="2436331" y="1697494"/>
                  </a:lnTo>
                  <a:lnTo>
                    <a:pt x="2433490" y="1697494"/>
                  </a:lnTo>
                  <a:lnTo>
                    <a:pt x="2430663" y="1697494"/>
                  </a:lnTo>
                  <a:lnTo>
                    <a:pt x="2427822" y="1697494"/>
                  </a:lnTo>
                  <a:lnTo>
                    <a:pt x="2424996" y="1697494"/>
                  </a:lnTo>
                  <a:lnTo>
                    <a:pt x="2422169" y="1697494"/>
                  </a:lnTo>
                  <a:lnTo>
                    <a:pt x="2419328" y="1697479"/>
                  </a:lnTo>
                  <a:lnTo>
                    <a:pt x="2416502" y="1697479"/>
                  </a:lnTo>
                  <a:lnTo>
                    <a:pt x="2413661" y="1697479"/>
                  </a:lnTo>
                  <a:lnTo>
                    <a:pt x="2410835" y="1697479"/>
                  </a:lnTo>
                  <a:lnTo>
                    <a:pt x="2407994" y="1697479"/>
                  </a:lnTo>
                  <a:lnTo>
                    <a:pt x="2405167" y="1697479"/>
                  </a:lnTo>
                  <a:lnTo>
                    <a:pt x="2402326" y="1697479"/>
                  </a:lnTo>
                  <a:lnTo>
                    <a:pt x="2399500" y="1697479"/>
                  </a:lnTo>
                  <a:lnTo>
                    <a:pt x="2396659" y="1697479"/>
                  </a:lnTo>
                  <a:lnTo>
                    <a:pt x="2393832" y="1697479"/>
                  </a:lnTo>
                  <a:lnTo>
                    <a:pt x="2391006" y="1697479"/>
                  </a:lnTo>
                  <a:lnTo>
                    <a:pt x="2388165" y="1697479"/>
                  </a:lnTo>
                  <a:lnTo>
                    <a:pt x="2385339" y="1697479"/>
                  </a:lnTo>
                  <a:lnTo>
                    <a:pt x="2382498" y="1697479"/>
                  </a:lnTo>
                  <a:lnTo>
                    <a:pt x="2379671" y="1697479"/>
                  </a:lnTo>
                  <a:lnTo>
                    <a:pt x="2376830" y="1697479"/>
                  </a:lnTo>
                  <a:lnTo>
                    <a:pt x="2374004" y="1697479"/>
                  </a:lnTo>
                  <a:lnTo>
                    <a:pt x="2371163" y="1697465"/>
                  </a:lnTo>
                  <a:lnTo>
                    <a:pt x="2368336" y="1697465"/>
                  </a:lnTo>
                  <a:lnTo>
                    <a:pt x="2365510" y="1697465"/>
                  </a:lnTo>
                  <a:lnTo>
                    <a:pt x="2362669" y="1697465"/>
                  </a:lnTo>
                  <a:lnTo>
                    <a:pt x="2359843" y="1697465"/>
                  </a:lnTo>
                  <a:lnTo>
                    <a:pt x="2357002" y="1697465"/>
                  </a:lnTo>
                  <a:lnTo>
                    <a:pt x="2354175" y="1697465"/>
                  </a:lnTo>
                  <a:lnTo>
                    <a:pt x="2351334" y="1697465"/>
                  </a:lnTo>
                  <a:lnTo>
                    <a:pt x="2348508" y="1697465"/>
                  </a:lnTo>
                  <a:lnTo>
                    <a:pt x="2345667" y="1697465"/>
                  </a:lnTo>
                  <a:lnTo>
                    <a:pt x="2342840" y="1697450"/>
                  </a:lnTo>
                  <a:lnTo>
                    <a:pt x="2340014" y="1697450"/>
                  </a:lnTo>
                  <a:lnTo>
                    <a:pt x="2337173" y="1697450"/>
                  </a:lnTo>
                  <a:lnTo>
                    <a:pt x="2334346" y="1697450"/>
                  </a:lnTo>
                  <a:lnTo>
                    <a:pt x="2331506" y="1697450"/>
                  </a:lnTo>
                  <a:lnTo>
                    <a:pt x="2328679" y="1697450"/>
                  </a:lnTo>
                  <a:lnTo>
                    <a:pt x="2325838" y="1697450"/>
                  </a:lnTo>
                  <a:lnTo>
                    <a:pt x="2323012" y="1697436"/>
                  </a:lnTo>
                  <a:lnTo>
                    <a:pt x="2320171" y="1697436"/>
                  </a:lnTo>
                  <a:lnTo>
                    <a:pt x="2317344" y="1697436"/>
                  </a:lnTo>
                  <a:lnTo>
                    <a:pt x="2314503" y="1697436"/>
                  </a:lnTo>
                  <a:lnTo>
                    <a:pt x="2311677" y="1697436"/>
                  </a:lnTo>
                  <a:lnTo>
                    <a:pt x="2308850" y="1697436"/>
                  </a:lnTo>
                  <a:lnTo>
                    <a:pt x="2306010" y="1697421"/>
                  </a:lnTo>
                  <a:lnTo>
                    <a:pt x="2303183" y="1697421"/>
                  </a:lnTo>
                  <a:lnTo>
                    <a:pt x="2300342" y="1697421"/>
                  </a:lnTo>
                  <a:lnTo>
                    <a:pt x="2297516" y="1697421"/>
                  </a:lnTo>
                  <a:lnTo>
                    <a:pt x="2294675" y="1697407"/>
                  </a:lnTo>
                  <a:lnTo>
                    <a:pt x="2291848" y="1697407"/>
                  </a:lnTo>
                  <a:lnTo>
                    <a:pt x="2289007" y="1697407"/>
                  </a:lnTo>
                  <a:lnTo>
                    <a:pt x="2286181" y="1697407"/>
                  </a:lnTo>
                  <a:lnTo>
                    <a:pt x="2283354" y="1697392"/>
                  </a:lnTo>
                  <a:lnTo>
                    <a:pt x="2280514" y="1697392"/>
                  </a:lnTo>
                  <a:lnTo>
                    <a:pt x="2277687" y="1697392"/>
                  </a:lnTo>
                  <a:lnTo>
                    <a:pt x="2274846" y="1697377"/>
                  </a:lnTo>
                  <a:lnTo>
                    <a:pt x="2272020" y="1697377"/>
                  </a:lnTo>
                  <a:lnTo>
                    <a:pt x="2269179" y="1697377"/>
                  </a:lnTo>
                  <a:lnTo>
                    <a:pt x="2266352" y="1697363"/>
                  </a:lnTo>
                  <a:lnTo>
                    <a:pt x="2263511" y="1697363"/>
                  </a:lnTo>
                  <a:lnTo>
                    <a:pt x="2260685" y="1697348"/>
                  </a:lnTo>
                  <a:lnTo>
                    <a:pt x="2257858" y="1697348"/>
                  </a:lnTo>
                  <a:lnTo>
                    <a:pt x="2255018" y="1697348"/>
                  </a:lnTo>
                  <a:lnTo>
                    <a:pt x="2252191" y="1697334"/>
                  </a:lnTo>
                  <a:lnTo>
                    <a:pt x="2249350" y="1697334"/>
                  </a:lnTo>
                  <a:lnTo>
                    <a:pt x="2246524" y="1697319"/>
                  </a:lnTo>
                  <a:lnTo>
                    <a:pt x="2243683" y="1697319"/>
                  </a:lnTo>
                  <a:lnTo>
                    <a:pt x="2240856" y="1697305"/>
                  </a:lnTo>
                  <a:lnTo>
                    <a:pt x="2238015" y="1697305"/>
                  </a:lnTo>
                  <a:lnTo>
                    <a:pt x="2235189" y="1697290"/>
                  </a:lnTo>
                  <a:lnTo>
                    <a:pt x="2232362" y="1697275"/>
                  </a:lnTo>
                  <a:lnTo>
                    <a:pt x="2229522" y="1697275"/>
                  </a:lnTo>
                  <a:lnTo>
                    <a:pt x="2226695" y="1697261"/>
                  </a:lnTo>
                  <a:lnTo>
                    <a:pt x="2223854" y="1697261"/>
                  </a:lnTo>
                  <a:lnTo>
                    <a:pt x="2221028" y="1697246"/>
                  </a:lnTo>
                  <a:lnTo>
                    <a:pt x="2218187" y="1697232"/>
                  </a:lnTo>
                  <a:lnTo>
                    <a:pt x="2215360" y="1697217"/>
                  </a:lnTo>
                  <a:lnTo>
                    <a:pt x="2212519" y="1697217"/>
                  </a:lnTo>
                  <a:lnTo>
                    <a:pt x="2209693" y="1697203"/>
                  </a:lnTo>
                  <a:lnTo>
                    <a:pt x="2206852" y="1697188"/>
                  </a:lnTo>
                  <a:lnTo>
                    <a:pt x="2204026" y="1697173"/>
                  </a:lnTo>
                  <a:lnTo>
                    <a:pt x="2201199" y="1697159"/>
                  </a:lnTo>
                  <a:lnTo>
                    <a:pt x="2198358" y="1697144"/>
                  </a:lnTo>
                  <a:lnTo>
                    <a:pt x="2195532" y="1697130"/>
                  </a:lnTo>
                  <a:lnTo>
                    <a:pt x="2192691" y="1697115"/>
                  </a:lnTo>
                  <a:lnTo>
                    <a:pt x="2189864" y="1697101"/>
                  </a:lnTo>
                  <a:lnTo>
                    <a:pt x="2187023" y="1697086"/>
                  </a:lnTo>
                  <a:lnTo>
                    <a:pt x="2184197" y="1697072"/>
                  </a:lnTo>
                  <a:lnTo>
                    <a:pt x="2181356" y="1697057"/>
                  </a:lnTo>
                  <a:lnTo>
                    <a:pt x="2178530" y="1697042"/>
                  </a:lnTo>
                  <a:lnTo>
                    <a:pt x="2175703" y="1697013"/>
                  </a:lnTo>
                  <a:lnTo>
                    <a:pt x="2172862" y="1696999"/>
                  </a:lnTo>
                  <a:lnTo>
                    <a:pt x="2170036" y="1696984"/>
                  </a:lnTo>
                  <a:lnTo>
                    <a:pt x="2167195" y="1696955"/>
                  </a:lnTo>
                  <a:lnTo>
                    <a:pt x="2164368" y="1696940"/>
                  </a:lnTo>
                  <a:lnTo>
                    <a:pt x="2161527" y="1696911"/>
                  </a:lnTo>
                  <a:lnTo>
                    <a:pt x="2158701" y="1696897"/>
                  </a:lnTo>
                  <a:lnTo>
                    <a:pt x="2155860" y="1696868"/>
                  </a:lnTo>
                  <a:lnTo>
                    <a:pt x="2153033" y="1696853"/>
                  </a:lnTo>
                  <a:lnTo>
                    <a:pt x="2150207" y="1696824"/>
                  </a:lnTo>
                  <a:lnTo>
                    <a:pt x="2147366" y="1696795"/>
                  </a:lnTo>
                  <a:lnTo>
                    <a:pt x="2144540" y="1696766"/>
                  </a:lnTo>
                  <a:lnTo>
                    <a:pt x="2141699" y="1696736"/>
                  </a:lnTo>
                  <a:lnTo>
                    <a:pt x="2138872" y="1696707"/>
                  </a:lnTo>
                  <a:lnTo>
                    <a:pt x="2136031" y="1696678"/>
                  </a:lnTo>
                  <a:lnTo>
                    <a:pt x="2133205" y="1696649"/>
                  </a:lnTo>
                  <a:lnTo>
                    <a:pt x="2130364" y="1696620"/>
                  </a:lnTo>
                  <a:lnTo>
                    <a:pt x="2127537" y="1696591"/>
                  </a:lnTo>
                  <a:lnTo>
                    <a:pt x="2124711" y="1696547"/>
                  </a:lnTo>
                  <a:lnTo>
                    <a:pt x="2121870" y="1696518"/>
                  </a:lnTo>
                  <a:lnTo>
                    <a:pt x="2119044" y="1696474"/>
                  </a:lnTo>
                  <a:lnTo>
                    <a:pt x="2116203" y="1696445"/>
                  </a:lnTo>
                  <a:lnTo>
                    <a:pt x="2113376" y="1696401"/>
                  </a:lnTo>
                  <a:lnTo>
                    <a:pt x="2110535" y="1696358"/>
                  </a:lnTo>
                  <a:lnTo>
                    <a:pt x="2107709" y="1696314"/>
                  </a:lnTo>
                  <a:lnTo>
                    <a:pt x="2104868" y="1696270"/>
                  </a:lnTo>
                  <a:lnTo>
                    <a:pt x="2102041" y="1696226"/>
                  </a:lnTo>
                  <a:lnTo>
                    <a:pt x="2099201" y="1696183"/>
                  </a:lnTo>
                  <a:lnTo>
                    <a:pt x="2096374" y="1696139"/>
                  </a:lnTo>
                  <a:lnTo>
                    <a:pt x="2093548" y="1696081"/>
                  </a:lnTo>
                  <a:lnTo>
                    <a:pt x="2090707" y="1696037"/>
                  </a:lnTo>
                  <a:lnTo>
                    <a:pt x="2087880" y="1695979"/>
                  </a:lnTo>
                  <a:lnTo>
                    <a:pt x="2085039" y="1695920"/>
                  </a:lnTo>
                  <a:lnTo>
                    <a:pt x="2082213" y="1695862"/>
                  </a:lnTo>
                  <a:lnTo>
                    <a:pt x="2079372" y="1695804"/>
                  </a:lnTo>
                  <a:lnTo>
                    <a:pt x="2076545" y="1695746"/>
                  </a:lnTo>
                  <a:lnTo>
                    <a:pt x="2073704" y="1695687"/>
                  </a:lnTo>
                  <a:lnTo>
                    <a:pt x="2070878" y="1695615"/>
                  </a:lnTo>
                  <a:lnTo>
                    <a:pt x="2068052" y="1695542"/>
                  </a:lnTo>
                  <a:lnTo>
                    <a:pt x="2065211" y="1695484"/>
                  </a:lnTo>
                  <a:lnTo>
                    <a:pt x="2062384" y="1695411"/>
                  </a:lnTo>
                  <a:lnTo>
                    <a:pt x="2059543" y="1695323"/>
                  </a:lnTo>
                  <a:lnTo>
                    <a:pt x="2056717" y="1695250"/>
                  </a:lnTo>
                  <a:lnTo>
                    <a:pt x="2053876" y="1695177"/>
                  </a:lnTo>
                  <a:lnTo>
                    <a:pt x="2051049" y="1695090"/>
                  </a:lnTo>
                  <a:lnTo>
                    <a:pt x="2048208" y="1695003"/>
                  </a:lnTo>
                  <a:lnTo>
                    <a:pt x="2045382" y="1694915"/>
                  </a:lnTo>
                  <a:lnTo>
                    <a:pt x="2042556" y="1694828"/>
                  </a:lnTo>
                  <a:lnTo>
                    <a:pt x="2039715" y="1694740"/>
                  </a:lnTo>
                  <a:lnTo>
                    <a:pt x="2036888" y="1694638"/>
                  </a:lnTo>
                  <a:lnTo>
                    <a:pt x="2034047" y="1694536"/>
                  </a:lnTo>
                  <a:lnTo>
                    <a:pt x="2031221" y="1694434"/>
                  </a:lnTo>
                  <a:lnTo>
                    <a:pt x="2028380" y="1694332"/>
                  </a:lnTo>
                  <a:lnTo>
                    <a:pt x="2025553" y="1694216"/>
                  </a:lnTo>
                  <a:lnTo>
                    <a:pt x="2022712" y="1694114"/>
                  </a:lnTo>
                  <a:lnTo>
                    <a:pt x="2019886" y="1693997"/>
                  </a:lnTo>
                  <a:lnTo>
                    <a:pt x="2017045" y="1693866"/>
                  </a:lnTo>
                  <a:lnTo>
                    <a:pt x="2014219" y="1693750"/>
                  </a:lnTo>
                  <a:lnTo>
                    <a:pt x="2011392" y="1693619"/>
                  </a:lnTo>
                  <a:lnTo>
                    <a:pt x="2008551" y="1693488"/>
                  </a:lnTo>
                  <a:lnTo>
                    <a:pt x="2005725" y="1693356"/>
                  </a:lnTo>
                  <a:lnTo>
                    <a:pt x="2002884" y="1693211"/>
                  </a:lnTo>
                  <a:lnTo>
                    <a:pt x="2000057" y="1693065"/>
                  </a:lnTo>
                  <a:lnTo>
                    <a:pt x="1997216" y="1692919"/>
                  </a:lnTo>
                  <a:lnTo>
                    <a:pt x="1994390" y="1692773"/>
                  </a:lnTo>
                  <a:lnTo>
                    <a:pt x="1991549" y="1692613"/>
                  </a:lnTo>
                  <a:lnTo>
                    <a:pt x="1988723" y="1692453"/>
                  </a:lnTo>
                  <a:lnTo>
                    <a:pt x="1985896" y="1692278"/>
                  </a:lnTo>
                  <a:lnTo>
                    <a:pt x="1983055" y="1692103"/>
                  </a:lnTo>
                  <a:lnTo>
                    <a:pt x="1980229" y="1691929"/>
                  </a:lnTo>
                  <a:lnTo>
                    <a:pt x="1977388" y="1691754"/>
                  </a:lnTo>
                  <a:lnTo>
                    <a:pt x="1974561" y="1691564"/>
                  </a:lnTo>
                  <a:lnTo>
                    <a:pt x="1971720" y="1691360"/>
                  </a:lnTo>
                  <a:lnTo>
                    <a:pt x="1968894" y="1691171"/>
                  </a:lnTo>
                  <a:lnTo>
                    <a:pt x="1966053" y="1690952"/>
                  </a:lnTo>
                  <a:lnTo>
                    <a:pt x="1963227" y="1690749"/>
                  </a:lnTo>
                  <a:lnTo>
                    <a:pt x="1960400" y="1690530"/>
                  </a:lnTo>
                  <a:lnTo>
                    <a:pt x="1957559" y="1690297"/>
                  </a:lnTo>
                  <a:lnTo>
                    <a:pt x="1954733" y="1690078"/>
                  </a:lnTo>
                  <a:lnTo>
                    <a:pt x="1951892" y="1689831"/>
                  </a:lnTo>
                  <a:lnTo>
                    <a:pt x="1949065" y="1689598"/>
                  </a:lnTo>
                  <a:lnTo>
                    <a:pt x="1946224" y="1689335"/>
                  </a:lnTo>
                  <a:lnTo>
                    <a:pt x="1943398" y="1689073"/>
                  </a:lnTo>
                  <a:lnTo>
                    <a:pt x="1940557" y="1688811"/>
                  </a:lnTo>
                  <a:lnTo>
                    <a:pt x="1937730" y="1688534"/>
                  </a:lnTo>
                  <a:lnTo>
                    <a:pt x="1934904" y="1688257"/>
                  </a:lnTo>
                  <a:lnTo>
                    <a:pt x="1932063" y="1687966"/>
                  </a:lnTo>
                  <a:lnTo>
                    <a:pt x="1929237" y="1687674"/>
                  </a:lnTo>
                  <a:lnTo>
                    <a:pt x="1926396" y="1687368"/>
                  </a:lnTo>
                  <a:lnTo>
                    <a:pt x="1923569" y="1687048"/>
                  </a:lnTo>
                  <a:lnTo>
                    <a:pt x="1920728" y="1686727"/>
                  </a:lnTo>
                  <a:lnTo>
                    <a:pt x="1917902" y="1686392"/>
                  </a:lnTo>
                  <a:lnTo>
                    <a:pt x="1915061" y="1686043"/>
                  </a:lnTo>
                  <a:lnTo>
                    <a:pt x="1912234" y="1685693"/>
                  </a:lnTo>
                  <a:lnTo>
                    <a:pt x="1909394" y="1685343"/>
                  </a:lnTo>
                  <a:lnTo>
                    <a:pt x="1906567" y="1684964"/>
                  </a:lnTo>
                  <a:lnTo>
                    <a:pt x="1903741" y="1684586"/>
                  </a:lnTo>
                  <a:lnTo>
                    <a:pt x="1900900" y="1684192"/>
                  </a:lnTo>
                  <a:lnTo>
                    <a:pt x="1898073" y="1683784"/>
                  </a:lnTo>
                  <a:lnTo>
                    <a:pt x="1895232" y="1683376"/>
                  </a:lnTo>
                  <a:lnTo>
                    <a:pt x="1892406" y="1682954"/>
                  </a:lnTo>
                  <a:lnTo>
                    <a:pt x="1889565" y="1682517"/>
                  </a:lnTo>
                  <a:lnTo>
                    <a:pt x="1886738" y="1682065"/>
                  </a:lnTo>
                  <a:lnTo>
                    <a:pt x="1883898" y="1681614"/>
                  </a:lnTo>
                  <a:lnTo>
                    <a:pt x="1881071" y="1681133"/>
                  </a:lnTo>
                  <a:lnTo>
                    <a:pt x="1878245" y="1680652"/>
                  </a:lnTo>
                  <a:lnTo>
                    <a:pt x="1875404" y="1680157"/>
                  </a:lnTo>
                  <a:lnTo>
                    <a:pt x="1872577" y="1679647"/>
                  </a:lnTo>
                  <a:lnTo>
                    <a:pt x="1869736" y="1679122"/>
                  </a:lnTo>
                  <a:lnTo>
                    <a:pt x="1866910" y="1678583"/>
                  </a:lnTo>
                  <a:lnTo>
                    <a:pt x="1864069" y="1678044"/>
                  </a:lnTo>
                  <a:lnTo>
                    <a:pt x="1861242" y="1677476"/>
                  </a:lnTo>
                  <a:lnTo>
                    <a:pt x="1858402" y="1676893"/>
                  </a:lnTo>
                  <a:lnTo>
                    <a:pt x="1855575" y="1676310"/>
                  </a:lnTo>
                  <a:lnTo>
                    <a:pt x="1852749" y="1675698"/>
                  </a:lnTo>
                  <a:lnTo>
                    <a:pt x="1849908" y="1675072"/>
                  </a:lnTo>
                  <a:lnTo>
                    <a:pt x="1847081" y="1674431"/>
                  </a:lnTo>
                  <a:lnTo>
                    <a:pt x="1844240" y="1673775"/>
                  </a:lnTo>
                  <a:lnTo>
                    <a:pt x="1841414" y="1673105"/>
                  </a:lnTo>
                  <a:lnTo>
                    <a:pt x="1838573" y="1672420"/>
                  </a:lnTo>
                  <a:lnTo>
                    <a:pt x="1835746" y="1671707"/>
                  </a:lnTo>
                  <a:lnTo>
                    <a:pt x="1832906" y="1670978"/>
                  </a:lnTo>
                  <a:lnTo>
                    <a:pt x="1830079" y="1670235"/>
                  </a:lnTo>
                  <a:lnTo>
                    <a:pt x="1827238" y="1669477"/>
                  </a:lnTo>
                  <a:lnTo>
                    <a:pt x="1824412" y="1668705"/>
                  </a:lnTo>
                  <a:lnTo>
                    <a:pt x="1821585" y="1667904"/>
                  </a:lnTo>
                  <a:lnTo>
                    <a:pt x="1818744" y="1667088"/>
                  </a:lnTo>
                  <a:lnTo>
                    <a:pt x="1815918" y="1666258"/>
                  </a:lnTo>
                  <a:lnTo>
                    <a:pt x="1813077" y="1665398"/>
                  </a:lnTo>
                  <a:lnTo>
                    <a:pt x="1810250" y="1664524"/>
                  </a:lnTo>
                  <a:lnTo>
                    <a:pt x="1807410" y="1663621"/>
                  </a:lnTo>
                  <a:lnTo>
                    <a:pt x="1804583" y="1662703"/>
                  </a:lnTo>
                  <a:lnTo>
                    <a:pt x="1801742" y="1661770"/>
                  </a:lnTo>
                  <a:lnTo>
                    <a:pt x="1798916" y="1660809"/>
                  </a:lnTo>
                  <a:lnTo>
                    <a:pt x="1796089" y="1659818"/>
                  </a:lnTo>
                  <a:lnTo>
                    <a:pt x="1793248" y="1658813"/>
                  </a:lnTo>
                  <a:lnTo>
                    <a:pt x="1790422" y="1657779"/>
                  </a:lnTo>
                  <a:lnTo>
                    <a:pt x="1787581" y="1656729"/>
                  </a:lnTo>
                  <a:lnTo>
                    <a:pt x="1784754" y="1655651"/>
                  </a:lnTo>
                  <a:lnTo>
                    <a:pt x="1781914" y="1654544"/>
                  </a:lnTo>
                  <a:lnTo>
                    <a:pt x="1779087" y="1653422"/>
                  </a:lnTo>
                  <a:lnTo>
                    <a:pt x="1776246" y="1652257"/>
                  </a:lnTo>
                  <a:lnTo>
                    <a:pt x="1773420" y="1651077"/>
                  </a:lnTo>
                  <a:lnTo>
                    <a:pt x="1770593" y="1649882"/>
                  </a:lnTo>
                  <a:lnTo>
                    <a:pt x="1767752" y="1648644"/>
                  </a:lnTo>
                  <a:lnTo>
                    <a:pt x="1764926" y="1647376"/>
                  </a:lnTo>
                  <a:lnTo>
                    <a:pt x="1762085" y="1646094"/>
                  </a:lnTo>
                  <a:lnTo>
                    <a:pt x="1759258" y="1644783"/>
                  </a:lnTo>
                  <a:lnTo>
                    <a:pt x="1756417" y="1643428"/>
                  </a:lnTo>
                  <a:lnTo>
                    <a:pt x="1753591" y="1642058"/>
                  </a:lnTo>
                  <a:lnTo>
                    <a:pt x="1750750" y="1640660"/>
                  </a:lnTo>
                  <a:lnTo>
                    <a:pt x="1747924" y="1639217"/>
                  </a:lnTo>
                  <a:lnTo>
                    <a:pt x="1745097" y="1637761"/>
                  </a:lnTo>
                  <a:lnTo>
                    <a:pt x="1742256" y="1636260"/>
                  </a:lnTo>
                  <a:lnTo>
                    <a:pt x="1739430" y="1634730"/>
                  </a:lnTo>
                  <a:lnTo>
                    <a:pt x="1736589" y="1633171"/>
                  </a:lnTo>
                  <a:lnTo>
                    <a:pt x="1733762" y="1631583"/>
                  </a:lnTo>
                  <a:lnTo>
                    <a:pt x="1730921" y="1629951"/>
                  </a:lnTo>
                  <a:lnTo>
                    <a:pt x="1728095" y="1628291"/>
                  </a:lnTo>
                  <a:lnTo>
                    <a:pt x="1725254" y="1626601"/>
                  </a:lnTo>
                  <a:lnTo>
                    <a:pt x="1722428" y="1624867"/>
                  </a:lnTo>
                  <a:lnTo>
                    <a:pt x="1719587" y="1623104"/>
                  </a:lnTo>
                  <a:lnTo>
                    <a:pt x="1716760" y="1621297"/>
                  </a:lnTo>
                  <a:lnTo>
                    <a:pt x="1713934" y="1619462"/>
                  </a:lnTo>
                  <a:lnTo>
                    <a:pt x="1711093" y="1617597"/>
                  </a:lnTo>
                  <a:lnTo>
                    <a:pt x="1708266" y="1615688"/>
                  </a:lnTo>
                  <a:lnTo>
                    <a:pt x="1705425" y="1613736"/>
                  </a:lnTo>
                  <a:lnTo>
                    <a:pt x="1702599" y="1611740"/>
                  </a:lnTo>
                  <a:lnTo>
                    <a:pt x="1699758" y="1609715"/>
                  </a:lnTo>
                  <a:lnTo>
                    <a:pt x="1696932" y="1607646"/>
                  </a:lnTo>
                  <a:lnTo>
                    <a:pt x="1694091" y="1605548"/>
                  </a:lnTo>
                  <a:lnTo>
                    <a:pt x="1691264" y="1603392"/>
                  </a:lnTo>
                  <a:lnTo>
                    <a:pt x="1688438" y="1601206"/>
                  </a:lnTo>
                  <a:lnTo>
                    <a:pt x="1685597" y="1598977"/>
                  </a:lnTo>
                  <a:lnTo>
                    <a:pt x="1682770" y="1596705"/>
                  </a:lnTo>
                  <a:lnTo>
                    <a:pt x="1679929" y="1594388"/>
                  </a:lnTo>
                  <a:lnTo>
                    <a:pt x="1677103" y="1592028"/>
                  </a:lnTo>
                  <a:lnTo>
                    <a:pt x="1674262" y="1589624"/>
                  </a:lnTo>
                  <a:lnTo>
                    <a:pt x="1671436" y="1587176"/>
                  </a:lnTo>
                  <a:lnTo>
                    <a:pt x="1668595" y="1584685"/>
                  </a:lnTo>
                  <a:lnTo>
                    <a:pt x="1665768" y="1582150"/>
                  </a:lnTo>
                  <a:lnTo>
                    <a:pt x="1662942" y="1579557"/>
                  </a:lnTo>
                  <a:lnTo>
                    <a:pt x="1660101" y="1576934"/>
                  </a:lnTo>
                  <a:lnTo>
                    <a:pt x="1657274" y="1574253"/>
                  </a:lnTo>
                  <a:lnTo>
                    <a:pt x="1654433" y="1571514"/>
                  </a:lnTo>
                  <a:lnTo>
                    <a:pt x="1651607" y="1568746"/>
                  </a:lnTo>
                  <a:lnTo>
                    <a:pt x="1648766" y="1565920"/>
                  </a:lnTo>
                  <a:lnTo>
                    <a:pt x="1645940" y="1563035"/>
                  </a:lnTo>
                  <a:lnTo>
                    <a:pt x="1643099" y="1560121"/>
                  </a:lnTo>
                  <a:lnTo>
                    <a:pt x="1640272" y="1557135"/>
                  </a:lnTo>
                  <a:lnTo>
                    <a:pt x="1637431" y="1554119"/>
                  </a:lnTo>
                  <a:lnTo>
                    <a:pt x="1634605" y="1551030"/>
                  </a:lnTo>
                  <a:lnTo>
                    <a:pt x="1631778" y="1547898"/>
                  </a:lnTo>
                  <a:lnTo>
                    <a:pt x="1628937" y="1544722"/>
                  </a:lnTo>
                  <a:lnTo>
                    <a:pt x="1626111" y="1541473"/>
                  </a:lnTo>
                  <a:lnTo>
                    <a:pt x="1623270" y="1538180"/>
                  </a:lnTo>
                  <a:lnTo>
                    <a:pt x="1620444" y="1534844"/>
                  </a:lnTo>
                  <a:lnTo>
                    <a:pt x="1617603" y="1531435"/>
                  </a:lnTo>
                  <a:lnTo>
                    <a:pt x="1614776" y="1527982"/>
                  </a:lnTo>
                  <a:lnTo>
                    <a:pt x="1611935" y="1524471"/>
                  </a:lnTo>
                  <a:lnTo>
                    <a:pt x="1609109" y="1520901"/>
                  </a:lnTo>
                  <a:lnTo>
                    <a:pt x="1606282" y="1517274"/>
                  </a:lnTo>
                  <a:lnTo>
                    <a:pt x="1603441" y="1513588"/>
                  </a:lnTo>
                  <a:lnTo>
                    <a:pt x="1600615" y="1509843"/>
                  </a:lnTo>
                  <a:lnTo>
                    <a:pt x="1597774" y="1506041"/>
                  </a:lnTo>
                  <a:lnTo>
                    <a:pt x="1594947" y="1502180"/>
                  </a:lnTo>
                  <a:lnTo>
                    <a:pt x="1592107" y="1498261"/>
                  </a:lnTo>
                  <a:lnTo>
                    <a:pt x="1589280" y="1494269"/>
                  </a:lnTo>
                  <a:lnTo>
                    <a:pt x="1586439" y="1490233"/>
                  </a:lnTo>
                  <a:lnTo>
                    <a:pt x="1583613" y="1486125"/>
                  </a:lnTo>
                  <a:lnTo>
                    <a:pt x="1580786" y="1481973"/>
                  </a:lnTo>
                  <a:lnTo>
                    <a:pt x="1577945" y="1477747"/>
                  </a:lnTo>
                  <a:lnTo>
                    <a:pt x="1575119" y="1473450"/>
                  </a:lnTo>
                  <a:lnTo>
                    <a:pt x="1572278" y="1469108"/>
                  </a:lnTo>
                  <a:lnTo>
                    <a:pt x="1569451" y="1464694"/>
                  </a:lnTo>
                  <a:lnTo>
                    <a:pt x="1566611" y="1460206"/>
                  </a:lnTo>
                  <a:lnTo>
                    <a:pt x="1563784" y="1455675"/>
                  </a:lnTo>
                  <a:lnTo>
                    <a:pt x="1560943" y="1451071"/>
                  </a:lnTo>
                  <a:lnTo>
                    <a:pt x="1558117" y="1446395"/>
                  </a:lnTo>
                  <a:lnTo>
                    <a:pt x="1555290" y="1441660"/>
                  </a:lnTo>
                  <a:lnTo>
                    <a:pt x="1552449" y="1436867"/>
                  </a:lnTo>
                  <a:lnTo>
                    <a:pt x="1549623" y="1432000"/>
                  </a:lnTo>
                  <a:lnTo>
                    <a:pt x="1546782" y="1427061"/>
                  </a:lnTo>
                  <a:lnTo>
                    <a:pt x="1543955" y="1422064"/>
                  </a:lnTo>
                  <a:lnTo>
                    <a:pt x="1541115" y="1416994"/>
                  </a:lnTo>
                  <a:lnTo>
                    <a:pt x="1538288" y="1411866"/>
                  </a:lnTo>
                  <a:lnTo>
                    <a:pt x="1535447" y="1406665"/>
                  </a:lnTo>
                  <a:lnTo>
                    <a:pt x="1532621" y="1401405"/>
                  </a:lnTo>
                  <a:lnTo>
                    <a:pt x="1529780" y="1396073"/>
                  </a:lnTo>
                  <a:lnTo>
                    <a:pt x="1526953" y="1390668"/>
                  </a:lnTo>
                  <a:lnTo>
                    <a:pt x="1524127" y="1385190"/>
                  </a:lnTo>
                  <a:lnTo>
                    <a:pt x="1521286" y="1379653"/>
                  </a:lnTo>
                  <a:lnTo>
                    <a:pt x="1518459" y="1374044"/>
                  </a:lnTo>
                  <a:lnTo>
                    <a:pt x="1515619" y="1368377"/>
                  </a:lnTo>
                  <a:lnTo>
                    <a:pt x="1512792" y="1362637"/>
                  </a:lnTo>
                  <a:lnTo>
                    <a:pt x="1509951" y="1356809"/>
                  </a:lnTo>
                  <a:lnTo>
                    <a:pt x="1507125" y="1350938"/>
                  </a:lnTo>
                  <a:lnTo>
                    <a:pt x="1504284" y="1344979"/>
                  </a:lnTo>
                  <a:lnTo>
                    <a:pt x="1501457" y="1338962"/>
                  </a:lnTo>
                  <a:lnTo>
                    <a:pt x="1498631" y="1332872"/>
                  </a:lnTo>
                  <a:lnTo>
                    <a:pt x="1495790" y="1326709"/>
                  </a:lnTo>
                  <a:lnTo>
                    <a:pt x="1492963" y="1320474"/>
                  </a:lnTo>
                  <a:lnTo>
                    <a:pt x="1490123" y="1314180"/>
                  </a:lnTo>
                  <a:lnTo>
                    <a:pt x="1487296" y="1307813"/>
                  </a:lnTo>
                  <a:lnTo>
                    <a:pt x="1484455" y="1301373"/>
                  </a:lnTo>
                  <a:lnTo>
                    <a:pt x="1481629" y="1294861"/>
                  </a:lnTo>
                  <a:lnTo>
                    <a:pt x="1478788" y="1288290"/>
                  </a:lnTo>
                  <a:lnTo>
                    <a:pt x="1475961" y="1281632"/>
                  </a:lnTo>
                  <a:lnTo>
                    <a:pt x="1473135" y="1274930"/>
                  </a:lnTo>
                  <a:lnTo>
                    <a:pt x="1470294" y="1268141"/>
                  </a:lnTo>
                  <a:lnTo>
                    <a:pt x="1467467" y="1261279"/>
                  </a:lnTo>
                  <a:lnTo>
                    <a:pt x="1464627" y="1254359"/>
                  </a:lnTo>
                  <a:lnTo>
                    <a:pt x="1461800" y="1247365"/>
                  </a:lnTo>
                  <a:lnTo>
                    <a:pt x="1458959" y="1240314"/>
                  </a:lnTo>
                  <a:lnTo>
                    <a:pt x="1456133" y="1233190"/>
                  </a:lnTo>
                  <a:lnTo>
                    <a:pt x="1453292" y="1225993"/>
                  </a:lnTo>
                  <a:lnTo>
                    <a:pt x="1450465" y="1218723"/>
                  </a:lnTo>
                  <a:lnTo>
                    <a:pt x="1447624" y="1211394"/>
                  </a:lnTo>
                  <a:lnTo>
                    <a:pt x="1444798" y="1203999"/>
                  </a:lnTo>
                  <a:lnTo>
                    <a:pt x="1441971" y="1196535"/>
                  </a:lnTo>
                  <a:lnTo>
                    <a:pt x="1439131" y="1189006"/>
                  </a:lnTo>
                  <a:lnTo>
                    <a:pt x="1436304" y="1181409"/>
                  </a:lnTo>
                  <a:lnTo>
                    <a:pt x="1433463" y="1173749"/>
                  </a:lnTo>
                  <a:lnTo>
                    <a:pt x="1430637" y="1166023"/>
                  </a:lnTo>
                  <a:lnTo>
                    <a:pt x="1427796" y="1158233"/>
                  </a:lnTo>
                  <a:lnTo>
                    <a:pt x="1424969" y="1150377"/>
                  </a:lnTo>
                  <a:lnTo>
                    <a:pt x="1422128" y="1142460"/>
                  </a:lnTo>
                  <a:lnTo>
                    <a:pt x="1419302" y="1134479"/>
                  </a:lnTo>
                  <a:lnTo>
                    <a:pt x="1416475" y="1126436"/>
                  </a:lnTo>
                  <a:lnTo>
                    <a:pt x="1413634" y="1118331"/>
                  </a:lnTo>
                  <a:lnTo>
                    <a:pt x="1410808" y="1110165"/>
                  </a:lnTo>
                  <a:lnTo>
                    <a:pt x="1407967" y="1101938"/>
                  </a:lnTo>
                  <a:lnTo>
                    <a:pt x="1405141" y="1093651"/>
                  </a:lnTo>
                  <a:lnTo>
                    <a:pt x="1402300" y="1085306"/>
                  </a:lnTo>
                  <a:lnTo>
                    <a:pt x="1399473" y="1076901"/>
                  </a:lnTo>
                  <a:lnTo>
                    <a:pt x="1396632" y="1068439"/>
                  </a:lnTo>
                  <a:lnTo>
                    <a:pt x="1393806" y="1059920"/>
                  </a:lnTo>
                  <a:lnTo>
                    <a:pt x="1390979" y="1051346"/>
                  </a:lnTo>
                  <a:lnTo>
                    <a:pt x="1388138" y="1042717"/>
                  </a:lnTo>
                  <a:lnTo>
                    <a:pt x="1385312" y="1034032"/>
                  </a:lnTo>
                  <a:lnTo>
                    <a:pt x="1382471" y="1025294"/>
                  </a:lnTo>
                  <a:lnTo>
                    <a:pt x="1379645" y="1016504"/>
                  </a:lnTo>
                  <a:lnTo>
                    <a:pt x="1376804" y="1007662"/>
                  </a:lnTo>
                  <a:lnTo>
                    <a:pt x="1373977" y="998769"/>
                  </a:lnTo>
                  <a:lnTo>
                    <a:pt x="1371136" y="989827"/>
                  </a:lnTo>
                  <a:lnTo>
                    <a:pt x="1368310" y="980836"/>
                  </a:lnTo>
                  <a:lnTo>
                    <a:pt x="1365483" y="971797"/>
                  </a:lnTo>
                  <a:lnTo>
                    <a:pt x="1362642" y="962712"/>
                  </a:lnTo>
                  <a:lnTo>
                    <a:pt x="1359816" y="953582"/>
                  </a:lnTo>
                  <a:lnTo>
                    <a:pt x="1356975" y="944406"/>
                  </a:lnTo>
                  <a:lnTo>
                    <a:pt x="1354149" y="935188"/>
                  </a:lnTo>
                  <a:lnTo>
                    <a:pt x="1351308" y="925928"/>
                  </a:lnTo>
                  <a:lnTo>
                    <a:pt x="1348481" y="916625"/>
                  </a:lnTo>
                  <a:lnTo>
                    <a:pt x="1345640" y="907285"/>
                  </a:lnTo>
                  <a:lnTo>
                    <a:pt x="1342814" y="897905"/>
                  </a:lnTo>
                  <a:lnTo>
                    <a:pt x="1339973" y="888489"/>
                  </a:lnTo>
                  <a:lnTo>
                    <a:pt x="1337146" y="879037"/>
                  </a:lnTo>
                  <a:lnTo>
                    <a:pt x="1334320" y="869551"/>
                  </a:lnTo>
                  <a:lnTo>
                    <a:pt x="1331479" y="860032"/>
                  </a:lnTo>
                  <a:lnTo>
                    <a:pt x="1328653" y="850480"/>
                  </a:lnTo>
                  <a:lnTo>
                    <a:pt x="1325812" y="840898"/>
                  </a:lnTo>
                  <a:lnTo>
                    <a:pt x="1322985" y="831287"/>
                  </a:lnTo>
                  <a:lnTo>
                    <a:pt x="1320144" y="821649"/>
                  </a:lnTo>
                  <a:lnTo>
                    <a:pt x="1317318" y="811985"/>
                  </a:lnTo>
                  <a:lnTo>
                    <a:pt x="1314477" y="802295"/>
                  </a:lnTo>
                  <a:lnTo>
                    <a:pt x="1311650" y="792585"/>
                  </a:lnTo>
                  <a:lnTo>
                    <a:pt x="1308824" y="782851"/>
                  </a:lnTo>
                  <a:lnTo>
                    <a:pt x="1305983" y="773099"/>
                  </a:lnTo>
                  <a:lnTo>
                    <a:pt x="1303157" y="763327"/>
                  </a:lnTo>
                  <a:lnTo>
                    <a:pt x="1300316" y="753540"/>
                  </a:lnTo>
                  <a:lnTo>
                    <a:pt x="1297489" y="743736"/>
                  </a:lnTo>
                  <a:lnTo>
                    <a:pt x="1294648" y="733921"/>
                  </a:lnTo>
                  <a:lnTo>
                    <a:pt x="1291822" y="724093"/>
                  </a:lnTo>
                  <a:lnTo>
                    <a:pt x="1288981" y="714254"/>
                  </a:lnTo>
                  <a:lnTo>
                    <a:pt x="1286154" y="704408"/>
                  </a:lnTo>
                  <a:lnTo>
                    <a:pt x="1283328" y="694555"/>
                  </a:lnTo>
                  <a:lnTo>
                    <a:pt x="1280487" y="684698"/>
                  </a:lnTo>
                  <a:lnTo>
                    <a:pt x="1277661" y="674837"/>
                  </a:lnTo>
                  <a:lnTo>
                    <a:pt x="1274820" y="664974"/>
                  </a:lnTo>
                  <a:lnTo>
                    <a:pt x="1271993" y="655114"/>
                  </a:lnTo>
                  <a:lnTo>
                    <a:pt x="1269152" y="645255"/>
                  </a:lnTo>
                  <a:lnTo>
                    <a:pt x="1266326" y="635399"/>
                  </a:lnTo>
                  <a:lnTo>
                    <a:pt x="1263485" y="625550"/>
                  </a:lnTo>
                  <a:lnTo>
                    <a:pt x="1260658" y="615710"/>
                  </a:lnTo>
                  <a:lnTo>
                    <a:pt x="1257817" y="605879"/>
                  </a:lnTo>
                  <a:lnTo>
                    <a:pt x="1254991" y="596059"/>
                  </a:lnTo>
                  <a:lnTo>
                    <a:pt x="1252165" y="586252"/>
                  </a:lnTo>
                  <a:lnTo>
                    <a:pt x="1249324" y="576463"/>
                  </a:lnTo>
                  <a:lnTo>
                    <a:pt x="1246497" y="566690"/>
                  </a:lnTo>
                  <a:lnTo>
                    <a:pt x="1243656" y="556936"/>
                  </a:lnTo>
                  <a:lnTo>
                    <a:pt x="1240830" y="547206"/>
                  </a:lnTo>
                  <a:lnTo>
                    <a:pt x="1237989" y="537497"/>
                  </a:lnTo>
                  <a:lnTo>
                    <a:pt x="1235162" y="527814"/>
                  </a:lnTo>
                  <a:lnTo>
                    <a:pt x="1232321" y="518158"/>
                  </a:lnTo>
                  <a:lnTo>
                    <a:pt x="1229495" y="508532"/>
                  </a:lnTo>
                  <a:lnTo>
                    <a:pt x="1226669" y="498937"/>
                  </a:lnTo>
                  <a:lnTo>
                    <a:pt x="1223828" y="489376"/>
                  </a:lnTo>
                  <a:lnTo>
                    <a:pt x="1221001" y="479850"/>
                  </a:lnTo>
                  <a:lnTo>
                    <a:pt x="1218160" y="470361"/>
                  </a:lnTo>
                  <a:lnTo>
                    <a:pt x="1215334" y="460913"/>
                  </a:lnTo>
                  <a:lnTo>
                    <a:pt x="1212493" y="451505"/>
                  </a:lnTo>
                  <a:lnTo>
                    <a:pt x="1209666" y="442142"/>
                  </a:lnTo>
                  <a:lnTo>
                    <a:pt x="1206825" y="432823"/>
                  </a:lnTo>
                  <a:lnTo>
                    <a:pt x="1203999" y="423553"/>
                  </a:lnTo>
                  <a:lnTo>
                    <a:pt x="1201173" y="414332"/>
                  </a:lnTo>
                  <a:lnTo>
                    <a:pt x="1198332" y="405164"/>
                  </a:lnTo>
                  <a:lnTo>
                    <a:pt x="1195505" y="396049"/>
                  </a:lnTo>
                  <a:lnTo>
                    <a:pt x="1192664" y="386990"/>
                  </a:lnTo>
                  <a:lnTo>
                    <a:pt x="1189838" y="377989"/>
                  </a:lnTo>
                  <a:lnTo>
                    <a:pt x="1186997" y="369048"/>
                  </a:lnTo>
                  <a:lnTo>
                    <a:pt x="1184170" y="360170"/>
                  </a:lnTo>
                  <a:lnTo>
                    <a:pt x="1181329" y="351355"/>
                  </a:lnTo>
                  <a:lnTo>
                    <a:pt x="1178503" y="342607"/>
                  </a:lnTo>
                  <a:lnTo>
                    <a:pt x="1175677" y="333926"/>
                  </a:lnTo>
                  <a:lnTo>
                    <a:pt x="1172836" y="325317"/>
                  </a:lnTo>
                  <a:lnTo>
                    <a:pt x="1170009" y="316780"/>
                  </a:lnTo>
                  <a:lnTo>
                    <a:pt x="1167168" y="308317"/>
                  </a:lnTo>
                  <a:lnTo>
                    <a:pt x="1164342" y="299931"/>
                  </a:lnTo>
                  <a:lnTo>
                    <a:pt x="1161501" y="291622"/>
                  </a:lnTo>
                  <a:lnTo>
                    <a:pt x="1158674" y="283395"/>
                  </a:lnTo>
                  <a:lnTo>
                    <a:pt x="1155833" y="275249"/>
                  </a:lnTo>
                  <a:lnTo>
                    <a:pt x="1153007" y="267188"/>
                  </a:lnTo>
                  <a:lnTo>
                    <a:pt x="1150166" y="259213"/>
                  </a:lnTo>
                  <a:lnTo>
                    <a:pt x="1147340" y="251325"/>
                  </a:lnTo>
                  <a:lnTo>
                    <a:pt x="1144513" y="243529"/>
                  </a:lnTo>
                  <a:lnTo>
                    <a:pt x="1141672" y="235825"/>
                  </a:lnTo>
                  <a:lnTo>
                    <a:pt x="1138846" y="228214"/>
                  </a:lnTo>
                  <a:lnTo>
                    <a:pt x="1136005" y="220699"/>
                  </a:lnTo>
                  <a:lnTo>
                    <a:pt x="1133178" y="213284"/>
                  </a:lnTo>
                  <a:lnTo>
                    <a:pt x="1130337" y="205966"/>
                  </a:lnTo>
                  <a:lnTo>
                    <a:pt x="1127511" y="198749"/>
                  </a:lnTo>
                  <a:lnTo>
                    <a:pt x="1124670" y="191637"/>
                  </a:lnTo>
                  <a:lnTo>
                    <a:pt x="1121844" y="184630"/>
                  </a:lnTo>
                  <a:lnTo>
                    <a:pt x="1119017" y="177729"/>
                  </a:lnTo>
                  <a:lnTo>
                    <a:pt x="1116176" y="170937"/>
                  </a:lnTo>
                  <a:lnTo>
                    <a:pt x="1113350" y="164256"/>
                  </a:lnTo>
                  <a:lnTo>
                    <a:pt x="1110509" y="157686"/>
                  </a:lnTo>
                  <a:lnTo>
                    <a:pt x="1107682" y="151231"/>
                  </a:lnTo>
                  <a:lnTo>
                    <a:pt x="1104841" y="144890"/>
                  </a:lnTo>
                  <a:lnTo>
                    <a:pt x="1102015" y="138666"/>
                  </a:lnTo>
                  <a:lnTo>
                    <a:pt x="1099174" y="132562"/>
                  </a:lnTo>
                  <a:lnTo>
                    <a:pt x="1096347" y="126577"/>
                  </a:lnTo>
                  <a:lnTo>
                    <a:pt x="1093521" y="120714"/>
                  </a:lnTo>
                  <a:lnTo>
                    <a:pt x="1090680" y="114974"/>
                  </a:lnTo>
                  <a:lnTo>
                    <a:pt x="1087854" y="109360"/>
                  </a:lnTo>
                  <a:lnTo>
                    <a:pt x="1085013" y="103872"/>
                  </a:lnTo>
                  <a:lnTo>
                    <a:pt x="1082186" y="98511"/>
                  </a:lnTo>
                  <a:lnTo>
                    <a:pt x="1079345" y="93279"/>
                  </a:lnTo>
                  <a:lnTo>
                    <a:pt x="1076519" y="88178"/>
                  </a:lnTo>
                  <a:lnTo>
                    <a:pt x="1073678" y="83210"/>
                  </a:lnTo>
                  <a:lnTo>
                    <a:pt x="1070851" y="78373"/>
                  </a:lnTo>
                  <a:lnTo>
                    <a:pt x="1068011" y="73673"/>
                  </a:lnTo>
                  <a:lnTo>
                    <a:pt x="1065184" y="69107"/>
                  </a:lnTo>
                  <a:lnTo>
                    <a:pt x="1062358" y="64678"/>
                  </a:lnTo>
                  <a:lnTo>
                    <a:pt x="1059517" y="60389"/>
                  </a:lnTo>
                  <a:lnTo>
                    <a:pt x="1056690" y="56237"/>
                  </a:lnTo>
                  <a:lnTo>
                    <a:pt x="1053849" y="52228"/>
                  </a:lnTo>
                  <a:lnTo>
                    <a:pt x="1051023" y="48358"/>
                  </a:lnTo>
                  <a:lnTo>
                    <a:pt x="1048182" y="44631"/>
                  </a:lnTo>
                  <a:lnTo>
                    <a:pt x="1045355" y="41049"/>
                  </a:lnTo>
                  <a:lnTo>
                    <a:pt x="1042515" y="37610"/>
                  </a:lnTo>
                  <a:lnTo>
                    <a:pt x="1039688" y="34318"/>
                  </a:lnTo>
                  <a:lnTo>
                    <a:pt x="1036862" y="31171"/>
                  </a:lnTo>
                  <a:lnTo>
                    <a:pt x="1034021" y="28171"/>
                  </a:lnTo>
                  <a:lnTo>
                    <a:pt x="1031194" y="25320"/>
                  </a:lnTo>
                  <a:lnTo>
                    <a:pt x="1028353" y="22619"/>
                  </a:lnTo>
                  <a:lnTo>
                    <a:pt x="1025527" y="20065"/>
                  </a:lnTo>
                  <a:lnTo>
                    <a:pt x="1022686" y="17662"/>
                  </a:lnTo>
                  <a:lnTo>
                    <a:pt x="1019859" y="15411"/>
                  </a:lnTo>
                  <a:lnTo>
                    <a:pt x="1017019" y="13310"/>
                  </a:lnTo>
                  <a:lnTo>
                    <a:pt x="1014192" y="11362"/>
                  </a:lnTo>
                  <a:lnTo>
                    <a:pt x="1011366" y="9566"/>
                  </a:lnTo>
                  <a:lnTo>
                    <a:pt x="1008525" y="7924"/>
                  </a:lnTo>
                  <a:lnTo>
                    <a:pt x="1005698" y="6435"/>
                  </a:lnTo>
                  <a:lnTo>
                    <a:pt x="1002857" y="5101"/>
                  </a:lnTo>
                  <a:lnTo>
                    <a:pt x="1000031" y="3921"/>
                  </a:lnTo>
                  <a:lnTo>
                    <a:pt x="997190" y="2895"/>
                  </a:lnTo>
                  <a:lnTo>
                    <a:pt x="994363" y="2024"/>
                  </a:lnTo>
                  <a:lnTo>
                    <a:pt x="991523" y="1308"/>
                  </a:lnTo>
                  <a:lnTo>
                    <a:pt x="988696" y="747"/>
                  </a:lnTo>
                  <a:lnTo>
                    <a:pt x="985870" y="342"/>
                  </a:lnTo>
                  <a:lnTo>
                    <a:pt x="983029" y="93"/>
                  </a:lnTo>
                  <a:lnTo>
                    <a:pt x="980202" y="0"/>
                  </a:lnTo>
                  <a:lnTo>
                    <a:pt x="977361" y="63"/>
                  </a:lnTo>
                  <a:lnTo>
                    <a:pt x="974535" y="281"/>
                  </a:lnTo>
                  <a:lnTo>
                    <a:pt x="971694" y="654"/>
                  </a:lnTo>
                  <a:lnTo>
                    <a:pt x="968867" y="1183"/>
                  </a:lnTo>
                  <a:lnTo>
                    <a:pt x="966026" y="1868"/>
                  </a:lnTo>
                  <a:lnTo>
                    <a:pt x="963200" y="2708"/>
                  </a:lnTo>
                  <a:lnTo>
                    <a:pt x="960359" y="3703"/>
                  </a:lnTo>
                  <a:lnTo>
                    <a:pt x="957533" y="4853"/>
                  </a:lnTo>
                  <a:lnTo>
                    <a:pt x="954706" y="6157"/>
                  </a:lnTo>
                  <a:lnTo>
                    <a:pt x="951865" y="7615"/>
                  </a:lnTo>
                  <a:lnTo>
                    <a:pt x="949039" y="9227"/>
                  </a:lnTo>
                  <a:lnTo>
                    <a:pt x="946198" y="10992"/>
                  </a:lnTo>
                  <a:lnTo>
                    <a:pt x="943369" y="12910"/>
                  </a:lnTo>
                  <a:lnTo>
                    <a:pt x="940535" y="14980"/>
                  </a:lnTo>
                  <a:lnTo>
                    <a:pt x="937703" y="17202"/>
                  </a:lnTo>
                  <a:lnTo>
                    <a:pt x="934869" y="19574"/>
                  </a:lnTo>
                  <a:lnTo>
                    <a:pt x="932037" y="22097"/>
                  </a:lnTo>
                  <a:lnTo>
                    <a:pt x="929203" y="24770"/>
                  </a:lnTo>
                  <a:lnTo>
                    <a:pt x="926371" y="27591"/>
                  </a:lnTo>
                  <a:lnTo>
                    <a:pt x="923538" y="30562"/>
                  </a:lnTo>
                  <a:lnTo>
                    <a:pt x="920705" y="33678"/>
                  </a:lnTo>
                  <a:lnTo>
                    <a:pt x="917873" y="36943"/>
                  </a:lnTo>
                  <a:lnTo>
                    <a:pt x="915039" y="40352"/>
                  </a:lnTo>
                  <a:lnTo>
                    <a:pt x="912207" y="43906"/>
                  </a:lnTo>
                  <a:lnTo>
                    <a:pt x="909373" y="47603"/>
                  </a:lnTo>
                  <a:lnTo>
                    <a:pt x="906541" y="51445"/>
                  </a:lnTo>
                  <a:lnTo>
                    <a:pt x="903707" y="55427"/>
                  </a:lnTo>
                  <a:lnTo>
                    <a:pt x="900875" y="59550"/>
                  </a:lnTo>
                  <a:lnTo>
                    <a:pt x="898041" y="63813"/>
                  </a:lnTo>
                  <a:lnTo>
                    <a:pt x="895209" y="68214"/>
                  </a:lnTo>
                  <a:lnTo>
                    <a:pt x="892375" y="72753"/>
                  </a:lnTo>
                  <a:lnTo>
                    <a:pt x="889543" y="77426"/>
                  </a:lnTo>
                  <a:lnTo>
                    <a:pt x="886709" y="82236"/>
                  </a:lnTo>
                  <a:lnTo>
                    <a:pt x="883877" y="87177"/>
                  </a:lnTo>
                  <a:lnTo>
                    <a:pt x="881043" y="92252"/>
                  </a:lnTo>
                  <a:lnTo>
                    <a:pt x="878211" y="97457"/>
                  </a:lnTo>
                  <a:lnTo>
                    <a:pt x="875377" y="102793"/>
                  </a:lnTo>
                  <a:lnTo>
                    <a:pt x="872545" y="108256"/>
                  </a:lnTo>
                  <a:lnTo>
                    <a:pt x="869711" y="113845"/>
                  </a:lnTo>
                  <a:lnTo>
                    <a:pt x="866879" y="119560"/>
                  </a:lnTo>
                  <a:lnTo>
                    <a:pt x="864045" y="125398"/>
                  </a:lnTo>
                  <a:lnTo>
                    <a:pt x="861213" y="131358"/>
                  </a:lnTo>
                  <a:lnTo>
                    <a:pt x="858381" y="137440"/>
                  </a:lnTo>
                  <a:lnTo>
                    <a:pt x="855547" y="143640"/>
                  </a:lnTo>
                  <a:lnTo>
                    <a:pt x="852715" y="149957"/>
                  </a:lnTo>
                  <a:lnTo>
                    <a:pt x="849881" y="156390"/>
                  </a:lnTo>
                  <a:lnTo>
                    <a:pt x="847049" y="162937"/>
                  </a:lnTo>
                  <a:lnTo>
                    <a:pt x="844215" y="169597"/>
                  </a:lnTo>
                  <a:lnTo>
                    <a:pt x="841383" y="176367"/>
                  </a:lnTo>
                  <a:lnTo>
                    <a:pt x="838549" y="183246"/>
                  </a:lnTo>
                  <a:lnTo>
                    <a:pt x="835717" y="190232"/>
                  </a:lnTo>
                  <a:lnTo>
                    <a:pt x="832883" y="197325"/>
                  </a:lnTo>
                  <a:lnTo>
                    <a:pt x="830051" y="204519"/>
                  </a:lnTo>
                  <a:lnTo>
                    <a:pt x="827217" y="211816"/>
                  </a:lnTo>
                  <a:lnTo>
                    <a:pt x="824385" y="219213"/>
                  </a:lnTo>
                  <a:lnTo>
                    <a:pt x="821551" y="226709"/>
                  </a:lnTo>
                  <a:lnTo>
                    <a:pt x="818719" y="234300"/>
                  </a:lnTo>
                  <a:lnTo>
                    <a:pt x="815886" y="241986"/>
                  </a:lnTo>
                  <a:lnTo>
                    <a:pt x="813053" y="249765"/>
                  </a:lnTo>
                  <a:lnTo>
                    <a:pt x="810220" y="257634"/>
                  </a:lnTo>
                  <a:lnTo>
                    <a:pt x="807387" y="265591"/>
                  </a:lnTo>
                  <a:lnTo>
                    <a:pt x="804554" y="273635"/>
                  </a:lnTo>
                  <a:lnTo>
                    <a:pt x="801721" y="281764"/>
                  </a:lnTo>
                  <a:lnTo>
                    <a:pt x="798889" y="289976"/>
                  </a:lnTo>
                  <a:lnTo>
                    <a:pt x="796055" y="298268"/>
                  </a:lnTo>
                  <a:lnTo>
                    <a:pt x="793223" y="306640"/>
                  </a:lnTo>
                  <a:lnTo>
                    <a:pt x="790390" y="315087"/>
                  </a:lnTo>
                  <a:lnTo>
                    <a:pt x="787557" y="323610"/>
                  </a:lnTo>
                  <a:lnTo>
                    <a:pt x="784724" y="332206"/>
                  </a:lnTo>
                  <a:lnTo>
                    <a:pt x="781891" y="340871"/>
                  </a:lnTo>
                  <a:lnTo>
                    <a:pt x="779058" y="349606"/>
                  </a:lnTo>
                  <a:lnTo>
                    <a:pt x="776225" y="358407"/>
                  </a:lnTo>
                  <a:lnTo>
                    <a:pt x="773392" y="367274"/>
                  </a:lnTo>
                  <a:lnTo>
                    <a:pt x="770559" y="376202"/>
                  </a:lnTo>
                  <a:lnTo>
                    <a:pt x="767726" y="385191"/>
                  </a:lnTo>
                  <a:lnTo>
                    <a:pt x="764894" y="394238"/>
                  </a:lnTo>
                  <a:lnTo>
                    <a:pt x="762060" y="403343"/>
                  </a:lnTo>
                  <a:lnTo>
                    <a:pt x="759228" y="412501"/>
                  </a:lnTo>
                  <a:lnTo>
                    <a:pt x="756394" y="421711"/>
                  </a:lnTo>
                  <a:lnTo>
                    <a:pt x="753562" y="430972"/>
                  </a:lnTo>
                  <a:lnTo>
                    <a:pt x="750728" y="440280"/>
                  </a:lnTo>
                  <a:lnTo>
                    <a:pt x="747896" y="449635"/>
                  </a:lnTo>
                  <a:lnTo>
                    <a:pt x="745062" y="459033"/>
                  </a:lnTo>
                  <a:lnTo>
                    <a:pt x="742230" y="468474"/>
                  </a:lnTo>
                  <a:lnTo>
                    <a:pt x="739396" y="477956"/>
                  </a:lnTo>
                  <a:lnTo>
                    <a:pt x="736564" y="487474"/>
                  </a:lnTo>
                  <a:lnTo>
                    <a:pt x="733732" y="497028"/>
                  </a:lnTo>
                  <a:lnTo>
                    <a:pt x="730898" y="506617"/>
                  </a:lnTo>
                  <a:lnTo>
                    <a:pt x="728066" y="516237"/>
                  </a:lnTo>
                  <a:lnTo>
                    <a:pt x="725232" y="525887"/>
                  </a:lnTo>
                  <a:lnTo>
                    <a:pt x="722400" y="535565"/>
                  </a:lnTo>
                  <a:lnTo>
                    <a:pt x="719566" y="545268"/>
                  </a:lnTo>
                  <a:lnTo>
                    <a:pt x="716734" y="554996"/>
                  </a:lnTo>
                  <a:lnTo>
                    <a:pt x="713900" y="564744"/>
                  </a:lnTo>
                  <a:lnTo>
                    <a:pt x="711068" y="574514"/>
                  </a:lnTo>
                  <a:lnTo>
                    <a:pt x="708234" y="584300"/>
                  </a:lnTo>
                  <a:lnTo>
                    <a:pt x="705402" y="594104"/>
                  </a:lnTo>
                  <a:lnTo>
                    <a:pt x="702568" y="603920"/>
                  </a:lnTo>
                  <a:lnTo>
                    <a:pt x="699736" y="613749"/>
                  </a:lnTo>
                  <a:lnTo>
                    <a:pt x="696902" y="623587"/>
                  </a:lnTo>
                  <a:lnTo>
                    <a:pt x="694070" y="633436"/>
                  </a:lnTo>
                  <a:lnTo>
                    <a:pt x="691236" y="643289"/>
                  </a:lnTo>
                  <a:lnTo>
                    <a:pt x="688404" y="653148"/>
                  </a:lnTo>
                  <a:lnTo>
                    <a:pt x="685570" y="663009"/>
                  </a:lnTo>
                  <a:lnTo>
                    <a:pt x="682738" y="672870"/>
                  </a:lnTo>
                  <a:lnTo>
                    <a:pt x="679904" y="682732"/>
                  </a:lnTo>
                  <a:lnTo>
                    <a:pt x="677072" y="692591"/>
                  </a:lnTo>
                  <a:lnTo>
                    <a:pt x="674238" y="702444"/>
                  </a:lnTo>
                  <a:lnTo>
                    <a:pt x="671406" y="712293"/>
                  </a:lnTo>
                  <a:lnTo>
                    <a:pt x="668574" y="722132"/>
                  </a:lnTo>
                  <a:lnTo>
                    <a:pt x="665740" y="731963"/>
                  </a:lnTo>
                  <a:lnTo>
                    <a:pt x="662908" y="741781"/>
                  </a:lnTo>
                  <a:lnTo>
                    <a:pt x="660074" y="751588"/>
                  </a:lnTo>
                  <a:lnTo>
                    <a:pt x="657242" y="761378"/>
                  </a:lnTo>
                  <a:lnTo>
                    <a:pt x="654408" y="771152"/>
                  </a:lnTo>
                  <a:lnTo>
                    <a:pt x="651576" y="780909"/>
                  </a:lnTo>
                  <a:lnTo>
                    <a:pt x="648742" y="790646"/>
                  </a:lnTo>
                  <a:lnTo>
                    <a:pt x="645910" y="800362"/>
                  </a:lnTo>
                  <a:lnTo>
                    <a:pt x="643077" y="810055"/>
                  </a:lnTo>
                  <a:lnTo>
                    <a:pt x="640244" y="819725"/>
                  </a:lnTo>
                  <a:lnTo>
                    <a:pt x="637411" y="829368"/>
                  </a:lnTo>
                  <a:lnTo>
                    <a:pt x="634578" y="838985"/>
                  </a:lnTo>
                  <a:lnTo>
                    <a:pt x="631745" y="848571"/>
                  </a:lnTo>
                  <a:lnTo>
                    <a:pt x="628912" y="858130"/>
                  </a:lnTo>
                  <a:lnTo>
                    <a:pt x="626079" y="867656"/>
                  </a:lnTo>
                  <a:lnTo>
                    <a:pt x="623246" y="877149"/>
                  </a:lnTo>
                  <a:lnTo>
                    <a:pt x="620413" y="886609"/>
                  </a:lnTo>
                  <a:lnTo>
                    <a:pt x="617581" y="896032"/>
                  </a:lnTo>
                  <a:lnTo>
                    <a:pt x="614747" y="905419"/>
                  </a:lnTo>
                  <a:lnTo>
                    <a:pt x="611915" y="914768"/>
                  </a:lnTo>
                  <a:lnTo>
                    <a:pt x="609082" y="924076"/>
                  </a:lnTo>
                  <a:lnTo>
                    <a:pt x="606249" y="933345"/>
                  </a:lnTo>
                  <a:lnTo>
                    <a:pt x="603416" y="942572"/>
                  </a:lnTo>
                  <a:lnTo>
                    <a:pt x="600583" y="951756"/>
                  </a:lnTo>
                  <a:lnTo>
                    <a:pt x="597750" y="960895"/>
                  </a:lnTo>
                  <a:lnTo>
                    <a:pt x="594917" y="969989"/>
                  </a:lnTo>
                  <a:lnTo>
                    <a:pt x="592084" y="979038"/>
                  </a:lnTo>
                  <a:lnTo>
                    <a:pt x="589251" y="988039"/>
                  </a:lnTo>
                  <a:lnTo>
                    <a:pt x="586419" y="996990"/>
                  </a:lnTo>
                  <a:lnTo>
                    <a:pt x="583585" y="1005893"/>
                  </a:lnTo>
                  <a:lnTo>
                    <a:pt x="580753" y="1014746"/>
                  </a:lnTo>
                  <a:lnTo>
                    <a:pt x="577919" y="1023547"/>
                  </a:lnTo>
                  <a:lnTo>
                    <a:pt x="575087" y="1032294"/>
                  </a:lnTo>
                  <a:lnTo>
                    <a:pt x="572253" y="1040989"/>
                  </a:lnTo>
                  <a:lnTo>
                    <a:pt x="569421" y="1049630"/>
                  </a:lnTo>
                  <a:lnTo>
                    <a:pt x="566587" y="1058216"/>
                  </a:lnTo>
                  <a:lnTo>
                    <a:pt x="563755" y="1066746"/>
                  </a:lnTo>
                  <a:lnTo>
                    <a:pt x="560921" y="1075219"/>
                  </a:lnTo>
                  <a:lnTo>
                    <a:pt x="558089" y="1083635"/>
                  </a:lnTo>
                  <a:lnTo>
                    <a:pt x="555255" y="1091993"/>
                  </a:lnTo>
                  <a:lnTo>
                    <a:pt x="552423" y="1100290"/>
                  </a:lnTo>
                  <a:lnTo>
                    <a:pt x="549589" y="1108529"/>
                  </a:lnTo>
                  <a:lnTo>
                    <a:pt x="546757" y="1116708"/>
                  </a:lnTo>
                  <a:lnTo>
                    <a:pt x="543925" y="1124824"/>
                  </a:lnTo>
                  <a:lnTo>
                    <a:pt x="541091" y="1132881"/>
                  </a:lnTo>
                  <a:lnTo>
                    <a:pt x="538259" y="1140874"/>
                  </a:lnTo>
                  <a:lnTo>
                    <a:pt x="535425" y="1148805"/>
                  </a:lnTo>
                  <a:lnTo>
                    <a:pt x="532593" y="1156673"/>
                  </a:lnTo>
                  <a:lnTo>
                    <a:pt x="529759" y="1164476"/>
                  </a:lnTo>
                  <a:lnTo>
                    <a:pt x="526927" y="1172214"/>
                  </a:lnTo>
                  <a:lnTo>
                    <a:pt x="524093" y="1179888"/>
                  </a:lnTo>
                  <a:lnTo>
                    <a:pt x="521261" y="1187497"/>
                  </a:lnTo>
                  <a:lnTo>
                    <a:pt x="518427" y="1195040"/>
                  </a:lnTo>
                  <a:lnTo>
                    <a:pt x="515595" y="1202517"/>
                  </a:lnTo>
                  <a:lnTo>
                    <a:pt x="512761" y="1209923"/>
                  </a:lnTo>
                  <a:lnTo>
                    <a:pt x="509929" y="1217266"/>
                  </a:lnTo>
                  <a:lnTo>
                    <a:pt x="507095" y="1224550"/>
                  </a:lnTo>
                  <a:lnTo>
                    <a:pt x="504263" y="1231762"/>
                  </a:lnTo>
                  <a:lnTo>
                    <a:pt x="501429" y="1238901"/>
                  </a:lnTo>
                  <a:lnTo>
                    <a:pt x="498597" y="1245967"/>
                  </a:lnTo>
                  <a:lnTo>
                    <a:pt x="495763" y="1252975"/>
                  </a:lnTo>
                  <a:lnTo>
                    <a:pt x="492931" y="1259910"/>
                  </a:lnTo>
                  <a:lnTo>
                    <a:pt x="490097" y="1266772"/>
                  </a:lnTo>
                  <a:lnTo>
                    <a:pt x="487265" y="1273575"/>
                  </a:lnTo>
                  <a:lnTo>
                    <a:pt x="484433" y="1280306"/>
                  </a:lnTo>
                  <a:lnTo>
                    <a:pt x="481599" y="1286965"/>
                  </a:lnTo>
                  <a:lnTo>
                    <a:pt x="478767" y="1293564"/>
                  </a:lnTo>
                  <a:lnTo>
                    <a:pt x="475933" y="1300077"/>
                  </a:lnTo>
                  <a:lnTo>
                    <a:pt x="473101" y="1306531"/>
                  </a:lnTo>
                  <a:lnTo>
                    <a:pt x="470267" y="1312912"/>
                  </a:lnTo>
                  <a:lnTo>
                    <a:pt x="467435" y="1319221"/>
                  </a:lnTo>
                  <a:lnTo>
                    <a:pt x="464601" y="1325471"/>
                  </a:lnTo>
                  <a:lnTo>
                    <a:pt x="461769" y="1331648"/>
                  </a:lnTo>
                  <a:lnTo>
                    <a:pt x="458936" y="1337753"/>
                  </a:lnTo>
                  <a:lnTo>
                    <a:pt x="456103" y="1343784"/>
                  </a:lnTo>
                  <a:lnTo>
                    <a:pt x="453270" y="1349758"/>
                  </a:lnTo>
                  <a:lnTo>
                    <a:pt x="450437" y="1355644"/>
                  </a:lnTo>
                  <a:lnTo>
                    <a:pt x="447604" y="1361471"/>
                  </a:lnTo>
                  <a:lnTo>
                    <a:pt x="444771" y="1367240"/>
                  </a:lnTo>
                  <a:lnTo>
                    <a:pt x="441938" y="1372922"/>
                  </a:lnTo>
                  <a:lnTo>
                    <a:pt x="439105" y="1378546"/>
                  </a:lnTo>
                  <a:lnTo>
                    <a:pt x="436272" y="1384097"/>
                  </a:lnTo>
                  <a:lnTo>
                    <a:pt x="433440" y="1389575"/>
                  </a:lnTo>
                  <a:lnTo>
                    <a:pt x="430606" y="1394995"/>
                  </a:lnTo>
                  <a:lnTo>
                    <a:pt x="427774" y="1400342"/>
                  </a:lnTo>
                  <a:lnTo>
                    <a:pt x="424940" y="1405630"/>
                  </a:lnTo>
                  <a:lnTo>
                    <a:pt x="422108" y="1410831"/>
                  </a:lnTo>
                  <a:lnTo>
                    <a:pt x="419275" y="1415989"/>
                  </a:lnTo>
                  <a:lnTo>
                    <a:pt x="416442" y="1421059"/>
                  </a:lnTo>
                  <a:lnTo>
                    <a:pt x="413609" y="1426071"/>
                  </a:lnTo>
                  <a:lnTo>
                    <a:pt x="410776" y="1431024"/>
                  </a:lnTo>
                  <a:lnTo>
                    <a:pt x="407944" y="1435905"/>
                  </a:lnTo>
                  <a:lnTo>
                    <a:pt x="405110" y="1440713"/>
                  </a:lnTo>
                  <a:lnTo>
                    <a:pt x="402278" y="1445462"/>
                  </a:lnTo>
                  <a:lnTo>
                    <a:pt x="399444" y="1450139"/>
                  </a:lnTo>
                  <a:lnTo>
                    <a:pt x="396612" y="1454757"/>
                  </a:lnTo>
                  <a:lnTo>
                    <a:pt x="393778" y="1459317"/>
                  </a:lnTo>
                  <a:lnTo>
                    <a:pt x="390946" y="1463805"/>
                  </a:lnTo>
                  <a:lnTo>
                    <a:pt x="388112" y="1468234"/>
                  </a:lnTo>
                  <a:lnTo>
                    <a:pt x="385280" y="1472590"/>
                  </a:lnTo>
                  <a:lnTo>
                    <a:pt x="382446" y="1476888"/>
                  </a:lnTo>
                  <a:lnTo>
                    <a:pt x="379614" y="1481128"/>
                  </a:lnTo>
                  <a:lnTo>
                    <a:pt x="376780" y="1485309"/>
                  </a:lnTo>
                  <a:lnTo>
                    <a:pt x="373948" y="1489417"/>
                  </a:lnTo>
                  <a:lnTo>
                    <a:pt x="371114" y="1493468"/>
                  </a:lnTo>
                  <a:lnTo>
                    <a:pt x="368282" y="1497460"/>
                  </a:lnTo>
                  <a:lnTo>
                    <a:pt x="365448" y="1501393"/>
                  </a:lnTo>
                  <a:lnTo>
                    <a:pt x="362616" y="1505269"/>
                  </a:lnTo>
                  <a:lnTo>
                    <a:pt x="359782" y="1509086"/>
                  </a:lnTo>
                  <a:lnTo>
                    <a:pt x="356950" y="1512844"/>
                  </a:lnTo>
                  <a:lnTo>
                    <a:pt x="354118" y="1516531"/>
                  </a:lnTo>
                  <a:lnTo>
                    <a:pt x="351284" y="1520173"/>
                  </a:lnTo>
                  <a:lnTo>
                    <a:pt x="348452" y="1523757"/>
                  </a:lnTo>
                  <a:lnTo>
                    <a:pt x="345618" y="1527283"/>
                  </a:lnTo>
                  <a:lnTo>
                    <a:pt x="342786" y="1530750"/>
                  </a:lnTo>
                  <a:lnTo>
                    <a:pt x="339952" y="1534159"/>
                  </a:lnTo>
                  <a:lnTo>
                    <a:pt x="337120" y="1537525"/>
                  </a:lnTo>
                  <a:lnTo>
                    <a:pt x="334286" y="1540832"/>
                  </a:lnTo>
                  <a:lnTo>
                    <a:pt x="331454" y="1544081"/>
                  </a:lnTo>
                  <a:lnTo>
                    <a:pt x="328620" y="1547271"/>
                  </a:lnTo>
                  <a:lnTo>
                    <a:pt x="325788" y="1550418"/>
                  </a:lnTo>
                  <a:lnTo>
                    <a:pt x="322954" y="1553507"/>
                  </a:lnTo>
                  <a:lnTo>
                    <a:pt x="320122" y="1556538"/>
                  </a:lnTo>
                  <a:lnTo>
                    <a:pt x="317288" y="1559524"/>
                  </a:lnTo>
                  <a:lnTo>
                    <a:pt x="314456" y="1562467"/>
                  </a:lnTo>
                  <a:lnTo>
                    <a:pt x="311622" y="1565352"/>
                  </a:lnTo>
                  <a:lnTo>
                    <a:pt x="308790" y="1568178"/>
                  </a:lnTo>
                  <a:lnTo>
                    <a:pt x="305957" y="1570975"/>
                  </a:lnTo>
                  <a:lnTo>
                    <a:pt x="303124" y="1573714"/>
                  </a:lnTo>
                  <a:lnTo>
                    <a:pt x="300291" y="1576395"/>
                  </a:lnTo>
                  <a:lnTo>
                    <a:pt x="297458" y="1579032"/>
                  </a:lnTo>
                  <a:lnTo>
                    <a:pt x="294626" y="1581640"/>
                  </a:lnTo>
                  <a:lnTo>
                    <a:pt x="291792" y="1584190"/>
                  </a:lnTo>
                  <a:lnTo>
                    <a:pt x="288960" y="1586681"/>
                  </a:lnTo>
                  <a:lnTo>
                    <a:pt x="286126" y="1589143"/>
                  </a:lnTo>
                  <a:lnTo>
                    <a:pt x="283294" y="1591562"/>
                  </a:lnTo>
                  <a:lnTo>
                    <a:pt x="280461" y="1593922"/>
                  </a:lnTo>
                  <a:lnTo>
                    <a:pt x="277628" y="1596253"/>
                  </a:lnTo>
                  <a:lnTo>
                    <a:pt x="274795" y="1598526"/>
                  </a:lnTo>
                  <a:lnTo>
                    <a:pt x="271962" y="1600769"/>
                  </a:lnTo>
                  <a:lnTo>
                    <a:pt x="269129" y="1602969"/>
                  </a:lnTo>
                  <a:lnTo>
                    <a:pt x="266296" y="1605126"/>
                  </a:lnTo>
                  <a:lnTo>
                    <a:pt x="263463" y="1607238"/>
                  </a:lnTo>
                  <a:lnTo>
                    <a:pt x="260630" y="1609307"/>
                  </a:lnTo>
                  <a:lnTo>
                    <a:pt x="257797" y="1611347"/>
                  </a:lnTo>
                  <a:lnTo>
                    <a:pt x="254965" y="1613343"/>
                  </a:lnTo>
                  <a:lnTo>
                    <a:pt x="252131" y="1615295"/>
                  </a:lnTo>
                  <a:lnTo>
                    <a:pt x="249299" y="1617218"/>
                  </a:lnTo>
                  <a:lnTo>
                    <a:pt x="246465" y="1619097"/>
                  </a:lnTo>
                  <a:lnTo>
                    <a:pt x="243633" y="1620948"/>
                  </a:lnTo>
                  <a:lnTo>
                    <a:pt x="240799" y="1622754"/>
                  </a:lnTo>
                  <a:lnTo>
                    <a:pt x="237967" y="1624517"/>
                  </a:lnTo>
                  <a:lnTo>
                    <a:pt x="235133" y="1626251"/>
                  </a:lnTo>
                  <a:lnTo>
                    <a:pt x="232301" y="1627955"/>
                  </a:lnTo>
                  <a:lnTo>
                    <a:pt x="229469" y="1629616"/>
                  </a:lnTo>
                  <a:lnTo>
                    <a:pt x="226635" y="1631263"/>
                  </a:lnTo>
                  <a:lnTo>
                    <a:pt x="223803" y="1632851"/>
                  </a:lnTo>
                  <a:lnTo>
                    <a:pt x="220969" y="1634424"/>
                  </a:lnTo>
                  <a:lnTo>
                    <a:pt x="218137" y="1635954"/>
                  </a:lnTo>
                  <a:lnTo>
                    <a:pt x="215303" y="1637454"/>
                  </a:lnTo>
                  <a:lnTo>
                    <a:pt x="212471" y="1638926"/>
                  </a:lnTo>
                  <a:lnTo>
                    <a:pt x="209637" y="1640368"/>
                  </a:lnTo>
                  <a:lnTo>
                    <a:pt x="206805" y="1641781"/>
                  </a:lnTo>
                  <a:lnTo>
                    <a:pt x="203971" y="1643166"/>
                  </a:lnTo>
                  <a:lnTo>
                    <a:pt x="201139" y="1644506"/>
                  </a:lnTo>
                  <a:lnTo>
                    <a:pt x="198305" y="1645832"/>
                  </a:lnTo>
                  <a:lnTo>
                    <a:pt x="195473" y="1647128"/>
                  </a:lnTo>
                  <a:lnTo>
                    <a:pt x="192639" y="1648396"/>
                  </a:lnTo>
                  <a:lnTo>
                    <a:pt x="189807" y="1649634"/>
                  </a:lnTo>
                  <a:lnTo>
                    <a:pt x="186973" y="1650844"/>
                  </a:lnTo>
                  <a:lnTo>
                    <a:pt x="184141" y="1652024"/>
                  </a:lnTo>
                  <a:lnTo>
                    <a:pt x="181307" y="1653189"/>
                  </a:lnTo>
                  <a:lnTo>
                    <a:pt x="178475" y="1654326"/>
                  </a:lnTo>
                  <a:lnTo>
                    <a:pt x="175641" y="1655433"/>
                  </a:lnTo>
                  <a:lnTo>
                    <a:pt x="172809" y="1656511"/>
                  </a:lnTo>
                  <a:lnTo>
                    <a:pt x="169975" y="1657575"/>
                  </a:lnTo>
                  <a:lnTo>
                    <a:pt x="167143" y="1658609"/>
                  </a:lnTo>
                  <a:lnTo>
                    <a:pt x="164311" y="1659614"/>
                  </a:lnTo>
                  <a:lnTo>
                    <a:pt x="161477" y="1660605"/>
                  </a:lnTo>
                  <a:lnTo>
                    <a:pt x="158645" y="1661581"/>
                  </a:lnTo>
                  <a:lnTo>
                    <a:pt x="155811" y="1662514"/>
                  </a:lnTo>
                  <a:lnTo>
                    <a:pt x="152979" y="1663446"/>
                  </a:lnTo>
                  <a:lnTo>
                    <a:pt x="150145" y="1664349"/>
                  </a:lnTo>
                  <a:lnTo>
                    <a:pt x="147313" y="1665223"/>
                  </a:lnTo>
                  <a:lnTo>
                    <a:pt x="144479" y="1666083"/>
                  </a:lnTo>
                  <a:lnTo>
                    <a:pt x="141647" y="1666928"/>
                  </a:lnTo>
                  <a:lnTo>
                    <a:pt x="138813" y="1667744"/>
                  </a:lnTo>
                  <a:lnTo>
                    <a:pt x="135981" y="1668545"/>
                  </a:lnTo>
                  <a:lnTo>
                    <a:pt x="133147" y="1669332"/>
                  </a:lnTo>
                  <a:lnTo>
                    <a:pt x="130315" y="1670089"/>
                  </a:lnTo>
                  <a:lnTo>
                    <a:pt x="127482" y="1670832"/>
                  </a:lnTo>
                  <a:lnTo>
                    <a:pt x="124649" y="1671561"/>
                  </a:lnTo>
                  <a:lnTo>
                    <a:pt x="121816" y="1672275"/>
                  </a:lnTo>
                  <a:lnTo>
                    <a:pt x="118983" y="1672959"/>
                  </a:lnTo>
                  <a:lnTo>
                    <a:pt x="116150" y="1673644"/>
                  </a:lnTo>
                  <a:lnTo>
                    <a:pt x="113317" y="1674300"/>
                  </a:lnTo>
                  <a:lnTo>
                    <a:pt x="110484" y="1674941"/>
                  </a:lnTo>
                  <a:lnTo>
                    <a:pt x="107651" y="1675567"/>
                  </a:lnTo>
                  <a:lnTo>
                    <a:pt x="104819" y="1676179"/>
                  </a:lnTo>
                  <a:lnTo>
                    <a:pt x="101986" y="1676777"/>
                  </a:lnTo>
                  <a:lnTo>
                    <a:pt x="99153" y="1677359"/>
                  </a:lnTo>
                  <a:lnTo>
                    <a:pt x="96320" y="1677928"/>
                  </a:lnTo>
                  <a:lnTo>
                    <a:pt x="93487" y="1678481"/>
                  </a:lnTo>
                  <a:lnTo>
                    <a:pt x="90654" y="1679020"/>
                  </a:lnTo>
                  <a:lnTo>
                    <a:pt x="87821" y="1679545"/>
                  </a:lnTo>
                  <a:lnTo>
                    <a:pt x="84988" y="1680055"/>
                  </a:lnTo>
                  <a:lnTo>
                    <a:pt x="82155" y="1680565"/>
                  </a:lnTo>
                  <a:lnTo>
                    <a:pt x="79322" y="1681045"/>
                  </a:lnTo>
                  <a:lnTo>
                    <a:pt x="76490" y="1681512"/>
                  </a:lnTo>
                  <a:lnTo>
                    <a:pt x="73656" y="1681978"/>
                  </a:lnTo>
                  <a:lnTo>
                    <a:pt x="70824" y="1682429"/>
                  </a:lnTo>
                  <a:lnTo>
                    <a:pt x="67990" y="1682867"/>
                  </a:lnTo>
                  <a:lnTo>
                    <a:pt x="65158" y="1683289"/>
                  </a:lnTo>
                  <a:lnTo>
                    <a:pt x="62324" y="1683712"/>
                  </a:lnTo>
                  <a:lnTo>
                    <a:pt x="59492" y="1684120"/>
                  </a:lnTo>
                  <a:lnTo>
                    <a:pt x="56658" y="1684513"/>
                  </a:lnTo>
                  <a:lnTo>
                    <a:pt x="53826" y="1684892"/>
                  </a:lnTo>
                  <a:lnTo>
                    <a:pt x="50992" y="1685256"/>
                  </a:lnTo>
                  <a:lnTo>
                    <a:pt x="48160" y="1685620"/>
                  </a:lnTo>
                  <a:lnTo>
                    <a:pt x="45326" y="1685984"/>
                  </a:lnTo>
                  <a:lnTo>
                    <a:pt x="42494" y="1686319"/>
                  </a:lnTo>
                  <a:lnTo>
                    <a:pt x="39662" y="1686655"/>
                  </a:lnTo>
                  <a:lnTo>
                    <a:pt x="36828" y="1686990"/>
                  </a:lnTo>
                  <a:lnTo>
                    <a:pt x="33996" y="1687296"/>
                  </a:lnTo>
                  <a:lnTo>
                    <a:pt x="31162" y="1687602"/>
                  </a:lnTo>
                  <a:lnTo>
                    <a:pt x="28330" y="1687907"/>
                  </a:lnTo>
                  <a:lnTo>
                    <a:pt x="25496" y="1688199"/>
                  </a:lnTo>
                  <a:lnTo>
                    <a:pt x="22664" y="1688490"/>
                  </a:lnTo>
                  <a:lnTo>
                    <a:pt x="19830" y="1688753"/>
                  </a:lnTo>
                  <a:lnTo>
                    <a:pt x="16998" y="1689029"/>
                  </a:lnTo>
                  <a:lnTo>
                    <a:pt x="14164" y="1689292"/>
                  </a:lnTo>
                  <a:lnTo>
                    <a:pt x="11332" y="1689539"/>
                  </a:lnTo>
                  <a:lnTo>
                    <a:pt x="8498" y="1689787"/>
                  </a:lnTo>
                  <a:lnTo>
                    <a:pt x="5666" y="1690020"/>
                  </a:lnTo>
                  <a:lnTo>
                    <a:pt x="2832" y="1690253"/>
                  </a:lnTo>
                  <a:lnTo>
                    <a:pt x="0" y="1690486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14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 127">
              <a:extLst>
                <a:ext uri="{FF2B5EF4-FFF2-40B4-BE49-F238E27FC236}">
                  <a16:creationId xmlns:a16="http://schemas.microsoft.com/office/drawing/2014/main" id="{DA756F63-0044-97F2-1D2C-F4A77C01BB53}"/>
                </a:ext>
              </a:extLst>
            </p:cNvPr>
            <p:cNvSpPr/>
            <p:nvPr/>
          </p:nvSpPr>
          <p:spPr>
            <a:xfrm>
              <a:off x="4393494" y="3873117"/>
              <a:ext cx="2830105" cy="1456"/>
            </a:xfrm>
            <a:custGeom>
              <a:avLst/>
              <a:gdLst>
                <a:gd name="connsiteX0" fmla="*/ 0 w 2830105"/>
                <a:gd name="connsiteY0" fmla="*/ 0 h 1456"/>
                <a:gd name="connsiteX1" fmla="*/ 2832 w 2830105"/>
                <a:gd name="connsiteY1" fmla="*/ 0 h 1456"/>
                <a:gd name="connsiteX2" fmla="*/ 5666 w 2830105"/>
                <a:gd name="connsiteY2" fmla="*/ 0 h 1456"/>
                <a:gd name="connsiteX3" fmla="*/ 8498 w 2830105"/>
                <a:gd name="connsiteY3" fmla="*/ 0 h 1456"/>
                <a:gd name="connsiteX4" fmla="*/ 11332 w 2830105"/>
                <a:gd name="connsiteY4" fmla="*/ 0 h 1456"/>
                <a:gd name="connsiteX5" fmla="*/ 14164 w 2830105"/>
                <a:gd name="connsiteY5" fmla="*/ 0 h 1456"/>
                <a:gd name="connsiteX6" fmla="*/ 16998 w 2830105"/>
                <a:gd name="connsiteY6" fmla="*/ 0 h 1456"/>
                <a:gd name="connsiteX7" fmla="*/ 19830 w 2830105"/>
                <a:gd name="connsiteY7" fmla="*/ 0 h 1456"/>
                <a:gd name="connsiteX8" fmla="*/ 22664 w 2830105"/>
                <a:gd name="connsiteY8" fmla="*/ 0 h 1456"/>
                <a:gd name="connsiteX9" fmla="*/ 25496 w 2830105"/>
                <a:gd name="connsiteY9" fmla="*/ 0 h 1456"/>
                <a:gd name="connsiteX10" fmla="*/ 28330 w 2830105"/>
                <a:gd name="connsiteY10" fmla="*/ 0 h 1456"/>
                <a:gd name="connsiteX11" fmla="*/ 31162 w 2830105"/>
                <a:gd name="connsiteY11" fmla="*/ 0 h 1456"/>
                <a:gd name="connsiteX12" fmla="*/ 33996 w 2830105"/>
                <a:gd name="connsiteY12" fmla="*/ 0 h 1456"/>
                <a:gd name="connsiteX13" fmla="*/ 36828 w 2830105"/>
                <a:gd name="connsiteY13" fmla="*/ 0 h 1456"/>
                <a:gd name="connsiteX14" fmla="*/ 39662 w 2830105"/>
                <a:gd name="connsiteY14" fmla="*/ 0 h 1456"/>
                <a:gd name="connsiteX15" fmla="*/ 42494 w 2830105"/>
                <a:gd name="connsiteY15" fmla="*/ 0 h 1456"/>
                <a:gd name="connsiteX16" fmla="*/ 45326 w 2830105"/>
                <a:gd name="connsiteY16" fmla="*/ 0 h 1456"/>
                <a:gd name="connsiteX17" fmla="*/ 48160 w 2830105"/>
                <a:gd name="connsiteY17" fmla="*/ 0 h 1456"/>
                <a:gd name="connsiteX18" fmla="*/ 50992 w 2830105"/>
                <a:gd name="connsiteY18" fmla="*/ 0 h 1456"/>
                <a:gd name="connsiteX19" fmla="*/ 53826 w 2830105"/>
                <a:gd name="connsiteY19" fmla="*/ 0 h 1456"/>
                <a:gd name="connsiteX20" fmla="*/ 56658 w 2830105"/>
                <a:gd name="connsiteY20" fmla="*/ 0 h 1456"/>
                <a:gd name="connsiteX21" fmla="*/ 59492 w 2830105"/>
                <a:gd name="connsiteY21" fmla="*/ 0 h 1456"/>
                <a:gd name="connsiteX22" fmla="*/ 62324 w 2830105"/>
                <a:gd name="connsiteY22" fmla="*/ 0 h 1456"/>
                <a:gd name="connsiteX23" fmla="*/ 65158 w 2830105"/>
                <a:gd name="connsiteY23" fmla="*/ 0 h 1456"/>
                <a:gd name="connsiteX24" fmla="*/ 67990 w 2830105"/>
                <a:gd name="connsiteY24" fmla="*/ 0 h 1456"/>
                <a:gd name="connsiteX25" fmla="*/ 70824 w 2830105"/>
                <a:gd name="connsiteY25" fmla="*/ 0 h 1456"/>
                <a:gd name="connsiteX26" fmla="*/ 73656 w 2830105"/>
                <a:gd name="connsiteY26" fmla="*/ 0 h 1456"/>
                <a:gd name="connsiteX27" fmla="*/ 76490 w 2830105"/>
                <a:gd name="connsiteY27" fmla="*/ 0 h 1456"/>
                <a:gd name="connsiteX28" fmla="*/ 79322 w 2830105"/>
                <a:gd name="connsiteY28" fmla="*/ 0 h 1456"/>
                <a:gd name="connsiteX29" fmla="*/ 82155 w 2830105"/>
                <a:gd name="connsiteY29" fmla="*/ 0 h 1456"/>
                <a:gd name="connsiteX30" fmla="*/ 84988 w 2830105"/>
                <a:gd name="connsiteY30" fmla="*/ 0 h 1456"/>
                <a:gd name="connsiteX31" fmla="*/ 87821 w 2830105"/>
                <a:gd name="connsiteY31" fmla="*/ 0 h 1456"/>
                <a:gd name="connsiteX32" fmla="*/ 90654 w 2830105"/>
                <a:gd name="connsiteY32" fmla="*/ 0 h 1456"/>
                <a:gd name="connsiteX33" fmla="*/ 93487 w 2830105"/>
                <a:gd name="connsiteY33" fmla="*/ 0 h 1456"/>
                <a:gd name="connsiteX34" fmla="*/ 96320 w 2830105"/>
                <a:gd name="connsiteY34" fmla="*/ 0 h 1456"/>
                <a:gd name="connsiteX35" fmla="*/ 99153 w 2830105"/>
                <a:gd name="connsiteY35" fmla="*/ 0 h 1456"/>
                <a:gd name="connsiteX36" fmla="*/ 101986 w 2830105"/>
                <a:gd name="connsiteY36" fmla="*/ 0 h 1456"/>
                <a:gd name="connsiteX37" fmla="*/ 104819 w 2830105"/>
                <a:gd name="connsiteY37" fmla="*/ 0 h 1456"/>
                <a:gd name="connsiteX38" fmla="*/ 107651 w 2830105"/>
                <a:gd name="connsiteY38" fmla="*/ 0 h 1456"/>
                <a:gd name="connsiteX39" fmla="*/ 110484 w 2830105"/>
                <a:gd name="connsiteY39" fmla="*/ 0 h 1456"/>
                <a:gd name="connsiteX40" fmla="*/ 113317 w 2830105"/>
                <a:gd name="connsiteY40" fmla="*/ 0 h 1456"/>
                <a:gd name="connsiteX41" fmla="*/ 116150 w 2830105"/>
                <a:gd name="connsiteY41" fmla="*/ 0 h 1456"/>
                <a:gd name="connsiteX42" fmla="*/ 118983 w 2830105"/>
                <a:gd name="connsiteY42" fmla="*/ 0 h 1456"/>
                <a:gd name="connsiteX43" fmla="*/ 121816 w 2830105"/>
                <a:gd name="connsiteY43" fmla="*/ 0 h 1456"/>
                <a:gd name="connsiteX44" fmla="*/ 124649 w 2830105"/>
                <a:gd name="connsiteY44" fmla="*/ 0 h 1456"/>
                <a:gd name="connsiteX45" fmla="*/ 127482 w 2830105"/>
                <a:gd name="connsiteY45" fmla="*/ 0 h 1456"/>
                <a:gd name="connsiteX46" fmla="*/ 130315 w 2830105"/>
                <a:gd name="connsiteY46" fmla="*/ 0 h 1456"/>
                <a:gd name="connsiteX47" fmla="*/ 133147 w 2830105"/>
                <a:gd name="connsiteY47" fmla="*/ 0 h 1456"/>
                <a:gd name="connsiteX48" fmla="*/ 135981 w 2830105"/>
                <a:gd name="connsiteY48" fmla="*/ 0 h 1456"/>
                <a:gd name="connsiteX49" fmla="*/ 138813 w 2830105"/>
                <a:gd name="connsiteY49" fmla="*/ 0 h 1456"/>
                <a:gd name="connsiteX50" fmla="*/ 141647 w 2830105"/>
                <a:gd name="connsiteY50" fmla="*/ 0 h 1456"/>
                <a:gd name="connsiteX51" fmla="*/ 144479 w 2830105"/>
                <a:gd name="connsiteY51" fmla="*/ 0 h 1456"/>
                <a:gd name="connsiteX52" fmla="*/ 147313 w 2830105"/>
                <a:gd name="connsiteY52" fmla="*/ 0 h 1456"/>
                <a:gd name="connsiteX53" fmla="*/ 150145 w 2830105"/>
                <a:gd name="connsiteY53" fmla="*/ 0 h 1456"/>
                <a:gd name="connsiteX54" fmla="*/ 152979 w 2830105"/>
                <a:gd name="connsiteY54" fmla="*/ 0 h 1456"/>
                <a:gd name="connsiteX55" fmla="*/ 155811 w 2830105"/>
                <a:gd name="connsiteY55" fmla="*/ 0 h 1456"/>
                <a:gd name="connsiteX56" fmla="*/ 158645 w 2830105"/>
                <a:gd name="connsiteY56" fmla="*/ 0 h 1456"/>
                <a:gd name="connsiteX57" fmla="*/ 161477 w 2830105"/>
                <a:gd name="connsiteY57" fmla="*/ 0 h 1456"/>
                <a:gd name="connsiteX58" fmla="*/ 164311 w 2830105"/>
                <a:gd name="connsiteY58" fmla="*/ 0 h 1456"/>
                <a:gd name="connsiteX59" fmla="*/ 167143 w 2830105"/>
                <a:gd name="connsiteY59" fmla="*/ 0 h 1456"/>
                <a:gd name="connsiteX60" fmla="*/ 169975 w 2830105"/>
                <a:gd name="connsiteY60" fmla="*/ 0 h 1456"/>
                <a:gd name="connsiteX61" fmla="*/ 172809 w 2830105"/>
                <a:gd name="connsiteY61" fmla="*/ 0 h 1456"/>
                <a:gd name="connsiteX62" fmla="*/ 175641 w 2830105"/>
                <a:gd name="connsiteY62" fmla="*/ 0 h 1456"/>
                <a:gd name="connsiteX63" fmla="*/ 178475 w 2830105"/>
                <a:gd name="connsiteY63" fmla="*/ 0 h 1456"/>
                <a:gd name="connsiteX64" fmla="*/ 181307 w 2830105"/>
                <a:gd name="connsiteY64" fmla="*/ 0 h 1456"/>
                <a:gd name="connsiteX65" fmla="*/ 184141 w 2830105"/>
                <a:gd name="connsiteY65" fmla="*/ 0 h 1456"/>
                <a:gd name="connsiteX66" fmla="*/ 186973 w 2830105"/>
                <a:gd name="connsiteY66" fmla="*/ 0 h 1456"/>
                <a:gd name="connsiteX67" fmla="*/ 189807 w 2830105"/>
                <a:gd name="connsiteY67" fmla="*/ 0 h 1456"/>
                <a:gd name="connsiteX68" fmla="*/ 192639 w 2830105"/>
                <a:gd name="connsiteY68" fmla="*/ 0 h 1456"/>
                <a:gd name="connsiteX69" fmla="*/ 195473 w 2830105"/>
                <a:gd name="connsiteY69" fmla="*/ 0 h 1456"/>
                <a:gd name="connsiteX70" fmla="*/ 198305 w 2830105"/>
                <a:gd name="connsiteY70" fmla="*/ 0 h 1456"/>
                <a:gd name="connsiteX71" fmla="*/ 201139 w 2830105"/>
                <a:gd name="connsiteY71" fmla="*/ 0 h 1456"/>
                <a:gd name="connsiteX72" fmla="*/ 203971 w 2830105"/>
                <a:gd name="connsiteY72" fmla="*/ 0 h 1456"/>
                <a:gd name="connsiteX73" fmla="*/ 206805 w 2830105"/>
                <a:gd name="connsiteY73" fmla="*/ 0 h 1456"/>
                <a:gd name="connsiteX74" fmla="*/ 209637 w 2830105"/>
                <a:gd name="connsiteY74" fmla="*/ 0 h 1456"/>
                <a:gd name="connsiteX75" fmla="*/ 212471 w 2830105"/>
                <a:gd name="connsiteY75" fmla="*/ 0 h 1456"/>
                <a:gd name="connsiteX76" fmla="*/ 215303 w 2830105"/>
                <a:gd name="connsiteY76" fmla="*/ 0 h 1456"/>
                <a:gd name="connsiteX77" fmla="*/ 218137 w 2830105"/>
                <a:gd name="connsiteY77" fmla="*/ 0 h 1456"/>
                <a:gd name="connsiteX78" fmla="*/ 220969 w 2830105"/>
                <a:gd name="connsiteY78" fmla="*/ 0 h 1456"/>
                <a:gd name="connsiteX79" fmla="*/ 223803 w 2830105"/>
                <a:gd name="connsiteY79" fmla="*/ 0 h 1456"/>
                <a:gd name="connsiteX80" fmla="*/ 226635 w 2830105"/>
                <a:gd name="connsiteY80" fmla="*/ 0 h 1456"/>
                <a:gd name="connsiteX81" fmla="*/ 229469 w 2830105"/>
                <a:gd name="connsiteY81" fmla="*/ 0 h 1456"/>
                <a:gd name="connsiteX82" fmla="*/ 232301 w 2830105"/>
                <a:gd name="connsiteY82" fmla="*/ 0 h 1456"/>
                <a:gd name="connsiteX83" fmla="*/ 235133 w 2830105"/>
                <a:gd name="connsiteY83" fmla="*/ 0 h 1456"/>
                <a:gd name="connsiteX84" fmla="*/ 237967 w 2830105"/>
                <a:gd name="connsiteY84" fmla="*/ 0 h 1456"/>
                <a:gd name="connsiteX85" fmla="*/ 240799 w 2830105"/>
                <a:gd name="connsiteY85" fmla="*/ 0 h 1456"/>
                <a:gd name="connsiteX86" fmla="*/ 243633 w 2830105"/>
                <a:gd name="connsiteY86" fmla="*/ 0 h 1456"/>
                <a:gd name="connsiteX87" fmla="*/ 246465 w 2830105"/>
                <a:gd name="connsiteY87" fmla="*/ 0 h 1456"/>
                <a:gd name="connsiteX88" fmla="*/ 249299 w 2830105"/>
                <a:gd name="connsiteY88" fmla="*/ 0 h 1456"/>
                <a:gd name="connsiteX89" fmla="*/ 252131 w 2830105"/>
                <a:gd name="connsiteY89" fmla="*/ 0 h 1456"/>
                <a:gd name="connsiteX90" fmla="*/ 254965 w 2830105"/>
                <a:gd name="connsiteY90" fmla="*/ 0 h 1456"/>
                <a:gd name="connsiteX91" fmla="*/ 257797 w 2830105"/>
                <a:gd name="connsiteY91" fmla="*/ 0 h 1456"/>
                <a:gd name="connsiteX92" fmla="*/ 260630 w 2830105"/>
                <a:gd name="connsiteY92" fmla="*/ 0 h 1456"/>
                <a:gd name="connsiteX93" fmla="*/ 263463 w 2830105"/>
                <a:gd name="connsiteY93" fmla="*/ 0 h 1456"/>
                <a:gd name="connsiteX94" fmla="*/ 266296 w 2830105"/>
                <a:gd name="connsiteY94" fmla="*/ 0 h 1456"/>
                <a:gd name="connsiteX95" fmla="*/ 269129 w 2830105"/>
                <a:gd name="connsiteY95" fmla="*/ 0 h 1456"/>
                <a:gd name="connsiteX96" fmla="*/ 271962 w 2830105"/>
                <a:gd name="connsiteY96" fmla="*/ 0 h 1456"/>
                <a:gd name="connsiteX97" fmla="*/ 274795 w 2830105"/>
                <a:gd name="connsiteY97" fmla="*/ 0 h 1456"/>
                <a:gd name="connsiteX98" fmla="*/ 277628 w 2830105"/>
                <a:gd name="connsiteY98" fmla="*/ 0 h 1456"/>
                <a:gd name="connsiteX99" fmla="*/ 280461 w 2830105"/>
                <a:gd name="connsiteY99" fmla="*/ 0 h 1456"/>
                <a:gd name="connsiteX100" fmla="*/ 283294 w 2830105"/>
                <a:gd name="connsiteY100" fmla="*/ 0 h 1456"/>
                <a:gd name="connsiteX101" fmla="*/ 286126 w 2830105"/>
                <a:gd name="connsiteY101" fmla="*/ 0 h 1456"/>
                <a:gd name="connsiteX102" fmla="*/ 288960 w 2830105"/>
                <a:gd name="connsiteY102" fmla="*/ 0 h 1456"/>
                <a:gd name="connsiteX103" fmla="*/ 291792 w 2830105"/>
                <a:gd name="connsiteY103" fmla="*/ 0 h 1456"/>
                <a:gd name="connsiteX104" fmla="*/ 294626 w 2830105"/>
                <a:gd name="connsiteY104" fmla="*/ 0 h 1456"/>
                <a:gd name="connsiteX105" fmla="*/ 297458 w 2830105"/>
                <a:gd name="connsiteY105" fmla="*/ 0 h 1456"/>
                <a:gd name="connsiteX106" fmla="*/ 300291 w 2830105"/>
                <a:gd name="connsiteY106" fmla="*/ 0 h 1456"/>
                <a:gd name="connsiteX107" fmla="*/ 303124 w 2830105"/>
                <a:gd name="connsiteY107" fmla="*/ 0 h 1456"/>
                <a:gd name="connsiteX108" fmla="*/ 305957 w 2830105"/>
                <a:gd name="connsiteY108" fmla="*/ 0 h 1456"/>
                <a:gd name="connsiteX109" fmla="*/ 308790 w 2830105"/>
                <a:gd name="connsiteY109" fmla="*/ 0 h 1456"/>
                <a:gd name="connsiteX110" fmla="*/ 311622 w 2830105"/>
                <a:gd name="connsiteY110" fmla="*/ 0 h 1456"/>
                <a:gd name="connsiteX111" fmla="*/ 314456 w 2830105"/>
                <a:gd name="connsiteY111" fmla="*/ 0 h 1456"/>
                <a:gd name="connsiteX112" fmla="*/ 317288 w 2830105"/>
                <a:gd name="connsiteY112" fmla="*/ 0 h 1456"/>
                <a:gd name="connsiteX113" fmla="*/ 320122 w 2830105"/>
                <a:gd name="connsiteY113" fmla="*/ 0 h 1456"/>
                <a:gd name="connsiteX114" fmla="*/ 322954 w 2830105"/>
                <a:gd name="connsiteY114" fmla="*/ 0 h 1456"/>
                <a:gd name="connsiteX115" fmla="*/ 325788 w 2830105"/>
                <a:gd name="connsiteY115" fmla="*/ 0 h 1456"/>
                <a:gd name="connsiteX116" fmla="*/ 328620 w 2830105"/>
                <a:gd name="connsiteY116" fmla="*/ 0 h 1456"/>
                <a:gd name="connsiteX117" fmla="*/ 331454 w 2830105"/>
                <a:gd name="connsiteY117" fmla="*/ 0 h 1456"/>
                <a:gd name="connsiteX118" fmla="*/ 334286 w 2830105"/>
                <a:gd name="connsiteY118" fmla="*/ 0 h 1456"/>
                <a:gd name="connsiteX119" fmla="*/ 337120 w 2830105"/>
                <a:gd name="connsiteY119" fmla="*/ 0 h 1456"/>
                <a:gd name="connsiteX120" fmla="*/ 339952 w 2830105"/>
                <a:gd name="connsiteY120" fmla="*/ 0 h 1456"/>
                <a:gd name="connsiteX121" fmla="*/ 342786 w 2830105"/>
                <a:gd name="connsiteY121" fmla="*/ 0 h 1456"/>
                <a:gd name="connsiteX122" fmla="*/ 345618 w 2830105"/>
                <a:gd name="connsiteY122" fmla="*/ 0 h 1456"/>
                <a:gd name="connsiteX123" fmla="*/ 348452 w 2830105"/>
                <a:gd name="connsiteY123" fmla="*/ 0 h 1456"/>
                <a:gd name="connsiteX124" fmla="*/ 351284 w 2830105"/>
                <a:gd name="connsiteY124" fmla="*/ 0 h 1456"/>
                <a:gd name="connsiteX125" fmla="*/ 354118 w 2830105"/>
                <a:gd name="connsiteY125" fmla="*/ 0 h 1456"/>
                <a:gd name="connsiteX126" fmla="*/ 356950 w 2830105"/>
                <a:gd name="connsiteY126" fmla="*/ 0 h 1456"/>
                <a:gd name="connsiteX127" fmla="*/ 359782 w 2830105"/>
                <a:gd name="connsiteY127" fmla="*/ 0 h 1456"/>
                <a:gd name="connsiteX128" fmla="*/ 362616 w 2830105"/>
                <a:gd name="connsiteY128" fmla="*/ 0 h 1456"/>
                <a:gd name="connsiteX129" fmla="*/ 365448 w 2830105"/>
                <a:gd name="connsiteY129" fmla="*/ 0 h 1456"/>
                <a:gd name="connsiteX130" fmla="*/ 368282 w 2830105"/>
                <a:gd name="connsiteY130" fmla="*/ 0 h 1456"/>
                <a:gd name="connsiteX131" fmla="*/ 371114 w 2830105"/>
                <a:gd name="connsiteY131" fmla="*/ 0 h 1456"/>
                <a:gd name="connsiteX132" fmla="*/ 373948 w 2830105"/>
                <a:gd name="connsiteY132" fmla="*/ 0 h 1456"/>
                <a:gd name="connsiteX133" fmla="*/ 376780 w 2830105"/>
                <a:gd name="connsiteY133" fmla="*/ 0 h 1456"/>
                <a:gd name="connsiteX134" fmla="*/ 379614 w 2830105"/>
                <a:gd name="connsiteY134" fmla="*/ 0 h 1456"/>
                <a:gd name="connsiteX135" fmla="*/ 382446 w 2830105"/>
                <a:gd name="connsiteY135" fmla="*/ 0 h 1456"/>
                <a:gd name="connsiteX136" fmla="*/ 385280 w 2830105"/>
                <a:gd name="connsiteY136" fmla="*/ 0 h 1456"/>
                <a:gd name="connsiteX137" fmla="*/ 388112 w 2830105"/>
                <a:gd name="connsiteY137" fmla="*/ 0 h 1456"/>
                <a:gd name="connsiteX138" fmla="*/ 390946 w 2830105"/>
                <a:gd name="connsiteY138" fmla="*/ 0 h 1456"/>
                <a:gd name="connsiteX139" fmla="*/ 393778 w 2830105"/>
                <a:gd name="connsiteY139" fmla="*/ 0 h 1456"/>
                <a:gd name="connsiteX140" fmla="*/ 396612 w 2830105"/>
                <a:gd name="connsiteY140" fmla="*/ 0 h 1456"/>
                <a:gd name="connsiteX141" fmla="*/ 399444 w 2830105"/>
                <a:gd name="connsiteY141" fmla="*/ 0 h 1456"/>
                <a:gd name="connsiteX142" fmla="*/ 402278 w 2830105"/>
                <a:gd name="connsiteY142" fmla="*/ 0 h 1456"/>
                <a:gd name="connsiteX143" fmla="*/ 405110 w 2830105"/>
                <a:gd name="connsiteY143" fmla="*/ 0 h 1456"/>
                <a:gd name="connsiteX144" fmla="*/ 407944 w 2830105"/>
                <a:gd name="connsiteY144" fmla="*/ 0 h 1456"/>
                <a:gd name="connsiteX145" fmla="*/ 410776 w 2830105"/>
                <a:gd name="connsiteY145" fmla="*/ 0 h 1456"/>
                <a:gd name="connsiteX146" fmla="*/ 413609 w 2830105"/>
                <a:gd name="connsiteY146" fmla="*/ 0 h 1456"/>
                <a:gd name="connsiteX147" fmla="*/ 416442 w 2830105"/>
                <a:gd name="connsiteY147" fmla="*/ 0 h 1456"/>
                <a:gd name="connsiteX148" fmla="*/ 419275 w 2830105"/>
                <a:gd name="connsiteY148" fmla="*/ 0 h 1456"/>
                <a:gd name="connsiteX149" fmla="*/ 422108 w 2830105"/>
                <a:gd name="connsiteY149" fmla="*/ 0 h 1456"/>
                <a:gd name="connsiteX150" fmla="*/ 424940 w 2830105"/>
                <a:gd name="connsiteY150" fmla="*/ 0 h 1456"/>
                <a:gd name="connsiteX151" fmla="*/ 427774 w 2830105"/>
                <a:gd name="connsiteY151" fmla="*/ 0 h 1456"/>
                <a:gd name="connsiteX152" fmla="*/ 430606 w 2830105"/>
                <a:gd name="connsiteY152" fmla="*/ 0 h 1456"/>
                <a:gd name="connsiteX153" fmla="*/ 433440 w 2830105"/>
                <a:gd name="connsiteY153" fmla="*/ 0 h 1456"/>
                <a:gd name="connsiteX154" fmla="*/ 436272 w 2830105"/>
                <a:gd name="connsiteY154" fmla="*/ 0 h 1456"/>
                <a:gd name="connsiteX155" fmla="*/ 439105 w 2830105"/>
                <a:gd name="connsiteY155" fmla="*/ 0 h 1456"/>
                <a:gd name="connsiteX156" fmla="*/ 441938 w 2830105"/>
                <a:gd name="connsiteY156" fmla="*/ 0 h 1456"/>
                <a:gd name="connsiteX157" fmla="*/ 444771 w 2830105"/>
                <a:gd name="connsiteY157" fmla="*/ 0 h 1456"/>
                <a:gd name="connsiteX158" fmla="*/ 447604 w 2830105"/>
                <a:gd name="connsiteY158" fmla="*/ 0 h 1456"/>
                <a:gd name="connsiteX159" fmla="*/ 450437 w 2830105"/>
                <a:gd name="connsiteY159" fmla="*/ 0 h 1456"/>
                <a:gd name="connsiteX160" fmla="*/ 453270 w 2830105"/>
                <a:gd name="connsiteY160" fmla="*/ 0 h 1456"/>
                <a:gd name="connsiteX161" fmla="*/ 456103 w 2830105"/>
                <a:gd name="connsiteY161" fmla="*/ 0 h 1456"/>
                <a:gd name="connsiteX162" fmla="*/ 458936 w 2830105"/>
                <a:gd name="connsiteY162" fmla="*/ 0 h 1456"/>
                <a:gd name="connsiteX163" fmla="*/ 461769 w 2830105"/>
                <a:gd name="connsiteY163" fmla="*/ 0 h 1456"/>
                <a:gd name="connsiteX164" fmla="*/ 464601 w 2830105"/>
                <a:gd name="connsiteY164" fmla="*/ 0 h 1456"/>
                <a:gd name="connsiteX165" fmla="*/ 467435 w 2830105"/>
                <a:gd name="connsiteY165" fmla="*/ 0 h 1456"/>
                <a:gd name="connsiteX166" fmla="*/ 470267 w 2830105"/>
                <a:gd name="connsiteY166" fmla="*/ 0 h 1456"/>
                <a:gd name="connsiteX167" fmla="*/ 473101 w 2830105"/>
                <a:gd name="connsiteY167" fmla="*/ 0 h 1456"/>
                <a:gd name="connsiteX168" fmla="*/ 475933 w 2830105"/>
                <a:gd name="connsiteY168" fmla="*/ 0 h 1456"/>
                <a:gd name="connsiteX169" fmla="*/ 478767 w 2830105"/>
                <a:gd name="connsiteY169" fmla="*/ 0 h 1456"/>
                <a:gd name="connsiteX170" fmla="*/ 481599 w 2830105"/>
                <a:gd name="connsiteY170" fmla="*/ 0 h 1456"/>
                <a:gd name="connsiteX171" fmla="*/ 484433 w 2830105"/>
                <a:gd name="connsiteY171" fmla="*/ 0 h 1456"/>
                <a:gd name="connsiteX172" fmla="*/ 487265 w 2830105"/>
                <a:gd name="connsiteY172" fmla="*/ 0 h 1456"/>
                <a:gd name="connsiteX173" fmla="*/ 490097 w 2830105"/>
                <a:gd name="connsiteY173" fmla="*/ 0 h 1456"/>
                <a:gd name="connsiteX174" fmla="*/ 492931 w 2830105"/>
                <a:gd name="connsiteY174" fmla="*/ 0 h 1456"/>
                <a:gd name="connsiteX175" fmla="*/ 495763 w 2830105"/>
                <a:gd name="connsiteY175" fmla="*/ 0 h 1456"/>
                <a:gd name="connsiteX176" fmla="*/ 498597 w 2830105"/>
                <a:gd name="connsiteY176" fmla="*/ 0 h 1456"/>
                <a:gd name="connsiteX177" fmla="*/ 501429 w 2830105"/>
                <a:gd name="connsiteY177" fmla="*/ 0 h 1456"/>
                <a:gd name="connsiteX178" fmla="*/ 504263 w 2830105"/>
                <a:gd name="connsiteY178" fmla="*/ 0 h 1456"/>
                <a:gd name="connsiteX179" fmla="*/ 507095 w 2830105"/>
                <a:gd name="connsiteY179" fmla="*/ 0 h 1456"/>
                <a:gd name="connsiteX180" fmla="*/ 509929 w 2830105"/>
                <a:gd name="connsiteY180" fmla="*/ 0 h 1456"/>
                <a:gd name="connsiteX181" fmla="*/ 512761 w 2830105"/>
                <a:gd name="connsiteY181" fmla="*/ 0 h 1456"/>
                <a:gd name="connsiteX182" fmla="*/ 515595 w 2830105"/>
                <a:gd name="connsiteY182" fmla="*/ 0 h 1456"/>
                <a:gd name="connsiteX183" fmla="*/ 518427 w 2830105"/>
                <a:gd name="connsiteY183" fmla="*/ 0 h 1456"/>
                <a:gd name="connsiteX184" fmla="*/ 521261 w 2830105"/>
                <a:gd name="connsiteY184" fmla="*/ 0 h 1456"/>
                <a:gd name="connsiteX185" fmla="*/ 524093 w 2830105"/>
                <a:gd name="connsiteY185" fmla="*/ 0 h 1456"/>
                <a:gd name="connsiteX186" fmla="*/ 526927 w 2830105"/>
                <a:gd name="connsiteY186" fmla="*/ 0 h 1456"/>
                <a:gd name="connsiteX187" fmla="*/ 529759 w 2830105"/>
                <a:gd name="connsiteY187" fmla="*/ 0 h 1456"/>
                <a:gd name="connsiteX188" fmla="*/ 532593 w 2830105"/>
                <a:gd name="connsiteY188" fmla="*/ 0 h 1456"/>
                <a:gd name="connsiteX189" fmla="*/ 535425 w 2830105"/>
                <a:gd name="connsiteY189" fmla="*/ 0 h 1456"/>
                <a:gd name="connsiteX190" fmla="*/ 538259 w 2830105"/>
                <a:gd name="connsiteY190" fmla="*/ 0 h 1456"/>
                <a:gd name="connsiteX191" fmla="*/ 541091 w 2830105"/>
                <a:gd name="connsiteY191" fmla="*/ 0 h 1456"/>
                <a:gd name="connsiteX192" fmla="*/ 543925 w 2830105"/>
                <a:gd name="connsiteY192" fmla="*/ 0 h 1456"/>
                <a:gd name="connsiteX193" fmla="*/ 546757 w 2830105"/>
                <a:gd name="connsiteY193" fmla="*/ 0 h 1456"/>
                <a:gd name="connsiteX194" fmla="*/ 549589 w 2830105"/>
                <a:gd name="connsiteY194" fmla="*/ 0 h 1456"/>
                <a:gd name="connsiteX195" fmla="*/ 552423 w 2830105"/>
                <a:gd name="connsiteY195" fmla="*/ 0 h 1456"/>
                <a:gd name="connsiteX196" fmla="*/ 555255 w 2830105"/>
                <a:gd name="connsiteY196" fmla="*/ 0 h 1456"/>
                <a:gd name="connsiteX197" fmla="*/ 558089 w 2830105"/>
                <a:gd name="connsiteY197" fmla="*/ 0 h 1456"/>
                <a:gd name="connsiteX198" fmla="*/ 560921 w 2830105"/>
                <a:gd name="connsiteY198" fmla="*/ 0 h 1456"/>
                <a:gd name="connsiteX199" fmla="*/ 563755 w 2830105"/>
                <a:gd name="connsiteY199" fmla="*/ 0 h 1456"/>
                <a:gd name="connsiteX200" fmla="*/ 566587 w 2830105"/>
                <a:gd name="connsiteY200" fmla="*/ 0 h 1456"/>
                <a:gd name="connsiteX201" fmla="*/ 569421 w 2830105"/>
                <a:gd name="connsiteY201" fmla="*/ 0 h 1456"/>
                <a:gd name="connsiteX202" fmla="*/ 572253 w 2830105"/>
                <a:gd name="connsiteY202" fmla="*/ 0 h 1456"/>
                <a:gd name="connsiteX203" fmla="*/ 575087 w 2830105"/>
                <a:gd name="connsiteY203" fmla="*/ 0 h 1456"/>
                <a:gd name="connsiteX204" fmla="*/ 577919 w 2830105"/>
                <a:gd name="connsiteY204" fmla="*/ 0 h 1456"/>
                <a:gd name="connsiteX205" fmla="*/ 580753 w 2830105"/>
                <a:gd name="connsiteY205" fmla="*/ 0 h 1456"/>
                <a:gd name="connsiteX206" fmla="*/ 583585 w 2830105"/>
                <a:gd name="connsiteY206" fmla="*/ 0 h 1456"/>
                <a:gd name="connsiteX207" fmla="*/ 586419 w 2830105"/>
                <a:gd name="connsiteY207" fmla="*/ 0 h 1456"/>
                <a:gd name="connsiteX208" fmla="*/ 589251 w 2830105"/>
                <a:gd name="connsiteY208" fmla="*/ 0 h 1456"/>
                <a:gd name="connsiteX209" fmla="*/ 592084 w 2830105"/>
                <a:gd name="connsiteY209" fmla="*/ 0 h 1456"/>
                <a:gd name="connsiteX210" fmla="*/ 594917 w 2830105"/>
                <a:gd name="connsiteY210" fmla="*/ 0 h 1456"/>
                <a:gd name="connsiteX211" fmla="*/ 597750 w 2830105"/>
                <a:gd name="connsiteY211" fmla="*/ 0 h 1456"/>
                <a:gd name="connsiteX212" fmla="*/ 600583 w 2830105"/>
                <a:gd name="connsiteY212" fmla="*/ 0 h 1456"/>
                <a:gd name="connsiteX213" fmla="*/ 603416 w 2830105"/>
                <a:gd name="connsiteY213" fmla="*/ 0 h 1456"/>
                <a:gd name="connsiteX214" fmla="*/ 606249 w 2830105"/>
                <a:gd name="connsiteY214" fmla="*/ 0 h 1456"/>
                <a:gd name="connsiteX215" fmla="*/ 609082 w 2830105"/>
                <a:gd name="connsiteY215" fmla="*/ 0 h 1456"/>
                <a:gd name="connsiteX216" fmla="*/ 611915 w 2830105"/>
                <a:gd name="connsiteY216" fmla="*/ 0 h 1456"/>
                <a:gd name="connsiteX217" fmla="*/ 614747 w 2830105"/>
                <a:gd name="connsiteY217" fmla="*/ 0 h 1456"/>
                <a:gd name="connsiteX218" fmla="*/ 617581 w 2830105"/>
                <a:gd name="connsiteY218" fmla="*/ 0 h 1456"/>
                <a:gd name="connsiteX219" fmla="*/ 620413 w 2830105"/>
                <a:gd name="connsiteY219" fmla="*/ 0 h 1456"/>
                <a:gd name="connsiteX220" fmla="*/ 623246 w 2830105"/>
                <a:gd name="connsiteY220" fmla="*/ 0 h 1456"/>
                <a:gd name="connsiteX221" fmla="*/ 626079 w 2830105"/>
                <a:gd name="connsiteY221" fmla="*/ 0 h 1456"/>
                <a:gd name="connsiteX222" fmla="*/ 628912 w 2830105"/>
                <a:gd name="connsiteY222" fmla="*/ 0 h 1456"/>
                <a:gd name="connsiteX223" fmla="*/ 631745 w 2830105"/>
                <a:gd name="connsiteY223" fmla="*/ 0 h 1456"/>
                <a:gd name="connsiteX224" fmla="*/ 634578 w 2830105"/>
                <a:gd name="connsiteY224" fmla="*/ 0 h 1456"/>
                <a:gd name="connsiteX225" fmla="*/ 637411 w 2830105"/>
                <a:gd name="connsiteY225" fmla="*/ 0 h 1456"/>
                <a:gd name="connsiteX226" fmla="*/ 640244 w 2830105"/>
                <a:gd name="connsiteY226" fmla="*/ 0 h 1456"/>
                <a:gd name="connsiteX227" fmla="*/ 643077 w 2830105"/>
                <a:gd name="connsiteY227" fmla="*/ 0 h 1456"/>
                <a:gd name="connsiteX228" fmla="*/ 645910 w 2830105"/>
                <a:gd name="connsiteY228" fmla="*/ 0 h 1456"/>
                <a:gd name="connsiteX229" fmla="*/ 648742 w 2830105"/>
                <a:gd name="connsiteY229" fmla="*/ 0 h 1456"/>
                <a:gd name="connsiteX230" fmla="*/ 651576 w 2830105"/>
                <a:gd name="connsiteY230" fmla="*/ 0 h 1456"/>
                <a:gd name="connsiteX231" fmla="*/ 654408 w 2830105"/>
                <a:gd name="connsiteY231" fmla="*/ 0 h 1456"/>
                <a:gd name="connsiteX232" fmla="*/ 657242 w 2830105"/>
                <a:gd name="connsiteY232" fmla="*/ 0 h 1456"/>
                <a:gd name="connsiteX233" fmla="*/ 660074 w 2830105"/>
                <a:gd name="connsiteY233" fmla="*/ 0 h 1456"/>
                <a:gd name="connsiteX234" fmla="*/ 662908 w 2830105"/>
                <a:gd name="connsiteY234" fmla="*/ 0 h 1456"/>
                <a:gd name="connsiteX235" fmla="*/ 665740 w 2830105"/>
                <a:gd name="connsiteY235" fmla="*/ 0 h 1456"/>
                <a:gd name="connsiteX236" fmla="*/ 668574 w 2830105"/>
                <a:gd name="connsiteY236" fmla="*/ 0 h 1456"/>
                <a:gd name="connsiteX237" fmla="*/ 671406 w 2830105"/>
                <a:gd name="connsiteY237" fmla="*/ 0 h 1456"/>
                <a:gd name="connsiteX238" fmla="*/ 674238 w 2830105"/>
                <a:gd name="connsiteY238" fmla="*/ 0 h 1456"/>
                <a:gd name="connsiteX239" fmla="*/ 677072 w 2830105"/>
                <a:gd name="connsiteY239" fmla="*/ 0 h 1456"/>
                <a:gd name="connsiteX240" fmla="*/ 679904 w 2830105"/>
                <a:gd name="connsiteY240" fmla="*/ 0 h 1456"/>
                <a:gd name="connsiteX241" fmla="*/ 682738 w 2830105"/>
                <a:gd name="connsiteY241" fmla="*/ 0 h 1456"/>
                <a:gd name="connsiteX242" fmla="*/ 685570 w 2830105"/>
                <a:gd name="connsiteY242" fmla="*/ 0 h 1456"/>
                <a:gd name="connsiteX243" fmla="*/ 688404 w 2830105"/>
                <a:gd name="connsiteY243" fmla="*/ 0 h 1456"/>
                <a:gd name="connsiteX244" fmla="*/ 691236 w 2830105"/>
                <a:gd name="connsiteY244" fmla="*/ 0 h 1456"/>
                <a:gd name="connsiteX245" fmla="*/ 694070 w 2830105"/>
                <a:gd name="connsiteY245" fmla="*/ 0 h 1456"/>
                <a:gd name="connsiteX246" fmla="*/ 696902 w 2830105"/>
                <a:gd name="connsiteY246" fmla="*/ 0 h 1456"/>
                <a:gd name="connsiteX247" fmla="*/ 699736 w 2830105"/>
                <a:gd name="connsiteY247" fmla="*/ 0 h 1456"/>
                <a:gd name="connsiteX248" fmla="*/ 702568 w 2830105"/>
                <a:gd name="connsiteY248" fmla="*/ 0 h 1456"/>
                <a:gd name="connsiteX249" fmla="*/ 705402 w 2830105"/>
                <a:gd name="connsiteY249" fmla="*/ 0 h 1456"/>
                <a:gd name="connsiteX250" fmla="*/ 708234 w 2830105"/>
                <a:gd name="connsiteY250" fmla="*/ 0 h 1456"/>
                <a:gd name="connsiteX251" fmla="*/ 711068 w 2830105"/>
                <a:gd name="connsiteY251" fmla="*/ 0 h 1456"/>
                <a:gd name="connsiteX252" fmla="*/ 713900 w 2830105"/>
                <a:gd name="connsiteY252" fmla="*/ 0 h 1456"/>
                <a:gd name="connsiteX253" fmla="*/ 716734 w 2830105"/>
                <a:gd name="connsiteY253" fmla="*/ 0 h 1456"/>
                <a:gd name="connsiteX254" fmla="*/ 719566 w 2830105"/>
                <a:gd name="connsiteY254" fmla="*/ 0 h 1456"/>
                <a:gd name="connsiteX255" fmla="*/ 722400 w 2830105"/>
                <a:gd name="connsiteY255" fmla="*/ 0 h 1456"/>
                <a:gd name="connsiteX256" fmla="*/ 725232 w 2830105"/>
                <a:gd name="connsiteY256" fmla="*/ 0 h 1456"/>
                <a:gd name="connsiteX257" fmla="*/ 728066 w 2830105"/>
                <a:gd name="connsiteY257" fmla="*/ 0 h 1456"/>
                <a:gd name="connsiteX258" fmla="*/ 730898 w 2830105"/>
                <a:gd name="connsiteY258" fmla="*/ 0 h 1456"/>
                <a:gd name="connsiteX259" fmla="*/ 733732 w 2830105"/>
                <a:gd name="connsiteY259" fmla="*/ 0 h 1456"/>
                <a:gd name="connsiteX260" fmla="*/ 736564 w 2830105"/>
                <a:gd name="connsiteY260" fmla="*/ 0 h 1456"/>
                <a:gd name="connsiteX261" fmla="*/ 739396 w 2830105"/>
                <a:gd name="connsiteY261" fmla="*/ 0 h 1456"/>
                <a:gd name="connsiteX262" fmla="*/ 742230 w 2830105"/>
                <a:gd name="connsiteY262" fmla="*/ 0 h 1456"/>
                <a:gd name="connsiteX263" fmla="*/ 745062 w 2830105"/>
                <a:gd name="connsiteY263" fmla="*/ 0 h 1456"/>
                <a:gd name="connsiteX264" fmla="*/ 747896 w 2830105"/>
                <a:gd name="connsiteY264" fmla="*/ 0 h 1456"/>
                <a:gd name="connsiteX265" fmla="*/ 750728 w 2830105"/>
                <a:gd name="connsiteY265" fmla="*/ 0 h 1456"/>
                <a:gd name="connsiteX266" fmla="*/ 753562 w 2830105"/>
                <a:gd name="connsiteY266" fmla="*/ 0 h 1456"/>
                <a:gd name="connsiteX267" fmla="*/ 756394 w 2830105"/>
                <a:gd name="connsiteY267" fmla="*/ 0 h 1456"/>
                <a:gd name="connsiteX268" fmla="*/ 759228 w 2830105"/>
                <a:gd name="connsiteY268" fmla="*/ 0 h 1456"/>
                <a:gd name="connsiteX269" fmla="*/ 762060 w 2830105"/>
                <a:gd name="connsiteY269" fmla="*/ 0 h 1456"/>
                <a:gd name="connsiteX270" fmla="*/ 764894 w 2830105"/>
                <a:gd name="connsiteY270" fmla="*/ 0 h 1456"/>
                <a:gd name="connsiteX271" fmla="*/ 767726 w 2830105"/>
                <a:gd name="connsiteY271" fmla="*/ 0 h 1456"/>
                <a:gd name="connsiteX272" fmla="*/ 770559 w 2830105"/>
                <a:gd name="connsiteY272" fmla="*/ 0 h 1456"/>
                <a:gd name="connsiteX273" fmla="*/ 773392 w 2830105"/>
                <a:gd name="connsiteY273" fmla="*/ 0 h 1456"/>
                <a:gd name="connsiteX274" fmla="*/ 776225 w 2830105"/>
                <a:gd name="connsiteY274" fmla="*/ 0 h 1456"/>
                <a:gd name="connsiteX275" fmla="*/ 779058 w 2830105"/>
                <a:gd name="connsiteY275" fmla="*/ 0 h 1456"/>
                <a:gd name="connsiteX276" fmla="*/ 781891 w 2830105"/>
                <a:gd name="connsiteY276" fmla="*/ 0 h 1456"/>
                <a:gd name="connsiteX277" fmla="*/ 784724 w 2830105"/>
                <a:gd name="connsiteY277" fmla="*/ 0 h 1456"/>
                <a:gd name="connsiteX278" fmla="*/ 787557 w 2830105"/>
                <a:gd name="connsiteY278" fmla="*/ 0 h 1456"/>
                <a:gd name="connsiteX279" fmla="*/ 790390 w 2830105"/>
                <a:gd name="connsiteY279" fmla="*/ 0 h 1456"/>
                <a:gd name="connsiteX280" fmla="*/ 793223 w 2830105"/>
                <a:gd name="connsiteY280" fmla="*/ 0 h 1456"/>
                <a:gd name="connsiteX281" fmla="*/ 796055 w 2830105"/>
                <a:gd name="connsiteY281" fmla="*/ 0 h 1456"/>
                <a:gd name="connsiteX282" fmla="*/ 798889 w 2830105"/>
                <a:gd name="connsiteY282" fmla="*/ 0 h 1456"/>
                <a:gd name="connsiteX283" fmla="*/ 801721 w 2830105"/>
                <a:gd name="connsiteY283" fmla="*/ 0 h 1456"/>
                <a:gd name="connsiteX284" fmla="*/ 804554 w 2830105"/>
                <a:gd name="connsiteY284" fmla="*/ 0 h 1456"/>
                <a:gd name="connsiteX285" fmla="*/ 807387 w 2830105"/>
                <a:gd name="connsiteY285" fmla="*/ 0 h 1456"/>
                <a:gd name="connsiteX286" fmla="*/ 810220 w 2830105"/>
                <a:gd name="connsiteY286" fmla="*/ 0 h 1456"/>
                <a:gd name="connsiteX287" fmla="*/ 813053 w 2830105"/>
                <a:gd name="connsiteY287" fmla="*/ 0 h 1456"/>
                <a:gd name="connsiteX288" fmla="*/ 815886 w 2830105"/>
                <a:gd name="connsiteY288" fmla="*/ 0 h 1456"/>
                <a:gd name="connsiteX289" fmla="*/ 818719 w 2830105"/>
                <a:gd name="connsiteY289" fmla="*/ 0 h 1456"/>
                <a:gd name="connsiteX290" fmla="*/ 821551 w 2830105"/>
                <a:gd name="connsiteY290" fmla="*/ 0 h 1456"/>
                <a:gd name="connsiteX291" fmla="*/ 824385 w 2830105"/>
                <a:gd name="connsiteY291" fmla="*/ 0 h 1456"/>
                <a:gd name="connsiteX292" fmla="*/ 827217 w 2830105"/>
                <a:gd name="connsiteY292" fmla="*/ 0 h 1456"/>
                <a:gd name="connsiteX293" fmla="*/ 830051 w 2830105"/>
                <a:gd name="connsiteY293" fmla="*/ 0 h 1456"/>
                <a:gd name="connsiteX294" fmla="*/ 832883 w 2830105"/>
                <a:gd name="connsiteY294" fmla="*/ 0 h 1456"/>
                <a:gd name="connsiteX295" fmla="*/ 835717 w 2830105"/>
                <a:gd name="connsiteY295" fmla="*/ 0 h 1456"/>
                <a:gd name="connsiteX296" fmla="*/ 838549 w 2830105"/>
                <a:gd name="connsiteY296" fmla="*/ 0 h 1456"/>
                <a:gd name="connsiteX297" fmla="*/ 841383 w 2830105"/>
                <a:gd name="connsiteY297" fmla="*/ 0 h 1456"/>
                <a:gd name="connsiteX298" fmla="*/ 844215 w 2830105"/>
                <a:gd name="connsiteY298" fmla="*/ 0 h 1456"/>
                <a:gd name="connsiteX299" fmla="*/ 847049 w 2830105"/>
                <a:gd name="connsiteY299" fmla="*/ 0 h 1456"/>
                <a:gd name="connsiteX300" fmla="*/ 849881 w 2830105"/>
                <a:gd name="connsiteY300" fmla="*/ 0 h 1456"/>
                <a:gd name="connsiteX301" fmla="*/ 852715 w 2830105"/>
                <a:gd name="connsiteY301" fmla="*/ 0 h 1456"/>
                <a:gd name="connsiteX302" fmla="*/ 855547 w 2830105"/>
                <a:gd name="connsiteY302" fmla="*/ 0 h 1456"/>
                <a:gd name="connsiteX303" fmla="*/ 858381 w 2830105"/>
                <a:gd name="connsiteY303" fmla="*/ 0 h 1456"/>
                <a:gd name="connsiteX304" fmla="*/ 861213 w 2830105"/>
                <a:gd name="connsiteY304" fmla="*/ 0 h 1456"/>
                <a:gd name="connsiteX305" fmla="*/ 864045 w 2830105"/>
                <a:gd name="connsiteY305" fmla="*/ 0 h 1456"/>
                <a:gd name="connsiteX306" fmla="*/ 866879 w 2830105"/>
                <a:gd name="connsiteY306" fmla="*/ 0 h 1456"/>
                <a:gd name="connsiteX307" fmla="*/ 869711 w 2830105"/>
                <a:gd name="connsiteY307" fmla="*/ 0 h 1456"/>
                <a:gd name="connsiteX308" fmla="*/ 872545 w 2830105"/>
                <a:gd name="connsiteY308" fmla="*/ 0 h 1456"/>
                <a:gd name="connsiteX309" fmla="*/ 875377 w 2830105"/>
                <a:gd name="connsiteY309" fmla="*/ 0 h 1456"/>
                <a:gd name="connsiteX310" fmla="*/ 878211 w 2830105"/>
                <a:gd name="connsiteY310" fmla="*/ 0 h 1456"/>
                <a:gd name="connsiteX311" fmla="*/ 881043 w 2830105"/>
                <a:gd name="connsiteY311" fmla="*/ 0 h 1456"/>
                <a:gd name="connsiteX312" fmla="*/ 883877 w 2830105"/>
                <a:gd name="connsiteY312" fmla="*/ 0 h 1456"/>
                <a:gd name="connsiteX313" fmla="*/ 886709 w 2830105"/>
                <a:gd name="connsiteY313" fmla="*/ 0 h 1456"/>
                <a:gd name="connsiteX314" fmla="*/ 889543 w 2830105"/>
                <a:gd name="connsiteY314" fmla="*/ 0 h 1456"/>
                <a:gd name="connsiteX315" fmla="*/ 892375 w 2830105"/>
                <a:gd name="connsiteY315" fmla="*/ 0 h 1456"/>
                <a:gd name="connsiteX316" fmla="*/ 895209 w 2830105"/>
                <a:gd name="connsiteY316" fmla="*/ 0 h 1456"/>
                <a:gd name="connsiteX317" fmla="*/ 898041 w 2830105"/>
                <a:gd name="connsiteY317" fmla="*/ 0 h 1456"/>
                <a:gd name="connsiteX318" fmla="*/ 900875 w 2830105"/>
                <a:gd name="connsiteY318" fmla="*/ 0 h 1456"/>
                <a:gd name="connsiteX319" fmla="*/ 903707 w 2830105"/>
                <a:gd name="connsiteY319" fmla="*/ 0 h 1456"/>
                <a:gd name="connsiteX320" fmla="*/ 906541 w 2830105"/>
                <a:gd name="connsiteY320" fmla="*/ 0 h 1456"/>
                <a:gd name="connsiteX321" fmla="*/ 909373 w 2830105"/>
                <a:gd name="connsiteY321" fmla="*/ 0 h 1456"/>
                <a:gd name="connsiteX322" fmla="*/ 912207 w 2830105"/>
                <a:gd name="connsiteY322" fmla="*/ 0 h 1456"/>
                <a:gd name="connsiteX323" fmla="*/ 915039 w 2830105"/>
                <a:gd name="connsiteY323" fmla="*/ 0 h 1456"/>
                <a:gd name="connsiteX324" fmla="*/ 917873 w 2830105"/>
                <a:gd name="connsiteY324" fmla="*/ 0 h 1456"/>
                <a:gd name="connsiteX325" fmla="*/ 920705 w 2830105"/>
                <a:gd name="connsiteY325" fmla="*/ 0 h 1456"/>
                <a:gd name="connsiteX326" fmla="*/ 923538 w 2830105"/>
                <a:gd name="connsiteY326" fmla="*/ 0 h 1456"/>
                <a:gd name="connsiteX327" fmla="*/ 926371 w 2830105"/>
                <a:gd name="connsiteY327" fmla="*/ 0 h 1456"/>
                <a:gd name="connsiteX328" fmla="*/ 929203 w 2830105"/>
                <a:gd name="connsiteY328" fmla="*/ 0 h 1456"/>
                <a:gd name="connsiteX329" fmla="*/ 932037 w 2830105"/>
                <a:gd name="connsiteY329" fmla="*/ 0 h 1456"/>
                <a:gd name="connsiteX330" fmla="*/ 934869 w 2830105"/>
                <a:gd name="connsiteY330" fmla="*/ 0 h 1456"/>
                <a:gd name="connsiteX331" fmla="*/ 937703 w 2830105"/>
                <a:gd name="connsiteY331" fmla="*/ 0 h 1456"/>
                <a:gd name="connsiteX332" fmla="*/ 940535 w 2830105"/>
                <a:gd name="connsiteY332" fmla="*/ 0 h 1456"/>
                <a:gd name="connsiteX333" fmla="*/ 943369 w 2830105"/>
                <a:gd name="connsiteY333" fmla="*/ 0 h 1456"/>
                <a:gd name="connsiteX334" fmla="*/ 946198 w 2830105"/>
                <a:gd name="connsiteY334" fmla="*/ 0 h 1456"/>
                <a:gd name="connsiteX335" fmla="*/ 949039 w 2830105"/>
                <a:gd name="connsiteY335" fmla="*/ 0 h 1456"/>
                <a:gd name="connsiteX336" fmla="*/ 951865 w 2830105"/>
                <a:gd name="connsiteY336" fmla="*/ 0 h 1456"/>
                <a:gd name="connsiteX337" fmla="*/ 954706 w 2830105"/>
                <a:gd name="connsiteY337" fmla="*/ 0 h 1456"/>
                <a:gd name="connsiteX338" fmla="*/ 957533 w 2830105"/>
                <a:gd name="connsiteY338" fmla="*/ 0 h 1456"/>
                <a:gd name="connsiteX339" fmla="*/ 960359 w 2830105"/>
                <a:gd name="connsiteY339" fmla="*/ 0 h 1456"/>
                <a:gd name="connsiteX340" fmla="*/ 963200 w 2830105"/>
                <a:gd name="connsiteY340" fmla="*/ 0 h 1456"/>
                <a:gd name="connsiteX341" fmla="*/ 966026 w 2830105"/>
                <a:gd name="connsiteY341" fmla="*/ 0 h 1456"/>
                <a:gd name="connsiteX342" fmla="*/ 968867 w 2830105"/>
                <a:gd name="connsiteY342" fmla="*/ 0 h 1456"/>
                <a:gd name="connsiteX343" fmla="*/ 971694 w 2830105"/>
                <a:gd name="connsiteY343" fmla="*/ 0 h 1456"/>
                <a:gd name="connsiteX344" fmla="*/ 974535 w 2830105"/>
                <a:gd name="connsiteY344" fmla="*/ 0 h 1456"/>
                <a:gd name="connsiteX345" fmla="*/ 977361 w 2830105"/>
                <a:gd name="connsiteY345" fmla="*/ 0 h 1456"/>
                <a:gd name="connsiteX346" fmla="*/ 980202 w 2830105"/>
                <a:gd name="connsiteY346" fmla="*/ 0 h 1456"/>
                <a:gd name="connsiteX347" fmla="*/ 983029 w 2830105"/>
                <a:gd name="connsiteY347" fmla="*/ 0 h 1456"/>
                <a:gd name="connsiteX348" fmla="*/ 985870 w 2830105"/>
                <a:gd name="connsiteY348" fmla="*/ 0 h 1456"/>
                <a:gd name="connsiteX349" fmla="*/ 988696 w 2830105"/>
                <a:gd name="connsiteY349" fmla="*/ 0 h 1456"/>
                <a:gd name="connsiteX350" fmla="*/ 991523 w 2830105"/>
                <a:gd name="connsiteY350" fmla="*/ 0 h 1456"/>
                <a:gd name="connsiteX351" fmla="*/ 994363 w 2830105"/>
                <a:gd name="connsiteY351" fmla="*/ 0 h 1456"/>
                <a:gd name="connsiteX352" fmla="*/ 997190 w 2830105"/>
                <a:gd name="connsiteY352" fmla="*/ 0 h 1456"/>
                <a:gd name="connsiteX353" fmla="*/ 1000031 w 2830105"/>
                <a:gd name="connsiteY353" fmla="*/ 0 h 1456"/>
                <a:gd name="connsiteX354" fmla="*/ 1002857 w 2830105"/>
                <a:gd name="connsiteY354" fmla="*/ 0 h 1456"/>
                <a:gd name="connsiteX355" fmla="*/ 1005698 w 2830105"/>
                <a:gd name="connsiteY355" fmla="*/ 0 h 1456"/>
                <a:gd name="connsiteX356" fmla="*/ 1008525 w 2830105"/>
                <a:gd name="connsiteY356" fmla="*/ 0 h 1456"/>
                <a:gd name="connsiteX357" fmla="*/ 1011366 w 2830105"/>
                <a:gd name="connsiteY357" fmla="*/ 0 h 1456"/>
                <a:gd name="connsiteX358" fmla="*/ 1014192 w 2830105"/>
                <a:gd name="connsiteY358" fmla="*/ 0 h 1456"/>
                <a:gd name="connsiteX359" fmla="*/ 1017019 w 2830105"/>
                <a:gd name="connsiteY359" fmla="*/ 0 h 1456"/>
                <a:gd name="connsiteX360" fmla="*/ 1019859 w 2830105"/>
                <a:gd name="connsiteY360" fmla="*/ 0 h 1456"/>
                <a:gd name="connsiteX361" fmla="*/ 1022686 w 2830105"/>
                <a:gd name="connsiteY361" fmla="*/ 0 h 1456"/>
                <a:gd name="connsiteX362" fmla="*/ 1025527 w 2830105"/>
                <a:gd name="connsiteY362" fmla="*/ 0 h 1456"/>
                <a:gd name="connsiteX363" fmla="*/ 1028353 w 2830105"/>
                <a:gd name="connsiteY363" fmla="*/ 0 h 1456"/>
                <a:gd name="connsiteX364" fmla="*/ 1031194 w 2830105"/>
                <a:gd name="connsiteY364" fmla="*/ 0 h 1456"/>
                <a:gd name="connsiteX365" fmla="*/ 1034021 w 2830105"/>
                <a:gd name="connsiteY365" fmla="*/ 0 h 1456"/>
                <a:gd name="connsiteX366" fmla="*/ 1036862 w 2830105"/>
                <a:gd name="connsiteY366" fmla="*/ 0 h 1456"/>
                <a:gd name="connsiteX367" fmla="*/ 1039688 w 2830105"/>
                <a:gd name="connsiteY367" fmla="*/ 0 h 1456"/>
                <a:gd name="connsiteX368" fmla="*/ 1042515 w 2830105"/>
                <a:gd name="connsiteY368" fmla="*/ 0 h 1456"/>
                <a:gd name="connsiteX369" fmla="*/ 1045355 w 2830105"/>
                <a:gd name="connsiteY369" fmla="*/ 0 h 1456"/>
                <a:gd name="connsiteX370" fmla="*/ 1048182 w 2830105"/>
                <a:gd name="connsiteY370" fmla="*/ 0 h 1456"/>
                <a:gd name="connsiteX371" fmla="*/ 1051023 w 2830105"/>
                <a:gd name="connsiteY371" fmla="*/ 0 h 1456"/>
                <a:gd name="connsiteX372" fmla="*/ 1053849 w 2830105"/>
                <a:gd name="connsiteY372" fmla="*/ 0 h 1456"/>
                <a:gd name="connsiteX373" fmla="*/ 1056690 w 2830105"/>
                <a:gd name="connsiteY373" fmla="*/ 0 h 1456"/>
                <a:gd name="connsiteX374" fmla="*/ 1059517 w 2830105"/>
                <a:gd name="connsiteY374" fmla="*/ 0 h 1456"/>
                <a:gd name="connsiteX375" fmla="*/ 1062358 w 2830105"/>
                <a:gd name="connsiteY375" fmla="*/ 0 h 1456"/>
                <a:gd name="connsiteX376" fmla="*/ 1065184 w 2830105"/>
                <a:gd name="connsiteY376" fmla="*/ 0 h 1456"/>
                <a:gd name="connsiteX377" fmla="*/ 1068011 w 2830105"/>
                <a:gd name="connsiteY377" fmla="*/ 0 h 1456"/>
                <a:gd name="connsiteX378" fmla="*/ 1070851 w 2830105"/>
                <a:gd name="connsiteY378" fmla="*/ 0 h 1456"/>
                <a:gd name="connsiteX379" fmla="*/ 1073678 w 2830105"/>
                <a:gd name="connsiteY379" fmla="*/ 0 h 1456"/>
                <a:gd name="connsiteX380" fmla="*/ 1076519 w 2830105"/>
                <a:gd name="connsiteY380" fmla="*/ 0 h 1456"/>
                <a:gd name="connsiteX381" fmla="*/ 1079345 w 2830105"/>
                <a:gd name="connsiteY381" fmla="*/ 0 h 1456"/>
                <a:gd name="connsiteX382" fmla="*/ 1082186 w 2830105"/>
                <a:gd name="connsiteY382" fmla="*/ 0 h 1456"/>
                <a:gd name="connsiteX383" fmla="*/ 1085013 w 2830105"/>
                <a:gd name="connsiteY383" fmla="*/ 0 h 1456"/>
                <a:gd name="connsiteX384" fmla="*/ 1087854 w 2830105"/>
                <a:gd name="connsiteY384" fmla="*/ 0 h 1456"/>
                <a:gd name="connsiteX385" fmla="*/ 1090680 w 2830105"/>
                <a:gd name="connsiteY385" fmla="*/ 0 h 1456"/>
                <a:gd name="connsiteX386" fmla="*/ 1093521 w 2830105"/>
                <a:gd name="connsiteY386" fmla="*/ 0 h 1456"/>
                <a:gd name="connsiteX387" fmla="*/ 1096347 w 2830105"/>
                <a:gd name="connsiteY387" fmla="*/ 0 h 1456"/>
                <a:gd name="connsiteX388" fmla="*/ 1099174 w 2830105"/>
                <a:gd name="connsiteY388" fmla="*/ 0 h 1456"/>
                <a:gd name="connsiteX389" fmla="*/ 1102015 w 2830105"/>
                <a:gd name="connsiteY389" fmla="*/ 0 h 1456"/>
                <a:gd name="connsiteX390" fmla="*/ 1104841 w 2830105"/>
                <a:gd name="connsiteY390" fmla="*/ 0 h 1456"/>
                <a:gd name="connsiteX391" fmla="*/ 1107682 w 2830105"/>
                <a:gd name="connsiteY391" fmla="*/ 0 h 1456"/>
                <a:gd name="connsiteX392" fmla="*/ 1110509 w 2830105"/>
                <a:gd name="connsiteY392" fmla="*/ 0 h 1456"/>
                <a:gd name="connsiteX393" fmla="*/ 1113350 w 2830105"/>
                <a:gd name="connsiteY393" fmla="*/ 0 h 1456"/>
                <a:gd name="connsiteX394" fmla="*/ 1116176 w 2830105"/>
                <a:gd name="connsiteY394" fmla="*/ 0 h 1456"/>
                <a:gd name="connsiteX395" fmla="*/ 1119017 w 2830105"/>
                <a:gd name="connsiteY395" fmla="*/ 0 h 1456"/>
                <a:gd name="connsiteX396" fmla="*/ 1121844 w 2830105"/>
                <a:gd name="connsiteY396" fmla="*/ 0 h 1456"/>
                <a:gd name="connsiteX397" fmla="*/ 1124670 w 2830105"/>
                <a:gd name="connsiteY397" fmla="*/ 0 h 1456"/>
                <a:gd name="connsiteX398" fmla="*/ 1127511 w 2830105"/>
                <a:gd name="connsiteY398" fmla="*/ 0 h 1456"/>
                <a:gd name="connsiteX399" fmla="*/ 1130337 w 2830105"/>
                <a:gd name="connsiteY399" fmla="*/ 0 h 1456"/>
                <a:gd name="connsiteX400" fmla="*/ 1133178 w 2830105"/>
                <a:gd name="connsiteY400" fmla="*/ 0 h 1456"/>
                <a:gd name="connsiteX401" fmla="*/ 1136005 w 2830105"/>
                <a:gd name="connsiteY401" fmla="*/ 0 h 1456"/>
                <a:gd name="connsiteX402" fmla="*/ 1138846 w 2830105"/>
                <a:gd name="connsiteY402" fmla="*/ 0 h 1456"/>
                <a:gd name="connsiteX403" fmla="*/ 1141672 w 2830105"/>
                <a:gd name="connsiteY403" fmla="*/ 0 h 1456"/>
                <a:gd name="connsiteX404" fmla="*/ 1144513 w 2830105"/>
                <a:gd name="connsiteY404" fmla="*/ 0 h 1456"/>
                <a:gd name="connsiteX405" fmla="*/ 1147340 w 2830105"/>
                <a:gd name="connsiteY405" fmla="*/ 0 h 1456"/>
                <a:gd name="connsiteX406" fmla="*/ 1150166 w 2830105"/>
                <a:gd name="connsiteY406" fmla="*/ 0 h 1456"/>
                <a:gd name="connsiteX407" fmla="*/ 1153007 w 2830105"/>
                <a:gd name="connsiteY407" fmla="*/ 0 h 1456"/>
                <a:gd name="connsiteX408" fmla="*/ 1155833 w 2830105"/>
                <a:gd name="connsiteY408" fmla="*/ 0 h 1456"/>
                <a:gd name="connsiteX409" fmla="*/ 1158674 w 2830105"/>
                <a:gd name="connsiteY409" fmla="*/ 0 h 1456"/>
                <a:gd name="connsiteX410" fmla="*/ 1161501 w 2830105"/>
                <a:gd name="connsiteY410" fmla="*/ 0 h 1456"/>
                <a:gd name="connsiteX411" fmla="*/ 1164342 w 2830105"/>
                <a:gd name="connsiteY411" fmla="*/ 0 h 1456"/>
                <a:gd name="connsiteX412" fmla="*/ 1167168 w 2830105"/>
                <a:gd name="connsiteY412" fmla="*/ 0 h 1456"/>
                <a:gd name="connsiteX413" fmla="*/ 1170009 w 2830105"/>
                <a:gd name="connsiteY413" fmla="*/ 0 h 1456"/>
                <a:gd name="connsiteX414" fmla="*/ 1172836 w 2830105"/>
                <a:gd name="connsiteY414" fmla="*/ 0 h 1456"/>
                <a:gd name="connsiteX415" fmla="*/ 1175677 w 2830105"/>
                <a:gd name="connsiteY415" fmla="*/ 0 h 1456"/>
                <a:gd name="connsiteX416" fmla="*/ 1178503 w 2830105"/>
                <a:gd name="connsiteY416" fmla="*/ 0 h 1456"/>
                <a:gd name="connsiteX417" fmla="*/ 1181329 w 2830105"/>
                <a:gd name="connsiteY417" fmla="*/ 0 h 1456"/>
                <a:gd name="connsiteX418" fmla="*/ 1184170 w 2830105"/>
                <a:gd name="connsiteY418" fmla="*/ 0 h 1456"/>
                <a:gd name="connsiteX419" fmla="*/ 1186997 w 2830105"/>
                <a:gd name="connsiteY419" fmla="*/ 0 h 1456"/>
                <a:gd name="connsiteX420" fmla="*/ 1189838 w 2830105"/>
                <a:gd name="connsiteY420" fmla="*/ 0 h 1456"/>
                <a:gd name="connsiteX421" fmla="*/ 1192664 w 2830105"/>
                <a:gd name="connsiteY421" fmla="*/ 0 h 1456"/>
                <a:gd name="connsiteX422" fmla="*/ 1195505 w 2830105"/>
                <a:gd name="connsiteY422" fmla="*/ 0 h 1456"/>
                <a:gd name="connsiteX423" fmla="*/ 1198332 w 2830105"/>
                <a:gd name="connsiteY423" fmla="*/ 0 h 1456"/>
                <a:gd name="connsiteX424" fmla="*/ 1201173 w 2830105"/>
                <a:gd name="connsiteY424" fmla="*/ 0 h 1456"/>
                <a:gd name="connsiteX425" fmla="*/ 1203999 w 2830105"/>
                <a:gd name="connsiteY425" fmla="*/ 0 h 1456"/>
                <a:gd name="connsiteX426" fmla="*/ 1206825 w 2830105"/>
                <a:gd name="connsiteY426" fmla="*/ 0 h 1456"/>
                <a:gd name="connsiteX427" fmla="*/ 1209666 w 2830105"/>
                <a:gd name="connsiteY427" fmla="*/ 0 h 1456"/>
                <a:gd name="connsiteX428" fmla="*/ 1212493 w 2830105"/>
                <a:gd name="connsiteY428" fmla="*/ 0 h 1456"/>
                <a:gd name="connsiteX429" fmla="*/ 1215334 w 2830105"/>
                <a:gd name="connsiteY429" fmla="*/ 0 h 1456"/>
                <a:gd name="connsiteX430" fmla="*/ 1218160 w 2830105"/>
                <a:gd name="connsiteY430" fmla="*/ 0 h 1456"/>
                <a:gd name="connsiteX431" fmla="*/ 1221001 w 2830105"/>
                <a:gd name="connsiteY431" fmla="*/ 0 h 1456"/>
                <a:gd name="connsiteX432" fmla="*/ 1223828 w 2830105"/>
                <a:gd name="connsiteY432" fmla="*/ 0 h 1456"/>
                <a:gd name="connsiteX433" fmla="*/ 1226669 w 2830105"/>
                <a:gd name="connsiteY433" fmla="*/ 0 h 1456"/>
                <a:gd name="connsiteX434" fmla="*/ 1229495 w 2830105"/>
                <a:gd name="connsiteY434" fmla="*/ 0 h 1456"/>
                <a:gd name="connsiteX435" fmla="*/ 1232321 w 2830105"/>
                <a:gd name="connsiteY435" fmla="*/ 0 h 1456"/>
                <a:gd name="connsiteX436" fmla="*/ 1235162 w 2830105"/>
                <a:gd name="connsiteY436" fmla="*/ 0 h 1456"/>
                <a:gd name="connsiteX437" fmla="*/ 1237989 w 2830105"/>
                <a:gd name="connsiteY437" fmla="*/ 0 h 1456"/>
                <a:gd name="connsiteX438" fmla="*/ 1240830 w 2830105"/>
                <a:gd name="connsiteY438" fmla="*/ 0 h 1456"/>
                <a:gd name="connsiteX439" fmla="*/ 1243656 w 2830105"/>
                <a:gd name="connsiteY439" fmla="*/ 0 h 1456"/>
                <a:gd name="connsiteX440" fmla="*/ 1246497 w 2830105"/>
                <a:gd name="connsiteY440" fmla="*/ 0 h 1456"/>
                <a:gd name="connsiteX441" fmla="*/ 1249324 w 2830105"/>
                <a:gd name="connsiteY441" fmla="*/ 0 h 1456"/>
                <a:gd name="connsiteX442" fmla="*/ 1252165 w 2830105"/>
                <a:gd name="connsiteY442" fmla="*/ 0 h 1456"/>
                <a:gd name="connsiteX443" fmla="*/ 1254991 w 2830105"/>
                <a:gd name="connsiteY443" fmla="*/ 0 h 1456"/>
                <a:gd name="connsiteX444" fmla="*/ 1257817 w 2830105"/>
                <a:gd name="connsiteY444" fmla="*/ 0 h 1456"/>
                <a:gd name="connsiteX445" fmla="*/ 1260658 w 2830105"/>
                <a:gd name="connsiteY445" fmla="*/ 0 h 1456"/>
                <a:gd name="connsiteX446" fmla="*/ 1263485 w 2830105"/>
                <a:gd name="connsiteY446" fmla="*/ 0 h 1456"/>
                <a:gd name="connsiteX447" fmla="*/ 1266326 w 2830105"/>
                <a:gd name="connsiteY447" fmla="*/ 0 h 1456"/>
                <a:gd name="connsiteX448" fmla="*/ 1269152 w 2830105"/>
                <a:gd name="connsiteY448" fmla="*/ 0 h 1456"/>
                <a:gd name="connsiteX449" fmla="*/ 1271993 w 2830105"/>
                <a:gd name="connsiteY449" fmla="*/ 0 h 1456"/>
                <a:gd name="connsiteX450" fmla="*/ 1274820 w 2830105"/>
                <a:gd name="connsiteY450" fmla="*/ 0 h 1456"/>
                <a:gd name="connsiteX451" fmla="*/ 1277661 w 2830105"/>
                <a:gd name="connsiteY451" fmla="*/ 0 h 1456"/>
                <a:gd name="connsiteX452" fmla="*/ 1280487 w 2830105"/>
                <a:gd name="connsiteY452" fmla="*/ 0 h 1456"/>
                <a:gd name="connsiteX453" fmla="*/ 1283328 w 2830105"/>
                <a:gd name="connsiteY453" fmla="*/ 0 h 1456"/>
                <a:gd name="connsiteX454" fmla="*/ 1286154 w 2830105"/>
                <a:gd name="connsiteY454" fmla="*/ 0 h 1456"/>
                <a:gd name="connsiteX455" fmla="*/ 1288981 w 2830105"/>
                <a:gd name="connsiteY455" fmla="*/ 0 h 1456"/>
                <a:gd name="connsiteX456" fmla="*/ 1291822 w 2830105"/>
                <a:gd name="connsiteY456" fmla="*/ 0 h 1456"/>
                <a:gd name="connsiteX457" fmla="*/ 1294648 w 2830105"/>
                <a:gd name="connsiteY457" fmla="*/ 0 h 1456"/>
                <a:gd name="connsiteX458" fmla="*/ 1297489 w 2830105"/>
                <a:gd name="connsiteY458" fmla="*/ 0 h 1456"/>
                <a:gd name="connsiteX459" fmla="*/ 1300316 w 2830105"/>
                <a:gd name="connsiteY459" fmla="*/ 0 h 1456"/>
                <a:gd name="connsiteX460" fmla="*/ 1303157 w 2830105"/>
                <a:gd name="connsiteY460" fmla="*/ 0 h 1456"/>
                <a:gd name="connsiteX461" fmla="*/ 1305983 w 2830105"/>
                <a:gd name="connsiteY461" fmla="*/ 0 h 1456"/>
                <a:gd name="connsiteX462" fmla="*/ 1308824 w 2830105"/>
                <a:gd name="connsiteY462" fmla="*/ 0 h 1456"/>
                <a:gd name="connsiteX463" fmla="*/ 1311650 w 2830105"/>
                <a:gd name="connsiteY463" fmla="*/ 0 h 1456"/>
                <a:gd name="connsiteX464" fmla="*/ 1314477 w 2830105"/>
                <a:gd name="connsiteY464" fmla="*/ 0 h 1456"/>
                <a:gd name="connsiteX465" fmla="*/ 1317318 w 2830105"/>
                <a:gd name="connsiteY465" fmla="*/ 0 h 1456"/>
                <a:gd name="connsiteX466" fmla="*/ 1320144 w 2830105"/>
                <a:gd name="connsiteY466" fmla="*/ 0 h 1456"/>
                <a:gd name="connsiteX467" fmla="*/ 1322985 w 2830105"/>
                <a:gd name="connsiteY467" fmla="*/ 0 h 1456"/>
                <a:gd name="connsiteX468" fmla="*/ 1325812 w 2830105"/>
                <a:gd name="connsiteY468" fmla="*/ 0 h 1456"/>
                <a:gd name="connsiteX469" fmla="*/ 1328653 w 2830105"/>
                <a:gd name="connsiteY469" fmla="*/ 0 h 1456"/>
                <a:gd name="connsiteX470" fmla="*/ 1331479 w 2830105"/>
                <a:gd name="connsiteY470" fmla="*/ 0 h 1456"/>
                <a:gd name="connsiteX471" fmla="*/ 1334320 w 2830105"/>
                <a:gd name="connsiteY471" fmla="*/ 0 h 1456"/>
                <a:gd name="connsiteX472" fmla="*/ 1337146 w 2830105"/>
                <a:gd name="connsiteY472" fmla="*/ 0 h 1456"/>
                <a:gd name="connsiteX473" fmla="*/ 1339973 w 2830105"/>
                <a:gd name="connsiteY473" fmla="*/ 0 h 1456"/>
                <a:gd name="connsiteX474" fmla="*/ 1342814 w 2830105"/>
                <a:gd name="connsiteY474" fmla="*/ 0 h 1456"/>
                <a:gd name="connsiteX475" fmla="*/ 1345640 w 2830105"/>
                <a:gd name="connsiteY475" fmla="*/ 0 h 1456"/>
                <a:gd name="connsiteX476" fmla="*/ 1348481 w 2830105"/>
                <a:gd name="connsiteY476" fmla="*/ 0 h 1456"/>
                <a:gd name="connsiteX477" fmla="*/ 1351308 w 2830105"/>
                <a:gd name="connsiteY477" fmla="*/ 0 h 1456"/>
                <a:gd name="connsiteX478" fmla="*/ 1354149 w 2830105"/>
                <a:gd name="connsiteY478" fmla="*/ 0 h 1456"/>
                <a:gd name="connsiteX479" fmla="*/ 1356975 w 2830105"/>
                <a:gd name="connsiteY479" fmla="*/ 0 h 1456"/>
                <a:gd name="connsiteX480" fmla="*/ 1359816 w 2830105"/>
                <a:gd name="connsiteY480" fmla="*/ 0 h 1456"/>
                <a:gd name="connsiteX481" fmla="*/ 1362642 w 2830105"/>
                <a:gd name="connsiteY481" fmla="*/ 0 h 1456"/>
                <a:gd name="connsiteX482" fmla="*/ 1365483 w 2830105"/>
                <a:gd name="connsiteY482" fmla="*/ 0 h 1456"/>
                <a:gd name="connsiteX483" fmla="*/ 1368310 w 2830105"/>
                <a:gd name="connsiteY483" fmla="*/ 0 h 1456"/>
                <a:gd name="connsiteX484" fmla="*/ 1371136 w 2830105"/>
                <a:gd name="connsiteY484" fmla="*/ 0 h 1456"/>
                <a:gd name="connsiteX485" fmla="*/ 1373977 w 2830105"/>
                <a:gd name="connsiteY485" fmla="*/ 0 h 1456"/>
                <a:gd name="connsiteX486" fmla="*/ 1376804 w 2830105"/>
                <a:gd name="connsiteY486" fmla="*/ 0 h 1456"/>
                <a:gd name="connsiteX487" fmla="*/ 1379645 w 2830105"/>
                <a:gd name="connsiteY487" fmla="*/ 0 h 1456"/>
                <a:gd name="connsiteX488" fmla="*/ 1382471 w 2830105"/>
                <a:gd name="connsiteY488" fmla="*/ 0 h 1456"/>
                <a:gd name="connsiteX489" fmla="*/ 1385312 w 2830105"/>
                <a:gd name="connsiteY489" fmla="*/ 0 h 1456"/>
                <a:gd name="connsiteX490" fmla="*/ 1388138 w 2830105"/>
                <a:gd name="connsiteY490" fmla="*/ 0 h 1456"/>
                <a:gd name="connsiteX491" fmla="*/ 1390979 w 2830105"/>
                <a:gd name="connsiteY491" fmla="*/ 0 h 1456"/>
                <a:gd name="connsiteX492" fmla="*/ 1393806 w 2830105"/>
                <a:gd name="connsiteY492" fmla="*/ 0 h 1456"/>
                <a:gd name="connsiteX493" fmla="*/ 1396632 w 2830105"/>
                <a:gd name="connsiteY493" fmla="*/ 0 h 1456"/>
                <a:gd name="connsiteX494" fmla="*/ 1399473 w 2830105"/>
                <a:gd name="connsiteY494" fmla="*/ 0 h 1456"/>
                <a:gd name="connsiteX495" fmla="*/ 1402300 w 2830105"/>
                <a:gd name="connsiteY495" fmla="*/ 0 h 1456"/>
                <a:gd name="connsiteX496" fmla="*/ 1405141 w 2830105"/>
                <a:gd name="connsiteY496" fmla="*/ 0 h 1456"/>
                <a:gd name="connsiteX497" fmla="*/ 1407967 w 2830105"/>
                <a:gd name="connsiteY497" fmla="*/ 0 h 1456"/>
                <a:gd name="connsiteX498" fmla="*/ 1410808 w 2830105"/>
                <a:gd name="connsiteY498" fmla="*/ 0 h 1456"/>
                <a:gd name="connsiteX499" fmla="*/ 1413634 w 2830105"/>
                <a:gd name="connsiteY499" fmla="*/ 0 h 1456"/>
                <a:gd name="connsiteX500" fmla="*/ 1416475 w 2830105"/>
                <a:gd name="connsiteY500" fmla="*/ 0 h 1456"/>
                <a:gd name="connsiteX501" fmla="*/ 1419302 w 2830105"/>
                <a:gd name="connsiteY501" fmla="*/ 0 h 1456"/>
                <a:gd name="connsiteX502" fmla="*/ 1422128 w 2830105"/>
                <a:gd name="connsiteY502" fmla="*/ 0 h 1456"/>
                <a:gd name="connsiteX503" fmla="*/ 1424969 w 2830105"/>
                <a:gd name="connsiteY503" fmla="*/ 0 h 1456"/>
                <a:gd name="connsiteX504" fmla="*/ 1427796 w 2830105"/>
                <a:gd name="connsiteY504" fmla="*/ 0 h 1456"/>
                <a:gd name="connsiteX505" fmla="*/ 1430637 w 2830105"/>
                <a:gd name="connsiteY505" fmla="*/ 0 h 1456"/>
                <a:gd name="connsiteX506" fmla="*/ 1433463 w 2830105"/>
                <a:gd name="connsiteY506" fmla="*/ 0 h 1456"/>
                <a:gd name="connsiteX507" fmla="*/ 1436304 w 2830105"/>
                <a:gd name="connsiteY507" fmla="*/ 0 h 1456"/>
                <a:gd name="connsiteX508" fmla="*/ 1439131 w 2830105"/>
                <a:gd name="connsiteY508" fmla="*/ 0 h 1456"/>
                <a:gd name="connsiteX509" fmla="*/ 1441971 w 2830105"/>
                <a:gd name="connsiteY509" fmla="*/ 0 h 1456"/>
                <a:gd name="connsiteX510" fmla="*/ 1444798 w 2830105"/>
                <a:gd name="connsiteY510" fmla="*/ 0 h 1456"/>
                <a:gd name="connsiteX511" fmla="*/ 1447624 w 2830105"/>
                <a:gd name="connsiteY511" fmla="*/ 0 h 1456"/>
                <a:gd name="connsiteX512" fmla="*/ 1450465 w 2830105"/>
                <a:gd name="connsiteY512" fmla="*/ 0 h 1456"/>
                <a:gd name="connsiteX513" fmla="*/ 1453292 w 2830105"/>
                <a:gd name="connsiteY513" fmla="*/ 0 h 1456"/>
                <a:gd name="connsiteX514" fmla="*/ 1456133 w 2830105"/>
                <a:gd name="connsiteY514" fmla="*/ 0 h 1456"/>
                <a:gd name="connsiteX515" fmla="*/ 1458959 w 2830105"/>
                <a:gd name="connsiteY515" fmla="*/ 0 h 1456"/>
                <a:gd name="connsiteX516" fmla="*/ 1461800 w 2830105"/>
                <a:gd name="connsiteY516" fmla="*/ 0 h 1456"/>
                <a:gd name="connsiteX517" fmla="*/ 1464627 w 2830105"/>
                <a:gd name="connsiteY517" fmla="*/ 0 h 1456"/>
                <a:gd name="connsiteX518" fmla="*/ 1467467 w 2830105"/>
                <a:gd name="connsiteY518" fmla="*/ 0 h 1456"/>
                <a:gd name="connsiteX519" fmla="*/ 1470294 w 2830105"/>
                <a:gd name="connsiteY519" fmla="*/ 0 h 1456"/>
                <a:gd name="connsiteX520" fmla="*/ 1473135 w 2830105"/>
                <a:gd name="connsiteY520" fmla="*/ 0 h 1456"/>
                <a:gd name="connsiteX521" fmla="*/ 1475961 w 2830105"/>
                <a:gd name="connsiteY521" fmla="*/ 0 h 1456"/>
                <a:gd name="connsiteX522" fmla="*/ 1478788 w 2830105"/>
                <a:gd name="connsiteY522" fmla="*/ 0 h 1456"/>
                <a:gd name="connsiteX523" fmla="*/ 1481629 w 2830105"/>
                <a:gd name="connsiteY523" fmla="*/ 0 h 1456"/>
                <a:gd name="connsiteX524" fmla="*/ 1484455 w 2830105"/>
                <a:gd name="connsiteY524" fmla="*/ 0 h 1456"/>
                <a:gd name="connsiteX525" fmla="*/ 1487296 w 2830105"/>
                <a:gd name="connsiteY525" fmla="*/ 0 h 1456"/>
                <a:gd name="connsiteX526" fmla="*/ 1490123 w 2830105"/>
                <a:gd name="connsiteY526" fmla="*/ 0 h 1456"/>
                <a:gd name="connsiteX527" fmla="*/ 1492963 w 2830105"/>
                <a:gd name="connsiteY527" fmla="*/ 0 h 1456"/>
                <a:gd name="connsiteX528" fmla="*/ 1495790 w 2830105"/>
                <a:gd name="connsiteY528" fmla="*/ 0 h 1456"/>
                <a:gd name="connsiteX529" fmla="*/ 1498631 w 2830105"/>
                <a:gd name="connsiteY529" fmla="*/ 0 h 1456"/>
                <a:gd name="connsiteX530" fmla="*/ 1501457 w 2830105"/>
                <a:gd name="connsiteY530" fmla="*/ 0 h 1456"/>
                <a:gd name="connsiteX531" fmla="*/ 1504284 w 2830105"/>
                <a:gd name="connsiteY531" fmla="*/ 0 h 1456"/>
                <a:gd name="connsiteX532" fmla="*/ 1507125 w 2830105"/>
                <a:gd name="connsiteY532" fmla="*/ 0 h 1456"/>
                <a:gd name="connsiteX533" fmla="*/ 1509951 w 2830105"/>
                <a:gd name="connsiteY533" fmla="*/ 0 h 1456"/>
                <a:gd name="connsiteX534" fmla="*/ 1512792 w 2830105"/>
                <a:gd name="connsiteY534" fmla="*/ 0 h 1456"/>
                <a:gd name="connsiteX535" fmla="*/ 1515619 w 2830105"/>
                <a:gd name="connsiteY535" fmla="*/ 0 h 1456"/>
                <a:gd name="connsiteX536" fmla="*/ 1518459 w 2830105"/>
                <a:gd name="connsiteY536" fmla="*/ 0 h 1456"/>
                <a:gd name="connsiteX537" fmla="*/ 1521286 w 2830105"/>
                <a:gd name="connsiteY537" fmla="*/ 0 h 1456"/>
                <a:gd name="connsiteX538" fmla="*/ 1524127 w 2830105"/>
                <a:gd name="connsiteY538" fmla="*/ 0 h 1456"/>
                <a:gd name="connsiteX539" fmla="*/ 1526953 w 2830105"/>
                <a:gd name="connsiteY539" fmla="*/ 0 h 1456"/>
                <a:gd name="connsiteX540" fmla="*/ 1529780 w 2830105"/>
                <a:gd name="connsiteY540" fmla="*/ 0 h 1456"/>
                <a:gd name="connsiteX541" fmla="*/ 1532621 w 2830105"/>
                <a:gd name="connsiteY541" fmla="*/ 0 h 1456"/>
                <a:gd name="connsiteX542" fmla="*/ 1535447 w 2830105"/>
                <a:gd name="connsiteY542" fmla="*/ 0 h 1456"/>
                <a:gd name="connsiteX543" fmla="*/ 1538288 w 2830105"/>
                <a:gd name="connsiteY543" fmla="*/ 0 h 1456"/>
                <a:gd name="connsiteX544" fmla="*/ 1541115 w 2830105"/>
                <a:gd name="connsiteY544" fmla="*/ 0 h 1456"/>
                <a:gd name="connsiteX545" fmla="*/ 1543955 w 2830105"/>
                <a:gd name="connsiteY545" fmla="*/ 0 h 1456"/>
                <a:gd name="connsiteX546" fmla="*/ 1546782 w 2830105"/>
                <a:gd name="connsiteY546" fmla="*/ 0 h 1456"/>
                <a:gd name="connsiteX547" fmla="*/ 1549623 w 2830105"/>
                <a:gd name="connsiteY547" fmla="*/ 0 h 1456"/>
                <a:gd name="connsiteX548" fmla="*/ 1552449 w 2830105"/>
                <a:gd name="connsiteY548" fmla="*/ 0 h 1456"/>
                <a:gd name="connsiteX549" fmla="*/ 1555290 w 2830105"/>
                <a:gd name="connsiteY549" fmla="*/ 0 h 1456"/>
                <a:gd name="connsiteX550" fmla="*/ 1558117 w 2830105"/>
                <a:gd name="connsiteY550" fmla="*/ 0 h 1456"/>
                <a:gd name="connsiteX551" fmla="*/ 1560943 w 2830105"/>
                <a:gd name="connsiteY551" fmla="*/ 0 h 1456"/>
                <a:gd name="connsiteX552" fmla="*/ 1563784 w 2830105"/>
                <a:gd name="connsiteY552" fmla="*/ 0 h 1456"/>
                <a:gd name="connsiteX553" fmla="*/ 1566611 w 2830105"/>
                <a:gd name="connsiteY553" fmla="*/ 0 h 1456"/>
                <a:gd name="connsiteX554" fmla="*/ 1569451 w 2830105"/>
                <a:gd name="connsiteY554" fmla="*/ 0 h 1456"/>
                <a:gd name="connsiteX555" fmla="*/ 1572278 w 2830105"/>
                <a:gd name="connsiteY555" fmla="*/ 0 h 1456"/>
                <a:gd name="connsiteX556" fmla="*/ 1575119 w 2830105"/>
                <a:gd name="connsiteY556" fmla="*/ 0 h 1456"/>
                <a:gd name="connsiteX557" fmla="*/ 1577945 w 2830105"/>
                <a:gd name="connsiteY557" fmla="*/ 0 h 1456"/>
                <a:gd name="connsiteX558" fmla="*/ 1580786 w 2830105"/>
                <a:gd name="connsiteY558" fmla="*/ 0 h 1456"/>
                <a:gd name="connsiteX559" fmla="*/ 1583613 w 2830105"/>
                <a:gd name="connsiteY559" fmla="*/ 0 h 1456"/>
                <a:gd name="connsiteX560" fmla="*/ 1586439 w 2830105"/>
                <a:gd name="connsiteY560" fmla="*/ 0 h 1456"/>
                <a:gd name="connsiteX561" fmla="*/ 1589280 w 2830105"/>
                <a:gd name="connsiteY561" fmla="*/ 0 h 1456"/>
                <a:gd name="connsiteX562" fmla="*/ 1592107 w 2830105"/>
                <a:gd name="connsiteY562" fmla="*/ 0 h 1456"/>
                <a:gd name="connsiteX563" fmla="*/ 1594947 w 2830105"/>
                <a:gd name="connsiteY563" fmla="*/ 0 h 1456"/>
                <a:gd name="connsiteX564" fmla="*/ 1597774 w 2830105"/>
                <a:gd name="connsiteY564" fmla="*/ 0 h 1456"/>
                <a:gd name="connsiteX565" fmla="*/ 1600615 w 2830105"/>
                <a:gd name="connsiteY565" fmla="*/ 0 h 1456"/>
                <a:gd name="connsiteX566" fmla="*/ 1603441 w 2830105"/>
                <a:gd name="connsiteY566" fmla="*/ 0 h 1456"/>
                <a:gd name="connsiteX567" fmla="*/ 1606282 w 2830105"/>
                <a:gd name="connsiteY567" fmla="*/ 0 h 1456"/>
                <a:gd name="connsiteX568" fmla="*/ 1609109 w 2830105"/>
                <a:gd name="connsiteY568" fmla="*/ 0 h 1456"/>
                <a:gd name="connsiteX569" fmla="*/ 1611935 w 2830105"/>
                <a:gd name="connsiteY569" fmla="*/ 0 h 1456"/>
                <a:gd name="connsiteX570" fmla="*/ 1614776 w 2830105"/>
                <a:gd name="connsiteY570" fmla="*/ 0 h 1456"/>
                <a:gd name="connsiteX571" fmla="*/ 1617603 w 2830105"/>
                <a:gd name="connsiteY571" fmla="*/ 0 h 1456"/>
                <a:gd name="connsiteX572" fmla="*/ 1620444 w 2830105"/>
                <a:gd name="connsiteY572" fmla="*/ 0 h 1456"/>
                <a:gd name="connsiteX573" fmla="*/ 1623270 w 2830105"/>
                <a:gd name="connsiteY573" fmla="*/ 0 h 1456"/>
                <a:gd name="connsiteX574" fmla="*/ 1626111 w 2830105"/>
                <a:gd name="connsiteY574" fmla="*/ 0 h 1456"/>
                <a:gd name="connsiteX575" fmla="*/ 1628937 w 2830105"/>
                <a:gd name="connsiteY575" fmla="*/ 0 h 1456"/>
                <a:gd name="connsiteX576" fmla="*/ 1631778 w 2830105"/>
                <a:gd name="connsiteY576" fmla="*/ 0 h 1456"/>
                <a:gd name="connsiteX577" fmla="*/ 1634605 w 2830105"/>
                <a:gd name="connsiteY577" fmla="*/ 0 h 1456"/>
                <a:gd name="connsiteX578" fmla="*/ 1637431 w 2830105"/>
                <a:gd name="connsiteY578" fmla="*/ 0 h 1456"/>
                <a:gd name="connsiteX579" fmla="*/ 1640272 w 2830105"/>
                <a:gd name="connsiteY579" fmla="*/ 0 h 1456"/>
                <a:gd name="connsiteX580" fmla="*/ 1643099 w 2830105"/>
                <a:gd name="connsiteY580" fmla="*/ 0 h 1456"/>
                <a:gd name="connsiteX581" fmla="*/ 1645940 w 2830105"/>
                <a:gd name="connsiteY581" fmla="*/ 0 h 1456"/>
                <a:gd name="connsiteX582" fmla="*/ 1648766 w 2830105"/>
                <a:gd name="connsiteY582" fmla="*/ 0 h 1456"/>
                <a:gd name="connsiteX583" fmla="*/ 1651607 w 2830105"/>
                <a:gd name="connsiteY583" fmla="*/ 0 h 1456"/>
                <a:gd name="connsiteX584" fmla="*/ 1654433 w 2830105"/>
                <a:gd name="connsiteY584" fmla="*/ 0 h 1456"/>
                <a:gd name="connsiteX585" fmla="*/ 1657274 w 2830105"/>
                <a:gd name="connsiteY585" fmla="*/ 0 h 1456"/>
                <a:gd name="connsiteX586" fmla="*/ 1660101 w 2830105"/>
                <a:gd name="connsiteY586" fmla="*/ 0 h 1456"/>
                <a:gd name="connsiteX587" fmla="*/ 1662942 w 2830105"/>
                <a:gd name="connsiteY587" fmla="*/ 0 h 1456"/>
                <a:gd name="connsiteX588" fmla="*/ 1665768 w 2830105"/>
                <a:gd name="connsiteY588" fmla="*/ 0 h 1456"/>
                <a:gd name="connsiteX589" fmla="*/ 1668595 w 2830105"/>
                <a:gd name="connsiteY589" fmla="*/ 0 h 1456"/>
                <a:gd name="connsiteX590" fmla="*/ 1671436 w 2830105"/>
                <a:gd name="connsiteY590" fmla="*/ 0 h 1456"/>
                <a:gd name="connsiteX591" fmla="*/ 1674262 w 2830105"/>
                <a:gd name="connsiteY591" fmla="*/ 0 h 1456"/>
                <a:gd name="connsiteX592" fmla="*/ 1677103 w 2830105"/>
                <a:gd name="connsiteY592" fmla="*/ 0 h 1456"/>
                <a:gd name="connsiteX593" fmla="*/ 1679929 w 2830105"/>
                <a:gd name="connsiteY593" fmla="*/ 0 h 1456"/>
                <a:gd name="connsiteX594" fmla="*/ 1682770 w 2830105"/>
                <a:gd name="connsiteY594" fmla="*/ 0 h 1456"/>
                <a:gd name="connsiteX595" fmla="*/ 1685597 w 2830105"/>
                <a:gd name="connsiteY595" fmla="*/ 0 h 1456"/>
                <a:gd name="connsiteX596" fmla="*/ 1688438 w 2830105"/>
                <a:gd name="connsiteY596" fmla="*/ 0 h 1456"/>
                <a:gd name="connsiteX597" fmla="*/ 1691264 w 2830105"/>
                <a:gd name="connsiteY597" fmla="*/ 0 h 1456"/>
                <a:gd name="connsiteX598" fmla="*/ 1694091 w 2830105"/>
                <a:gd name="connsiteY598" fmla="*/ 0 h 1456"/>
                <a:gd name="connsiteX599" fmla="*/ 1696932 w 2830105"/>
                <a:gd name="connsiteY599" fmla="*/ 0 h 1456"/>
                <a:gd name="connsiteX600" fmla="*/ 1699758 w 2830105"/>
                <a:gd name="connsiteY600" fmla="*/ 0 h 1456"/>
                <a:gd name="connsiteX601" fmla="*/ 1702599 w 2830105"/>
                <a:gd name="connsiteY601" fmla="*/ 0 h 1456"/>
                <a:gd name="connsiteX602" fmla="*/ 1705425 w 2830105"/>
                <a:gd name="connsiteY602" fmla="*/ 0 h 1456"/>
                <a:gd name="connsiteX603" fmla="*/ 1708266 w 2830105"/>
                <a:gd name="connsiteY603" fmla="*/ 0 h 1456"/>
                <a:gd name="connsiteX604" fmla="*/ 1711093 w 2830105"/>
                <a:gd name="connsiteY604" fmla="*/ 0 h 1456"/>
                <a:gd name="connsiteX605" fmla="*/ 1713934 w 2830105"/>
                <a:gd name="connsiteY605" fmla="*/ 0 h 1456"/>
                <a:gd name="connsiteX606" fmla="*/ 1716760 w 2830105"/>
                <a:gd name="connsiteY606" fmla="*/ 0 h 1456"/>
                <a:gd name="connsiteX607" fmla="*/ 1719587 w 2830105"/>
                <a:gd name="connsiteY607" fmla="*/ 0 h 1456"/>
                <a:gd name="connsiteX608" fmla="*/ 1722428 w 2830105"/>
                <a:gd name="connsiteY608" fmla="*/ 0 h 1456"/>
                <a:gd name="connsiteX609" fmla="*/ 1725254 w 2830105"/>
                <a:gd name="connsiteY609" fmla="*/ 0 h 1456"/>
                <a:gd name="connsiteX610" fmla="*/ 1728095 w 2830105"/>
                <a:gd name="connsiteY610" fmla="*/ 0 h 1456"/>
                <a:gd name="connsiteX611" fmla="*/ 1730921 w 2830105"/>
                <a:gd name="connsiteY611" fmla="*/ 0 h 1456"/>
                <a:gd name="connsiteX612" fmla="*/ 1733762 w 2830105"/>
                <a:gd name="connsiteY612" fmla="*/ 0 h 1456"/>
                <a:gd name="connsiteX613" fmla="*/ 1736589 w 2830105"/>
                <a:gd name="connsiteY613" fmla="*/ 0 h 1456"/>
                <a:gd name="connsiteX614" fmla="*/ 1739430 w 2830105"/>
                <a:gd name="connsiteY614" fmla="*/ 0 h 1456"/>
                <a:gd name="connsiteX615" fmla="*/ 1742256 w 2830105"/>
                <a:gd name="connsiteY615" fmla="*/ 0 h 1456"/>
                <a:gd name="connsiteX616" fmla="*/ 1745097 w 2830105"/>
                <a:gd name="connsiteY616" fmla="*/ 0 h 1456"/>
                <a:gd name="connsiteX617" fmla="*/ 1747924 w 2830105"/>
                <a:gd name="connsiteY617" fmla="*/ 0 h 1456"/>
                <a:gd name="connsiteX618" fmla="*/ 1750750 w 2830105"/>
                <a:gd name="connsiteY618" fmla="*/ 0 h 1456"/>
                <a:gd name="connsiteX619" fmla="*/ 1753591 w 2830105"/>
                <a:gd name="connsiteY619" fmla="*/ 0 h 1456"/>
                <a:gd name="connsiteX620" fmla="*/ 1756417 w 2830105"/>
                <a:gd name="connsiteY620" fmla="*/ 0 h 1456"/>
                <a:gd name="connsiteX621" fmla="*/ 1759258 w 2830105"/>
                <a:gd name="connsiteY621" fmla="*/ 0 h 1456"/>
                <a:gd name="connsiteX622" fmla="*/ 1762085 w 2830105"/>
                <a:gd name="connsiteY622" fmla="*/ 0 h 1456"/>
                <a:gd name="connsiteX623" fmla="*/ 1764926 w 2830105"/>
                <a:gd name="connsiteY623" fmla="*/ 0 h 1456"/>
                <a:gd name="connsiteX624" fmla="*/ 1767752 w 2830105"/>
                <a:gd name="connsiteY624" fmla="*/ 0 h 1456"/>
                <a:gd name="connsiteX625" fmla="*/ 1770593 w 2830105"/>
                <a:gd name="connsiteY625" fmla="*/ 0 h 1456"/>
                <a:gd name="connsiteX626" fmla="*/ 1773420 w 2830105"/>
                <a:gd name="connsiteY626" fmla="*/ 0 h 1456"/>
                <a:gd name="connsiteX627" fmla="*/ 1776246 w 2830105"/>
                <a:gd name="connsiteY627" fmla="*/ 0 h 1456"/>
                <a:gd name="connsiteX628" fmla="*/ 1779087 w 2830105"/>
                <a:gd name="connsiteY628" fmla="*/ 0 h 1456"/>
                <a:gd name="connsiteX629" fmla="*/ 1781914 w 2830105"/>
                <a:gd name="connsiteY629" fmla="*/ 0 h 1456"/>
                <a:gd name="connsiteX630" fmla="*/ 1784754 w 2830105"/>
                <a:gd name="connsiteY630" fmla="*/ 0 h 1456"/>
                <a:gd name="connsiteX631" fmla="*/ 1787581 w 2830105"/>
                <a:gd name="connsiteY631" fmla="*/ 0 h 1456"/>
                <a:gd name="connsiteX632" fmla="*/ 1790422 w 2830105"/>
                <a:gd name="connsiteY632" fmla="*/ 0 h 1456"/>
                <a:gd name="connsiteX633" fmla="*/ 1793248 w 2830105"/>
                <a:gd name="connsiteY633" fmla="*/ 0 h 1456"/>
                <a:gd name="connsiteX634" fmla="*/ 1796089 w 2830105"/>
                <a:gd name="connsiteY634" fmla="*/ 0 h 1456"/>
                <a:gd name="connsiteX635" fmla="*/ 1798916 w 2830105"/>
                <a:gd name="connsiteY635" fmla="*/ 0 h 1456"/>
                <a:gd name="connsiteX636" fmla="*/ 1801742 w 2830105"/>
                <a:gd name="connsiteY636" fmla="*/ 0 h 1456"/>
                <a:gd name="connsiteX637" fmla="*/ 1804583 w 2830105"/>
                <a:gd name="connsiteY637" fmla="*/ 0 h 1456"/>
                <a:gd name="connsiteX638" fmla="*/ 1807410 w 2830105"/>
                <a:gd name="connsiteY638" fmla="*/ 0 h 1456"/>
                <a:gd name="connsiteX639" fmla="*/ 1810250 w 2830105"/>
                <a:gd name="connsiteY639" fmla="*/ 0 h 1456"/>
                <a:gd name="connsiteX640" fmla="*/ 1813077 w 2830105"/>
                <a:gd name="connsiteY640" fmla="*/ 0 h 1456"/>
                <a:gd name="connsiteX641" fmla="*/ 1815918 w 2830105"/>
                <a:gd name="connsiteY641" fmla="*/ 0 h 1456"/>
                <a:gd name="connsiteX642" fmla="*/ 1818744 w 2830105"/>
                <a:gd name="connsiteY642" fmla="*/ 0 h 1456"/>
                <a:gd name="connsiteX643" fmla="*/ 1821585 w 2830105"/>
                <a:gd name="connsiteY643" fmla="*/ 0 h 1456"/>
                <a:gd name="connsiteX644" fmla="*/ 1824412 w 2830105"/>
                <a:gd name="connsiteY644" fmla="*/ 0 h 1456"/>
                <a:gd name="connsiteX645" fmla="*/ 1827238 w 2830105"/>
                <a:gd name="connsiteY645" fmla="*/ 0 h 1456"/>
                <a:gd name="connsiteX646" fmla="*/ 1830079 w 2830105"/>
                <a:gd name="connsiteY646" fmla="*/ 0 h 1456"/>
                <a:gd name="connsiteX647" fmla="*/ 1832906 w 2830105"/>
                <a:gd name="connsiteY647" fmla="*/ 0 h 1456"/>
                <a:gd name="connsiteX648" fmla="*/ 1835746 w 2830105"/>
                <a:gd name="connsiteY648" fmla="*/ 0 h 1456"/>
                <a:gd name="connsiteX649" fmla="*/ 1838573 w 2830105"/>
                <a:gd name="connsiteY649" fmla="*/ 0 h 1456"/>
                <a:gd name="connsiteX650" fmla="*/ 1841414 w 2830105"/>
                <a:gd name="connsiteY650" fmla="*/ 0 h 1456"/>
                <a:gd name="connsiteX651" fmla="*/ 1844240 w 2830105"/>
                <a:gd name="connsiteY651" fmla="*/ 0 h 1456"/>
                <a:gd name="connsiteX652" fmla="*/ 1847081 w 2830105"/>
                <a:gd name="connsiteY652" fmla="*/ 0 h 1456"/>
                <a:gd name="connsiteX653" fmla="*/ 1849908 w 2830105"/>
                <a:gd name="connsiteY653" fmla="*/ 0 h 1456"/>
                <a:gd name="connsiteX654" fmla="*/ 1852749 w 2830105"/>
                <a:gd name="connsiteY654" fmla="*/ 0 h 1456"/>
                <a:gd name="connsiteX655" fmla="*/ 1855575 w 2830105"/>
                <a:gd name="connsiteY655" fmla="*/ 0 h 1456"/>
                <a:gd name="connsiteX656" fmla="*/ 1858402 w 2830105"/>
                <a:gd name="connsiteY656" fmla="*/ 0 h 1456"/>
                <a:gd name="connsiteX657" fmla="*/ 1861242 w 2830105"/>
                <a:gd name="connsiteY657" fmla="*/ 0 h 1456"/>
                <a:gd name="connsiteX658" fmla="*/ 1864069 w 2830105"/>
                <a:gd name="connsiteY658" fmla="*/ 0 h 1456"/>
                <a:gd name="connsiteX659" fmla="*/ 1866910 w 2830105"/>
                <a:gd name="connsiteY659" fmla="*/ 0 h 1456"/>
                <a:gd name="connsiteX660" fmla="*/ 1869736 w 2830105"/>
                <a:gd name="connsiteY660" fmla="*/ 0 h 1456"/>
                <a:gd name="connsiteX661" fmla="*/ 1872577 w 2830105"/>
                <a:gd name="connsiteY661" fmla="*/ 0 h 1456"/>
                <a:gd name="connsiteX662" fmla="*/ 1875404 w 2830105"/>
                <a:gd name="connsiteY662" fmla="*/ 0 h 1456"/>
                <a:gd name="connsiteX663" fmla="*/ 1878245 w 2830105"/>
                <a:gd name="connsiteY663" fmla="*/ 0 h 1456"/>
                <a:gd name="connsiteX664" fmla="*/ 1881071 w 2830105"/>
                <a:gd name="connsiteY664" fmla="*/ 0 h 1456"/>
                <a:gd name="connsiteX665" fmla="*/ 1883898 w 2830105"/>
                <a:gd name="connsiteY665" fmla="*/ 0 h 1456"/>
                <a:gd name="connsiteX666" fmla="*/ 1886738 w 2830105"/>
                <a:gd name="connsiteY666" fmla="*/ 0 h 1456"/>
                <a:gd name="connsiteX667" fmla="*/ 1889565 w 2830105"/>
                <a:gd name="connsiteY667" fmla="*/ 0 h 1456"/>
                <a:gd name="connsiteX668" fmla="*/ 1892406 w 2830105"/>
                <a:gd name="connsiteY668" fmla="*/ 0 h 1456"/>
                <a:gd name="connsiteX669" fmla="*/ 1895232 w 2830105"/>
                <a:gd name="connsiteY669" fmla="*/ 0 h 1456"/>
                <a:gd name="connsiteX670" fmla="*/ 1898073 w 2830105"/>
                <a:gd name="connsiteY670" fmla="*/ 0 h 1456"/>
                <a:gd name="connsiteX671" fmla="*/ 1900900 w 2830105"/>
                <a:gd name="connsiteY671" fmla="*/ 0 h 1456"/>
                <a:gd name="connsiteX672" fmla="*/ 1903741 w 2830105"/>
                <a:gd name="connsiteY672" fmla="*/ 0 h 1456"/>
                <a:gd name="connsiteX673" fmla="*/ 1906567 w 2830105"/>
                <a:gd name="connsiteY673" fmla="*/ 0 h 1456"/>
                <a:gd name="connsiteX674" fmla="*/ 1909394 w 2830105"/>
                <a:gd name="connsiteY674" fmla="*/ 0 h 1456"/>
                <a:gd name="connsiteX675" fmla="*/ 1912234 w 2830105"/>
                <a:gd name="connsiteY675" fmla="*/ 0 h 1456"/>
                <a:gd name="connsiteX676" fmla="*/ 1915061 w 2830105"/>
                <a:gd name="connsiteY676" fmla="*/ 0 h 1456"/>
                <a:gd name="connsiteX677" fmla="*/ 1917902 w 2830105"/>
                <a:gd name="connsiteY677" fmla="*/ 0 h 1456"/>
                <a:gd name="connsiteX678" fmla="*/ 1920728 w 2830105"/>
                <a:gd name="connsiteY678" fmla="*/ 0 h 1456"/>
                <a:gd name="connsiteX679" fmla="*/ 1923569 w 2830105"/>
                <a:gd name="connsiteY679" fmla="*/ 0 h 1456"/>
                <a:gd name="connsiteX680" fmla="*/ 1926396 w 2830105"/>
                <a:gd name="connsiteY680" fmla="*/ 0 h 1456"/>
                <a:gd name="connsiteX681" fmla="*/ 1929237 w 2830105"/>
                <a:gd name="connsiteY681" fmla="*/ 0 h 1456"/>
                <a:gd name="connsiteX682" fmla="*/ 1932063 w 2830105"/>
                <a:gd name="connsiteY682" fmla="*/ 0 h 1456"/>
                <a:gd name="connsiteX683" fmla="*/ 1934904 w 2830105"/>
                <a:gd name="connsiteY683" fmla="*/ 0 h 1456"/>
                <a:gd name="connsiteX684" fmla="*/ 1937730 w 2830105"/>
                <a:gd name="connsiteY684" fmla="*/ 0 h 1456"/>
                <a:gd name="connsiteX685" fmla="*/ 1940557 w 2830105"/>
                <a:gd name="connsiteY685" fmla="*/ 0 h 1456"/>
                <a:gd name="connsiteX686" fmla="*/ 1943398 w 2830105"/>
                <a:gd name="connsiteY686" fmla="*/ 0 h 1456"/>
                <a:gd name="connsiteX687" fmla="*/ 1946224 w 2830105"/>
                <a:gd name="connsiteY687" fmla="*/ 0 h 1456"/>
                <a:gd name="connsiteX688" fmla="*/ 1949065 w 2830105"/>
                <a:gd name="connsiteY688" fmla="*/ 0 h 1456"/>
                <a:gd name="connsiteX689" fmla="*/ 1951892 w 2830105"/>
                <a:gd name="connsiteY689" fmla="*/ 0 h 1456"/>
                <a:gd name="connsiteX690" fmla="*/ 1954733 w 2830105"/>
                <a:gd name="connsiteY690" fmla="*/ 0 h 1456"/>
                <a:gd name="connsiteX691" fmla="*/ 1957559 w 2830105"/>
                <a:gd name="connsiteY691" fmla="*/ 0 h 1456"/>
                <a:gd name="connsiteX692" fmla="*/ 1960400 w 2830105"/>
                <a:gd name="connsiteY692" fmla="*/ 0 h 1456"/>
                <a:gd name="connsiteX693" fmla="*/ 1963227 w 2830105"/>
                <a:gd name="connsiteY693" fmla="*/ 0 h 1456"/>
                <a:gd name="connsiteX694" fmla="*/ 1966053 w 2830105"/>
                <a:gd name="connsiteY694" fmla="*/ 0 h 1456"/>
                <a:gd name="connsiteX695" fmla="*/ 1968894 w 2830105"/>
                <a:gd name="connsiteY695" fmla="*/ 0 h 1456"/>
                <a:gd name="connsiteX696" fmla="*/ 1971720 w 2830105"/>
                <a:gd name="connsiteY696" fmla="*/ 0 h 1456"/>
                <a:gd name="connsiteX697" fmla="*/ 1974561 w 2830105"/>
                <a:gd name="connsiteY697" fmla="*/ 0 h 1456"/>
                <a:gd name="connsiteX698" fmla="*/ 1977388 w 2830105"/>
                <a:gd name="connsiteY698" fmla="*/ 0 h 1456"/>
                <a:gd name="connsiteX699" fmla="*/ 1980229 w 2830105"/>
                <a:gd name="connsiteY699" fmla="*/ 0 h 1456"/>
                <a:gd name="connsiteX700" fmla="*/ 1983055 w 2830105"/>
                <a:gd name="connsiteY700" fmla="*/ 0 h 1456"/>
                <a:gd name="connsiteX701" fmla="*/ 1985896 w 2830105"/>
                <a:gd name="connsiteY701" fmla="*/ 0 h 1456"/>
                <a:gd name="connsiteX702" fmla="*/ 1988723 w 2830105"/>
                <a:gd name="connsiteY702" fmla="*/ 0 h 1456"/>
                <a:gd name="connsiteX703" fmla="*/ 1991549 w 2830105"/>
                <a:gd name="connsiteY703" fmla="*/ 0 h 1456"/>
                <a:gd name="connsiteX704" fmla="*/ 1994390 w 2830105"/>
                <a:gd name="connsiteY704" fmla="*/ 0 h 1456"/>
                <a:gd name="connsiteX705" fmla="*/ 1997216 w 2830105"/>
                <a:gd name="connsiteY705" fmla="*/ 0 h 1456"/>
                <a:gd name="connsiteX706" fmla="*/ 2000057 w 2830105"/>
                <a:gd name="connsiteY706" fmla="*/ 0 h 1456"/>
                <a:gd name="connsiteX707" fmla="*/ 2002884 w 2830105"/>
                <a:gd name="connsiteY707" fmla="*/ 0 h 1456"/>
                <a:gd name="connsiteX708" fmla="*/ 2005725 w 2830105"/>
                <a:gd name="connsiteY708" fmla="*/ 0 h 1456"/>
                <a:gd name="connsiteX709" fmla="*/ 2008551 w 2830105"/>
                <a:gd name="connsiteY709" fmla="*/ 0 h 1456"/>
                <a:gd name="connsiteX710" fmla="*/ 2011392 w 2830105"/>
                <a:gd name="connsiteY710" fmla="*/ 0 h 1456"/>
                <a:gd name="connsiteX711" fmla="*/ 2014219 w 2830105"/>
                <a:gd name="connsiteY711" fmla="*/ 0 h 1456"/>
                <a:gd name="connsiteX712" fmla="*/ 2017045 w 2830105"/>
                <a:gd name="connsiteY712" fmla="*/ 0 h 1456"/>
                <a:gd name="connsiteX713" fmla="*/ 2019886 w 2830105"/>
                <a:gd name="connsiteY713" fmla="*/ 0 h 1456"/>
                <a:gd name="connsiteX714" fmla="*/ 2022712 w 2830105"/>
                <a:gd name="connsiteY714" fmla="*/ 0 h 1456"/>
                <a:gd name="connsiteX715" fmla="*/ 2025553 w 2830105"/>
                <a:gd name="connsiteY715" fmla="*/ 0 h 1456"/>
                <a:gd name="connsiteX716" fmla="*/ 2028380 w 2830105"/>
                <a:gd name="connsiteY716" fmla="*/ 0 h 1456"/>
                <a:gd name="connsiteX717" fmla="*/ 2031221 w 2830105"/>
                <a:gd name="connsiteY717" fmla="*/ 0 h 1456"/>
                <a:gd name="connsiteX718" fmla="*/ 2034047 w 2830105"/>
                <a:gd name="connsiteY718" fmla="*/ 0 h 1456"/>
                <a:gd name="connsiteX719" fmla="*/ 2036888 w 2830105"/>
                <a:gd name="connsiteY719" fmla="*/ 0 h 1456"/>
                <a:gd name="connsiteX720" fmla="*/ 2039715 w 2830105"/>
                <a:gd name="connsiteY720" fmla="*/ 0 h 1456"/>
                <a:gd name="connsiteX721" fmla="*/ 2042556 w 2830105"/>
                <a:gd name="connsiteY721" fmla="*/ 0 h 1456"/>
                <a:gd name="connsiteX722" fmla="*/ 2045382 w 2830105"/>
                <a:gd name="connsiteY722" fmla="*/ 0 h 1456"/>
                <a:gd name="connsiteX723" fmla="*/ 2048208 w 2830105"/>
                <a:gd name="connsiteY723" fmla="*/ 0 h 1456"/>
                <a:gd name="connsiteX724" fmla="*/ 2051049 w 2830105"/>
                <a:gd name="connsiteY724" fmla="*/ 0 h 1456"/>
                <a:gd name="connsiteX725" fmla="*/ 2053876 w 2830105"/>
                <a:gd name="connsiteY725" fmla="*/ 0 h 1456"/>
                <a:gd name="connsiteX726" fmla="*/ 2056717 w 2830105"/>
                <a:gd name="connsiteY726" fmla="*/ 0 h 1456"/>
                <a:gd name="connsiteX727" fmla="*/ 2059543 w 2830105"/>
                <a:gd name="connsiteY727" fmla="*/ 0 h 1456"/>
                <a:gd name="connsiteX728" fmla="*/ 2062384 w 2830105"/>
                <a:gd name="connsiteY728" fmla="*/ 0 h 1456"/>
                <a:gd name="connsiteX729" fmla="*/ 2065211 w 2830105"/>
                <a:gd name="connsiteY729" fmla="*/ 0 h 1456"/>
                <a:gd name="connsiteX730" fmla="*/ 2068052 w 2830105"/>
                <a:gd name="connsiteY730" fmla="*/ 0 h 1456"/>
                <a:gd name="connsiteX731" fmla="*/ 2070878 w 2830105"/>
                <a:gd name="connsiteY731" fmla="*/ 0 h 1456"/>
                <a:gd name="connsiteX732" fmla="*/ 2073704 w 2830105"/>
                <a:gd name="connsiteY732" fmla="*/ 0 h 1456"/>
                <a:gd name="connsiteX733" fmla="*/ 2076545 w 2830105"/>
                <a:gd name="connsiteY733" fmla="*/ 0 h 1456"/>
                <a:gd name="connsiteX734" fmla="*/ 2079372 w 2830105"/>
                <a:gd name="connsiteY734" fmla="*/ 0 h 1456"/>
                <a:gd name="connsiteX735" fmla="*/ 2082213 w 2830105"/>
                <a:gd name="connsiteY735" fmla="*/ 0 h 1456"/>
                <a:gd name="connsiteX736" fmla="*/ 2085039 w 2830105"/>
                <a:gd name="connsiteY736" fmla="*/ 0 h 1456"/>
                <a:gd name="connsiteX737" fmla="*/ 2087880 w 2830105"/>
                <a:gd name="connsiteY737" fmla="*/ 0 h 1456"/>
                <a:gd name="connsiteX738" fmla="*/ 2090707 w 2830105"/>
                <a:gd name="connsiteY738" fmla="*/ 0 h 1456"/>
                <a:gd name="connsiteX739" fmla="*/ 2093548 w 2830105"/>
                <a:gd name="connsiteY739" fmla="*/ 0 h 1456"/>
                <a:gd name="connsiteX740" fmla="*/ 2096374 w 2830105"/>
                <a:gd name="connsiteY740" fmla="*/ 0 h 1456"/>
                <a:gd name="connsiteX741" fmla="*/ 2099201 w 2830105"/>
                <a:gd name="connsiteY741" fmla="*/ 0 h 1456"/>
                <a:gd name="connsiteX742" fmla="*/ 2102041 w 2830105"/>
                <a:gd name="connsiteY742" fmla="*/ 0 h 1456"/>
                <a:gd name="connsiteX743" fmla="*/ 2104868 w 2830105"/>
                <a:gd name="connsiteY743" fmla="*/ 0 h 1456"/>
                <a:gd name="connsiteX744" fmla="*/ 2107709 w 2830105"/>
                <a:gd name="connsiteY744" fmla="*/ 0 h 1456"/>
                <a:gd name="connsiteX745" fmla="*/ 2110535 w 2830105"/>
                <a:gd name="connsiteY745" fmla="*/ 0 h 1456"/>
                <a:gd name="connsiteX746" fmla="*/ 2113376 w 2830105"/>
                <a:gd name="connsiteY746" fmla="*/ 0 h 1456"/>
                <a:gd name="connsiteX747" fmla="*/ 2116203 w 2830105"/>
                <a:gd name="connsiteY747" fmla="*/ 0 h 1456"/>
                <a:gd name="connsiteX748" fmla="*/ 2119044 w 2830105"/>
                <a:gd name="connsiteY748" fmla="*/ 0 h 1456"/>
                <a:gd name="connsiteX749" fmla="*/ 2121870 w 2830105"/>
                <a:gd name="connsiteY749" fmla="*/ 0 h 1456"/>
                <a:gd name="connsiteX750" fmla="*/ 2124711 w 2830105"/>
                <a:gd name="connsiteY750" fmla="*/ 0 h 1456"/>
                <a:gd name="connsiteX751" fmla="*/ 2127537 w 2830105"/>
                <a:gd name="connsiteY751" fmla="*/ 0 h 1456"/>
                <a:gd name="connsiteX752" fmla="*/ 2130364 w 2830105"/>
                <a:gd name="connsiteY752" fmla="*/ 0 h 1456"/>
                <a:gd name="connsiteX753" fmla="*/ 2133205 w 2830105"/>
                <a:gd name="connsiteY753" fmla="*/ 0 h 1456"/>
                <a:gd name="connsiteX754" fmla="*/ 2136031 w 2830105"/>
                <a:gd name="connsiteY754" fmla="*/ 0 h 1456"/>
                <a:gd name="connsiteX755" fmla="*/ 2138872 w 2830105"/>
                <a:gd name="connsiteY755" fmla="*/ 0 h 1456"/>
                <a:gd name="connsiteX756" fmla="*/ 2141699 w 2830105"/>
                <a:gd name="connsiteY756" fmla="*/ 0 h 1456"/>
                <a:gd name="connsiteX757" fmla="*/ 2144540 w 2830105"/>
                <a:gd name="connsiteY757" fmla="*/ 0 h 1456"/>
                <a:gd name="connsiteX758" fmla="*/ 2147366 w 2830105"/>
                <a:gd name="connsiteY758" fmla="*/ 0 h 1456"/>
                <a:gd name="connsiteX759" fmla="*/ 2150207 w 2830105"/>
                <a:gd name="connsiteY759" fmla="*/ 0 h 1456"/>
                <a:gd name="connsiteX760" fmla="*/ 2153033 w 2830105"/>
                <a:gd name="connsiteY760" fmla="*/ 0 h 1456"/>
                <a:gd name="connsiteX761" fmla="*/ 2155860 w 2830105"/>
                <a:gd name="connsiteY761" fmla="*/ 0 h 1456"/>
                <a:gd name="connsiteX762" fmla="*/ 2158701 w 2830105"/>
                <a:gd name="connsiteY762" fmla="*/ 0 h 1456"/>
                <a:gd name="connsiteX763" fmla="*/ 2161527 w 2830105"/>
                <a:gd name="connsiteY763" fmla="*/ 0 h 1456"/>
                <a:gd name="connsiteX764" fmla="*/ 2164368 w 2830105"/>
                <a:gd name="connsiteY764" fmla="*/ 0 h 1456"/>
                <a:gd name="connsiteX765" fmla="*/ 2167195 w 2830105"/>
                <a:gd name="connsiteY765" fmla="*/ 0 h 1456"/>
                <a:gd name="connsiteX766" fmla="*/ 2170036 w 2830105"/>
                <a:gd name="connsiteY766" fmla="*/ 0 h 1456"/>
                <a:gd name="connsiteX767" fmla="*/ 2172862 w 2830105"/>
                <a:gd name="connsiteY767" fmla="*/ 0 h 1456"/>
                <a:gd name="connsiteX768" fmla="*/ 2175703 w 2830105"/>
                <a:gd name="connsiteY768" fmla="*/ 0 h 1456"/>
                <a:gd name="connsiteX769" fmla="*/ 2178530 w 2830105"/>
                <a:gd name="connsiteY769" fmla="*/ 0 h 1456"/>
                <a:gd name="connsiteX770" fmla="*/ 2181356 w 2830105"/>
                <a:gd name="connsiteY770" fmla="*/ 0 h 1456"/>
                <a:gd name="connsiteX771" fmla="*/ 2184197 w 2830105"/>
                <a:gd name="connsiteY771" fmla="*/ 0 h 1456"/>
                <a:gd name="connsiteX772" fmla="*/ 2187023 w 2830105"/>
                <a:gd name="connsiteY772" fmla="*/ 0 h 1456"/>
                <a:gd name="connsiteX773" fmla="*/ 2189864 w 2830105"/>
                <a:gd name="connsiteY773" fmla="*/ 0 h 1456"/>
                <a:gd name="connsiteX774" fmla="*/ 2192691 w 2830105"/>
                <a:gd name="connsiteY774" fmla="*/ 0 h 1456"/>
                <a:gd name="connsiteX775" fmla="*/ 2195532 w 2830105"/>
                <a:gd name="connsiteY775" fmla="*/ 0 h 1456"/>
                <a:gd name="connsiteX776" fmla="*/ 2198358 w 2830105"/>
                <a:gd name="connsiteY776" fmla="*/ 0 h 1456"/>
                <a:gd name="connsiteX777" fmla="*/ 2201199 w 2830105"/>
                <a:gd name="connsiteY777" fmla="*/ 0 h 1456"/>
                <a:gd name="connsiteX778" fmla="*/ 2204026 w 2830105"/>
                <a:gd name="connsiteY778" fmla="*/ 0 h 1456"/>
                <a:gd name="connsiteX779" fmla="*/ 2206852 w 2830105"/>
                <a:gd name="connsiteY779" fmla="*/ 0 h 1456"/>
                <a:gd name="connsiteX780" fmla="*/ 2209693 w 2830105"/>
                <a:gd name="connsiteY780" fmla="*/ 0 h 1456"/>
                <a:gd name="connsiteX781" fmla="*/ 2212519 w 2830105"/>
                <a:gd name="connsiteY781" fmla="*/ 0 h 1456"/>
                <a:gd name="connsiteX782" fmla="*/ 2215360 w 2830105"/>
                <a:gd name="connsiteY782" fmla="*/ 0 h 1456"/>
                <a:gd name="connsiteX783" fmla="*/ 2218187 w 2830105"/>
                <a:gd name="connsiteY783" fmla="*/ 0 h 1456"/>
                <a:gd name="connsiteX784" fmla="*/ 2221028 w 2830105"/>
                <a:gd name="connsiteY784" fmla="*/ 0 h 1456"/>
                <a:gd name="connsiteX785" fmla="*/ 2223854 w 2830105"/>
                <a:gd name="connsiteY785" fmla="*/ 0 h 1456"/>
                <a:gd name="connsiteX786" fmla="*/ 2226695 w 2830105"/>
                <a:gd name="connsiteY786" fmla="*/ 0 h 1456"/>
                <a:gd name="connsiteX787" fmla="*/ 2229522 w 2830105"/>
                <a:gd name="connsiteY787" fmla="*/ 0 h 1456"/>
                <a:gd name="connsiteX788" fmla="*/ 2232362 w 2830105"/>
                <a:gd name="connsiteY788" fmla="*/ 0 h 1456"/>
                <a:gd name="connsiteX789" fmla="*/ 2235189 w 2830105"/>
                <a:gd name="connsiteY789" fmla="*/ 0 h 1456"/>
                <a:gd name="connsiteX790" fmla="*/ 2238015 w 2830105"/>
                <a:gd name="connsiteY790" fmla="*/ 0 h 1456"/>
                <a:gd name="connsiteX791" fmla="*/ 2240856 w 2830105"/>
                <a:gd name="connsiteY791" fmla="*/ 0 h 1456"/>
                <a:gd name="connsiteX792" fmla="*/ 2243683 w 2830105"/>
                <a:gd name="connsiteY792" fmla="*/ 0 h 1456"/>
                <a:gd name="connsiteX793" fmla="*/ 2246524 w 2830105"/>
                <a:gd name="connsiteY793" fmla="*/ 0 h 1456"/>
                <a:gd name="connsiteX794" fmla="*/ 2249350 w 2830105"/>
                <a:gd name="connsiteY794" fmla="*/ 0 h 1456"/>
                <a:gd name="connsiteX795" fmla="*/ 2252191 w 2830105"/>
                <a:gd name="connsiteY795" fmla="*/ 0 h 1456"/>
                <a:gd name="connsiteX796" fmla="*/ 2255018 w 2830105"/>
                <a:gd name="connsiteY796" fmla="*/ 0 h 1456"/>
                <a:gd name="connsiteX797" fmla="*/ 2257858 w 2830105"/>
                <a:gd name="connsiteY797" fmla="*/ 0 h 1456"/>
                <a:gd name="connsiteX798" fmla="*/ 2260685 w 2830105"/>
                <a:gd name="connsiteY798" fmla="*/ 0 h 1456"/>
                <a:gd name="connsiteX799" fmla="*/ 2263511 w 2830105"/>
                <a:gd name="connsiteY799" fmla="*/ 0 h 1456"/>
                <a:gd name="connsiteX800" fmla="*/ 2266352 w 2830105"/>
                <a:gd name="connsiteY800" fmla="*/ 0 h 1456"/>
                <a:gd name="connsiteX801" fmla="*/ 2269179 w 2830105"/>
                <a:gd name="connsiteY801" fmla="*/ 0 h 1456"/>
                <a:gd name="connsiteX802" fmla="*/ 2272020 w 2830105"/>
                <a:gd name="connsiteY802" fmla="*/ 0 h 1456"/>
                <a:gd name="connsiteX803" fmla="*/ 2274846 w 2830105"/>
                <a:gd name="connsiteY803" fmla="*/ 0 h 1456"/>
                <a:gd name="connsiteX804" fmla="*/ 2277687 w 2830105"/>
                <a:gd name="connsiteY804" fmla="*/ 0 h 1456"/>
                <a:gd name="connsiteX805" fmla="*/ 2280514 w 2830105"/>
                <a:gd name="connsiteY805" fmla="*/ 0 h 1456"/>
                <a:gd name="connsiteX806" fmla="*/ 2283354 w 2830105"/>
                <a:gd name="connsiteY806" fmla="*/ 0 h 1456"/>
                <a:gd name="connsiteX807" fmla="*/ 2286181 w 2830105"/>
                <a:gd name="connsiteY807" fmla="*/ 0 h 1456"/>
                <a:gd name="connsiteX808" fmla="*/ 2289007 w 2830105"/>
                <a:gd name="connsiteY808" fmla="*/ 0 h 1456"/>
                <a:gd name="connsiteX809" fmla="*/ 2291848 w 2830105"/>
                <a:gd name="connsiteY809" fmla="*/ 0 h 1456"/>
                <a:gd name="connsiteX810" fmla="*/ 2294675 w 2830105"/>
                <a:gd name="connsiteY810" fmla="*/ 0 h 1456"/>
                <a:gd name="connsiteX811" fmla="*/ 2297516 w 2830105"/>
                <a:gd name="connsiteY811" fmla="*/ 0 h 1456"/>
                <a:gd name="connsiteX812" fmla="*/ 2300342 w 2830105"/>
                <a:gd name="connsiteY812" fmla="*/ 0 h 1456"/>
                <a:gd name="connsiteX813" fmla="*/ 2303183 w 2830105"/>
                <a:gd name="connsiteY813" fmla="*/ 0 h 1456"/>
                <a:gd name="connsiteX814" fmla="*/ 2306010 w 2830105"/>
                <a:gd name="connsiteY814" fmla="*/ 0 h 1456"/>
                <a:gd name="connsiteX815" fmla="*/ 2308850 w 2830105"/>
                <a:gd name="connsiteY815" fmla="*/ 0 h 1456"/>
                <a:gd name="connsiteX816" fmla="*/ 2311677 w 2830105"/>
                <a:gd name="connsiteY816" fmla="*/ 0 h 1456"/>
                <a:gd name="connsiteX817" fmla="*/ 2314503 w 2830105"/>
                <a:gd name="connsiteY817" fmla="*/ 0 h 1456"/>
                <a:gd name="connsiteX818" fmla="*/ 2317344 w 2830105"/>
                <a:gd name="connsiteY818" fmla="*/ 0 h 1456"/>
                <a:gd name="connsiteX819" fmla="*/ 2320171 w 2830105"/>
                <a:gd name="connsiteY819" fmla="*/ 0 h 1456"/>
                <a:gd name="connsiteX820" fmla="*/ 2323012 w 2830105"/>
                <a:gd name="connsiteY820" fmla="*/ 0 h 1456"/>
                <a:gd name="connsiteX821" fmla="*/ 2325838 w 2830105"/>
                <a:gd name="connsiteY821" fmla="*/ 0 h 1456"/>
                <a:gd name="connsiteX822" fmla="*/ 2328679 w 2830105"/>
                <a:gd name="connsiteY822" fmla="*/ 0 h 1456"/>
                <a:gd name="connsiteX823" fmla="*/ 2331506 w 2830105"/>
                <a:gd name="connsiteY823" fmla="*/ 0 h 1456"/>
                <a:gd name="connsiteX824" fmla="*/ 2334346 w 2830105"/>
                <a:gd name="connsiteY824" fmla="*/ 0 h 1456"/>
                <a:gd name="connsiteX825" fmla="*/ 2337173 w 2830105"/>
                <a:gd name="connsiteY825" fmla="*/ 0 h 1456"/>
                <a:gd name="connsiteX826" fmla="*/ 2340014 w 2830105"/>
                <a:gd name="connsiteY826" fmla="*/ 0 h 1456"/>
                <a:gd name="connsiteX827" fmla="*/ 2342840 w 2830105"/>
                <a:gd name="connsiteY827" fmla="*/ 0 h 1456"/>
                <a:gd name="connsiteX828" fmla="*/ 2345667 w 2830105"/>
                <a:gd name="connsiteY828" fmla="*/ 0 h 1456"/>
                <a:gd name="connsiteX829" fmla="*/ 2348508 w 2830105"/>
                <a:gd name="connsiteY829" fmla="*/ 0 h 1456"/>
                <a:gd name="connsiteX830" fmla="*/ 2351334 w 2830105"/>
                <a:gd name="connsiteY830" fmla="*/ 0 h 1456"/>
                <a:gd name="connsiteX831" fmla="*/ 2354175 w 2830105"/>
                <a:gd name="connsiteY831" fmla="*/ 0 h 1456"/>
                <a:gd name="connsiteX832" fmla="*/ 2357002 w 2830105"/>
                <a:gd name="connsiteY832" fmla="*/ 0 h 1456"/>
                <a:gd name="connsiteX833" fmla="*/ 2359843 w 2830105"/>
                <a:gd name="connsiteY833" fmla="*/ 0 h 1456"/>
                <a:gd name="connsiteX834" fmla="*/ 2362669 w 2830105"/>
                <a:gd name="connsiteY834" fmla="*/ 0 h 1456"/>
                <a:gd name="connsiteX835" fmla="*/ 2365510 w 2830105"/>
                <a:gd name="connsiteY835" fmla="*/ 0 h 1456"/>
                <a:gd name="connsiteX836" fmla="*/ 2368336 w 2830105"/>
                <a:gd name="connsiteY836" fmla="*/ 0 h 1456"/>
                <a:gd name="connsiteX837" fmla="*/ 2371163 w 2830105"/>
                <a:gd name="connsiteY837" fmla="*/ 0 h 1456"/>
                <a:gd name="connsiteX838" fmla="*/ 2374004 w 2830105"/>
                <a:gd name="connsiteY838" fmla="*/ 0 h 1456"/>
                <a:gd name="connsiteX839" fmla="*/ 2376830 w 2830105"/>
                <a:gd name="connsiteY839" fmla="*/ 0 h 1456"/>
                <a:gd name="connsiteX840" fmla="*/ 2379671 w 2830105"/>
                <a:gd name="connsiteY840" fmla="*/ 0 h 1456"/>
                <a:gd name="connsiteX841" fmla="*/ 2382498 w 2830105"/>
                <a:gd name="connsiteY841" fmla="*/ 0 h 1456"/>
                <a:gd name="connsiteX842" fmla="*/ 2385339 w 2830105"/>
                <a:gd name="connsiteY842" fmla="*/ 0 h 1456"/>
                <a:gd name="connsiteX843" fmla="*/ 2388165 w 2830105"/>
                <a:gd name="connsiteY843" fmla="*/ 0 h 1456"/>
                <a:gd name="connsiteX844" fmla="*/ 2391006 w 2830105"/>
                <a:gd name="connsiteY844" fmla="*/ 0 h 1456"/>
                <a:gd name="connsiteX845" fmla="*/ 2393832 w 2830105"/>
                <a:gd name="connsiteY845" fmla="*/ 0 h 1456"/>
                <a:gd name="connsiteX846" fmla="*/ 2396659 w 2830105"/>
                <a:gd name="connsiteY846" fmla="*/ 0 h 1456"/>
                <a:gd name="connsiteX847" fmla="*/ 2399500 w 2830105"/>
                <a:gd name="connsiteY847" fmla="*/ 0 h 1456"/>
                <a:gd name="connsiteX848" fmla="*/ 2402326 w 2830105"/>
                <a:gd name="connsiteY848" fmla="*/ 0 h 1456"/>
                <a:gd name="connsiteX849" fmla="*/ 2405167 w 2830105"/>
                <a:gd name="connsiteY849" fmla="*/ 0 h 1456"/>
                <a:gd name="connsiteX850" fmla="*/ 2407994 w 2830105"/>
                <a:gd name="connsiteY850" fmla="*/ 0 h 1456"/>
                <a:gd name="connsiteX851" fmla="*/ 2410835 w 2830105"/>
                <a:gd name="connsiteY851" fmla="*/ 0 h 1456"/>
                <a:gd name="connsiteX852" fmla="*/ 2413661 w 2830105"/>
                <a:gd name="connsiteY852" fmla="*/ 0 h 1456"/>
                <a:gd name="connsiteX853" fmla="*/ 2416502 w 2830105"/>
                <a:gd name="connsiteY853" fmla="*/ 0 h 1456"/>
                <a:gd name="connsiteX854" fmla="*/ 2419328 w 2830105"/>
                <a:gd name="connsiteY854" fmla="*/ 0 h 1456"/>
                <a:gd name="connsiteX855" fmla="*/ 2422169 w 2830105"/>
                <a:gd name="connsiteY855" fmla="*/ 0 h 1456"/>
                <a:gd name="connsiteX856" fmla="*/ 2424996 w 2830105"/>
                <a:gd name="connsiteY856" fmla="*/ 0 h 1456"/>
                <a:gd name="connsiteX857" fmla="*/ 2427822 w 2830105"/>
                <a:gd name="connsiteY857" fmla="*/ 0 h 1456"/>
                <a:gd name="connsiteX858" fmla="*/ 2430663 w 2830105"/>
                <a:gd name="connsiteY858" fmla="*/ 0 h 1456"/>
                <a:gd name="connsiteX859" fmla="*/ 2433490 w 2830105"/>
                <a:gd name="connsiteY859" fmla="*/ 0 h 1456"/>
                <a:gd name="connsiteX860" fmla="*/ 2436331 w 2830105"/>
                <a:gd name="connsiteY860" fmla="*/ 0 h 1456"/>
                <a:gd name="connsiteX861" fmla="*/ 2439157 w 2830105"/>
                <a:gd name="connsiteY861" fmla="*/ 0 h 1456"/>
                <a:gd name="connsiteX862" fmla="*/ 2441998 w 2830105"/>
                <a:gd name="connsiteY862" fmla="*/ 0 h 1456"/>
                <a:gd name="connsiteX863" fmla="*/ 2444824 w 2830105"/>
                <a:gd name="connsiteY863" fmla="*/ 0 h 1456"/>
                <a:gd name="connsiteX864" fmla="*/ 2447665 w 2830105"/>
                <a:gd name="connsiteY864" fmla="*/ 0 h 1456"/>
                <a:gd name="connsiteX865" fmla="*/ 2450492 w 2830105"/>
                <a:gd name="connsiteY865" fmla="*/ 0 h 1456"/>
                <a:gd name="connsiteX866" fmla="*/ 2453318 w 2830105"/>
                <a:gd name="connsiteY866" fmla="*/ 0 h 1456"/>
                <a:gd name="connsiteX867" fmla="*/ 2456159 w 2830105"/>
                <a:gd name="connsiteY867" fmla="*/ 0 h 1456"/>
                <a:gd name="connsiteX868" fmla="*/ 2458986 w 2830105"/>
                <a:gd name="connsiteY868" fmla="*/ 0 h 1456"/>
                <a:gd name="connsiteX869" fmla="*/ 2461827 w 2830105"/>
                <a:gd name="connsiteY869" fmla="*/ 0 h 1456"/>
                <a:gd name="connsiteX870" fmla="*/ 2464653 w 2830105"/>
                <a:gd name="connsiteY870" fmla="*/ 0 h 1456"/>
                <a:gd name="connsiteX871" fmla="*/ 2467494 w 2830105"/>
                <a:gd name="connsiteY871" fmla="*/ 0 h 1456"/>
                <a:gd name="connsiteX872" fmla="*/ 2470320 w 2830105"/>
                <a:gd name="connsiteY872" fmla="*/ 0 h 1456"/>
                <a:gd name="connsiteX873" fmla="*/ 2473161 w 2830105"/>
                <a:gd name="connsiteY873" fmla="*/ 0 h 1456"/>
                <a:gd name="connsiteX874" fmla="*/ 2475988 w 2830105"/>
                <a:gd name="connsiteY874" fmla="*/ 0 h 1456"/>
                <a:gd name="connsiteX875" fmla="*/ 2478814 w 2830105"/>
                <a:gd name="connsiteY875" fmla="*/ 0 h 1456"/>
                <a:gd name="connsiteX876" fmla="*/ 2481655 w 2830105"/>
                <a:gd name="connsiteY876" fmla="*/ 0 h 1456"/>
                <a:gd name="connsiteX877" fmla="*/ 2484482 w 2830105"/>
                <a:gd name="connsiteY877" fmla="*/ 0 h 1456"/>
                <a:gd name="connsiteX878" fmla="*/ 2487323 w 2830105"/>
                <a:gd name="connsiteY878" fmla="*/ 0 h 1456"/>
                <a:gd name="connsiteX879" fmla="*/ 2490149 w 2830105"/>
                <a:gd name="connsiteY879" fmla="*/ 0 h 1456"/>
                <a:gd name="connsiteX880" fmla="*/ 2492990 w 2830105"/>
                <a:gd name="connsiteY880" fmla="*/ 0 h 1456"/>
                <a:gd name="connsiteX881" fmla="*/ 2495816 w 2830105"/>
                <a:gd name="connsiteY881" fmla="*/ 0 h 1456"/>
                <a:gd name="connsiteX882" fmla="*/ 2498657 w 2830105"/>
                <a:gd name="connsiteY882" fmla="*/ 0 h 1456"/>
                <a:gd name="connsiteX883" fmla="*/ 2501484 w 2830105"/>
                <a:gd name="connsiteY883" fmla="*/ 0 h 1456"/>
                <a:gd name="connsiteX884" fmla="*/ 2504310 w 2830105"/>
                <a:gd name="connsiteY884" fmla="*/ 0 h 1456"/>
                <a:gd name="connsiteX885" fmla="*/ 2507151 w 2830105"/>
                <a:gd name="connsiteY885" fmla="*/ 0 h 1456"/>
                <a:gd name="connsiteX886" fmla="*/ 2509978 w 2830105"/>
                <a:gd name="connsiteY886" fmla="*/ 0 h 1456"/>
                <a:gd name="connsiteX887" fmla="*/ 2512819 w 2830105"/>
                <a:gd name="connsiteY887" fmla="*/ 0 h 1456"/>
                <a:gd name="connsiteX888" fmla="*/ 2515645 w 2830105"/>
                <a:gd name="connsiteY888" fmla="*/ 0 h 1456"/>
                <a:gd name="connsiteX889" fmla="*/ 2518486 w 2830105"/>
                <a:gd name="connsiteY889" fmla="*/ 0 h 1456"/>
                <a:gd name="connsiteX890" fmla="*/ 2521313 w 2830105"/>
                <a:gd name="connsiteY890" fmla="*/ 0 h 1456"/>
                <a:gd name="connsiteX891" fmla="*/ 2524153 w 2830105"/>
                <a:gd name="connsiteY891" fmla="*/ 0 h 1456"/>
                <a:gd name="connsiteX892" fmla="*/ 2526980 w 2830105"/>
                <a:gd name="connsiteY892" fmla="*/ 0 h 1456"/>
                <a:gd name="connsiteX893" fmla="*/ 2529821 w 2830105"/>
                <a:gd name="connsiteY893" fmla="*/ 0 h 1456"/>
                <a:gd name="connsiteX894" fmla="*/ 2532647 w 2830105"/>
                <a:gd name="connsiteY894" fmla="*/ 0 h 1456"/>
                <a:gd name="connsiteX895" fmla="*/ 2535474 w 2830105"/>
                <a:gd name="connsiteY895" fmla="*/ 0 h 1456"/>
                <a:gd name="connsiteX896" fmla="*/ 2538315 w 2830105"/>
                <a:gd name="connsiteY896" fmla="*/ 0 h 1456"/>
                <a:gd name="connsiteX897" fmla="*/ 2541141 w 2830105"/>
                <a:gd name="connsiteY897" fmla="*/ 0 h 1456"/>
                <a:gd name="connsiteX898" fmla="*/ 2543982 w 2830105"/>
                <a:gd name="connsiteY898" fmla="*/ 0 h 1456"/>
                <a:gd name="connsiteX899" fmla="*/ 2546809 w 2830105"/>
                <a:gd name="connsiteY899" fmla="*/ 0 h 1456"/>
                <a:gd name="connsiteX900" fmla="*/ 2549649 w 2830105"/>
                <a:gd name="connsiteY900" fmla="*/ 0 h 1456"/>
                <a:gd name="connsiteX901" fmla="*/ 2552476 w 2830105"/>
                <a:gd name="connsiteY901" fmla="*/ 0 h 1456"/>
                <a:gd name="connsiteX902" fmla="*/ 2555317 w 2830105"/>
                <a:gd name="connsiteY902" fmla="*/ 0 h 1456"/>
                <a:gd name="connsiteX903" fmla="*/ 2558143 w 2830105"/>
                <a:gd name="connsiteY903" fmla="*/ 0 h 1456"/>
                <a:gd name="connsiteX904" fmla="*/ 2560970 w 2830105"/>
                <a:gd name="connsiteY904" fmla="*/ 0 h 1456"/>
                <a:gd name="connsiteX905" fmla="*/ 2563811 w 2830105"/>
                <a:gd name="connsiteY905" fmla="*/ 0 h 1456"/>
                <a:gd name="connsiteX906" fmla="*/ 2566637 w 2830105"/>
                <a:gd name="connsiteY906" fmla="*/ 0 h 1456"/>
                <a:gd name="connsiteX907" fmla="*/ 2569478 w 2830105"/>
                <a:gd name="connsiteY907" fmla="*/ 0 h 1456"/>
                <a:gd name="connsiteX908" fmla="*/ 2572305 w 2830105"/>
                <a:gd name="connsiteY908" fmla="*/ 0 h 1456"/>
                <a:gd name="connsiteX909" fmla="*/ 2575145 w 2830105"/>
                <a:gd name="connsiteY909" fmla="*/ 0 h 1456"/>
                <a:gd name="connsiteX910" fmla="*/ 2577972 w 2830105"/>
                <a:gd name="connsiteY910" fmla="*/ 0 h 1456"/>
                <a:gd name="connsiteX911" fmla="*/ 2580813 w 2830105"/>
                <a:gd name="connsiteY911" fmla="*/ 0 h 1456"/>
                <a:gd name="connsiteX912" fmla="*/ 2583639 w 2830105"/>
                <a:gd name="connsiteY912" fmla="*/ 0 h 1456"/>
                <a:gd name="connsiteX913" fmla="*/ 2586466 w 2830105"/>
                <a:gd name="connsiteY913" fmla="*/ 0 h 1456"/>
                <a:gd name="connsiteX914" fmla="*/ 2589307 w 2830105"/>
                <a:gd name="connsiteY914" fmla="*/ 0 h 1456"/>
                <a:gd name="connsiteX915" fmla="*/ 2592133 w 2830105"/>
                <a:gd name="connsiteY915" fmla="*/ 0 h 1456"/>
                <a:gd name="connsiteX916" fmla="*/ 2594974 w 2830105"/>
                <a:gd name="connsiteY916" fmla="*/ 0 h 1456"/>
                <a:gd name="connsiteX917" fmla="*/ 2597801 w 2830105"/>
                <a:gd name="connsiteY917" fmla="*/ 0 h 1456"/>
                <a:gd name="connsiteX918" fmla="*/ 2600641 w 2830105"/>
                <a:gd name="connsiteY918" fmla="*/ 0 h 1456"/>
                <a:gd name="connsiteX919" fmla="*/ 2603468 w 2830105"/>
                <a:gd name="connsiteY919" fmla="*/ 0 h 1456"/>
                <a:gd name="connsiteX920" fmla="*/ 2606309 w 2830105"/>
                <a:gd name="connsiteY920" fmla="*/ 0 h 1456"/>
                <a:gd name="connsiteX921" fmla="*/ 2609135 w 2830105"/>
                <a:gd name="connsiteY921" fmla="*/ 0 h 1456"/>
                <a:gd name="connsiteX922" fmla="*/ 2611976 w 2830105"/>
                <a:gd name="connsiteY922" fmla="*/ 0 h 1456"/>
                <a:gd name="connsiteX923" fmla="*/ 2614803 w 2830105"/>
                <a:gd name="connsiteY923" fmla="*/ 0 h 1456"/>
                <a:gd name="connsiteX924" fmla="*/ 2617629 w 2830105"/>
                <a:gd name="connsiteY924" fmla="*/ 0 h 1456"/>
                <a:gd name="connsiteX925" fmla="*/ 2620470 w 2830105"/>
                <a:gd name="connsiteY925" fmla="*/ 0 h 1456"/>
                <a:gd name="connsiteX926" fmla="*/ 2623297 w 2830105"/>
                <a:gd name="connsiteY926" fmla="*/ 0 h 1456"/>
                <a:gd name="connsiteX927" fmla="*/ 2626137 w 2830105"/>
                <a:gd name="connsiteY927" fmla="*/ 0 h 1456"/>
                <a:gd name="connsiteX928" fmla="*/ 2628964 w 2830105"/>
                <a:gd name="connsiteY928" fmla="*/ 0 h 1456"/>
                <a:gd name="connsiteX929" fmla="*/ 2631805 w 2830105"/>
                <a:gd name="connsiteY929" fmla="*/ 0 h 1456"/>
                <a:gd name="connsiteX930" fmla="*/ 2634631 w 2830105"/>
                <a:gd name="connsiteY930" fmla="*/ 0 h 1456"/>
                <a:gd name="connsiteX931" fmla="*/ 2637472 w 2830105"/>
                <a:gd name="connsiteY931" fmla="*/ 0 h 1456"/>
                <a:gd name="connsiteX932" fmla="*/ 2640299 w 2830105"/>
                <a:gd name="connsiteY932" fmla="*/ 0 h 1456"/>
                <a:gd name="connsiteX933" fmla="*/ 2643125 w 2830105"/>
                <a:gd name="connsiteY933" fmla="*/ 0 h 1456"/>
                <a:gd name="connsiteX934" fmla="*/ 2645966 w 2830105"/>
                <a:gd name="connsiteY934" fmla="*/ 0 h 1456"/>
                <a:gd name="connsiteX935" fmla="*/ 2648793 w 2830105"/>
                <a:gd name="connsiteY935" fmla="*/ 0 h 1456"/>
                <a:gd name="connsiteX936" fmla="*/ 2651633 w 2830105"/>
                <a:gd name="connsiteY936" fmla="*/ 0 h 1456"/>
                <a:gd name="connsiteX937" fmla="*/ 2654460 w 2830105"/>
                <a:gd name="connsiteY937" fmla="*/ 0 h 1456"/>
                <a:gd name="connsiteX938" fmla="*/ 2657301 w 2830105"/>
                <a:gd name="connsiteY938" fmla="*/ 0 h 1456"/>
                <a:gd name="connsiteX939" fmla="*/ 2660127 w 2830105"/>
                <a:gd name="connsiteY939" fmla="*/ 0 h 1456"/>
                <a:gd name="connsiteX940" fmla="*/ 2662968 w 2830105"/>
                <a:gd name="connsiteY940" fmla="*/ 0 h 1456"/>
                <a:gd name="connsiteX941" fmla="*/ 2665795 w 2830105"/>
                <a:gd name="connsiteY941" fmla="*/ 0 h 1456"/>
                <a:gd name="connsiteX942" fmla="*/ 2668621 w 2830105"/>
                <a:gd name="connsiteY942" fmla="*/ 0 h 1456"/>
                <a:gd name="connsiteX943" fmla="*/ 2671462 w 2830105"/>
                <a:gd name="connsiteY943" fmla="*/ 0 h 1456"/>
                <a:gd name="connsiteX944" fmla="*/ 2674289 w 2830105"/>
                <a:gd name="connsiteY944" fmla="*/ 0 h 1456"/>
                <a:gd name="connsiteX945" fmla="*/ 2677130 w 2830105"/>
                <a:gd name="connsiteY945" fmla="*/ 0 h 1456"/>
                <a:gd name="connsiteX946" fmla="*/ 2679956 w 2830105"/>
                <a:gd name="connsiteY946" fmla="*/ 0 h 1456"/>
                <a:gd name="connsiteX947" fmla="*/ 2682797 w 2830105"/>
                <a:gd name="connsiteY947" fmla="*/ 0 h 1456"/>
                <a:gd name="connsiteX948" fmla="*/ 2685623 w 2830105"/>
                <a:gd name="connsiteY948" fmla="*/ 0 h 1456"/>
                <a:gd name="connsiteX949" fmla="*/ 2688464 w 2830105"/>
                <a:gd name="connsiteY949" fmla="*/ 0 h 1456"/>
                <a:gd name="connsiteX950" fmla="*/ 2691291 w 2830105"/>
                <a:gd name="connsiteY950" fmla="*/ 0 h 1456"/>
                <a:gd name="connsiteX951" fmla="*/ 2694117 w 2830105"/>
                <a:gd name="connsiteY951" fmla="*/ 0 h 1456"/>
                <a:gd name="connsiteX952" fmla="*/ 2696958 w 2830105"/>
                <a:gd name="connsiteY952" fmla="*/ 0 h 1456"/>
                <a:gd name="connsiteX953" fmla="*/ 2699785 w 2830105"/>
                <a:gd name="connsiteY953" fmla="*/ 0 h 1456"/>
                <a:gd name="connsiteX954" fmla="*/ 2702626 w 2830105"/>
                <a:gd name="connsiteY954" fmla="*/ 0 h 1456"/>
                <a:gd name="connsiteX955" fmla="*/ 2705452 w 2830105"/>
                <a:gd name="connsiteY955" fmla="*/ 0 h 1456"/>
                <a:gd name="connsiteX956" fmla="*/ 2708293 w 2830105"/>
                <a:gd name="connsiteY956" fmla="*/ 0 h 1456"/>
                <a:gd name="connsiteX957" fmla="*/ 2711119 w 2830105"/>
                <a:gd name="connsiteY957" fmla="*/ 0 h 1456"/>
                <a:gd name="connsiteX958" fmla="*/ 2713960 w 2830105"/>
                <a:gd name="connsiteY958" fmla="*/ 0 h 1456"/>
                <a:gd name="connsiteX959" fmla="*/ 2716787 w 2830105"/>
                <a:gd name="connsiteY959" fmla="*/ 0 h 1456"/>
                <a:gd name="connsiteX960" fmla="*/ 2719628 w 2830105"/>
                <a:gd name="connsiteY960" fmla="*/ 0 h 1456"/>
                <a:gd name="connsiteX961" fmla="*/ 2722454 w 2830105"/>
                <a:gd name="connsiteY961" fmla="*/ 0 h 1456"/>
                <a:gd name="connsiteX962" fmla="*/ 2725281 w 2830105"/>
                <a:gd name="connsiteY962" fmla="*/ 0 h 1456"/>
                <a:gd name="connsiteX963" fmla="*/ 2728122 w 2830105"/>
                <a:gd name="connsiteY963" fmla="*/ 0 h 1456"/>
                <a:gd name="connsiteX964" fmla="*/ 2730948 w 2830105"/>
                <a:gd name="connsiteY964" fmla="*/ 0 h 1456"/>
                <a:gd name="connsiteX965" fmla="*/ 2733789 w 2830105"/>
                <a:gd name="connsiteY965" fmla="*/ 0 h 1456"/>
                <a:gd name="connsiteX966" fmla="*/ 2736615 w 2830105"/>
                <a:gd name="connsiteY966" fmla="*/ 0 h 1456"/>
                <a:gd name="connsiteX967" fmla="*/ 2739456 w 2830105"/>
                <a:gd name="connsiteY967" fmla="*/ 0 h 1456"/>
                <a:gd name="connsiteX968" fmla="*/ 2742283 w 2830105"/>
                <a:gd name="connsiteY968" fmla="*/ 0 h 1456"/>
                <a:gd name="connsiteX969" fmla="*/ 2745124 w 2830105"/>
                <a:gd name="connsiteY969" fmla="*/ 0 h 1456"/>
                <a:gd name="connsiteX970" fmla="*/ 2747950 w 2830105"/>
                <a:gd name="connsiteY970" fmla="*/ 0 h 1456"/>
                <a:gd name="connsiteX971" fmla="*/ 2750777 w 2830105"/>
                <a:gd name="connsiteY971" fmla="*/ 0 h 1456"/>
                <a:gd name="connsiteX972" fmla="*/ 2753618 w 2830105"/>
                <a:gd name="connsiteY972" fmla="*/ 0 h 1456"/>
                <a:gd name="connsiteX973" fmla="*/ 2756444 w 2830105"/>
                <a:gd name="connsiteY973" fmla="*/ 0 h 1456"/>
                <a:gd name="connsiteX974" fmla="*/ 2759285 w 2830105"/>
                <a:gd name="connsiteY974" fmla="*/ 0 h 1456"/>
                <a:gd name="connsiteX975" fmla="*/ 2762111 w 2830105"/>
                <a:gd name="connsiteY975" fmla="*/ 0 h 1456"/>
                <a:gd name="connsiteX976" fmla="*/ 2764952 w 2830105"/>
                <a:gd name="connsiteY976" fmla="*/ 0 h 1456"/>
                <a:gd name="connsiteX977" fmla="*/ 2767779 w 2830105"/>
                <a:gd name="connsiteY977" fmla="*/ 0 h 1456"/>
                <a:gd name="connsiteX978" fmla="*/ 2770620 w 2830105"/>
                <a:gd name="connsiteY978" fmla="*/ 0 h 1456"/>
                <a:gd name="connsiteX979" fmla="*/ 2773446 w 2830105"/>
                <a:gd name="connsiteY979" fmla="*/ 0 h 1456"/>
                <a:gd name="connsiteX980" fmla="*/ 2776273 w 2830105"/>
                <a:gd name="connsiteY980" fmla="*/ 0 h 1456"/>
                <a:gd name="connsiteX981" fmla="*/ 2779114 w 2830105"/>
                <a:gd name="connsiteY981" fmla="*/ 0 h 1456"/>
                <a:gd name="connsiteX982" fmla="*/ 2781940 w 2830105"/>
                <a:gd name="connsiteY982" fmla="*/ 0 h 1456"/>
                <a:gd name="connsiteX983" fmla="*/ 2784781 w 2830105"/>
                <a:gd name="connsiteY983" fmla="*/ 0 h 1456"/>
                <a:gd name="connsiteX984" fmla="*/ 2787607 w 2830105"/>
                <a:gd name="connsiteY984" fmla="*/ 0 h 1456"/>
                <a:gd name="connsiteX985" fmla="*/ 2790448 w 2830105"/>
                <a:gd name="connsiteY985" fmla="*/ 0 h 1456"/>
                <a:gd name="connsiteX986" fmla="*/ 2793275 w 2830105"/>
                <a:gd name="connsiteY986" fmla="*/ 0 h 1456"/>
                <a:gd name="connsiteX987" fmla="*/ 2796116 w 2830105"/>
                <a:gd name="connsiteY987" fmla="*/ 0 h 1456"/>
                <a:gd name="connsiteX988" fmla="*/ 2798942 w 2830105"/>
                <a:gd name="connsiteY988" fmla="*/ 0 h 1456"/>
                <a:gd name="connsiteX989" fmla="*/ 2801783 w 2830105"/>
                <a:gd name="connsiteY989" fmla="*/ 0 h 1456"/>
                <a:gd name="connsiteX990" fmla="*/ 2804610 w 2830105"/>
                <a:gd name="connsiteY990" fmla="*/ 0 h 1456"/>
                <a:gd name="connsiteX991" fmla="*/ 2807436 w 2830105"/>
                <a:gd name="connsiteY991" fmla="*/ 0 h 1456"/>
                <a:gd name="connsiteX992" fmla="*/ 2810277 w 2830105"/>
                <a:gd name="connsiteY992" fmla="*/ 0 h 1456"/>
                <a:gd name="connsiteX993" fmla="*/ 2813103 w 2830105"/>
                <a:gd name="connsiteY993" fmla="*/ 0 h 1456"/>
                <a:gd name="connsiteX994" fmla="*/ 2815944 w 2830105"/>
                <a:gd name="connsiteY994" fmla="*/ 0 h 1456"/>
                <a:gd name="connsiteX995" fmla="*/ 2818771 w 2830105"/>
                <a:gd name="connsiteY995" fmla="*/ 0 h 1456"/>
                <a:gd name="connsiteX996" fmla="*/ 2821612 w 2830105"/>
                <a:gd name="connsiteY996" fmla="*/ 0 h 1456"/>
                <a:gd name="connsiteX997" fmla="*/ 2824438 w 2830105"/>
                <a:gd name="connsiteY997" fmla="*/ 0 h 1456"/>
                <a:gd name="connsiteX998" fmla="*/ 2827279 w 2830105"/>
                <a:gd name="connsiteY998" fmla="*/ 0 h 1456"/>
                <a:gd name="connsiteX999" fmla="*/ 2830106 w 2830105"/>
                <a:gd name="connsiteY999" fmla="*/ 0 h 1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</a:cxnLst>
              <a:rect l="l" t="t" r="r" b="b"/>
              <a:pathLst>
                <a:path w="2830105" h="1456">
                  <a:moveTo>
                    <a:pt x="0" y="0"/>
                  </a:moveTo>
                  <a:lnTo>
                    <a:pt x="2832" y="0"/>
                  </a:lnTo>
                  <a:lnTo>
                    <a:pt x="5666" y="0"/>
                  </a:lnTo>
                  <a:lnTo>
                    <a:pt x="8498" y="0"/>
                  </a:lnTo>
                  <a:lnTo>
                    <a:pt x="11332" y="0"/>
                  </a:lnTo>
                  <a:lnTo>
                    <a:pt x="14164" y="0"/>
                  </a:lnTo>
                  <a:lnTo>
                    <a:pt x="16998" y="0"/>
                  </a:lnTo>
                  <a:lnTo>
                    <a:pt x="19830" y="0"/>
                  </a:lnTo>
                  <a:lnTo>
                    <a:pt x="22664" y="0"/>
                  </a:lnTo>
                  <a:lnTo>
                    <a:pt x="25496" y="0"/>
                  </a:lnTo>
                  <a:lnTo>
                    <a:pt x="28330" y="0"/>
                  </a:lnTo>
                  <a:lnTo>
                    <a:pt x="31162" y="0"/>
                  </a:lnTo>
                  <a:lnTo>
                    <a:pt x="33996" y="0"/>
                  </a:lnTo>
                  <a:lnTo>
                    <a:pt x="36828" y="0"/>
                  </a:lnTo>
                  <a:lnTo>
                    <a:pt x="39662" y="0"/>
                  </a:lnTo>
                  <a:lnTo>
                    <a:pt x="42494" y="0"/>
                  </a:lnTo>
                  <a:lnTo>
                    <a:pt x="45326" y="0"/>
                  </a:lnTo>
                  <a:lnTo>
                    <a:pt x="48160" y="0"/>
                  </a:lnTo>
                  <a:lnTo>
                    <a:pt x="50992" y="0"/>
                  </a:lnTo>
                  <a:lnTo>
                    <a:pt x="53826" y="0"/>
                  </a:lnTo>
                  <a:lnTo>
                    <a:pt x="56658" y="0"/>
                  </a:lnTo>
                  <a:lnTo>
                    <a:pt x="59492" y="0"/>
                  </a:lnTo>
                  <a:lnTo>
                    <a:pt x="62324" y="0"/>
                  </a:lnTo>
                  <a:lnTo>
                    <a:pt x="65158" y="0"/>
                  </a:lnTo>
                  <a:lnTo>
                    <a:pt x="67990" y="0"/>
                  </a:lnTo>
                  <a:lnTo>
                    <a:pt x="70824" y="0"/>
                  </a:lnTo>
                  <a:lnTo>
                    <a:pt x="73656" y="0"/>
                  </a:lnTo>
                  <a:lnTo>
                    <a:pt x="76490" y="0"/>
                  </a:lnTo>
                  <a:lnTo>
                    <a:pt x="79322" y="0"/>
                  </a:lnTo>
                  <a:lnTo>
                    <a:pt x="82155" y="0"/>
                  </a:lnTo>
                  <a:lnTo>
                    <a:pt x="84988" y="0"/>
                  </a:lnTo>
                  <a:lnTo>
                    <a:pt x="87821" y="0"/>
                  </a:lnTo>
                  <a:lnTo>
                    <a:pt x="90654" y="0"/>
                  </a:lnTo>
                  <a:lnTo>
                    <a:pt x="93487" y="0"/>
                  </a:lnTo>
                  <a:lnTo>
                    <a:pt x="96320" y="0"/>
                  </a:lnTo>
                  <a:lnTo>
                    <a:pt x="99153" y="0"/>
                  </a:lnTo>
                  <a:lnTo>
                    <a:pt x="101986" y="0"/>
                  </a:lnTo>
                  <a:lnTo>
                    <a:pt x="104819" y="0"/>
                  </a:lnTo>
                  <a:lnTo>
                    <a:pt x="107651" y="0"/>
                  </a:lnTo>
                  <a:lnTo>
                    <a:pt x="110484" y="0"/>
                  </a:lnTo>
                  <a:lnTo>
                    <a:pt x="113317" y="0"/>
                  </a:lnTo>
                  <a:lnTo>
                    <a:pt x="116150" y="0"/>
                  </a:lnTo>
                  <a:lnTo>
                    <a:pt x="118983" y="0"/>
                  </a:lnTo>
                  <a:lnTo>
                    <a:pt x="121816" y="0"/>
                  </a:lnTo>
                  <a:lnTo>
                    <a:pt x="124649" y="0"/>
                  </a:lnTo>
                  <a:lnTo>
                    <a:pt x="127482" y="0"/>
                  </a:lnTo>
                  <a:lnTo>
                    <a:pt x="130315" y="0"/>
                  </a:lnTo>
                  <a:lnTo>
                    <a:pt x="133147" y="0"/>
                  </a:lnTo>
                  <a:lnTo>
                    <a:pt x="135981" y="0"/>
                  </a:lnTo>
                  <a:lnTo>
                    <a:pt x="138813" y="0"/>
                  </a:lnTo>
                  <a:lnTo>
                    <a:pt x="141647" y="0"/>
                  </a:lnTo>
                  <a:lnTo>
                    <a:pt x="144479" y="0"/>
                  </a:lnTo>
                  <a:lnTo>
                    <a:pt x="147313" y="0"/>
                  </a:lnTo>
                  <a:lnTo>
                    <a:pt x="150145" y="0"/>
                  </a:lnTo>
                  <a:lnTo>
                    <a:pt x="152979" y="0"/>
                  </a:lnTo>
                  <a:lnTo>
                    <a:pt x="155811" y="0"/>
                  </a:lnTo>
                  <a:lnTo>
                    <a:pt x="158645" y="0"/>
                  </a:lnTo>
                  <a:lnTo>
                    <a:pt x="161477" y="0"/>
                  </a:lnTo>
                  <a:lnTo>
                    <a:pt x="164311" y="0"/>
                  </a:lnTo>
                  <a:lnTo>
                    <a:pt x="167143" y="0"/>
                  </a:lnTo>
                  <a:lnTo>
                    <a:pt x="169975" y="0"/>
                  </a:lnTo>
                  <a:lnTo>
                    <a:pt x="172809" y="0"/>
                  </a:lnTo>
                  <a:lnTo>
                    <a:pt x="175641" y="0"/>
                  </a:lnTo>
                  <a:lnTo>
                    <a:pt x="178475" y="0"/>
                  </a:lnTo>
                  <a:lnTo>
                    <a:pt x="181307" y="0"/>
                  </a:lnTo>
                  <a:lnTo>
                    <a:pt x="184141" y="0"/>
                  </a:lnTo>
                  <a:lnTo>
                    <a:pt x="186973" y="0"/>
                  </a:lnTo>
                  <a:lnTo>
                    <a:pt x="189807" y="0"/>
                  </a:lnTo>
                  <a:lnTo>
                    <a:pt x="192639" y="0"/>
                  </a:lnTo>
                  <a:lnTo>
                    <a:pt x="195473" y="0"/>
                  </a:lnTo>
                  <a:lnTo>
                    <a:pt x="198305" y="0"/>
                  </a:lnTo>
                  <a:lnTo>
                    <a:pt x="201139" y="0"/>
                  </a:lnTo>
                  <a:lnTo>
                    <a:pt x="203971" y="0"/>
                  </a:lnTo>
                  <a:lnTo>
                    <a:pt x="206805" y="0"/>
                  </a:lnTo>
                  <a:lnTo>
                    <a:pt x="209637" y="0"/>
                  </a:lnTo>
                  <a:lnTo>
                    <a:pt x="212471" y="0"/>
                  </a:lnTo>
                  <a:lnTo>
                    <a:pt x="215303" y="0"/>
                  </a:lnTo>
                  <a:lnTo>
                    <a:pt x="218137" y="0"/>
                  </a:lnTo>
                  <a:lnTo>
                    <a:pt x="220969" y="0"/>
                  </a:lnTo>
                  <a:lnTo>
                    <a:pt x="223803" y="0"/>
                  </a:lnTo>
                  <a:lnTo>
                    <a:pt x="226635" y="0"/>
                  </a:lnTo>
                  <a:lnTo>
                    <a:pt x="229469" y="0"/>
                  </a:lnTo>
                  <a:lnTo>
                    <a:pt x="232301" y="0"/>
                  </a:lnTo>
                  <a:lnTo>
                    <a:pt x="235133" y="0"/>
                  </a:lnTo>
                  <a:lnTo>
                    <a:pt x="237967" y="0"/>
                  </a:lnTo>
                  <a:lnTo>
                    <a:pt x="240799" y="0"/>
                  </a:lnTo>
                  <a:lnTo>
                    <a:pt x="243633" y="0"/>
                  </a:lnTo>
                  <a:lnTo>
                    <a:pt x="246465" y="0"/>
                  </a:lnTo>
                  <a:lnTo>
                    <a:pt x="249299" y="0"/>
                  </a:lnTo>
                  <a:lnTo>
                    <a:pt x="252131" y="0"/>
                  </a:lnTo>
                  <a:lnTo>
                    <a:pt x="254965" y="0"/>
                  </a:lnTo>
                  <a:lnTo>
                    <a:pt x="257797" y="0"/>
                  </a:lnTo>
                  <a:lnTo>
                    <a:pt x="260630" y="0"/>
                  </a:lnTo>
                  <a:lnTo>
                    <a:pt x="263463" y="0"/>
                  </a:lnTo>
                  <a:lnTo>
                    <a:pt x="266296" y="0"/>
                  </a:lnTo>
                  <a:lnTo>
                    <a:pt x="269129" y="0"/>
                  </a:lnTo>
                  <a:lnTo>
                    <a:pt x="271962" y="0"/>
                  </a:lnTo>
                  <a:lnTo>
                    <a:pt x="274795" y="0"/>
                  </a:lnTo>
                  <a:lnTo>
                    <a:pt x="277628" y="0"/>
                  </a:lnTo>
                  <a:lnTo>
                    <a:pt x="280461" y="0"/>
                  </a:lnTo>
                  <a:lnTo>
                    <a:pt x="283294" y="0"/>
                  </a:lnTo>
                  <a:lnTo>
                    <a:pt x="286126" y="0"/>
                  </a:lnTo>
                  <a:lnTo>
                    <a:pt x="288960" y="0"/>
                  </a:lnTo>
                  <a:lnTo>
                    <a:pt x="291792" y="0"/>
                  </a:lnTo>
                  <a:lnTo>
                    <a:pt x="294626" y="0"/>
                  </a:lnTo>
                  <a:lnTo>
                    <a:pt x="297458" y="0"/>
                  </a:lnTo>
                  <a:lnTo>
                    <a:pt x="300291" y="0"/>
                  </a:lnTo>
                  <a:lnTo>
                    <a:pt x="303124" y="0"/>
                  </a:lnTo>
                  <a:lnTo>
                    <a:pt x="305957" y="0"/>
                  </a:lnTo>
                  <a:lnTo>
                    <a:pt x="308790" y="0"/>
                  </a:lnTo>
                  <a:lnTo>
                    <a:pt x="311622" y="0"/>
                  </a:lnTo>
                  <a:lnTo>
                    <a:pt x="314456" y="0"/>
                  </a:lnTo>
                  <a:lnTo>
                    <a:pt x="317288" y="0"/>
                  </a:lnTo>
                  <a:lnTo>
                    <a:pt x="320122" y="0"/>
                  </a:lnTo>
                  <a:lnTo>
                    <a:pt x="322954" y="0"/>
                  </a:lnTo>
                  <a:lnTo>
                    <a:pt x="325788" y="0"/>
                  </a:lnTo>
                  <a:lnTo>
                    <a:pt x="328620" y="0"/>
                  </a:lnTo>
                  <a:lnTo>
                    <a:pt x="331454" y="0"/>
                  </a:lnTo>
                  <a:lnTo>
                    <a:pt x="334286" y="0"/>
                  </a:lnTo>
                  <a:lnTo>
                    <a:pt x="337120" y="0"/>
                  </a:lnTo>
                  <a:lnTo>
                    <a:pt x="339952" y="0"/>
                  </a:lnTo>
                  <a:lnTo>
                    <a:pt x="342786" y="0"/>
                  </a:lnTo>
                  <a:lnTo>
                    <a:pt x="345618" y="0"/>
                  </a:lnTo>
                  <a:lnTo>
                    <a:pt x="348452" y="0"/>
                  </a:lnTo>
                  <a:lnTo>
                    <a:pt x="351284" y="0"/>
                  </a:lnTo>
                  <a:lnTo>
                    <a:pt x="354118" y="0"/>
                  </a:lnTo>
                  <a:lnTo>
                    <a:pt x="356950" y="0"/>
                  </a:lnTo>
                  <a:lnTo>
                    <a:pt x="359782" y="0"/>
                  </a:lnTo>
                  <a:lnTo>
                    <a:pt x="362616" y="0"/>
                  </a:lnTo>
                  <a:lnTo>
                    <a:pt x="365448" y="0"/>
                  </a:lnTo>
                  <a:lnTo>
                    <a:pt x="368282" y="0"/>
                  </a:lnTo>
                  <a:lnTo>
                    <a:pt x="371114" y="0"/>
                  </a:lnTo>
                  <a:lnTo>
                    <a:pt x="373948" y="0"/>
                  </a:lnTo>
                  <a:lnTo>
                    <a:pt x="376780" y="0"/>
                  </a:lnTo>
                  <a:lnTo>
                    <a:pt x="379614" y="0"/>
                  </a:lnTo>
                  <a:lnTo>
                    <a:pt x="382446" y="0"/>
                  </a:lnTo>
                  <a:lnTo>
                    <a:pt x="385280" y="0"/>
                  </a:lnTo>
                  <a:lnTo>
                    <a:pt x="388112" y="0"/>
                  </a:lnTo>
                  <a:lnTo>
                    <a:pt x="390946" y="0"/>
                  </a:lnTo>
                  <a:lnTo>
                    <a:pt x="393778" y="0"/>
                  </a:lnTo>
                  <a:lnTo>
                    <a:pt x="396612" y="0"/>
                  </a:lnTo>
                  <a:lnTo>
                    <a:pt x="399444" y="0"/>
                  </a:lnTo>
                  <a:lnTo>
                    <a:pt x="402278" y="0"/>
                  </a:lnTo>
                  <a:lnTo>
                    <a:pt x="405110" y="0"/>
                  </a:lnTo>
                  <a:lnTo>
                    <a:pt x="407944" y="0"/>
                  </a:lnTo>
                  <a:lnTo>
                    <a:pt x="410776" y="0"/>
                  </a:lnTo>
                  <a:lnTo>
                    <a:pt x="413609" y="0"/>
                  </a:lnTo>
                  <a:lnTo>
                    <a:pt x="416442" y="0"/>
                  </a:lnTo>
                  <a:lnTo>
                    <a:pt x="419275" y="0"/>
                  </a:lnTo>
                  <a:lnTo>
                    <a:pt x="422108" y="0"/>
                  </a:lnTo>
                  <a:lnTo>
                    <a:pt x="424940" y="0"/>
                  </a:lnTo>
                  <a:lnTo>
                    <a:pt x="427774" y="0"/>
                  </a:lnTo>
                  <a:lnTo>
                    <a:pt x="430606" y="0"/>
                  </a:lnTo>
                  <a:lnTo>
                    <a:pt x="433440" y="0"/>
                  </a:lnTo>
                  <a:lnTo>
                    <a:pt x="436272" y="0"/>
                  </a:lnTo>
                  <a:lnTo>
                    <a:pt x="439105" y="0"/>
                  </a:lnTo>
                  <a:lnTo>
                    <a:pt x="441938" y="0"/>
                  </a:lnTo>
                  <a:lnTo>
                    <a:pt x="444771" y="0"/>
                  </a:lnTo>
                  <a:lnTo>
                    <a:pt x="447604" y="0"/>
                  </a:lnTo>
                  <a:lnTo>
                    <a:pt x="450437" y="0"/>
                  </a:lnTo>
                  <a:lnTo>
                    <a:pt x="453270" y="0"/>
                  </a:lnTo>
                  <a:lnTo>
                    <a:pt x="456103" y="0"/>
                  </a:lnTo>
                  <a:lnTo>
                    <a:pt x="458936" y="0"/>
                  </a:lnTo>
                  <a:lnTo>
                    <a:pt x="461769" y="0"/>
                  </a:lnTo>
                  <a:lnTo>
                    <a:pt x="464601" y="0"/>
                  </a:lnTo>
                  <a:lnTo>
                    <a:pt x="467435" y="0"/>
                  </a:lnTo>
                  <a:lnTo>
                    <a:pt x="470267" y="0"/>
                  </a:lnTo>
                  <a:lnTo>
                    <a:pt x="473101" y="0"/>
                  </a:lnTo>
                  <a:lnTo>
                    <a:pt x="475933" y="0"/>
                  </a:lnTo>
                  <a:lnTo>
                    <a:pt x="478767" y="0"/>
                  </a:lnTo>
                  <a:lnTo>
                    <a:pt x="481599" y="0"/>
                  </a:lnTo>
                  <a:lnTo>
                    <a:pt x="484433" y="0"/>
                  </a:lnTo>
                  <a:lnTo>
                    <a:pt x="487265" y="0"/>
                  </a:lnTo>
                  <a:lnTo>
                    <a:pt x="490097" y="0"/>
                  </a:lnTo>
                  <a:lnTo>
                    <a:pt x="492931" y="0"/>
                  </a:lnTo>
                  <a:lnTo>
                    <a:pt x="495763" y="0"/>
                  </a:lnTo>
                  <a:lnTo>
                    <a:pt x="498597" y="0"/>
                  </a:lnTo>
                  <a:lnTo>
                    <a:pt x="501429" y="0"/>
                  </a:lnTo>
                  <a:lnTo>
                    <a:pt x="504263" y="0"/>
                  </a:lnTo>
                  <a:lnTo>
                    <a:pt x="507095" y="0"/>
                  </a:lnTo>
                  <a:lnTo>
                    <a:pt x="509929" y="0"/>
                  </a:lnTo>
                  <a:lnTo>
                    <a:pt x="512761" y="0"/>
                  </a:lnTo>
                  <a:lnTo>
                    <a:pt x="515595" y="0"/>
                  </a:lnTo>
                  <a:lnTo>
                    <a:pt x="518427" y="0"/>
                  </a:lnTo>
                  <a:lnTo>
                    <a:pt x="521261" y="0"/>
                  </a:lnTo>
                  <a:lnTo>
                    <a:pt x="524093" y="0"/>
                  </a:lnTo>
                  <a:lnTo>
                    <a:pt x="526927" y="0"/>
                  </a:lnTo>
                  <a:lnTo>
                    <a:pt x="529759" y="0"/>
                  </a:lnTo>
                  <a:lnTo>
                    <a:pt x="532593" y="0"/>
                  </a:lnTo>
                  <a:lnTo>
                    <a:pt x="535425" y="0"/>
                  </a:lnTo>
                  <a:lnTo>
                    <a:pt x="538259" y="0"/>
                  </a:lnTo>
                  <a:lnTo>
                    <a:pt x="541091" y="0"/>
                  </a:lnTo>
                  <a:lnTo>
                    <a:pt x="543925" y="0"/>
                  </a:lnTo>
                  <a:lnTo>
                    <a:pt x="546757" y="0"/>
                  </a:lnTo>
                  <a:lnTo>
                    <a:pt x="549589" y="0"/>
                  </a:lnTo>
                  <a:lnTo>
                    <a:pt x="552423" y="0"/>
                  </a:lnTo>
                  <a:lnTo>
                    <a:pt x="555255" y="0"/>
                  </a:lnTo>
                  <a:lnTo>
                    <a:pt x="558089" y="0"/>
                  </a:lnTo>
                  <a:lnTo>
                    <a:pt x="560921" y="0"/>
                  </a:lnTo>
                  <a:lnTo>
                    <a:pt x="563755" y="0"/>
                  </a:lnTo>
                  <a:lnTo>
                    <a:pt x="566587" y="0"/>
                  </a:lnTo>
                  <a:lnTo>
                    <a:pt x="569421" y="0"/>
                  </a:lnTo>
                  <a:lnTo>
                    <a:pt x="572253" y="0"/>
                  </a:lnTo>
                  <a:lnTo>
                    <a:pt x="575087" y="0"/>
                  </a:lnTo>
                  <a:lnTo>
                    <a:pt x="577919" y="0"/>
                  </a:lnTo>
                  <a:lnTo>
                    <a:pt x="580753" y="0"/>
                  </a:lnTo>
                  <a:lnTo>
                    <a:pt x="583585" y="0"/>
                  </a:lnTo>
                  <a:lnTo>
                    <a:pt x="586419" y="0"/>
                  </a:lnTo>
                  <a:lnTo>
                    <a:pt x="589251" y="0"/>
                  </a:lnTo>
                  <a:lnTo>
                    <a:pt x="592084" y="0"/>
                  </a:lnTo>
                  <a:lnTo>
                    <a:pt x="594917" y="0"/>
                  </a:lnTo>
                  <a:lnTo>
                    <a:pt x="597750" y="0"/>
                  </a:lnTo>
                  <a:lnTo>
                    <a:pt x="600583" y="0"/>
                  </a:lnTo>
                  <a:lnTo>
                    <a:pt x="603416" y="0"/>
                  </a:lnTo>
                  <a:lnTo>
                    <a:pt x="606249" y="0"/>
                  </a:lnTo>
                  <a:lnTo>
                    <a:pt x="609082" y="0"/>
                  </a:lnTo>
                  <a:lnTo>
                    <a:pt x="611915" y="0"/>
                  </a:lnTo>
                  <a:lnTo>
                    <a:pt x="614747" y="0"/>
                  </a:lnTo>
                  <a:lnTo>
                    <a:pt x="617581" y="0"/>
                  </a:lnTo>
                  <a:lnTo>
                    <a:pt x="620413" y="0"/>
                  </a:lnTo>
                  <a:lnTo>
                    <a:pt x="623246" y="0"/>
                  </a:lnTo>
                  <a:lnTo>
                    <a:pt x="626079" y="0"/>
                  </a:lnTo>
                  <a:lnTo>
                    <a:pt x="628912" y="0"/>
                  </a:lnTo>
                  <a:lnTo>
                    <a:pt x="631745" y="0"/>
                  </a:lnTo>
                  <a:lnTo>
                    <a:pt x="634578" y="0"/>
                  </a:lnTo>
                  <a:lnTo>
                    <a:pt x="637411" y="0"/>
                  </a:lnTo>
                  <a:lnTo>
                    <a:pt x="640244" y="0"/>
                  </a:lnTo>
                  <a:lnTo>
                    <a:pt x="643077" y="0"/>
                  </a:lnTo>
                  <a:lnTo>
                    <a:pt x="645910" y="0"/>
                  </a:lnTo>
                  <a:lnTo>
                    <a:pt x="648742" y="0"/>
                  </a:lnTo>
                  <a:lnTo>
                    <a:pt x="651576" y="0"/>
                  </a:lnTo>
                  <a:lnTo>
                    <a:pt x="654408" y="0"/>
                  </a:lnTo>
                  <a:lnTo>
                    <a:pt x="657242" y="0"/>
                  </a:lnTo>
                  <a:lnTo>
                    <a:pt x="660074" y="0"/>
                  </a:lnTo>
                  <a:lnTo>
                    <a:pt x="662908" y="0"/>
                  </a:lnTo>
                  <a:lnTo>
                    <a:pt x="665740" y="0"/>
                  </a:lnTo>
                  <a:lnTo>
                    <a:pt x="668574" y="0"/>
                  </a:lnTo>
                  <a:lnTo>
                    <a:pt x="671406" y="0"/>
                  </a:lnTo>
                  <a:lnTo>
                    <a:pt x="674238" y="0"/>
                  </a:lnTo>
                  <a:lnTo>
                    <a:pt x="677072" y="0"/>
                  </a:lnTo>
                  <a:lnTo>
                    <a:pt x="679904" y="0"/>
                  </a:lnTo>
                  <a:lnTo>
                    <a:pt x="682738" y="0"/>
                  </a:lnTo>
                  <a:lnTo>
                    <a:pt x="685570" y="0"/>
                  </a:lnTo>
                  <a:lnTo>
                    <a:pt x="688404" y="0"/>
                  </a:lnTo>
                  <a:lnTo>
                    <a:pt x="691236" y="0"/>
                  </a:lnTo>
                  <a:lnTo>
                    <a:pt x="694070" y="0"/>
                  </a:lnTo>
                  <a:lnTo>
                    <a:pt x="696902" y="0"/>
                  </a:lnTo>
                  <a:lnTo>
                    <a:pt x="699736" y="0"/>
                  </a:lnTo>
                  <a:lnTo>
                    <a:pt x="702568" y="0"/>
                  </a:lnTo>
                  <a:lnTo>
                    <a:pt x="705402" y="0"/>
                  </a:lnTo>
                  <a:lnTo>
                    <a:pt x="708234" y="0"/>
                  </a:lnTo>
                  <a:lnTo>
                    <a:pt x="711068" y="0"/>
                  </a:lnTo>
                  <a:lnTo>
                    <a:pt x="713900" y="0"/>
                  </a:lnTo>
                  <a:lnTo>
                    <a:pt x="716734" y="0"/>
                  </a:lnTo>
                  <a:lnTo>
                    <a:pt x="719566" y="0"/>
                  </a:lnTo>
                  <a:lnTo>
                    <a:pt x="722400" y="0"/>
                  </a:lnTo>
                  <a:lnTo>
                    <a:pt x="725232" y="0"/>
                  </a:lnTo>
                  <a:lnTo>
                    <a:pt x="728066" y="0"/>
                  </a:lnTo>
                  <a:lnTo>
                    <a:pt x="730898" y="0"/>
                  </a:lnTo>
                  <a:lnTo>
                    <a:pt x="733732" y="0"/>
                  </a:lnTo>
                  <a:lnTo>
                    <a:pt x="736564" y="0"/>
                  </a:lnTo>
                  <a:lnTo>
                    <a:pt x="739396" y="0"/>
                  </a:lnTo>
                  <a:lnTo>
                    <a:pt x="742230" y="0"/>
                  </a:lnTo>
                  <a:lnTo>
                    <a:pt x="745062" y="0"/>
                  </a:lnTo>
                  <a:lnTo>
                    <a:pt x="747896" y="0"/>
                  </a:lnTo>
                  <a:lnTo>
                    <a:pt x="750728" y="0"/>
                  </a:lnTo>
                  <a:lnTo>
                    <a:pt x="753562" y="0"/>
                  </a:lnTo>
                  <a:lnTo>
                    <a:pt x="756394" y="0"/>
                  </a:lnTo>
                  <a:lnTo>
                    <a:pt x="759228" y="0"/>
                  </a:lnTo>
                  <a:lnTo>
                    <a:pt x="762060" y="0"/>
                  </a:lnTo>
                  <a:lnTo>
                    <a:pt x="764894" y="0"/>
                  </a:lnTo>
                  <a:lnTo>
                    <a:pt x="767726" y="0"/>
                  </a:lnTo>
                  <a:lnTo>
                    <a:pt x="770559" y="0"/>
                  </a:lnTo>
                  <a:lnTo>
                    <a:pt x="773392" y="0"/>
                  </a:lnTo>
                  <a:lnTo>
                    <a:pt x="776225" y="0"/>
                  </a:lnTo>
                  <a:lnTo>
                    <a:pt x="779058" y="0"/>
                  </a:lnTo>
                  <a:lnTo>
                    <a:pt x="781891" y="0"/>
                  </a:lnTo>
                  <a:lnTo>
                    <a:pt x="784724" y="0"/>
                  </a:lnTo>
                  <a:lnTo>
                    <a:pt x="787557" y="0"/>
                  </a:lnTo>
                  <a:lnTo>
                    <a:pt x="790390" y="0"/>
                  </a:lnTo>
                  <a:lnTo>
                    <a:pt x="793223" y="0"/>
                  </a:lnTo>
                  <a:lnTo>
                    <a:pt x="796055" y="0"/>
                  </a:lnTo>
                  <a:lnTo>
                    <a:pt x="798889" y="0"/>
                  </a:lnTo>
                  <a:lnTo>
                    <a:pt x="801721" y="0"/>
                  </a:lnTo>
                  <a:lnTo>
                    <a:pt x="804554" y="0"/>
                  </a:lnTo>
                  <a:lnTo>
                    <a:pt x="807387" y="0"/>
                  </a:lnTo>
                  <a:lnTo>
                    <a:pt x="810220" y="0"/>
                  </a:lnTo>
                  <a:lnTo>
                    <a:pt x="813053" y="0"/>
                  </a:lnTo>
                  <a:lnTo>
                    <a:pt x="815886" y="0"/>
                  </a:lnTo>
                  <a:lnTo>
                    <a:pt x="818719" y="0"/>
                  </a:lnTo>
                  <a:lnTo>
                    <a:pt x="821551" y="0"/>
                  </a:lnTo>
                  <a:lnTo>
                    <a:pt x="824385" y="0"/>
                  </a:lnTo>
                  <a:lnTo>
                    <a:pt x="827217" y="0"/>
                  </a:lnTo>
                  <a:lnTo>
                    <a:pt x="830051" y="0"/>
                  </a:lnTo>
                  <a:lnTo>
                    <a:pt x="832883" y="0"/>
                  </a:lnTo>
                  <a:lnTo>
                    <a:pt x="835717" y="0"/>
                  </a:lnTo>
                  <a:lnTo>
                    <a:pt x="838549" y="0"/>
                  </a:lnTo>
                  <a:lnTo>
                    <a:pt x="841383" y="0"/>
                  </a:lnTo>
                  <a:lnTo>
                    <a:pt x="844215" y="0"/>
                  </a:lnTo>
                  <a:lnTo>
                    <a:pt x="847049" y="0"/>
                  </a:lnTo>
                  <a:lnTo>
                    <a:pt x="849881" y="0"/>
                  </a:lnTo>
                  <a:lnTo>
                    <a:pt x="852715" y="0"/>
                  </a:lnTo>
                  <a:lnTo>
                    <a:pt x="855547" y="0"/>
                  </a:lnTo>
                  <a:lnTo>
                    <a:pt x="858381" y="0"/>
                  </a:lnTo>
                  <a:lnTo>
                    <a:pt x="861213" y="0"/>
                  </a:lnTo>
                  <a:lnTo>
                    <a:pt x="864045" y="0"/>
                  </a:lnTo>
                  <a:lnTo>
                    <a:pt x="866879" y="0"/>
                  </a:lnTo>
                  <a:lnTo>
                    <a:pt x="869711" y="0"/>
                  </a:lnTo>
                  <a:lnTo>
                    <a:pt x="872545" y="0"/>
                  </a:lnTo>
                  <a:lnTo>
                    <a:pt x="875377" y="0"/>
                  </a:lnTo>
                  <a:lnTo>
                    <a:pt x="878211" y="0"/>
                  </a:lnTo>
                  <a:lnTo>
                    <a:pt x="881043" y="0"/>
                  </a:lnTo>
                  <a:lnTo>
                    <a:pt x="883877" y="0"/>
                  </a:lnTo>
                  <a:lnTo>
                    <a:pt x="886709" y="0"/>
                  </a:lnTo>
                  <a:lnTo>
                    <a:pt x="889543" y="0"/>
                  </a:lnTo>
                  <a:lnTo>
                    <a:pt x="892375" y="0"/>
                  </a:lnTo>
                  <a:lnTo>
                    <a:pt x="895209" y="0"/>
                  </a:lnTo>
                  <a:lnTo>
                    <a:pt x="898041" y="0"/>
                  </a:lnTo>
                  <a:lnTo>
                    <a:pt x="900875" y="0"/>
                  </a:lnTo>
                  <a:lnTo>
                    <a:pt x="903707" y="0"/>
                  </a:lnTo>
                  <a:lnTo>
                    <a:pt x="906541" y="0"/>
                  </a:lnTo>
                  <a:lnTo>
                    <a:pt x="909373" y="0"/>
                  </a:lnTo>
                  <a:lnTo>
                    <a:pt x="912207" y="0"/>
                  </a:lnTo>
                  <a:lnTo>
                    <a:pt x="915039" y="0"/>
                  </a:lnTo>
                  <a:lnTo>
                    <a:pt x="917873" y="0"/>
                  </a:lnTo>
                  <a:lnTo>
                    <a:pt x="920705" y="0"/>
                  </a:lnTo>
                  <a:lnTo>
                    <a:pt x="923538" y="0"/>
                  </a:lnTo>
                  <a:lnTo>
                    <a:pt x="926371" y="0"/>
                  </a:lnTo>
                  <a:lnTo>
                    <a:pt x="929203" y="0"/>
                  </a:lnTo>
                  <a:lnTo>
                    <a:pt x="932037" y="0"/>
                  </a:lnTo>
                  <a:lnTo>
                    <a:pt x="934869" y="0"/>
                  </a:lnTo>
                  <a:lnTo>
                    <a:pt x="937703" y="0"/>
                  </a:lnTo>
                  <a:lnTo>
                    <a:pt x="940535" y="0"/>
                  </a:lnTo>
                  <a:lnTo>
                    <a:pt x="943369" y="0"/>
                  </a:lnTo>
                  <a:lnTo>
                    <a:pt x="946198" y="0"/>
                  </a:lnTo>
                  <a:lnTo>
                    <a:pt x="949039" y="0"/>
                  </a:lnTo>
                  <a:lnTo>
                    <a:pt x="951865" y="0"/>
                  </a:lnTo>
                  <a:lnTo>
                    <a:pt x="954706" y="0"/>
                  </a:lnTo>
                  <a:lnTo>
                    <a:pt x="957533" y="0"/>
                  </a:lnTo>
                  <a:lnTo>
                    <a:pt x="960359" y="0"/>
                  </a:lnTo>
                  <a:lnTo>
                    <a:pt x="963200" y="0"/>
                  </a:lnTo>
                  <a:lnTo>
                    <a:pt x="966026" y="0"/>
                  </a:lnTo>
                  <a:lnTo>
                    <a:pt x="968867" y="0"/>
                  </a:lnTo>
                  <a:lnTo>
                    <a:pt x="971694" y="0"/>
                  </a:lnTo>
                  <a:lnTo>
                    <a:pt x="974535" y="0"/>
                  </a:lnTo>
                  <a:lnTo>
                    <a:pt x="977361" y="0"/>
                  </a:lnTo>
                  <a:lnTo>
                    <a:pt x="980202" y="0"/>
                  </a:lnTo>
                  <a:lnTo>
                    <a:pt x="983029" y="0"/>
                  </a:lnTo>
                  <a:lnTo>
                    <a:pt x="985870" y="0"/>
                  </a:lnTo>
                  <a:lnTo>
                    <a:pt x="988696" y="0"/>
                  </a:lnTo>
                  <a:lnTo>
                    <a:pt x="991523" y="0"/>
                  </a:lnTo>
                  <a:lnTo>
                    <a:pt x="994363" y="0"/>
                  </a:lnTo>
                  <a:lnTo>
                    <a:pt x="997190" y="0"/>
                  </a:lnTo>
                  <a:lnTo>
                    <a:pt x="1000031" y="0"/>
                  </a:lnTo>
                  <a:lnTo>
                    <a:pt x="1002857" y="0"/>
                  </a:lnTo>
                  <a:lnTo>
                    <a:pt x="1005698" y="0"/>
                  </a:lnTo>
                  <a:lnTo>
                    <a:pt x="1008525" y="0"/>
                  </a:lnTo>
                  <a:lnTo>
                    <a:pt x="1011366" y="0"/>
                  </a:lnTo>
                  <a:lnTo>
                    <a:pt x="1014192" y="0"/>
                  </a:lnTo>
                  <a:lnTo>
                    <a:pt x="1017019" y="0"/>
                  </a:lnTo>
                  <a:lnTo>
                    <a:pt x="1019859" y="0"/>
                  </a:lnTo>
                  <a:lnTo>
                    <a:pt x="1022686" y="0"/>
                  </a:lnTo>
                  <a:lnTo>
                    <a:pt x="1025527" y="0"/>
                  </a:lnTo>
                  <a:lnTo>
                    <a:pt x="1028353" y="0"/>
                  </a:lnTo>
                  <a:lnTo>
                    <a:pt x="1031194" y="0"/>
                  </a:lnTo>
                  <a:lnTo>
                    <a:pt x="1034021" y="0"/>
                  </a:lnTo>
                  <a:lnTo>
                    <a:pt x="1036862" y="0"/>
                  </a:lnTo>
                  <a:lnTo>
                    <a:pt x="1039688" y="0"/>
                  </a:lnTo>
                  <a:lnTo>
                    <a:pt x="1042515" y="0"/>
                  </a:lnTo>
                  <a:lnTo>
                    <a:pt x="1045355" y="0"/>
                  </a:lnTo>
                  <a:lnTo>
                    <a:pt x="1048182" y="0"/>
                  </a:lnTo>
                  <a:lnTo>
                    <a:pt x="1051023" y="0"/>
                  </a:lnTo>
                  <a:lnTo>
                    <a:pt x="1053849" y="0"/>
                  </a:lnTo>
                  <a:lnTo>
                    <a:pt x="1056690" y="0"/>
                  </a:lnTo>
                  <a:lnTo>
                    <a:pt x="1059517" y="0"/>
                  </a:lnTo>
                  <a:lnTo>
                    <a:pt x="1062358" y="0"/>
                  </a:lnTo>
                  <a:lnTo>
                    <a:pt x="1065184" y="0"/>
                  </a:lnTo>
                  <a:lnTo>
                    <a:pt x="1068011" y="0"/>
                  </a:lnTo>
                  <a:lnTo>
                    <a:pt x="1070851" y="0"/>
                  </a:lnTo>
                  <a:lnTo>
                    <a:pt x="1073678" y="0"/>
                  </a:lnTo>
                  <a:lnTo>
                    <a:pt x="1076519" y="0"/>
                  </a:lnTo>
                  <a:lnTo>
                    <a:pt x="1079345" y="0"/>
                  </a:lnTo>
                  <a:lnTo>
                    <a:pt x="1082186" y="0"/>
                  </a:lnTo>
                  <a:lnTo>
                    <a:pt x="1085013" y="0"/>
                  </a:lnTo>
                  <a:lnTo>
                    <a:pt x="1087854" y="0"/>
                  </a:lnTo>
                  <a:lnTo>
                    <a:pt x="1090680" y="0"/>
                  </a:lnTo>
                  <a:lnTo>
                    <a:pt x="1093521" y="0"/>
                  </a:lnTo>
                  <a:lnTo>
                    <a:pt x="1096347" y="0"/>
                  </a:lnTo>
                  <a:lnTo>
                    <a:pt x="1099174" y="0"/>
                  </a:lnTo>
                  <a:lnTo>
                    <a:pt x="1102015" y="0"/>
                  </a:lnTo>
                  <a:lnTo>
                    <a:pt x="1104841" y="0"/>
                  </a:lnTo>
                  <a:lnTo>
                    <a:pt x="1107682" y="0"/>
                  </a:lnTo>
                  <a:lnTo>
                    <a:pt x="1110509" y="0"/>
                  </a:lnTo>
                  <a:lnTo>
                    <a:pt x="1113350" y="0"/>
                  </a:lnTo>
                  <a:lnTo>
                    <a:pt x="1116176" y="0"/>
                  </a:lnTo>
                  <a:lnTo>
                    <a:pt x="1119017" y="0"/>
                  </a:lnTo>
                  <a:lnTo>
                    <a:pt x="1121844" y="0"/>
                  </a:lnTo>
                  <a:lnTo>
                    <a:pt x="1124670" y="0"/>
                  </a:lnTo>
                  <a:lnTo>
                    <a:pt x="1127511" y="0"/>
                  </a:lnTo>
                  <a:lnTo>
                    <a:pt x="1130337" y="0"/>
                  </a:lnTo>
                  <a:lnTo>
                    <a:pt x="1133178" y="0"/>
                  </a:lnTo>
                  <a:lnTo>
                    <a:pt x="1136005" y="0"/>
                  </a:lnTo>
                  <a:lnTo>
                    <a:pt x="1138846" y="0"/>
                  </a:lnTo>
                  <a:lnTo>
                    <a:pt x="1141672" y="0"/>
                  </a:lnTo>
                  <a:lnTo>
                    <a:pt x="1144513" y="0"/>
                  </a:lnTo>
                  <a:lnTo>
                    <a:pt x="1147340" y="0"/>
                  </a:lnTo>
                  <a:lnTo>
                    <a:pt x="1150166" y="0"/>
                  </a:lnTo>
                  <a:lnTo>
                    <a:pt x="1153007" y="0"/>
                  </a:lnTo>
                  <a:lnTo>
                    <a:pt x="1155833" y="0"/>
                  </a:lnTo>
                  <a:lnTo>
                    <a:pt x="1158674" y="0"/>
                  </a:lnTo>
                  <a:lnTo>
                    <a:pt x="1161501" y="0"/>
                  </a:lnTo>
                  <a:lnTo>
                    <a:pt x="1164342" y="0"/>
                  </a:lnTo>
                  <a:lnTo>
                    <a:pt x="1167168" y="0"/>
                  </a:lnTo>
                  <a:lnTo>
                    <a:pt x="1170009" y="0"/>
                  </a:lnTo>
                  <a:lnTo>
                    <a:pt x="1172836" y="0"/>
                  </a:lnTo>
                  <a:lnTo>
                    <a:pt x="1175677" y="0"/>
                  </a:lnTo>
                  <a:lnTo>
                    <a:pt x="1178503" y="0"/>
                  </a:lnTo>
                  <a:lnTo>
                    <a:pt x="1181329" y="0"/>
                  </a:lnTo>
                  <a:lnTo>
                    <a:pt x="1184170" y="0"/>
                  </a:lnTo>
                  <a:lnTo>
                    <a:pt x="1186997" y="0"/>
                  </a:lnTo>
                  <a:lnTo>
                    <a:pt x="1189838" y="0"/>
                  </a:lnTo>
                  <a:lnTo>
                    <a:pt x="1192664" y="0"/>
                  </a:lnTo>
                  <a:lnTo>
                    <a:pt x="1195505" y="0"/>
                  </a:lnTo>
                  <a:lnTo>
                    <a:pt x="1198332" y="0"/>
                  </a:lnTo>
                  <a:lnTo>
                    <a:pt x="1201173" y="0"/>
                  </a:lnTo>
                  <a:lnTo>
                    <a:pt x="1203999" y="0"/>
                  </a:lnTo>
                  <a:lnTo>
                    <a:pt x="1206825" y="0"/>
                  </a:lnTo>
                  <a:lnTo>
                    <a:pt x="1209666" y="0"/>
                  </a:lnTo>
                  <a:lnTo>
                    <a:pt x="1212493" y="0"/>
                  </a:lnTo>
                  <a:lnTo>
                    <a:pt x="1215334" y="0"/>
                  </a:lnTo>
                  <a:lnTo>
                    <a:pt x="1218160" y="0"/>
                  </a:lnTo>
                  <a:lnTo>
                    <a:pt x="1221001" y="0"/>
                  </a:lnTo>
                  <a:lnTo>
                    <a:pt x="1223828" y="0"/>
                  </a:lnTo>
                  <a:lnTo>
                    <a:pt x="1226669" y="0"/>
                  </a:lnTo>
                  <a:lnTo>
                    <a:pt x="1229495" y="0"/>
                  </a:lnTo>
                  <a:lnTo>
                    <a:pt x="1232321" y="0"/>
                  </a:lnTo>
                  <a:lnTo>
                    <a:pt x="1235162" y="0"/>
                  </a:lnTo>
                  <a:lnTo>
                    <a:pt x="1237989" y="0"/>
                  </a:lnTo>
                  <a:lnTo>
                    <a:pt x="1240830" y="0"/>
                  </a:lnTo>
                  <a:lnTo>
                    <a:pt x="1243656" y="0"/>
                  </a:lnTo>
                  <a:lnTo>
                    <a:pt x="1246497" y="0"/>
                  </a:lnTo>
                  <a:lnTo>
                    <a:pt x="1249324" y="0"/>
                  </a:lnTo>
                  <a:lnTo>
                    <a:pt x="1252165" y="0"/>
                  </a:lnTo>
                  <a:lnTo>
                    <a:pt x="1254991" y="0"/>
                  </a:lnTo>
                  <a:lnTo>
                    <a:pt x="1257817" y="0"/>
                  </a:lnTo>
                  <a:lnTo>
                    <a:pt x="1260658" y="0"/>
                  </a:lnTo>
                  <a:lnTo>
                    <a:pt x="1263485" y="0"/>
                  </a:lnTo>
                  <a:lnTo>
                    <a:pt x="1266326" y="0"/>
                  </a:lnTo>
                  <a:lnTo>
                    <a:pt x="1269152" y="0"/>
                  </a:lnTo>
                  <a:lnTo>
                    <a:pt x="1271993" y="0"/>
                  </a:lnTo>
                  <a:lnTo>
                    <a:pt x="1274820" y="0"/>
                  </a:lnTo>
                  <a:lnTo>
                    <a:pt x="1277661" y="0"/>
                  </a:lnTo>
                  <a:lnTo>
                    <a:pt x="1280487" y="0"/>
                  </a:lnTo>
                  <a:lnTo>
                    <a:pt x="1283328" y="0"/>
                  </a:lnTo>
                  <a:lnTo>
                    <a:pt x="1286154" y="0"/>
                  </a:lnTo>
                  <a:lnTo>
                    <a:pt x="1288981" y="0"/>
                  </a:lnTo>
                  <a:lnTo>
                    <a:pt x="1291822" y="0"/>
                  </a:lnTo>
                  <a:lnTo>
                    <a:pt x="1294648" y="0"/>
                  </a:lnTo>
                  <a:lnTo>
                    <a:pt x="1297489" y="0"/>
                  </a:lnTo>
                  <a:lnTo>
                    <a:pt x="1300316" y="0"/>
                  </a:lnTo>
                  <a:lnTo>
                    <a:pt x="1303157" y="0"/>
                  </a:lnTo>
                  <a:lnTo>
                    <a:pt x="1305983" y="0"/>
                  </a:lnTo>
                  <a:lnTo>
                    <a:pt x="1308824" y="0"/>
                  </a:lnTo>
                  <a:lnTo>
                    <a:pt x="1311650" y="0"/>
                  </a:lnTo>
                  <a:lnTo>
                    <a:pt x="1314477" y="0"/>
                  </a:lnTo>
                  <a:lnTo>
                    <a:pt x="1317318" y="0"/>
                  </a:lnTo>
                  <a:lnTo>
                    <a:pt x="1320144" y="0"/>
                  </a:lnTo>
                  <a:lnTo>
                    <a:pt x="1322985" y="0"/>
                  </a:lnTo>
                  <a:lnTo>
                    <a:pt x="1325812" y="0"/>
                  </a:lnTo>
                  <a:lnTo>
                    <a:pt x="1328653" y="0"/>
                  </a:lnTo>
                  <a:lnTo>
                    <a:pt x="1331479" y="0"/>
                  </a:lnTo>
                  <a:lnTo>
                    <a:pt x="1334320" y="0"/>
                  </a:lnTo>
                  <a:lnTo>
                    <a:pt x="1337146" y="0"/>
                  </a:lnTo>
                  <a:lnTo>
                    <a:pt x="1339973" y="0"/>
                  </a:lnTo>
                  <a:lnTo>
                    <a:pt x="1342814" y="0"/>
                  </a:lnTo>
                  <a:lnTo>
                    <a:pt x="1345640" y="0"/>
                  </a:lnTo>
                  <a:lnTo>
                    <a:pt x="1348481" y="0"/>
                  </a:lnTo>
                  <a:lnTo>
                    <a:pt x="1351308" y="0"/>
                  </a:lnTo>
                  <a:lnTo>
                    <a:pt x="1354149" y="0"/>
                  </a:lnTo>
                  <a:lnTo>
                    <a:pt x="1356975" y="0"/>
                  </a:lnTo>
                  <a:lnTo>
                    <a:pt x="1359816" y="0"/>
                  </a:lnTo>
                  <a:lnTo>
                    <a:pt x="1362642" y="0"/>
                  </a:lnTo>
                  <a:lnTo>
                    <a:pt x="1365483" y="0"/>
                  </a:lnTo>
                  <a:lnTo>
                    <a:pt x="1368310" y="0"/>
                  </a:lnTo>
                  <a:lnTo>
                    <a:pt x="1371136" y="0"/>
                  </a:lnTo>
                  <a:lnTo>
                    <a:pt x="1373977" y="0"/>
                  </a:lnTo>
                  <a:lnTo>
                    <a:pt x="1376804" y="0"/>
                  </a:lnTo>
                  <a:lnTo>
                    <a:pt x="1379645" y="0"/>
                  </a:lnTo>
                  <a:lnTo>
                    <a:pt x="1382471" y="0"/>
                  </a:lnTo>
                  <a:lnTo>
                    <a:pt x="1385312" y="0"/>
                  </a:lnTo>
                  <a:lnTo>
                    <a:pt x="1388138" y="0"/>
                  </a:lnTo>
                  <a:lnTo>
                    <a:pt x="1390979" y="0"/>
                  </a:lnTo>
                  <a:lnTo>
                    <a:pt x="1393806" y="0"/>
                  </a:lnTo>
                  <a:lnTo>
                    <a:pt x="1396632" y="0"/>
                  </a:lnTo>
                  <a:lnTo>
                    <a:pt x="1399473" y="0"/>
                  </a:lnTo>
                  <a:lnTo>
                    <a:pt x="1402300" y="0"/>
                  </a:lnTo>
                  <a:lnTo>
                    <a:pt x="1405141" y="0"/>
                  </a:lnTo>
                  <a:lnTo>
                    <a:pt x="1407967" y="0"/>
                  </a:lnTo>
                  <a:lnTo>
                    <a:pt x="1410808" y="0"/>
                  </a:lnTo>
                  <a:lnTo>
                    <a:pt x="1413634" y="0"/>
                  </a:lnTo>
                  <a:lnTo>
                    <a:pt x="1416475" y="0"/>
                  </a:lnTo>
                  <a:lnTo>
                    <a:pt x="1419302" y="0"/>
                  </a:lnTo>
                  <a:lnTo>
                    <a:pt x="1422128" y="0"/>
                  </a:lnTo>
                  <a:lnTo>
                    <a:pt x="1424969" y="0"/>
                  </a:lnTo>
                  <a:lnTo>
                    <a:pt x="1427796" y="0"/>
                  </a:lnTo>
                  <a:lnTo>
                    <a:pt x="1430637" y="0"/>
                  </a:lnTo>
                  <a:lnTo>
                    <a:pt x="1433463" y="0"/>
                  </a:lnTo>
                  <a:lnTo>
                    <a:pt x="1436304" y="0"/>
                  </a:lnTo>
                  <a:lnTo>
                    <a:pt x="1439131" y="0"/>
                  </a:lnTo>
                  <a:lnTo>
                    <a:pt x="1441971" y="0"/>
                  </a:lnTo>
                  <a:lnTo>
                    <a:pt x="1444798" y="0"/>
                  </a:lnTo>
                  <a:lnTo>
                    <a:pt x="1447624" y="0"/>
                  </a:lnTo>
                  <a:lnTo>
                    <a:pt x="1450465" y="0"/>
                  </a:lnTo>
                  <a:lnTo>
                    <a:pt x="1453292" y="0"/>
                  </a:lnTo>
                  <a:lnTo>
                    <a:pt x="1456133" y="0"/>
                  </a:lnTo>
                  <a:lnTo>
                    <a:pt x="1458959" y="0"/>
                  </a:lnTo>
                  <a:lnTo>
                    <a:pt x="1461800" y="0"/>
                  </a:lnTo>
                  <a:lnTo>
                    <a:pt x="1464627" y="0"/>
                  </a:lnTo>
                  <a:lnTo>
                    <a:pt x="1467467" y="0"/>
                  </a:lnTo>
                  <a:lnTo>
                    <a:pt x="1470294" y="0"/>
                  </a:lnTo>
                  <a:lnTo>
                    <a:pt x="1473135" y="0"/>
                  </a:lnTo>
                  <a:lnTo>
                    <a:pt x="1475961" y="0"/>
                  </a:lnTo>
                  <a:lnTo>
                    <a:pt x="1478788" y="0"/>
                  </a:lnTo>
                  <a:lnTo>
                    <a:pt x="1481629" y="0"/>
                  </a:lnTo>
                  <a:lnTo>
                    <a:pt x="1484455" y="0"/>
                  </a:lnTo>
                  <a:lnTo>
                    <a:pt x="1487296" y="0"/>
                  </a:lnTo>
                  <a:lnTo>
                    <a:pt x="1490123" y="0"/>
                  </a:lnTo>
                  <a:lnTo>
                    <a:pt x="1492963" y="0"/>
                  </a:lnTo>
                  <a:lnTo>
                    <a:pt x="1495790" y="0"/>
                  </a:lnTo>
                  <a:lnTo>
                    <a:pt x="1498631" y="0"/>
                  </a:lnTo>
                  <a:lnTo>
                    <a:pt x="1501457" y="0"/>
                  </a:lnTo>
                  <a:lnTo>
                    <a:pt x="1504284" y="0"/>
                  </a:lnTo>
                  <a:lnTo>
                    <a:pt x="1507125" y="0"/>
                  </a:lnTo>
                  <a:lnTo>
                    <a:pt x="1509951" y="0"/>
                  </a:lnTo>
                  <a:lnTo>
                    <a:pt x="1512792" y="0"/>
                  </a:lnTo>
                  <a:lnTo>
                    <a:pt x="1515619" y="0"/>
                  </a:lnTo>
                  <a:lnTo>
                    <a:pt x="1518459" y="0"/>
                  </a:lnTo>
                  <a:lnTo>
                    <a:pt x="1521286" y="0"/>
                  </a:lnTo>
                  <a:lnTo>
                    <a:pt x="1524127" y="0"/>
                  </a:lnTo>
                  <a:lnTo>
                    <a:pt x="1526953" y="0"/>
                  </a:lnTo>
                  <a:lnTo>
                    <a:pt x="1529780" y="0"/>
                  </a:lnTo>
                  <a:lnTo>
                    <a:pt x="1532621" y="0"/>
                  </a:lnTo>
                  <a:lnTo>
                    <a:pt x="1535447" y="0"/>
                  </a:lnTo>
                  <a:lnTo>
                    <a:pt x="1538288" y="0"/>
                  </a:lnTo>
                  <a:lnTo>
                    <a:pt x="1541115" y="0"/>
                  </a:lnTo>
                  <a:lnTo>
                    <a:pt x="1543955" y="0"/>
                  </a:lnTo>
                  <a:lnTo>
                    <a:pt x="1546782" y="0"/>
                  </a:lnTo>
                  <a:lnTo>
                    <a:pt x="1549623" y="0"/>
                  </a:lnTo>
                  <a:lnTo>
                    <a:pt x="1552449" y="0"/>
                  </a:lnTo>
                  <a:lnTo>
                    <a:pt x="1555290" y="0"/>
                  </a:lnTo>
                  <a:lnTo>
                    <a:pt x="1558117" y="0"/>
                  </a:lnTo>
                  <a:lnTo>
                    <a:pt x="1560943" y="0"/>
                  </a:lnTo>
                  <a:lnTo>
                    <a:pt x="1563784" y="0"/>
                  </a:lnTo>
                  <a:lnTo>
                    <a:pt x="1566611" y="0"/>
                  </a:lnTo>
                  <a:lnTo>
                    <a:pt x="1569451" y="0"/>
                  </a:lnTo>
                  <a:lnTo>
                    <a:pt x="1572278" y="0"/>
                  </a:lnTo>
                  <a:lnTo>
                    <a:pt x="1575119" y="0"/>
                  </a:lnTo>
                  <a:lnTo>
                    <a:pt x="1577945" y="0"/>
                  </a:lnTo>
                  <a:lnTo>
                    <a:pt x="1580786" y="0"/>
                  </a:lnTo>
                  <a:lnTo>
                    <a:pt x="1583613" y="0"/>
                  </a:lnTo>
                  <a:lnTo>
                    <a:pt x="1586439" y="0"/>
                  </a:lnTo>
                  <a:lnTo>
                    <a:pt x="1589280" y="0"/>
                  </a:lnTo>
                  <a:lnTo>
                    <a:pt x="1592107" y="0"/>
                  </a:lnTo>
                  <a:lnTo>
                    <a:pt x="1594947" y="0"/>
                  </a:lnTo>
                  <a:lnTo>
                    <a:pt x="1597774" y="0"/>
                  </a:lnTo>
                  <a:lnTo>
                    <a:pt x="1600615" y="0"/>
                  </a:lnTo>
                  <a:lnTo>
                    <a:pt x="1603441" y="0"/>
                  </a:lnTo>
                  <a:lnTo>
                    <a:pt x="1606282" y="0"/>
                  </a:lnTo>
                  <a:lnTo>
                    <a:pt x="1609109" y="0"/>
                  </a:lnTo>
                  <a:lnTo>
                    <a:pt x="1611935" y="0"/>
                  </a:lnTo>
                  <a:lnTo>
                    <a:pt x="1614776" y="0"/>
                  </a:lnTo>
                  <a:lnTo>
                    <a:pt x="1617603" y="0"/>
                  </a:lnTo>
                  <a:lnTo>
                    <a:pt x="1620444" y="0"/>
                  </a:lnTo>
                  <a:lnTo>
                    <a:pt x="1623270" y="0"/>
                  </a:lnTo>
                  <a:lnTo>
                    <a:pt x="1626111" y="0"/>
                  </a:lnTo>
                  <a:lnTo>
                    <a:pt x="1628937" y="0"/>
                  </a:lnTo>
                  <a:lnTo>
                    <a:pt x="1631778" y="0"/>
                  </a:lnTo>
                  <a:lnTo>
                    <a:pt x="1634605" y="0"/>
                  </a:lnTo>
                  <a:lnTo>
                    <a:pt x="1637431" y="0"/>
                  </a:lnTo>
                  <a:lnTo>
                    <a:pt x="1640272" y="0"/>
                  </a:lnTo>
                  <a:lnTo>
                    <a:pt x="1643099" y="0"/>
                  </a:lnTo>
                  <a:lnTo>
                    <a:pt x="1645940" y="0"/>
                  </a:lnTo>
                  <a:lnTo>
                    <a:pt x="1648766" y="0"/>
                  </a:lnTo>
                  <a:lnTo>
                    <a:pt x="1651607" y="0"/>
                  </a:lnTo>
                  <a:lnTo>
                    <a:pt x="1654433" y="0"/>
                  </a:lnTo>
                  <a:lnTo>
                    <a:pt x="1657274" y="0"/>
                  </a:lnTo>
                  <a:lnTo>
                    <a:pt x="1660101" y="0"/>
                  </a:lnTo>
                  <a:lnTo>
                    <a:pt x="1662942" y="0"/>
                  </a:lnTo>
                  <a:lnTo>
                    <a:pt x="1665768" y="0"/>
                  </a:lnTo>
                  <a:lnTo>
                    <a:pt x="1668595" y="0"/>
                  </a:lnTo>
                  <a:lnTo>
                    <a:pt x="1671436" y="0"/>
                  </a:lnTo>
                  <a:lnTo>
                    <a:pt x="1674262" y="0"/>
                  </a:lnTo>
                  <a:lnTo>
                    <a:pt x="1677103" y="0"/>
                  </a:lnTo>
                  <a:lnTo>
                    <a:pt x="1679929" y="0"/>
                  </a:lnTo>
                  <a:lnTo>
                    <a:pt x="1682770" y="0"/>
                  </a:lnTo>
                  <a:lnTo>
                    <a:pt x="1685597" y="0"/>
                  </a:lnTo>
                  <a:lnTo>
                    <a:pt x="1688438" y="0"/>
                  </a:lnTo>
                  <a:lnTo>
                    <a:pt x="1691264" y="0"/>
                  </a:lnTo>
                  <a:lnTo>
                    <a:pt x="1694091" y="0"/>
                  </a:lnTo>
                  <a:lnTo>
                    <a:pt x="1696932" y="0"/>
                  </a:lnTo>
                  <a:lnTo>
                    <a:pt x="1699758" y="0"/>
                  </a:lnTo>
                  <a:lnTo>
                    <a:pt x="1702599" y="0"/>
                  </a:lnTo>
                  <a:lnTo>
                    <a:pt x="1705425" y="0"/>
                  </a:lnTo>
                  <a:lnTo>
                    <a:pt x="1708266" y="0"/>
                  </a:lnTo>
                  <a:lnTo>
                    <a:pt x="1711093" y="0"/>
                  </a:lnTo>
                  <a:lnTo>
                    <a:pt x="1713934" y="0"/>
                  </a:lnTo>
                  <a:lnTo>
                    <a:pt x="1716760" y="0"/>
                  </a:lnTo>
                  <a:lnTo>
                    <a:pt x="1719587" y="0"/>
                  </a:lnTo>
                  <a:lnTo>
                    <a:pt x="1722428" y="0"/>
                  </a:lnTo>
                  <a:lnTo>
                    <a:pt x="1725254" y="0"/>
                  </a:lnTo>
                  <a:lnTo>
                    <a:pt x="1728095" y="0"/>
                  </a:lnTo>
                  <a:lnTo>
                    <a:pt x="1730921" y="0"/>
                  </a:lnTo>
                  <a:lnTo>
                    <a:pt x="1733762" y="0"/>
                  </a:lnTo>
                  <a:lnTo>
                    <a:pt x="1736589" y="0"/>
                  </a:lnTo>
                  <a:lnTo>
                    <a:pt x="1739430" y="0"/>
                  </a:lnTo>
                  <a:lnTo>
                    <a:pt x="1742256" y="0"/>
                  </a:lnTo>
                  <a:lnTo>
                    <a:pt x="1745097" y="0"/>
                  </a:lnTo>
                  <a:lnTo>
                    <a:pt x="1747924" y="0"/>
                  </a:lnTo>
                  <a:lnTo>
                    <a:pt x="1750750" y="0"/>
                  </a:lnTo>
                  <a:lnTo>
                    <a:pt x="1753591" y="0"/>
                  </a:lnTo>
                  <a:lnTo>
                    <a:pt x="1756417" y="0"/>
                  </a:lnTo>
                  <a:lnTo>
                    <a:pt x="1759258" y="0"/>
                  </a:lnTo>
                  <a:lnTo>
                    <a:pt x="1762085" y="0"/>
                  </a:lnTo>
                  <a:lnTo>
                    <a:pt x="1764926" y="0"/>
                  </a:lnTo>
                  <a:lnTo>
                    <a:pt x="1767752" y="0"/>
                  </a:lnTo>
                  <a:lnTo>
                    <a:pt x="1770593" y="0"/>
                  </a:lnTo>
                  <a:lnTo>
                    <a:pt x="1773420" y="0"/>
                  </a:lnTo>
                  <a:lnTo>
                    <a:pt x="1776246" y="0"/>
                  </a:lnTo>
                  <a:lnTo>
                    <a:pt x="1779087" y="0"/>
                  </a:lnTo>
                  <a:lnTo>
                    <a:pt x="1781914" y="0"/>
                  </a:lnTo>
                  <a:lnTo>
                    <a:pt x="1784754" y="0"/>
                  </a:lnTo>
                  <a:lnTo>
                    <a:pt x="1787581" y="0"/>
                  </a:lnTo>
                  <a:lnTo>
                    <a:pt x="1790422" y="0"/>
                  </a:lnTo>
                  <a:lnTo>
                    <a:pt x="1793248" y="0"/>
                  </a:lnTo>
                  <a:lnTo>
                    <a:pt x="1796089" y="0"/>
                  </a:lnTo>
                  <a:lnTo>
                    <a:pt x="1798916" y="0"/>
                  </a:lnTo>
                  <a:lnTo>
                    <a:pt x="1801742" y="0"/>
                  </a:lnTo>
                  <a:lnTo>
                    <a:pt x="1804583" y="0"/>
                  </a:lnTo>
                  <a:lnTo>
                    <a:pt x="1807410" y="0"/>
                  </a:lnTo>
                  <a:lnTo>
                    <a:pt x="1810250" y="0"/>
                  </a:lnTo>
                  <a:lnTo>
                    <a:pt x="1813077" y="0"/>
                  </a:lnTo>
                  <a:lnTo>
                    <a:pt x="1815918" y="0"/>
                  </a:lnTo>
                  <a:lnTo>
                    <a:pt x="1818744" y="0"/>
                  </a:lnTo>
                  <a:lnTo>
                    <a:pt x="1821585" y="0"/>
                  </a:lnTo>
                  <a:lnTo>
                    <a:pt x="1824412" y="0"/>
                  </a:lnTo>
                  <a:lnTo>
                    <a:pt x="1827238" y="0"/>
                  </a:lnTo>
                  <a:lnTo>
                    <a:pt x="1830079" y="0"/>
                  </a:lnTo>
                  <a:lnTo>
                    <a:pt x="1832906" y="0"/>
                  </a:lnTo>
                  <a:lnTo>
                    <a:pt x="1835746" y="0"/>
                  </a:lnTo>
                  <a:lnTo>
                    <a:pt x="1838573" y="0"/>
                  </a:lnTo>
                  <a:lnTo>
                    <a:pt x="1841414" y="0"/>
                  </a:lnTo>
                  <a:lnTo>
                    <a:pt x="1844240" y="0"/>
                  </a:lnTo>
                  <a:lnTo>
                    <a:pt x="1847081" y="0"/>
                  </a:lnTo>
                  <a:lnTo>
                    <a:pt x="1849908" y="0"/>
                  </a:lnTo>
                  <a:lnTo>
                    <a:pt x="1852749" y="0"/>
                  </a:lnTo>
                  <a:lnTo>
                    <a:pt x="1855575" y="0"/>
                  </a:lnTo>
                  <a:lnTo>
                    <a:pt x="1858402" y="0"/>
                  </a:lnTo>
                  <a:lnTo>
                    <a:pt x="1861242" y="0"/>
                  </a:lnTo>
                  <a:lnTo>
                    <a:pt x="1864069" y="0"/>
                  </a:lnTo>
                  <a:lnTo>
                    <a:pt x="1866910" y="0"/>
                  </a:lnTo>
                  <a:lnTo>
                    <a:pt x="1869736" y="0"/>
                  </a:lnTo>
                  <a:lnTo>
                    <a:pt x="1872577" y="0"/>
                  </a:lnTo>
                  <a:lnTo>
                    <a:pt x="1875404" y="0"/>
                  </a:lnTo>
                  <a:lnTo>
                    <a:pt x="1878245" y="0"/>
                  </a:lnTo>
                  <a:lnTo>
                    <a:pt x="1881071" y="0"/>
                  </a:lnTo>
                  <a:lnTo>
                    <a:pt x="1883898" y="0"/>
                  </a:lnTo>
                  <a:lnTo>
                    <a:pt x="1886738" y="0"/>
                  </a:lnTo>
                  <a:lnTo>
                    <a:pt x="1889565" y="0"/>
                  </a:lnTo>
                  <a:lnTo>
                    <a:pt x="1892406" y="0"/>
                  </a:lnTo>
                  <a:lnTo>
                    <a:pt x="1895232" y="0"/>
                  </a:lnTo>
                  <a:lnTo>
                    <a:pt x="1898073" y="0"/>
                  </a:lnTo>
                  <a:lnTo>
                    <a:pt x="1900900" y="0"/>
                  </a:lnTo>
                  <a:lnTo>
                    <a:pt x="1903741" y="0"/>
                  </a:lnTo>
                  <a:lnTo>
                    <a:pt x="1906567" y="0"/>
                  </a:lnTo>
                  <a:lnTo>
                    <a:pt x="1909394" y="0"/>
                  </a:lnTo>
                  <a:lnTo>
                    <a:pt x="1912234" y="0"/>
                  </a:lnTo>
                  <a:lnTo>
                    <a:pt x="1915061" y="0"/>
                  </a:lnTo>
                  <a:lnTo>
                    <a:pt x="1917902" y="0"/>
                  </a:lnTo>
                  <a:lnTo>
                    <a:pt x="1920728" y="0"/>
                  </a:lnTo>
                  <a:lnTo>
                    <a:pt x="1923569" y="0"/>
                  </a:lnTo>
                  <a:lnTo>
                    <a:pt x="1926396" y="0"/>
                  </a:lnTo>
                  <a:lnTo>
                    <a:pt x="1929237" y="0"/>
                  </a:lnTo>
                  <a:lnTo>
                    <a:pt x="1932063" y="0"/>
                  </a:lnTo>
                  <a:lnTo>
                    <a:pt x="1934904" y="0"/>
                  </a:lnTo>
                  <a:lnTo>
                    <a:pt x="1937730" y="0"/>
                  </a:lnTo>
                  <a:lnTo>
                    <a:pt x="1940557" y="0"/>
                  </a:lnTo>
                  <a:lnTo>
                    <a:pt x="1943398" y="0"/>
                  </a:lnTo>
                  <a:lnTo>
                    <a:pt x="1946224" y="0"/>
                  </a:lnTo>
                  <a:lnTo>
                    <a:pt x="1949065" y="0"/>
                  </a:lnTo>
                  <a:lnTo>
                    <a:pt x="1951892" y="0"/>
                  </a:lnTo>
                  <a:lnTo>
                    <a:pt x="1954733" y="0"/>
                  </a:lnTo>
                  <a:lnTo>
                    <a:pt x="1957559" y="0"/>
                  </a:lnTo>
                  <a:lnTo>
                    <a:pt x="1960400" y="0"/>
                  </a:lnTo>
                  <a:lnTo>
                    <a:pt x="1963227" y="0"/>
                  </a:lnTo>
                  <a:lnTo>
                    <a:pt x="1966053" y="0"/>
                  </a:lnTo>
                  <a:lnTo>
                    <a:pt x="1968894" y="0"/>
                  </a:lnTo>
                  <a:lnTo>
                    <a:pt x="1971720" y="0"/>
                  </a:lnTo>
                  <a:lnTo>
                    <a:pt x="1974561" y="0"/>
                  </a:lnTo>
                  <a:lnTo>
                    <a:pt x="1977388" y="0"/>
                  </a:lnTo>
                  <a:lnTo>
                    <a:pt x="1980229" y="0"/>
                  </a:lnTo>
                  <a:lnTo>
                    <a:pt x="1983055" y="0"/>
                  </a:lnTo>
                  <a:lnTo>
                    <a:pt x="1985896" y="0"/>
                  </a:lnTo>
                  <a:lnTo>
                    <a:pt x="1988723" y="0"/>
                  </a:lnTo>
                  <a:lnTo>
                    <a:pt x="1991549" y="0"/>
                  </a:lnTo>
                  <a:lnTo>
                    <a:pt x="1994390" y="0"/>
                  </a:lnTo>
                  <a:lnTo>
                    <a:pt x="1997216" y="0"/>
                  </a:lnTo>
                  <a:lnTo>
                    <a:pt x="2000057" y="0"/>
                  </a:lnTo>
                  <a:lnTo>
                    <a:pt x="2002884" y="0"/>
                  </a:lnTo>
                  <a:lnTo>
                    <a:pt x="2005725" y="0"/>
                  </a:lnTo>
                  <a:lnTo>
                    <a:pt x="2008551" y="0"/>
                  </a:lnTo>
                  <a:lnTo>
                    <a:pt x="2011392" y="0"/>
                  </a:lnTo>
                  <a:lnTo>
                    <a:pt x="2014219" y="0"/>
                  </a:lnTo>
                  <a:lnTo>
                    <a:pt x="2017045" y="0"/>
                  </a:lnTo>
                  <a:lnTo>
                    <a:pt x="2019886" y="0"/>
                  </a:lnTo>
                  <a:lnTo>
                    <a:pt x="2022712" y="0"/>
                  </a:lnTo>
                  <a:lnTo>
                    <a:pt x="2025553" y="0"/>
                  </a:lnTo>
                  <a:lnTo>
                    <a:pt x="2028380" y="0"/>
                  </a:lnTo>
                  <a:lnTo>
                    <a:pt x="2031221" y="0"/>
                  </a:lnTo>
                  <a:lnTo>
                    <a:pt x="2034047" y="0"/>
                  </a:lnTo>
                  <a:lnTo>
                    <a:pt x="2036888" y="0"/>
                  </a:lnTo>
                  <a:lnTo>
                    <a:pt x="2039715" y="0"/>
                  </a:lnTo>
                  <a:lnTo>
                    <a:pt x="2042556" y="0"/>
                  </a:lnTo>
                  <a:lnTo>
                    <a:pt x="2045382" y="0"/>
                  </a:lnTo>
                  <a:lnTo>
                    <a:pt x="2048208" y="0"/>
                  </a:lnTo>
                  <a:lnTo>
                    <a:pt x="2051049" y="0"/>
                  </a:lnTo>
                  <a:lnTo>
                    <a:pt x="2053876" y="0"/>
                  </a:lnTo>
                  <a:lnTo>
                    <a:pt x="2056717" y="0"/>
                  </a:lnTo>
                  <a:lnTo>
                    <a:pt x="2059543" y="0"/>
                  </a:lnTo>
                  <a:lnTo>
                    <a:pt x="2062384" y="0"/>
                  </a:lnTo>
                  <a:lnTo>
                    <a:pt x="2065211" y="0"/>
                  </a:lnTo>
                  <a:lnTo>
                    <a:pt x="2068052" y="0"/>
                  </a:lnTo>
                  <a:lnTo>
                    <a:pt x="2070878" y="0"/>
                  </a:lnTo>
                  <a:lnTo>
                    <a:pt x="2073704" y="0"/>
                  </a:lnTo>
                  <a:lnTo>
                    <a:pt x="2076545" y="0"/>
                  </a:lnTo>
                  <a:lnTo>
                    <a:pt x="2079372" y="0"/>
                  </a:lnTo>
                  <a:lnTo>
                    <a:pt x="2082213" y="0"/>
                  </a:lnTo>
                  <a:lnTo>
                    <a:pt x="2085039" y="0"/>
                  </a:lnTo>
                  <a:lnTo>
                    <a:pt x="2087880" y="0"/>
                  </a:lnTo>
                  <a:lnTo>
                    <a:pt x="2090707" y="0"/>
                  </a:lnTo>
                  <a:lnTo>
                    <a:pt x="2093548" y="0"/>
                  </a:lnTo>
                  <a:lnTo>
                    <a:pt x="2096374" y="0"/>
                  </a:lnTo>
                  <a:lnTo>
                    <a:pt x="2099201" y="0"/>
                  </a:lnTo>
                  <a:lnTo>
                    <a:pt x="2102041" y="0"/>
                  </a:lnTo>
                  <a:lnTo>
                    <a:pt x="2104868" y="0"/>
                  </a:lnTo>
                  <a:lnTo>
                    <a:pt x="2107709" y="0"/>
                  </a:lnTo>
                  <a:lnTo>
                    <a:pt x="2110535" y="0"/>
                  </a:lnTo>
                  <a:lnTo>
                    <a:pt x="2113376" y="0"/>
                  </a:lnTo>
                  <a:lnTo>
                    <a:pt x="2116203" y="0"/>
                  </a:lnTo>
                  <a:lnTo>
                    <a:pt x="2119044" y="0"/>
                  </a:lnTo>
                  <a:lnTo>
                    <a:pt x="2121870" y="0"/>
                  </a:lnTo>
                  <a:lnTo>
                    <a:pt x="2124711" y="0"/>
                  </a:lnTo>
                  <a:lnTo>
                    <a:pt x="2127537" y="0"/>
                  </a:lnTo>
                  <a:lnTo>
                    <a:pt x="2130364" y="0"/>
                  </a:lnTo>
                  <a:lnTo>
                    <a:pt x="2133205" y="0"/>
                  </a:lnTo>
                  <a:lnTo>
                    <a:pt x="2136031" y="0"/>
                  </a:lnTo>
                  <a:lnTo>
                    <a:pt x="2138872" y="0"/>
                  </a:lnTo>
                  <a:lnTo>
                    <a:pt x="2141699" y="0"/>
                  </a:lnTo>
                  <a:lnTo>
                    <a:pt x="2144540" y="0"/>
                  </a:lnTo>
                  <a:lnTo>
                    <a:pt x="2147366" y="0"/>
                  </a:lnTo>
                  <a:lnTo>
                    <a:pt x="2150207" y="0"/>
                  </a:lnTo>
                  <a:lnTo>
                    <a:pt x="2153033" y="0"/>
                  </a:lnTo>
                  <a:lnTo>
                    <a:pt x="2155860" y="0"/>
                  </a:lnTo>
                  <a:lnTo>
                    <a:pt x="2158701" y="0"/>
                  </a:lnTo>
                  <a:lnTo>
                    <a:pt x="2161527" y="0"/>
                  </a:lnTo>
                  <a:lnTo>
                    <a:pt x="2164368" y="0"/>
                  </a:lnTo>
                  <a:lnTo>
                    <a:pt x="2167195" y="0"/>
                  </a:lnTo>
                  <a:lnTo>
                    <a:pt x="2170036" y="0"/>
                  </a:lnTo>
                  <a:lnTo>
                    <a:pt x="2172862" y="0"/>
                  </a:lnTo>
                  <a:lnTo>
                    <a:pt x="2175703" y="0"/>
                  </a:lnTo>
                  <a:lnTo>
                    <a:pt x="2178530" y="0"/>
                  </a:lnTo>
                  <a:lnTo>
                    <a:pt x="2181356" y="0"/>
                  </a:lnTo>
                  <a:lnTo>
                    <a:pt x="2184197" y="0"/>
                  </a:lnTo>
                  <a:lnTo>
                    <a:pt x="2187023" y="0"/>
                  </a:lnTo>
                  <a:lnTo>
                    <a:pt x="2189864" y="0"/>
                  </a:lnTo>
                  <a:lnTo>
                    <a:pt x="2192691" y="0"/>
                  </a:lnTo>
                  <a:lnTo>
                    <a:pt x="2195532" y="0"/>
                  </a:lnTo>
                  <a:lnTo>
                    <a:pt x="2198358" y="0"/>
                  </a:lnTo>
                  <a:lnTo>
                    <a:pt x="2201199" y="0"/>
                  </a:lnTo>
                  <a:lnTo>
                    <a:pt x="2204026" y="0"/>
                  </a:lnTo>
                  <a:lnTo>
                    <a:pt x="2206852" y="0"/>
                  </a:lnTo>
                  <a:lnTo>
                    <a:pt x="2209693" y="0"/>
                  </a:lnTo>
                  <a:lnTo>
                    <a:pt x="2212519" y="0"/>
                  </a:lnTo>
                  <a:lnTo>
                    <a:pt x="2215360" y="0"/>
                  </a:lnTo>
                  <a:lnTo>
                    <a:pt x="2218187" y="0"/>
                  </a:lnTo>
                  <a:lnTo>
                    <a:pt x="2221028" y="0"/>
                  </a:lnTo>
                  <a:lnTo>
                    <a:pt x="2223854" y="0"/>
                  </a:lnTo>
                  <a:lnTo>
                    <a:pt x="2226695" y="0"/>
                  </a:lnTo>
                  <a:lnTo>
                    <a:pt x="2229522" y="0"/>
                  </a:lnTo>
                  <a:lnTo>
                    <a:pt x="2232362" y="0"/>
                  </a:lnTo>
                  <a:lnTo>
                    <a:pt x="2235189" y="0"/>
                  </a:lnTo>
                  <a:lnTo>
                    <a:pt x="2238015" y="0"/>
                  </a:lnTo>
                  <a:lnTo>
                    <a:pt x="2240856" y="0"/>
                  </a:lnTo>
                  <a:lnTo>
                    <a:pt x="2243683" y="0"/>
                  </a:lnTo>
                  <a:lnTo>
                    <a:pt x="2246524" y="0"/>
                  </a:lnTo>
                  <a:lnTo>
                    <a:pt x="2249350" y="0"/>
                  </a:lnTo>
                  <a:lnTo>
                    <a:pt x="2252191" y="0"/>
                  </a:lnTo>
                  <a:lnTo>
                    <a:pt x="2255018" y="0"/>
                  </a:lnTo>
                  <a:lnTo>
                    <a:pt x="2257858" y="0"/>
                  </a:lnTo>
                  <a:lnTo>
                    <a:pt x="2260685" y="0"/>
                  </a:lnTo>
                  <a:lnTo>
                    <a:pt x="2263511" y="0"/>
                  </a:lnTo>
                  <a:lnTo>
                    <a:pt x="2266352" y="0"/>
                  </a:lnTo>
                  <a:lnTo>
                    <a:pt x="2269179" y="0"/>
                  </a:lnTo>
                  <a:lnTo>
                    <a:pt x="2272020" y="0"/>
                  </a:lnTo>
                  <a:lnTo>
                    <a:pt x="2274846" y="0"/>
                  </a:lnTo>
                  <a:lnTo>
                    <a:pt x="2277687" y="0"/>
                  </a:lnTo>
                  <a:lnTo>
                    <a:pt x="2280514" y="0"/>
                  </a:lnTo>
                  <a:lnTo>
                    <a:pt x="2283354" y="0"/>
                  </a:lnTo>
                  <a:lnTo>
                    <a:pt x="2286181" y="0"/>
                  </a:lnTo>
                  <a:lnTo>
                    <a:pt x="2289007" y="0"/>
                  </a:lnTo>
                  <a:lnTo>
                    <a:pt x="2291848" y="0"/>
                  </a:lnTo>
                  <a:lnTo>
                    <a:pt x="2294675" y="0"/>
                  </a:lnTo>
                  <a:lnTo>
                    <a:pt x="2297516" y="0"/>
                  </a:lnTo>
                  <a:lnTo>
                    <a:pt x="2300342" y="0"/>
                  </a:lnTo>
                  <a:lnTo>
                    <a:pt x="2303183" y="0"/>
                  </a:lnTo>
                  <a:lnTo>
                    <a:pt x="2306010" y="0"/>
                  </a:lnTo>
                  <a:lnTo>
                    <a:pt x="2308850" y="0"/>
                  </a:lnTo>
                  <a:lnTo>
                    <a:pt x="2311677" y="0"/>
                  </a:lnTo>
                  <a:lnTo>
                    <a:pt x="2314503" y="0"/>
                  </a:lnTo>
                  <a:lnTo>
                    <a:pt x="2317344" y="0"/>
                  </a:lnTo>
                  <a:lnTo>
                    <a:pt x="2320171" y="0"/>
                  </a:lnTo>
                  <a:lnTo>
                    <a:pt x="2323012" y="0"/>
                  </a:lnTo>
                  <a:lnTo>
                    <a:pt x="2325838" y="0"/>
                  </a:lnTo>
                  <a:lnTo>
                    <a:pt x="2328679" y="0"/>
                  </a:lnTo>
                  <a:lnTo>
                    <a:pt x="2331506" y="0"/>
                  </a:lnTo>
                  <a:lnTo>
                    <a:pt x="2334346" y="0"/>
                  </a:lnTo>
                  <a:lnTo>
                    <a:pt x="2337173" y="0"/>
                  </a:lnTo>
                  <a:lnTo>
                    <a:pt x="2340014" y="0"/>
                  </a:lnTo>
                  <a:lnTo>
                    <a:pt x="2342840" y="0"/>
                  </a:lnTo>
                  <a:lnTo>
                    <a:pt x="2345667" y="0"/>
                  </a:lnTo>
                  <a:lnTo>
                    <a:pt x="2348508" y="0"/>
                  </a:lnTo>
                  <a:lnTo>
                    <a:pt x="2351334" y="0"/>
                  </a:lnTo>
                  <a:lnTo>
                    <a:pt x="2354175" y="0"/>
                  </a:lnTo>
                  <a:lnTo>
                    <a:pt x="2357002" y="0"/>
                  </a:lnTo>
                  <a:lnTo>
                    <a:pt x="2359843" y="0"/>
                  </a:lnTo>
                  <a:lnTo>
                    <a:pt x="2362669" y="0"/>
                  </a:lnTo>
                  <a:lnTo>
                    <a:pt x="2365510" y="0"/>
                  </a:lnTo>
                  <a:lnTo>
                    <a:pt x="2368336" y="0"/>
                  </a:lnTo>
                  <a:lnTo>
                    <a:pt x="2371163" y="0"/>
                  </a:lnTo>
                  <a:lnTo>
                    <a:pt x="2374004" y="0"/>
                  </a:lnTo>
                  <a:lnTo>
                    <a:pt x="2376830" y="0"/>
                  </a:lnTo>
                  <a:lnTo>
                    <a:pt x="2379671" y="0"/>
                  </a:lnTo>
                  <a:lnTo>
                    <a:pt x="2382498" y="0"/>
                  </a:lnTo>
                  <a:lnTo>
                    <a:pt x="2385339" y="0"/>
                  </a:lnTo>
                  <a:lnTo>
                    <a:pt x="2388165" y="0"/>
                  </a:lnTo>
                  <a:lnTo>
                    <a:pt x="2391006" y="0"/>
                  </a:lnTo>
                  <a:lnTo>
                    <a:pt x="2393832" y="0"/>
                  </a:lnTo>
                  <a:lnTo>
                    <a:pt x="2396659" y="0"/>
                  </a:lnTo>
                  <a:lnTo>
                    <a:pt x="2399500" y="0"/>
                  </a:lnTo>
                  <a:lnTo>
                    <a:pt x="2402326" y="0"/>
                  </a:lnTo>
                  <a:lnTo>
                    <a:pt x="2405167" y="0"/>
                  </a:lnTo>
                  <a:lnTo>
                    <a:pt x="2407994" y="0"/>
                  </a:lnTo>
                  <a:lnTo>
                    <a:pt x="2410835" y="0"/>
                  </a:lnTo>
                  <a:lnTo>
                    <a:pt x="2413661" y="0"/>
                  </a:lnTo>
                  <a:lnTo>
                    <a:pt x="2416502" y="0"/>
                  </a:lnTo>
                  <a:lnTo>
                    <a:pt x="2419328" y="0"/>
                  </a:lnTo>
                  <a:lnTo>
                    <a:pt x="2422169" y="0"/>
                  </a:lnTo>
                  <a:lnTo>
                    <a:pt x="2424996" y="0"/>
                  </a:lnTo>
                  <a:lnTo>
                    <a:pt x="2427822" y="0"/>
                  </a:lnTo>
                  <a:lnTo>
                    <a:pt x="2430663" y="0"/>
                  </a:lnTo>
                  <a:lnTo>
                    <a:pt x="2433490" y="0"/>
                  </a:lnTo>
                  <a:lnTo>
                    <a:pt x="2436331" y="0"/>
                  </a:lnTo>
                  <a:lnTo>
                    <a:pt x="2439157" y="0"/>
                  </a:lnTo>
                  <a:lnTo>
                    <a:pt x="2441998" y="0"/>
                  </a:lnTo>
                  <a:lnTo>
                    <a:pt x="2444824" y="0"/>
                  </a:lnTo>
                  <a:lnTo>
                    <a:pt x="2447665" y="0"/>
                  </a:lnTo>
                  <a:lnTo>
                    <a:pt x="2450492" y="0"/>
                  </a:lnTo>
                  <a:lnTo>
                    <a:pt x="2453318" y="0"/>
                  </a:lnTo>
                  <a:lnTo>
                    <a:pt x="2456159" y="0"/>
                  </a:lnTo>
                  <a:lnTo>
                    <a:pt x="2458986" y="0"/>
                  </a:lnTo>
                  <a:lnTo>
                    <a:pt x="2461827" y="0"/>
                  </a:lnTo>
                  <a:lnTo>
                    <a:pt x="2464653" y="0"/>
                  </a:lnTo>
                  <a:lnTo>
                    <a:pt x="2467494" y="0"/>
                  </a:lnTo>
                  <a:lnTo>
                    <a:pt x="2470320" y="0"/>
                  </a:lnTo>
                  <a:lnTo>
                    <a:pt x="2473161" y="0"/>
                  </a:lnTo>
                  <a:lnTo>
                    <a:pt x="2475988" y="0"/>
                  </a:lnTo>
                  <a:lnTo>
                    <a:pt x="2478814" y="0"/>
                  </a:lnTo>
                  <a:lnTo>
                    <a:pt x="2481655" y="0"/>
                  </a:lnTo>
                  <a:lnTo>
                    <a:pt x="2484482" y="0"/>
                  </a:lnTo>
                  <a:lnTo>
                    <a:pt x="2487323" y="0"/>
                  </a:lnTo>
                  <a:lnTo>
                    <a:pt x="2490149" y="0"/>
                  </a:lnTo>
                  <a:lnTo>
                    <a:pt x="2492990" y="0"/>
                  </a:lnTo>
                  <a:lnTo>
                    <a:pt x="2495816" y="0"/>
                  </a:lnTo>
                  <a:lnTo>
                    <a:pt x="2498657" y="0"/>
                  </a:lnTo>
                  <a:lnTo>
                    <a:pt x="2501484" y="0"/>
                  </a:lnTo>
                  <a:lnTo>
                    <a:pt x="2504310" y="0"/>
                  </a:lnTo>
                  <a:lnTo>
                    <a:pt x="2507151" y="0"/>
                  </a:lnTo>
                  <a:lnTo>
                    <a:pt x="2509978" y="0"/>
                  </a:lnTo>
                  <a:lnTo>
                    <a:pt x="2512819" y="0"/>
                  </a:lnTo>
                  <a:lnTo>
                    <a:pt x="2515645" y="0"/>
                  </a:lnTo>
                  <a:lnTo>
                    <a:pt x="2518486" y="0"/>
                  </a:lnTo>
                  <a:lnTo>
                    <a:pt x="2521313" y="0"/>
                  </a:lnTo>
                  <a:lnTo>
                    <a:pt x="2524153" y="0"/>
                  </a:lnTo>
                  <a:lnTo>
                    <a:pt x="2526980" y="0"/>
                  </a:lnTo>
                  <a:lnTo>
                    <a:pt x="2529821" y="0"/>
                  </a:lnTo>
                  <a:lnTo>
                    <a:pt x="2532647" y="0"/>
                  </a:lnTo>
                  <a:lnTo>
                    <a:pt x="2535474" y="0"/>
                  </a:lnTo>
                  <a:lnTo>
                    <a:pt x="2538315" y="0"/>
                  </a:lnTo>
                  <a:lnTo>
                    <a:pt x="2541141" y="0"/>
                  </a:lnTo>
                  <a:lnTo>
                    <a:pt x="2543982" y="0"/>
                  </a:lnTo>
                  <a:lnTo>
                    <a:pt x="2546809" y="0"/>
                  </a:lnTo>
                  <a:lnTo>
                    <a:pt x="2549649" y="0"/>
                  </a:lnTo>
                  <a:lnTo>
                    <a:pt x="2552476" y="0"/>
                  </a:lnTo>
                  <a:lnTo>
                    <a:pt x="2555317" y="0"/>
                  </a:lnTo>
                  <a:lnTo>
                    <a:pt x="2558143" y="0"/>
                  </a:lnTo>
                  <a:lnTo>
                    <a:pt x="2560970" y="0"/>
                  </a:lnTo>
                  <a:lnTo>
                    <a:pt x="2563811" y="0"/>
                  </a:lnTo>
                  <a:lnTo>
                    <a:pt x="2566637" y="0"/>
                  </a:lnTo>
                  <a:lnTo>
                    <a:pt x="2569478" y="0"/>
                  </a:lnTo>
                  <a:lnTo>
                    <a:pt x="2572305" y="0"/>
                  </a:lnTo>
                  <a:lnTo>
                    <a:pt x="2575145" y="0"/>
                  </a:lnTo>
                  <a:lnTo>
                    <a:pt x="2577972" y="0"/>
                  </a:lnTo>
                  <a:lnTo>
                    <a:pt x="2580813" y="0"/>
                  </a:lnTo>
                  <a:lnTo>
                    <a:pt x="2583639" y="0"/>
                  </a:lnTo>
                  <a:lnTo>
                    <a:pt x="2586466" y="0"/>
                  </a:lnTo>
                  <a:lnTo>
                    <a:pt x="2589307" y="0"/>
                  </a:lnTo>
                  <a:lnTo>
                    <a:pt x="2592133" y="0"/>
                  </a:lnTo>
                  <a:lnTo>
                    <a:pt x="2594974" y="0"/>
                  </a:lnTo>
                  <a:lnTo>
                    <a:pt x="2597801" y="0"/>
                  </a:lnTo>
                  <a:lnTo>
                    <a:pt x="2600641" y="0"/>
                  </a:lnTo>
                  <a:lnTo>
                    <a:pt x="2603468" y="0"/>
                  </a:lnTo>
                  <a:lnTo>
                    <a:pt x="2606309" y="0"/>
                  </a:lnTo>
                  <a:lnTo>
                    <a:pt x="2609135" y="0"/>
                  </a:lnTo>
                  <a:lnTo>
                    <a:pt x="2611976" y="0"/>
                  </a:lnTo>
                  <a:lnTo>
                    <a:pt x="2614803" y="0"/>
                  </a:lnTo>
                  <a:lnTo>
                    <a:pt x="2617629" y="0"/>
                  </a:lnTo>
                  <a:lnTo>
                    <a:pt x="2620470" y="0"/>
                  </a:lnTo>
                  <a:lnTo>
                    <a:pt x="2623297" y="0"/>
                  </a:lnTo>
                  <a:lnTo>
                    <a:pt x="2626137" y="0"/>
                  </a:lnTo>
                  <a:lnTo>
                    <a:pt x="2628964" y="0"/>
                  </a:lnTo>
                  <a:lnTo>
                    <a:pt x="2631805" y="0"/>
                  </a:lnTo>
                  <a:lnTo>
                    <a:pt x="2634631" y="0"/>
                  </a:lnTo>
                  <a:lnTo>
                    <a:pt x="2637472" y="0"/>
                  </a:lnTo>
                  <a:lnTo>
                    <a:pt x="2640299" y="0"/>
                  </a:lnTo>
                  <a:lnTo>
                    <a:pt x="2643125" y="0"/>
                  </a:lnTo>
                  <a:lnTo>
                    <a:pt x="2645966" y="0"/>
                  </a:lnTo>
                  <a:lnTo>
                    <a:pt x="2648793" y="0"/>
                  </a:lnTo>
                  <a:lnTo>
                    <a:pt x="2651633" y="0"/>
                  </a:lnTo>
                  <a:lnTo>
                    <a:pt x="2654460" y="0"/>
                  </a:lnTo>
                  <a:lnTo>
                    <a:pt x="2657301" y="0"/>
                  </a:lnTo>
                  <a:lnTo>
                    <a:pt x="2660127" y="0"/>
                  </a:lnTo>
                  <a:lnTo>
                    <a:pt x="2662968" y="0"/>
                  </a:lnTo>
                  <a:lnTo>
                    <a:pt x="2665795" y="0"/>
                  </a:lnTo>
                  <a:lnTo>
                    <a:pt x="2668621" y="0"/>
                  </a:lnTo>
                  <a:lnTo>
                    <a:pt x="2671462" y="0"/>
                  </a:lnTo>
                  <a:lnTo>
                    <a:pt x="2674289" y="0"/>
                  </a:lnTo>
                  <a:lnTo>
                    <a:pt x="2677130" y="0"/>
                  </a:lnTo>
                  <a:lnTo>
                    <a:pt x="2679956" y="0"/>
                  </a:lnTo>
                  <a:lnTo>
                    <a:pt x="2682797" y="0"/>
                  </a:lnTo>
                  <a:lnTo>
                    <a:pt x="2685623" y="0"/>
                  </a:lnTo>
                  <a:lnTo>
                    <a:pt x="2688464" y="0"/>
                  </a:lnTo>
                  <a:lnTo>
                    <a:pt x="2691291" y="0"/>
                  </a:lnTo>
                  <a:lnTo>
                    <a:pt x="2694117" y="0"/>
                  </a:lnTo>
                  <a:lnTo>
                    <a:pt x="2696958" y="0"/>
                  </a:lnTo>
                  <a:lnTo>
                    <a:pt x="2699785" y="0"/>
                  </a:lnTo>
                  <a:lnTo>
                    <a:pt x="2702626" y="0"/>
                  </a:lnTo>
                  <a:lnTo>
                    <a:pt x="2705452" y="0"/>
                  </a:lnTo>
                  <a:lnTo>
                    <a:pt x="2708293" y="0"/>
                  </a:lnTo>
                  <a:lnTo>
                    <a:pt x="2711119" y="0"/>
                  </a:lnTo>
                  <a:lnTo>
                    <a:pt x="2713960" y="0"/>
                  </a:lnTo>
                  <a:lnTo>
                    <a:pt x="2716787" y="0"/>
                  </a:lnTo>
                  <a:lnTo>
                    <a:pt x="2719628" y="0"/>
                  </a:lnTo>
                  <a:lnTo>
                    <a:pt x="2722454" y="0"/>
                  </a:lnTo>
                  <a:lnTo>
                    <a:pt x="2725281" y="0"/>
                  </a:lnTo>
                  <a:lnTo>
                    <a:pt x="2728122" y="0"/>
                  </a:lnTo>
                  <a:lnTo>
                    <a:pt x="2730948" y="0"/>
                  </a:lnTo>
                  <a:lnTo>
                    <a:pt x="2733789" y="0"/>
                  </a:lnTo>
                  <a:lnTo>
                    <a:pt x="2736615" y="0"/>
                  </a:lnTo>
                  <a:lnTo>
                    <a:pt x="2739456" y="0"/>
                  </a:lnTo>
                  <a:lnTo>
                    <a:pt x="2742283" y="0"/>
                  </a:lnTo>
                  <a:lnTo>
                    <a:pt x="2745124" y="0"/>
                  </a:lnTo>
                  <a:lnTo>
                    <a:pt x="2747950" y="0"/>
                  </a:lnTo>
                  <a:lnTo>
                    <a:pt x="2750777" y="0"/>
                  </a:lnTo>
                  <a:lnTo>
                    <a:pt x="2753618" y="0"/>
                  </a:lnTo>
                  <a:lnTo>
                    <a:pt x="2756444" y="0"/>
                  </a:lnTo>
                  <a:lnTo>
                    <a:pt x="2759285" y="0"/>
                  </a:lnTo>
                  <a:lnTo>
                    <a:pt x="2762111" y="0"/>
                  </a:lnTo>
                  <a:lnTo>
                    <a:pt x="2764952" y="0"/>
                  </a:lnTo>
                  <a:lnTo>
                    <a:pt x="2767779" y="0"/>
                  </a:lnTo>
                  <a:lnTo>
                    <a:pt x="2770620" y="0"/>
                  </a:lnTo>
                  <a:lnTo>
                    <a:pt x="2773446" y="0"/>
                  </a:lnTo>
                  <a:lnTo>
                    <a:pt x="2776273" y="0"/>
                  </a:lnTo>
                  <a:lnTo>
                    <a:pt x="2779114" y="0"/>
                  </a:lnTo>
                  <a:lnTo>
                    <a:pt x="2781940" y="0"/>
                  </a:lnTo>
                  <a:lnTo>
                    <a:pt x="2784781" y="0"/>
                  </a:lnTo>
                  <a:lnTo>
                    <a:pt x="2787607" y="0"/>
                  </a:lnTo>
                  <a:lnTo>
                    <a:pt x="2790448" y="0"/>
                  </a:lnTo>
                  <a:lnTo>
                    <a:pt x="2793275" y="0"/>
                  </a:lnTo>
                  <a:lnTo>
                    <a:pt x="2796116" y="0"/>
                  </a:lnTo>
                  <a:lnTo>
                    <a:pt x="2798942" y="0"/>
                  </a:lnTo>
                  <a:lnTo>
                    <a:pt x="2801783" y="0"/>
                  </a:lnTo>
                  <a:lnTo>
                    <a:pt x="2804610" y="0"/>
                  </a:lnTo>
                  <a:lnTo>
                    <a:pt x="2807436" y="0"/>
                  </a:lnTo>
                  <a:lnTo>
                    <a:pt x="2810277" y="0"/>
                  </a:lnTo>
                  <a:lnTo>
                    <a:pt x="2813103" y="0"/>
                  </a:lnTo>
                  <a:lnTo>
                    <a:pt x="2815944" y="0"/>
                  </a:lnTo>
                  <a:lnTo>
                    <a:pt x="2818771" y="0"/>
                  </a:lnTo>
                  <a:lnTo>
                    <a:pt x="2821612" y="0"/>
                  </a:lnTo>
                  <a:lnTo>
                    <a:pt x="2824438" y="0"/>
                  </a:lnTo>
                  <a:lnTo>
                    <a:pt x="2827279" y="0"/>
                  </a:lnTo>
                  <a:lnTo>
                    <a:pt x="2830106" y="0"/>
                  </a:lnTo>
                </a:path>
              </a:pathLst>
            </a:custGeom>
            <a:noFill/>
            <a:ln w="5826" cap="rnd">
              <a:solidFill>
                <a:srgbClr val="FF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723641F0-6EEE-DC31-FB78-069D22FE127B}"/>
              </a:ext>
            </a:extLst>
          </p:cNvPr>
          <p:cNvGrpSpPr/>
          <p:nvPr/>
        </p:nvGrpSpPr>
        <p:grpSpPr>
          <a:xfrm>
            <a:off x="4393494" y="1948467"/>
            <a:ext cx="2830105" cy="1827290"/>
            <a:chOff x="4393494" y="2047283"/>
            <a:chExt cx="2830105" cy="1827290"/>
          </a:xfrm>
        </p:grpSpPr>
        <p:sp>
          <p:nvSpPr>
            <p:cNvPr id="126" name="Freeform 125">
              <a:extLst>
                <a:ext uri="{FF2B5EF4-FFF2-40B4-BE49-F238E27FC236}">
                  <a16:creationId xmlns:a16="http://schemas.microsoft.com/office/drawing/2014/main" id="{6033A4B5-4146-7EF5-57D1-1AFE7264E590}"/>
                </a:ext>
              </a:extLst>
            </p:cNvPr>
            <p:cNvSpPr/>
            <p:nvPr/>
          </p:nvSpPr>
          <p:spPr>
            <a:xfrm>
              <a:off x="4393494" y="2047283"/>
              <a:ext cx="2830105" cy="1825833"/>
            </a:xfrm>
            <a:custGeom>
              <a:avLst/>
              <a:gdLst>
                <a:gd name="connsiteX0" fmla="*/ 0 w 2830105"/>
                <a:gd name="connsiteY0" fmla="*/ 1825834 h 1825833"/>
                <a:gd name="connsiteX1" fmla="*/ 2832 w 2830105"/>
                <a:gd name="connsiteY1" fmla="*/ 1825834 h 1825833"/>
                <a:gd name="connsiteX2" fmla="*/ 5666 w 2830105"/>
                <a:gd name="connsiteY2" fmla="*/ 1825834 h 1825833"/>
                <a:gd name="connsiteX3" fmla="*/ 8498 w 2830105"/>
                <a:gd name="connsiteY3" fmla="*/ 1825834 h 1825833"/>
                <a:gd name="connsiteX4" fmla="*/ 11332 w 2830105"/>
                <a:gd name="connsiteY4" fmla="*/ 1825834 h 1825833"/>
                <a:gd name="connsiteX5" fmla="*/ 14164 w 2830105"/>
                <a:gd name="connsiteY5" fmla="*/ 1825834 h 1825833"/>
                <a:gd name="connsiteX6" fmla="*/ 16998 w 2830105"/>
                <a:gd name="connsiteY6" fmla="*/ 1825834 h 1825833"/>
                <a:gd name="connsiteX7" fmla="*/ 19830 w 2830105"/>
                <a:gd name="connsiteY7" fmla="*/ 1825834 h 1825833"/>
                <a:gd name="connsiteX8" fmla="*/ 22664 w 2830105"/>
                <a:gd name="connsiteY8" fmla="*/ 1825834 h 1825833"/>
                <a:gd name="connsiteX9" fmla="*/ 25496 w 2830105"/>
                <a:gd name="connsiteY9" fmla="*/ 1825834 h 1825833"/>
                <a:gd name="connsiteX10" fmla="*/ 28330 w 2830105"/>
                <a:gd name="connsiteY10" fmla="*/ 1825834 h 1825833"/>
                <a:gd name="connsiteX11" fmla="*/ 31162 w 2830105"/>
                <a:gd name="connsiteY11" fmla="*/ 1825834 h 1825833"/>
                <a:gd name="connsiteX12" fmla="*/ 33996 w 2830105"/>
                <a:gd name="connsiteY12" fmla="*/ 1825834 h 1825833"/>
                <a:gd name="connsiteX13" fmla="*/ 36828 w 2830105"/>
                <a:gd name="connsiteY13" fmla="*/ 1825834 h 1825833"/>
                <a:gd name="connsiteX14" fmla="*/ 39662 w 2830105"/>
                <a:gd name="connsiteY14" fmla="*/ 1825834 h 1825833"/>
                <a:gd name="connsiteX15" fmla="*/ 42494 w 2830105"/>
                <a:gd name="connsiteY15" fmla="*/ 1825834 h 1825833"/>
                <a:gd name="connsiteX16" fmla="*/ 45326 w 2830105"/>
                <a:gd name="connsiteY16" fmla="*/ 1825834 h 1825833"/>
                <a:gd name="connsiteX17" fmla="*/ 48160 w 2830105"/>
                <a:gd name="connsiteY17" fmla="*/ 1825834 h 1825833"/>
                <a:gd name="connsiteX18" fmla="*/ 50992 w 2830105"/>
                <a:gd name="connsiteY18" fmla="*/ 1825834 h 1825833"/>
                <a:gd name="connsiteX19" fmla="*/ 53826 w 2830105"/>
                <a:gd name="connsiteY19" fmla="*/ 1825834 h 1825833"/>
                <a:gd name="connsiteX20" fmla="*/ 56658 w 2830105"/>
                <a:gd name="connsiteY20" fmla="*/ 1825834 h 1825833"/>
                <a:gd name="connsiteX21" fmla="*/ 59492 w 2830105"/>
                <a:gd name="connsiteY21" fmla="*/ 1825834 h 1825833"/>
                <a:gd name="connsiteX22" fmla="*/ 62324 w 2830105"/>
                <a:gd name="connsiteY22" fmla="*/ 1825834 h 1825833"/>
                <a:gd name="connsiteX23" fmla="*/ 65158 w 2830105"/>
                <a:gd name="connsiteY23" fmla="*/ 1825834 h 1825833"/>
                <a:gd name="connsiteX24" fmla="*/ 67990 w 2830105"/>
                <a:gd name="connsiteY24" fmla="*/ 1825834 h 1825833"/>
                <a:gd name="connsiteX25" fmla="*/ 70824 w 2830105"/>
                <a:gd name="connsiteY25" fmla="*/ 1825834 h 1825833"/>
                <a:gd name="connsiteX26" fmla="*/ 73656 w 2830105"/>
                <a:gd name="connsiteY26" fmla="*/ 1825834 h 1825833"/>
                <a:gd name="connsiteX27" fmla="*/ 76490 w 2830105"/>
                <a:gd name="connsiteY27" fmla="*/ 1825834 h 1825833"/>
                <a:gd name="connsiteX28" fmla="*/ 79322 w 2830105"/>
                <a:gd name="connsiteY28" fmla="*/ 1825834 h 1825833"/>
                <a:gd name="connsiteX29" fmla="*/ 82155 w 2830105"/>
                <a:gd name="connsiteY29" fmla="*/ 1825834 h 1825833"/>
                <a:gd name="connsiteX30" fmla="*/ 84988 w 2830105"/>
                <a:gd name="connsiteY30" fmla="*/ 1825834 h 1825833"/>
                <a:gd name="connsiteX31" fmla="*/ 87821 w 2830105"/>
                <a:gd name="connsiteY31" fmla="*/ 1825834 h 1825833"/>
                <a:gd name="connsiteX32" fmla="*/ 90654 w 2830105"/>
                <a:gd name="connsiteY32" fmla="*/ 1825834 h 1825833"/>
                <a:gd name="connsiteX33" fmla="*/ 93487 w 2830105"/>
                <a:gd name="connsiteY33" fmla="*/ 1825834 h 1825833"/>
                <a:gd name="connsiteX34" fmla="*/ 96320 w 2830105"/>
                <a:gd name="connsiteY34" fmla="*/ 1825834 h 1825833"/>
                <a:gd name="connsiteX35" fmla="*/ 99153 w 2830105"/>
                <a:gd name="connsiteY35" fmla="*/ 1825834 h 1825833"/>
                <a:gd name="connsiteX36" fmla="*/ 101986 w 2830105"/>
                <a:gd name="connsiteY36" fmla="*/ 1825834 h 1825833"/>
                <a:gd name="connsiteX37" fmla="*/ 104819 w 2830105"/>
                <a:gd name="connsiteY37" fmla="*/ 1825834 h 1825833"/>
                <a:gd name="connsiteX38" fmla="*/ 107651 w 2830105"/>
                <a:gd name="connsiteY38" fmla="*/ 1825834 h 1825833"/>
                <a:gd name="connsiteX39" fmla="*/ 110484 w 2830105"/>
                <a:gd name="connsiteY39" fmla="*/ 1825834 h 1825833"/>
                <a:gd name="connsiteX40" fmla="*/ 113317 w 2830105"/>
                <a:gd name="connsiteY40" fmla="*/ 1825834 h 1825833"/>
                <a:gd name="connsiteX41" fmla="*/ 116150 w 2830105"/>
                <a:gd name="connsiteY41" fmla="*/ 1825834 h 1825833"/>
                <a:gd name="connsiteX42" fmla="*/ 118983 w 2830105"/>
                <a:gd name="connsiteY42" fmla="*/ 1825834 h 1825833"/>
                <a:gd name="connsiteX43" fmla="*/ 121816 w 2830105"/>
                <a:gd name="connsiteY43" fmla="*/ 1825834 h 1825833"/>
                <a:gd name="connsiteX44" fmla="*/ 124649 w 2830105"/>
                <a:gd name="connsiteY44" fmla="*/ 1825834 h 1825833"/>
                <a:gd name="connsiteX45" fmla="*/ 127482 w 2830105"/>
                <a:gd name="connsiteY45" fmla="*/ 1825834 h 1825833"/>
                <a:gd name="connsiteX46" fmla="*/ 130315 w 2830105"/>
                <a:gd name="connsiteY46" fmla="*/ 1825834 h 1825833"/>
                <a:gd name="connsiteX47" fmla="*/ 133147 w 2830105"/>
                <a:gd name="connsiteY47" fmla="*/ 1825834 h 1825833"/>
                <a:gd name="connsiteX48" fmla="*/ 135981 w 2830105"/>
                <a:gd name="connsiteY48" fmla="*/ 1825834 h 1825833"/>
                <a:gd name="connsiteX49" fmla="*/ 138813 w 2830105"/>
                <a:gd name="connsiteY49" fmla="*/ 1825834 h 1825833"/>
                <a:gd name="connsiteX50" fmla="*/ 141647 w 2830105"/>
                <a:gd name="connsiteY50" fmla="*/ 1825834 h 1825833"/>
                <a:gd name="connsiteX51" fmla="*/ 144479 w 2830105"/>
                <a:gd name="connsiteY51" fmla="*/ 1825834 h 1825833"/>
                <a:gd name="connsiteX52" fmla="*/ 147313 w 2830105"/>
                <a:gd name="connsiteY52" fmla="*/ 1825834 h 1825833"/>
                <a:gd name="connsiteX53" fmla="*/ 150145 w 2830105"/>
                <a:gd name="connsiteY53" fmla="*/ 1825834 h 1825833"/>
                <a:gd name="connsiteX54" fmla="*/ 152979 w 2830105"/>
                <a:gd name="connsiteY54" fmla="*/ 1825834 h 1825833"/>
                <a:gd name="connsiteX55" fmla="*/ 155811 w 2830105"/>
                <a:gd name="connsiteY55" fmla="*/ 1825834 h 1825833"/>
                <a:gd name="connsiteX56" fmla="*/ 158645 w 2830105"/>
                <a:gd name="connsiteY56" fmla="*/ 1825834 h 1825833"/>
                <a:gd name="connsiteX57" fmla="*/ 161477 w 2830105"/>
                <a:gd name="connsiteY57" fmla="*/ 1825834 h 1825833"/>
                <a:gd name="connsiteX58" fmla="*/ 164311 w 2830105"/>
                <a:gd name="connsiteY58" fmla="*/ 1825834 h 1825833"/>
                <a:gd name="connsiteX59" fmla="*/ 167143 w 2830105"/>
                <a:gd name="connsiteY59" fmla="*/ 1825834 h 1825833"/>
                <a:gd name="connsiteX60" fmla="*/ 169975 w 2830105"/>
                <a:gd name="connsiteY60" fmla="*/ 1825834 h 1825833"/>
                <a:gd name="connsiteX61" fmla="*/ 172809 w 2830105"/>
                <a:gd name="connsiteY61" fmla="*/ 1825834 h 1825833"/>
                <a:gd name="connsiteX62" fmla="*/ 175641 w 2830105"/>
                <a:gd name="connsiteY62" fmla="*/ 1825834 h 1825833"/>
                <a:gd name="connsiteX63" fmla="*/ 178475 w 2830105"/>
                <a:gd name="connsiteY63" fmla="*/ 1825834 h 1825833"/>
                <a:gd name="connsiteX64" fmla="*/ 181307 w 2830105"/>
                <a:gd name="connsiteY64" fmla="*/ 1825834 h 1825833"/>
                <a:gd name="connsiteX65" fmla="*/ 184141 w 2830105"/>
                <a:gd name="connsiteY65" fmla="*/ 1825834 h 1825833"/>
                <a:gd name="connsiteX66" fmla="*/ 186973 w 2830105"/>
                <a:gd name="connsiteY66" fmla="*/ 1825834 h 1825833"/>
                <a:gd name="connsiteX67" fmla="*/ 189807 w 2830105"/>
                <a:gd name="connsiteY67" fmla="*/ 1825834 h 1825833"/>
                <a:gd name="connsiteX68" fmla="*/ 192639 w 2830105"/>
                <a:gd name="connsiteY68" fmla="*/ 1825834 h 1825833"/>
                <a:gd name="connsiteX69" fmla="*/ 195473 w 2830105"/>
                <a:gd name="connsiteY69" fmla="*/ 1825834 h 1825833"/>
                <a:gd name="connsiteX70" fmla="*/ 198305 w 2830105"/>
                <a:gd name="connsiteY70" fmla="*/ 1825834 h 1825833"/>
                <a:gd name="connsiteX71" fmla="*/ 201139 w 2830105"/>
                <a:gd name="connsiteY71" fmla="*/ 1825834 h 1825833"/>
                <a:gd name="connsiteX72" fmla="*/ 203971 w 2830105"/>
                <a:gd name="connsiteY72" fmla="*/ 1825834 h 1825833"/>
                <a:gd name="connsiteX73" fmla="*/ 206805 w 2830105"/>
                <a:gd name="connsiteY73" fmla="*/ 1825834 h 1825833"/>
                <a:gd name="connsiteX74" fmla="*/ 209637 w 2830105"/>
                <a:gd name="connsiteY74" fmla="*/ 1825834 h 1825833"/>
                <a:gd name="connsiteX75" fmla="*/ 212471 w 2830105"/>
                <a:gd name="connsiteY75" fmla="*/ 1825834 h 1825833"/>
                <a:gd name="connsiteX76" fmla="*/ 215303 w 2830105"/>
                <a:gd name="connsiteY76" fmla="*/ 1825834 h 1825833"/>
                <a:gd name="connsiteX77" fmla="*/ 218137 w 2830105"/>
                <a:gd name="connsiteY77" fmla="*/ 1825834 h 1825833"/>
                <a:gd name="connsiteX78" fmla="*/ 220969 w 2830105"/>
                <a:gd name="connsiteY78" fmla="*/ 1825834 h 1825833"/>
                <a:gd name="connsiteX79" fmla="*/ 223803 w 2830105"/>
                <a:gd name="connsiteY79" fmla="*/ 1825834 h 1825833"/>
                <a:gd name="connsiteX80" fmla="*/ 226635 w 2830105"/>
                <a:gd name="connsiteY80" fmla="*/ 1825834 h 1825833"/>
                <a:gd name="connsiteX81" fmla="*/ 229469 w 2830105"/>
                <a:gd name="connsiteY81" fmla="*/ 1825834 h 1825833"/>
                <a:gd name="connsiteX82" fmla="*/ 232301 w 2830105"/>
                <a:gd name="connsiteY82" fmla="*/ 1825834 h 1825833"/>
                <a:gd name="connsiteX83" fmla="*/ 235133 w 2830105"/>
                <a:gd name="connsiteY83" fmla="*/ 1825834 h 1825833"/>
                <a:gd name="connsiteX84" fmla="*/ 237967 w 2830105"/>
                <a:gd name="connsiteY84" fmla="*/ 1825834 h 1825833"/>
                <a:gd name="connsiteX85" fmla="*/ 240799 w 2830105"/>
                <a:gd name="connsiteY85" fmla="*/ 1825834 h 1825833"/>
                <a:gd name="connsiteX86" fmla="*/ 243633 w 2830105"/>
                <a:gd name="connsiteY86" fmla="*/ 1825834 h 1825833"/>
                <a:gd name="connsiteX87" fmla="*/ 246465 w 2830105"/>
                <a:gd name="connsiteY87" fmla="*/ 1825834 h 1825833"/>
                <a:gd name="connsiteX88" fmla="*/ 249299 w 2830105"/>
                <a:gd name="connsiteY88" fmla="*/ 1825834 h 1825833"/>
                <a:gd name="connsiteX89" fmla="*/ 252131 w 2830105"/>
                <a:gd name="connsiteY89" fmla="*/ 1825834 h 1825833"/>
                <a:gd name="connsiteX90" fmla="*/ 254965 w 2830105"/>
                <a:gd name="connsiteY90" fmla="*/ 1825834 h 1825833"/>
                <a:gd name="connsiteX91" fmla="*/ 257797 w 2830105"/>
                <a:gd name="connsiteY91" fmla="*/ 1825834 h 1825833"/>
                <a:gd name="connsiteX92" fmla="*/ 260630 w 2830105"/>
                <a:gd name="connsiteY92" fmla="*/ 1825834 h 1825833"/>
                <a:gd name="connsiteX93" fmla="*/ 263463 w 2830105"/>
                <a:gd name="connsiteY93" fmla="*/ 1825834 h 1825833"/>
                <a:gd name="connsiteX94" fmla="*/ 266296 w 2830105"/>
                <a:gd name="connsiteY94" fmla="*/ 1825834 h 1825833"/>
                <a:gd name="connsiteX95" fmla="*/ 269129 w 2830105"/>
                <a:gd name="connsiteY95" fmla="*/ 1825834 h 1825833"/>
                <a:gd name="connsiteX96" fmla="*/ 271962 w 2830105"/>
                <a:gd name="connsiteY96" fmla="*/ 1825834 h 1825833"/>
                <a:gd name="connsiteX97" fmla="*/ 274795 w 2830105"/>
                <a:gd name="connsiteY97" fmla="*/ 1825834 h 1825833"/>
                <a:gd name="connsiteX98" fmla="*/ 277628 w 2830105"/>
                <a:gd name="connsiteY98" fmla="*/ 1825834 h 1825833"/>
                <a:gd name="connsiteX99" fmla="*/ 280461 w 2830105"/>
                <a:gd name="connsiteY99" fmla="*/ 1825834 h 1825833"/>
                <a:gd name="connsiteX100" fmla="*/ 283294 w 2830105"/>
                <a:gd name="connsiteY100" fmla="*/ 1825834 h 1825833"/>
                <a:gd name="connsiteX101" fmla="*/ 286126 w 2830105"/>
                <a:gd name="connsiteY101" fmla="*/ 1825834 h 1825833"/>
                <a:gd name="connsiteX102" fmla="*/ 288960 w 2830105"/>
                <a:gd name="connsiteY102" fmla="*/ 1825834 h 1825833"/>
                <a:gd name="connsiteX103" fmla="*/ 291792 w 2830105"/>
                <a:gd name="connsiteY103" fmla="*/ 1825834 h 1825833"/>
                <a:gd name="connsiteX104" fmla="*/ 294626 w 2830105"/>
                <a:gd name="connsiteY104" fmla="*/ 1825834 h 1825833"/>
                <a:gd name="connsiteX105" fmla="*/ 297458 w 2830105"/>
                <a:gd name="connsiteY105" fmla="*/ 1825834 h 1825833"/>
                <a:gd name="connsiteX106" fmla="*/ 300291 w 2830105"/>
                <a:gd name="connsiteY106" fmla="*/ 1825834 h 1825833"/>
                <a:gd name="connsiteX107" fmla="*/ 303124 w 2830105"/>
                <a:gd name="connsiteY107" fmla="*/ 1825834 h 1825833"/>
                <a:gd name="connsiteX108" fmla="*/ 305957 w 2830105"/>
                <a:gd name="connsiteY108" fmla="*/ 1825834 h 1825833"/>
                <a:gd name="connsiteX109" fmla="*/ 308790 w 2830105"/>
                <a:gd name="connsiteY109" fmla="*/ 1825834 h 1825833"/>
                <a:gd name="connsiteX110" fmla="*/ 311622 w 2830105"/>
                <a:gd name="connsiteY110" fmla="*/ 1825834 h 1825833"/>
                <a:gd name="connsiteX111" fmla="*/ 314456 w 2830105"/>
                <a:gd name="connsiteY111" fmla="*/ 1825834 h 1825833"/>
                <a:gd name="connsiteX112" fmla="*/ 317288 w 2830105"/>
                <a:gd name="connsiteY112" fmla="*/ 1825834 h 1825833"/>
                <a:gd name="connsiteX113" fmla="*/ 320122 w 2830105"/>
                <a:gd name="connsiteY113" fmla="*/ 1825834 h 1825833"/>
                <a:gd name="connsiteX114" fmla="*/ 322954 w 2830105"/>
                <a:gd name="connsiteY114" fmla="*/ 1825834 h 1825833"/>
                <a:gd name="connsiteX115" fmla="*/ 325788 w 2830105"/>
                <a:gd name="connsiteY115" fmla="*/ 1825834 h 1825833"/>
                <a:gd name="connsiteX116" fmla="*/ 328620 w 2830105"/>
                <a:gd name="connsiteY116" fmla="*/ 1825834 h 1825833"/>
                <a:gd name="connsiteX117" fmla="*/ 331454 w 2830105"/>
                <a:gd name="connsiteY117" fmla="*/ 1825834 h 1825833"/>
                <a:gd name="connsiteX118" fmla="*/ 334286 w 2830105"/>
                <a:gd name="connsiteY118" fmla="*/ 1825834 h 1825833"/>
                <a:gd name="connsiteX119" fmla="*/ 337120 w 2830105"/>
                <a:gd name="connsiteY119" fmla="*/ 1825834 h 1825833"/>
                <a:gd name="connsiteX120" fmla="*/ 339952 w 2830105"/>
                <a:gd name="connsiteY120" fmla="*/ 1825834 h 1825833"/>
                <a:gd name="connsiteX121" fmla="*/ 342786 w 2830105"/>
                <a:gd name="connsiteY121" fmla="*/ 1825834 h 1825833"/>
                <a:gd name="connsiteX122" fmla="*/ 345618 w 2830105"/>
                <a:gd name="connsiteY122" fmla="*/ 1825834 h 1825833"/>
                <a:gd name="connsiteX123" fmla="*/ 348452 w 2830105"/>
                <a:gd name="connsiteY123" fmla="*/ 1825834 h 1825833"/>
                <a:gd name="connsiteX124" fmla="*/ 351284 w 2830105"/>
                <a:gd name="connsiteY124" fmla="*/ 1825834 h 1825833"/>
                <a:gd name="connsiteX125" fmla="*/ 354118 w 2830105"/>
                <a:gd name="connsiteY125" fmla="*/ 1825834 h 1825833"/>
                <a:gd name="connsiteX126" fmla="*/ 356950 w 2830105"/>
                <a:gd name="connsiteY126" fmla="*/ 1825834 h 1825833"/>
                <a:gd name="connsiteX127" fmla="*/ 359782 w 2830105"/>
                <a:gd name="connsiteY127" fmla="*/ 1825834 h 1825833"/>
                <a:gd name="connsiteX128" fmla="*/ 362616 w 2830105"/>
                <a:gd name="connsiteY128" fmla="*/ 1825834 h 1825833"/>
                <a:gd name="connsiteX129" fmla="*/ 365448 w 2830105"/>
                <a:gd name="connsiteY129" fmla="*/ 1825834 h 1825833"/>
                <a:gd name="connsiteX130" fmla="*/ 368282 w 2830105"/>
                <a:gd name="connsiteY130" fmla="*/ 1825834 h 1825833"/>
                <a:gd name="connsiteX131" fmla="*/ 371114 w 2830105"/>
                <a:gd name="connsiteY131" fmla="*/ 1825834 h 1825833"/>
                <a:gd name="connsiteX132" fmla="*/ 373948 w 2830105"/>
                <a:gd name="connsiteY132" fmla="*/ 1825834 h 1825833"/>
                <a:gd name="connsiteX133" fmla="*/ 376780 w 2830105"/>
                <a:gd name="connsiteY133" fmla="*/ 1825834 h 1825833"/>
                <a:gd name="connsiteX134" fmla="*/ 379614 w 2830105"/>
                <a:gd name="connsiteY134" fmla="*/ 1825834 h 1825833"/>
                <a:gd name="connsiteX135" fmla="*/ 382446 w 2830105"/>
                <a:gd name="connsiteY135" fmla="*/ 1825834 h 1825833"/>
                <a:gd name="connsiteX136" fmla="*/ 385280 w 2830105"/>
                <a:gd name="connsiteY136" fmla="*/ 1825834 h 1825833"/>
                <a:gd name="connsiteX137" fmla="*/ 388112 w 2830105"/>
                <a:gd name="connsiteY137" fmla="*/ 1825834 h 1825833"/>
                <a:gd name="connsiteX138" fmla="*/ 390946 w 2830105"/>
                <a:gd name="connsiteY138" fmla="*/ 1825834 h 1825833"/>
                <a:gd name="connsiteX139" fmla="*/ 393778 w 2830105"/>
                <a:gd name="connsiteY139" fmla="*/ 1825834 h 1825833"/>
                <a:gd name="connsiteX140" fmla="*/ 396612 w 2830105"/>
                <a:gd name="connsiteY140" fmla="*/ 1825834 h 1825833"/>
                <a:gd name="connsiteX141" fmla="*/ 399444 w 2830105"/>
                <a:gd name="connsiteY141" fmla="*/ 1825834 h 1825833"/>
                <a:gd name="connsiteX142" fmla="*/ 402278 w 2830105"/>
                <a:gd name="connsiteY142" fmla="*/ 1825834 h 1825833"/>
                <a:gd name="connsiteX143" fmla="*/ 405110 w 2830105"/>
                <a:gd name="connsiteY143" fmla="*/ 1825834 h 1825833"/>
                <a:gd name="connsiteX144" fmla="*/ 407944 w 2830105"/>
                <a:gd name="connsiteY144" fmla="*/ 1825834 h 1825833"/>
                <a:gd name="connsiteX145" fmla="*/ 410776 w 2830105"/>
                <a:gd name="connsiteY145" fmla="*/ 1825834 h 1825833"/>
                <a:gd name="connsiteX146" fmla="*/ 413609 w 2830105"/>
                <a:gd name="connsiteY146" fmla="*/ 1825834 h 1825833"/>
                <a:gd name="connsiteX147" fmla="*/ 416442 w 2830105"/>
                <a:gd name="connsiteY147" fmla="*/ 1825834 h 1825833"/>
                <a:gd name="connsiteX148" fmla="*/ 419275 w 2830105"/>
                <a:gd name="connsiteY148" fmla="*/ 1825834 h 1825833"/>
                <a:gd name="connsiteX149" fmla="*/ 422108 w 2830105"/>
                <a:gd name="connsiteY149" fmla="*/ 1825834 h 1825833"/>
                <a:gd name="connsiteX150" fmla="*/ 424940 w 2830105"/>
                <a:gd name="connsiteY150" fmla="*/ 1825834 h 1825833"/>
                <a:gd name="connsiteX151" fmla="*/ 427774 w 2830105"/>
                <a:gd name="connsiteY151" fmla="*/ 1825834 h 1825833"/>
                <a:gd name="connsiteX152" fmla="*/ 430606 w 2830105"/>
                <a:gd name="connsiteY152" fmla="*/ 1825834 h 1825833"/>
                <a:gd name="connsiteX153" fmla="*/ 433440 w 2830105"/>
                <a:gd name="connsiteY153" fmla="*/ 1825834 h 1825833"/>
                <a:gd name="connsiteX154" fmla="*/ 436272 w 2830105"/>
                <a:gd name="connsiteY154" fmla="*/ 1825834 h 1825833"/>
                <a:gd name="connsiteX155" fmla="*/ 439105 w 2830105"/>
                <a:gd name="connsiteY155" fmla="*/ 1825834 h 1825833"/>
                <a:gd name="connsiteX156" fmla="*/ 441938 w 2830105"/>
                <a:gd name="connsiteY156" fmla="*/ 1825834 h 1825833"/>
                <a:gd name="connsiteX157" fmla="*/ 444771 w 2830105"/>
                <a:gd name="connsiteY157" fmla="*/ 1825834 h 1825833"/>
                <a:gd name="connsiteX158" fmla="*/ 447604 w 2830105"/>
                <a:gd name="connsiteY158" fmla="*/ 1825834 h 1825833"/>
                <a:gd name="connsiteX159" fmla="*/ 450437 w 2830105"/>
                <a:gd name="connsiteY159" fmla="*/ 1825834 h 1825833"/>
                <a:gd name="connsiteX160" fmla="*/ 453270 w 2830105"/>
                <a:gd name="connsiteY160" fmla="*/ 1825834 h 1825833"/>
                <a:gd name="connsiteX161" fmla="*/ 456103 w 2830105"/>
                <a:gd name="connsiteY161" fmla="*/ 1825834 h 1825833"/>
                <a:gd name="connsiteX162" fmla="*/ 458936 w 2830105"/>
                <a:gd name="connsiteY162" fmla="*/ 1825834 h 1825833"/>
                <a:gd name="connsiteX163" fmla="*/ 461769 w 2830105"/>
                <a:gd name="connsiteY163" fmla="*/ 1825834 h 1825833"/>
                <a:gd name="connsiteX164" fmla="*/ 464601 w 2830105"/>
                <a:gd name="connsiteY164" fmla="*/ 1825834 h 1825833"/>
                <a:gd name="connsiteX165" fmla="*/ 467435 w 2830105"/>
                <a:gd name="connsiteY165" fmla="*/ 1825834 h 1825833"/>
                <a:gd name="connsiteX166" fmla="*/ 470267 w 2830105"/>
                <a:gd name="connsiteY166" fmla="*/ 1825834 h 1825833"/>
                <a:gd name="connsiteX167" fmla="*/ 473101 w 2830105"/>
                <a:gd name="connsiteY167" fmla="*/ 1825834 h 1825833"/>
                <a:gd name="connsiteX168" fmla="*/ 475933 w 2830105"/>
                <a:gd name="connsiteY168" fmla="*/ 1825834 h 1825833"/>
                <a:gd name="connsiteX169" fmla="*/ 478767 w 2830105"/>
                <a:gd name="connsiteY169" fmla="*/ 1825834 h 1825833"/>
                <a:gd name="connsiteX170" fmla="*/ 481599 w 2830105"/>
                <a:gd name="connsiteY170" fmla="*/ 1825834 h 1825833"/>
                <a:gd name="connsiteX171" fmla="*/ 484433 w 2830105"/>
                <a:gd name="connsiteY171" fmla="*/ 1825834 h 1825833"/>
                <a:gd name="connsiteX172" fmla="*/ 487265 w 2830105"/>
                <a:gd name="connsiteY172" fmla="*/ 1825834 h 1825833"/>
                <a:gd name="connsiteX173" fmla="*/ 490097 w 2830105"/>
                <a:gd name="connsiteY173" fmla="*/ 1825834 h 1825833"/>
                <a:gd name="connsiteX174" fmla="*/ 492931 w 2830105"/>
                <a:gd name="connsiteY174" fmla="*/ 1825834 h 1825833"/>
                <a:gd name="connsiteX175" fmla="*/ 495763 w 2830105"/>
                <a:gd name="connsiteY175" fmla="*/ 1825834 h 1825833"/>
                <a:gd name="connsiteX176" fmla="*/ 498597 w 2830105"/>
                <a:gd name="connsiteY176" fmla="*/ 1825834 h 1825833"/>
                <a:gd name="connsiteX177" fmla="*/ 501429 w 2830105"/>
                <a:gd name="connsiteY177" fmla="*/ 1825834 h 1825833"/>
                <a:gd name="connsiteX178" fmla="*/ 504263 w 2830105"/>
                <a:gd name="connsiteY178" fmla="*/ 1825834 h 1825833"/>
                <a:gd name="connsiteX179" fmla="*/ 507095 w 2830105"/>
                <a:gd name="connsiteY179" fmla="*/ 1825834 h 1825833"/>
                <a:gd name="connsiteX180" fmla="*/ 509929 w 2830105"/>
                <a:gd name="connsiteY180" fmla="*/ 1825834 h 1825833"/>
                <a:gd name="connsiteX181" fmla="*/ 512761 w 2830105"/>
                <a:gd name="connsiteY181" fmla="*/ 1825834 h 1825833"/>
                <a:gd name="connsiteX182" fmla="*/ 515595 w 2830105"/>
                <a:gd name="connsiteY182" fmla="*/ 1825834 h 1825833"/>
                <a:gd name="connsiteX183" fmla="*/ 518427 w 2830105"/>
                <a:gd name="connsiteY183" fmla="*/ 1825834 h 1825833"/>
                <a:gd name="connsiteX184" fmla="*/ 521261 w 2830105"/>
                <a:gd name="connsiteY184" fmla="*/ 1825834 h 1825833"/>
                <a:gd name="connsiteX185" fmla="*/ 524093 w 2830105"/>
                <a:gd name="connsiteY185" fmla="*/ 1825834 h 1825833"/>
                <a:gd name="connsiteX186" fmla="*/ 526927 w 2830105"/>
                <a:gd name="connsiteY186" fmla="*/ 1825834 h 1825833"/>
                <a:gd name="connsiteX187" fmla="*/ 529759 w 2830105"/>
                <a:gd name="connsiteY187" fmla="*/ 1825834 h 1825833"/>
                <a:gd name="connsiteX188" fmla="*/ 532593 w 2830105"/>
                <a:gd name="connsiteY188" fmla="*/ 1825834 h 1825833"/>
                <a:gd name="connsiteX189" fmla="*/ 535425 w 2830105"/>
                <a:gd name="connsiteY189" fmla="*/ 1825834 h 1825833"/>
                <a:gd name="connsiteX190" fmla="*/ 538259 w 2830105"/>
                <a:gd name="connsiteY190" fmla="*/ 1825834 h 1825833"/>
                <a:gd name="connsiteX191" fmla="*/ 541091 w 2830105"/>
                <a:gd name="connsiteY191" fmla="*/ 1825834 h 1825833"/>
                <a:gd name="connsiteX192" fmla="*/ 543925 w 2830105"/>
                <a:gd name="connsiteY192" fmla="*/ 1825834 h 1825833"/>
                <a:gd name="connsiteX193" fmla="*/ 546757 w 2830105"/>
                <a:gd name="connsiteY193" fmla="*/ 1825834 h 1825833"/>
                <a:gd name="connsiteX194" fmla="*/ 549589 w 2830105"/>
                <a:gd name="connsiteY194" fmla="*/ 1825834 h 1825833"/>
                <a:gd name="connsiteX195" fmla="*/ 552423 w 2830105"/>
                <a:gd name="connsiteY195" fmla="*/ 1825834 h 1825833"/>
                <a:gd name="connsiteX196" fmla="*/ 555255 w 2830105"/>
                <a:gd name="connsiteY196" fmla="*/ 1825834 h 1825833"/>
                <a:gd name="connsiteX197" fmla="*/ 558089 w 2830105"/>
                <a:gd name="connsiteY197" fmla="*/ 1825834 h 1825833"/>
                <a:gd name="connsiteX198" fmla="*/ 560921 w 2830105"/>
                <a:gd name="connsiteY198" fmla="*/ 1825834 h 1825833"/>
                <a:gd name="connsiteX199" fmla="*/ 563755 w 2830105"/>
                <a:gd name="connsiteY199" fmla="*/ 1825834 h 1825833"/>
                <a:gd name="connsiteX200" fmla="*/ 566587 w 2830105"/>
                <a:gd name="connsiteY200" fmla="*/ 1825834 h 1825833"/>
                <a:gd name="connsiteX201" fmla="*/ 569421 w 2830105"/>
                <a:gd name="connsiteY201" fmla="*/ 1825834 h 1825833"/>
                <a:gd name="connsiteX202" fmla="*/ 572253 w 2830105"/>
                <a:gd name="connsiteY202" fmla="*/ 1825834 h 1825833"/>
                <a:gd name="connsiteX203" fmla="*/ 575087 w 2830105"/>
                <a:gd name="connsiteY203" fmla="*/ 1825819 h 1825833"/>
                <a:gd name="connsiteX204" fmla="*/ 577919 w 2830105"/>
                <a:gd name="connsiteY204" fmla="*/ 1825819 h 1825833"/>
                <a:gd name="connsiteX205" fmla="*/ 580753 w 2830105"/>
                <a:gd name="connsiteY205" fmla="*/ 1825819 h 1825833"/>
                <a:gd name="connsiteX206" fmla="*/ 583585 w 2830105"/>
                <a:gd name="connsiteY206" fmla="*/ 1825819 h 1825833"/>
                <a:gd name="connsiteX207" fmla="*/ 586419 w 2830105"/>
                <a:gd name="connsiteY207" fmla="*/ 1825819 h 1825833"/>
                <a:gd name="connsiteX208" fmla="*/ 589251 w 2830105"/>
                <a:gd name="connsiteY208" fmla="*/ 1825819 h 1825833"/>
                <a:gd name="connsiteX209" fmla="*/ 592084 w 2830105"/>
                <a:gd name="connsiteY209" fmla="*/ 1825819 h 1825833"/>
                <a:gd name="connsiteX210" fmla="*/ 594917 w 2830105"/>
                <a:gd name="connsiteY210" fmla="*/ 1825805 h 1825833"/>
                <a:gd name="connsiteX211" fmla="*/ 597750 w 2830105"/>
                <a:gd name="connsiteY211" fmla="*/ 1825805 h 1825833"/>
                <a:gd name="connsiteX212" fmla="*/ 600583 w 2830105"/>
                <a:gd name="connsiteY212" fmla="*/ 1825805 h 1825833"/>
                <a:gd name="connsiteX213" fmla="*/ 603416 w 2830105"/>
                <a:gd name="connsiteY213" fmla="*/ 1825790 h 1825833"/>
                <a:gd name="connsiteX214" fmla="*/ 606249 w 2830105"/>
                <a:gd name="connsiteY214" fmla="*/ 1825790 h 1825833"/>
                <a:gd name="connsiteX215" fmla="*/ 609082 w 2830105"/>
                <a:gd name="connsiteY215" fmla="*/ 1825790 h 1825833"/>
                <a:gd name="connsiteX216" fmla="*/ 611915 w 2830105"/>
                <a:gd name="connsiteY216" fmla="*/ 1825776 h 1825833"/>
                <a:gd name="connsiteX217" fmla="*/ 614747 w 2830105"/>
                <a:gd name="connsiteY217" fmla="*/ 1825776 h 1825833"/>
                <a:gd name="connsiteX218" fmla="*/ 617581 w 2830105"/>
                <a:gd name="connsiteY218" fmla="*/ 1825761 h 1825833"/>
                <a:gd name="connsiteX219" fmla="*/ 620413 w 2830105"/>
                <a:gd name="connsiteY219" fmla="*/ 1825747 h 1825833"/>
                <a:gd name="connsiteX220" fmla="*/ 623246 w 2830105"/>
                <a:gd name="connsiteY220" fmla="*/ 1825732 h 1825833"/>
                <a:gd name="connsiteX221" fmla="*/ 626079 w 2830105"/>
                <a:gd name="connsiteY221" fmla="*/ 1825717 h 1825833"/>
                <a:gd name="connsiteX222" fmla="*/ 628912 w 2830105"/>
                <a:gd name="connsiteY222" fmla="*/ 1825703 h 1825833"/>
                <a:gd name="connsiteX223" fmla="*/ 631745 w 2830105"/>
                <a:gd name="connsiteY223" fmla="*/ 1825688 h 1825833"/>
                <a:gd name="connsiteX224" fmla="*/ 634578 w 2830105"/>
                <a:gd name="connsiteY224" fmla="*/ 1825674 h 1825833"/>
                <a:gd name="connsiteX225" fmla="*/ 637411 w 2830105"/>
                <a:gd name="connsiteY225" fmla="*/ 1825645 h 1825833"/>
                <a:gd name="connsiteX226" fmla="*/ 640244 w 2830105"/>
                <a:gd name="connsiteY226" fmla="*/ 1825630 h 1825833"/>
                <a:gd name="connsiteX227" fmla="*/ 643077 w 2830105"/>
                <a:gd name="connsiteY227" fmla="*/ 1825601 h 1825833"/>
                <a:gd name="connsiteX228" fmla="*/ 645910 w 2830105"/>
                <a:gd name="connsiteY228" fmla="*/ 1825572 h 1825833"/>
                <a:gd name="connsiteX229" fmla="*/ 648742 w 2830105"/>
                <a:gd name="connsiteY229" fmla="*/ 1825528 h 1825833"/>
                <a:gd name="connsiteX230" fmla="*/ 651576 w 2830105"/>
                <a:gd name="connsiteY230" fmla="*/ 1825484 h 1825833"/>
                <a:gd name="connsiteX231" fmla="*/ 654408 w 2830105"/>
                <a:gd name="connsiteY231" fmla="*/ 1825441 h 1825833"/>
                <a:gd name="connsiteX232" fmla="*/ 657242 w 2830105"/>
                <a:gd name="connsiteY232" fmla="*/ 1825382 h 1825833"/>
                <a:gd name="connsiteX233" fmla="*/ 660074 w 2830105"/>
                <a:gd name="connsiteY233" fmla="*/ 1825324 h 1825833"/>
                <a:gd name="connsiteX234" fmla="*/ 662908 w 2830105"/>
                <a:gd name="connsiteY234" fmla="*/ 1825266 h 1825833"/>
                <a:gd name="connsiteX235" fmla="*/ 665740 w 2830105"/>
                <a:gd name="connsiteY235" fmla="*/ 1825193 h 1825833"/>
                <a:gd name="connsiteX236" fmla="*/ 668574 w 2830105"/>
                <a:gd name="connsiteY236" fmla="*/ 1825106 h 1825833"/>
                <a:gd name="connsiteX237" fmla="*/ 671406 w 2830105"/>
                <a:gd name="connsiteY237" fmla="*/ 1825003 h 1825833"/>
                <a:gd name="connsiteX238" fmla="*/ 674238 w 2830105"/>
                <a:gd name="connsiteY238" fmla="*/ 1824902 h 1825833"/>
                <a:gd name="connsiteX239" fmla="*/ 677072 w 2830105"/>
                <a:gd name="connsiteY239" fmla="*/ 1824770 h 1825833"/>
                <a:gd name="connsiteX240" fmla="*/ 679904 w 2830105"/>
                <a:gd name="connsiteY240" fmla="*/ 1824625 h 1825833"/>
                <a:gd name="connsiteX241" fmla="*/ 682738 w 2830105"/>
                <a:gd name="connsiteY241" fmla="*/ 1824479 h 1825833"/>
                <a:gd name="connsiteX242" fmla="*/ 685570 w 2830105"/>
                <a:gd name="connsiteY242" fmla="*/ 1824290 h 1825833"/>
                <a:gd name="connsiteX243" fmla="*/ 688404 w 2830105"/>
                <a:gd name="connsiteY243" fmla="*/ 1824086 h 1825833"/>
                <a:gd name="connsiteX244" fmla="*/ 691236 w 2830105"/>
                <a:gd name="connsiteY244" fmla="*/ 1823867 h 1825833"/>
                <a:gd name="connsiteX245" fmla="*/ 694070 w 2830105"/>
                <a:gd name="connsiteY245" fmla="*/ 1823605 h 1825833"/>
                <a:gd name="connsiteX246" fmla="*/ 696902 w 2830105"/>
                <a:gd name="connsiteY246" fmla="*/ 1823313 h 1825833"/>
                <a:gd name="connsiteX247" fmla="*/ 699736 w 2830105"/>
                <a:gd name="connsiteY247" fmla="*/ 1822978 h 1825833"/>
                <a:gd name="connsiteX248" fmla="*/ 702568 w 2830105"/>
                <a:gd name="connsiteY248" fmla="*/ 1822600 h 1825833"/>
                <a:gd name="connsiteX249" fmla="*/ 705402 w 2830105"/>
                <a:gd name="connsiteY249" fmla="*/ 1822177 h 1825833"/>
                <a:gd name="connsiteX250" fmla="*/ 708234 w 2830105"/>
                <a:gd name="connsiteY250" fmla="*/ 1821696 h 1825833"/>
                <a:gd name="connsiteX251" fmla="*/ 711068 w 2830105"/>
                <a:gd name="connsiteY251" fmla="*/ 1821157 h 1825833"/>
                <a:gd name="connsiteX252" fmla="*/ 713900 w 2830105"/>
                <a:gd name="connsiteY252" fmla="*/ 1820545 h 1825833"/>
                <a:gd name="connsiteX253" fmla="*/ 716734 w 2830105"/>
                <a:gd name="connsiteY253" fmla="*/ 1819861 h 1825833"/>
                <a:gd name="connsiteX254" fmla="*/ 719566 w 2830105"/>
                <a:gd name="connsiteY254" fmla="*/ 1819088 h 1825833"/>
                <a:gd name="connsiteX255" fmla="*/ 722400 w 2830105"/>
                <a:gd name="connsiteY255" fmla="*/ 1818200 h 1825833"/>
                <a:gd name="connsiteX256" fmla="*/ 725232 w 2830105"/>
                <a:gd name="connsiteY256" fmla="*/ 1817209 h 1825833"/>
                <a:gd name="connsiteX257" fmla="*/ 728066 w 2830105"/>
                <a:gd name="connsiteY257" fmla="*/ 1816087 h 1825833"/>
                <a:gd name="connsiteX258" fmla="*/ 730898 w 2830105"/>
                <a:gd name="connsiteY258" fmla="*/ 1814820 h 1825833"/>
                <a:gd name="connsiteX259" fmla="*/ 733732 w 2830105"/>
                <a:gd name="connsiteY259" fmla="*/ 1813392 h 1825833"/>
                <a:gd name="connsiteX260" fmla="*/ 736564 w 2830105"/>
                <a:gd name="connsiteY260" fmla="*/ 1811775 h 1825833"/>
                <a:gd name="connsiteX261" fmla="*/ 739396 w 2830105"/>
                <a:gd name="connsiteY261" fmla="*/ 1809954 h 1825833"/>
                <a:gd name="connsiteX262" fmla="*/ 742230 w 2830105"/>
                <a:gd name="connsiteY262" fmla="*/ 1807914 h 1825833"/>
                <a:gd name="connsiteX263" fmla="*/ 745062 w 2830105"/>
                <a:gd name="connsiteY263" fmla="*/ 1805597 h 1825833"/>
                <a:gd name="connsiteX264" fmla="*/ 747896 w 2830105"/>
                <a:gd name="connsiteY264" fmla="*/ 1802989 h 1825833"/>
                <a:gd name="connsiteX265" fmla="*/ 750728 w 2830105"/>
                <a:gd name="connsiteY265" fmla="*/ 1800061 h 1825833"/>
                <a:gd name="connsiteX266" fmla="*/ 753562 w 2830105"/>
                <a:gd name="connsiteY266" fmla="*/ 1796754 h 1825833"/>
                <a:gd name="connsiteX267" fmla="*/ 756394 w 2830105"/>
                <a:gd name="connsiteY267" fmla="*/ 1793024 h 1825833"/>
                <a:gd name="connsiteX268" fmla="*/ 759228 w 2830105"/>
                <a:gd name="connsiteY268" fmla="*/ 1788843 h 1825833"/>
                <a:gd name="connsiteX269" fmla="*/ 762060 w 2830105"/>
                <a:gd name="connsiteY269" fmla="*/ 1784137 h 1825833"/>
                <a:gd name="connsiteX270" fmla="*/ 764894 w 2830105"/>
                <a:gd name="connsiteY270" fmla="*/ 1778863 h 1825833"/>
                <a:gd name="connsiteX271" fmla="*/ 767726 w 2830105"/>
                <a:gd name="connsiteY271" fmla="*/ 1772933 h 1825833"/>
                <a:gd name="connsiteX272" fmla="*/ 770559 w 2830105"/>
                <a:gd name="connsiteY272" fmla="*/ 1766275 h 1825833"/>
                <a:gd name="connsiteX273" fmla="*/ 773392 w 2830105"/>
                <a:gd name="connsiteY273" fmla="*/ 1758830 h 1825833"/>
                <a:gd name="connsiteX274" fmla="*/ 776225 w 2830105"/>
                <a:gd name="connsiteY274" fmla="*/ 1750482 h 1825833"/>
                <a:gd name="connsiteX275" fmla="*/ 779058 w 2830105"/>
                <a:gd name="connsiteY275" fmla="*/ 1741158 h 1825833"/>
                <a:gd name="connsiteX276" fmla="*/ 781891 w 2830105"/>
                <a:gd name="connsiteY276" fmla="*/ 1730741 h 1825833"/>
                <a:gd name="connsiteX277" fmla="*/ 784724 w 2830105"/>
                <a:gd name="connsiteY277" fmla="*/ 1719144 h 1825833"/>
                <a:gd name="connsiteX278" fmla="*/ 787557 w 2830105"/>
                <a:gd name="connsiteY278" fmla="*/ 1706221 h 1825833"/>
                <a:gd name="connsiteX279" fmla="*/ 790390 w 2830105"/>
                <a:gd name="connsiteY279" fmla="*/ 1691856 h 1825833"/>
                <a:gd name="connsiteX280" fmla="*/ 793223 w 2830105"/>
                <a:gd name="connsiteY280" fmla="*/ 1675932 h 1825833"/>
                <a:gd name="connsiteX281" fmla="*/ 796055 w 2830105"/>
                <a:gd name="connsiteY281" fmla="*/ 1658318 h 1825833"/>
                <a:gd name="connsiteX282" fmla="*/ 798889 w 2830105"/>
                <a:gd name="connsiteY282" fmla="*/ 1638868 h 1825833"/>
                <a:gd name="connsiteX283" fmla="*/ 801721 w 2830105"/>
                <a:gd name="connsiteY283" fmla="*/ 1617451 h 1825833"/>
                <a:gd name="connsiteX284" fmla="*/ 804554 w 2830105"/>
                <a:gd name="connsiteY284" fmla="*/ 1593951 h 1825833"/>
                <a:gd name="connsiteX285" fmla="*/ 807387 w 2830105"/>
                <a:gd name="connsiteY285" fmla="*/ 1568222 h 1825833"/>
                <a:gd name="connsiteX286" fmla="*/ 810220 w 2830105"/>
                <a:gd name="connsiteY286" fmla="*/ 1540177 h 1825833"/>
                <a:gd name="connsiteX287" fmla="*/ 813053 w 2830105"/>
                <a:gd name="connsiteY287" fmla="*/ 1509698 h 1825833"/>
                <a:gd name="connsiteX288" fmla="*/ 815886 w 2830105"/>
                <a:gd name="connsiteY288" fmla="*/ 1476728 h 1825833"/>
                <a:gd name="connsiteX289" fmla="*/ 818719 w 2830105"/>
                <a:gd name="connsiteY289" fmla="*/ 1441208 h 1825833"/>
                <a:gd name="connsiteX290" fmla="*/ 821551 w 2830105"/>
                <a:gd name="connsiteY290" fmla="*/ 1403125 h 1825833"/>
                <a:gd name="connsiteX291" fmla="*/ 824385 w 2830105"/>
                <a:gd name="connsiteY291" fmla="*/ 1362491 h 1825833"/>
                <a:gd name="connsiteX292" fmla="*/ 827217 w 2830105"/>
                <a:gd name="connsiteY292" fmla="*/ 1319390 h 1825833"/>
                <a:gd name="connsiteX293" fmla="*/ 830051 w 2830105"/>
                <a:gd name="connsiteY293" fmla="*/ 1273920 h 1825833"/>
                <a:gd name="connsiteX294" fmla="*/ 832883 w 2830105"/>
                <a:gd name="connsiteY294" fmla="*/ 1226236 h 1825833"/>
                <a:gd name="connsiteX295" fmla="*/ 835717 w 2830105"/>
                <a:gd name="connsiteY295" fmla="*/ 1176548 h 1825833"/>
                <a:gd name="connsiteX296" fmla="*/ 838549 w 2830105"/>
                <a:gd name="connsiteY296" fmla="*/ 1125106 h 1825833"/>
                <a:gd name="connsiteX297" fmla="*/ 841383 w 2830105"/>
                <a:gd name="connsiteY297" fmla="*/ 1072207 h 1825833"/>
                <a:gd name="connsiteX298" fmla="*/ 844215 w 2830105"/>
                <a:gd name="connsiteY298" fmla="*/ 1018186 h 1825833"/>
                <a:gd name="connsiteX299" fmla="*/ 847049 w 2830105"/>
                <a:gd name="connsiteY299" fmla="*/ 963407 h 1825833"/>
                <a:gd name="connsiteX300" fmla="*/ 849881 w 2830105"/>
                <a:gd name="connsiteY300" fmla="*/ 908253 h 1825833"/>
                <a:gd name="connsiteX301" fmla="*/ 852715 w 2830105"/>
                <a:gd name="connsiteY301" fmla="*/ 853120 h 1825833"/>
                <a:gd name="connsiteX302" fmla="*/ 855547 w 2830105"/>
                <a:gd name="connsiteY302" fmla="*/ 798398 h 1825833"/>
                <a:gd name="connsiteX303" fmla="*/ 858381 w 2830105"/>
                <a:gd name="connsiteY303" fmla="*/ 744469 h 1825833"/>
                <a:gd name="connsiteX304" fmla="*/ 861213 w 2830105"/>
                <a:gd name="connsiteY304" fmla="*/ 691691 h 1825833"/>
                <a:gd name="connsiteX305" fmla="*/ 864045 w 2830105"/>
                <a:gd name="connsiteY305" fmla="*/ 640387 h 1825833"/>
                <a:gd name="connsiteX306" fmla="*/ 866879 w 2830105"/>
                <a:gd name="connsiteY306" fmla="*/ 590845 h 1825833"/>
                <a:gd name="connsiteX307" fmla="*/ 869711 w 2830105"/>
                <a:gd name="connsiteY307" fmla="*/ 543304 h 1825833"/>
                <a:gd name="connsiteX308" fmla="*/ 872545 w 2830105"/>
                <a:gd name="connsiteY308" fmla="*/ 497964 h 1825833"/>
                <a:gd name="connsiteX309" fmla="*/ 875377 w 2830105"/>
                <a:gd name="connsiteY309" fmla="*/ 454967 h 1825833"/>
                <a:gd name="connsiteX310" fmla="*/ 878211 w 2830105"/>
                <a:gd name="connsiteY310" fmla="*/ 414418 h 1825833"/>
                <a:gd name="connsiteX311" fmla="*/ 881043 w 2830105"/>
                <a:gd name="connsiteY311" fmla="*/ 376372 h 1825833"/>
                <a:gd name="connsiteX312" fmla="*/ 883877 w 2830105"/>
                <a:gd name="connsiteY312" fmla="*/ 340847 h 1825833"/>
                <a:gd name="connsiteX313" fmla="*/ 886709 w 2830105"/>
                <a:gd name="connsiteY313" fmla="*/ 307823 h 1825833"/>
                <a:gd name="connsiteX314" fmla="*/ 889543 w 2830105"/>
                <a:gd name="connsiteY314" fmla="*/ 277253 h 1825833"/>
                <a:gd name="connsiteX315" fmla="*/ 892375 w 2830105"/>
                <a:gd name="connsiteY315" fmla="*/ 249061 h 1825833"/>
                <a:gd name="connsiteX316" fmla="*/ 895209 w 2830105"/>
                <a:gd name="connsiteY316" fmla="*/ 223159 h 1825833"/>
                <a:gd name="connsiteX317" fmla="*/ 898041 w 2830105"/>
                <a:gd name="connsiteY317" fmla="*/ 199436 h 1825833"/>
                <a:gd name="connsiteX318" fmla="*/ 900875 w 2830105"/>
                <a:gd name="connsiteY318" fmla="*/ 177775 h 1825833"/>
                <a:gd name="connsiteX319" fmla="*/ 903707 w 2830105"/>
                <a:gd name="connsiteY319" fmla="*/ 158051 h 1825833"/>
                <a:gd name="connsiteX320" fmla="*/ 906541 w 2830105"/>
                <a:gd name="connsiteY320" fmla="*/ 140139 h 1825833"/>
                <a:gd name="connsiteX321" fmla="*/ 909373 w 2830105"/>
                <a:gd name="connsiteY321" fmla="*/ 123914 h 1825833"/>
                <a:gd name="connsiteX322" fmla="*/ 912207 w 2830105"/>
                <a:gd name="connsiteY322" fmla="*/ 109247 h 1825833"/>
                <a:gd name="connsiteX323" fmla="*/ 915039 w 2830105"/>
                <a:gd name="connsiteY323" fmla="*/ 96018 h 1825833"/>
                <a:gd name="connsiteX324" fmla="*/ 917873 w 2830105"/>
                <a:gd name="connsiteY324" fmla="*/ 84112 h 1825833"/>
                <a:gd name="connsiteX325" fmla="*/ 920705 w 2830105"/>
                <a:gd name="connsiteY325" fmla="*/ 73417 h 1825833"/>
                <a:gd name="connsiteX326" fmla="*/ 923538 w 2830105"/>
                <a:gd name="connsiteY326" fmla="*/ 63829 h 1825833"/>
                <a:gd name="connsiteX327" fmla="*/ 926371 w 2830105"/>
                <a:gd name="connsiteY327" fmla="*/ 55254 h 1825833"/>
                <a:gd name="connsiteX328" fmla="*/ 929203 w 2830105"/>
                <a:gd name="connsiteY328" fmla="*/ 47599 h 1825833"/>
                <a:gd name="connsiteX329" fmla="*/ 932037 w 2830105"/>
                <a:gd name="connsiteY329" fmla="*/ 40781 h 1825833"/>
                <a:gd name="connsiteX330" fmla="*/ 934869 w 2830105"/>
                <a:gd name="connsiteY330" fmla="*/ 34724 h 1825833"/>
                <a:gd name="connsiteX331" fmla="*/ 937703 w 2830105"/>
                <a:gd name="connsiteY331" fmla="*/ 29360 h 1825833"/>
                <a:gd name="connsiteX332" fmla="*/ 940535 w 2830105"/>
                <a:gd name="connsiteY332" fmla="*/ 24622 h 1825833"/>
                <a:gd name="connsiteX333" fmla="*/ 943369 w 2830105"/>
                <a:gd name="connsiteY333" fmla="*/ 20455 h 1825833"/>
                <a:gd name="connsiteX334" fmla="*/ 946198 w 2830105"/>
                <a:gd name="connsiteY334" fmla="*/ 16805 h 1825833"/>
                <a:gd name="connsiteX335" fmla="*/ 949039 w 2830105"/>
                <a:gd name="connsiteY335" fmla="*/ 13624 h 1825833"/>
                <a:gd name="connsiteX336" fmla="*/ 951865 w 2830105"/>
                <a:gd name="connsiteY336" fmla="*/ 10871 h 1825833"/>
                <a:gd name="connsiteX337" fmla="*/ 954706 w 2830105"/>
                <a:gd name="connsiteY337" fmla="*/ 8506 h 1825833"/>
                <a:gd name="connsiteX338" fmla="*/ 957533 w 2830105"/>
                <a:gd name="connsiteY338" fmla="*/ 6494 h 1825833"/>
                <a:gd name="connsiteX339" fmla="*/ 960359 w 2830105"/>
                <a:gd name="connsiteY339" fmla="*/ 4805 h 1825833"/>
                <a:gd name="connsiteX340" fmla="*/ 963200 w 2830105"/>
                <a:gd name="connsiteY340" fmla="*/ 3410 h 1825833"/>
                <a:gd name="connsiteX341" fmla="*/ 966026 w 2830105"/>
                <a:gd name="connsiteY341" fmla="*/ 2285 h 1825833"/>
                <a:gd name="connsiteX342" fmla="*/ 968867 w 2830105"/>
                <a:gd name="connsiteY342" fmla="*/ 1408 h 1825833"/>
                <a:gd name="connsiteX343" fmla="*/ 971694 w 2830105"/>
                <a:gd name="connsiteY343" fmla="*/ 757 h 1825833"/>
                <a:gd name="connsiteX344" fmla="*/ 974535 w 2830105"/>
                <a:gd name="connsiteY344" fmla="*/ 316 h 1825833"/>
                <a:gd name="connsiteX345" fmla="*/ 977361 w 2830105"/>
                <a:gd name="connsiteY345" fmla="*/ 68 h 1825833"/>
                <a:gd name="connsiteX346" fmla="*/ 980202 w 2830105"/>
                <a:gd name="connsiteY346" fmla="*/ 0 h 1825833"/>
                <a:gd name="connsiteX347" fmla="*/ 983029 w 2830105"/>
                <a:gd name="connsiteY347" fmla="*/ 98 h 1825833"/>
                <a:gd name="connsiteX348" fmla="*/ 985870 w 2830105"/>
                <a:gd name="connsiteY348" fmla="*/ 351 h 1825833"/>
                <a:gd name="connsiteX349" fmla="*/ 988696 w 2830105"/>
                <a:gd name="connsiteY349" fmla="*/ 749 h 1825833"/>
                <a:gd name="connsiteX350" fmla="*/ 991523 w 2830105"/>
                <a:gd name="connsiteY350" fmla="*/ 1283 h 1825833"/>
                <a:gd name="connsiteX351" fmla="*/ 994363 w 2830105"/>
                <a:gd name="connsiteY351" fmla="*/ 1945 h 1825833"/>
                <a:gd name="connsiteX352" fmla="*/ 997190 w 2830105"/>
                <a:gd name="connsiteY352" fmla="*/ 2727 h 1825833"/>
                <a:gd name="connsiteX353" fmla="*/ 1000031 w 2830105"/>
                <a:gd name="connsiteY353" fmla="*/ 3625 h 1825833"/>
                <a:gd name="connsiteX354" fmla="*/ 1002857 w 2830105"/>
                <a:gd name="connsiteY354" fmla="*/ 4630 h 1825833"/>
                <a:gd name="connsiteX355" fmla="*/ 1005698 w 2830105"/>
                <a:gd name="connsiteY355" fmla="*/ 5740 h 1825833"/>
                <a:gd name="connsiteX356" fmla="*/ 1008525 w 2830105"/>
                <a:gd name="connsiteY356" fmla="*/ 6948 h 1825833"/>
                <a:gd name="connsiteX357" fmla="*/ 1011366 w 2830105"/>
                <a:gd name="connsiteY357" fmla="*/ 8252 h 1825833"/>
                <a:gd name="connsiteX358" fmla="*/ 1014192 w 2830105"/>
                <a:gd name="connsiteY358" fmla="*/ 9647 h 1825833"/>
                <a:gd name="connsiteX359" fmla="*/ 1017019 w 2830105"/>
                <a:gd name="connsiteY359" fmla="*/ 11131 h 1825833"/>
                <a:gd name="connsiteX360" fmla="*/ 1019859 w 2830105"/>
                <a:gd name="connsiteY360" fmla="*/ 12699 h 1825833"/>
                <a:gd name="connsiteX361" fmla="*/ 1022686 w 2830105"/>
                <a:gd name="connsiteY361" fmla="*/ 14350 h 1825833"/>
                <a:gd name="connsiteX362" fmla="*/ 1025527 w 2830105"/>
                <a:gd name="connsiteY362" fmla="*/ 16082 h 1825833"/>
                <a:gd name="connsiteX363" fmla="*/ 1028353 w 2830105"/>
                <a:gd name="connsiteY363" fmla="*/ 17892 h 1825833"/>
                <a:gd name="connsiteX364" fmla="*/ 1031194 w 2830105"/>
                <a:gd name="connsiteY364" fmla="*/ 19778 h 1825833"/>
                <a:gd name="connsiteX365" fmla="*/ 1034021 w 2830105"/>
                <a:gd name="connsiteY365" fmla="*/ 21738 h 1825833"/>
                <a:gd name="connsiteX366" fmla="*/ 1036862 w 2830105"/>
                <a:gd name="connsiteY366" fmla="*/ 23773 h 1825833"/>
                <a:gd name="connsiteX367" fmla="*/ 1039688 w 2830105"/>
                <a:gd name="connsiteY367" fmla="*/ 25878 h 1825833"/>
                <a:gd name="connsiteX368" fmla="*/ 1042515 w 2830105"/>
                <a:gd name="connsiteY368" fmla="*/ 28053 h 1825833"/>
                <a:gd name="connsiteX369" fmla="*/ 1045355 w 2830105"/>
                <a:gd name="connsiteY369" fmla="*/ 30298 h 1825833"/>
                <a:gd name="connsiteX370" fmla="*/ 1048182 w 2830105"/>
                <a:gd name="connsiteY370" fmla="*/ 32612 h 1825833"/>
                <a:gd name="connsiteX371" fmla="*/ 1051023 w 2830105"/>
                <a:gd name="connsiteY371" fmla="*/ 34992 h 1825833"/>
                <a:gd name="connsiteX372" fmla="*/ 1053849 w 2830105"/>
                <a:gd name="connsiteY372" fmla="*/ 37440 h 1825833"/>
                <a:gd name="connsiteX373" fmla="*/ 1056690 w 2830105"/>
                <a:gd name="connsiteY373" fmla="*/ 39952 h 1825833"/>
                <a:gd name="connsiteX374" fmla="*/ 1059517 w 2830105"/>
                <a:gd name="connsiteY374" fmla="*/ 42529 h 1825833"/>
                <a:gd name="connsiteX375" fmla="*/ 1062358 w 2830105"/>
                <a:gd name="connsiteY375" fmla="*/ 45169 h 1825833"/>
                <a:gd name="connsiteX376" fmla="*/ 1065184 w 2830105"/>
                <a:gd name="connsiteY376" fmla="*/ 47873 h 1825833"/>
                <a:gd name="connsiteX377" fmla="*/ 1068011 w 2830105"/>
                <a:gd name="connsiteY377" fmla="*/ 50640 h 1825833"/>
                <a:gd name="connsiteX378" fmla="*/ 1070851 w 2830105"/>
                <a:gd name="connsiteY378" fmla="*/ 53469 h 1825833"/>
                <a:gd name="connsiteX379" fmla="*/ 1073678 w 2830105"/>
                <a:gd name="connsiteY379" fmla="*/ 56358 h 1825833"/>
                <a:gd name="connsiteX380" fmla="*/ 1076519 w 2830105"/>
                <a:gd name="connsiteY380" fmla="*/ 59310 h 1825833"/>
                <a:gd name="connsiteX381" fmla="*/ 1079345 w 2830105"/>
                <a:gd name="connsiteY381" fmla="*/ 62321 h 1825833"/>
                <a:gd name="connsiteX382" fmla="*/ 1082186 w 2830105"/>
                <a:gd name="connsiteY382" fmla="*/ 65392 h 1825833"/>
                <a:gd name="connsiteX383" fmla="*/ 1085013 w 2830105"/>
                <a:gd name="connsiteY383" fmla="*/ 68522 h 1825833"/>
                <a:gd name="connsiteX384" fmla="*/ 1087854 w 2830105"/>
                <a:gd name="connsiteY384" fmla="*/ 71713 h 1825833"/>
                <a:gd name="connsiteX385" fmla="*/ 1090680 w 2830105"/>
                <a:gd name="connsiteY385" fmla="*/ 74960 h 1825833"/>
                <a:gd name="connsiteX386" fmla="*/ 1093521 w 2830105"/>
                <a:gd name="connsiteY386" fmla="*/ 78266 h 1825833"/>
                <a:gd name="connsiteX387" fmla="*/ 1096347 w 2830105"/>
                <a:gd name="connsiteY387" fmla="*/ 81628 h 1825833"/>
                <a:gd name="connsiteX388" fmla="*/ 1099174 w 2830105"/>
                <a:gd name="connsiteY388" fmla="*/ 85049 h 1825833"/>
                <a:gd name="connsiteX389" fmla="*/ 1102015 w 2830105"/>
                <a:gd name="connsiteY389" fmla="*/ 88525 h 1825833"/>
                <a:gd name="connsiteX390" fmla="*/ 1104841 w 2830105"/>
                <a:gd name="connsiteY390" fmla="*/ 92058 h 1825833"/>
                <a:gd name="connsiteX391" fmla="*/ 1107682 w 2830105"/>
                <a:gd name="connsiteY391" fmla="*/ 95647 h 1825833"/>
                <a:gd name="connsiteX392" fmla="*/ 1110509 w 2830105"/>
                <a:gd name="connsiteY392" fmla="*/ 99291 h 1825833"/>
                <a:gd name="connsiteX393" fmla="*/ 1113350 w 2830105"/>
                <a:gd name="connsiteY393" fmla="*/ 102990 h 1825833"/>
                <a:gd name="connsiteX394" fmla="*/ 1116176 w 2830105"/>
                <a:gd name="connsiteY394" fmla="*/ 106743 h 1825833"/>
                <a:gd name="connsiteX395" fmla="*/ 1119017 w 2830105"/>
                <a:gd name="connsiteY395" fmla="*/ 110550 h 1825833"/>
                <a:gd name="connsiteX396" fmla="*/ 1121844 w 2830105"/>
                <a:gd name="connsiteY396" fmla="*/ 114410 h 1825833"/>
                <a:gd name="connsiteX397" fmla="*/ 1124670 w 2830105"/>
                <a:gd name="connsiteY397" fmla="*/ 118324 h 1825833"/>
                <a:gd name="connsiteX398" fmla="*/ 1127511 w 2830105"/>
                <a:gd name="connsiteY398" fmla="*/ 122291 h 1825833"/>
                <a:gd name="connsiteX399" fmla="*/ 1130337 w 2830105"/>
                <a:gd name="connsiteY399" fmla="*/ 126309 h 1825833"/>
                <a:gd name="connsiteX400" fmla="*/ 1133178 w 2830105"/>
                <a:gd name="connsiteY400" fmla="*/ 130380 h 1825833"/>
                <a:gd name="connsiteX401" fmla="*/ 1136005 w 2830105"/>
                <a:gd name="connsiteY401" fmla="*/ 134503 h 1825833"/>
                <a:gd name="connsiteX402" fmla="*/ 1138846 w 2830105"/>
                <a:gd name="connsiteY402" fmla="*/ 138675 h 1825833"/>
                <a:gd name="connsiteX403" fmla="*/ 1141672 w 2830105"/>
                <a:gd name="connsiteY403" fmla="*/ 142899 h 1825833"/>
                <a:gd name="connsiteX404" fmla="*/ 1144513 w 2830105"/>
                <a:gd name="connsiteY404" fmla="*/ 147172 h 1825833"/>
                <a:gd name="connsiteX405" fmla="*/ 1147340 w 2830105"/>
                <a:gd name="connsiteY405" fmla="*/ 151496 h 1825833"/>
                <a:gd name="connsiteX406" fmla="*/ 1150166 w 2830105"/>
                <a:gd name="connsiteY406" fmla="*/ 155868 h 1825833"/>
                <a:gd name="connsiteX407" fmla="*/ 1153007 w 2830105"/>
                <a:gd name="connsiteY407" fmla="*/ 160289 h 1825833"/>
                <a:gd name="connsiteX408" fmla="*/ 1155833 w 2830105"/>
                <a:gd name="connsiteY408" fmla="*/ 164758 h 1825833"/>
                <a:gd name="connsiteX409" fmla="*/ 1158674 w 2830105"/>
                <a:gd name="connsiteY409" fmla="*/ 169276 h 1825833"/>
                <a:gd name="connsiteX410" fmla="*/ 1161501 w 2830105"/>
                <a:gd name="connsiteY410" fmla="*/ 173841 h 1825833"/>
                <a:gd name="connsiteX411" fmla="*/ 1164342 w 2830105"/>
                <a:gd name="connsiteY411" fmla="*/ 178452 h 1825833"/>
                <a:gd name="connsiteX412" fmla="*/ 1167168 w 2830105"/>
                <a:gd name="connsiteY412" fmla="*/ 183110 h 1825833"/>
                <a:gd name="connsiteX413" fmla="*/ 1170009 w 2830105"/>
                <a:gd name="connsiteY413" fmla="*/ 187814 h 1825833"/>
                <a:gd name="connsiteX414" fmla="*/ 1172836 w 2830105"/>
                <a:gd name="connsiteY414" fmla="*/ 192564 h 1825833"/>
                <a:gd name="connsiteX415" fmla="*/ 1175677 w 2830105"/>
                <a:gd name="connsiteY415" fmla="*/ 197358 h 1825833"/>
                <a:gd name="connsiteX416" fmla="*/ 1178503 w 2830105"/>
                <a:gd name="connsiteY416" fmla="*/ 202197 h 1825833"/>
                <a:gd name="connsiteX417" fmla="*/ 1181329 w 2830105"/>
                <a:gd name="connsiteY417" fmla="*/ 207080 h 1825833"/>
                <a:gd name="connsiteX418" fmla="*/ 1184170 w 2830105"/>
                <a:gd name="connsiteY418" fmla="*/ 212006 h 1825833"/>
                <a:gd name="connsiteX419" fmla="*/ 1186997 w 2830105"/>
                <a:gd name="connsiteY419" fmla="*/ 216976 h 1825833"/>
                <a:gd name="connsiteX420" fmla="*/ 1189838 w 2830105"/>
                <a:gd name="connsiteY420" fmla="*/ 221988 h 1825833"/>
                <a:gd name="connsiteX421" fmla="*/ 1192664 w 2830105"/>
                <a:gd name="connsiteY421" fmla="*/ 227042 h 1825833"/>
                <a:gd name="connsiteX422" fmla="*/ 1195505 w 2830105"/>
                <a:gd name="connsiteY422" fmla="*/ 232138 h 1825833"/>
                <a:gd name="connsiteX423" fmla="*/ 1198332 w 2830105"/>
                <a:gd name="connsiteY423" fmla="*/ 237275 h 1825833"/>
                <a:gd name="connsiteX424" fmla="*/ 1201173 w 2830105"/>
                <a:gd name="connsiteY424" fmla="*/ 242451 h 1825833"/>
                <a:gd name="connsiteX425" fmla="*/ 1203999 w 2830105"/>
                <a:gd name="connsiteY425" fmla="*/ 247670 h 1825833"/>
                <a:gd name="connsiteX426" fmla="*/ 1206825 w 2830105"/>
                <a:gd name="connsiteY426" fmla="*/ 252927 h 1825833"/>
                <a:gd name="connsiteX427" fmla="*/ 1209666 w 2830105"/>
                <a:gd name="connsiteY427" fmla="*/ 258222 h 1825833"/>
                <a:gd name="connsiteX428" fmla="*/ 1212493 w 2830105"/>
                <a:gd name="connsiteY428" fmla="*/ 263558 h 1825833"/>
                <a:gd name="connsiteX429" fmla="*/ 1215334 w 2830105"/>
                <a:gd name="connsiteY429" fmla="*/ 268929 h 1825833"/>
                <a:gd name="connsiteX430" fmla="*/ 1218160 w 2830105"/>
                <a:gd name="connsiteY430" fmla="*/ 274340 h 1825833"/>
                <a:gd name="connsiteX431" fmla="*/ 1221001 w 2830105"/>
                <a:gd name="connsiteY431" fmla="*/ 279786 h 1825833"/>
                <a:gd name="connsiteX432" fmla="*/ 1223828 w 2830105"/>
                <a:gd name="connsiteY432" fmla="*/ 285270 h 1825833"/>
                <a:gd name="connsiteX433" fmla="*/ 1226669 w 2830105"/>
                <a:gd name="connsiteY433" fmla="*/ 290790 h 1825833"/>
                <a:gd name="connsiteX434" fmla="*/ 1229495 w 2830105"/>
                <a:gd name="connsiteY434" fmla="*/ 296344 h 1825833"/>
                <a:gd name="connsiteX435" fmla="*/ 1232321 w 2830105"/>
                <a:gd name="connsiteY435" fmla="*/ 301934 h 1825833"/>
                <a:gd name="connsiteX436" fmla="*/ 1235162 w 2830105"/>
                <a:gd name="connsiteY436" fmla="*/ 307558 h 1825833"/>
                <a:gd name="connsiteX437" fmla="*/ 1237989 w 2830105"/>
                <a:gd name="connsiteY437" fmla="*/ 313217 h 1825833"/>
                <a:gd name="connsiteX438" fmla="*/ 1240830 w 2830105"/>
                <a:gd name="connsiteY438" fmla="*/ 318907 h 1825833"/>
                <a:gd name="connsiteX439" fmla="*/ 1243656 w 2830105"/>
                <a:gd name="connsiteY439" fmla="*/ 324632 h 1825833"/>
                <a:gd name="connsiteX440" fmla="*/ 1246497 w 2830105"/>
                <a:gd name="connsiteY440" fmla="*/ 330388 h 1825833"/>
                <a:gd name="connsiteX441" fmla="*/ 1249324 w 2830105"/>
                <a:gd name="connsiteY441" fmla="*/ 336175 h 1825833"/>
                <a:gd name="connsiteX442" fmla="*/ 1252165 w 2830105"/>
                <a:gd name="connsiteY442" fmla="*/ 341994 h 1825833"/>
                <a:gd name="connsiteX443" fmla="*/ 1254991 w 2830105"/>
                <a:gd name="connsiteY443" fmla="*/ 347843 h 1825833"/>
                <a:gd name="connsiteX444" fmla="*/ 1257817 w 2830105"/>
                <a:gd name="connsiteY444" fmla="*/ 353723 h 1825833"/>
                <a:gd name="connsiteX445" fmla="*/ 1260658 w 2830105"/>
                <a:gd name="connsiteY445" fmla="*/ 359633 h 1825833"/>
                <a:gd name="connsiteX446" fmla="*/ 1263485 w 2830105"/>
                <a:gd name="connsiteY446" fmla="*/ 365569 h 1825833"/>
                <a:gd name="connsiteX447" fmla="*/ 1266326 w 2830105"/>
                <a:gd name="connsiteY447" fmla="*/ 371535 h 1825833"/>
                <a:gd name="connsiteX448" fmla="*/ 1269152 w 2830105"/>
                <a:gd name="connsiteY448" fmla="*/ 377531 h 1825833"/>
                <a:gd name="connsiteX449" fmla="*/ 1271993 w 2830105"/>
                <a:gd name="connsiteY449" fmla="*/ 383552 h 1825833"/>
                <a:gd name="connsiteX450" fmla="*/ 1274820 w 2830105"/>
                <a:gd name="connsiteY450" fmla="*/ 389600 h 1825833"/>
                <a:gd name="connsiteX451" fmla="*/ 1277661 w 2830105"/>
                <a:gd name="connsiteY451" fmla="*/ 395675 h 1825833"/>
                <a:gd name="connsiteX452" fmla="*/ 1280487 w 2830105"/>
                <a:gd name="connsiteY452" fmla="*/ 401775 h 1825833"/>
                <a:gd name="connsiteX453" fmla="*/ 1283328 w 2830105"/>
                <a:gd name="connsiteY453" fmla="*/ 407900 h 1825833"/>
                <a:gd name="connsiteX454" fmla="*/ 1286154 w 2830105"/>
                <a:gd name="connsiteY454" fmla="*/ 414051 h 1825833"/>
                <a:gd name="connsiteX455" fmla="*/ 1288981 w 2830105"/>
                <a:gd name="connsiteY455" fmla="*/ 420224 h 1825833"/>
                <a:gd name="connsiteX456" fmla="*/ 1291822 w 2830105"/>
                <a:gd name="connsiteY456" fmla="*/ 426422 h 1825833"/>
                <a:gd name="connsiteX457" fmla="*/ 1294648 w 2830105"/>
                <a:gd name="connsiteY457" fmla="*/ 432643 h 1825833"/>
                <a:gd name="connsiteX458" fmla="*/ 1297489 w 2830105"/>
                <a:gd name="connsiteY458" fmla="*/ 438886 h 1825833"/>
                <a:gd name="connsiteX459" fmla="*/ 1300316 w 2830105"/>
                <a:gd name="connsiteY459" fmla="*/ 445150 h 1825833"/>
                <a:gd name="connsiteX460" fmla="*/ 1303157 w 2830105"/>
                <a:gd name="connsiteY460" fmla="*/ 451436 h 1825833"/>
                <a:gd name="connsiteX461" fmla="*/ 1305983 w 2830105"/>
                <a:gd name="connsiteY461" fmla="*/ 457743 h 1825833"/>
                <a:gd name="connsiteX462" fmla="*/ 1308824 w 2830105"/>
                <a:gd name="connsiteY462" fmla="*/ 464069 h 1825833"/>
                <a:gd name="connsiteX463" fmla="*/ 1311650 w 2830105"/>
                <a:gd name="connsiteY463" fmla="*/ 470415 h 1825833"/>
                <a:gd name="connsiteX464" fmla="*/ 1314477 w 2830105"/>
                <a:gd name="connsiteY464" fmla="*/ 476782 h 1825833"/>
                <a:gd name="connsiteX465" fmla="*/ 1317318 w 2830105"/>
                <a:gd name="connsiteY465" fmla="*/ 483166 h 1825833"/>
                <a:gd name="connsiteX466" fmla="*/ 1320144 w 2830105"/>
                <a:gd name="connsiteY466" fmla="*/ 489567 h 1825833"/>
                <a:gd name="connsiteX467" fmla="*/ 1322985 w 2830105"/>
                <a:gd name="connsiteY467" fmla="*/ 495987 h 1825833"/>
                <a:gd name="connsiteX468" fmla="*/ 1325812 w 2830105"/>
                <a:gd name="connsiteY468" fmla="*/ 502423 h 1825833"/>
                <a:gd name="connsiteX469" fmla="*/ 1328653 w 2830105"/>
                <a:gd name="connsiteY469" fmla="*/ 508876 h 1825833"/>
                <a:gd name="connsiteX470" fmla="*/ 1331479 w 2830105"/>
                <a:gd name="connsiteY470" fmla="*/ 515345 h 1825833"/>
                <a:gd name="connsiteX471" fmla="*/ 1334320 w 2830105"/>
                <a:gd name="connsiteY471" fmla="*/ 521828 h 1825833"/>
                <a:gd name="connsiteX472" fmla="*/ 1337146 w 2830105"/>
                <a:gd name="connsiteY472" fmla="*/ 528327 h 1825833"/>
                <a:gd name="connsiteX473" fmla="*/ 1339973 w 2830105"/>
                <a:gd name="connsiteY473" fmla="*/ 534840 h 1825833"/>
                <a:gd name="connsiteX474" fmla="*/ 1342814 w 2830105"/>
                <a:gd name="connsiteY474" fmla="*/ 541367 h 1825833"/>
                <a:gd name="connsiteX475" fmla="*/ 1345640 w 2830105"/>
                <a:gd name="connsiteY475" fmla="*/ 547905 h 1825833"/>
                <a:gd name="connsiteX476" fmla="*/ 1348481 w 2830105"/>
                <a:gd name="connsiteY476" fmla="*/ 554457 h 1825833"/>
                <a:gd name="connsiteX477" fmla="*/ 1351308 w 2830105"/>
                <a:gd name="connsiteY477" fmla="*/ 561022 h 1825833"/>
                <a:gd name="connsiteX478" fmla="*/ 1354149 w 2830105"/>
                <a:gd name="connsiteY478" fmla="*/ 567597 h 1825833"/>
                <a:gd name="connsiteX479" fmla="*/ 1356975 w 2830105"/>
                <a:gd name="connsiteY479" fmla="*/ 574184 h 1825833"/>
                <a:gd name="connsiteX480" fmla="*/ 1359816 w 2830105"/>
                <a:gd name="connsiteY480" fmla="*/ 580781 h 1825833"/>
                <a:gd name="connsiteX481" fmla="*/ 1362642 w 2830105"/>
                <a:gd name="connsiteY481" fmla="*/ 587388 h 1825833"/>
                <a:gd name="connsiteX482" fmla="*/ 1365483 w 2830105"/>
                <a:gd name="connsiteY482" fmla="*/ 594003 h 1825833"/>
                <a:gd name="connsiteX483" fmla="*/ 1368310 w 2830105"/>
                <a:gd name="connsiteY483" fmla="*/ 600630 h 1825833"/>
                <a:gd name="connsiteX484" fmla="*/ 1371136 w 2830105"/>
                <a:gd name="connsiteY484" fmla="*/ 607263 h 1825833"/>
                <a:gd name="connsiteX485" fmla="*/ 1373977 w 2830105"/>
                <a:gd name="connsiteY485" fmla="*/ 613904 h 1825833"/>
                <a:gd name="connsiteX486" fmla="*/ 1376804 w 2830105"/>
                <a:gd name="connsiteY486" fmla="*/ 620553 h 1825833"/>
                <a:gd name="connsiteX487" fmla="*/ 1379645 w 2830105"/>
                <a:gd name="connsiteY487" fmla="*/ 627208 h 1825833"/>
                <a:gd name="connsiteX488" fmla="*/ 1382471 w 2830105"/>
                <a:gd name="connsiteY488" fmla="*/ 633869 h 1825833"/>
                <a:gd name="connsiteX489" fmla="*/ 1385312 w 2830105"/>
                <a:gd name="connsiteY489" fmla="*/ 640537 h 1825833"/>
                <a:gd name="connsiteX490" fmla="*/ 1388138 w 2830105"/>
                <a:gd name="connsiteY490" fmla="*/ 647209 h 1825833"/>
                <a:gd name="connsiteX491" fmla="*/ 1390979 w 2830105"/>
                <a:gd name="connsiteY491" fmla="*/ 653887 h 1825833"/>
                <a:gd name="connsiteX492" fmla="*/ 1393806 w 2830105"/>
                <a:gd name="connsiteY492" fmla="*/ 660568 h 1825833"/>
                <a:gd name="connsiteX493" fmla="*/ 1396632 w 2830105"/>
                <a:gd name="connsiteY493" fmla="*/ 667253 h 1825833"/>
                <a:gd name="connsiteX494" fmla="*/ 1399473 w 2830105"/>
                <a:gd name="connsiteY494" fmla="*/ 673942 h 1825833"/>
                <a:gd name="connsiteX495" fmla="*/ 1402300 w 2830105"/>
                <a:gd name="connsiteY495" fmla="*/ 680632 h 1825833"/>
                <a:gd name="connsiteX496" fmla="*/ 1405141 w 2830105"/>
                <a:gd name="connsiteY496" fmla="*/ 687326 h 1825833"/>
                <a:gd name="connsiteX497" fmla="*/ 1407967 w 2830105"/>
                <a:gd name="connsiteY497" fmla="*/ 694021 h 1825833"/>
                <a:gd name="connsiteX498" fmla="*/ 1410808 w 2830105"/>
                <a:gd name="connsiteY498" fmla="*/ 700717 h 1825833"/>
                <a:gd name="connsiteX499" fmla="*/ 1413634 w 2830105"/>
                <a:gd name="connsiteY499" fmla="*/ 707414 h 1825833"/>
                <a:gd name="connsiteX500" fmla="*/ 1416475 w 2830105"/>
                <a:gd name="connsiteY500" fmla="*/ 714110 h 1825833"/>
                <a:gd name="connsiteX501" fmla="*/ 1419302 w 2830105"/>
                <a:gd name="connsiteY501" fmla="*/ 720808 h 1825833"/>
                <a:gd name="connsiteX502" fmla="*/ 1422128 w 2830105"/>
                <a:gd name="connsiteY502" fmla="*/ 727504 h 1825833"/>
                <a:gd name="connsiteX503" fmla="*/ 1424969 w 2830105"/>
                <a:gd name="connsiteY503" fmla="*/ 734200 h 1825833"/>
                <a:gd name="connsiteX504" fmla="*/ 1427796 w 2830105"/>
                <a:gd name="connsiteY504" fmla="*/ 740893 h 1825833"/>
                <a:gd name="connsiteX505" fmla="*/ 1430637 w 2830105"/>
                <a:gd name="connsiteY505" fmla="*/ 747583 h 1825833"/>
                <a:gd name="connsiteX506" fmla="*/ 1433463 w 2830105"/>
                <a:gd name="connsiteY506" fmla="*/ 754271 h 1825833"/>
                <a:gd name="connsiteX507" fmla="*/ 1436304 w 2830105"/>
                <a:gd name="connsiteY507" fmla="*/ 760957 h 1825833"/>
                <a:gd name="connsiteX508" fmla="*/ 1439131 w 2830105"/>
                <a:gd name="connsiteY508" fmla="*/ 767639 h 1825833"/>
                <a:gd name="connsiteX509" fmla="*/ 1441971 w 2830105"/>
                <a:gd name="connsiteY509" fmla="*/ 774317 h 1825833"/>
                <a:gd name="connsiteX510" fmla="*/ 1444798 w 2830105"/>
                <a:gd name="connsiteY510" fmla="*/ 780991 h 1825833"/>
                <a:gd name="connsiteX511" fmla="*/ 1447624 w 2830105"/>
                <a:gd name="connsiteY511" fmla="*/ 787660 h 1825833"/>
                <a:gd name="connsiteX512" fmla="*/ 1450465 w 2830105"/>
                <a:gd name="connsiteY512" fmla="*/ 794322 h 1825833"/>
                <a:gd name="connsiteX513" fmla="*/ 1453292 w 2830105"/>
                <a:gd name="connsiteY513" fmla="*/ 800980 h 1825833"/>
                <a:gd name="connsiteX514" fmla="*/ 1456133 w 2830105"/>
                <a:gd name="connsiteY514" fmla="*/ 807631 h 1825833"/>
                <a:gd name="connsiteX515" fmla="*/ 1458959 w 2830105"/>
                <a:gd name="connsiteY515" fmla="*/ 814276 h 1825833"/>
                <a:gd name="connsiteX516" fmla="*/ 1461800 w 2830105"/>
                <a:gd name="connsiteY516" fmla="*/ 820914 h 1825833"/>
                <a:gd name="connsiteX517" fmla="*/ 1464627 w 2830105"/>
                <a:gd name="connsiteY517" fmla="*/ 827543 h 1825833"/>
                <a:gd name="connsiteX518" fmla="*/ 1467467 w 2830105"/>
                <a:gd name="connsiteY518" fmla="*/ 834164 h 1825833"/>
                <a:gd name="connsiteX519" fmla="*/ 1470294 w 2830105"/>
                <a:gd name="connsiteY519" fmla="*/ 840779 h 1825833"/>
                <a:gd name="connsiteX520" fmla="*/ 1473135 w 2830105"/>
                <a:gd name="connsiteY520" fmla="*/ 847383 h 1825833"/>
                <a:gd name="connsiteX521" fmla="*/ 1475961 w 2830105"/>
                <a:gd name="connsiteY521" fmla="*/ 853978 h 1825833"/>
                <a:gd name="connsiteX522" fmla="*/ 1478788 w 2830105"/>
                <a:gd name="connsiteY522" fmla="*/ 860564 h 1825833"/>
                <a:gd name="connsiteX523" fmla="*/ 1481629 w 2830105"/>
                <a:gd name="connsiteY523" fmla="*/ 867140 h 1825833"/>
                <a:gd name="connsiteX524" fmla="*/ 1484455 w 2830105"/>
                <a:gd name="connsiteY524" fmla="*/ 873705 h 1825833"/>
                <a:gd name="connsiteX525" fmla="*/ 1487296 w 2830105"/>
                <a:gd name="connsiteY525" fmla="*/ 880260 h 1825833"/>
                <a:gd name="connsiteX526" fmla="*/ 1490123 w 2830105"/>
                <a:gd name="connsiteY526" fmla="*/ 886803 h 1825833"/>
                <a:gd name="connsiteX527" fmla="*/ 1492963 w 2830105"/>
                <a:gd name="connsiteY527" fmla="*/ 893335 h 1825833"/>
                <a:gd name="connsiteX528" fmla="*/ 1495790 w 2830105"/>
                <a:gd name="connsiteY528" fmla="*/ 899854 h 1825833"/>
                <a:gd name="connsiteX529" fmla="*/ 1498631 w 2830105"/>
                <a:gd name="connsiteY529" fmla="*/ 906362 h 1825833"/>
                <a:gd name="connsiteX530" fmla="*/ 1501457 w 2830105"/>
                <a:gd name="connsiteY530" fmla="*/ 912855 h 1825833"/>
                <a:gd name="connsiteX531" fmla="*/ 1504284 w 2830105"/>
                <a:gd name="connsiteY531" fmla="*/ 919337 h 1825833"/>
                <a:gd name="connsiteX532" fmla="*/ 1507125 w 2830105"/>
                <a:gd name="connsiteY532" fmla="*/ 925804 h 1825833"/>
                <a:gd name="connsiteX533" fmla="*/ 1509951 w 2830105"/>
                <a:gd name="connsiteY533" fmla="*/ 932258 h 1825833"/>
                <a:gd name="connsiteX534" fmla="*/ 1512792 w 2830105"/>
                <a:gd name="connsiteY534" fmla="*/ 938698 h 1825833"/>
                <a:gd name="connsiteX535" fmla="*/ 1515619 w 2830105"/>
                <a:gd name="connsiteY535" fmla="*/ 945123 h 1825833"/>
                <a:gd name="connsiteX536" fmla="*/ 1518459 w 2830105"/>
                <a:gd name="connsiteY536" fmla="*/ 951532 h 1825833"/>
                <a:gd name="connsiteX537" fmla="*/ 1521286 w 2830105"/>
                <a:gd name="connsiteY537" fmla="*/ 957928 h 1825833"/>
                <a:gd name="connsiteX538" fmla="*/ 1524127 w 2830105"/>
                <a:gd name="connsiteY538" fmla="*/ 964306 h 1825833"/>
                <a:gd name="connsiteX539" fmla="*/ 1526953 w 2830105"/>
                <a:gd name="connsiteY539" fmla="*/ 970669 h 1825833"/>
                <a:gd name="connsiteX540" fmla="*/ 1529780 w 2830105"/>
                <a:gd name="connsiteY540" fmla="*/ 977015 h 1825833"/>
                <a:gd name="connsiteX541" fmla="*/ 1532621 w 2830105"/>
                <a:gd name="connsiteY541" fmla="*/ 983345 h 1825833"/>
                <a:gd name="connsiteX542" fmla="*/ 1535447 w 2830105"/>
                <a:gd name="connsiteY542" fmla="*/ 989658 h 1825833"/>
                <a:gd name="connsiteX543" fmla="*/ 1538288 w 2830105"/>
                <a:gd name="connsiteY543" fmla="*/ 995953 h 1825833"/>
                <a:gd name="connsiteX544" fmla="*/ 1541115 w 2830105"/>
                <a:gd name="connsiteY544" fmla="*/ 1002230 h 1825833"/>
                <a:gd name="connsiteX545" fmla="*/ 1543955 w 2830105"/>
                <a:gd name="connsiteY545" fmla="*/ 1008490 h 1825833"/>
                <a:gd name="connsiteX546" fmla="*/ 1546782 w 2830105"/>
                <a:gd name="connsiteY546" fmla="*/ 1014731 h 1825833"/>
                <a:gd name="connsiteX547" fmla="*/ 1549623 w 2830105"/>
                <a:gd name="connsiteY547" fmla="*/ 1020954 h 1825833"/>
                <a:gd name="connsiteX548" fmla="*/ 1552449 w 2830105"/>
                <a:gd name="connsiteY548" fmla="*/ 1027157 h 1825833"/>
                <a:gd name="connsiteX549" fmla="*/ 1555290 w 2830105"/>
                <a:gd name="connsiteY549" fmla="*/ 1033342 h 1825833"/>
                <a:gd name="connsiteX550" fmla="*/ 1558117 w 2830105"/>
                <a:gd name="connsiteY550" fmla="*/ 1039508 h 1825833"/>
                <a:gd name="connsiteX551" fmla="*/ 1560943 w 2830105"/>
                <a:gd name="connsiteY551" fmla="*/ 1045652 h 1825833"/>
                <a:gd name="connsiteX552" fmla="*/ 1563784 w 2830105"/>
                <a:gd name="connsiteY552" fmla="*/ 1051778 h 1825833"/>
                <a:gd name="connsiteX553" fmla="*/ 1566611 w 2830105"/>
                <a:gd name="connsiteY553" fmla="*/ 1057882 h 1825833"/>
                <a:gd name="connsiteX554" fmla="*/ 1569451 w 2830105"/>
                <a:gd name="connsiteY554" fmla="*/ 1063966 h 1825833"/>
                <a:gd name="connsiteX555" fmla="*/ 1572278 w 2830105"/>
                <a:gd name="connsiteY555" fmla="*/ 1070029 h 1825833"/>
                <a:gd name="connsiteX556" fmla="*/ 1575119 w 2830105"/>
                <a:gd name="connsiteY556" fmla="*/ 1076070 h 1825833"/>
                <a:gd name="connsiteX557" fmla="*/ 1577945 w 2830105"/>
                <a:gd name="connsiteY557" fmla="*/ 1082092 h 1825833"/>
                <a:gd name="connsiteX558" fmla="*/ 1580786 w 2830105"/>
                <a:gd name="connsiteY558" fmla="*/ 1088090 h 1825833"/>
                <a:gd name="connsiteX559" fmla="*/ 1583613 w 2830105"/>
                <a:gd name="connsiteY559" fmla="*/ 1094066 h 1825833"/>
                <a:gd name="connsiteX560" fmla="*/ 1586439 w 2830105"/>
                <a:gd name="connsiteY560" fmla="*/ 1100021 h 1825833"/>
                <a:gd name="connsiteX561" fmla="*/ 1589280 w 2830105"/>
                <a:gd name="connsiteY561" fmla="*/ 1105953 h 1825833"/>
                <a:gd name="connsiteX562" fmla="*/ 1592107 w 2830105"/>
                <a:gd name="connsiteY562" fmla="*/ 1111863 h 1825833"/>
                <a:gd name="connsiteX563" fmla="*/ 1594947 w 2830105"/>
                <a:gd name="connsiteY563" fmla="*/ 1117749 h 1825833"/>
                <a:gd name="connsiteX564" fmla="*/ 1597774 w 2830105"/>
                <a:gd name="connsiteY564" fmla="*/ 1123613 h 1825833"/>
                <a:gd name="connsiteX565" fmla="*/ 1600615 w 2830105"/>
                <a:gd name="connsiteY565" fmla="*/ 1129452 h 1825833"/>
                <a:gd name="connsiteX566" fmla="*/ 1603441 w 2830105"/>
                <a:gd name="connsiteY566" fmla="*/ 1135268 h 1825833"/>
                <a:gd name="connsiteX567" fmla="*/ 1606282 w 2830105"/>
                <a:gd name="connsiteY567" fmla="*/ 1141059 h 1825833"/>
                <a:gd name="connsiteX568" fmla="*/ 1609109 w 2830105"/>
                <a:gd name="connsiteY568" fmla="*/ 1146827 h 1825833"/>
                <a:gd name="connsiteX569" fmla="*/ 1611935 w 2830105"/>
                <a:gd name="connsiteY569" fmla="*/ 1152572 h 1825833"/>
                <a:gd name="connsiteX570" fmla="*/ 1614776 w 2830105"/>
                <a:gd name="connsiteY570" fmla="*/ 1158290 h 1825833"/>
                <a:gd name="connsiteX571" fmla="*/ 1617603 w 2830105"/>
                <a:gd name="connsiteY571" fmla="*/ 1163985 h 1825833"/>
                <a:gd name="connsiteX572" fmla="*/ 1620444 w 2830105"/>
                <a:gd name="connsiteY572" fmla="*/ 1169655 h 1825833"/>
                <a:gd name="connsiteX573" fmla="*/ 1623270 w 2830105"/>
                <a:gd name="connsiteY573" fmla="*/ 1175299 h 1825833"/>
                <a:gd name="connsiteX574" fmla="*/ 1626111 w 2830105"/>
                <a:gd name="connsiteY574" fmla="*/ 1180919 h 1825833"/>
                <a:gd name="connsiteX575" fmla="*/ 1628937 w 2830105"/>
                <a:gd name="connsiteY575" fmla="*/ 1186512 h 1825833"/>
                <a:gd name="connsiteX576" fmla="*/ 1631778 w 2830105"/>
                <a:gd name="connsiteY576" fmla="*/ 1192080 h 1825833"/>
                <a:gd name="connsiteX577" fmla="*/ 1634605 w 2830105"/>
                <a:gd name="connsiteY577" fmla="*/ 1197622 h 1825833"/>
                <a:gd name="connsiteX578" fmla="*/ 1637431 w 2830105"/>
                <a:gd name="connsiteY578" fmla="*/ 1203140 h 1825833"/>
                <a:gd name="connsiteX579" fmla="*/ 1640272 w 2830105"/>
                <a:gd name="connsiteY579" fmla="*/ 1208629 h 1825833"/>
                <a:gd name="connsiteX580" fmla="*/ 1643099 w 2830105"/>
                <a:gd name="connsiteY580" fmla="*/ 1214093 h 1825833"/>
                <a:gd name="connsiteX581" fmla="*/ 1645940 w 2830105"/>
                <a:gd name="connsiteY581" fmla="*/ 1219530 h 1825833"/>
                <a:gd name="connsiteX582" fmla="*/ 1648766 w 2830105"/>
                <a:gd name="connsiteY582" fmla="*/ 1224941 h 1825833"/>
                <a:gd name="connsiteX583" fmla="*/ 1651607 w 2830105"/>
                <a:gd name="connsiteY583" fmla="*/ 1230324 h 1825833"/>
                <a:gd name="connsiteX584" fmla="*/ 1654433 w 2830105"/>
                <a:gd name="connsiteY584" fmla="*/ 1235681 h 1825833"/>
                <a:gd name="connsiteX585" fmla="*/ 1657274 w 2830105"/>
                <a:gd name="connsiteY585" fmla="*/ 1241011 h 1825833"/>
                <a:gd name="connsiteX586" fmla="*/ 1660101 w 2830105"/>
                <a:gd name="connsiteY586" fmla="*/ 1246314 h 1825833"/>
                <a:gd name="connsiteX587" fmla="*/ 1662942 w 2830105"/>
                <a:gd name="connsiteY587" fmla="*/ 1251589 h 1825833"/>
                <a:gd name="connsiteX588" fmla="*/ 1665768 w 2830105"/>
                <a:gd name="connsiteY588" fmla="*/ 1256837 h 1825833"/>
                <a:gd name="connsiteX589" fmla="*/ 1668595 w 2830105"/>
                <a:gd name="connsiteY589" fmla="*/ 1262057 h 1825833"/>
                <a:gd name="connsiteX590" fmla="*/ 1671436 w 2830105"/>
                <a:gd name="connsiteY590" fmla="*/ 1267250 h 1825833"/>
                <a:gd name="connsiteX591" fmla="*/ 1674262 w 2830105"/>
                <a:gd name="connsiteY591" fmla="*/ 1272413 h 1825833"/>
                <a:gd name="connsiteX592" fmla="*/ 1677103 w 2830105"/>
                <a:gd name="connsiteY592" fmla="*/ 1277550 h 1825833"/>
                <a:gd name="connsiteX593" fmla="*/ 1679929 w 2830105"/>
                <a:gd name="connsiteY593" fmla="*/ 1282658 h 1825833"/>
                <a:gd name="connsiteX594" fmla="*/ 1682770 w 2830105"/>
                <a:gd name="connsiteY594" fmla="*/ 1287738 h 1825833"/>
                <a:gd name="connsiteX595" fmla="*/ 1685597 w 2830105"/>
                <a:gd name="connsiteY595" fmla="*/ 1292791 h 1825833"/>
                <a:gd name="connsiteX596" fmla="*/ 1688438 w 2830105"/>
                <a:gd name="connsiteY596" fmla="*/ 1297814 h 1825833"/>
                <a:gd name="connsiteX597" fmla="*/ 1691264 w 2830105"/>
                <a:gd name="connsiteY597" fmla="*/ 1302809 h 1825833"/>
                <a:gd name="connsiteX598" fmla="*/ 1694091 w 2830105"/>
                <a:gd name="connsiteY598" fmla="*/ 1307775 h 1825833"/>
                <a:gd name="connsiteX599" fmla="*/ 1696932 w 2830105"/>
                <a:gd name="connsiteY599" fmla="*/ 1312714 h 1825833"/>
                <a:gd name="connsiteX600" fmla="*/ 1699758 w 2830105"/>
                <a:gd name="connsiteY600" fmla="*/ 1317623 h 1825833"/>
                <a:gd name="connsiteX601" fmla="*/ 1702599 w 2830105"/>
                <a:gd name="connsiteY601" fmla="*/ 1322503 h 1825833"/>
                <a:gd name="connsiteX602" fmla="*/ 1705425 w 2830105"/>
                <a:gd name="connsiteY602" fmla="*/ 1327355 h 1825833"/>
                <a:gd name="connsiteX603" fmla="*/ 1708266 w 2830105"/>
                <a:gd name="connsiteY603" fmla="*/ 1332177 h 1825833"/>
                <a:gd name="connsiteX604" fmla="*/ 1711093 w 2830105"/>
                <a:gd name="connsiteY604" fmla="*/ 1336966 h 1825833"/>
                <a:gd name="connsiteX605" fmla="*/ 1713934 w 2830105"/>
                <a:gd name="connsiteY605" fmla="*/ 1341730 h 1825833"/>
                <a:gd name="connsiteX606" fmla="*/ 1716760 w 2830105"/>
                <a:gd name="connsiteY606" fmla="*/ 1346465 h 1825833"/>
                <a:gd name="connsiteX607" fmla="*/ 1719587 w 2830105"/>
                <a:gd name="connsiteY607" fmla="*/ 1351171 h 1825833"/>
                <a:gd name="connsiteX608" fmla="*/ 1722428 w 2830105"/>
                <a:gd name="connsiteY608" fmla="*/ 1355848 h 1825833"/>
                <a:gd name="connsiteX609" fmla="*/ 1725254 w 2830105"/>
                <a:gd name="connsiteY609" fmla="*/ 1360495 h 1825833"/>
                <a:gd name="connsiteX610" fmla="*/ 1728095 w 2830105"/>
                <a:gd name="connsiteY610" fmla="*/ 1365114 h 1825833"/>
                <a:gd name="connsiteX611" fmla="*/ 1730921 w 2830105"/>
                <a:gd name="connsiteY611" fmla="*/ 1369703 h 1825833"/>
                <a:gd name="connsiteX612" fmla="*/ 1733762 w 2830105"/>
                <a:gd name="connsiteY612" fmla="*/ 1374263 h 1825833"/>
                <a:gd name="connsiteX613" fmla="*/ 1736589 w 2830105"/>
                <a:gd name="connsiteY613" fmla="*/ 1378794 h 1825833"/>
                <a:gd name="connsiteX614" fmla="*/ 1739430 w 2830105"/>
                <a:gd name="connsiteY614" fmla="*/ 1383296 h 1825833"/>
                <a:gd name="connsiteX615" fmla="*/ 1742256 w 2830105"/>
                <a:gd name="connsiteY615" fmla="*/ 1387769 h 1825833"/>
                <a:gd name="connsiteX616" fmla="*/ 1745097 w 2830105"/>
                <a:gd name="connsiteY616" fmla="*/ 1392212 h 1825833"/>
                <a:gd name="connsiteX617" fmla="*/ 1747924 w 2830105"/>
                <a:gd name="connsiteY617" fmla="*/ 1396627 h 1825833"/>
                <a:gd name="connsiteX618" fmla="*/ 1750750 w 2830105"/>
                <a:gd name="connsiteY618" fmla="*/ 1400997 h 1825833"/>
                <a:gd name="connsiteX619" fmla="*/ 1753591 w 2830105"/>
                <a:gd name="connsiteY619" fmla="*/ 1405354 h 1825833"/>
                <a:gd name="connsiteX620" fmla="*/ 1756417 w 2830105"/>
                <a:gd name="connsiteY620" fmla="*/ 1409681 h 1825833"/>
                <a:gd name="connsiteX621" fmla="*/ 1759258 w 2830105"/>
                <a:gd name="connsiteY621" fmla="*/ 1413979 h 1825833"/>
                <a:gd name="connsiteX622" fmla="*/ 1762085 w 2830105"/>
                <a:gd name="connsiteY622" fmla="*/ 1418233 h 1825833"/>
                <a:gd name="connsiteX623" fmla="*/ 1764926 w 2830105"/>
                <a:gd name="connsiteY623" fmla="*/ 1422472 h 1825833"/>
                <a:gd name="connsiteX624" fmla="*/ 1767752 w 2830105"/>
                <a:gd name="connsiteY624" fmla="*/ 1426683 h 1825833"/>
                <a:gd name="connsiteX625" fmla="*/ 1770593 w 2830105"/>
                <a:gd name="connsiteY625" fmla="*/ 1430850 h 1825833"/>
                <a:gd name="connsiteX626" fmla="*/ 1773420 w 2830105"/>
                <a:gd name="connsiteY626" fmla="*/ 1435002 h 1825833"/>
                <a:gd name="connsiteX627" fmla="*/ 1776246 w 2830105"/>
                <a:gd name="connsiteY627" fmla="*/ 1439110 h 1825833"/>
                <a:gd name="connsiteX628" fmla="*/ 1779087 w 2830105"/>
                <a:gd name="connsiteY628" fmla="*/ 1443204 h 1825833"/>
                <a:gd name="connsiteX629" fmla="*/ 1781914 w 2830105"/>
                <a:gd name="connsiteY629" fmla="*/ 1447254 h 1825833"/>
                <a:gd name="connsiteX630" fmla="*/ 1784754 w 2830105"/>
                <a:gd name="connsiteY630" fmla="*/ 1451290 h 1825833"/>
                <a:gd name="connsiteX631" fmla="*/ 1787581 w 2830105"/>
                <a:gd name="connsiteY631" fmla="*/ 1455282 h 1825833"/>
                <a:gd name="connsiteX632" fmla="*/ 1790422 w 2830105"/>
                <a:gd name="connsiteY632" fmla="*/ 1459245 h 1825833"/>
                <a:gd name="connsiteX633" fmla="*/ 1793248 w 2830105"/>
                <a:gd name="connsiteY633" fmla="*/ 1463193 h 1825833"/>
                <a:gd name="connsiteX634" fmla="*/ 1796089 w 2830105"/>
                <a:gd name="connsiteY634" fmla="*/ 1467098 h 1825833"/>
                <a:gd name="connsiteX635" fmla="*/ 1798916 w 2830105"/>
                <a:gd name="connsiteY635" fmla="*/ 1470988 h 1825833"/>
                <a:gd name="connsiteX636" fmla="*/ 1801742 w 2830105"/>
                <a:gd name="connsiteY636" fmla="*/ 1474834 h 1825833"/>
                <a:gd name="connsiteX637" fmla="*/ 1804583 w 2830105"/>
                <a:gd name="connsiteY637" fmla="*/ 1478651 h 1825833"/>
                <a:gd name="connsiteX638" fmla="*/ 1807410 w 2830105"/>
                <a:gd name="connsiteY638" fmla="*/ 1482439 h 1825833"/>
                <a:gd name="connsiteX639" fmla="*/ 1810250 w 2830105"/>
                <a:gd name="connsiteY639" fmla="*/ 1486212 h 1825833"/>
                <a:gd name="connsiteX640" fmla="*/ 1813077 w 2830105"/>
                <a:gd name="connsiteY640" fmla="*/ 1489942 h 1825833"/>
                <a:gd name="connsiteX641" fmla="*/ 1815918 w 2830105"/>
                <a:gd name="connsiteY641" fmla="*/ 1493643 h 1825833"/>
                <a:gd name="connsiteX642" fmla="*/ 1818744 w 2830105"/>
                <a:gd name="connsiteY642" fmla="*/ 1497329 h 1825833"/>
                <a:gd name="connsiteX643" fmla="*/ 1821585 w 2830105"/>
                <a:gd name="connsiteY643" fmla="*/ 1500971 h 1825833"/>
                <a:gd name="connsiteX644" fmla="*/ 1824412 w 2830105"/>
                <a:gd name="connsiteY644" fmla="*/ 1504584 h 1825833"/>
                <a:gd name="connsiteX645" fmla="*/ 1827238 w 2830105"/>
                <a:gd name="connsiteY645" fmla="*/ 1508183 h 1825833"/>
                <a:gd name="connsiteX646" fmla="*/ 1830079 w 2830105"/>
                <a:gd name="connsiteY646" fmla="*/ 1511738 h 1825833"/>
                <a:gd name="connsiteX647" fmla="*/ 1832906 w 2830105"/>
                <a:gd name="connsiteY647" fmla="*/ 1515278 h 1825833"/>
                <a:gd name="connsiteX648" fmla="*/ 1835746 w 2830105"/>
                <a:gd name="connsiteY648" fmla="*/ 1518775 h 1825833"/>
                <a:gd name="connsiteX649" fmla="*/ 1838573 w 2830105"/>
                <a:gd name="connsiteY649" fmla="*/ 1522256 h 1825833"/>
                <a:gd name="connsiteX650" fmla="*/ 1841414 w 2830105"/>
                <a:gd name="connsiteY650" fmla="*/ 1525695 h 1825833"/>
                <a:gd name="connsiteX651" fmla="*/ 1844240 w 2830105"/>
                <a:gd name="connsiteY651" fmla="*/ 1529119 h 1825833"/>
                <a:gd name="connsiteX652" fmla="*/ 1847081 w 2830105"/>
                <a:gd name="connsiteY652" fmla="*/ 1532499 h 1825833"/>
                <a:gd name="connsiteX653" fmla="*/ 1849908 w 2830105"/>
                <a:gd name="connsiteY653" fmla="*/ 1535864 h 1825833"/>
                <a:gd name="connsiteX654" fmla="*/ 1852749 w 2830105"/>
                <a:gd name="connsiteY654" fmla="*/ 1539200 h 1825833"/>
                <a:gd name="connsiteX655" fmla="*/ 1855575 w 2830105"/>
                <a:gd name="connsiteY655" fmla="*/ 1542508 h 1825833"/>
                <a:gd name="connsiteX656" fmla="*/ 1858402 w 2830105"/>
                <a:gd name="connsiteY656" fmla="*/ 1545786 h 1825833"/>
                <a:gd name="connsiteX657" fmla="*/ 1861242 w 2830105"/>
                <a:gd name="connsiteY657" fmla="*/ 1549035 h 1825833"/>
                <a:gd name="connsiteX658" fmla="*/ 1864069 w 2830105"/>
                <a:gd name="connsiteY658" fmla="*/ 1552254 h 1825833"/>
                <a:gd name="connsiteX659" fmla="*/ 1866910 w 2830105"/>
                <a:gd name="connsiteY659" fmla="*/ 1555445 h 1825833"/>
                <a:gd name="connsiteX660" fmla="*/ 1869736 w 2830105"/>
                <a:gd name="connsiteY660" fmla="*/ 1558607 h 1825833"/>
                <a:gd name="connsiteX661" fmla="*/ 1872577 w 2830105"/>
                <a:gd name="connsiteY661" fmla="*/ 1561754 h 1825833"/>
                <a:gd name="connsiteX662" fmla="*/ 1875404 w 2830105"/>
                <a:gd name="connsiteY662" fmla="*/ 1564857 h 1825833"/>
                <a:gd name="connsiteX663" fmla="*/ 1878245 w 2830105"/>
                <a:gd name="connsiteY663" fmla="*/ 1567945 h 1825833"/>
                <a:gd name="connsiteX664" fmla="*/ 1881071 w 2830105"/>
                <a:gd name="connsiteY664" fmla="*/ 1571005 h 1825833"/>
                <a:gd name="connsiteX665" fmla="*/ 1883898 w 2830105"/>
                <a:gd name="connsiteY665" fmla="*/ 1574035 h 1825833"/>
                <a:gd name="connsiteX666" fmla="*/ 1886738 w 2830105"/>
                <a:gd name="connsiteY666" fmla="*/ 1577037 h 1825833"/>
                <a:gd name="connsiteX667" fmla="*/ 1889565 w 2830105"/>
                <a:gd name="connsiteY667" fmla="*/ 1580009 h 1825833"/>
                <a:gd name="connsiteX668" fmla="*/ 1892406 w 2830105"/>
                <a:gd name="connsiteY668" fmla="*/ 1582952 h 1825833"/>
                <a:gd name="connsiteX669" fmla="*/ 1895232 w 2830105"/>
                <a:gd name="connsiteY669" fmla="*/ 1585880 h 1825833"/>
                <a:gd name="connsiteX670" fmla="*/ 1898073 w 2830105"/>
                <a:gd name="connsiteY670" fmla="*/ 1588765 h 1825833"/>
                <a:gd name="connsiteX671" fmla="*/ 1900900 w 2830105"/>
                <a:gd name="connsiteY671" fmla="*/ 1591635 h 1825833"/>
                <a:gd name="connsiteX672" fmla="*/ 1903741 w 2830105"/>
                <a:gd name="connsiteY672" fmla="*/ 1594476 h 1825833"/>
                <a:gd name="connsiteX673" fmla="*/ 1906567 w 2830105"/>
                <a:gd name="connsiteY673" fmla="*/ 1597302 h 1825833"/>
                <a:gd name="connsiteX674" fmla="*/ 1909394 w 2830105"/>
                <a:gd name="connsiteY674" fmla="*/ 1600085 h 1825833"/>
                <a:gd name="connsiteX675" fmla="*/ 1912234 w 2830105"/>
                <a:gd name="connsiteY675" fmla="*/ 1602853 h 1825833"/>
                <a:gd name="connsiteX676" fmla="*/ 1915061 w 2830105"/>
                <a:gd name="connsiteY676" fmla="*/ 1605592 h 1825833"/>
                <a:gd name="connsiteX677" fmla="*/ 1917902 w 2830105"/>
                <a:gd name="connsiteY677" fmla="*/ 1608302 h 1825833"/>
                <a:gd name="connsiteX678" fmla="*/ 1920728 w 2830105"/>
                <a:gd name="connsiteY678" fmla="*/ 1610983 h 1825833"/>
                <a:gd name="connsiteX679" fmla="*/ 1923569 w 2830105"/>
                <a:gd name="connsiteY679" fmla="*/ 1613649 h 1825833"/>
                <a:gd name="connsiteX680" fmla="*/ 1926396 w 2830105"/>
                <a:gd name="connsiteY680" fmla="*/ 1616286 h 1825833"/>
                <a:gd name="connsiteX681" fmla="*/ 1929237 w 2830105"/>
                <a:gd name="connsiteY681" fmla="*/ 1618894 h 1825833"/>
                <a:gd name="connsiteX682" fmla="*/ 1932063 w 2830105"/>
                <a:gd name="connsiteY682" fmla="*/ 1621487 h 1825833"/>
                <a:gd name="connsiteX683" fmla="*/ 1934904 w 2830105"/>
                <a:gd name="connsiteY683" fmla="*/ 1624037 h 1825833"/>
                <a:gd name="connsiteX684" fmla="*/ 1937730 w 2830105"/>
                <a:gd name="connsiteY684" fmla="*/ 1626572 h 1825833"/>
                <a:gd name="connsiteX685" fmla="*/ 1940557 w 2830105"/>
                <a:gd name="connsiteY685" fmla="*/ 1629092 h 1825833"/>
                <a:gd name="connsiteX686" fmla="*/ 1943398 w 2830105"/>
                <a:gd name="connsiteY686" fmla="*/ 1631569 h 1825833"/>
                <a:gd name="connsiteX687" fmla="*/ 1946224 w 2830105"/>
                <a:gd name="connsiteY687" fmla="*/ 1634031 h 1825833"/>
                <a:gd name="connsiteX688" fmla="*/ 1949065 w 2830105"/>
                <a:gd name="connsiteY688" fmla="*/ 1636479 h 1825833"/>
                <a:gd name="connsiteX689" fmla="*/ 1951892 w 2830105"/>
                <a:gd name="connsiteY689" fmla="*/ 1638883 h 1825833"/>
                <a:gd name="connsiteX690" fmla="*/ 1954733 w 2830105"/>
                <a:gd name="connsiteY690" fmla="*/ 1641272 h 1825833"/>
                <a:gd name="connsiteX691" fmla="*/ 1957559 w 2830105"/>
                <a:gd name="connsiteY691" fmla="*/ 1643632 h 1825833"/>
                <a:gd name="connsiteX692" fmla="*/ 1960400 w 2830105"/>
                <a:gd name="connsiteY692" fmla="*/ 1645978 h 1825833"/>
                <a:gd name="connsiteX693" fmla="*/ 1963227 w 2830105"/>
                <a:gd name="connsiteY693" fmla="*/ 1648294 h 1825833"/>
                <a:gd name="connsiteX694" fmla="*/ 1966053 w 2830105"/>
                <a:gd name="connsiteY694" fmla="*/ 1650596 h 1825833"/>
                <a:gd name="connsiteX695" fmla="*/ 1968894 w 2830105"/>
                <a:gd name="connsiteY695" fmla="*/ 1652854 h 1825833"/>
                <a:gd name="connsiteX696" fmla="*/ 1971720 w 2830105"/>
                <a:gd name="connsiteY696" fmla="*/ 1655113 h 1825833"/>
                <a:gd name="connsiteX697" fmla="*/ 1974561 w 2830105"/>
                <a:gd name="connsiteY697" fmla="*/ 1657327 h 1825833"/>
                <a:gd name="connsiteX698" fmla="*/ 1977388 w 2830105"/>
                <a:gd name="connsiteY698" fmla="*/ 1659527 h 1825833"/>
                <a:gd name="connsiteX699" fmla="*/ 1980229 w 2830105"/>
                <a:gd name="connsiteY699" fmla="*/ 1661712 h 1825833"/>
                <a:gd name="connsiteX700" fmla="*/ 1983055 w 2830105"/>
                <a:gd name="connsiteY700" fmla="*/ 1663869 h 1825833"/>
                <a:gd name="connsiteX701" fmla="*/ 1985896 w 2830105"/>
                <a:gd name="connsiteY701" fmla="*/ 1665996 h 1825833"/>
                <a:gd name="connsiteX702" fmla="*/ 1988723 w 2830105"/>
                <a:gd name="connsiteY702" fmla="*/ 1668108 h 1825833"/>
                <a:gd name="connsiteX703" fmla="*/ 1991549 w 2830105"/>
                <a:gd name="connsiteY703" fmla="*/ 1670206 h 1825833"/>
                <a:gd name="connsiteX704" fmla="*/ 1994390 w 2830105"/>
                <a:gd name="connsiteY704" fmla="*/ 1672261 h 1825833"/>
                <a:gd name="connsiteX705" fmla="*/ 1997216 w 2830105"/>
                <a:gd name="connsiteY705" fmla="*/ 1674315 h 1825833"/>
                <a:gd name="connsiteX706" fmla="*/ 2000057 w 2830105"/>
                <a:gd name="connsiteY706" fmla="*/ 1676325 h 1825833"/>
                <a:gd name="connsiteX707" fmla="*/ 2002884 w 2830105"/>
                <a:gd name="connsiteY707" fmla="*/ 1678336 h 1825833"/>
                <a:gd name="connsiteX708" fmla="*/ 2005725 w 2830105"/>
                <a:gd name="connsiteY708" fmla="*/ 1680317 h 1825833"/>
                <a:gd name="connsiteX709" fmla="*/ 2008551 w 2830105"/>
                <a:gd name="connsiteY709" fmla="*/ 1682270 h 1825833"/>
                <a:gd name="connsiteX710" fmla="*/ 2011392 w 2830105"/>
                <a:gd name="connsiteY710" fmla="*/ 1684207 h 1825833"/>
                <a:gd name="connsiteX711" fmla="*/ 2014219 w 2830105"/>
                <a:gd name="connsiteY711" fmla="*/ 1686116 h 1825833"/>
                <a:gd name="connsiteX712" fmla="*/ 2017045 w 2830105"/>
                <a:gd name="connsiteY712" fmla="*/ 1688010 h 1825833"/>
                <a:gd name="connsiteX713" fmla="*/ 2019886 w 2830105"/>
                <a:gd name="connsiteY713" fmla="*/ 1689889 h 1825833"/>
                <a:gd name="connsiteX714" fmla="*/ 2022712 w 2830105"/>
                <a:gd name="connsiteY714" fmla="*/ 1691739 h 1825833"/>
                <a:gd name="connsiteX715" fmla="*/ 2025553 w 2830105"/>
                <a:gd name="connsiteY715" fmla="*/ 1693575 h 1825833"/>
                <a:gd name="connsiteX716" fmla="*/ 2028380 w 2830105"/>
                <a:gd name="connsiteY716" fmla="*/ 1695382 h 1825833"/>
                <a:gd name="connsiteX717" fmla="*/ 2031221 w 2830105"/>
                <a:gd name="connsiteY717" fmla="*/ 1697188 h 1825833"/>
                <a:gd name="connsiteX718" fmla="*/ 2034047 w 2830105"/>
                <a:gd name="connsiteY718" fmla="*/ 1698951 h 1825833"/>
                <a:gd name="connsiteX719" fmla="*/ 2036888 w 2830105"/>
                <a:gd name="connsiteY719" fmla="*/ 1700700 h 1825833"/>
                <a:gd name="connsiteX720" fmla="*/ 2039715 w 2830105"/>
                <a:gd name="connsiteY720" fmla="*/ 1702433 h 1825833"/>
                <a:gd name="connsiteX721" fmla="*/ 2042556 w 2830105"/>
                <a:gd name="connsiteY721" fmla="*/ 1704152 h 1825833"/>
                <a:gd name="connsiteX722" fmla="*/ 2045382 w 2830105"/>
                <a:gd name="connsiteY722" fmla="*/ 1705842 h 1825833"/>
                <a:gd name="connsiteX723" fmla="*/ 2048208 w 2830105"/>
                <a:gd name="connsiteY723" fmla="*/ 1707518 h 1825833"/>
                <a:gd name="connsiteX724" fmla="*/ 2051049 w 2830105"/>
                <a:gd name="connsiteY724" fmla="*/ 1709179 h 1825833"/>
                <a:gd name="connsiteX725" fmla="*/ 2053876 w 2830105"/>
                <a:gd name="connsiteY725" fmla="*/ 1710810 h 1825833"/>
                <a:gd name="connsiteX726" fmla="*/ 2056717 w 2830105"/>
                <a:gd name="connsiteY726" fmla="*/ 1712428 h 1825833"/>
                <a:gd name="connsiteX727" fmla="*/ 2059543 w 2830105"/>
                <a:gd name="connsiteY727" fmla="*/ 1714030 h 1825833"/>
                <a:gd name="connsiteX728" fmla="*/ 2062384 w 2830105"/>
                <a:gd name="connsiteY728" fmla="*/ 1715604 h 1825833"/>
                <a:gd name="connsiteX729" fmla="*/ 2065211 w 2830105"/>
                <a:gd name="connsiteY729" fmla="*/ 1717163 h 1825833"/>
                <a:gd name="connsiteX730" fmla="*/ 2068052 w 2830105"/>
                <a:gd name="connsiteY730" fmla="*/ 1718707 h 1825833"/>
                <a:gd name="connsiteX731" fmla="*/ 2070878 w 2830105"/>
                <a:gd name="connsiteY731" fmla="*/ 1720237 h 1825833"/>
                <a:gd name="connsiteX732" fmla="*/ 2073704 w 2830105"/>
                <a:gd name="connsiteY732" fmla="*/ 1721737 h 1825833"/>
                <a:gd name="connsiteX733" fmla="*/ 2076545 w 2830105"/>
                <a:gd name="connsiteY733" fmla="*/ 1723238 h 1825833"/>
                <a:gd name="connsiteX734" fmla="*/ 2079372 w 2830105"/>
                <a:gd name="connsiteY734" fmla="*/ 1724709 h 1825833"/>
                <a:gd name="connsiteX735" fmla="*/ 2082213 w 2830105"/>
                <a:gd name="connsiteY735" fmla="*/ 1726152 h 1825833"/>
                <a:gd name="connsiteX736" fmla="*/ 2085039 w 2830105"/>
                <a:gd name="connsiteY736" fmla="*/ 1727594 h 1825833"/>
                <a:gd name="connsiteX737" fmla="*/ 2087880 w 2830105"/>
                <a:gd name="connsiteY737" fmla="*/ 1729007 h 1825833"/>
                <a:gd name="connsiteX738" fmla="*/ 2090707 w 2830105"/>
                <a:gd name="connsiteY738" fmla="*/ 1730420 h 1825833"/>
                <a:gd name="connsiteX739" fmla="*/ 2093548 w 2830105"/>
                <a:gd name="connsiteY739" fmla="*/ 1731805 h 1825833"/>
                <a:gd name="connsiteX740" fmla="*/ 2096374 w 2830105"/>
                <a:gd name="connsiteY740" fmla="*/ 1733174 h 1825833"/>
                <a:gd name="connsiteX741" fmla="*/ 2099201 w 2830105"/>
                <a:gd name="connsiteY741" fmla="*/ 1734529 h 1825833"/>
                <a:gd name="connsiteX742" fmla="*/ 2102041 w 2830105"/>
                <a:gd name="connsiteY742" fmla="*/ 1735855 h 1825833"/>
                <a:gd name="connsiteX743" fmla="*/ 2104868 w 2830105"/>
                <a:gd name="connsiteY743" fmla="*/ 1737181 h 1825833"/>
                <a:gd name="connsiteX744" fmla="*/ 2107709 w 2830105"/>
                <a:gd name="connsiteY744" fmla="*/ 1738477 h 1825833"/>
                <a:gd name="connsiteX745" fmla="*/ 2110535 w 2830105"/>
                <a:gd name="connsiteY745" fmla="*/ 1739774 h 1825833"/>
                <a:gd name="connsiteX746" fmla="*/ 2113376 w 2830105"/>
                <a:gd name="connsiteY746" fmla="*/ 1741041 h 1825833"/>
                <a:gd name="connsiteX747" fmla="*/ 2116203 w 2830105"/>
                <a:gd name="connsiteY747" fmla="*/ 1742294 h 1825833"/>
                <a:gd name="connsiteX748" fmla="*/ 2119044 w 2830105"/>
                <a:gd name="connsiteY748" fmla="*/ 1743533 h 1825833"/>
                <a:gd name="connsiteX749" fmla="*/ 2121870 w 2830105"/>
                <a:gd name="connsiteY749" fmla="*/ 1744757 h 1825833"/>
                <a:gd name="connsiteX750" fmla="*/ 2124711 w 2830105"/>
                <a:gd name="connsiteY750" fmla="*/ 1745966 h 1825833"/>
                <a:gd name="connsiteX751" fmla="*/ 2127537 w 2830105"/>
                <a:gd name="connsiteY751" fmla="*/ 1747161 h 1825833"/>
                <a:gd name="connsiteX752" fmla="*/ 2130364 w 2830105"/>
                <a:gd name="connsiteY752" fmla="*/ 1748341 h 1825833"/>
                <a:gd name="connsiteX753" fmla="*/ 2133205 w 2830105"/>
                <a:gd name="connsiteY753" fmla="*/ 1749506 h 1825833"/>
                <a:gd name="connsiteX754" fmla="*/ 2136031 w 2830105"/>
                <a:gd name="connsiteY754" fmla="*/ 1750657 h 1825833"/>
                <a:gd name="connsiteX755" fmla="*/ 2138872 w 2830105"/>
                <a:gd name="connsiteY755" fmla="*/ 1751793 h 1825833"/>
                <a:gd name="connsiteX756" fmla="*/ 2141699 w 2830105"/>
                <a:gd name="connsiteY756" fmla="*/ 1752915 h 1825833"/>
                <a:gd name="connsiteX757" fmla="*/ 2144540 w 2830105"/>
                <a:gd name="connsiteY757" fmla="*/ 1754008 h 1825833"/>
                <a:gd name="connsiteX758" fmla="*/ 2147366 w 2830105"/>
                <a:gd name="connsiteY758" fmla="*/ 1755101 h 1825833"/>
                <a:gd name="connsiteX759" fmla="*/ 2150207 w 2830105"/>
                <a:gd name="connsiteY759" fmla="*/ 1756179 h 1825833"/>
                <a:gd name="connsiteX760" fmla="*/ 2153033 w 2830105"/>
                <a:gd name="connsiteY760" fmla="*/ 1757242 h 1825833"/>
                <a:gd name="connsiteX761" fmla="*/ 2155860 w 2830105"/>
                <a:gd name="connsiteY761" fmla="*/ 1758291 h 1825833"/>
                <a:gd name="connsiteX762" fmla="*/ 2158701 w 2830105"/>
                <a:gd name="connsiteY762" fmla="*/ 1759326 h 1825833"/>
                <a:gd name="connsiteX763" fmla="*/ 2161527 w 2830105"/>
                <a:gd name="connsiteY763" fmla="*/ 1760360 h 1825833"/>
                <a:gd name="connsiteX764" fmla="*/ 2164368 w 2830105"/>
                <a:gd name="connsiteY764" fmla="*/ 1761366 h 1825833"/>
                <a:gd name="connsiteX765" fmla="*/ 2167195 w 2830105"/>
                <a:gd name="connsiteY765" fmla="*/ 1762356 h 1825833"/>
                <a:gd name="connsiteX766" fmla="*/ 2170036 w 2830105"/>
                <a:gd name="connsiteY766" fmla="*/ 1763347 h 1825833"/>
                <a:gd name="connsiteX767" fmla="*/ 2172862 w 2830105"/>
                <a:gd name="connsiteY767" fmla="*/ 1764308 h 1825833"/>
                <a:gd name="connsiteX768" fmla="*/ 2175703 w 2830105"/>
                <a:gd name="connsiteY768" fmla="*/ 1765270 h 1825833"/>
                <a:gd name="connsiteX769" fmla="*/ 2178530 w 2830105"/>
                <a:gd name="connsiteY769" fmla="*/ 1766217 h 1825833"/>
                <a:gd name="connsiteX770" fmla="*/ 2181356 w 2830105"/>
                <a:gd name="connsiteY770" fmla="*/ 1767149 h 1825833"/>
                <a:gd name="connsiteX771" fmla="*/ 2184197 w 2830105"/>
                <a:gd name="connsiteY771" fmla="*/ 1768067 h 1825833"/>
                <a:gd name="connsiteX772" fmla="*/ 2187023 w 2830105"/>
                <a:gd name="connsiteY772" fmla="*/ 1768971 h 1825833"/>
                <a:gd name="connsiteX773" fmla="*/ 2189864 w 2830105"/>
                <a:gd name="connsiteY773" fmla="*/ 1769859 h 1825833"/>
                <a:gd name="connsiteX774" fmla="*/ 2192691 w 2830105"/>
                <a:gd name="connsiteY774" fmla="*/ 1770748 h 1825833"/>
                <a:gd name="connsiteX775" fmla="*/ 2195532 w 2830105"/>
                <a:gd name="connsiteY775" fmla="*/ 1771622 h 1825833"/>
                <a:gd name="connsiteX776" fmla="*/ 2198358 w 2830105"/>
                <a:gd name="connsiteY776" fmla="*/ 1772482 h 1825833"/>
                <a:gd name="connsiteX777" fmla="*/ 2201199 w 2830105"/>
                <a:gd name="connsiteY777" fmla="*/ 1773327 h 1825833"/>
                <a:gd name="connsiteX778" fmla="*/ 2204026 w 2830105"/>
                <a:gd name="connsiteY778" fmla="*/ 1774157 h 1825833"/>
                <a:gd name="connsiteX779" fmla="*/ 2206852 w 2830105"/>
                <a:gd name="connsiteY779" fmla="*/ 1774988 h 1825833"/>
                <a:gd name="connsiteX780" fmla="*/ 2209693 w 2830105"/>
                <a:gd name="connsiteY780" fmla="*/ 1775789 h 1825833"/>
                <a:gd name="connsiteX781" fmla="*/ 2212519 w 2830105"/>
                <a:gd name="connsiteY781" fmla="*/ 1776590 h 1825833"/>
                <a:gd name="connsiteX782" fmla="*/ 2215360 w 2830105"/>
                <a:gd name="connsiteY782" fmla="*/ 1777392 h 1825833"/>
                <a:gd name="connsiteX783" fmla="*/ 2218187 w 2830105"/>
                <a:gd name="connsiteY783" fmla="*/ 1778164 h 1825833"/>
                <a:gd name="connsiteX784" fmla="*/ 2221028 w 2830105"/>
                <a:gd name="connsiteY784" fmla="*/ 1778936 h 1825833"/>
                <a:gd name="connsiteX785" fmla="*/ 2223854 w 2830105"/>
                <a:gd name="connsiteY785" fmla="*/ 1779693 h 1825833"/>
                <a:gd name="connsiteX786" fmla="*/ 2226695 w 2830105"/>
                <a:gd name="connsiteY786" fmla="*/ 1780436 h 1825833"/>
                <a:gd name="connsiteX787" fmla="*/ 2229522 w 2830105"/>
                <a:gd name="connsiteY787" fmla="*/ 1781180 h 1825833"/>
                <a:gd name="connsiteX788" fmla="*/ 2232362 w 2830105"/>
                <a:gd name="connsiteY788" fmla="*/ 1781908 h 1825833"/>
                <a:gd name="connsiteX789" fmla="*/ 2235189 w 2830105"/>
                <a:gd name="connsiteY789" fmla="*/ 1782622 h 1825833"/>
                <a:gd name="connsiteX790" fmla="*/ 2238015 w 2830105"/>
                <a:gd name="connsiteY790" fmla="*/ 1783321 h 1825833"/>
                <a:gd name="connsiteX791" fmla="*/ 2240856 w 2830105"/>
                <a:gd name="connsiteY791" fmla="*/ 1784020 h 1825833"/>
                <a:gd name="connsiteX792" fmla="*/ 2243683 w 2830105"/>
                <a:gd name="connsiteY792" fmla="*/ 1784705 h 1825833"/>
                <a:gd name="connsiteX793" fmla="*/ 2246524 w 2830105"/>
                <a:gd name="connsiteY793" fmla="*/ 1785375 h 1825833"/>
                <a:gd name="connsiteX794" fmla="*/ 2249350 w 2830105"/>
                <a:gd name="connsiteY794" fmla="*/ 1786046 h 1825833"/>
                <a:gd name="connsiteX795" fmla="*/ 2252191 w 2830105"/>
                <a:gd name="connsiteY795" fmla="*/ 1786701 h 1825833"/>
                <a:gd name="connsiteX796" fmla="*/ 2255018 w 2830105"/>
                <a:gd name="connsiteY796" fmla="*/ 1787357 h 1825833"/>
                <a:gd name="connsiteX797" fmla="*/ 2257858 w 2830105"/>
                <a:gd name="connsiteY797" fmla="*/ 1787983 h 1825833"/>
                <a:gd name="connsiteX798" fmla="*/ 2260685 w 2830105"/>
                <a:gd name="connsiteY798" fmla="*/ 1788624 h 1825833"/>
                <a:gd name="connsiteX799" fmla="*/ 2263511 w 2830105"/>
                <a:gd name="connsiteY799" fmla="*/ 1789236 h 1825833"/>
                <a:gd name="connsiteX800" fmla="*/ 2266352 w 2830105"/>
                <a:gd name="connsiteY800" fmla="*/ 1789848 h 1825833"/>
                <a:gd name="connsiteX801" fmla="*/ 2269179 w 2830105"/>
                <a:gd name="connsiteY801" fmla="*/ 1790445 h 1825833"/>
                <a:gd name="connsiteX802" fmla="*/ 2272020 w 2830105"/>
                <a:gd name="connsiteY802" fmla="*/ 1791043 h 1825833"/>
                <a:gd name="connsiteX803" fmla="*/ 2274846 w 2830105"/>
                <a:gd name="connsiteY803" fmla="*/ 1791625 h 1825833"/>
                <a:gd name="connsiteX804" fmla="*/ 2277687 w 2830105"/>
                <a:gd name="connsiteY804" fmla="*/ 1792208 h 1825833"/>
                <a:gd name="connsiteX805" fmla="*/ 2280514 w 2830105"/>
                <a:gd name="connsiteY805" fmla="*/ 1792777 h 1825833"/>
                <a:gd name="connsiteX806" fmla="*/ 2283354 w 2830105"/>
                <a:gd name="connsiteY806" fmla="*/ 1793330 h 1825833"/>
                <a:gd name="connsiteX807" fmla="*/ 2286181 w 2830105"/>
                <a:gd name="connsiteY807" fmla="*/ 1793884 h 1825833"/>
                <a:gd name="connsiteX808" fmla="*/ 2289007 w 2830105"/>
                <a:gd name="connsiteY808" fmla="*/ 1794423 h 1825833"/>
                <a:gd name="connsiteX809" fmla="*/ 2291848 w 2830105"/>
                <a:gd name="connsiteY809" fmla="*/ 1794962 h 1825833"/>
                <a:gd name="connsiteX810" fmla="*/ 2294675 w 2830105"/>
                <a:gd name="connsiteY810" fmla="*/ 1795486 h 1825833"/>
                <a:gd name="connsiteX811" fmla="*/ 2297516 w 2830105"/>
                <a:gd name="connsiteY811" fmla="*/ 1795996 h 1825833"/>
                <a:gd name="connsiteX812" fmla="*/ 2300342 w 2830105"/>
                <a:gd name="connsiteY812" fmla="*/ 1796506 h 1825833"/>
                <a:gd name="connsiteX813" fmla="*/ 2303183 w 2830105"/>
                <a:gd name="connsiteY813" fmla="*/ 1797016 h 1825833"/>
                <a:gd name="connsiteX814" fmla="*/ 2306010 w 2830105"/>
                <a:gd name="connsiteY814" fmla="*/ 1797511 h 1825833"/>
                <a:gd name="connsiteX815" fmla="*/ 2308850 w 2830105"/>
                <a:gd name="connsiteY815" fmla="*/ 1797992 h 1825833"/>
                <a:gd name="connsiteX816" fmla="*/ 2311677 w 2830105"/>
                <a:gd name="connsiteY816" fmla="*/ 1798473 h 1825833"/>
                <a:gd name="connsiteX817" fmla="*/ 2314503 w 2830105"/>
                <a:gd name="connsiteY817" fmla="*/ 1798954 h 1825833"/>
                <a:gd name="connsiteX818" fmla="*/ 2317344 w 2830105"/>
                <a:gd name="connsiteY818" fmla="*/ 1799420 h 1825833"/>
                <a:gd name="connsiteX819" fmla="*/ 2320171 w 2830105"/>
                <a:gd name="connsiteY819" fmla="*/ 1799872 h 1825833"/>
                <a:gd name="connsiteX820" fmla="*/ 2323012 w 2830105"/>
                <a:gd name="connsiteY820" fmla="*/ 1800323 h 1825833"/>
                <a:gd name="connsiteX821" fmla="*/ 2325838 w 2830105"/>
                <a:gd name="connsiteY821" fmla="*/ 1800775 h 1825833"/>
                <a:gd name="connsiteX822" fmla="*/ 2328679 w 2830105"/>
                <a:gd name="connsiteY822" fmla="*/ 1801212 h 1825833"/>
                <a:gd name="connsiteX823" fmla="*/ 2331506 w 2830105"/>
                <a:gd name="connsiteY823" fmla="*/ 1801634 h 1825833"/>
                <a:gd name="connsiteX824" fmla="*/ 2334346 w 2830105"/>
                <a:gd name="connsiteY824" fmla="*/ 1802072 h 1825833"/>
                <a:gd name="connsiteX825" fmla="*/ 2337173 w 2830105"/>
                <a:gd name="connsiteY825" fmla="*/ 1802480 h 1825833"/>
                <a:gd name="connsiteX826" fmla="*/ 2340014 w 2830105"/>
                <a:gd name="connsiteY826" fmla="*/ 1802902 h 1825833"/>
                <a:gd name="connsiteX827" fmla="*/ 2342840 w 2830105"/>
                <a:gd name="connsiteY827" fmla="*/ 1803295 h 1825833"/>
                <a:gd name="connsiteX828" fmla="*/ 2345667 w 2830105"/>
                <a:gd name="connsiteY828" fmla="*/ 1803703 h 1825833"/>
                <a:gd name="connsiteX829" fmla="*/ 2348508 w 2830105"/>
                <a:gd name="connsiteY829" fmla="*/ 1804097 h 1825833"/>
                <a:gd name="connsiteX830" fmla="*/ 2351334 w 2830105"/>
                <a:gd name="connsiteY830" fmla="*/ 1804476 h 1825833"/>
                <a:gd name="connsiteX831" fmla="*/ 2354175 w 2830105"/>
                <a:gd name="connsiteY831" fmla="*/ 1804854 h 1825833"/>
                <a:gd name="connsiteX832" fmla="*/ 2357002 w 2830105"/>
                <a:gd name="connsiteY832" fmla="*/ 1805233 h 1825833"/>
                <a:gd name="connsiteX833" fmla="*/ 2359843 w 2830105"/>
                <a:gd name="connsiteY833" fmla="*/ 1805597 h 1825833"/>
                <a:gd name="connsiteX834" fmla="*/ 2362669 w 2830105"/>
                <a:gd name="connsiteY834" fmla="*/ 1805962 h 1825833"/>
                <a:gd name="connsiteX835" fmla="*/ 2365510 w 2830105"/>
                <a:gd name="connsiteY835" fmla="*/ 1806311 h 1825833"/>
                <a:gd name="connsiteX836" fmla="*/ 2368336 w 2830105"/>
                <a:gd name="connsiteY836" fmla="*/ 1806661 h 1825833"/>
                <a:gd name="connsiteX837" fmla="*/ 2371163 w 2830105"/>
                <a:gd name="connsiteY837" fmla="*/ 1807011 h 1825833"/>
                <a:gd name="connsiteX838" fmla="*/ 2374004 w 2830105"/>
                <a:gd name="connsiteY838" fmla="*/ 1807346 h 1825833"/>
                <a:gd name="connsiteX839" fmla="*/ 2376830 w 2830105"/>
                <a:gd name="connsiteY839" fmla="*/ 1807681 h 1825833"/>
                <a:gd name="connsiteX840" fmla="*/ 2379671 w 2830105"/>
                <a:gd name="connsiteY840" fmla="*/ 1808016 h 1825833"/>
                <a:gd name="connsiteX841" fmla="*/ 2382498 w 2830105"/>
                <a:gd name="connsiteY841" fmla="*/ 1808336 h 1825833"/>
                <a:gd name="connsiteX842" fmla="*/ 2385339 w 2830105"/>
                <a:gd name="connsiteY842" fmla="*/ 1808657 h 1825833"/>
                <a:gd name="connsiteX843" fmla="*/ 2388165 w 2830105"/>
                <a:gd name="connsiteY843" fmla="*/ 1808963 h 1825833"/>
                <a:gd name="connsiteX844" fmla="*/ 2391006 w 2830105"/>
                <a:gd name="connsiteY844" fmla="*/ 1809283 h 1825833"/>
                <a:gd name="connsiteX845" fmla="*/ 2393832 w 2830105"/>
                <a:gd name="connsiteY845" fmla="*/ 1809575 h 1825833"/>
                <a:gd name="connsiteX846" fmla="*/ 2396659 w 2830105"/>
                <a:gd name="connsiteY846" fmla="*/ 1809881 h 1825833"/>
                <a:gd name="connsiteX847" fmla="*/ 2399500 w 2830105"/>
                <a:gd name="connsiteY847" fmla="*/ 1810172 h 1825833"/>
                <a:gd name="connsiteX848" fmla="*/ 2402326 w 2830105"/>
                <a:gd name="connsiteY848" fmla="*/ 1810463 h 1825833"/>
                <a:gd name="connsiteX849" fmla="*/ 2405167 w 2830105"/>
                <a:gd name="connsiteY849" fmla="*/ 1810740 h 1825833"/>
                <a:gd name="connsiteX850" fmla="*/ 2407994 w 2830105"/>
                <a:gd name="connsiteY850" fmla="*/ 1811017 h 1825833"/>
                <a:gd name="connsiteX851" fmla="*/ 2410835 w 2830105"/>
                <a:gd name="connsiteY851" fmla="*/ 1811294 h 1825833"/>
                <a:gd name="connsiteX852" fmla="*/ 2413661 w 2830105"/>
                <a:gd name="connsiteY852" fmla="*/ 1811571 h 1825833"/>
                <a:gd name="connsiteX853" fmla="*/ 2416502 w 2830105"/>
                <a:gd name="connsiteY853" fmla="*/ 1811833 h 1825833"/>
                <a:gd name="connsiteX854" fmla="*/ 2419328 w 2830105"/>
                <a:gd name="connsiteY854" fmla="*/ 1812095 h 1825833"/>
                <a:gd name="connsiteX855" fmla="*/ 2422169 w 2830105"/>
                <a:gd name="connsiteY855" fmla="*/ 1812343 h 1825833"/>
                <a:gd name="connsiteX856" fmla="*/ 2424996 w 2830105"/>
                <a:gd name="connsiteY856" fmla="*/ 1812605 h 1825833"/>
                <a:gd name="connsiteX857" fmla="*/ 2427822 w 2830105"/>
                <a:gd name="connsiteY857" fmla="*/ 1812853 h 1825833"/>
                <a:gd name="connsiteX858" fmla="*/ 2430663 w 2830105"/>
                <a:gd name="connsiteY858" fmla="*/ 1813086 h 1825833"/>
                <a:gd name="connsiteX859" fmla="*/ 2433490 w 2830105"/>
                <a:gd name="connsiteY859" fmla="*/ 1813334 h 1825833"/>
                <a:gd name="connsiteX860" fmla="*/ 2436331 w 2830105"/>
                <a:gd name="connsiteY860" fmla="*/ 1813567 h 1825833"/>
                <a:gd name="connsiteX861" fmla="*/ 2439157 w 2830105"/>
                <a:gd name="connsiteY861" fmla="*/ 1813800 h 1825833"/>
                <a:gd name="connsiteX862" fmla="*/ 2441998 w 2830105"/>
                <a:gd name="connsiteY862" fmla="*/ 1814018 h 1825833"/>
                <a:gd name="connsiteX863" fmla="*/ 2444824 w 2830105"/>
                <a:gd name="connsiteY863" fmla="*/ 1814251 h 1825833"/>
                <a:gd name="connsiteX864" fmla="*/ 2447665 w 2830105"/>
                <a:gd name="connsiteY864" fmla="*/ 1814470 h 1825833"/>
                <a:gd name="connsiteX865" fmla="*/ 2450492 w 2830105"/>
                <a:gd name="connsiteY865" fmla="*/ 1814689 h 1825833"/>
                <a:gd name="connsiteX866" fmla="*/ 2453318 w 2830105"/>
                <a:gd name="connsiteY866" fmla="*/ 1814893 h 1825833"/>
                <a:gd name="connsiteX867" fmla="*/ 2456159 w 2830105"/>
                <a:gd name="connsiteY867" fmla="*/ 1815096 h 1825833"/>
                <a:gd name="connsiteX868" fmla="*/ 2458986 w 2830105"/>
                <a:gd name="connsiteY868" fmla="*/ 1815300 h 1825833"/>
                <a:gd name="connsiteX869" fmla="*/ 2461827 w 2830105"/>
                <a:gd name="connsiteY869" fmla="*/ 1815504 h 1825833"/>
                <a:gd name="connsiteX870" fmla="*/ 2464653 w 2830105"/>
                <a:gd name="connsiteY870" fmla="*/ 1815708 h 1825833"/>
                <a:gd name="connsiteX871" fmla="*/ 2467494 w 2830105"/>
                <a:gd name="connsiteY871" fmla="*/ 1815898 h 1825833"/>
                <a:gd name="connsiteX872" fmla="*/ 2470320 w 2830105"/>
                <a:gd name="connsiteY872" fmla="*/ 1816087 h 1825833"/>
                <a:gd name="connsiteX873" fmla="*/ 2473161 w 2830105"/>
                <a:gd name="connsiteY873" fmla="*/ 1816277 h 1825833"/>
                <a:gd name="connsiteX874" fmla="*/ 2475988 w 2830105"/>
                <a:gd name="connsiteY874" fmla="*/ 1816466 h 1825833"/>
                <a:gd name="connsiteX875" fmla="*/ 2478814 w 2830105"/>
                <a:gd name="connsiteY875" fmla="*/ 1816641 h 1825833"/>
                <a:gd name="connsiteX876" fmla="*/ 2481655 w 2830105"/>
                <a:gd name="connsiteY876" fmla="*/ 1816830 h 1825833"/>
                <a:gd name="connsiteX877" fmla="*/ 2484482 w 2830105"/>
                <a:gd name="connsiteY877" fmla="*/ 1817005 h 1825833"/>
                <a:gd name="connsiteX878" fmla="*/ 2487323 w 2830105"/>
                <a:gd name="connsiteY878" fmla="*/ 1817165 h 1825833"/>
                <a:gd name="connsiteX879" fmla="*/ 2490149 w 2830105"/>
                <a:gd name="connsiteY879" fmla="*/ 1817340 h 1825833"/>
                <a:gd name="connsiteX880" fmla="*/ 2492990 w 2830105"/>
                <a:gd name="connsiteY880" fmla="*/ 1817500 h 1825833"/>
                <a:gd name="connsiteX881" fmla="*/ 2495816 w 2830105"/>
                <a:gd name="connsiteY881" fmla="*/ 1817675 h 1825833"/>
                <a:gd name="connsiteX882" fmla="*/ 2498657 w 2830105"/>
                <a:gd name="connsiteY882" fmla="*/ 1817835 h 1825833"/>
                <a:gd name="connsiteX883" fmla="*/ 2501484 w 2830105"/>
                <a:gd name="connsiteY883" fmla="*/ 1817981 h 1825833"/>
                <a:gd name="connsiteX884" fmla="*/ 2504310 w 2830105"/>
                <a:gd name="connsiteY884" fmla="*/ 1818141 h 1825833"/>
                <a:gd name="connsiteX885" fmla="*/ 2507151 w 2830105"/>
                <a:gd name="connsiteY885" fmla="*/ 1818287 h 1825833"/>
                <a:gd name="connsiteX886" fmla="*/ 2509978 w 2830105"/>
                <a:gd name="connsiteY886" fmla="*/ 1818447 h 1825833"/>
                <a:gd name="connsiteX887" fmla="*/ 2512819 w 2830105"/>
                <a:gd name="connsiteY887" fmla="*/ 1818593 h 1825833"/>
                <a:gd name="connsiteX888" fmla="*/ 2515645 w 2830105"/>
                <a:gd name="connsiteY888" fmla="*/ 1818724 h 1825833"/>
                <a:gd name="connsiteX889" fmla="*/ 2518486 w 2830105"/>
                <a:gd name="connsiteY889" fmla="*/ 1818870 h 1825833"/>
                <a:gd name="connsiteX890" fmla="*/ 2521313 w 2830105"/>
                <a:gd name="connsiteY890" fmla="*/ 1819016 h 1825833"/>
                <a:gd name="connsiteX891" fmla="*/ 2524153 w 2830105"/>
                <a:gd name="connsiteY891" fmla="*/ 1819147 h 1825833"/>
                <a:gd name="connsiteX892" fmla="*/ 2526980 w 2830105"/>
                <a:gd name="connsiteY892" fmla="*/ 1819278 h 1825833"/>
                <a:gd name="connsiteX893" fmla="*/ 2529821 w 2830105"/>
                <a:gd name="connsiteY893" fmla="*/ 1819409 h 1825833"/>
                <a:gd name="connsiteX894" fmla="*/ 2532647 w 2830105"/>
                <a:gd name="connsiteY894" fmla="*/ 1819540 h 1825833"/>
                <a:gd name="connsiteX895" fmla="*/ 2535474 w 2830105"/>
                <a:gd name="connsiteY895" fmla="*/ 1819671 h 1825833"/>
                <a:gd name="connsiteX896" fmla="*/ 2538315 w 2830105"/>
                <a:gd name="connsiteY896" fmla="*/ 1819788 h 1825833"/>
                <a:gd name="connsiteX897" fmla="*/ 2541141 w 2830105"/>
                <a:gd name="connsiteY897" fmla="*/ 1819919 h 1825833"/>
                <a:gd name="connsiteX898" fmla="*/ 2543982 w 2830105"/>
                <a:gd name="connsiteY898" fmla="*/ 1820035 h 1825833"/>
                <a:gd name="connsiteX899" fmla="*/ 2546809 w 2830105"/>
                <a:gd name="connsiteY899" fmla="*/ 1820152 h 1825833"/>
                <a:gd name="connsiteX900" fmla="*/ 2549649 w 2830105"/>
                <a:gd name="connsiteY900" fmla="*/ 1820268 h 1825833"/>
                <a:gd name="connsiteX901" fmla="*/ 2552476 w 2830105"/>
                <a:gd name="connsiteY901" fmla="*/ 1820371 h 1825833"/>
                <a:gd name="connsiteX902" fmla="*/ 2555317 w 2830105"/>
                <a:gd name="connsiteY902" fmla="*/ 1820487 h 1825833"/>
                <a:gd name="connsiteX903" fmla="*/ 2558143 w 2830105"/>
                <a:gd name="connsiteY903" fmla="*/ 1820589 h 1825833"/>
                <a:gd name="connsiteX904" fmla="*/ 2560970 w 2830105"/>
                <a:gd name="connsiteY904" fmla="*/ 1820706 h 1825833"/>
                <a:gd name="connsiteX905" fmla="*/ 2563811 w 2830105"/>
                <a:gd name="connsiteY905" fmla="*/ 1820808 h 1825833"/>
                <a:gd name="connsiteX906" fmla="*/ 2566637 w 2830105"/>
                <a:gd name="connsiteY906" fmla="*/ 1820910 h 1825833"/>
                <a:gd name="connsiteX907" fmla="*/ 2569478 w 2830105"/>
                <a:gd name="connsiteY907" fmla="*/ 1821012 h 1825833"/>
                <a:gd name="connsiteX908" fmla="*/ 2572305 w 2830105"/>
                <a:gd name="connsiteY908" fmla="*/ 1821113 h 1825833"/>
                <a:gd name="connsiteX909" fmla="*/ 2575145 w 2830105"/>
                <a:gd name="connsiteY909" fmla="*/ 1821201 h 1825833"/>
                <a:gd name="connsiteX910" fmla="*/ 2577972 w 2830105"/>
                <a:gd name="connsiteY910" fmla="*/ 1821303 h 1825833"/>
                <a:gd name="connsiteX911" fmla="*/ 2580813 w 2830105"/>
                <a:gd name="connsiteY911" fmla="*/ 1821390 h 1825833"/>
                <a:gd name="connsiteX912" fmla="*/ 2583639 w 2830105"/>
                <a:gd name="connsiteY912" fmla="*/ 1821492 h 1825833"/>
                <a:gd name="connsiteX913" fmla="*/ 2586466 w 2830105"/>
                <a:gd name="connsiteY913" fmla="*/ 1821580 h 1825833"/>
                <a:gd name="connsiteX914" fmla="*/ 2589307 w 2830105"/>
                <a:gd name="connsiteY914" fmla="*/ 1821667 h 1825833"/>
                <a:gd name="connsiteX915" fmla="*/ 2592133 w 2830105"/>
                <a:gd name="connsiteY915" fmla="*/ 1821755 h 1825833"/>
                <a:gd name="connsiteX916" fmla="*/ 2594974 w 2830105"/>
                <a:gd name="connsiteY916" fmla="*/ 1821842 h 1825833"/>
                <a:gd name="connsiteX917" fmla="*/ 2597801 w 2830105"/>
                <a:gd name="connsiteY917" fmla="*/ 1821915 h 1825833"/>
                <a:gd name="connsiteX918" fmla="*/ 2600641 w 2830105"/>
                <a:gd name="connsiteY918" fmla="*/ 1822002 h 1825833"/>
                <a:gd name="connsiteX919" fmla="*/ 2603468 w 2830105"/>
                <a:gd name="connsiteY919" fmla="*/ 1822090 h 1825833"/>
                <a:gd name="connsiteX920" fmla="*/ 2606309 w 2830105"/>
                <a:gd name="connsiteY920" fmla="*/ 1822163 h 1825833"/>
                <a:gd name="connsiteX921" fmla="*/ 2609135 w 2830105"/>
                <a:gd name="connsiteY921" fmla="*/ 1822235 h 1825833"/>
                <a:gd name="connsiteX922" fmla="*/ 2611976 w 2830105"/>
                <a:gd name="connsiteY922" fmla="*/ 1822308 h 1825833"/>
                <a:gd name="connsiteX923" fmla="*/ 2614803 w 2830105"/>
                <a:gd name="connsiteY923" fmla="*/ 1822396 h 1825833"/>
                <a:gd name="connsiteX924" fmla="*/ 2617629 w 2830105"/>
                <a:gd name="connsiteY924" fmla="*/ 1822468 h 1825833"/>
                <a:gd name="connsiteX925" fmla="*/ 2620470 w 2830105"/>
                <a:gd name="connsiteY925" fmla="*/ 1822527 h 1825833"/>
                <a:gd name="connsiteX926" fmla="*/ 2623297 w 2830105"/>
                <a:gd name="connsiteY926" fmla="*/ 1822600 h 1825833"/>
                <a:gd name="connsiteX927" fmla="*/ 2626137 w 2830105"/>
                <a:gd name="connsiteY927" fmla="*/ 1822672 h 1825833"/>
                <a:gd name="connsiteX928" fmla="*/ 2628964 w 2830105"/>
                <a:gd name="connsiteY928" fmla="*/ 1822745 h 1825833"/>
                <a:gd name="connsiteX929" fmla="*/ 2631805 w 2830105"/>
                <a:gd name="connsiteY929" fmla="*/ 1822804 h 1825833"/>
                <a:gd name="connsiteX930" fmla="*/ 2634631 w 2830105"/>
                <a:gd name="connsiteY930" fmla="*/ 1822862 h 1825833"/>
                <a:gd name="connsiteX931" fmla="*/ 2637472 w 2830105"/>
                <a:gd name="connsiteY931" fmla="*/ 1822935 h 1825833"/>
                <a:gd name="connsiteX932" fmla="*/ 2640299 w 2830105"/>
                <a:gd name="connsiteY932" fmla="*/ 1822993 h 1825833"/>
                <a:gd name="connsiteX933" fmla="*/ 2643125 w 2830105"/>
                <a:gd name="connsiteY933" fmla="*/ 1823051 h 1825833"/>
                <a:gd name="connsiteX934" fmla="*/ 2645966 w 2830105"/>
                <a:gd name="connsiteY934" fmla="*/ 1823109 h 1825833"/>
                <a:gd name="connsiteX935" fmla="*/ 2648793 w 2830105"/>
                <a:gd name="connsiteY935" fmla="*/ 1823168 h 1825833"/>
                <a:gd name="connsiteX936" fmla="*/ 2651633 w 2830105"/>
                <a:gd name="connsiteY936" fmla="*/ 1823226 h 1825833"/>
                <a:gd name="connsiteX937" fmla="*/ 2654460 w 2830105"/>
                <a:gd name="connsiteY937" fmla="*/ 1823284 h 1825833"/>
                <a:gd name="connsiteX938" fmla="*/ 2657301 w 2830105"/>
                <a:gd name="connsiteY938" fmla="*/ 1823343 h 1825833"/>
                <a:gd name="connsiteX939" fmla="*/ 2660127 w 2830105"/>
                <a:gd name="connsiteY939" fmla="*/ 1823401 h 1825833"/>
                <a:gd name="connsiteX940" fmla="*/ 2662968 w 2830105"/>
                <a:gd name="connsiteY940" fmla="*/ 1823445 h 1825833"/>
                <a:gd name="connsiteX941" fmla="*/ 2665795 w 2830105"/>
                <a:gd name="connsiteY941" fmla="*/ 1823503 h 1825833"/>
                <a:gd name="connsiteX942" fmla="*/ 2668621 w 2830105"/>
                <a:gd name="connsiteY942" fmla="*/ 1823547 h 1825833"/>
                <a:gd name="connsiteX943" fmla="*/ 2671462 w 2830105"/>
                <a:gd name="connsiteY943" fmla="*/ 1823605 h 1825833"/>
                <a:gd name="connsiteX944" fmla="*/ 2674289 w 2830105"/>
                <a:gd name="connsiteY944" fmla="*/ 1823649 h 1825833"/>
                <a:gd name="connsiteX945" fmla="*/ 2677130 w 2830105"/>
                <a:gd name="connsiteY945" fmla="*/ 1823692 h 1825833"/>
                <a:gd name="connsiteX946" fmla="*/ 2679956 w 2830105"/>
                <a:gd name="connsiteY946" fmla="*/ 1823751 h 1825833"/>
                <a:gd name="connsiteX947" fmla="*/ 2682797 w 2830105"/>
                <a:gd name="connsiteY947" fmla="*/ 1823794 h 1825833"/>
                <a:gd name="connsiteX948" fmla="*/ 2685623 w 2830105"/>
                <a:gd name="connsiteY948" fmla="*/ 1823838 h 1825833"/>
                <a:gd name="connsiteX949" fmla="*/ 2688464 w 2830105"/>
                <a:gd name="connsiteY949" fmla="*/ 1823882 h 1825833"/>
                <a:gd name="connsiteX950" fmla="*/ 2691291 w 2830105"/>
                <a:gd name="connsiteY950" fmla="*/ 1823925 h 1825833"/>
                <a:gd name="connsiteX951" fmla="*/ 2694117 w 2830105"/>
                <a:gd name="connsiteY951" fmla="*/ 1823969 h 1825833"/>
                <a:gd name="connsiteX952" fmla="*/ 2696958 w 2830105"/>
                <a:gd name="connsiteY952" fmla="*/ 1824013 h 1825833"/>
                <a:gd name="connsiteX953" fmla="*/ 2699785 w 2830105"/>
                <a:gd name="connsiteY953" fmla="*/ 1824042 h 1825833"/>
                <a:gd name="connsiteX954" fmla="*/ 2702626 w 2830105"/>
                <a:gd name="connsiteY954" fmla="*/ 1824086 h 1825833"/>
                <a:gd name="connsiteX955" fmla="*/ 2705452 w 2830105"/>
                <a:gd name="connsiteY955" fmla="*/ 1824129 h 1825833"/>
                <a:gd name="connsiteX956" fmla="*/ 2708293 w 2830105"/>
                <a:gd name="connsiteY956" fmla="*/ 1824159 h 1825833"/>
                <a:gd name="connsiteX957" fmla="*/ 2711119 w 2830105"/>
                <a:gd name="connsiteY957" fmla="*/ 1824202 h 1825833"/>
                <a:gd name="connsiteX958" fmla="*/ 2713960 w 2830105"/>
                <a:gd name="connsiteY958" fmla="*/ 1824231 h 1825833"/>
                <a:gd name="connsiteX959" fmla="*/ 2716787 w 2830105"/>
                <a:gd name="connsiteY959" fmla="*/ 1824275 h 1825833"/>
                <a:gd name="connsiteX960" fmla="*/ 2719628 w 2830105"/>
                <a:gd name="connsiteY960" fmla="*/ 1824304 h 1825833"/>
                <a:gd name="connsiteX961" fmla="*/ 2722454 w 2830105"/>
                <a:gd name="connsiteY961" fmla="*/ 1824348 h 1825833"/>
                <a:gd name="connsiteX962" fmla="*/ 2725281 w 2830105"/>
                <a:gd name="connsiteY962" fmla="*/ 1824377 h 1825833"/>
                <a:gd name="connsiteX963" fmla="*/ 2728122 w 2830105"/>
                <a:gd name="connsiteY963" fmla="*/ 1824406 h 1825833"/>
                <a:gd name="connsiteX964" fmla="*/ 2730948 w 2830105"/>
                <a:gd name="connsiteY964" fmla="*/ 1824435 h 1825833"/>
                <a:gd name="connsiteX965" fmla="*/ 2733789 w 2830105"/>
                <a:gd name="connsiteY965" fmla="*/ 1824464 h 1825833"/>
                <a:gd name="connsiteX966" fmla="*/ 2736615 w 2830105"/>
                <a:gd name="connsiteY966" fmla="*/ 1824508 h 1825833"/>
                <a:gd name="connsiteX967" fmla="*/ 2739456 w 2830105"/>
                <a:gd name="connsiteY967" fmla="*/ 1824537 h 1825833"/>
                <a:gd name="connsiteX968" fmla="*/ 2742283 w 2830105"/>
                <a:gd name="connsiteY968" fmla="*/ 1824566 h 1825833"/>
                <a:gd name="connsiteX969" fmla="*/ 2745124 w 2830105"/>
                <a:gd name="connsiteY969" fmla="*/ 1824595 h 1825833"/>
                <a:gd name="connsiteX970" fmla="*/ 2747950 w 2830105"/>
                <a:gd name="connsiteY970" fmla="*/ 1824625 h 1825833"/>
                <a:gd name="connsiteX971" fmla="*/ 2750777 w 2830105"/>
                <a:gd name="connsiteY971" fmla="*/ 1824654 h 1825833"/>
                <a:gd name="connsiteX972" fmla="*/ 2753618 w 2830105"/>
                <a:gd name="connsiteY972" fmla="*/ 1824668 h 1825833"/>
                <a:gd name="connsiteX973" fmla="*/ 2756444 w 2830105"/>
                <a:gd name="connsiteY973" fmla="*/ 1824698 h 1825833"/>
                <a:gd name="connsiteX974" fmla="*/ 2759285 w 2830105"/>
                <a:gd name="connsiteY974" fmla="*/ 1824727 h 1825833"/>
                <a:gd name="connsiteX975" fmla="*/ 2762111 w 2830105"/>
                <a:gd name="connsiteY975" fmla="*/ 1824756 h 1825833"/>
                <a:gd name="connsiteX976" fmla="*/ 2764952 w 2830105"/>
                <a:gd name="connsiteY976" fmla="*/ 1824770 h 1825833"/>
                <a:gd name="connsiteX977" fmla="*/ 2767779 w 2830105"/>
                <a:gd name="connsiteY977" fmla="*/ 1824799 h 1825833"/>
                <a:gd name="connsiteX978" fmla="*/ 2770620 w 2830105"/>
                <a:gd name="connsiteY978" fmla="*/ 1824829 h 1825833"/>
                <a:gd name="connsiteX979" fmla="*/ 2773446 w 2830105"/>
                <a:gd name="connsiteY979" fmla="*/ 1824843 h 1825833"/>
                <a:gd name="connsiteX980" fmla="*/ 2776273 w 2830105"/>
                <a:gd name="connsiteY980" fmla="*/ 1824872 h 1825833"/>
                <a:gd name="connsiteX981" fmla="*/ 2779114 w 2830105"/>
                <a:gd name="connsiteY981" fmla="*/ 1824887 h 1825833"/>
                <a:gd name="connsiteX982" fmla="*/ 2781940 w 2830105"/>
                <a:gd name="connsiteY982" fmla="*/ 1824916 h 1825833"/>
                <a:gd name="connsiteX983" fmla="*/ 2784781 w 2830105"/>
                <a:gd name="connsiteY983" fmla="*/ 1824931 h 1825833"/>
                <a:gd name="connsiteX984" fmla="*/ 2787607 w 2830105"/>
                <a:gd name="connsiteY984" fmla="*/ 1824960 h 1825833"/>
                <a:gd name="connsiteX985" fmla="*/ 2790448 w 2830105"/>
                <a:gd name="connsiteY985" fmla="*/ 1824974 h 1825833"/>
                <a:gd name="connsiteX986" fmla="*/ 2793275 w 2830105"/>
                <a:gd name="connsiteY986" fmla="*/ 1825003 h 1825833"/>
                <a:gd name="connsiteX987" fmla="*/ 2796116 w 2830105"/>
                <a:gd name="connsiteY987" fmla="*/ 1825018 h 1825833"/>
                <a:gd name="connsiteX988" fmla="*/ 2798942 w 2830105"/>
                <a:gd name="connsiteY988" fmla="*/ 1825033 h 1825833"/>
                <a:gd name="connsiteX989" fmla="*/ 2801783 w 2830105"/>
                <a:gd name="connsiteY989" fmla="*/ 1825062 h 1825833"/>
                <a:gd name="connsiteX990" fmla="*/ 2804610 w 2830105"/>
                <a:gd name="connsiteY990" fmla="*/ 1825076 h 1825833"/>
                <a:gd name="connsiteX991" fmla="*/ 2807436 w 2830105"/>
                <a:gd name="connsiteY991" fmla="*/ 1825091 h 1825833"/>
                <a:gd name="connsiteX992" fmla="*/ 2810277 w 2830105"/>
                <a:gd name="connsiteY992" fmla="*/ 1825106 h 1825833"/>
                <a:gd name="connsiteX993" fmla="*/ 2813103 w 2830105"/>
                <a:gd name="connsiteY993" fmla="*/ 1825120 h 1825833"/>
                <a:gd name="connsiteX994" fmla="*/ 2815944 w 2830105"/>
                <a:gd name="connsiteY994" fmla="*/ 1825149 h 1825833"/>
                <a:gd name="connsiteX995" fmla="*/ 2818771 w 2830105"/>
                <a:gd name="connsiteY995" fmla="*/ 1825164 h 1825833"/>
                <a:gd name="connsiteX996" fmla="*/ 2821612 w 2830105"/>
                <a:gd name="connsiteY996" fmla="*/ 1825178 h 1825833"/>
                <a:gd name="connsiteX997" fmla="*/ 2824438 w 2830105"/>
                <a:gd name="connsiteY997" fmla="*/ 1825193 h 1825833"/>
                <a:gd name="connsiteX998" fmla="*/ 2827279 w 2830105"/>
                <a:gd name="connsiteY998" fmla="*/ 1825207 h 1825833"/>
                <a:gd name="connsiteX999" fmla="*/ 2830106 w 2830105"/>
                <a:gd name="connsiteY999" fmla="*/ 1825222 h 1825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</a:cxnLst>
              <a:rect l="l" t="t" r="r" b="b"/>
              <a:pathLst>
                <a:path w="2830105" h="1825833">
                  <a:moveTo>
                    <a:pt x="0" y="1825834"/>
                  </a:moveTo>
                  <a:lnTo>
                    <a:pt x="2832" y="1825834"/>
                  </a:lnTo>
                  <a:lnTo>
                    <a:pt x="5666" y="1825834"/>
                  </a:lnTo>
                  <a:lnTo>
                    <a:pt x="8498" y="1825834"/>
                  </a:lnTo>
                  <a:lnTo>
                    <a:pt x="11332" y="1825834"/>
                  </a:lnTo>
                  <a:lnTo>
                    <a:pt x="14164" y="1825834"/>
                  </a:lnTo>
                  <a:lnTo>
                    <a:pt x="16998" y="1825834"/>
                  </a:lnTo>
                  <a:lnTo>
                    <a:pt x="19830" y="1825834"/>
                  </a:lnTo>
                  <a:lnTo>
                    <a:pt x="22664" y="1825834"/>
                  </a:lnTo>
                  <a:lnTo>
                    <a:pt x="25496" y="1825834"/>
                  </a:lnTo>
                  <a:lnTo>
                    <a:pt x="28330" y="1825834"/>
                  </a:lnTo>
                  <a:lnTo>
                    <a:pt x="31162" y="1825834"/>
                  </a:lnTo>
                  <a:lnTo>
                    <a:pt x="33996" y="1825834"/>
                  </a:lnTo>
                  <a:lnTo>
                    <a:pt x="36828" y="1825834"/>
                  </a:lnTo>
                  <a:lnTo>
                    <a:pt x="39662" y="1825834"/>
                  </a:lnTo>
                  <a:lnTo>
                    <a:pt x="42494" y="1825834"/>
                  </a:lnTo>
                  <a:lnTo>
                    <a:pt x="45326" y="1825834"/>
                  </a:lnTo>
                  <a:lnTo>
                    <a:pt x="48160" y="1825834"/>
                  </a:lnTo>
                  <a:lnTo>
                    <a:pt x="50992" y="1825834"/>
                  </a:lnTo>
                  <a:lnTo>
                    <a:pt x="53826" y="1825834"/>
                  </a:lnTo>
                  <a:lnTo>
                    <a:pt x="56658" y="1825834"/>
                  </a:lnTo>
                  <a:lnTo>
                    <a:pt x="59492" y="1825834"/>
                  </a:lnTo>
                  <a:lnTo>
                    <a:pt x="62324" y="1825834"/>
                  </a:lnTo>
                  <a:lnTo>
                    <a:pt x="65158" y="1825834"/>
                  </a:lnTo>
                  <a:lnTo>
                    <a:pt x="67990" y="1825834"/>
                  </a:lnTo>
                  <a:lnTo>
                    <a:pt x="70824" y="1825834"/>
                  </a:lnTo>
                  <a:lnTo>
                    <a:pt x="73656" y="1825834"/>
                  </a:lnTo>
                  <a:lnTo>
                    <a:pt x="76490" y="1825834"/>
                  </a:lnTo>
                  <a:lnTo>
                    <a:pt x="79322" y="1825834"/>
                  </a:lnTo>
                  <a:lnTo>
                    <a:pt x="82155" y="1825834"/>
                  </a:lnTo>
                  <a:lnTo>
                    <a:pt x="84988" y="1825834"/>
                  </a:lnTo>
                  <a:lnTo>
                    <a:pt x="87821" y="1825834"/>
                  </a:lnTo>
                  <a:lnTo>
                    <a:pt x="90654" y="1825834"/>
                  </a:lnTo>
                  <a:lnTo>
                    <a:pt x="93487" y="1825834"/>
                  </a:lnTo>
                  <a:lnTo>
                    <a:pt x="96320" y="1825834"/>
                  </a:lnTo>
                  <a:lnTo>
                    <a:pt x="99153" y="1825834"/>
                  </a:lnTo>
                  <a:lnTo>
                    <a:pt x="101986" y="1825834"/>
                  </a:lnTo>
                  <a:lnTo>
                    <a:pt x="104819" y="1825834"/>
                  </a:lnTo>
                  <a:lnTo>
                    <a:pt x="107651" y="1825834"/>
                  </a:lnTo>
                  <a:lnTo>
                    <a:pt x="110484" y="1825834"/>
                  </a:lnTo>
                  <a:lnTo>
                    <a:pt x="113317" y="1825834"/>
                  </a:lnTo>
                  <a:lnTo>
                    <a:pt x="116150" y="1825834"/>
                  </a:lnTo>
                  <a:lnTo>
                    <a:pt x="118983" y="1825834"/>
                  </a:lnTo>
                  <a:lnTo>
                    <a:pt x="121816" y="1825834"/>
                  </a:lnTo>
                  <a:lnTo>
                    <a:pt x="124649" y="1825834"/>
                  </a:lnTo>
                  <a:lnTo>
                    <a:pt x="127482" y="1825834"/>
                  </a:lnTo>
                  <a:lnTo>
                    <a:pt x="130315" y="1825834"/>
                  </a:lnTo>
                  <a:lnTo>
                    <a:pt x="133147" y="1825834"/>
                  </a:lnTo>
                  <a:lnTo>
                    <a:pt x="135981" y="1825834"/>
                  </a:lnTo>
                  <a:lnTo>
                    <a:pt x="138813" y="1825834"/>
                  </a:lnTo>
                  <a:lnTo>
                    <a:pt x="141647" y="1825834"/>
                  </a:lnTo>
                  <a:lnTo>
                    <a:pt x="144479" y="1825834"/>
                  </a:lnTo>
                  <a:lnTo>
                    <a:pt x="147313" y="1825834"/>
                  </a:lnTo>
                  <a:lnTo>
                    <a:pt x="150145" y="1825834"/>
                  </a:lnTo>
                  <a:lnTo>
                    <a:pt x="152979" y="1825834"/>
                  </a:lnTo>
                  <a:lnTo>
                    <a:pt x="155811" y="1825834"/>
                  </a:lnTo>
                  <a:lnTo>
                    <a:pt x="158645" y="1825834"/>
                  </a:lnTo>
                  <a:lnTo>
                    <a:pt x="161477" y="1825834"/>
                  </a:lnTo>
                  <a:lnTo>
                    <a:pt x="164311" y="1825834"/>
                  </a:lnTo>
                  <a:lnTo>
                    <a:pt x="167143" y="1825834"/>
                  </a:lnTo>
                  <a:lnTo>
                    <a:pt x="169975" y="1825834"/>
                  </a:lnTo>
                  <a:lnTo>
                    <a:pt x="172809" y="1825834"/>
                  </a:lnTo>
                  <a:lnTo>
                    <a:pt x="175641" y="1825834"/>
                  </a:lnTo>
                  <a:lnTo>
                    <a:pt x="178475" y="1825834"/>
                  </a:lnTo>
                  <a:lnTo>
                    <a:pt x="181307" y="1825834"/>
                  </a:lnTo>
                  <a:lnTo>
                    <a:pt x="184141" y="1825834"/>
                  </a:lnTo>
                  <a:lnTo>
                    <a:pt x="186973" y="1825834"/>
                  </a:lnTo>
                  <a:lnTo>
                    <a:pt x="189807" y="1825834"/>
                  </a:lnTo>
                  <a:lnTo>
                    <a:pt x="192639" y="1825834"/>
                  </a:lnTo>
                  <a:lnTo>
                    <a:pt x="195473" y="1825834"/>
                  </a:lnTo>
                  <a:lnTo>
                    <a:pt x="198305" y="1825834"/>
                  </a:lnTo>
                  <a:lnTo>
                    <a:pt x="201139" y="1825834"/>
                  </a:lnTo>
                  <a:lnTo>
                    <a:pt x="203971" y="1825834"/>
                  </a:lnTo>
                  <a:lnTo>
                    <a:pt x="206805" y="1825834"/>
                  </a:lnTo>
                  <a:lnTo>
                    <a:pt x="209637" y="1825834"/>
                  </a:lnTo>
                  <a:lnTo>
                    <a:pt x="212471" y="1825834"/>
                  </a:lnTo>
                  <a:lnTo>
                    <a:pt x="215303" y="1825834"/>
                  </a:lnTo>
                  <a:lnTo>
                    <a:pt x="218137" y="1825834"/>
                  </a:lnTo>
                  <a:lnTo>
                    <a:pt x="220969" y="1825834"/>
                  </a:lnTo>
                  <a:lnTo>
                    <a:pt x="223803" y="1825834"/>
                  </a:lnTo>
                  <a:lnTo>
                    <a:pt x="226635" y="1825834"/>
                  </a:lnTo>
                  <a:lnTo>
                    <a:pt x="229469" y="1825834"/>
                  </a:lnTo>
                  <a:lnTo>
                    <a:pt x="232301" y="1825834"/>
                  </a:lnTo>
                  <a:lnTo>
                    <a:pt x="235133" y="1825834"/>
                  </a:lnTo>
                  <a:lnTo>
                    <a:pt x="237967" y="1825834"/>
                  </a:lnTo>
                  <a:lnTo>
                    <a:pt x="240799" y="1825834"/>
                  </a:lnTo>
                  <a:lnTo>
                    <a:pt x="243633" y="1825834"/>
                  </a:lnTo>
                  <a:lnTo>
                    <a:pt x="246465" y="1825834"/>
                  </a:lnTo>
                  <a:lnTo>
                    <a:pt x="249299" y="1825834"/>
                  </a:lnTo>
                  <a:lnTo>
                    <a:pt x="252131" y="1825834"/>
                  </a:lnTo>
                  <a:lnTo>
                    <a:pt x="254965" y="1825834"/>
                  </a:lnTo>
                  <a:lnTo>
                    <a:pt x="257797" y="1825834"/>
                  </a:lnTo>
                  <a:lnTo>
                    <a:pt x="260630" y="1825834"/>
                  </a:lnTo>
                  <a:lnTo>
                    <a:pt x="263463" y="1825834"/>
                  </a:lnTo>
                  <a:lnTo>
                    <a:pt x="266296" y="1825834"/>
                  </a:lnTo>
                  <a:lnTo>
                    <a:pt x="269129" y="1825834"/>
                  </a:lnTo>
                  <a:lnTo>
                    <a:pt x="271962" y="1825834"/>
                  </a:lnTo>
                  <a:lnTo>
                    <a:pt x="274795" y="1825834"/>
                  </a:lnTo>
                  <a:lnTo>
                    <a:pt x="277628" y="1825834"/>
                  </a:lnTo>
                  <a:lnTo>
                    <a:pt x="280461" y="1825834"/>
                  </a:lnTo>
                  <a:lnTo>
                    <a:pt x="283294" y="1825834"/>
                  </a:lnTo>
                  <a:lnTo>
                    <a:pt x="286126" y="1825834"/>
                  </a:lnTo>
                  <a:lnTo>
                    <a:pt x="288960" y="1825834"/>
                  </a:lnTo>
                  <a:lnTo>
                    <a:pt x="291792" y="1825834"/>
                  </a:lnTo>
                  <a:lnTo>
                    <a:pt x="294626" y="1825834"/>
                  </a:lnTo>
                  <a:lnTo>
                    <a:pt x="297458" y="1825834"/>
                  </a:lnTo>
                  <a:lnTo>
                    <a:pt x="300291" y="1825834"/>
                  </a:lnTo>
                  <a:lnTo>
                    <a:pt x="303124" y="1825834"/>
                  </a:lnTo>
                  <a:lnTo>
                    <a:pt x="305957" y="1825834"/>
                  </a:lnTo>
                  <a:lnTo>
                    <a:pt x="308790" y="1825834"/>
                  </a:lnTo>
                  <a:lnTo>
                    <a:pt x="311622" y="1825834"/>
                  </a:lnTo>
                  <a:lnTo>
                    <a:pt x="314456" y="1825834"/>
                  </a:lnTo>
                  <a:lnTo>
                    <a:pt x="317288" y="1825834"/>
                  </a:lnTo>
                  <a:lnTo>
                    <a:pt x="320122" y="1825834"/>
                  </a:lnTo>
                  <a:lnTo>
                    <a:pt x="322954" y="1825834"/>
                  </a:lnTo>
                  <a:lnTo>
                    <a:pt x="325788" y="1825834"/>
                  </a:lnTo>
                  <a:lnTo>
                    <a:pt x="328620" y="1825834"/>
                  </a:lnTo>
                  <a:lnTo>
                    <a:pt x="331454" y="1825834"/>
                  </a:lnTo>
                  <a:lnTo>
                    <a:pt x="334286" y="1825834"/>
                  </a:lnTo>
                  <a:lnTo>
                    <a:pt x="337120" y="1825834"/>
                  </a:lnTo>
                  <a:lnTo>
                    <a:pt x="339952" y="1825834"/>
                  </a:lnTo>
                  <a:lnTo>
                    <a:pt x="342786" y="1825834"/>
                  </a:lnTo>
                  <a:lnTo>
                    <a:pt x="345618" y="1825834"/>
                  </a:lnTo>
                  <a:lnTo>
                    <a:pt x="348452" y="1825834"/>
                  </a:lnTo>
                  <a:lnTo>
                    <a:pt x="351284" y="1825834"/>
                  </a:lnTo>
                  <a:lnTo>
                    <a:pt x="354118" y="1825834"/>
                  </a:lnTo>
                  <a:lnTo>
                    <a:pt x="356950" y="1825834"/>
                  </a:lnTo>
                  <a:lnTo>
                    <a:pt x="359782" y="1825834"/>
                  </a:lnTo>
                  <a:lnTo>
                    <a:pt x="362616" y="1825834"/>
                  </a:lnTo>
                  <a:lnTo>
                    <a:pt x="365448" y="1825834"/>
                  </a:lnTo>
                  <a:lnTo>
                    <a:pt x="368282" y="1825834"/>
                  </a:lnTo>
                  <a:lnTo>
                    <a:pt x="371114" y="1825834"/>
                  </a:lnTo>
                  <a:lnTo>
                    <a:pt x="373948" y="1825834"/>
                  </a:lnTo>
                  <a:lnTo>
                    <a:pt x="376780" y="1825834"/>
                  </a:lnTo>
                  <a:lnTo>
                    <a:pt x="379614" y="1825834"/>
                  </a:lnTo>
                  <a:lnTo>
                    <a:pt x="382446" y="1825834"/>
                  </a:lnTo>
                  <a:lnTo>
                    <a:pt x="385280" y="1825834"/>
                  </a:lnTo>
                  <a:lnTo>
                    <a:pt x="388112" y="1825834"/>
                  </a:lnTo>
                  <a:lnTo>
                    <a:pt x="390946" y="1825834"/>
                  </a:lnTo>
                  <a:lnTo>
                    <a:pt x="393778" y="1825834"/>
                  </a:lnTo>
                  <a:lnTo>
                    <a:pt x="396612" y="1825834"/>
                  </a:lnTo>
                  <a:lnTo>
                    <a:pt x="399444" y="1825834"/>
                  </a:lnTo>
                  <a:lnTo>
                    <a:pt x="402278" y="1825834"/>
                  </a:lnTo>
                  <a:lnTo>
                    <a:pt x="405110" y="1825834"/>
                  </a:lnTo>
                  <a:lnTo>
                    <a:pt x="407944" y="1825834"/>
                  </a:lnTo>
                  <a:lnTo>
                    <a:pt x="410776" y="1825834"/>
                  </a:lnTo>
                  <a:lnTo>
                    <a:pt x="413609" y="1825834"/>
                  </a:lnTo>
                  <a:lnTo>
                    <a:pt x="416442" y="1825834"/>
                  </a:lnTo>
                  <a:lnTo>
                    <a:pt x="419275" y="1825834"/>
                  </a:lnTo>
                  <a:lnTo>
                    <a:pt x="422108" y="1825834"/>
                  </a:lnTo>
                  <a:lnTo>
                    <a:pt x="424940" y="1825834"/>
                  </a:lnTo>
                  <a:lnTo>
                    <a:pt x="427774" y="1825834"/>
                  </a:lnTo>
                  <a:lnTo>
                    <a:pt x="430606" y="1825834"/>
                  </a:lnTo>
                  <a:lnTo>
                    <a:pt x="433440" y="1825834"/>
                  </a:lnTo>
                  <a:lnTo>
                    <a:pt x="436272" y="1825834"/>
                  </a:lnTo>
                  <a:lnTo>
                    <a:pt x="439105" y="1825834"/>
                  </a:lnTo>
                  <a:lnTo>
                    <a:pt x="441938" y="1825834"/>
                  </a:lnTo>
                  <a:lnTo>
                    <a:pt x="444771" y="1825834"/>
                  </a:lnTo>
                  <a:lnTo>
                    <a:pt x="447604" y="1825834"/>
                  </a:lnTo>
                  <a:lnTo>
                    <a:pt x="450437" y="1825834"/>
                  </a:lnTo>
                  <a:lnTo>
                    <a:pt x="453270" y="1825834"/>
                  </a:lnTo>
                  <a:lnTo>
                    <a:pt x="456103" y="1825834"/>
                  </a:lnTo>
                  <a:lnTo>
                    <a:pt x="458936" y="1825834"/>
                  </a:lnTo>
                  <a:lnTo>
                    <a:pt x="461769" y="1825834"/>
                  </a:lnTo>
                  <a:lnTo>
                    <a:pt x="464601" y="1825834"/>
                  </a:lnTo>
                  <a:lnTo>
                    <a:pt x="467435" y="1825834"/>
                  </a:lnTo>
                  <a:lnTo>
                    <a:pt x="470267" y="1825834"/>
                  </a:lnTo>
                  <a:lnTo>
                    <a:pt x="473101" y="1825834"/>
                  </a:lnTo>
                  <a:lnTo>
                    <a:pt x="475933" y="1825834"/>
                  </a:lnTo>
                  <a:lnTo>
                    <a:pt x="478767" y="1825834"/>
                  </a:lnTo>
                  <a:lnTo>
                    <a:pt x="481599" y="1825834"/>
                  </a:lnTo>
                  <a:lnTo>
                    <a:pt x="484433" y="1825834"/>
                  </a:lnTo>
                  <a:lnTo>
                    <a:pt x="487265" y="1825834"/>
                  </a:lnTo>
                  <a:lnTo>
                    <a:pt x="490097" y="1825834"/>
                  </a:lnTo>
                  <a:lnTo>
                    <a:pt x="492931" y="1825834"/>
                  </a:lnTo>
                  <a:lnTo>
                    <a:pt x="495763" y="1825834"/>
                  </a:lnTo>
                  <a:lnTo>
                    <a:pt x="498597" y="1825834"/>
                  </a:lnTo>
                  <a:lnTo>
                    <a:pt x="501429" y="1825834"/>
                  </a:lnTo>
                  <a:lnTo>
                    <a:pt x="504263" y="1825834"/>
                  </a:lnTo>
                  <a:lnTo>
                    <a:pt x="507095" y="1825834"/>
                  </a:lnTo>
                  <a:lnTo>
                    <a:pt x="509929" y="1825834"/>
                  </a:lnTo>
                  <a:lnTo>
                    <a:pt x="512761" y="1825834"/>
                  </a:lnTo>
                  <a:lnTo>
                    <a:pt x="515595" y="1825834"/>
                  </a:lnTo>
                  <a:lnTo>
                    <a:pt x="518427" y="1825834"/>
                  </a:lnTo>
                  <a:lnTo>
                    <a:pt x="521261" y="1825834"/>
                  </a:lnTo>
                  <a:lnTo>
                    <a:pt x="524093" y="1825834"/>
                  </a:lnTo>
                  <a:lnTo>
                    <a:pt x="526927" y="1825834"/>
                  </a:lnTo>
                  <a:lnTo>
                    <a:pt x="529759" y="1825834"/>
                  </a:lnTo>
                  <a:lnTo>
                    <a:pt x="532593" y="1825834"/>
                  </a:lnTo>
                  <a:lnTo>
                    <a:pt x="535425" y="1825834"/>
                  </a:lnTo>
                  <a:lnTo>
                    <a:pt x="538259" y="1825834"/>
                  </a:lnTo>
                  <a:lnTo>
                    <a:pt x="541091" y="1825834"/>
                  </a:lnTo>
                  <a:lnTo>
                    <a:pt x="543925" y="1825834"/>
                  </a:lnTo>
                  <a:lnTo>
                    <a:pt x="546757" y="1825834"/>
                  </a:lnTo>
                  <a:lnTo>
                    <a:pt x="549589" y="1825834"/>
                  </a:lnTo>
                  <a:lnTo>
                    <a:pt x="552423" y="1825834"/>
                  </a:lnTo>
                  <a:lnTo>
                    <a:pt x="555255" y="1825834"/>
                  </a:lnTo>
                  <a:lnTo>
                    <a:pt x="558089" y="1825834"/>
                  </a:lnTo>
                  <a:lnTo>
                    <a:pt x="560921" y="1825834"/>
                  </a:lnTo>
                  <a:lnTo>
                    <a:pt x="563755" y="1825834"/>
                  </a:lnTo>
                  <a:lnTo>
                    <a:pt x="566587" y="1825834"/>
                  </a:lnTo>
                  <a:lnTo>
                    <a:pt x="569421" y="1825834"/>
                  </a:lnTo>
                  <a:lnTo>
                    <a:pt x="572253" y="1825834"/>
                  </a:lnTo>
                  <a:lnTo>
                    <a:pt x="575087" y="1825819"/>
                  </a:lnTo>
                  <a:lnTo>
                    <a:pt x="577919" y="1825819"/>
                  </a:lnTo>
                  <a:lnTo>
                    <a:pt x="580753" y="1825819"/>
                  </a:lnTo>
                  <a:lnTo>
                    <a:pt x="583585" y="1825819"/>
                  </a:lnTo>
                  <a:lnTo>
                    <a:pt x="586419" y="1825819"/>
                  </a:lnTo>
                  <a:lnTo>
                    <a:pt x="589251" y="1825819"/>
                  </a:lnTo>
                  <a:lnTo>
                    <a:pt x="592084" y="1825819"/>
                  </a:lnTo>
                  <a:lnTo>
                    <a:pt x="594917" y="1825805"/>
                  </a:lnTo>
                  <a:lnTo>
                    <a:pt x="597750" y="1825805"/>
                  </a:lnTo>
                  <a:lnTo>
                    <a:pt x="600583" y="1825805"/>
                  </a:lnTo>
                  <a:lnTo>
                    <a:pt x="603416" y="1825790"/>
                  </a:lnTo>
                  <a:lnTo>
                    <a:pt x="606249" y="1825790"/>
                  </a:lnTo>
                  <a:lnTo>
                    <a:pt x="609082" y="1825790"/>
                  </a:lnTo>
                  <a:lnTo>
                    <a:pt x="611915" y="1825776"/>
                  </a:lnTo>
                  <a:lnTo>
                    <a:pt x="614747" y="1825776"/>
                  </a:lnTo>
                  <a:lnTo>
                    <a:pt x="617581" y="1825761"/>
                  </a:lnTo>
                  <a:lnTo>
                    <a:pt x="620413" y="1825747"/>
                  </a:lnTo>
                  <a:lnTo>
                    <a:pt x="623246" y="1825732"/>
                  </a:lnTo>
                  <a:lnTo>
                    <a:pt x="626079" y="1825717"/>
                  </a:lnTo>
                  <a:lnTo>
                    <a:pt x="628912" y="1825703"/>
                  </a:lnTo>
                  <a:lnTo>
                    <a:pt x="631745" y="1825688"/>
                  </a:lnTo>
                  <a:lnTo>
                    <a:pt x="634578" y="1825674"/>
                  </a:lnTo>
                  <a:lnTo>
                    <a:pt x="637411" y="1825645"/>
                  </a:lnTo>
                  <a:lnTo>
                    <a:pt x="640244" y="1825630"/>
                  </a:lnTo>
                  <a:lnTo>
                    <a:pt x="643077" y="1825601"/>
                  </a:lnTo>
                  <a:lnTo>
                    <a:pt x="645910" y="1825572"/>
                  </a:lnTo>
                  <a:lnTo>
                    <a:pt x="648742" y="1825528"/>
                  </a:lnTo>
                  <a:lnTo>
                    <a:pt x="651576" y="1825484"/>
                  </a:lnTo>
                  <a:lnTo>
                    <a:pt x="654408" y="1825441"/>
                  </a:lnTo>
                  <a:lnTo>
                    <a:pt x="657242" y="1825382"/>
                  </a:lnTo>
                  <a:lnTo>
                    <a:pt x="660074" y="1825324"/>
                  </a:lnTo>
                  <a:lnTo>
                    <a:pt x="662908" y="1825266"/>
                  </a:lnTo>
                  <a:lnTo>
                    <a:pt x="665740" y="1825193"/>
                  </a:lnTo>
                  <a:lnTo>
                    <a:pt x="668574" y="1825106"/>
                  </a:lnTo>
                  <a:lnTo>
                    <a:pt x="671406" y="1825003"/>
                  </a:lnTo>
                  <a:lnTo>
                    <a:pt x="674238" y="1824902"/>
                  </a:lnTo>
                  <a:lnTo>
                    <a:pt x="677072" y="1824770"/>
                  </a:lnTo>
                  <a:lnTo>
                    <a:pt x="679904" y="1824625"/>
                  </a:lnTo>
                  <a:lnTo>
                    <a:pt x="682738" y="1824479"/>
                  </a:lnTo>
                  <a:lnTo>
                    <a:pt x="685570" y="1824290"/>
                  </a:lnTo>
                  <a:lnTo>
                    <a:pt x="688404" y="1824086"/>
                  </a:lnTo>
                  <a:lnTo>
                    <a:pt x="691236" y="1823867"/>
                  </a:lnTo>
                  <a:lnTo>
                    <a:pt x="694070" y="1823605"/>
                  </a:lnTo>
                  <a:lnTo>
                    <a:pt x="696902" y="1823313"/>
                  </a:lnTo>
                  <a:lnTo>
                    <a:pt x="699736" y="1822978"/>
                  </a:lnTo>
                  <a:lnTo>
                    <a:pt x="702568" y="1822600"/>
                  </a:lnTo>
                  <a:lnTo>
                    <a:pt x="705402" y="1822177"/>
                  </a:lnTo>
                  <a:lnTo>
                    <a:pt x="708234" y="1821696"/>
                  </a:lnTo>
                  <a:lnTo>
                    <a:pt x="711068" y="1821157"/>
                  </a:lnTo>
                  <a:lnTo>
                    <a:pt x="713900" y="1820545"/>
                  </a:lnTo>
                  <a:lnTo>
                    <a:pt x="716734" y="1819861"/>
                  </a:lnTo>
                  <a:lnTo>
                    <a:pt x="719566" y="1819088"/>
                  </a:lnTo>
                  <a:lnTo>
                    <a:pt x="722400" y="1818200"/>
                  </a:lnTo>
                  <a:lnTo>
                    <a:pt x="725232" y="1817209"/>
                  </a:lnTo>
                  <a:lnTo>
                    <a:pt x="728066" y="1816087"/>
                  </a:lnTo>
                  <a:lnTo>
                    <a:pt x="730898" y="1814820"/>
                  </a:lnTo>
                  <a:lnTo>
                    <a:pt x="733732" y="1813392"/>
                  </a:lnTo>
                  <a:lnTo>
                    <a:pt x="736564" y="1811775"/>
                  </a:lnTo>
                  <a:lnTo>
                    <a:pt x="739396" y="1809954"/>
                  </a:lnTo>
                  <a:lnTo>
                    <a:pt x="742230" y="1807914"/>
                  </a:lnTo>
                  <a:lnTo>
                    <a:pt x="745062" y="1805597"/>
                  </a:lnTo>
                  <a:lnTo>
                    <a:pt x="747896" y="1802989"/>
                  </a:lnTo>
                  <a:lnTo>
                    <a:pt x="750728" y="1800061"/>
                  </a:lnTo>
                  <a:lnTo>
                    <a:pt x="753562" y="1796754"/>
                  </a:lnTo>
                  <a:lnTo>
                    <a:pt x="756394" y="1793024"/>
                  </a:lnTo>
                  <a:lnTo>
                    <a:pt x="759228" y="1788843"/>
                  </a:lnTo>
                  <a:lnTo>
                    <a:pt x="762060" y="1784137"/>
                  </a:lnTo>
                  <a:lnTo>
                    <a:pt x="764894" y="1778863"/>
                  </a:lnTo>
                  <a:lnTo>
                    <a:pt x="767726" y="1772933"/>
                  </a:lnTo>
                  <a:lnTo>
                    <a:pt x="770559" y="1766275"/>
                  </a:lnTo>
                  <a:lnTo>
                    <a:pt x="773392" y="1758830"/>
                  </a:lnTo>
                  <a:lnTo>
                    <a:pt x="776225" y="1750482"/>
                  </a:lnTo>
                  <a:lnTo>
                    <a:pt x="779058" y="1741158"/>
                  </a:lnTo>
                  <a:lnTo>
                    <a:pt x="781891" y="1730741"/>
                  </a:lnTo>
                  <a:lnTo>
                    <a:pt x="784724" y="1719144"/>
                  </a:lnTo>
                  <a:lnTo>
                    <a:pt x="787557" y="1706221"/>
                  </a:lnTo>
                  <a:lnTo>
                    <a:pt x="790390" y="1691856"/>
                  </a:lnTo>
                  <a:lnTo>
                    <a:pt x="793223" y="1675932"/>
                  </a:lnTo>
                  <a:lnTo>
                    <a:pt x="796055" y="1658318"/>
                  </a:lnTo>
                  <a:lnTo>
                    <a:pt x="798889" y="1638868"/>
                  </a:lnTo>
                  <a:lnTo>
                    <a:pt x="801721" y="1617451"/>
                  </a:lnTo>
                  <a:lnTo>
                    <a:pt x="804554" y="1593951"/>
                  </a:lnTo>
                  <a:lnTo>
                    <a:pt x="807387" y="1568222"/>
                  </a:lnTo>
                  <a:lnTo>
                    <a:pt x="810220" y="1540177"/>
                  </a:lnTo>
                  <a:lnTo>
                    <a:pt x="813053" y="1509698"/>
                  </a:lnTo>
                  <a:lnTo>
                    <a:pt x="815886" y="1476728"/>
                  </a:lnTo>
                  <a:lnTo>
                    <a:pt x="818719" y="1441208"/>
                  </a:lnTo>
                  <a:lnTo>
                    <a:pt x="821551" y="1403125"/>
                  </a:lnTo>
                  <a:lnTo>
                    <a:pt x="824385" y="1362491"/>
                  </a:lnTo>
                  <a:lnTo>
                    <a:pt x="827217" y="1319390"/>
                  </a:lnTo>
                  <a:lnTo>
                    <a:pt x="830051" y="1273920"/>
                  </a:lnTo>
                  <a:lnTo>
                    <a:pt x="832883" y="1226236"/>
                  </a:lnTo>
                  <a:lnTo>
                    <a:pt x="835717" y="1176548"/>
                  </a:lnTo>
                  <a:lnTo>
                    <a:pt x="838549" y="1125106"/>
                  </a:lnTo>
                  <a:lnTo>
                    <a:pt x="841383" y="1072207"/>
                  </a:lnTo>
                  <a:lnTo>
                    <a:pt x="844215" y="1018186"/>
                  </a:lnTo>
                  <a:lnTo>
                    <a:pt x="847049" y="963407"/>
                  </a:lnTo>
                  <a:lnTo>
                    <a:pt x="849881" y="908253"/>
                  </a:lnTo>
                  <a:lnTo>
                    <a:pt x="852715" y="853120"/>
                  </a:lnTo>
                  <a:lnTo>
                    <a:pt x="855547" y="798398"/>
                  </a:lnTo>
                  <a:lnTo>
                    <a:pt x="858381" y="744469"/>
                  </a:lnTo>
                  <a:lnTo>
                    <a:pt x="861213" y="691691"/>
                  </a:lnTo>
                  <a:lnTo>
                    <a:pt x="864045" y="640387"/>
                  </a:lnTo>
                  <a:lnTo>
                    <a:pt x="866879" y="590845"/>
                  </a:lnTo>
                  <a:lnTo>
                    <a:pt x="869711" y="543304"/>
                  </a:lnTo>
                  <a:lnTo>
                    <a:pt x="872545" y="497964"/>
                  </a:lnTo>
                  <a:lnTo>
                    <a:pt x="875377" y="454967"/>
                  </a:lnTo>
                  <a:lnTo>
                    <a:pt x="878211" y="414418"/>
                  </a:lnTo>
                  <a:lnTo>
                    <a:pt x="881043" y="376372"/>
                  </a:lnTo>
                  <a:lnTo>
                    <a:pt x="883877" y="340847"/>
                  </a:lnTo>
                  <a:lnTo>
                    <a:pt x="886709" y="307823"/>
                  </a:lnTo>
                  <a:lnTo>
                    <a:pt x="889543" y="277253"/>
                  </a:lnTo>
                  <a:lnTo>
                    <a:pt x="892375" y="249061"/>
                  </a:lnTo>
                  <a:lnTo>
                    <a:pt x="895209" y="223159"/>
                  </a:lnTo>
                  <a:lnTo>
                    <a:pt x="898041" y="199436"/>
                  </a:lnTo>
                  <a:lnTo>
                    <a:pt x="900875" y="177775"/>
                  </a:lnTo>
                  <a:lnTo>
                    <a:pt x="903707" y="158051"/>
                  </a:lnTo>
                  <a:lnTo>
                    <a:pt x="906541" y="140139"/>
                  </a:lnTo>
                  <a:lnTo>
                    <a:pt x="909373" y="123914"/>
                  </a:lnTo>
                  <a:lnTo>
                    <a:pt x="912207" y="109247"/>
                  </a:lnTo>
                  <a:lnTo>
                    <a:pt x="915039" y="96018"/>
                  </a:lnTo>
                  <a:lnTo>
                    <a:pt x="917873" y="84112"/>
                  </a:lnTo>
                  <a:lnTo>
                    <a:pt x="920705" y="73417"/>
                  </a:lnTo>
                  <a:lnTo>
                    <a:pt x="923538" y="63829"/>
                  </a:lnTo>
                  <a:lnTo>
                    <a:pt x="926371" y="55254"/>
                  </a:lnTo>
                  <a:lnTo>
                    <a:pt x="929203" y="47599"/>
                  </a:lnTo>
                  <a:lnTo>
                    <a:pt x="932037" y="40781"/>
                  </a:lnTo>
                  <a:lnTo>
                    <a:pt x="934869" y="34724"/>
                  </a:lnTo>
                  <a:lnTo>
                    <a:pt x="937703" y="29360"/>
                  </a:lnTo>
                  <a:lnTo>
                    <a:pt x="940535" y="24622"/>
                  </a:lnTo>
                  <a:lnTo>
                    <a:pt x="943369" y="20455"/>
                  </a:lnTo>
                  <a:lnTo>
                    <a:pt x="946198" y="16805"/>
                  </a:lnTo>
                  <a:lnTo>
                    <a:pt x="949039" y="13624"/>
                  </a:lnTo>
                  <a:lnTo>
                    <a:pt x="951865" y="10871"/>
                  </a:lnTo>
                  <a:lnTo>
                    <a:pt x="954706" y="8506"/>
                  </a:lnTo>
                  <a:lnTo>
                    <a:pt x="957533" y="6494"/>
                  </a:lnTo>
                  <a:lnTo>
                    <a:pt x="960359" y="4805"/>
                  </a:lnTo>
                  <a:lnTo>
                    <a:pt x="963200" y="3410"/>
                  </a:lnTo>
                  <a:lnTo>
                    <a:pt x="966026" y="2285"/>
                  </a:lnTo>
                  <a:lnTo>
                    <a:pt x="968867" y="1408"/>
                  </a:lnTo>
                  <a:lnTo>
                    <a:pt x="971694" y="757"/>
                  </a:lnTo>
                  <a:lnTo>
                    <a:pt x="974535" y="316"/>
                  </a:lnTo>
                  <a:lnTo>
                    <a:pt x="977361" y="68"/>
                  </a:lnTo>
                  <a:lnTo>
                    <a:pt x="980202" y="0"/>
                  </a:lnTo>
                  <a:lnTo>
                    <a:pt x="983029" y="98"/>
                  </a:lnTo>
                  <a:lnTo>
                    <a:pt x="985870" y="351"/>
                  </a:lnTo>
                  <a:lnTo>
                    <a:pt x="988696" y="749"/>
                  </a:lnTo>
                  <a:lnTo>
                    <a:pt x="991523" y="1283"/>
                  </a:lnTo>
                  <a:lnTo>
                    <a:pt x="994363" y="1945"/>
                  </a:lnTo>
                  <a:lnTo>
                    <a:pt x="997190" y="2727"/>
                  </a:lnTo>
                  <a:lnTo>
                    <a:pt x="1000031" y="3625"/>
                  </a:lnTo>
                  <a:lnTo>
                    <a:pt x="1002857" y="4630"/>
                  </a:lnTo>
                  <a:lnTo>
                    <a:pt x="1005698" y="5740"/>
                  </a:lnTo>
                  <a:lnTo>
                    <a:pt x="1008525" y="6948"/>
                  </a:lnTo>
                  <a:lnTo>
                    <a:pt x="1011366" y="8252"/>
                  </a:lnTo>
                  <a:lnTo>
                    <a:pt x="1014192" y="9647"/>
                  </a:lnTo>
                  <a:lnTo>
                    <a:pt x="1017019" y="11131"/>
                  </a:lnTo>
                  <a:lnTo>
                    <a:pt x="1019859" y="12699"/>
                  </a:lnTo>
                  <a:lnTo>
                    <a:pt x="1022686" y="14350"/>
                  </a:lnTo>
                  <a:lnTo>
                    <a:pt x="1025527" y="16082"/>
                  </a:lnTo>
                  <a:lnTo>
                    <a:pt x="1028353" y="17892"/>
                  </a:lnTo>
                  <a:lnTo>
                    <a:pt x="1031194" y="19778"/>
                  </a:lnTo>
                  <a:lnTo>
                    <a:pt x="1034021" y="21738"/>
                  </a:lnTo>
                  <a:lnTo>
                    <a:pt x="1036862" y="23773"/>
                  </a:lnTo>
                  <a:lnTo>
                    <a:pt x="1039688" y="25878"/>
                  </a:lnTo>
                  <a:lnTo>
                    <a:pt x="1042515" y="28053"/>
                  </a:lnTo>
                  <a:lnTo>
                    <a:pt x="1045355" y="30298"/>
                  </a:lnTo>
                  <a:lnTo>
                    <a:pt x="1048182" y="32612"/>
                  </a:lnTo>
                  <a:lnTo>
                    <a:pt x="1051023" y="34992"/>
                  </a:lnTo>
                  <a:lnTo>
                    <a:pt x="1053849" y="37440"/>
                  </a:lnTo>
                  <a:lnTo>
                    <a:pt x="1056690" y="39952"/>
                  </a:lnTo>
                  <a:lnTo>
                    <a:pt x="1059517" y="42529"/>
                  </a:lnTo>
                  <a:lnTo>
                    <a:pt x="1062358" y="45169"/>
                  </a:lnTo>
                  <a:lnTo>
                    <a:pt x="1065184" y="47873"/>
                  </a:lnTo>
                  <a:lnTo>
                    <a:pt x="1068011" y="50640"/>
                  </a:lnTo>
                  <a:lnTo>
                    <a:pt x="1070851" y="53469"/>
                  </a:lnTo>
                  <a:lnTo>
                    <a:pt x="1073678" y="56358"/>
                  </a:lnTo>
                  <a:lnTo>
                    <a:pt x="1076519" y="59310"/>
                  </a:lnTo>
                  <a:lnTo>
                    <a:pt x="1079345" y="62321"/>
                  </a:lnTo>
                  <a:lnTo>
                    <a:pt x="1082186" y="65392"/>
                  </a:lnTo>
                  <a:lnTo>
                    <a:pt x="1085013" y="68522"/>
                  </a:lnTo>
                  <a:lnTo>
                    <a:pt x="1087854" y="71713"/>
                  </a:lnTo>
                  <a:lnTo>
                    <a:pt x="1090680" y="74960"/>
                  </a:lnTo>
                  <a:lnTo>
                    <a:pt x="1093521" y="78266"/>
                  </a:lnTo>
                  <a:lnTo>
                    <a:pt x="1096347" y="81628"/>
                  </a:lnTo>
                  <a:lnTo>
                    <a:pt x="1099174" y="85049"/>
                  </a:lnTo>
                  <a:lnTo>
                    <a:pt x="1102015" y="88525"/>
                  </a:lnTo>
                  <a:lnTo>
                    <a:pt x="1104841" y="92058"/>
                  </a:lnTo>
                  <a:lnTo>
                    <a:pt x="1107682" y="95647"/>
                  </a:lnTo>
                  <a:lnTo>
                    <a:pt x="1110509" y="99291"/>
                  </a:lnTo>
                  <a:lnTo>
                    <a:pt x="1113350" y="102990"/>
                  </a:lnTo>
                  <a:lnTo>
                    <a:pt x="1116176" y="106743"/>
                  </a:lnTo>
                  <a:lnTo>
                    <a:pt x="1119017" y="110550"/>
                  </a:lnTo>
                  <a:lnTo>
                    <a:pt x="1121844" y="114410"/>
                  </a:lnTo>
                  <a:lnTo>
                    <a:pt x="1124670" y="118324"/>
                  </a:lnTo>
                  <a:lnTo>
                    <a:pt x="1127511" y="122291"/>
                  </a:lnTo>
                  <a:lnTo>
                    <a:pt x="1130337" y="126309"/>
                  </a:lnTo>
                  <a:lnTo>
                    <a:pt x="1133178" y="130380"/>
                  </a:lnTo>
                  <a:lnTo>
                    <a:pt x="1136005" y="134503"/>
                  </a:lnTo>
                  <a:lnTo>
                    <a:pt x="1138846" y="138675"/>
                  </a:lnTo>
                  <a:lnTo>
                    <a:pt x="1141672" y="142899"/>
                  </a:lnTo>
                  <a:lnTo>
                    <a:pt x="1144513" y="147172"/>
                  </a:lnTo>
                  <a:lnTo>
                    <a:pt x="1147340" y="151496"/>
                  </a:lnTo>
                  <a:lnTo>
                    <a:pt x="1150166" y="155868"/>
                  </a:lnTo>
                  <a:lnTo>
                    <a:pt x="1153007" y="160289"/>
                  </a:lnTo>
                  <a:lnTo>
                    <a:pt x="1155833" y="164758"/>
                  </a:lnTo>
                  <a:lnTo>
                    <a:pt x="1158674" y="169276"/>
                  </a:lnTo>
                  <a:lnTo>
                    <a:pt x="1161501" y="173841"/>
                  </a:lnTo>
                  <a:lnTo>
                    <a:pt x="1164342" y="178452"/>
                  </a:lnTo>
                  <a:lnTo>
                    <a:pt x="1167168" y="183110"/>
                  </a:lnTo>
                  <a:lnTo>
                    <a:pt x="1170009" y="187814"/>
                  </a:lnTo>
                  <a:lnTo>
                    <a:pt x="1172836" y="192564"/>
                  </a:lnTo>
                  <a:lnTo>
                    <a:pt x="1175677" y="197358"/>
                  </a:lnTo>
                  <a:lnTo>
                    <a:pt x="1178503" y="202197"/>
                  </a:lnTo>
                  <a:lnTo>
                    <a:pt x="1181329" y="207080"/>
                  </a:lnTo>
                  <a:lnTo>
                    <a:pt x="1184170" y="212006"/>
                  </a:lnTo>
                  <a:lnTo>
                    <a:pt x="1186997" y="216976"/>
                  </a:lnTo>
                  <a:lnTo>
                    <a:pt x="1189838" y="221988"/>
                  </a:lnTo>
                  <a:lnTo>
                    <a:pt x="1192664" y="227042"/>
                  </a:lnTo>
                  <a:lnTo>
                    <a:pt x="1195505" y="232138"/>
                  </a:lnTo>
                  <a:lnTo>
                    <a:pt x="1198332" y="237275"/>
                  </a:lnTo>
                  <a:lnTo>
                    <a:pt x="1201173" y="242451"/>
                  </a:lnTo>
                  <a:lnTo>
                    <a:pt x="1203999" y="247670"/>
                  </a:lnTo>
                  <a:lnTo>
                    <a:pt x="1206825" y="252927"/>
                  </a:lnTo>
                  <a:lnTo>
                    <a:pt x="1209666" y="258222"/>
                  </a:lnTo>
                  <a:lnTo>
                    <a:pt x="1212493" y="263558"/>
                  </a:lnTo>
                  <a:lnTo>
                    <a:pt x="1215334" y="268929"/>
                  </a:lnTo>
                  <a:lnTo>
                    <a:pt x="1218160" y="274340"/>
                  </a:lnTo>
                  <a:lnTo>
                    <a:pt x="1221001" y="279786"/>
                  </a:lnTo>
                  <a:lnTo>
                    <a:pt x="1223828" y="285270"/>
                  </a:lnTo>
                  <a:lnTo>
                    <a:pt x="1226669" y="290790"/>
                  </a:lnTo>
                  <a:lnTo>
                    <a:pt x="1229495" y="296344"/>
                  </a:lnTo>
                  <a:lnTo>
                    <a:pt x="1232321" y="301934"/>
                  </a:lnTo>
                  <a:lnTo>
                    <a:pt x="1235162" y="307558"/>
                  </a:lnTo>
                  <a:lnTo>
                    <a:pt x="1237989" y="313217"/>
                  </a:lnTo>
                  <a:lnTo>
                    <a:pt x="1240830" y="318907"/>
                  </a:lnTo>
                  <a:lnTo>
                    <a:pt x="1243656" y="324632"/>
                  </a:lnTo>
                  <a:lnTo>
                    <a:pt x="1246497" y="330388"/>
                  </a:lnTo>
                  <a:lnTo>
                    <a:pt x="1249324" y="336175"/>
                  </a:lnTo>
                  <a:lnTo>
                    <a:pt x="1252165" y="341994"/>
                  </a:lnTo>
                  <a:lnTo>
                    <a:pt x="1254991" y="347843"/>
                  </a:lnTo>
                  <a:lnTo>
                    <a:pt x="1257817" y="353723"/>
                  </a:lnTo>
                  <a:lnTo>
                    <a:pt x="1260658" y="359633"/>
                  </a:lnTo>
                  <a:lnTo>
                    <a:pt x="1263485" y="365569"/>
                  </a:lnTo>
                  <a:lnTo>
                    <a:pt x="1266326" y="371535"/>
                  </a:lnTo>
                  <a:lnTo>
                    <a:pt x="1269152" y="377531"/>
                  </a:lnTo>
                  <a:lnTo>
                    <a:pt x="1271993" y="383552"/>
                  </a:lnTo>
                  <a:lnTo>
                    <a:pt x="1274820" y="389600"/>
                  </a:lnTo>
                  <a:lnTo>
                    <a:pt x="1277661" y="395675"/>
                  </a:lnTo>
                  <a:lnTo>
                    <a:pt x="1280487" y="401775"/>
                  </a:lnTo>
                  <a:lnTo>
                    <a:pt x="1283328" y="407900"/>
                  </a:lnTo>
                  <a:lnTo>
                    <a:pt x="1286154" y="414051"/>
                  </a:lnTo>
                  <a:lnTo>
                    <a:pt x="1288981" y="420224"/>
                  </a:lnTo>
                  <a:lnTo>
                    <a:pt x="1291822" y="426422"/>
                  </a:lnTo>
                  <a:lnTo>
                    <a:pt x="1294648" y="432643"/>
                  </a:lnTo>
                  <a:lnTo>
                    <a:pt x="1297489" y="438886"/>
                  </a:lnTo>
                  <a:lnTo>
                    <a:pt x="1300316" y="445150"/>
                  </a:lnTo>
                  <a:lnTo>
                    <a:pt x="1303157" y="451436"/>
                  </a:lnTo>
                  <a:lnTo>
                    <a:pt x="1305983" y="457743"/>
                  </a:lnTo>
                  <a:lnTo>
                    <a:pt x="1308824" y="464069"/>
                  </a:lnTo>
                  <a:lnTo>
                    <a:pt x="1311650" y="470415"/>
                  </a:lnTo>
                  <a:lnTo>
                    <a:pt x="1314477" y="476782"/>
                  </a:lnTo>
                  <a:lnTo>
                    <a:pt x="1317318" y="483166"/>
                  </a:lnTo>
                  <a:lnTo>
                    <a:pt x="1320144" y="489567"/>
                  </a:lnTo>
                  <a:lnTo>
                    <a:pt x="1322985" y="495987"/>
                  </a:lnTo>
                  <a:lnTo>
                    <a:pt x="1325812" y="502423"/>
                  </a:lnTo>
                  <a:lnTo>
                    <a:pt x="1328653" y="508876"/>
                  </a:lnTo>
                  <a:lnTo>
                    <a:pt x="1331479" y="515345"/>
                  </a:lnTo>
                  <a:lnTo>
                    <a:pt x="1334320" y="521828"/>
                  </a:lnTo>
                  <a:lnTo>
                    <a:pt x="1337146" y="528327"/>
                  </a:lnTo>
                  <a:lnTo>
                    <a:pt x="1339973" y="534840"/>
                  </a:lnTo>
                  <a:lnTo>
                    <a:pt x="1342814" y="541367"/>
                  </a:lnTo>
                  <a:lnTo>
                    <a:pt x="1345640" y="547905"/>
                  </a:lnTo>
                  <a:lnTo>
                    <a:pt x="1348481" y="554457"/>
                  </a:lnTo>
                  <a:lnTo>
                    <a:pt x="1351308" y="561022"/>
                  </a:lnTo>
                  <a:lnTo>
                    <a:pt x="1354149" y="567597"/>
                  </a:lnTo>
                  <a:lnTo>
                    <a:pt x="1356975" y="574184"/>
                  </a:lnTo>
                  <a:lnTo>
                    <a:pt x="1359816" y="580781"/>
                  </a:lnTo>
                  <a:lnTo>
                    <a:pt x="1362642" y="587388"/>
                  </a:lnTo>
                  <a:lnTo>
                    <a:pt x="1365483" y="594003"/>
                  </a:lnTo>
                  <a:lnTo>
                    <a:pt x="1368310" y="600630"/>
                  </a:lnTo>
                  <a:lnTo>
                    <a:pt x="1371136" y="607263"/>
                  </a:lnTo>
                  <a:lnTo>
                    <a:pt x="1373977" y="613904"/>
                  </a:lnTo>
                  <a:lnTo>
                    <a:pt x="1376804" y="620553"/>
                  </a:lnTo>
                  <a:lnTo>
                    <a:pt x="1379645" y="627208"/>
                  </a:lnTo>
                  <a:lnTo>
                    <a:pt x="1382471" y="633869"/>
                  </a:lnTo>
                  <a:lnTo>
                    <a:pt x="1385312" y="640537"/>
                  </a:lnTo>
                  <a:lnTo>
                    <a:pt x="1388138" y="647209"/>
                  </a:lnTo>
                  <a:lnTo>
                    <a:pt x="1390979" y="653887"/>
                  </a:lnTo>
                  <a:lnTo>
                    <a:pt x="1393806" y="660568"/>
                  </a:lnTo>
                  <a:lnTo>
                    <a:pt x="1396632" y="667253"/>
                  </a:lnTo>
                  <a:lnTo>
                    <a:pt x="1399473" y="673942"/>
                  </a:lnTo>
                  <a:lnTo>
                    <a:pt x="1402300" y="680632"/>
                  </a:lnTo>
                  <a:lnTo>
                    <a:pt x="1405141" y="687326"/>
                  </a:lnTo>
                  <a:lnTo>
                    <a:pt x="1407967" y="694021"/>
                  </a:lnTo>
                  <a:lnTo>
                    <a:pt x="1410808" y="700717"/>
                  </a:lnTo>
                  <a:lnTo>
                    <a:pt x="1413634" y="707414"/>
                  </a:lnTo>
                  <a:lnTo>
                    <a:pt x="1416475" y="714110"/>
                  </a:lnTo>
                  <a:lnTo>
                    <a:pt x="1419302" y="720808"/>
                  </a:lnTo>
                  <a:lnTo>
                    <a:pt x="1422128" y="727504"/>
                  </a:lnTo>
                  <a:lnTo>
                    <a:pt x="1424969" y="734200"/>
                  </a:lnTo>
                  <a:lnTo>
                    <a:pt x="1427796" y="740893"/>
                  </a:lnTo>
                  <a:lnTo>
                    <a:pt x="1430637" y="747583"/>
                  </a:lnTo>
                  <a:lnTo>
                    <a:pt x="1433463" y="754271"/>
                  </a:lnTo>
                  <a:lnTo>
                    <a:pt x="1436304" y="760957"/>
                  </a:lnTo>
                  <a:lnTo>
                    <a:pt x="1439131" y="767639"/>
                  </a:lnTo>
                  <a:lnTo>
                    <a:pt x="1441971" y="774317"/>
                  </a:lnTo>
                  <a:lnTo>
                    <a:pt x="1444798" y="780991"/>
                  </a:lnTo>
                  <a:lnTo>
                    <a:pt x="1447624" y="787660"/>
                  </a:lnTo>
                  <a:lnTo>
                    <a:pt x="1450465" y="794322"/>
                  </a:lnTo>
                  <a:lnTo>
                    <a:pt x="1453292" y="800980"/>
                  </a:lnTo>
                  <a:lnTo>
                    <a:pt x="1456133" y="807631"/>
                  </a:lnTo>
                  <a:lnTo>
                    <a:pt x="1458959" y="814276"/>
                  </a:lnTo>
                  <a:lnTo>
                    <a:pt x="1461800" y="820914"/>
                  </a:lnTo>
                  <a:lnTo>
                    <a:pt x="1464627" y="827543"/>
                  </a:lnTo>
                  <a:lnTo>
                    <a:pt x="1467467" y="834164"/>
                  </a:lnTo>
                  <a:lnTo>
                    <a:pt x="1470294" y="840779"/>
                  </a:lnTo>
                  <a:lnTo>
                    <a:pt x="1473135" y="847383"/>
                  </a:lnTo>
                  <a:lnTo>
                    <a:pt x="1475961" y="853978"/>
                  </a:lnTo>
                  <a:lnTo>
                    <a:pt x="1478788" y="860564"/>
                  </a:lnTo>
                  <a:lnTo>
                    <a:pt x="1481629" y="867140"/>
                  </a:lnTo>
                  <a:lnTo>
                    <a:pt x="1484455" y="873705"/>
                  </a:lnTo>
                  <a:lnTo>
                    <a:pt x="1487296" y="880260"/>
                  </a:lnTo>
                  <a:lnTo>
                    <a:pt x="1490123" y="886803"/>
                  </a:lnTo>
                  <a:lnTo>
                    <a:pt x="1492963" y="893335"/>
                  </a:lnTo>
                  <a:lnTo>
                    <a:pt x="1495790" y="899854"/>
                  </a:lnTo>
                  <a:lnTo>
                    <a:pt x="1498631" y="906362"/>
                  </a:lnTo>
                  <a:lnTo>
                    <a:pt x="1501457" y="912855"/>
                  </a:lnTo>
                  <a:lnTo>
                    <a:pt x="1504284" y="919337"/>
                  </a:lnTo>
                  <a:lnTo>
                    <a:pt x="1507125" y="925804"/>
                  </a:lnTo>
                  <a:lnTo>
                    <a:pt x="1509951" y="932258"/>
                  </a:lnTo>
                  <a:lnTo>
                    <a:pt x="1512792" y="938698"/>
                  </a:lnTo>
                  <a:lnTo>
                    <a:pt x="1515619" y="945123"/>
                  </a:lnTo>
                  <a:lnTo>
                    <a:pt x="1518459" y="951532"/>
                  </a:lnTo>
                  <a:lnTo>
                    <a:pt x="1521286" y="957928"/>
                  </a:lnTo>
                  <a:lnTo>
                    <a:pt x="1524127" y="964306"/>
                  </a:lnTo>
                  <a:lnTo>
                    <a:pt x="1526953" y="970669"/>
                  </a:lnTo>
                  <a:lnTo>
                    <a:pt x="1529780" y="977015"/>
                  </a:lnTo>
                  <a:lnTo>
                    <a:pt x="1532621" y="983345"/>
                  </a:lnTo>
                  <a:lnTo>
                    <a:pt x="1535447" y="989658"/>
                  </a:lnTo>
                  <a:lnTo>
                    <a:pt x="1538288" y="995953"/>
                  </a:lnTo>
                  <a:lnTo>
                    <a:pt x="1541115" y="1002230"/>
                  </a:lnTo>
                  <a:lnTo>
                    <a:pt x="1543955" y="1008490"/>
                  </a:lnTo>
                  <a:lnTo>
                    <a:pt x="1546782" y="1014731"/>
                  </a:lnTo>
                  <a:lnTo>
                    <a:pt x="1549623" y="1020954"/>
                  </a:lnTo>
                  <a:lnTo>
                    <a:pt x="1552449" y="1027157"/>
                  </a:lnTo>
                  <a:lnTo>
                    <a:pt x="1555290" y="1033342"/>
                  </a:lnTo>
                  <a:lnTo>
                    <a:pt x="1558117" y="1039508"/>
                  </a:lnTo>
                  <a:lnTo>
                    <a:pt x="1560943" y="1045652"/>
                  </a:lnTo>
                  <a:lnTo>
                    <a:pt x="1563784" y="1051778"/>
                  </a:lnTo>
                  <a:lnTo>
                    <a:pt x="1566611" y="1057882"/>
                  </a:lnTo>
                  <a:lnTo>
                    <a:pt x="1569451" y="1063966"/>
                  </a:lnTo>
                  <a:lnTo>
                    <a:pt x="1572278" y="1070029"/>
                  </a:lnTo>
                  <a:lnTo>
                    <a:pt x="1575119" y="1076070"/>
                  </a:lnTo>
                  <a:lnTo>
                    <a:pt x="1577945" y="1082092"/>
                  </a:lnTo>
                  <a:lnTo>
                    <a:pt x="1580786" y="1088090"/>
                  </a:lnTo>
                  <a:lnTo>
                    <a:pt x="1583613" y="1094066"/>
                  </a:lnTo>
                  <a:lnTo>
                    <a:pt x="1586439" y="1100021"/>
                  </a:lnTo>
                  <a:lnTo>
                    <a:pt x="1589280" y="1105953"/>
                  </a:lnTo>
                  <a:lnTo>
                    <a:pt x="1592107" y="1111863"/>
                  </a:lnTo>
                  <a:lnTo>
                    <a:pt x="1594947" y="1117749"/>
                  </a:lnTo>
                  <a:lnTo>
                    <a:pt x="1597774" y="1123613"/>
                  </a:lnTo>
                  <a:lnTo>
                    <a:pt x="1600615" y="1129452"/>
                  </a:lnTo>
                  <a:lnTo>
                    <a:pt x="1603441" y="1135268"/>
                  </a:lnTo>
                  <a:lnTo>
                    <a:pt x="1606282" y="1141059"/>
                  </a:lnTo>
                  <a:lnTo>
                    <a:pt x="1609109" y="1146827"/>
                  </a:lnTo>
                  <a:lnTo>
                    <a:pt x="1611935" y="1152572"/>
                  </a:lnTo>
                  <a:lnTo>
                    <a:pt x="1614776" y="1158290"/>
                  </a:lnTo>
                  <a:lnTo>
                    <a:pt x="1617603" y="1163985"/>
                  </a:lnTo>
                  <a:lnTo>
                    <a:pt x="1620444" y="1169655"/>
                  </a:lnTo>
                  <a:lnTo>
                    <a:pt x="1623270" y="1175299"/>
                  </a:lnTo>
                  <a:lnTo>
                    <a:pt x="1626111" y="1180919"/>
                  </a:lnTo>
                  <a:lnTo>
                    <a:pt x="1628937" y="1186512"/>
                  </a:lnTo>
                  <a:lnTo>
                    <a:pt x="1631778" y="1192080"/>
                  </a:lnTo>
                  <a:lnTo>
                    <a:pt x="1634605" y="1197622"/>
                  </a:lnTo>
                  <a:lnTo>
                    <a:pt x="1637431" y="1203140"/>
                  </a:lnTo>
                  <a:lnTo>
                    <a:pt x="1640272" y="1208629"/>
                  </a:lnTo>
                  <a:lnTo>
                    <a:pt x="1643099" y="1214093"/>
                  </a:lnTo>
                  <a:lnTo>
                    <a:pt x="1645940" y="1219530"/>
                  </a:lnTo>
                  <a:lnTo>
                    <a:pt x="1648766" y="1224941"/>
                  </a:lnTo>
                  <a:lnTo>
                    <a:pt x="1651607" y="1230324"/>
                  </a:lnTo>
                  <a:lnTo>
                    <a:pt x="1654433" y="1235681"/>
                  </a:lnTo>
                  <a:lnTo>
                    <a:pt x="1657274" y="1241011"/>
                  </a:lnTo>
                  <a:lnTo>
                    <a:pt x="1660101" y="1246314"/>
                  </a:lnTo>
                  <a:lnTo>
                    <a:pt x="1662942" y="1251589"/>
                  </a:lnTo>
                  <a:lnTo>
                    <a:pt x="1665768" y="1256837"/>
                  </a:lnTo>
                  <a:lnTo>
                    <a:pt x="1668595" y="1262057"/>
                  </a:lnTo>
                  <a:lnTo>
                    <a:pt x="1671436" y="1267250"/>
                  </a:lnTo>
                  <a:lnTo>
                    <a:pt x="1674262" y="1272413"/>
                  </a:lnTo>
                  <a:lnTo>
                    <a:pt x="1677103" y="1277550"/>
                  </a:lnTo>
                  <a:lnTo>
                    <a:pt x="1679929" y="1282658"/>
                  </a:lnTo>
                  <a:lnTo>
                    <a:pt x="1682770" y="1287738"/>
                  </a:lnTo>
                  <a:lnTo>
                    <a:pt x="1685597" y="1292791"/>
                  </a:lnTo>
                  <a:lnTo>
                    <a:pt x="1688438" y="1297814"/>
                  </a:lnTo>
                  <a:lnTo>
                    <a:pt x="1691264" y="1302809"/>
                  </a:lnTo>
                  <a:lnTo>
                    <a:pt x="1694091" y="1307775"/>
                  </a:lnTo>
                  <a:lnTo>
                    <a:pt x="1696932" y="1312714"/>
                  </a:lnTo>
                  <a:lnTo>
                    <a:pt x="1699758" y="1317623"/>
                  </a:lnTo>
                  <a:lnTo>
                    <a:pt x="1702599" y="1322503"/>
                  </a:lnTo>
                  <a:lnTo>
                    <a:pt x="1705425" y="1327355"/>
                  </a:lnTo>
                  <a:lnTo>
                    <a:pt x="1708266" y="1332177"/>
                  </a:lnTo>
                  <a:lnTo>
                    <a:pt x="1711093" y="1336966"/>
                  </a:lnTo>
                  <a:lnTo>
                    <a:pt x="1713934" y="1341730"/>
                  </a:lnTo>
                  <a:lnTo>
                    <a:pt x="1716760" y="1346465"/>
                  </a:lnTo>
                  <a:lnTo>
                    <a:pt x="1719587" y="1351171"/>
                  </a:lnTo>
                  <a:lnTo>
                    <a:pt x="1722428" y="1355848"/>
                  </a:lnTo>
                  <a:lnTo>
                    <a:pt x="1725254" y="1360495"/>
                  </a:lnTo>
                  <a:lnTo>
                    <a:pt x="1728095" y="1365114"/>
                  </a:lnTo>
                  <a:lnTo>
                    <a:pt x="1730921" y="1369703"/>
                  </a:lnTo>
                  <a:lnTo>
                    <a:pt x="1733762" y="1374263"/>
                  </a:lnTo>
                  <a:lnTo>
                    <a:pt x="1736589" y="1378794"/>
                  </a:lnTo>
                  <a:lnTo>
                    <a:pt x="1739430" y="1383296"/>
                  </a:lnTo>
                  <a:lnTo>
                    <a:pt x="1742256" y="1387769"/>
                  </a:lnTo>
                  <a:lnTo>
                    <a:pt x="1745097" y="1392212"/>
                  </a:lnTo>
                  <a:lnTo>
                    <a:pt x="1747924" y="1396627"/>
                  </a:lnTo>
                  <a:lnTo>
                    <a:pt x="1750750" y="1400997"/>
                  </a:lnTo>
                  <a:lnTo>
                    <a:pt x="1753591" y="1405354"/>
                  </a:lnTo>
                  <a:lnTo>
                    <a:pt x="1756417" y="1409681"/>
                  </a:lnTo>
                  <a:lnTo>
                    <a:pt x="1759258" y="1413979"/>
                  </a:lnTo>
                  <a:lnTo>
                    <a:pt x="1762085" y="1418233"/>
                  </a:lnTo>
                  <a:lnTo>
                    <a:pt x="1764926" y="1422472"/>
                  </a:lnTo>
                  <a:lnTo>
                    <a:pt x="1767752" y="1426683"/>
                  </a:lnTo>
                  <a:lnTo>
                    <a:pt x="1770593" y="1430850"/>
                  </a:lnTo>
                  <a:lnTo>
                    <a:pt x="1773420" y="1435002"/>
                  </a:lnTo>
                  <a:lnTo>
                    <a:pt x="1776246" y="1439110"/>
                  </a:lnTo>
                  <a:lnTo>
                    <a:pt x="1779087" y="1443204"/>
                  </a:lnTo>
                  <a:lnTo>
                    <a:pt x="1781914" y="1447254"/>
                  </a:lnTo>
                  <a:lnTo>
                    <a:pt x="1784754" y="1451290"/>
                  </a:lnTo>
                  <a:lnTo>
                    <a:pt x="1787581" y="1455282"/>
                  </a:lnTo>
                  <a:lnTo>
                    <a:pt x="1790422" y="1459245"/>
                  </a:lnTo>
                  <a:lnTo>
                    <a:pt x="1793248" y="1463193"/>
                  </a:lnTo>
                  <a:lnTo>
                    <a:pt x="1796089" y="1467098"/>
                  </a:lnTo>
                  <a:lnTo>
                    <a:pt x="1798916" y="1470988"/>
                  </a:lnTo>
                  <a:lnTo>
                    <a:pt x="1801742" y="1474834"/>
                  </a:lnTo>
                  <a:lnTo>
                    <a:pt x="1804583" y="1478651"/>
                  </a:lnTo>
                  <a:lnTo>
                    <a:pt x="1807410" y="1482439"/>
                  </a:lnTo>
                  <a:lnTo>
                    <a:pt x="1810250" y="1486212"/>
                  </a:lnTo>
                  <a:lnTo>
                    <a:pt x="1813077" y="1489942"/>
                  </a:lnTo>
                  <a:lnTo>
                    <a:pt x="1815918" y="1493643"/>
                  </a:lnTo>
                  <a:lnTo>
                    <a:pt x="1818744" y="1497329"/>
                  </a:lnTo>
                  <a:lnTo>
                    <a:pt x="1821585" y="1500971"/>
                  </a:lnTo>
                  <a:lnTo>
                    <a:pt x="1824412" y="1504584"/>
                  </a:lnTo>
                  <a:lnTo>
                    <a:pt x="1827238" y="1508183"/>
                  </a:lnTo>
                  <a:lnTo>
                    <a:pt x="1830079" y="1511738"/>
                  </a:lnTo>
                  <a:lnTo>
                    <a:pt x="1832906" y="1515278"/>
                  </a:lnTo>
                  <a:lnTo>
                    <a:pt x="1835746" y="1518775"/>
                  </a:lnTo>
                  <a:lnTo>
                    <a:pt x="1838573" y="1522256"/>
                  </a:lnTo>
                  <a:lnTo>
                    <a:pt x="1841414" y="1525695"/>
                  </a:lnTo>
                  <a:lnTo>
                    <a:pt x="1844240" y="1529119"/>
                  </a:lnTo>
                  <a:lnTo>
                    <a:pt x="1847081" y="1532499"/>
                  </a:lnTo>
                  <a:lnTo>
                    <a:pt x="1849908" y="1535864"/>
                  </a:lnTo>
                  <a:lnTo>
                    <a:pt x="1852749" y="1539200"/>
                  </a:lnTo>
                  <a:lnTo>
                    <a:pt x="1855575" y="1542508"/>
                  </a:lnTo>
                  <a:lnTo>
                    <a:pt x="1858402" y="1545786"/>
                  </a:lnTo>
                  <a:lnTo>
                    <a:pt x="1861242" y="1549035"/>
                  </a:lnTo>
                  <a:lnTo>
                    <a:pt x="1864069" y="1552254"/>
                  </a:lnTo>
                  <a:lnTo>
                    <a:pt x="1866910" y="1555445"/>
                  </a:lnTo>
                  <a:lnTo>
                    <a:pt x="1869736" y="1558607"/>
                  </a:lnTo>
                  <a:lnTo>
                    <a:pt x="1872577" y="1561754"/>
                  </a:lnTo>
                  <a:lnTo>
                    <a:pt x="1875404" y="1564857"/>
                  </a:lnTo>
                  <a:lnTo>
                    <a:pt x="1878245" y="1567945"/>
                  </a:lnTo>
                  <a:lnTo>
                    <a:pt x="1881071" y="1571005"/>
                  </a:lnTo>
                  <a:lnTo>
                    <a:pt x="1883898" y="1574035"/>
                  </a:lnTo>
                  <a:lnTo>
                    <a:pt x="1886738" y="1577037"/>
                  </a:lnTo>
                  <a:lnTo>
                    <a:pt x="1889565" y="1580009"/>
                  </a:lnTo>
                  <a:lnTo>
                    <a:pt x="1892406" y="1582952"/>
                  </a:lnTo>
                  <a:lnTo>
                    <a:pt x="1895232" y="1585880"/>
                  </a:lnTo>
                  <a:lnTo>
                    <a:pt x="1898073" y="1588765"/>
                  </a:lnTo>
                  <a:lnTo>
                    <a:pt x="1900900" y="1591635"/>
                  </a:lnTo>
                  <a:lnTo>
                    <a:pt x="1903741" y="1594476"/>
                  </a:lnTo>
                  <a:lnTo>
                    <a:pt x="1906567" y="1597302"/>
                  </a:lnTo>
                  <a:lnTo>
                    <a:pt x="1909394" y="1600085"/>
                  </a:lnTo>
                  <a:lnTo>
                    <a:pt x="1912234" y="1602853"/>
                  </a:lnTo>
                  <a:lnTo>
                    <a:pt x="1915061" y="1605592"/>
                  </a:lnTo>
                  <a:lnTo>
                    <a:pt x="1917902" y="1608302"/>
                  </a:lnTo>
                  <a:lnTo>
                    <a:pt x="1920728" y="1610983"/>
                  </a:lnTo>
                  <a:lnTo>
                    <a:pt x="1923569" y="1613649"/>
                  </a:lnTo>
                  <a:lnTo>
                    <a:pt x="1926396" y="1616286"/>
                  </a:lnTo>
                  <a:lnTo>
                    <a:pt x="1929237" y="1618894"/>
                  </a:lnTo>
                  <a:lnTo>
                    <a:pt x="1932063" y="1621487"/>
                  </a:lnTo>
                  <a:lnTo>
                    <a:pt x="1934904" y="1624037"/>
                  </a:lnTo>
                  <a:lnTo>
                    <a:pt x="1937730" y="1626572"/>
                  </a:lnTo>
                  <a:lnTo>
                    <a:pt x="1940557" y="1629092"/>
                  </a:lnTo>
                  <a:lnTo>
                    <a:pt x="1943398" y="1631569"/>
                  </a:lnTo>
                  <a:lnTo>
                    <a:pt x="1946224" y="1634031"/>
                  </a:lnTo>
                  <a:lnTo>
                    <a:pt x="1949065" y="1636479"/>
                  </a:lnTo>
                  <a:lnTo>
                    <a:pt x="1951892" y="1638883"/>
                  </a:lnTo>
                  <a:lnTo>
                    <a:pt x="1954733" y="1641272"/>
                  </a:lnTo>
                  <a:lnTo>
                    <a:pt x="1957559" y="1643632"/>
                  </a:lnTo>
                  <a:lnTo>
                    <a:pt x="1960400" y="1645978"/>
                  </a:lnTo>
                  <a:lnTo>
                    <a:pt x="1963227" y="1648294"/>
                  </a:lnTo>
                  <a:lnTo>
                    <a:pt x="1966053" y="1650596"/>
                  </a:lnTo>
                  <a:lnTo>
                    <a:pt x="1968894" y="1652854"/>
                  </a:lnTo>
                  <a:lnTo>
                    <a:pt x="1971720" y="1655113"/>
                  </a:lnTo>
                  <a:lnTo>
                    <a:pt x="1974561" y="1657327"/>
                  </a:lnTo>
                  <a:lnTo>
                    <a:pt x="1977388" y="1659527"/>
                  </a:lnTo>
                  <a:lnTo>
                    <a:pt x="1980229" y="1661712"/>
                  </a:lnTo>
                  <a:lnTo>
                    <a:pt x="1983055" y="1663869"/>
                  </a:lnTo>
                  <a:lnTo>
                    <a:pt x="1985896" y="1665996"/>
                  </a:lnTo>
                  <a:lnTo>
                    <a:pt x="1988723" y="1668108"/>
                  </a:lnTo>
                  <a:lnTo>
                    <a:pt x="1991549" y="1670206"/>
                  </a:lnTo>
                  <a:lnTo>
                    <a:pt x="1994390" y="1672261"/>
                  </a:lnTo>
                  <a:lnTo>
                    <a:pt x="1997216" y="1674315"/>
                  </a:lnTo>
                  <a:lnTo>
                    <a:pt x="2000057" y="1676325"/>
                  </a:lnTo>
                  <a:lnTo>
                    <a:pt x="2002884" y="1678336"/>
                  </a:lnTo>
                  <a:lnTo>
                    <a:pt x="2005725" y="1680317"/>
                  </a:lnTo>
                  <a:lnTo>
                    <a:pt x="2008551" y="1682270"/>
                  </a:lnTo>
                  <a:lnTo>
                    <a:pt x="2011392" y="1684207"/>
                  </a:lnTo>
                  <a:lnTo>
                    <a:pt x="2014219" y="1686116"/>
                  </a:lnTo>
                  <a:lnTo>
                    <a:pt x="2017045" y="1688010"/>
                  </a:lnTo>
                  <a:lnTo>
                    <a:pt x="2019886" y="1689889"/>
                  </a:lnTo>
                  <a:lnTo>
                    <a:pt x="2022712" y="1691739"/>
                  </a:lnTo>
                  <a:lnTo>
                    <a:pt x="2025553" y="1693575"/>
                  </a:lnTo>
                  <a:lnTo>
                    <a:pt x="2028380" y="1695382"/>
                  </a:lnTo>
                  <a:lnTo>
                    <a:pt x="2031221" y="1697188"/>
                  </a:lnTo>
                  <a:lnTo>
                    <a:pt x="2034047" y="1698951"/>
                  </a:lnTo>
                  <a:lnTo>
                    <a:pt x="2036888" y="1700700"/>
                  </a:lnTo>
                  <a:lnTo>
                    <a:pt x="2039715" y="1702433"/>
                  </a:lnTo>
                  <a:lnTo>
                    <a:pt x="2042556" y="1704152"/>
                  </a:lnTo>
                  <a:lnTo>
                    <a:pt x="2045382" y="1705842"/>
                  </a:lnTo>
                  <a:lnTo>
                    <a:pt x="2048208" y="1707518"/>
                  </a:lnTo>
                  <a:lnTo>
                    <a:pt x="2051049" y="1709179"/>
                  </a:lnTo>
                  <a:lnTo>
                    <a:pt x="2053876" y="1710810"/>
                  </a:lnTo>
                  <a:lnTo>
                    <a:pt x="2056717" y="1712428"/>
                  </a:lnTo>
                  <a:lnTo>
                    <a:pt x="2059543" y="1714030"/>
                  </a:lnTo>
                  <a:lnTo>
                    <a:pt x="2062384" y="1715604"/>
                  </a:lnTo>
                  <a:lnTo>
                    <a:pt x="2065211" y="1717163"/>
                  </a:lnTo>
                  <a:lnTo>
                    <a:pt x="2068052" y="1718707"/>
                  </a:lnTo>
                  <a:lnTo>
                    <a:pt x="2070878" y="1720237"/>
                  </a:lnTo>
                  <a:lnTo>
                    <a:pt x="2073704" y="1721737"/>
                  </a:lnTo>
                  <a:lnTo>
                    <a:pt x="2076545" y="1723238"/>
                  </a:lnTo>
                  <a:lnTo>
                    <a:pt x="2079372" y="1724709"/>
                  </a:lnTo>
                  <a:lnTo>
                    <a:pt x="2082213" y="1726152"/>
                  </a:lnTo>
                  <a:lnTo>
                    <a:pt x="2085039" y="1727594"/>
                  </a:lnTo>
                  <a:lnTo>
                    <a:pt x="2087880" y="1729007"/>
                  </a:lnTo>
                  <a:lnTo>
                    <a:pt x="2090707" y="1730420"/>
                  </a:lnTo>
                  <a:lnTo>
                    <a:pt x="2093548" y="1731805"/>
                  </a:lnTo>
                  <a:lnTo>
                    <a:pt x="2096374" y="1733174"/>
                  </a:lnTo>
                  <a:lnTo>
                    <a:pt x="2099201" y="1734529"/>
                  </a:lnTo>
                  <a:lnTo>
                    <a:pt x="2102041" y="1735855"/>
                  </a:lnTo>
                  <a:lnTo>
                    <a:pt x="2104868" y="1737181"/>
                  </a:lnTo>
                  <a:lnTo>
                    <a:pt x="2107709" y="1738477"/>
                  </a:lnTo>
                  <a:lnTo>
                    <a:pt x="2110535" y="1739774"/>
                  </a:lnTo>
                  <a:lnTo>
                    <a:pt x="2113376" y="1741041"/>
                  </a:lnTo>
                  <a:lnTo>
                    <a:pt x="2116203" y="1742294"/>
                  </a:lnTo>
                  <a:lnTo>
                    <a:pt x="2119044" y="1743533"/>
                  </a:lnTo>
                  <a:lnTo>
                    <a:pt x="2121870" y="1744757"/>
                  </a:lnTo>
                  <a:lnTo>
                    <a:pt x="2124711" y="1745966"/>
                  </a:lnTo>
                  <a:lnTo>
                    <a:pt x="2127537" y="1747161"/>
                  </a:lnTo>
                  <a:lnTo>
                    <a:pt x="2130364" y="1748341"/>
                  </a:lnTo>
                  <a:lnTo>
                    <a:pt x="2133205" y="1749506"/>
                  </a:lnTo>
                  <a:lnTo>
                    <a:pt x="2136031" y="1750657"/>
                  </a:lnTo>
                  <a:lnTo>
                    <a:pt x="2138872" y="1751793"/>
                  </a:lnTo>
                  <a:lnTo>
                    <a:pt x="2141699" y="1752915"/>
                  </a:lnTo>
                  <a:lnTo>
                    <a:pt x="2144540" y="1754008"/>
                  </a:lnTo>
                  <a:lnTo>
                    <a:pt x="2147366" y="1755101"/>
                  </a:lnTo>
                  <a:lnTo>
                    <a:pt x="2150207" y="1756179"/>
                  </a:lnTo>
                  <a:lnTo>
                    <a:pt x="2153033" y="1757242"/>
                  </a:lnTo>
                  <a:lnTo>
                    <a:pt x="2155860" y="1758291"/>
                  </a:lnTo>
                  <a:lnTo>
                    <a:pt x="2158701" y="1759326"/>
                  </a:lnTo>
                  <a:lnTo>
                    <a:pt x="2161527" y="1760360"/>
                  </a:lnTo>
                  <a:lnTo>
                    <a:pt x="2164368" y="1761366"/>
                  </a:lnTo>
                  <a:lnTo>
                    <a:pt x="2167195" y="1762356"/>
                  </a:lnTo>
                  <a:lnTo>
                    <a:pt x="2170036" y="1763347"/>
                  </a:lnTo>
                  <a:lnTo>
                    <a:pt x="2172862" y="1764308"/>
                  </a:lnTo>
                  <a:lnTo>
                    <a:pt x="2175703" y="1765270"/>
                  </a:lnTo>
                  <a:lnTo>
                    <a:pt x="2178530" y="1766217"/>
                  </a:lnTo>
                  <a:lnTo>
                    <a:pt x="2181356" y="1767149"/>
                  </a:lnTo>
                  <a:lnTo>
                    <a:pt x="2184197" y="1768067"/>
                  </a:lnTo>
                  <a:lnTo>
                    <a:pt x="2187023" y="1768971"/>
                  </a:lnTo>
                  <a:lnTo>
                    <a:pt x="2189864" y="1769859"/>
                  </a:lnTo>
                  <a:lnTo>
                    <a:pt x="2192691" y="1770748"/>
                  </a:lnTo>
                  <a:lnTo>
                    <a:pt x="2195532" y="1771622"/>
                  </a:lnTo>
                  <a:lnTo>
                    <a:pt x="2198358" y="1772482"/>
                  </a:lnTo>
                  <a:lnTo>
                    <a:pt x="2201199" y="1773327"/>
                  </a:lnTo>
                  <a:lnTo>
                    <a:pt x="2204026" y="1774157"/>
                  </a:lnTo>
                  <a:lnTo>
                    <a:pt x="2206852" y="1774988"/>
                  </a:lnTo>
                  <a:lnTo>
                    <a:pt x="2209693" y="1775789"/>
                  </a:lnTo>
                  <a:lnTo>
                    <a:pt x="2212519" y="1776590"/>
                  </a:lnTo>
                  <a:lnTo>
                    <a:pt x="2215360" y="1777392"/>
                  </a:lnTo>
                  <a:lnTo>
                    <a:pt x="2218187" y="1778164"/>
                  </a:lnTo>
                  <a:lnTo>
                    <a:pt x="2221028" y="1778936"/>
                  </a:lnTo>
                  <a:lnTo>
                    <a:pt x="2223854" y="1779693"/>
                  </a:lnTo>
                  <a:lnTo>
                    <a:pt x="2226695" y="1780436"/>
                  </a:lnTo>
                  <a:lnTo>
                    <a:pt x="2229522" y="1781180"/>
                  </a:lnTo>
                  <a:lnTo>
                    <a:pt x="2232362" y="1781908"/>
                  </a:lnTo>
                  <a:lnTo>
                    <a:pt x="2235189" y="1782622"/>
                  </a:lnTo>
                  <a:lnTo>
                    <a:pt x="2238015" y="1783321"/>
                  </a:lnTo>
                  <a:lnTo>
                    <a:pt x="2240856" y="1784020"/>
                  </a:lnTo>
                  <a:lnTo>
                    <a:pt x="2243683" y="1784705"/>
                  </a:lnTo>
                  <a:lnTo>
                    <a:pt x="2246524" y="1785375"/>
                  </a:lnTo>
                  <a:lnTo>
                    <a:pt x="2249350" y="1786046"/>
                  </a:lnTo>
                  <a:lnTo>
                    <a:pt x="2252191" y="1786701"/>
                  </a:lnTo>
                  <a:lnTo>
                    <a:pt x="2255018" y="1787357"/>
                  </a:lnTo>
                  <a:lnTo>
                    <a:pt x="2257858" y="1787983"/>
                  </a:lnTo>
                  <a:lnTo>
                    <a:pt x="2260685" y="1788624"/>
                  </a:lnTo>
                  <a:lnTo>
                    <a:pt x="2263511" y="1789236"/>
                  </a:lnTo>
                  <a:lnTo>
                    <a:pt x="2266352" y="1789848"/>
                  </a:lnTo>
                  <a:lnTo>
                    <a:pt x="2269179" y="1790445"/>
                  </a:lnTo>
                  <a:lnTo>
                    <a:pt x="2272020" y="1791043"/>
                  </a:lnTo>
                  <a:lnTo>
                    <a:pt x="2274846" y="1791625"/>
                  </a:lnTo>
                  <a:lnTo>
                    <a:pt x="2277687" y="1792208"/>
                  </a:lnTo>
                  <a:lnTo>
                    <a:pt x="2280514" y="1792777"/>
                  </a:lnTo>
                  <a:lnTo>
                    <a:pt x="2283354" y="1793330"/>
                  </a:lnTo>
                  <a:lnTo>
                    <a:pt x="2286181" y="1793884"/>
                  </a:lnTo>
                  <a:lnTo>
                    <a:pt x="2289007" y="1794423"/>
                  </a:lnTo>
                  <a:lnTo>
                    <a:pt x="2291848" y="1794962"/>
                  </a:lnTo>
                  <a:lnTo>
                    <a:pt x="2294675" y="1795486"/>
                  </a:lnTo>
                  <a:lnTo>
                    <a:pt x="2297516" y="1795996"/>
                  </a:lnTo>
                  <a:lnTo>
                    <a:pt x="2300342" y="1796506"/>
                  </a:lnTo>
                  <a:lnTo>
                    <a:pt x="2303183" y="1797016"/>
                  </a:lnTo>
                  <a:lnTo>
                    <a:pt x="2306010" y="1797511"/>
                  </a:lnTo>
                  <a:lnTo>
                    <a:pt x="2308850" y="1797992"/>
                  </a:lnTo>
                  <a:lnTo>
                    <a:pt x="2311677" y="1798473"/>
                  </a:lnTo>
                  <a:lnTo>
                    <a:pt x="2314503" y="1798954"/>
                  </a:lnTo>
                  <a:lnTo>
                    <a:pt x="2317344" y="1799420"/>
                  </a:lnTo>
                  <a:lnTo>
                    <a:pt x="2320171" y="1799872"/>
                  </a:lnTo>
                  <a:lnTo>
                    <a:pt x="2323012" y="1800323"/>
                  </a:lnTo>
                  <a:lnTo>
                    <a:pt x="2325838" y="1800775"/>
                  </a:lnTo>
                  <a:lnTo>
                    <a:pt x="2328679" y="1801212"/>
                  </a:lnTo>
                  <a:lnTo>
                    <a:pt x="2331506" y="1801634"/>
                  </a:lnTo>
                  <a:lnTo>
                    <a:pt x="2334346" y="1802072"/>
                  </a:lnTo>
                  <a:lnTo>
                    <a:pt x="2337173" y="1802480"/>
                  </a:lnTo>
                  <a:lnTo>
                    <a:pt x="2340014" y="1802902"/>
                  </a:lnTo>
                  <a:lnTo>
                    <a:pt x="2342840" y="1803295"/>
                  </a:lnTo>
                  <a:lnTo>
                    <a:pt x="2345667" y="1803703"/>
                  </a:lnTo>
                  <a:lnTo>
                    <a:pt x="2348508" y="1804097"/>
                  </a:lnTo>
                  <a:lnTo>
                    <a:pt x="2351334" y="1804476"/>
                  </a:lnTo>
                  <a:lnTo>
                    <a:pt x="2354175" y="1804854"/>
                  </a:lnTo>
                  <a:lnTo>
                    <a:pt x="2357002" y="1805233"/>
                  </a:lnTo>
                  <a:lnTo>
                    <a:pt x="2359843" y="1805597"/>
                  </a:lnTo>
                  <a:lnTo>
                    <a:pt x="2362669" y="1805962"/>
                  </a:lnTo>
                  <a:lnTo>
                    <a:pt x="2365510" y="1806311"/>
                  </a:lnTo>
                  <a:lnTo>
                    <a:pt x="2368336" y="1806661"/>
                  </a:lnTo>
                  <a:lnTo>
                    <a:pt x="2371163" y="1807011"/>
                  </a:lnTo>
                  <a:lnTo>
                    <a:pt x="2374004" y="1807346"/>
                  </a:lnTo>
                  <a:lnTo>
                    <a:pt x="2376830" y="1807681"/>
                  </a:lnTo>
                  <a:lnTo>
                    <a:pt x="2379671" y="1808016"/>
                  </a:lnTo>
                  <a:lnTo>
                    <a:pt x="2382498" y="1808336"/>
                  </a:lnTo>
                  <a:lnTo>
                    <a:pt x="2385339" y="1808657"/>
                  </a:lnTo>
                  <a:lnTo>
                    <a:pt x="2388165" y="1808963"/>
                  </a:lnTo>
                  <a:lnTo>
                    <a:pt x="2391006" y="1809283"/>
                  </a:lnTo>
                  <a:lnTo>
                    <a:pt x="2393832" y="1809575"/>
                  </a:lnTo>
                  <a:lnTo>
                    <a:pt x="2396659" y="1809881"/>
                  </a:lnTo>
                  <a:lnTo>
                    <a:pt x="2399500" y="1810172"/>
                  </a:lnTo>
                  <a:lnTo>
                    <a:pt x="2402326" y="1810463"/>
                  </a:lnTo>
                  <a:lnTo>
                    <a:pt x="2405167" y="1810740"/>
                  </a:lnTo>
                  <a:lnTo>
                    <a:pt x="2407994" y="1811017"/>
                  </a:lnTo>
                  <a:lnTo>
                    <a:pt x="2410835" y="1811294"/>
                  </a:lnTo>
                  <a:lnTo>
                    <a:pt x="2413661" y="1811571"/>
                  </a:lnTo>
                  <a:lnTo>
                    <a:pt x="2416502" y="1811833"/>
                  </a:lnTo>
                  <a:lnTo>
                    <a:pt x="2419328" y="1812095"/>
                  </a:lnTo>
                  <a:lnTo>
                    <a:pt x="2422169" y="1812343"/>
                  </a:lnTo>
                  <a:lnTo>
                    <a:pt x="2424996" y="1812605"/>
                  </a:lnTo>
                  <a:lnTo>
                    <a:pt x="2427822" y="1812853"/>
                  </a:lnTo>
                  <a:lnTo>
                    <a:pt x="2430663" y="1813086"/>
                  </a:lnTo>
                  <a:lnTo>
                    <a:pt x="2433490" y="1813334"/>
                  </a:lnTo>
                  <a:lnTo>
                    <a:pt x="2436331" y="1813567"/>
                  </a:lnTo>
                  <a:lnTo>
                    <a:pt x="2439157" y="1813800"/>
                  </a:lnTo>
                  <a:lnTo>
                    <a:pt x="2441998" y="1814018"/>
                  </a:lnTo>
                  <a:lnTo>
                    <a:pt x="2444824" y="1814251"/>
                  </a:lnTo>
                  <a:lnTo>
                    <a:pt x="2447665" y="1814470"/>
                  </a:lnTo>
                  <a:lnTo>
                    <a:pt x="2450492" y="1814689"/>
                  </a:lnTo>
                  <a:lnTo>
                    <a:pt x="2453318" y="1814893"/>
                  </a:lnTo>
                  <a:lnTo>
                    <a:pt x="2456159" y="1815096"/>
                  </a:lnTo>
                  <a:lnTo>
                    <a:pt x="2458986" y="1815300"/>
                  </a:lnTo>
                  <a:lnTo>
                    <a:pt x="2461827" y="1815504"/>
                  </a:lnTo>
                  <a:lnTo>
                    <a:pt x="2464653" y="1815708"/>
                  </a:lnTo>
                  <a:lnTo>
                    <a:pt x="2467494" y="1815898"/>
                  </a:lnTo>
                  <a:lnTo>
                    <a:pt x="2470320" y="1816087"/>
                  </a:lnTo>
                  <a:lnTo>
                    <a:pt x="2473161" y="1816277"/>
                  </a:lnTo>
                  <a:lnTo>
                    <a:pt x="2475988" y="1816466"/>
                  </a:lnTo>
                  <a:lnTo>
                    <a:pt x="2478814" y="1816641"/>
                  </a:lnTo>
                  <a:lnTo>
                    <a:pt x="2481655" y="1816830"/>
                  </a:lnTo>
                  <a:lnTo>
                    <a:pt x="2484482" y="1817005"/>
                  </a:lnTo>
                  <a:lnTo>
                    <a:pt x="2487323" y="1817165"/>
                  </a:lnTo>
                  <a:lnTo>
                    <a:pt x="2490149" y="1817340"/>
                  </a:lnTo>
                  <a:lnTo>
                    <a:pt x="2492990" y="1817500"/>
                  </a:lnTo>
                  <a:lnTo>
                    <a:pt x="2495816" y="1817675"/>
                  </a:lnTo>
                  <a:lnTo>
                    <a:pt x="2498657" y="1817835"/>
                  </a:lnTo>
                  <a:lnTo>
                    <a:pt x="2501484" y="1817981"/>
                  </a:lnTo>
                  <a:lnTo>
                    <a:pt x="2504310" y="1818141"/>
                  </a:lnTo>
                  <a:lnTo>
                    <a:pt x="2507151" y="1818287"/>
                  </a:lnTo>
                  <a:lnTo>
                    <a:pt x="2509978" y="1818447"/>
                  </a:lnTo>
                  <a:lnTo>
                    <a:pt x="2512819" y="1818593"/>
                  </a:lnTo>
                  <a:lnTo>
                    <a:pt x="2515645" y="1818724"/>
                  </a:lnTo>
                  <a:lnTo>
                    <a:pt x="2518486" y="1818870"/>
                  </a:lnTo>
                  <a:lnTo>
                    <a:pt x="2521313" y="1819016"/>
                  </a:lnTo>
                  <a:lnTo>
                    <a:pt x="2524153" y="1819147"/>
                  </a:lnTo>
                  <a:lnTo>
                    <a:pt x="2526980" y="1819278"/>
                  </a:lnTo>
                  <a:lnTo>
                    <a:pt x="2529821" y="1819409"/>
                  </a:lnTo>
                  <a:lnTo>
                    <a:pt x="2532647" y="1819540"/>
                  </a:lnTo>
                  <a:lnTo>
                    <a:pt x="2535474" y="1819671"/>
                  </a:lnTo>
                  <a:lnTo>
                    <a:pt x="2538315" y="1819788"/>
                  </a:lnTo>
                  <a:lnTo>
                    <a:pt x="2541141" y="1819919"/>
                  </a:lnTo>
                  <a:lnTo>
                    <a:pt x="2543982" y="1820035"/>
                  </a:lnTo>
                  <a:lnTo>
                    <a:pt x="2546809" y="1820152"/>
                  </a:lnTo>
                  <a:lnTo>
                    <a:pt x="2549649" y="1820268"/>
                  </a:lnTo>
                  <a:lnTo>
                    <a:pt x="2552476" y="1820371"/>
                  </a:lnTo>
                  <a:lnTo>
                    <a:pt x="2555317" y="1820487"/>
                  </a:lnTo>
                  <a:lnTo>
                    <a:pt x="2558143" y="1820589"/>
                  </a:lnTo>
                  <a:lnTo>
                    <a:pt x="2560970" y="1820706"/>
                  </a:lnTo>
                  <a:lnTo>
                    <a:pt x="2563811" y="1820808"/>
                  </a:lnTo>
                  <a:lnTo>
                    <a:pt x="2566637" y="1820910"/>
                  </a:lnTo>
                  <a:lnTo>
                    <a:pt x="2569478" y="1821012"/>
                  </a:lnTo>
                  <a:lnTo>
                    <a:pt x="2572305" y="1821113"/>
                  </a:lnTo>
                  <a:lnTo>
                    <a:pt x="2575145" y="1821201"/>
                  </a:lnTo>
                  <a:lnTo>
                    <a:pt x="2577972" y="1821303"/>
                  </a:lnTo>
                  <a:lnTo>
                    <a:pt x="2580813" y="1821390"/>
                  </a:lnTo>
                  <a:lnTo>
                    <a:pt x="2583639" y="1821492"/>
                  </a:lnTo>
                  <a:lnTo>
                    <a:pt x="2586466" y="1821580"/>
                  </a:lnTo>
                  <a:lnTo>
                    <a:pt x="2589307" y="1821667"/>
                  </a:lnTo>
                  <a:lnTo>
                    <a:pt x="2592133" y="1821755"/>
                  </a:lnTo>
                  <a:lnTo>
                    <a:pt x="2594974" y="1821842"/>
                  </a:lnTo>
                  <a:lnTo>
                    <a:pt x="2597801" y="1821915"/>
                  </a:lnTo>
                  <a:lnTo>
                    <a:pt x="2600641" y="1822002"/>
                  </a:lnTo>
                  <a:lnTo>
                    <a:pt x="2603468" y="1822090"/>
                  </a:lnTo>
                  <a:lnTo>
                    <a:pt x="2606309" y="1822163"/>
                  </a:lnTo>
                  <a:lnTo>
                    <a:pt x="2609135" y="1822235"/>
                  </a:lnTo>
                  <a:lnTo>
                    <a:pt x="2611976" y="1822308"/>
                  </a:lnTo>
                  <a:lnTo>
                    <a:pt x="2614803" y="1822396"/>
                  </a:lnTo>
                  <a:lnTo>
                    <a:pt x="2617629" y="1822468"/>
                  </a:lnTo>
                  <a:lnTo>
                    <a:pt x="2620470" y="1822527"/>
                  </a:lnTo>
                  <a:lnTo>
                    <a:pt x="2623297" y="1822600"/>
                  </a:lnTo>
                  <a:lnTo>
                    <a:pt x="2626137" y="1822672"/>
                  </a:lnTo>
                  <a:lnTo>
                    <a:pt x="2628964" y="1822745"/>
                  </a:lnTo>
                  <a:lnTo>
                    <a:pt x="2631805" y="1822804"/>
                  </a:lnTo>
                  <a:lnTo>
                    <a:pt x="2634631" y="1822862"/>
                  </a:lnTo>
                  <a:lnTo>
                    <a:pt x="2637472" y="1822935"/>
                  </a:lnTo>
                  <a:lnTo>
                    <a:pt x="2640299" y="1822993"/>
                  </a:lnTo>
                  <a:lnTo>
                    <a:pt x="2643125" y="1823051"/>
                  </a:lnTo>
                  <a:lnTo>
                    <a:pt x="2645966" y="1823109"/>
                  </a:lnTo>
                  <a:lnTo>
                    <a:pt x="2648793" y="1823168"/>
                  </a:lnTo>
                  <a:lnTo>
                    <a:pt x="2651633" y="1823226"/>
                  </a:lnTo>
                  <a:lnTo>
                    <a:pt x="2654460" y="1823284"/>
                  </a:lnTo>
                  <a:lnTo>
                    <a:pt x="2657301" y="1823343"/>
                  </a:lnTo>
                  <a:lnTo>
                    <a:pt x="2660127" y="1823401"/>
                  </a:lnTo>
                  <a:lnTo>
                    <a:pt x="2662968" y="1823445"/>
                  </a:lnTo>
                  <a:lnTo>
                    <a:pt x="2665795" y="1823503"/>
                  </a:lnTo>
                  <a:lnTo>
                    <a:pt x="2668621" y="1823547"/>
                  </a:lnTo>
                  <a:lnTo>
                    <a:pt x="2671462" y="1823605"/>
                  </a:lnTo>
                  <a:lnTo>
                    <a:pt x="2674289" y="1823649"/>
                  </a:lnTo>
                  <a:lnTo>
                    <a:pt x="2677130" y="1823692"/>
                  </a:lnTo>
                  <a:lnTo>
                    <a:pt x="2679956" y="1823751"/>
                  </a:lnTo>
                  <a:lnTo>
                    <a:pt x="2682797" y="1823794"/>
                  </a:lnTo>
                  <a:lnTo>
                    <a:pt x="2685623" y="1823838"/>
                  </a:lnTo>
                  <a:lnTo>
                    <a:pt x="2688464" y="1823882"/>
                  </a:lnTo>
                  <a:lnTo>
                    <a:pt x="2691291" y="1823925"/>
                  </a:lnTo>
                  <a:lnTo>
                    <a:pt x="2694117" y="1823969"/>
                  </a:lnTo>
                  <a:lnTo>
                    <a:pt x="2696958" y="1824013"/>
                  </a:lnTo>
                  <a:lnTo>
                    <a:pt x="2699785" y="1824042"/>
                  </a:lnTo>
                  <a:lnTo>
                    <a:pt x="2702626" y="1824086"/>
                  </a:lnTo>
                  <a:lnTo>
                    <a:pt x="2705452" y="1824129"/>
                  </a:lnTo>
                  <a:lnTo>
                    <a:pt x="2708293" y="1824159"/>
                  </a:lnTo>
                  <a:lnTo>
                    <a:pt x="2711119" y="1824202"/>
                  </a:lnTo>
                  <a:lnTo>
                    <a:pt x="2713960" y="1824231"/>
                  </a:lnTo>
                  <a:lnTo>
                    <a:pt x="2716787" y="1824275"/>
                  </a:lnTo>
                  <a:lnTo>
                    <a:pt x="2719628" y="1824304"/>
                  </a:lnTo>
                  <a:lnTo>
                    <a:pt x="2722454" y="1824348"/>
                  </a:lnTo>
                  <a:lnTo>
                    <a:pt x="2725281" y="1824377"/>
                  </a:lnTo>
                  <a:lnTo>
                    <a:pt x="2728122" y="1824406"/>
                  </a:lnTo>
                  <a:lnTo>
                    <a:pt x="2730948" y="1824435"/>
                  </a:lnTo>
                  <a:lnTo>
                    <a:pt x="2733789" y="1824464"/>
                  </a:lnTo>
                  <a:lnTo>
                    <a:pt x="2736615" y="1824508"/>
                  </a:lnTo>
                  <a:lnTo>
                    <a:pt x="2739456" y="1824537"/>
                  </a:lnTo>
                  <a:lnTo>
                    <a:pt x="2742283" y="1824566"/>
                  </a:lnTo>
                  <a:lnTo>
                    <a:pt x="2745124" y="1824595"/>
                  </a:lnTo>
                  <a:lnTo>
                    <a:pt x="2747950" y="1824625"/>
                  </a:lnTo>
                  <a:lnTo>
                    <a:pt x="2750777" y="1824654"/>
                  </a:lnTo>
                  <a:lnTo>
                    <a:pt x="2753618" y="1824668"/>
                  </a:lnTo>
                  <a:lnTo>
                    <a:pt x="2756444" y="1824698"/>
                  </a:lnTo>
                  <a:lnTo>
                    <a:pt x="2759285" y="1824727"/>
                  </a:lnTo>
                  <a:lnTo>
                    <a:pt x="2762111" y="1824756"/>
                  </a:lnTo>
                  <a:lnTo>
                    <a:pt x="2764952" y="1824770"/>
                  </a:lnTo>
                  <a:lnTo>
                    <a:pt x="2767779" y="1824799"/>
                  </a:lnTo>
                  <a:lnTo>
                    <a:pt x="2770620" y="1824829"/>
                  </a:lnTo>
                  <a:lnTo>
                    <a:pt x="2773446" y="1824843"/>
                  </a:lnTo>
                  <a:lnTo>
                    <a:pt x="2776273" y="1824872"/>
                  </a:lnTo>
                  <a:lnTo>
                    <a:pt x="2779114" y="1824887"/>
                  </a:lnTo>
                  <a:lnTo>
                    <a:pt x="2781940" y="1824916"/>
                  </a:lnTo>
                  <a:lnTo>
                    <a:pt x="2784781" y="1824931"/>
                  </a:lnTo>
                  <a:lnTo>
                    <a:pt x="2787607" y="1824960"/>
                  </a:lnTo>
                  <a:lnTo>
                    <a:pt x="2790448" y="1824974"/>
                  </a:lnTo>
                  <a:lnTo>
                    <a:pt x="2793275" y="1825003"/>
                  </a:lnTo>
                  <a:lnTo>
                    <a:pt x="2796116" y="1825018"/>
                  </a:lnTo>
                  <a:lnTo>
                    <a:pt x="2798942" y="1825033"/>
                  </a:lnTo>
                  <a:lnTo>
                    <a:pt x="2801783" y="1825062"/>
                  </a:lnTo>
                  <a:lnTo>
                    <a:pt x="2804610" y="1825076"/>
                  </a:lnTo>
                  <a:lnTo>
                    <a:pt x="2807436" y="1825091"/>
                  </a:lnTo>
                  <a:lnTo>
                    <a:pt x="2810277" y="1825106"/>
                  </a:lnTo>
                  <a:lnTo>
                    <a:pt x="2813103" y="1825120"/>
                  </a:lnTo>
                  <a:lnTo>
                    <a:pt x="2815944" y="1825149"/>
                  </a:lnTo>
                  <a:lnTo>
                    <a:pt x="2818771" y="1825164"/>
                  </a:lnTo>
                  <a:lnTo>
                    <a:pt x="2821612" y="1825178"/>
                  </a:lnTo>
                  <a:lnTo>
                    <a:pt x="2824438" y="1825193"/>
                  </a:lnTo>
                  <a:lnTo>
                    <a:pt x="2827279" y="1825207"/>
                  </a:lnTo>
                  <a:lnTo>
                    <a:pt x="2830106" y="1825222"/>
                  </a:lnTo>
                </a:path>
              </a:pathLst>
            </a:custGeom>
            <a:noFill/>
            <a:ln w="17478" cap="rnd">
              <a:solidFill>
                <a:srgbClr val="0000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 128">
              <a:extLst>
                <a:ext uri="{FF2B5EF4-FFF2-40B4-BE49-F238E27FC236}">
                  <a16:creationId xmlns:a16="http://schemas.microsoft.com/office/drawing/2014/main" id="{3D581412-8AB8-D6C3-74BB-8E82EC1D0808}"/>
                </a:ext>
              </a:extLst>
            </p:cNvPr>
            <p:cNvSpPr/>
            <p:nvPr/>
          </p:nvSpPr>
          <p:spPr>
            <a:xfrm>
              <a:off x="4393494" y="2047283"/>
              <a:ext cx="2830105" cy="1825833"/>
            </a:xfrm>
            <a:custGeom>
              <a:avLst/>
              <a:gdLst>
                <a:gd name="connsiteX0" fmla="*/ 0 w 2830105"/>
                <a:gd name="connsiteY0" fmla="*/ 1825834 h 1825833"/>
                <a:gd name="connsiteX1" fmla="*/ 2832 w 2830105"/>
                <a:gd name="connsiteY1" fmla="*/ 1825834 h 1825833"/>
                <a:gd name="connsiteX2" fmla="*/ 5666 w 2830105"/>
                <a:gd name="connsiteY2" fmla="*/ 1825834 h 1825833"/>
                <a:gd name="connsiteX3" fmla="*/ 8498 w 2830105"/>
                <a:gd name="connsiteY3" fmla="*/ 1825834 h 1825833"/>
                <a:gd name="connsiteX4" fmla="*/ 11332 w 2830105"/>
                <a:gd name="connsiteY4" fmla="*/ 1825834 h 1825833"/>
                <a:gd name="connsiteX5" fmla="*/ 14164 w 2830105"/>
                <a:gd name="connsiteY5" fmla="*/ 1825834 h 1825833"/>
                <a:gd name="connsiteX6" fmla="*/ 16998 w 2830105"/>
                <a:gd name="connsiteY6" fmla="*/ 1825834 h 1825833"/>
                <a:gd name="connsiteX7" fmla="*/ 19830 w 2830105"/>
                <a:gd name="connsiteY7" fmla="*/ 1825834 h 1825833"/>
                <a:gd name="connsiteX8" fmla="*/ 22664 w 2830105"/>
                <a:gd name="connsiteY8" fmla="*/ 1825834 h 1825833"/>
                <a:gd name="connsiteX9" fmla="*/ 25496 w 2830105"/>
                <a:gd name="connsiteY9" fmla="*/ 1825834 h 1825833"/>
                <a:gd name="connsiteX10" fmla="*/ 28330 w 2830105"/>
                <a:gd name="connsiteY10" fmla="*/ 1825834 h 1825833"/>
                <a:gd name="connsiteX11" fmla="*/ 31162 w 2830105"/>
                <a:gd name="connsiteY11" fmla="*/ 1825834 h 1825833"/>
                <a:gd name="connsiteX12" fmla="*/ 33996 w 2830105"/>
                <a:gd name="connsiteY12" fmla="*/ 1825834 h 1825833"/>
                <a:gd name="connsiteX13" fmla="*/ 36828 w 2830105"/>
                <a:gd name="connsiteY13" fmla="*/ 1825834 h 1825833"/>
                <a:gd name="connsiteX14" fmla="*/ 39662 w 2830105"/>
                <a:gd name="connsiteY14" fmla="*/ 1825834 h 1825833"/>
                <a:gd name="connsiteX15" fmla="*/ 42494 w 2830105"/>
                <a:gd name="connsiteY15" fmla="*/ 1825834 h 1825833"/>
                <a:gd name="connsiteX16" fmla="*/ 45326 w 2830105"/>
                <a:gd name="connsiteY16" fmla="*/ 1825834 h 1825833"/>
                <a:gd name="connsiteX17" fmla="*/ 48160 w 2830105"/>
                <a:gd name="connsiteY17" fmla="*/ 1825834 h 1825833"/>
                <a:gd name="connsiteX18" fmla="*/ 50992 w 2830105"/>
                <a:gd name="connsiteY18" fmla="*/ 1825834 h 1825833"/>
                <a:gd name="connsiteX19" fmla="*/ 53826 w 2830105"/>
                <a:gd name="connsiteY19" fmla="*/ 1825834 h 1825833"/>
                <a:gd name="connsiteX20" fmla="*/ 56658 w 2830105"/>
                <a:gd name="connsiteY20" fmla="*/ 1825834 h 1825833"/>
                <a:gd name="connsiteX21" fmla="*/ 59492 w 2830105"/>
                <a:gd name="connsiteY21" fmla="*/ 1825834 h 1825833"/>
                <a:gd name="connsiteX22" fmla="*/ 62324 w 2830105"/>
                <a:gd name="connsiteY22" fmla="*/ 1825834 h 1825833"/>
                <a:gd name="connsiteX23" fmla="*/ 65158 w 2830105"/>
                <a:gd name="connsiteY23" fmla="*/ 1825834 h 1825833"/>
                <a:gd name="connsiteX24" fmla="*/ 67990 w 2830105"/>
                <a:gd name="connsiteY24" fmla="*/ 1825834 h 1825833"/>
                <a:gd name="connsiteX25" fmla="*/ 70824 w 2830105"/>
                <a:gd name="connsiteY25" fmla="*/ 1825834 h 1825833"/>
                <a:gd name="connsiteX26" fmla="*/ 73656 w 2830105"/>
                <a:gd name="connsiteY26" fmla="*/ 1825834 h 1825833"/>
                <a:gd name="connsiteX27" fmla="*/ 76490 w 2830105"/>
                <a:gd name="connsiteY27" fmla="*/ 1825834 h 1825833"/>
                <a:gd name="connsiteX28" fmla="*/ 79322 w 2830105"/>
                <a:gd name="connsiteY28" fmla="*/ 1825834 h 1825833"/>
                <a:gd name="connsiteX29" fmla="*/ 82155 w 2830105"/>
                <a:gd name="connsiteY29" fmla="*/ 1825834 h 1825833"/>
                <a:gd name="connsiteX30" fmla="*/ 84988 w 2830105"/>
                <a:gd name="connsiteY30" fmla="*/ 1825834 h 1825833"/>
                <a:gd name="connsiteX31" fmla="*/ 87821 w 2830105"/>
                <a:gd name="connsiteY31" fmla="*/ 1825834 h 1825833"/>
                <a:gd name="connsiteX32" fmla="*/ 90654 w 2830105"/>
                <a:gd name="connsiteY32" fmla="*/ 1825834 h 1825833"/>
                <a:gd name="connsiteX33" fmla="*/ 93487 w 2830105"/>
                <a:gd name="connsiteY33" fmla="*/ 1825834 h 1825833"/>
                <a:gd name="connsiteX34" fmla="*/ 96320 w 2830105"/>
                <a:gd name="connsiteY34" fmla="*/ 1825834 h 1825833"/>
                <a:gd name="connsiteX35" fmla="*/ 99153 w 2830105"/>
                <a:gd name="connsiteY35" fmla="*/ 1825834 h 1825833"/>
                <a:gd name="connsiteX36" fmla="*/ 101986 w 2830105"/>
                <a:gd name="connsiteY36" fmla="*/ 1825834 h 1825833"/>
                <a:gd name="connsiteX37" fmla="*/ 104819 w 2830105"/>
                <a:gd name="connsiteY37" fmla="*/ 1825834 h 1825833"/>
                <a:gd name="connsiteX38" fmla="*/ 107651 w 2830105"/>
                <a:gd name="connsiteY38" fmla="*/ 1825834 h 1825833"/>
                <a:gd name="connsiteX39" fmla="*/ 110484 w 2830105"/>
                <a:gd name="connsiteY39" fmla="*/ 1825834 h 1825833"/>
                <a:gd name="connsiteX40" fmla="*/ 113317 w 2830105"/>
                <a:gd name="connsiteY40" fmla="*/ 1825834 h 1825833"/>
                <a:gd name="connsiteX41" fmla="*/ 116150 w 2830105"/>
                <a:gd name="connsiteY41" fmla="*/ 1825834 h 1825833"/>
                <a:gd name="connsiteX42" fmla="*/ 118983 w 2830105"/>
                <a:gd name="connsiteY42" fmla="*/ 1825834 h 1825833"/>
                <a:gd name="connsiteX43" fmla="*/ 121816 w 2830105"/>
                <a:gd name="connsiteY43" fmla="*/ 1825834 h 1825833"/>
                <a:gd name="connsiteX44" fmla="*/ 124649 w 2830105"/>
                <a:gd name="connsiteY44" fmla="*/ 1825834 h 1825833"/>
                <a:gd name="connsiteX45" fmla="*/ 127482 w 2830105"/>
                <a:gd name="connsiteY45" fmla="*/ 1825834 h 1825833"/>
                <a:gd name="connsiteX46" fmla="*/ 130315 w 2830105"/>
                <a:gd name="connsiteY46" fmla="*/ 1825834 h 1825833"/>
                <a:gd name="connsiteX47" fmla="*/ 133147 w 2830105"/>
                <a:gd name="connsiteY47" fmla="*/ 1825834 h 1825833"/>
                <a:gd name="connsiteX48" fmla="*/ 135981 w 2830105"/>
                <a:gd name="connsiteY48" fmla="*/ 1825834 h 1825833"/>
                <a:gd name="connsiteX49" fmla="*/ 138813 w 2830105"/>
                <a:gd name="connsiteY49" fmla="*/ 1825834 h 1825833"/>
                <a:gd name="connsiteX50" fmla="*/ 141647 w 2830105"/>
                <a:gd name="connsiteY50" fmla="*/ 1825834 h 1825833"/>
                <a:gd name="connsiteX51" fmla="*/ 144479 w 2830105"/>
                <a:gd name="connsiteY51" fmla="*/ 1825834 h 1825833"/>
                <a:gd name="connsiteX52" fmla="*/ 147313 w 2830105"/>
                <a:gd name="connsiteY52" fmla="*/ 1825834 h 1825833"/>
                <a:gd name="connsiteX53" fmla="*/ 150145 w 2830105"/>
                <a:gd name="connsiteY53" fmla="*/ 1825834 h 1825833"/>
                <a:gd name="connsiteX54" fmla="*/ 152979 w 2830105"/>
                <a:gd name="connsiteY54" fmla="*/ 1825834 h 1825833"/>
                <a:gd name="connsiteX55" fmla="*/ 155811 w 2830105"/>
                <a:gd name="connsiteY55" fmla="*/ 1825834 h 1825833"/>
                <a:gd name="connsiteX56" fmla="*/ 158645 w 2830105"/>
                <a:gd name="connsiteY56" fmla="*/ 1825834 h 1825833"/>
                <a:gd name="connsiteX57" fmla="*/ 161477 w 2830105"/>
                <a:gd name="connsiteY57" fmla="*/ 1825834 h 1825833"/>
                <a:gd name="connsiteX58" fmla="*/ 164311 w 2830105"/>
                <a:gd name="connsiteY58" fmla="*/ 1825834 h 1825833"/>
                <a:gd name="connsiteX59" fmla="*/ 167143 w 2830105"/>
                <a:gd name="connsiteY59" fmla="*/ 1825834 h 1825833"/>
                <a:gd name="connsiteX60" fmla="*/ 169975 w 2830105"/>
                <a:gd name="connsiteY60" fmla="*/ 1825834 h 1825833"/>
                <a:gd name="connsiteX61" fmla="*/ 172809 w 2830105"/>
                <a:gd name="connsiteY61" fmla="*/ 1825834 h 1825833"/>
                <a:gd name="connsiteX62" fmla="*/ 175641 w 2830105"/>
                <a:gd name="connsiteY62" fmla="*/ 1825834 h 1825833"/>
                <a:gd name="connsiteX63" fmla="*/ 178475 w 2830105"/>
                <a:gd name="connsiteY63" fmla="*/ 1825834 h 1825833"/>
                <a:gd name="connsiteX64" fmla="*/ 181307 w 2830105"/>
                <a:gd name="connsiteY64" fmla="*/ 1825834 h 1825833"/>
                <a:gd name="connsiteX65" fmla="*/ 184141 w 2830105"/>
                <a:gd name="connsiteY65" fmla="*/ 1825834 h 1825833"/>
                <a:gd name="connsiteX66" fmla="*/ 186973 w 2830105"/>
                <a:gd name="connsiteY66" fmla="*/ 1825834 h 1825833"/>
                <a:gd name="connsiteX67" fmla="*/ 189807 w 2830105"/>
                <a:gd name="connsiteY67" fmla="*/ 1825834 h 1825833"/>
                <a:gd name="connsiteX68" fmla="*/ 192639 w 2830105"/>
                <a:gd name="connsiteY68" fmla="*/ 1825834 h 1825833"/>
                <a:gd name="connsiteX69" fmla="*/ 195473 w 2830105"/>
                <a:gd name="connsiteY69" fmla="*/ 1825834 h 1825833"/>
                <a:gd name="connsiteX70" fmla="*/ 198305 w 2830105"/>
                <a:gd name="connsiteY70" fmla="*/ 1825834 h 1825833"/>
                <a:gd name="connsiteX71" fmla="*/ 201139 w 2830105"/>
                <a:gd name="connsiteY71" fmla="*/ 1825834 h 1825833"/>
                <a:gd name="connsiteX72" fmla="*/ 203971 w 2830105"/>
                <a:gd name="connsiteY72" fmla="*/ 1825834 h 1825833"/>
                <a:gd name="connsiteX73" fmla="*/ 206805 w 2830105"/>
                <a:gd name="connsiteY73" fmla="*/ 1825834 h 1825833"/>
                <a:gd name="connsiteX74" fmla="*/ 209637 w 2830105"/>
                <a:gd name="connsiteY74" fmla="*/ 1825834 h 1825833"/>
                <a:gd name="connsiteX75" fmla="*/ 212471 w 2830105"/>
                <a:gd name="connsiteY75" fmla="*/ 1825834 h 1825833"/>
                <a:gd name="connsiteX76" fmla="*/ 215303 w 2830105"/>
                <a:gd name="connsiteY76" fmla="*/ 1825834 h 1825833"/>
                <a:gd name="connsiteX77" fmla="*/ 218137 w 2830105"/>
                <a:gd name="connsiteY77" fmla="*/ 1825834 h 1825833"/>
                <a:gd name="connsiteX78" fmla="*/ 220969 w 2830105"/>
                <a:gd name="connsiteY78" fmla="*/ 1825834 h 1825833"/>
                <a:gd name="connsiteX79" fmla="*/ 223803 w 2830105"/>
                <a:gd name="connsiteY79" fmla="*/ 1825834 h 1825833"/>
                <a:gd name="connsiteX80" fmla="*/ 226635 w 2830105"/>
                <a:gd name="connsiteY80" fmla="*/ 1825834 h 1825833"/>
                <a:gd name="connsiteX81" fmla="*/ 229469 w 2830105"/>
                <a:gd name="connsiteY81" fmla="*/ 1825834 h 1825833"/>
                <a:gd name="connsiteX82" fmla="*/ 232301 w 2830105"/>
                <a:gd name="connsiteY82" fmla="*/ 1825834 h 1825833"/>
                <a:gd name="connsiteX83" fmla="*/ 235133 w 2830105"/>
                <a:gd name="connsiteY83" fmla="*/ 1825834 h 1825833"/>
                <a:gd name="connsiteX84" fmla="*/ 237967 w 2830105"/>
                <a:gd name="connsiteY84" fmla="*/ 1825834 h 1825833"/>
                <a:gd name="connsiteX85" fmla="*/ 240799 w 2830105"/>
                <a:gd name="connsiteY85" fmla="*/ 1825834 h 1825833"/>
                <a:gd name="connsiteX86" fmla="*/ 243633 w 2830105"/>
                <a:gd name="connsiteY86" fmla="*/ 1825834 h 1825833"/>
                <a:gd name="connsiteX87" fmla="*/ 246465 w 2830105"/>
                <a:gd name="connsiteY87" fmla="*/ 1825834 h 1825833"/>
                <a:gd name="connsiteX88" fmla="*/ 249299 w 2830105"/>
                <a:gd name="connsiteY88" fmla="*/ 1825834 h 1825833"/>
                <a:gd name="connsiteX89" fmla="*/ 252131 w 2830105"/>
                <a:gd name="connsiteY89" fmla="*/ 1825834 h 1825833"/>
                <a:gd name="connsiteX90" fmla="*/ 254965 w 2830105"/>
                <a:gd name="connsiteY90" fmla="*/ 1825834 h 1825833"/>
                <a:gd name="connsiteX91" fmla="*/ 257797 w 2830105"/>
                <a:gd name="connsiteY91" fmla="*/ 1825834 h 1825833"/>
                <a:gd name="connsiteX92" fmla="*/ 260630 w 2830105"/>
                <a:gd name="connsiteY92" fmla="*/ 1825834 h 1825833"/>
                <a:gd name="connsiteX93" fmla="*/ 263463 w 2830105"/>
                <a:gd name="connsiteY93" fmla="*/ 1825834 h 1825833"/>
                <a:gd name="connsiteX94" fmla="*/ 266296 w 2830105"/>
                <a:gd name="connsiteY94" fmla="*/ 1825834 h 1825833"/>
                <a:gd name="connsiteX95" fmla="*/ 269129 w 2830105"/>
                <a:gd name="connsiteY95" fmla="*/ 1825834 h 1825833"/>
                <a:gd name="connsiteX96" fmla="*/ 271962 w 2830105"/>
                <a:gd name="connsiteY96" fmla="*/ 1825834 h 1825833"/>
                <a:gd name="connsiteX97" fmla="*/ 274795 w 2830105"/>
                <a:gd name="connsiteY97" fmla="*/ 1825834 h 1825833"/>
                <a:gd name="connsiteX98" fmla="*/ 277628 w 2830105"/>
                <a:gd name="connsiteY98" fmla="*/ 1825834 h 1825833"/>
                <a:gd name="connsiteX99" fmla="*/ 280461 w 2830105"/>
                <a:gd name="connsiteY99" fmla="*/ 1825834 h 1825833"/>
                <a:gd name="connsiteX100" fmla="*/ 283294 w 2830105"/>
                <a:gd name="connsiteY100" fmla="*/ 1825834 h 1825833"/>
                <a:gd name="connsiteX101" fmla="*/ 286126 w 2830105"/>
                <a:gd name="connsiteY101" fmla="*/ 1825834 h 1825833"/>
                <a:gd name="connsiteX102" fmla="*/ 288960 w 2830105"/>
                <a:gd name="connsiteY102" fmla="*/ 1825834 h 1825833"/>
                <a:gd name="connsiteX103" fmla="*/ 291792 w 2830105"/>
                <a:gd name="connsiteY103" fmla="*/ 1825834 h 1825833"/>
                <a:gd name="connsiteX104" fmla="*/ 294626 w 2830105"/>
                <a:gd name="connsiteY104" fmla="*/ 1825834 h 1825833"/>
                <a:gd name="connsiteX105" fmla="*/ 297458 w 2830105"/>
                <a:gd name="connsiteY105" fmla="*/ 1825834 h 1825833"/>
                <a:gd name="connsiteX106" fmla="*/ 300291 w 2830105"/>
                <a:gd name="connsiteY106" fmla="*/ 1825834 h 1825833"/>
                <a:gd name="connsiteX107" fmla="*/ 303124 w 2830105"/>
                <a:gd name="connsiteY107" fmla="*/ 1825834 h 1825833"/>
                <a:gd name="connsiteX108" fmla="*/ 305957 w 2830105"/>
                <a:gd name="connsiteY108" fmla="*/ 1825834 h 1825833"/>
                <a:gd name="connsiteX109" fmla="*/ 308790 w 2830105"/>
                <a:gd name="connsiteY109" fmla="*/ 1825834 h 1825833"/>
                <a:gd name="connsiteX110" fmla="*/ 311622 w 2830105"/>
                <a:gd name="connsiteY110" fmla="*/ 1825834 h 1825833"/>
                <a:gd name="connsiteX111" fmla="*/ 314456 w 2830105"/>
                <a:gd name="connsiteY111" fmla="*/ 1825834 h 1825833"/>
                <a:gd name="connsiteX112" fmla="*/ 317288 w 2830105"/>
                <a:gd name="connsiteY112" fmla="*/ 1825834 h 1825833"/>
                <a:gd name="connsiteX113" fmla="*/ 320122 w 2830105"/>
                <a:gd name="connsiteY113" fmla="*/ 1825834 h 1825833"/>
                <a:gd name="connsiteX114" fmla="*/ 322954 w 2830105"/>
                <a:gd name="connsiteY114" fmla="*/ 1825834 h 1825833"/>
                <a:gd name="connsiteX115" fmla="*/ 325788 w 2830105"/>
                <a:gd name="connsiteY115" fmla="*/ 1825834 h 1825833"/>
                <a:gd name="connsiteX116" fmla="*/ 328620 w 2830105"/>
                <a:gd name="connsiteY116" fmla="*/ 1825834 h 1825833"/>
                <a:gd name="connsiteX117" fmla="*/ 331454 w 2830105"/>
                <a:gd name="connsiteY117" fmla="*/ 1825834 h 1825833"/>
                <a:gd name="connsiteX118" fmla="*/ 334286 w 2830105"/>
                <a:gd name="connsiteY118" fmla="*/ 1825834 h 1825833"/>
                <a:gd name="connsiteX119" fmla="*/ 337120 w 2830105"/>
                <a:gd name="connsiteY119" fmla="*/ 1825834 h 1825833"/>
                <a:gd name="connsiteX120" fmla="*/ 339952 w 2830105"/>
                <a:gd name="connsiteY120" fmla="*/ 1825834 h 1825833"/>
                <a:gd name="connsiteX121" fmla="*/ 342786 w 2830105"/>
                <a:gd name="connsiteY121" fmla="*/ 1825834 h 1825833"/>
                <a:gd name="connsiteX122" fmla="*/ 345618 w 2830105"/>
                <a:gd name="connsiteY122" fmla="*/ 1825834 h 1825833"/>
                <a:gd name="connsiteX123" fmla="*/ 348452 w 2830105"/>
                <a:gd name="connsiteY123" fmla="*/ 1825834 h 1825833"/>
                <a:gd name="connsiteX124" fmla="*/ 351284 w 2830105"/>
                <a:gd name="connsiteY124" fmla="*/ 1825834 h 1825833"/>
                <a:gd name="connsiteX125" fmla="*/ 354118 w 2830105"/>
                <a:gd name="connsiteY125" fmla="*/ 1825834 h 1825833"/>
                <a:gd name="connsiteX126" fmla="*/ 356950 w 2830105"/>
                <a:gd name="connsiteY126" fmla="*/ 1825834 h 1825833"/>
                <a:gd name="connsiteX127" fmla="*/ 359782 w 2830105"/>
                <a:gd name="connsiteY127" fmla="*/ 1825834 h 1825833"/>
                <a:gd name="connsiteX128" fmla="*/ 362616 w 2830105"/>
                <a:gd name="connsiteY128" fmla="*/ 1825834 h 1825833"/>
                <a:gd name="connsiteX129" fmla="*/ 365448 w 2830105"/>
                <a:gd name="connsiteY129" fmla="*/ 1825834 h 1825833"/>
                <a:gd name="connsiteX130" fmla="*/ 368282 w 2830105"/>
                <a:gd name="connsiteY130" fmla="*/ 1825834 h 1825833"/>
                <a:gd name="connsiteX131" fmla="*/ 371114 w 2830105"/>
                <a:gd name="connsiteY131" fmla="*/ 1825834 h 1825833"/>
                <a:gd name="connsiteX132" fmla="*/ 373948 w 2830105"/>
                <a:gd name="connsiteY132" fmla="*/ 1825834 h 1825833"/>
                <a:gd name="connsiteX133" fmla="*/ 376780 w 2830105"/>
                <a:gd name="connsiteY133" fmla="*/ 1825834 h 1825833"/>
                <a:gd name="connsiteX134" fmla="*/ 379614 w 2830105"/>
                <a:gd name="connsiteY134" fmla="*/ 1825834 h 1825833"/>
                <a:gd name="connsiteX135" fmla="*/ 382446 w 2830105"/>
                <a:gd name="connsiteY135" fmla="*/ 1825834 h 1825833"/>
                <a:gd name="connsiteX136" fmla="*/ 385280 w 2830105"/>
                <a:gd name="connsiteY136" fmla="*/ 1825834 h 1825833"/>
                <a:gd name="connsiteX137" fmla="*/ 388112 w 2830105"/>
                <a:gd name="connsiteY137" fmla="*/ 1825834 h 1825833"/>
                <a:gd name="connsiteX138" fmla="*/ 390946 w 2830105"/>
                <a:gd name="connsiteY138" fmla="*/ 1825834 h 1825833"/>
                <a:gd name="connsiteX139" fmla="*/ 393778 w 2830105"/>
                <a:gd name="connsiteY139" fmla="*/ 1825834 h 1825833"/>
                <a:gd name="connsiteX140" fmla="*/ 396612 w 2830105"/>
                <a:gd name="connsiteY140" fmla="*/ 1825834 h 1825833"/>
                <a:gd name="connsiteX141" fmla="*/ 399444 w 2830105"/>
                <a:gd name="connsiteY141" fmla="*/ 1825834 h 1825833"/>
                <a:gd name="connsiteX142" fmla="*/ 402278 w 2830105"/>
                <a:gd name="connsiteY142" fmla="*/ 1825834 h 1825833"/>
                <a:gd name="connsiteX143" fmla="*/ 405110 w 2830105"/>
                <a:gd name="connsiteY143" fmla="*/ 1825834 h 1825833"/>
                <a:gd name="connsiteX144" fmla="*/ 407944 w 2830105"/>
                <a:gd name="connsiteY144" fmla="*/ 1825834 h 1825833"/>
                <a:gd name="connsiteX145" fmla="*/ 410776 w 2830105"/>
                <a:gd name="connsiteY145" fmla="*/ 1825834 h 1825833"/>
                <a:gd name="connsiteX146" fmla="*/ 413609 w 2830105"/>
                <a:gd name="connsiteY146" fmla="*/ 1825834 h 1825833"/>
                <a:gd name="connsiteX147" fmla="*/ 416442 w 2830105"/>
                <a:gd name="connsiteY147" fmla="*/ 1825834 h 1825833"/>
                <a:gd name="connsiteX148" fmla="*/ 419275 w 2830105"/>
                <a:gd name="connsiteY148" fmla="*/ 1825834 h 1825833"/>
                <a:gd name="connsiteX149" fmla="*/ 422108 w 2830105"/>
                <a:gd name="connsiteY149" fmla="*/ 1825834 h 1825833"/>
                <a:gd name="connsiteX150" fmla="*/ 424940 w 2830105"/>
                <a:gd name="connsiteY150" fmla="*/ 1825834 h 1825833"/>
                <a:gd name="connsiteX151" fmla="*/ 427774 w 2830105"/>
                <a:gd name="connsiteY151" fmla="*/ 1825834 h 1825833"/>
                <a:gd name="connsiteX152" fmla="*/ 430606 w 2830105"/>
                <a:gd name="connsiteY152" fmla="*/ 1825834 h 1825833"/>
                <a:gd name="connsiteX153" fmla="*/ 433440 w 2830105"/>
                <a:gd name="connsiteY153" fmla="*/ 1825834 h 1825833"/>
                <a:gd name="connsiteX154" fmla="*/ 436272 w 2830105"/>
                <a:gd name="connsiteY154" fmla="*/ 1825834 h 1825833"/>
                <a:gd name="connsiteX155" fmla="*/ 439105 w 2830105"/>
                <a:gd name="connsiteY155" fmla="*/ 1825834 h 1825833"/>
                <a:gd name="connsiteX156" fmla="*/ 441938 w 2830105"/>
                <a:gd name="connsiteY156" fmla="*/ 1825834 h 1825833"/>
                <a:gd name="connsiteX157" fmla="*/ 444771 w 2830105"/>
                <a:gd name="connsiteY157" fmla="*/ 1825834 h 1825833"/>
                <a:gd name="connsiteX158" fmla="*/ 447604 w 2830105"/>
                <a:gd name="connsiteY158" fmla="*/ 1825834 h 1825833"/>
                <a:gd name="connsiteX159" fmla="*/ 450437 w 2830105"/>
                <a:gd name="connsiteY159" fmla="*/ 1825834 h 1825833"/>
                <a:gd name="connsiteX160" fmla="*/ 453270 w 2830105"/>
                <a:gd name="connsiteY160" fmla="*/ 1825834 h 1825833"/>
                <a:gd name="connsiteX161" fmla="*/ 456103 w 2830105"/>
                <a:gd name="connsiteY161" fmla="*/ 1825834 h 1825833"/>
                <a:gd name="connsiteX162" fmla="*/ 458936 w 2830105"/>
                <a:gd name="connsiteY162" fmla="*/ 1825834 h 1825833"/>
                <a:gd name="connsiteX163" fmla="*/ 461769 w 2830105"/>
                <a:gd name="connsiteY163" fmla="*/ 1825834 h 1825833"/>
                <a:gd name="connsiteX164" fmla="*/ 464601 w 2830105"/>
                <a:gd name="connsiteY164" fmla="*/ 1825834 h 1825833"/>
                <a:gd name="connsiteX165" fmla="*/ 467435 w 2830105"/>
                <a:gd name="connsiteY165" fmla="*/ 1825834 h 1825833"/>
                <a:gd name="connsiteX166" fmla="*/ 470267 w 2830105"/>
                <a:gd name="connsiteY166" fmla="*/ 1825834 h 1825833"/>
                <a:gd name="connsiteX167" fmla="*/ 473101 w 2830105"/>
                <a:gd name="connsiteY167" fmla="*/ 1825834 h 1825833"/>
                <a:gd name="connsiteX168" fmla="*/ 475933 w 2830105"/>
                <a:gd name="connsiteY168" fmla="*/ 1825834 h 1825833"/>
                <a:gd name="connsiteX169" fmla="*/ 478767 w 2830105"/>
                <a:gd name="connsiteY169" fmla="*/ 1825834 h 1825833"/>
                <a:gd name="connsiteX170" fmla="*/ 481599 w 2830105"/>
                <a:gd name="connsiteY170" fmla="*/ 1825834 h 1825833"/>
                <a:gd name="connsiteX171" fmla="*/ 484433 w 2830105"/>
                <a:gd name="connsiteY171" fmla="*/ 1825834 h 1825833"/>
                <a:gd name="connsiteX172" fmla="*/ 487265 w 2830105"/>
                <a:gd name="connsiteY172" fmla="*/ 1825834 h 1825833"/>
                <a:gd name="connsiteX173" fmla="*/ 490097 w 2830105"/>
                <a:gd name="connsiteY173" fmla="*/ 1825834 h 1825833"/>
                <a:gd name="connsiteX174" fmla="*/ 492931 w 2830105"/>
                <a:gd name="connsiteY174" fmla="*/ 1825834 h 1825833"/>
                <a:gd name="connsiteX175" fmla="*/ 495763 w 2830105"/>
                <a:gd name="connsiteY175" fmla="*/ 1825834 h 1825833"/>
                <a:gd name="connsiteX176" fmla="*/ 498597 w 2830105"/>
                <a:gd name="connsiteY176" fmla="*/ 1825834 h 1825833"/>
                <a:gd name="connsiteX177" fmla="*/ 501429 w 2830105"/>
                <a:gd name="connsiteY177" fmla="*/ 1825834 h 1825833"/>
                <a:gd name="connsiteX178" fmla="*/ 504263 w 2830105"/>
                <a:gd name="connsiteY178" fmla="*/ 1825834 h 1825833"/>
                <a:gd name="connsiteX179" fmla="*/ 507095 w 2830105"/>
                <a:gd name="connsiteY179" fmla="*/ 1825834 h 1825833"/>
                <a:gd name="connsiteX180" fmla="*/ 509929 w 2830105"/>
                <a:gd name="connsiteY180" fmla="*/ 1825834 h 1825833"/>
                <a:gd name="connsiteX181" fmla="*/ 512761 w 2830105"/>
                <a:gd name="connsiteY181" fmla="*/ 1825834 h 1825833"/>
                <a:gd name="connsiteX182" fmla="*/ 515595 w 2830105"/>
                <a:gd name="connsiteY182" fmla="*/ 1825834 h 1825833"/>
                <a:gd name="connsiteX183" fmla="*/ 518427 w 2830105"/>
                <a:gd name="connsiteY183" fmla="*/ 1825834 h 1825833"/>
                <a:gd name="connsiteX184" fmla="*/ 521261 w 2830105"/>
                <a:gd name="connsiteY184" fmla="*/ 1825834 h 1825833"/>
                <a:gd name="connsiteX185" fmla="*/ 524093 w 2830105"/>
                <a:gd name="connsiteY185" fmla="*/ 1825834 h 1825833"/>
                <a:gd name="connsiteX186" fmla="*/ 526927 w 2830105"/>
                <a:gd name="connsiteY186" fmla="*/ 1825834 h 1825833"/>
                <a:gd name="connsiteX187" fmla="*/ 529759 w 2830105"/>
                <a:gd name="connsiteY187" fmla="*/ 1825834 h 1825833"/>
                <a:gd name="connsiteX188" fmla="*/ 532593 w 2830105"/>
                <a:gd name="connsiteY188" fmla="*/ 1825834 h 1825833"/>
                <a:gd name="connsiteX189" fmla="*/ 535425 w 2830105"/>
                <a:gd name="connsiteY189" fmla="*/ 1825834 h 1825833"/>
                <a:gd name="connsiteX190" fmla="*/ 538259 w 2830105"/>
                <a:gd name="connsiteY190" fmla="*/ 1825834 h 1825833"/>
                <a:gd name="connsiteX191" fmla="*/ 541091 w 2830105"/>
                <a:gd name="connsiteY191" fmla="*/ 1825834 h 1825833"/>
                <a:gd name="connsiteX192" fmla="*/ 543925 w 2830105"/>
                <a:gd name="connsiteY192" fmla="*/ 1825834 h 1825833"/>
                <a:gd name="connsiteX193" fmla="*/ 546757 w 2830105"/>
                <a:gd name="connsiteY193" fmla="*/ 1825834 h 1825833"/>
                <a:gd name="connsiteX194" fmla="*/ 549589 w 2830105"/>
                <a:gd name="connsiteY194" fmla="*/ 1825834 h 1825833"/>
                <a:gd name="connsiteX195" fmla="*/ 552423 w 2830105"/>
                <a:gd name="connsiteY195" fmla="*/ 1825834 h 1825833"/>
                <a:gd name="connsiteX196" fmla="*/ 555255 w 2830105"/>
                <a:gd name="connsiteY196" fmla="*/ 1825834 h 1825833"/>
                <a:gd name="connsiteX197" fmla="*/ 558089 w 2830105"/>
                <a:gd name="connsiteY197" fmla="*/ 1825834 h 1825833"/>
                <a:gd name="connsiteX198" fmla="*/ 560921 w 2830105"/>
                <a:gd name="connsiteY198" fmla="*/ 1825834 h 1825833"/>
                <a:gd name="connsiteX199" fmla="*/ 563755 w 2830105"/>
                <a:gd name="connsiteY199" fmla="*/ 1825834 h 1825833"/>
                <a:gd name="connsiteX200" fmla="*/ 566587 w 2830105"/>
                <a:gd name="connsiteY200" fmla="*/ 1825834 h 1825833"/>
                <a:gd name="connsiteX201" fmla="*/ 569421 w 2830105"/>
                <a:gd name="connsiteY201" fmla="*/ 1825834 h 1825833"/>
                <a:gd name="connsiteX202" fmla="*/ 572253 w 2830105"/>
                <a:gd name="connsiteY202" fmla="*/ 1825834 h 1825833"/>
                <a:gd name="connsiteX203" fmla="*/ 575087 w 2830105"/>
                <a:gd name="connsiteY203" fmla="*/ 1825834 h 1825833"/>
                <a:gd name="connsiteX204" fmla="*/ 577919 w 2830105"/>
                <a:gd name="connsiteY204" fmla="*/ 1825834 h 1825833"/>
                <a:gd name="connsiteX205" fmla="*/ 580753 w 2830105"/>
                <a:gd name="connsiteY205" fmla="*/ 1825834 h 1825833"/>
                <a:gd name="connsiteX206" fmla="*/ 583585 w 2830105"/>
                <a:gd name="connsiteY206" fmla="*/ 1825834 h 1825833"/>
                <a:gd name="connsiteX207" fmla="*/ 586419 w 2830105"/>
                <a:gd name="connsiteY207" fmla="*/ 1825834 h 1825833"/>
                <a:gd name="connsiteX208" fmla="*/ 589251 w 2830105"/>
                <a:gd name="connsiteY208" fmla="*/ 1825834 h 1825833"/>
                <a:gd name="connsiteX209" fmla="*/ 592084 w 2830105"/>
                <a:gd name="connsiteY209" fmla="*/ 1825834 h 1825833"/>
                <a:gd name="connsiteX210" fmla="*/ 594917 w 2830105"/>
                <a:gd name="connsiteY210" fmla="*/ 1825834 h 1825833"/>
                <a:gd name="connsiteX211" fmla="*/ 597750 w 2830105"/>
                <a:gd name="connsiteY211" fmla="*/ 1825834 h 1825833"/>
                <a:gd name="connsiteX212" fmla="*/ 600583 w 2830105"/>
                <a:gd name="connsiteY212" fmla="*/ 1825834 h 1825833"/>
                <a:gd name="connsiteX213" fmla="*/ 603416 w 2830105"/>
                <a:gd name="connsiteY213" fmla="*/ 1825834 h 1825833"/>
                <a:gd name="connsiteX214" fmla="*/ 606249 w 2830105"/>
                <a:gd name="connsiteY214" fmla="*/ 1825834 h 1825833"/>
                <a:gd name="connsiteX215" fmla="*/ 609082 w 2830105"/>
                <a:gd name="connsiteY215" fmla="*/ 1825834 h 1825833"/>
                <a:gd name="connsiteX216" fmla="*/ 611915 w 2830105"/>
                <a:gd name="connsiteY216" fmla="*/ 1825834 h 1825833"/>
                <a:gd name="connsiteX217" fmla="*/ 614747 w 2830105"/>
                <a:gd name="connsiteY217" fmla="*/ 1825834 h 1825833"/>
                <a:gd name="connsiteX218" fmla="*/ 617581 w 2830105"/>
                <a:gd name="connsiteY218" fmla="*/ 1825834 h 1825833"/>
                <a:gd name="connsiteX219" fmla="*/ 620413 w 2830105"/>
                <a:gd name="connsiteY219" fmla="*/ 1825834 h 1825833"/>
                <a:gd name="connsiteX220" fmla="*/ 623246 w 2830105"/>
                <a:gd name="connsiteY220" fmla="*/ 1825834 h 1825833"/>
                <a:gd name="connsiteX221" fmla="*/ 626079 w 2830105"/>
                <a:gd name="connsiteY221" fmla="*/ 1825834 h 1825833"/>
                <a:gd name="connsiteX222" fmla="*/ 628912 w 2830105"/>
                <a:gd name="connsiteY222" fmla="*/ 1825834 h 1825833"/>
                <a:gd name="connsiteX223" fmla="*/ 631745 w 2830105"/>
                <a:gd name="connsiteY223" fmla="*/ 1825834 h 1825833"/>
                <a:gd name="connsiteX224" fmla="*/ 634578 w 2830105"/>
                <a:gd name="connsiteY224" fmla="*/ 1825834 h 1825833"/>
                <a:gd name="connsiteX225" fmla="*/ 637411 w 2830105"/>
                <a:gd name="connsiteY225" fmla="*/ 1825834 h 1825833"/>
                <a:gd name="connsiteX226" fmla="*/ 640244 w 2830105"/>
                <a:gd name="connsiteY226" fmla="*/ 1825834 h 1825833"/>
                <a:gd name="connsiteX227" fmla="*/ 643077 w 2830105"/>
                <a:gd name="connsiteY227" fmla="*/ 1825834 h 1825833"/>
                <a:gd name="connsiteX228" fmla="*/ 645910 w 2830105"/>
                <a:gd name="connsiteY228" fmla="*/ 1825834 h 1825833"/>
                <a:gd name="connsiteX229" fmla="*/ 648742 w 2830105"/>
                <a:gd name="connsiteY229" fmla="*/ 1825834 h 1825833"/>
                <a:gd name="connsiteX230" fmla="*/ 651576 w 2830105"/>
                <a:gd name="connsiteY230" fmla="*/ 1825834 h 1825833"/>
                <a:gd name="connsiteX231" fmla="*/ 654408 w 2830105"/>
                <a:gd name="connsiteY231" fmla="*/ 1825834 h 1825833"/>
                <a:gd name="connsiteX232" fmla="*/ 657242 w 2830105"/>
                <a:gd name="connsiteY232" fmla="*/ 1825834 h 1825833"/>
                <a:gd name="connsiteX233" fmla="*/ 660074 w 2830105"/>
                <a:gd name="connsiteY233" fmla="*/ 1825834 h 1825833"/>
                <a:gd name="connsiteX234" fmla="*/ 662908 w 2830105"/>
                <a:gd name="connsiteY234" fmla="*/ 1825834 h 1825833"/>
                <a:gd name="connsiteX235" fmla="*/ 665740 w 2830105"/>
                <a:gd name="connsiteY235" fmla="*/ 1825834 h 1825833"/>
                <a:gd name="connsiteX236" fmla="*/ 668574 w 2830105"/>
                <a:gd name="connsiteY236" fmla="*/ 1825834 h 1825833"/>
                <a:gd name="connsiteX237" fmla="*/ 671406 w 2830105"/>
                <a:gd name="connsiteY237" fmla="*/ 1825834 h 1825833"/>
                <a:gd name="connsiteX238" fmla="*/ 674238 w 2830105"/>
                <a:gd name="connsiteY238" fmla="*/ 1825834 h 1825833"/>
                <a:gd name="connsiteX239" fmla="*/ 677072 w 2830105"/>
                <a:gd name="connsiteY239" fmla="*/ 1825834 h 1825833"/>
                <a:gd name="connsiteX240" fmla="*/ 679904 w 2830105"/>
                <a:gd name="connsiteY240" fmla="*/ 1825834 h 1825833"/>
                <a:gd name="connsiteX241" fmla="*/ 682738 w 2830105"/>
                <a:gd name="connsiteY241" fmla="*/ 1825834 h 1825833"/>
                <a:gd name="connsiteX242" fmla="*/ 685570 w 2830105"/>
                <a:gd name="connsiteY242" fmla="*/ 1825834 h 1825833"/>
                <a:gd name="connsiteX243" fmla="*/ 688404 w 2830105"/>
                <a:gd name="connsiteY243" fmla="*/ 1825834 h 1825833"/>
                <a:gd name="connsiteX244" fmla="*/ 691236 w 2830105"/>
                <a:gd name="connsiteY244" fmla="*/ 1825834 h 1825833"/>
                <a:gd name="connsiteX245" fmla="*/ 694070 w 2830105"/>
                <a:gd name="connsiteY245" fmla="*/ 1825834 h 1825833"/>
                <a:gd name="connsiteX246" fmla="*/ 696902 w 2830105"/>
                <a:gd name="connsiteY246" fmla="*/ 1825834 h 1825833"/>
                <a:gd name="connsiteX247" fmla="*/ 699736 w 2830105"/>
                <a:gd name="connsiteY247" fmla="*/ 1825834 h 1825833"/>
                <a:gd name="connsiteX248" fmla="*/ 702568 w 2830105"/>
                <a:gd name="connsiteY248" fmla="*/ 1825834 h 1825833"/>
                <a:gd name="connsiteX249" fmla="*/ 705402 w 2830105"/>
                <a:gd name="connsiteY249" fmla="*/ 1825834 h 1825833"/>
                <a:gd name="connsiteX250" fmla="*/ 708234 w 2830105"/>
                <a:gd name="connsiteY250" fmla="*/ 1825834 h 1825833"/>
                <a:gd name="connsiteX251" fmla="*/ 711068 w 2830105"/>
                <a:gd name="connsiteY251" fmla="*/ 1825834 h 1825833"/>
                <a:gd name="connsiteX252" fmla="*/ 713900 w 2830105"/>
                <a:gd name="connsiteY252" fmla="*/ 1825834 h 1825833"/>
                <a:gd name="connsiteX253" fmla="*/ 716734 w 2830105"/>
                <a:gd name="connsiteY253" fmla="*/ 1825834 h 1825833"/>
                <a:gd name="connsiteX254" fmla="*/ 719566 w 2830105"/>
                <a:gd name="connsiteY254" fmla="*/ 1825834 h 1825833"/>
                <a:gd name="connsiteX255" fmla="*/ 722400 w 2830105"/>
                <a:gd name="connsiteY255" fmla="*/ 1825834 h 1825833"/>
                <a:gd name="connsiteX256" fmla="*/ 725232 w 2830105"/>
                <a:gd name="connsiteY256" fmla="*/ 1825834 h 1825833"/>
                <a:gd name="connsiteX257" fmla="*/ 728066 w 2830105"/>
                <a:gd name="connsiteY257" fmla="*/ 1825834 h 1825833"/>
                <a:gd name="connsiteX258" fmla="*/ 730898 w 2830105"/>
                <a:gd name="connsiteY258" fmla="*/ 1825834 h 1825833"/>
                <a:gd name="connsiteX259" fmla="*/ 733732 w 2830105"/>
                <a:gd name="connsiteY259" fmla="*/ 1825834 h 1825833"/>
                <a:gd name="connsiteX260" fmla="*/ 736564 w 2830105"/>
                <a:gd name="connsiteY260" fmla="*/ 1825834 h 1825833"/>
                <a:gd name="connsiteX261" fmla="*/ 739396 w 2830105"/>
                <a:gd name="connsiteY261" fmla="*/ 1825834 h 1825833"/>
                <a:gd name="connsiteX262" fmla="*/ 742230 w 2830105"/>
                <a:gd name="connsiteY262" fmla="*/ 1825834 h 1825833"/>
                <a:gd name="connsiteX263" fmla="*/ 745062 w 2830105"/>
                <a:gd name="connsiteY263" fmla="*/ 1825834 h 1825833"/>
                <a:gd name="connsiteX264" fmla="*/ 747896 w 2830105"/>
                <a:gd name="connsiteY264" fmla="*/ 1825834 h 1825833"/>
                <a:gd name="connsiteX265" fmla="*/ 750728 w 2830105"/>
                <a:gd name="connsiteY265" fmla="*/ 1825834 h 1825833"/>
                <a:gd name="connsiteX266" fmla="*/ 753562 w 2830105"/>
                <a:gd name="connsiteY266" fmla="*/ 1825834 h 1825833"/>
                <a:gd name="connsiteX267" fmla="*/ 756394 w 2830105"/>
                <a:gd name="connsiteY267" fmla="*/ 1825834 h 1825833"/>
                <a:gd name="connsiteX268" fmla="*/ 759228 w 2830105"/>
                <a:gd name="connsiteY268" fmla="*/ 1825834 h 1825833"/>
                <a:gd name="connsiteX269" fmla="*/ 762060 w 2830105"/>
                <a:gd name="connsiteY269" fmla="*/ 1825834 h 1825833"/>
                <a:gd name="connsiteX270" fmla="*/ 764894 w 2830105"/>
                <a:gd name="connsiteY270" fmla="*/ 1825834 h 1825833"/>
                <a:gd name="connsiteX271" fmla="*/ 767726 w 2830105"/>
                <a:gd name="connsiteY271" fmla="*/ 1825834 h 1825833"/>
                <a:gd name="connsiteX272" fmla="*/ 770559 w 2830105"/>
                <a:gd name="connsiteY272" fmla="*/ 1825834 h 1825833"/>
                <a:gd name="connsiteX273" fmla="*/ 773392 w 2830105"/>
                <a:gd name="connsiteY273" fmla="*/ 1825834 h 1825833"/>
                <a:gd name="connsiteX274" fmla="*/ 776225 w 2830105"/>
                <a:gd name="connsiteY274" fmla="*/ 1825834 h 1825833"/>
                <a:gd name="connsiteX275" fmla="*/ 779058 w 2830105"/>
                <a:gd name="connsiteY275" fmla="*/ 1825834 h 1825833"/>
                <a:gd name="connsiteX276" fmla="*/ 781891 w 2830105"/>
                <a:gd name="connsiteY276" fmla="*/ 1825834 h 1825833"/>
                <a:gd name="connsiteX277" fmla="*/ 784724 w 2830105"/>
                <a:gd name="connsiteY277" fmla="*/ 1825834 h 1825833"/>
                <a:gd name="connsiteX278" fmla="*/ 787557 w 2830105"/>
                <a:gd name="connsiteY278" fmla="*/ 1825834 h 1825833"/>
                <a:gd name="connsiteX279" fmla="*/ 790390 w 2830105"/>
                <a:gd name="connsiteY279" fmla="*/ 1825834 h 1825833"/>
                <a:gd name="connsiteX280" fmla="*/ 793223 w 2830105"/>
                <a:gd name="connsiteY280" fmla="*/ 1825834 h 1825833"/>
                <a:gd name="connsiteX281" fmla="*/ 796055 w 2830105"/>
                <a:gd name="connsiteY281" fmla="*/ 1825834 h 1825833"/>
                <a:gd name="connsiteX282" fmla="*/ 798889 w 2830105"/>
                <a:gd name="connsiteY282" fmla="*/ 1825834 h 1825833"/>
                <a:gd name="connsiteX283" fmla="*/ 801721 w 2830105"/>
                <a:gd name="connsiteY283" fmla="*/ 1825834 h 1825833"/>
                <a:gd name="connsiteX284" fmla="*/ 804554 w 2830105"/>
                <a:gd name="connsiteY284" fmla="*/ 1825834 h 1825833"/>
                <a:gd name="connsiteX285" fmla="*/ 807387 w 2830105"/>
                <a:gd name="connsiteY285" fmla="*/ 1825834 h 1825833"/>
                <a:gd name="connsiteX286" fmla="*/ 810220 w 2830105"/>
                <a:gd name="connsiteY286" fmla="*/ 1825834 h 1825833"/>
                <a:gd name="connsiteX287" fmla="*/ 813053 w 2830105"/>
                <a:gd name="connsiteY287" fmla="*/ 1825834 h 1825833"/>
                <a:gd name="connsiteX288" fmla="*/ 815886 w 2830105"/>
                <a:gd name="connsiteY288" fmla="*/ 1825834 h 1825833"/>
                <a:gd name="connsiteX289" fmla="*/ 818719 w 2830105"/>
                <a:gd name="connsiteY289" fmla="*/ 1825834 h 1825833"/>
                <a:gd name="connsiteX290" fmla="*/ 821551 w 2830105"/>
                <a:gd name="connsiteY290" fmla="*/ 1825834 h 1825833"/>
                <a:gd name="connsiteX291" fmla="*/ 824385 w 2830105"/>
                <a:gd name="connsiteY291" fmla="*/ 1825834 h 1825833"/>
                <a:gd name="connsiteX292" fmla="*/ 827217 w 2830105"/>
                <a:gd name="connsiteY292" fmla="*/ 1825834 h 1825833"/>
                <a:gd name="connsiteX293" fmla="*/ 830051 w 2830105"/>
                <a:gd name="connsiteY293" fmla="*/ 1825834 h 1825833"/>
                <a:gd name="connsiteX294" fmla="*/ 832883 w 2830105"/>
                <a:gd name="connsiteY294" fmla="*/ 1825834 h 1825833"/>
                <a:gd name="connsiteX295" fmla="*/ 835717 w 2830105"/>
                <a:gd name="connsiteY295" fmla="*/ 1825834 h 1825833"/>
                <a:gd name="connsiteX296" fmla="*/ 838549 w 2830105"/>
                <a:gd name="connsiteY296" fmla="*/ 1825834 h 1825833"/>
                <a:gd name="connsiteX297" fmla="*/ 841383 w 2830105"/>
                <a:gd name="connsiteY297" fmla="*/ 1825834 h 1825833"/>
                <a:gd name="connsiteX298" fmla="*/ 844215 w 2830105"/>
                <a:gd name="connsiteY298" fmla="*/ 1825834 h 1825833"/>
                <a:gd name="connsiteX299" fmla="*/ 847049 w 2830105"/>
                <a:gd name="connsiteY299" fmla="*/ 1825834 h 1825833"/>
                <a:gd name="connsiteX300" fmla="*/ 849881 w 2830105"/>
                <a:gd name="connsiteY300" fmla="*/ 1825834 h 1825833"/>
                <a:gd name="connsiteX301" fmla="*/ 852715 w 2830105"/>
                <a:gd name="connsiteY301" fmla="*/ 1825834 h 1825833"/>
                <a:gd name="connsiteX302" fmla="*/ 855547 w 2830105"/>
                <a:gd name="connsiteY302" fmla="*/ 1825834 h 1825833"/>
                <a:gd name="connsiteX303" fmla="*/ 858381 w 2830105"/>
                <a:gd name="connsiteY303" fmla="*/ 1825834 h 1825833"/>
                <a:gd name="connsiteX304" fmla="*/ 861213 w 2830105"/>
                <a:gd name="connsiteY304" fmla="*/ 1825834 h 1825833"/>
                <a:gd name="connsiteX305" fmla="*/ 864045 w 2830105"/>
                <a:gd name="connsiteY305" fmla="*/ 1825834 h 1825833"/>
                <a:gd name="connsiteX306" fmla="*/ 866879 w 2830105"/>
                <a:gd name="connsiteY306" fmla="*/ 1825834 h 1825833"/>
                <a:gd name="connsiteX307" fmla="*/ 869711 w 2830105"/>
                <a:gd name="connsiteY307" fmla="*/ 1825834 h 1825833"/>
                <a:gd name="connsiteX308" fmla="*/ 872545 w 2830105"/>
                <a:gd name="connsiteY308" fmla="*/ 1825834 h 1825833"/>
                <a:gd name="connsiteX309" fmla="*/ 875377 w 2830105"/>
                <a:gd name="connsiteY309" fmla="*/ 1825834 h 1825833"/>
                <a:gd name="connsiteX310" fmla="*/ 878211 w 2830105"/>
                <a:gd name="connsiteY310" fmla="*/ 1825834 h 1825833"/>
                <a:gd name="connsiteX311" fmla="*/ 881043 w 2830105"/>
                <a:gd name="connsiteY311" fmla="*/ 1825834 h 1825833"/>
                <a:gd name="connsiteX312" fmla="*/ 883877 w 2830105"/>
                <a:gd name="connsiteY312" fmla="*/ 1825834 h 1825833"/>
                <a:gd name="connsiteX313" fmla="*/ 886709 w 2830105"/>
                <a:gd name="connsiteY313" fmla="*/ 1825834 h 1825833"/>
                <a:gd name="connsiteX314" fmla="*/ 889543 w 2830105"/>
                <a:gd name="connsiteY314" fmla="*/ 1825834 h 1825833"/>
                <a:gd name="connsiteX315" fmla="*/ 892375 w 2830105"/>
                <a:gd name="connsiteY315" fmla="*/ 1825834 h 1825833"/>
                <a:gd name="connsiteX316" fmla="*/ 895209 w 2830105"/>
                <a:gd name="connsiteY316" fmla="*/ 1825834 h 1825833"/>
                <a:gd name="connsiteX317" fmla="*/ 898041 w 2830105"/>
                <a:gd name="connsiteY317" fmla="*/ 1825834 h 1825833"/>
                <a:gd name="connsiteX318" fmla="*/ 900875 w 2830105"/>
                <a:gd name="connsiteY318" fmla="*/ 1825834 h 1825833"/>
                <a:gd name="connsiteX319" fmla="*/ 903707 w 2830105"/>
                <a:gd name="connsiteY319" fmla="*/ 1825834 h 1825833"/>
                <a:gd name="connsiteX320" fmla="*/ 906541 w 2830105"/>
                <a:gd name="connsiteY320" fmla="*/ 1825834 h 1825833"/>
                <a:gd name="connsiteX321" fmla="*/ 909373 w 2830105"/>
                <a:gd name="connsiteY321" fmla="*/ 1825834 h 1825833"/>
                <a:gd name="connsiteX322" fmla="*/ 912207 w 2830105"/>
                <a:gd name="connsiteY322" fmla="*/ 1825834 h 1825833"/>
                <a:gd name="connsiteX323" fmla="*/ 915039 w 2830105"/>
                <a:gd name="connsiteY323" fmla="*/ 1825834 h 1825833"/>
                <a:gd name="connsiteX324" fmla="*/ 917873 w 2830105"/>
                <a:gd name="connsiteY324" fmla="*/ 1825834 h 1825833"/>
                <a:gd name="connsiteX325" fmla="*/ 920705 w 2830105"/>
                <a:gd name="connsiteY325" fmla="*/ 1825834 h 1825833"/>
                <a:gd name="connsiteX326" fmla="*/ 923538 w 2830105"/>
                <a:gd name="connsiteY326" fmla="*/ 1825834 h 1825833"/>
                <a:gd name="connsiteX327" fmla="*/ 926371 w 2830105"/>
                <a:gd name="connsiteY327" fmla="*/ 1825834 h 1825833"/>
                <a:gd name="connsiteX328" fmla="*/ 929203 w 2830105"/>
                <a:gd name="connsiteY328" fmla="*/ 1825834 h 1825833"/>
                <a:gd name="connsiteX329" fmla="*/ 932037 w 2830105"/>
                <a:gd name="connsiteY329" fmla="*/ 1825834 h 1825833"/>
                <a:gd name="connsiteX330" fmla="*/ 934869 w 2830105"/>
                <a:gd name="connsiteY330" fmla="*/ 1825834 h 1825833"/>
                <a:gd name="connsiteX331" fmla="*/ 937703 w 2830105"/>
                <a:gd name="connsiteY331" fmla="*/ 1825834 h 1825833"/>
                <a:gd name="connsiteX332" fmla="*/ 940535 w 2830105"/>
                <a:gd name="connsiteY332" fmla="*/ 1825834 h 1825833"/>
                <a:gd name="connsiteX333" fmla="*/ 943369 w 2830105"/>
                <a:gd name="connsiteY333" fmla="*/ 1825834 h 1825833"/>
                <a:gd name="connsiteX334" fmla="*/ 946198 w 2830105"/>
                <a:gd name="connsiteY334" fmla="*/ 1825834 h 1825833"/>
                <a:gd name="connsiteX335" fmla="*/ 949039 w 2830105"/>
                <a:gd name="connsiteY335" fmla="*/ 1825834 h 1825833"/>
                <a:gd name="connsiteX336" fmla="*/ 951865 w 2830105"/>
                <a:gd name="connsiteY336" fmla="*/ 1825834 h 1825833"/>
                <a:gd name="connsiteX337" fmla="*/ 954706 w 2830105"/>
                <a:gd name="connsiteY337" fmla="*/ 1825834 h 1825833"/>
                <a:gd name="connsiteX338" fmla="*/ 957533 w 2830105"/>
                <a:gd name="connsiteY338" fmla="*/ 1825834 h 1825833"/>
                <a:gd name="connsiteX339" fmla="*/ 960359 w 2830105"/>
                <a:gd name="connsiteY339" fmla="*/ 1825834 h 1825833"/>
                <a:gd name="connsiteX340" fmla="*/ 963200 w 2830105"/>
                <a:gd name="connsiteY340" fmla="*/ 1825834 h 1825833"/>
                <a:gd name="connsiteX341" fmla="*/ 966026 w 2830105"/>
                <a:gd name="connsiteY341" fmla="*/ 1825834 h 1825833"/>
                <a:gd name="connsiteX342" fmla="*/ 968867 w 2830105"/>
                <a:gd name="connsiteY342" fmla="*/ 1825834 h 1825833"/>
                <a:gd name="connsiteX343" fmla="*/ 971694 w 2830105"/>
                <a:gd name="connsiteY343" fmla="*/ 1825834 h 1825833"/>
                <a:gd name="connsiteX344" fmla="*/ 974535 w 2830105"/>
                <a:gd name="connsiteY344" fmla="*/ 1825834 h 1825833"/>
                <a:gd name="connsiteX345" fmla="*/ 977361 w 2830105"/>
                <a:gd name="connsiteY345" fmla="*/ 1825834 h 1825833"/>
                <a:gd name="connsiteX346" fmla="*/ 980202 w 2830105"/>
                <a:gd name="connsiteY346" fmla="*/ 1825834 h 1825833"/>
                <a:gd name="connsiteX347" fmla="*/ 983029 w 2830105"/>
                <a:gd name="connsiteY347" fmla="*/ 1825834 h 1825833"/>
                <a:gd name="connsiteX348" fmla="*/ 985870 w 2830105"/>
                <a:gd name="connsiteY348" fmla="*/ 1825834 h 1825833"/>
                <a:gd name="connsiteX349" fmla="*/ 988696 w 2830105"/>
                <a:gd name="connsiteY349" fmla="*/ 1825834 h 1825833"/>
                <a:gd name="connsiteX350" fmla="*/ 991523 w 2830105"/>
                <a:gd name="connsiteY350" fmla="*/ 1825834 h 1825833"/>
                <a:gd name="connsiteX351" fmla="*/ 994363 w 2830105"/>
                <a:gd name="connsiteY351" fmla="*/ 1825834 h 1825833"/>
                <a:gd name="connsiteX352" fmla="*/ 997190 w 2830105"/>
                <a:gd name="connsiteY352" fmla="*/ 1825834 h 1825833"/>
                <a:gd name="connsiteX353" fmla="*/ 1000031 w 2830105"/>
                <a:gd name="connsiteY353" fmla="*/ 1825834 h 1825833"/>
                <a:gd name="connsiteX354" fmla="*/ 1002857 w 2830105"/>
                <a:gd name="connsiteY354" fmla="*/ 1825834 h 1825833"/>
                <a:gd name="connsiteX355" fmla="*/ 1005698 w 2830105"/>
                <a:gd name="connsiteY355" fmla="*/ 1825834 h 1825833"/>
                <a:gd name="connsiteX356" fmla="*/ 1008525 w 2830105"/>
                <a:gd name="connsiteY356" fmla="*/ 1825834 h 1825833"/>
                <a:gd name="connsiteX357" fmla="*/ 1011366 w 2830105"/>
                <a:gd name="connsiteY357" fmla="*/ 1825834 h 1825833"/>
                <a:gd name="connsiteX358" fmla="*/ 1014192 w 2830105"/>
                <a:gd name="connsiteY358" fmla="*/ 1825834 h 1825833"/>
                <a:gd name="connsiteX359" fmla="*/ 1017019 w 2830105"/>
                <a:gd name="connsiteY359" fmla="*/ 1825834 h 1825833"/>
                <a:gd name="connsiteX360" fmla="*/ 1019859 w 2830105"/>
                <a:gd name="connsiteY360" fmla="*/ 1825834 h 1825833"/>
                <a:gd name="connsiteX361" fmla="*/ 1022686 w 2830105"/>
                <a:gd name="connsiteY361" fmla="*/ 1825834 h 1825833"/>
                <a:gd name="connsiteX362" fmla="*/ 1025527 w 2830105"/>
                <a:gd name="connsiteY362" fmla="*/ 1825834 h 1825833"/>
                <a:gd name="connsiteX363" fmla="*/ 1028353 w 2830105"/>
                <a:gd name="connsiteY363" fmla="*/ 1825834 h 1825833"/>
                <a:gd name="connsiteX364" fmla="*/ 1031194 w 2830105"/>
                <a:gd name="connsiteY364" fmla="*/ 1825834 h 1825833"/>
                <a:gd name="connsiteX365" fmla="*/ 1034021 w 2830105"/>
                <a:gd name="connsiteY365" fmla="*/ 1825834 h 1825833"/>
                <a:gd name="connsiteX366" fmla="*/ 1036862 w 2830105"/>
                <a:gd name="connsiteY366" fmla="*/ 1825834 h 1825833"/>
                <a:gd name="connsiteX367" fmla="*/ 1039688 w 2830105"/>
                <a:gd name="connsiteY367" fmla="*/ 1825834 h 1825833"/>
                <a:gd name="connsiteX368" fmla="*/ 1042515 w 2830105"/>
                <a:gd name="connsiteY368" fmla="*/ 1825834 h 1825833"/>
                <a:gd name="connsiteX369" fmla="*/ 1045355 w 2830105"/>
                <a:gd name="connsiteY369" fmla="*/ 1825834 h 1825833"/>
                <a:gd name="connsiteX370" fmla="*/ 1048182 w 2830105"/>
                <a:gd name="connsiteY370" fmla="*/ 1825834 h 1825833"/>
                <a:gd name="connsiteX371" fmla="*/ 1051023 w 2830105"/>
                <a:gd name="connsiteY371" fmla="*/ 1825834 h 1825833"/>
                <a:gd name="connsiteX372" fmla="*/ 1053849 w 2830105"/>
                <a:gd name="connsiteY372" fmla="*/ 1825834 h 1825833"/>
                <a:gd name="connsiteX373" fmla="*/ 1056690 w 2830105"/>
                <a:gd name="connsiteY373" fmla="*/ 1825834 h 1825833"/>
                <a:gd name="connsiteX374" fmla="*/ 1059517 w 2830105"/>
                <a:gd name="connsiteY374" fmla="*/ 1825834 h 1825833"/>
                <a:gd name="connsiteX375" fmla="*/ 1062358 w 2830105"/>
                <a:gd name="connsiteY375" fmla="*/ 1825834 h 1825833"/>
                <a:gd name="connsiteX376" fmla="*/ 1065184 w 2830105"/>
                <a:gd name="connsiteY376" fmla="*/ 1825834 h 1825833"/>
                <a:gd name="connsiteX377" fmla="*/ 1068011 w 2830105"/>
                <a:gd name="connsiteY377" fmla="*/ 1825834 h 1825833"/>
                <a:gd name="connsiteX378" fmla="*/ 1070851 w 2830105"/>
                <a:gd name="connsiteY378" fmla="*/ 1825834 h 1825833"/>
                <a:gd name="connsiteX379" fmla="*/ 1073678 w 2830105"/>
                <a:gd name="connsiteY379" fmla="*/ 1825834 h 1825833"/>
                <a:gd name="connsiteX380" fmla="*/ 1076519 w 2830105"/>
                <a:gd name="connsiteY380" fmla="*/ 1825834 h 1825833"/>
                <a:gd name="connsiteX381" fmla="*/ 1079345 w 2830105"/>
                <a:gd name="connsiteY381" fmla="*/ 1825834 h 1825833"/>
                <a:gd name="connsiteX382" fmla="*/ 1082186 w 2830105"/>
                <a:gd name="connsiteY382" fmla="*/ 1825834 h 1825833"/>
                <a:gd name="connsiteX383" fmla="*/ 1085013 w 2830105"/>
                <a:gd name="connsiteY383" fmla="*/ 1825834 h 1825833"/>
                <a:gd name="connsiteX384" fmla="*/ 1087854 w 2830105"/>
                <a:gd name="connsiteY384" fmla="*/ 1825834 h 1825833"/>
                <a:gd name="connsiteX385" fmla="*/ 1090680 w 2830105"/>
                <a:gd name="connsiteY385" fmla="*/ 1825834 h 1825833"/>
                <a:gd name="connsiteX386" fmla="*/ 1093521 w 2830105"/>
                <a:gd name="connsiteY386" fmla="*/ 1825834 h 1825833"/>
                <a:gd name="connsiteX387" fmla="*/ 1096347 w 2830105"/>
                <a:gd name="connsiteY387" fmla="*/ 1825834 h 1825833"/>
                <a:gd name="connsiteX388" fmla="*/ 1099174 w 2830105"/>
                <a:gd name="connsiteY388" fmla="*/ 1825834 h 1825833"/>
                <a:gd name="connsiteX389" fmla="*/ 1102015 w 2830105"/>
                <a:gd name="connsiteY389" fmla="*/ 1825834 h 1825833"/>
                <a:gd name="connsiteX390" fmla="*/ 1104841 w 2830105"/>
                <a:gd name="connsiteY390" fmla="*/ 1825834 h 1825833"/>
                <a:gd name="connsiteX391" fmla="*/ 1107682 w 2830105"/>
                <a:gd name="connsiteY391" fmla="*/ 1825834 h 1825833"/>
                <a:gd name="connsiteX392" fmla="*/ 1110509 w 2830105"/>
                <a:gd name="connsiteY392" fmla="*/ 1825834 h 1825833"/>
                <a:gd name="connsiteX393" fmla="*/ 1113350 w 2830105"/>
                <a:gd name="connsiteY393" fmla="*/ 1825834 h 1825833"/>
                <a:gd name="connsiteX394" fmla="*/ 1116176 w 2830105"/>
                <a:gd name="connsiteY394" fmla="*/ 1825834 h 1825833"/>
                <a:gd name="connsiteX395" fmla="*/ 1119017 w 2830105"/>
                <a:gd name="connsiteY395" fmla="*/ 1825834 h 1825833"/>
                <a:gd name="connsiteX396" fmla="*/ 1121844 w 2830105"/>
                <a:gd name="connsiteY396" fmla="*/ 1825834 h 1825833"/>
                <a:gd name="connsiteX397" fmla="*/ 1124670 w 2830105"/>
                <a:gd name="connsiteY397" fmla="*/ 1825834 h 1825833"/>
                <a:gd name="connsiteX398" fmla="*/ 1127511 w 2830105"/>
                <a:gd name="connsiteY398" fmla="*/ 1825834 h 1825833"/>
                <a:gd name="connsiteX399" fmla="*/ 1130337 w 2830105"/>
                <a:gd name="connsiteY399" fmla="*/ 1825834 h 1825833"/>
                <a:gd name="connsiteX400" fmla="*/ 1133178 w 2830105"/>
                <a:gd name="connsiteY400" fmla="*/ 1825834 h 1825833"/>
                <a:gd name="connsiteX401" fmla="*/ 1136005 w 2830105"/>
                <a:gd name="connsiteY401" fmla="*/ 1825834 h 1825833"/>
                <a:gd name="connsiteX402" fmla="*/ 1138846 w 2830105"/>
                <a:gd name="connsiteY402" fmla="*/ 1825834 h 1825833"/>
                <a:gd name="connsiteX403" fmla="*/ 1141672 w 2830105"/>
                <a:gd name="connsiteY403" fmla="*/ 1825834 h 1825833"/>
                <a:gd name="connsiteX404" fmla="*/ 1144513 w 2830105"/>
                <a:gd name="connsiteY404" fmla="*/ 1825834 h 1825833"/>
                <a:gd name="connsiteX405" fmla="*/ 1147340 w 2830105"/>
                <a:gd name="connsiteY405" fmla="*/ 1825834 h 1825833"/>
                <a:gd name="connsiteX406" fmla="*/ 1150166 w 2830105"/>
                <a:gd name="connsiteY406" fmla="*/ 1825834 h 1825833"/>
                <a:gd name="connsiteX407" fmla="*/ 1153007 w 2830105"/>
                <a:gd name="connsiteY407" fmla="*/ 1825834 h 1825833"/>
                <a:gd name="connsiteX408" fmla="*/ 1155833 w 2830105"/>
                <a:gd name="connsiteY408" fmla="*/ 1825834 h 1825833"/>
                <a:gd name="connsiteX409" fmla="*/ 1158674 w 2830105"/>
                <a:gd name="connsiteY409" fmla="*/ 1825834 h 1825833"/>
                <a:gd name="connsiteX410" fmla="*/ 1161501 w 2830105"/>
                <a:gd name="connsiteY410" fmla="*/ 1825834 h 1825833"/>
                <a:gd name="connsiteX411" fmla="*/ 1164342 w 2830105"/>
                <a:gd name="connsiteY411" fmla="*/ 1825834 h 1825833"/>
                <a:gd name="connsiteX412" fmla="*/ 1167168 w 2830105"/>
                <a:gd name="connsiteY412" fmla="*/ 1825834 h 1825833"/>
                <a:gd name="connsiteX413" fmla="*/ 1170009 w 2830105"/>
                <a:gd name="connsiteY413" fmla="*/ 1825834 h 1825833"/>
                <a:gd name="connsiteX414" fmla="*/ 1172836 w 2830105"/>
                <a:gd name="connsiteY414" fmla="*/ 1825834 h 1825833"/>
                <a:gd name="connsiteX415" fmla="*/ 1175677 w 2830105"/>
                <a:gd name="connsiteY415" fmla="*/ 1825834 h 1825833"/>
                <a:gd name="connsiteX416" fmla="*/ 1178503 w 2830105"/>
                <a:gd name="connsiteY416" fmla="*/ 1825834 h 1825833"/>
                <a:gd name="connsiteX417" fmla="*/ 1181329 w 2830105"/>
                <a:gd name="connsiteY417" fmla="*/ 1825834 h 1825833"/>
                <a:gd name="connsiteX418" fmla="*/ 1184170 w 2830105"/>
                <a:gd name="connsiteY418" fmla="*/ 1825834 h 1825833"/>
                <a:gd name="connsiteX419" fmla="*/ 1186997 w 2830105"/>
                <a:gd name="connsiteY419" fmla="*/ 1825834 h 1825833"/>
                <a:gd name="connsiteX420" fmla="*/ 1189838 w 2830105"/>
                <a:gd name="connsiteY420" fmla="*/ 1825834 h 1825833"/>
                <a:gd name="connsiteX421" fmla="*/ 1192664 w 2830105"/>
                <a:gd name="connsiteY421" fmla="*/ 1825834 h 1825833"/>
                <a:gd name="connsiteX422" fmla="*/ 1195505 w 2830105"/>
                <a:gd name="connsiteY422" fmla="*/ 1825834 h 1825833"/>
                <a:gd name="connsiteX423" fmla="*/ 1198332 w 2830105"/>
                <a:gd name="connsiteY423" fmla="*/ 1825834 h 1825833"/>
                <a:gd name="connsiteX424" fmla="*/ 1201173 w 2830105"/>
                <a:gd name="connsiteY424" fmla="*/ 1825834 h 1825833"/>
                <a:gd name="connsiteX425" fmla="*/ 1203999 w 2830105"/>
                <a:gd name="connsiteY425" fmla="*/ 1825834 h 1825833"/>
                <a:gd name="connsiteX426" fmla="*/ 1206825 w 2830105"/>
                <a:gd name="connsiteY426" fmla="*/ 1825834 h 1825833"/>
                <a:gd name="connsiteX427" fmla="*/ 1209666 w 2830105"/>
                <a:gd name="connsiteY427" fmla="*/ 1825834 h 1825833"/>
                <a:gd name="connsiteX428" fmla="*/ 1212493 w 2830105"/>
                <a:gd name="connsiteY428" fmla="*/ 1825834 h 1825833"/>
                <a:gd name="connsiteX429" fmla="*/ 1215334 w 2830105"/>
                <a:gd name="connsiteY429" fmla="*/ 1825834 h 1825833"/>
                <a:gd name="connsiteX430" fmla="*/ 1218160 w 2830105"/>
                <a:gd name="connsiteY430" fmla="*/ 1825834 h 1825833"/>
                <a:gd name="connsiteX431" fmla="*/ 1221001 w 2830105"/>
                <a:gd name="connsiteY431" fmla="*/ 1825834 h 1825833"/>
                <a:gd name="connsiteX432" fmla="*/ 1223828 w 2830105"/>
                <a:gd name="connsiteY432" fmla="*/ 1825834 h 1825833"/>
                <a:gd name="connsiteX433" fmla="*/ 1226669 w 2830105"/>
                <a:gd name="connsiteY433" fmla="*/ 1825834 h 1825833"/>
                <a:gd name="connsiteX434" fmla="*/ 1229495 w 2830105"/>
                <a:gd name="connsiteY434" fmla="*/ 1825834 h 1825833"/>
                <a:gd name="connsiteX435" fmla="*/ 1232321 w 2830105"/>
                <a:gd name="connsiteY435" fmla="*/ 1825834 h 1825833"/>
                <a:gd name="connsiteX436" fmla="*/ 1235162 w 2830105"/>
                <a:gd name="connsiteY436" fmla="*/ 1825834 h 1825833"/>
                <a:gd name="connsiteX437" fmla="*/ 1237989 w 2830105"/>
                <a:gd name="connsiteY437" fmla="*/ 1825834 h 1825833"/>
                <a:gd name="connsiteX438" fmla="*/ 1240830 w 2830105"/>
                <a:gd name="connsiteY438" fmla="*/ 1825834 h 1825833"/>
                <a:gd name="connsiteX439" fmla="*/ 1243656 w 2830105"/>
                <a:gd name="connsiteY439" fmla="*/ 1825834 h 1825833"/>
                <a:gd name="connsiteX440" fmla="*/ 1246497 w 2830105"/>
                <a:gd name="connsiteY440" fmla="*/ 1825834 h 1825833"/>
                <a:gd name="connsiteX441" fmla="*/ 1249324 w 2830105"/>
                <a:gd name="connsiteY441" fmla="*/ 1825834 h 1825833"/>
                <a:gd name="connsiteX442" fmla="*/ 1252165 w 2830105"/>
                <a:gd name="connsiteY442" fmla="*/ 1825834 h 1825833"/>
                <a:gd name="connsiteX443" fmla="*/ 1254991 w 2830105"/>
                <a:gd name="connsiteY443" fmla="*/ 1825834 h 1825833"/>
                <a:gd name="connsiteX444" fmla="*/ 1257817 w 2830105"/>
                <a:gd name="connsiteY444" fmla="*/ 1825834 h 1825833"/>
                <a:gd name="connsiteX445" fmla="*/ 1260658 w 2830105"/>
                <a:gd name="connsiteY445" fmla="*/ 1825834 h 1825833"/>
                <a:gd name="connsiteX446" fmla="*/ 1263485 w 2830105"/>
                <a:gd name="connsiteY446" fmla="*/ 1825834 h 1825833"/>
                <a:gd name="connsiteX447" fmla="*/ 1266326 w 2830105"/>
                <a:gd name="connsiteY447" fmla="*/ 1825834 h 1825833"/>
                <a:gd name="connsiteX448" fmla="*/ 1269152 w 2830105"/>
                <a:gd name="connsiteY448" fmla="*/ 1825834 h 1825833"/>
                <a:gd name="connsiteX449" fmla="*/ 1271993 w 2830105"/>
                <a:gd name="connsiteY449" fmla="*/ 1825834 h 1825833"/>
                <a:gd name="connsiteX450" fmla="*/ 1274820 w 2830105"/>
                <a:gd name="connsiteY450" fmla="*/ 1825834 h 1825833"/>
                <a:gd name="connsiteX451" fmla="*/ 1277661 w 2830105"/>
                <a:gd name="connsiteY451" fmla="*/ 1825834 h 1825833"/>
                <a:gd name="connsiteX452" fmla="*/ 1280487 w 2830105"/>
                <a:gd name="connsiteY452" fmla="*/ 1825834 h 1825833"/>
                <a:gd name="connsiteX453" fmla="*/ 1283328 w 2830105"/>
                <a:gd name="connsiteY453" fmla="*/ 1825834 h 1825833"/>
                <a:gd name="connsiteX454" fmla="*/ 1286154 w 2830105"/>
                <a:gd name="connsiteY454" fmla="*/ 1825834 h 1825833"/>
                <a:gd name="connsiteX455" fmla="*/ 1288981 w 2830105"/>
                <a:gd name="connsiteY455" fmla="*/ 1825834 h 1825833"/>
                <a:gd name="connsiteX456" fmla="*/ 1291822 w 2830105"/>
                <a:gd name="connsiteY456" fmla="*/ 1825834 h 1825833"/>
                <a:gd name="connsiteX457" fmla="*/ 1294648 w 2830105"/>
                <a:gd name="connsiteY457" fmla="*/ 1825834 h 1825833"/>
                <a:gd name="connsiteX458" fmla="*/ 1297489 w 2830105"/>
                <a:gd name="connsiteY458" fmla="*/ 1825834 h 1825833"/>
                <a:gd name="connsiteX459" fmla="*/ 1300316 w 2830105"/>
                <a:gd name="connsiteY459" fmla="*/ 1825834 h 1825833"/>
                <a:gd name="connsiteX460" fmla="*/ 1303157 w 2830105"/>
                <a:gd name="connsiteY460" fmla="*/ 1825834 h 1825833"/>
                <a:gd name="connsiteX461" fmla="*/ 1305983 w 2830105"/>
                <a:gd name="connsiteY461" fmla="*/ 1825834 h 1825833"/>
                <a:gd name="connsiteX462" fmla="*/ 1308824 w 2830105"/>
                <a:gd name="connsiteY462" fmla="*/ 1825834 h 1825833"/>
                <a:gd name="connsiteX463" fmla="*/ 1311650 w 2830105"/>
                <a:gd name="connsiteY463" fmla="*/ 1825834 h 1825833"/>
                <a:gd name="connsiteX464" fmla="*/ 1314477 w 2830105"/>
                <a:gd name="connsiteY464" fmla="*/ 1825834 h 1825833"/>
                <a:gd name="connsiteX465" fmla="*/ 1317318 w 2830105"/>
                <a:gd name="connsiteY465" fmla="*/ 1825834 h 1825833"/>
                <a:gd name="connsiteX466" fmla="*/ 1320144 w 2830105"/>
                <a:gd name="connsiteY466" fmla="*/ 1825834 h 1825833"/>
                <a:gd name="connsiteX467" fmla="*/ 1322985 w 2830105"/>
                <a:gd name="connsiteY467" fmla="*/ 1825834 h 1825833"/>
                <a:gd name="connsiteX468" fmla="*/ 1325812 w 2830105"/>
                <a:gd name="connsiteY468" fmla="*/ 1825834 h 1825833"/>
                <a:gd name="connsiteX469" fmla="*/ 1328653 w 2830105"/>
                <a:gd name="connsiteY469" fmla="*/ 1825834 h 1825833"/>
                <a:gd name="connsiteX470" fmla="*/ 1331479 w 2830105"/>
                <a:gd name="connsiteY470" fmla="*/ 1825834 h 1825833"/>
                <a:gd name="connsiteX471" fmla="*/ 1334320 w 2830105"/>
                <a:gd name="connsiteY471" fmla="*/ 1825834 h 1825833"/>
                <a:gd name="connsiteX472" fmla="*/ 1337146 w 2830105"/>
                <a:gd name="connsiteY472" fmla="*/ 1825834 h 1825833"/>
                <a:gd name="connsiteX473" fmla="*/ 1339973 w 2830105"/>
                <a:gd name="connsiteY473" fmla="*/ 1825834 h 1825833"/>
                <a:gd name="connsiteX474" fmla="*/ 1342814 w 2830105"/>
                <a:gd name="connsiteY474" fmla="*/ 1825834 h 1825833"/>
                <a:gd name="connsiteX475" fmla="*/ 1345640 w 2830105"/>
                <a:gd name="connsiteY475" fmla="*/ 1825834 h 1825833"/>
                <a:gd name="connsiteX476" fmla="*/ 1348481 w 2830105"/>
                <a:gd name="connsiteY476" fmla="*/ 1825834 h 1825833"/>
                <a:gd name="connsiteX477" fmla="*/ 1351308 w 2830105"/>
                <a:gd name="connsiteY477" fmla="*/ 1825834 h 1825833"/>
                <a:gd name="connsiteX478" fmla="*/ 1354149 w 2830105"/>
                <a:gd name="connsiteY478" fmla="*/ 1825834 h 1825833"/>
                <a:gd name="connsiteX479" fmla="*/ 1356975 w 2830105"/>
                <a:gd name="connsiteY479" fmla="*/ 1825834 h 1825833"/>
                <a:gd name="connsiteX480" fmla="*/ 1359816 w 2830105"/>
                <a:gd name="connsiteY480" fmla="*/ 1825834 h 1825833"/>
                <a:gd name="connsiteX481" fmla="*/ 1362642 w 2830105"/>
                <a:gd name="connsiteY481" fmla="*/ 1825834 h 1825833"/>
                <a:gd name="connsiteX482" fmla="*/ 1365483 w 2830105"/>
                <a:gd name="connsiteY482" fmla="*/ 1825834 h 1825833"/>
                <a:gd name="connsiteX483" fmla="*/ 1368310 w 2830105"/>
                <a:gd name="connsiteY483" fmla="*/ 1825834 h 1825833"/>
                <a:gd name="connsiteX484" fmla="*/ 1371136 w 2830105"/>
                <a:gd name="connsiteY484" fmla="*/ 1825834 h 1825833"/>
                <a:gd name="connsiteX485" fmla="*/ 1373977 w 2830105"/>
                <a:gd name="connsiteY485" fmla="*/ 1825834 h 1825833"/>
                <a:gd name="connsiteX486" fmla="*/ 1376804 w 2830105"/>
                <a:gd name="connsiteY486" fmla="*/ 1825834 h 1825833"/>
                <a:gd name="connsiteX487" fmla="*/ 1379645 w 2830105"/>
                <a:gd name="connsiteY487" fmla="*/ 1825834 h 1825833"/>
                <a:gd name="connsiteX488" fmla="*/ 1382471 w 2830105"/>
                <a:gd name="connsiteY488" fmla="*/ 1825834 h 1825833"/>
                <a:gd name="connsiteX489" fmla="*/ 1385312 w 2830105"/>
                <a:gd name="connsiteY489" fmla="*/ 1825834 h 1825833"/>
                <a:gd name="connsiteX490" fmla="*/ 1388138 w 2830105"/>
                <a:gd name="connsiteY490" fmla="*/ 1825834 h 1825833"/>
                <a:gd name="connsiteX491" fmla="*/ 1390979 w 2830105"/>
                <a:gd name="connsiteY491" fmla="*/ 1825834 h 1825833"/>
                <a:gd name="connsiteX492" fmla="*/ 1393806 w 2830105"/>
                <a:gd name="connsiteY492" fmla="*/ 1825834 h 1825833"/>
                <a:gd name="connsiteX493" fmla="*/ 1396632 w 2830105"/>
                <a:gd name="connsiteY493" fmla="*/ 1825834 h 1825833"/>
                <a:gd name="connsiteX494" fmla="*/ 1399473 w 2830105"/>
                <a:gd name="connsiteY494" fmla="*/ 1825834 h 1825833"/>
                <a:gd name="connsiteX495" fmla="*/ 1402300 w 2830105"/>
                <a:gd name="connsiteY495" fmla="*/ 1825834 h 1825833"/>
                <a:gd name="connsiteX496" fmla="*/ 1405141 w 2830105"/>
                <a:gd name="connsiteY496" fmla="*/ 1825834 h 1825833"/>
                <a:gd name="connsiteX497" fmla="*/ 1407967 w 2830105"/>
                <a:gd name="connsiteY497" fmla="*/ 1825834 h 1825833"/>
                <a:gd name="connsiteX498" fmla="*/ 1410808 w 2830105"/>
                <a:gd name="connsiteY498" fmla="*/ 1825834 h 1825833"/>
                <a:gd name="connsiteX499" fmla="*/ 1413634 w 2830105"/>
                <a:gd name="connsiteY499" fmla="*/ 1825834 h 1825833"/>
                <a:gd name="connsiteX500" fmla="*/ 1416475 w 2830105"/>
                <a:gd name="connsiteY500" fmla="*/ 1825834 h 1825833"/>
                <a:gd name="connsiteX501" fmla="*/ 1419302 w 2830105"/>
                <a:gd name="connsiteY501" fmla="*/ 1825834 h 1825833"/>
                <a:gd name="connsiteX502" fmla="*/ 1422128 w 2830105"/>
                <a:gd name="connsiteY502" fmla="*/ 1825834 h 1825833"/>
                <a:gd name="connsiteX503" fmla="*/ 1424969 w 2830105"/>
                <a:gd name="connsiteY503" fmla="*/ 1825834 h 1825833"/>
                <a:gd name="connsiteX504" fmla="*/ 1427796 w 2830105"/>
                <a:gd name="connsiteY504" fmla="*/ 1825834 h 1825833"/>
                <a:gd name="connsiteX505" fmla="*/ 1430637 w 2830105"/>
                <a:gd name="connsiteY505" fmla="*/ 1825834 h 1825833"/>
                <a:gd name="connsiteX506" fmla="*/ 1433463 w 2830105"/>
                <a:gd name="connsiteY506" fmla="*/ 1825834 h 1825833"/>
                <a:gd name="connsiteX507" fmla="*/ 1436304 w 2830105"/>
                <a:gd name="connsiteY507" fmla="*/ 1825834 h 1825833"/>
                <a:gd name="connsiteX508" fmla="*/ 1439131 w 2830105"/>
                <a:gd name="connsiteY508" fmla="*/ 1825834 h 1825833"/>
                <a:gd name="connsiteX509" fmla="*/ 1441971 w 2830105"/>
                <a:gd name="connsiteY509" fmla="*/ 1825834 h 1825833"/>
                <a:gd name="connsiteX510" fmla="*/ 1444798 w 2830105"/>
                <a:gd name="connsiteY510" fmla="*/ 1825834 h 1825833"/>
                <a:gd name="connsiteX511" fmla="*/ 1447624 w 2830105"/>
                <a:gd name="connsiteY511" fmla="*/ 1825834 h 1825833"/>
                <a:gd name="connsiteX512" fmla="*/ 1450465 w 2830105"/>
                <a:gd name="connsiteY512" fmla="*/ 1825834 h 1825833"/>
                <a:gd name="connsiteX513" fmla="*/ 1453292 w 2830105"/>
                <a:gd name="connsiteY513" fmla="*/ 1825834 h 1825833"/>
                <a:gd name="connsiteX514" fmla="*/ 1456133 w 2830105"/>
                <a:gd name="connsiteY514" fmla="*/ 1825834 h 1825833"/>
                <a:gd name="connsiteX515" fmla="*/ 1458959 w 2830105"/>
                <a:gd name="connsiteY515" fmla="*/ 1825834 h 1825833"/>
                <a:gd name="connsiteX516" fmla="*/ 1461800 w 2830105"/>
                <a:gd name="connsiteY516" fmla="*/ 1825834 h 1825833"/>
                <a:gd name="connsiteX517" fmla="*/ 1464627 w 2830105"/>
                <a:gd name="connsiteY517" fmla="*/ 1825834 h 1825833"/>
                <a:gd name="connsiteX518" fmla="*/ 1467467 w 2830105"/>
                <a:gd name="connsiteY518" fmla="*/ 1825834 h 1825833"/>
                <a:gd name="connsiteX519" fmla="*/ 1470294 w 2830105"/>
                <a:gd name="connsiteY519" fmla="*/ 1825834 h 1825833"/>
                <a:gd name="connsiteX520" fmla="*/ 1473135 w 2830105"/>
                <a:gd name="connsiteY520" fmla="*/ 1825834 h 1825833"/>
                <a:gd name="connsiteX521" fmla="*/ 1475961 w 2830105"/>
                <a:gd name="connsiteY521" fmla="*/ 1825834 h 1825833"/>
                <a:gd name="connsiteX522" fmla="*/ 1478788 w 2830105"/>
                <a:gd name="connsiteY522" fmla="*/ 1825834 h 1825833"/>
                <a:gd name="connsiteX523" fmla="*/ 1481629 w 2830105"/>
                <a:gd name="connsiteY523" fmla="*/ 1825834 h 1825833"/>
                <a:gd name="connsiteX524" fmla="*/ 1484455 w 2830105"/>
                <a:gd name="connsiteY524" fmla="*/ 1825834 h 1825833"/>
                <a:gd name="connsiteX525" fmla="*/ 1487296 w 2830105"/>
                <a:gd name="connsiteY525" fmla="*/ 1825834 h 1825833"/>
                <a:gd name="connsiteX526" fmla="*/ 1490123 w 2830105"/>
                <a:gd name="connsiteY526" fmla="*/ 1825834 h 1825833"/>
                <a:gd name="connsiteX527" fmla="*/ 1492963 w 2830105"/>
                <a:gd name="connsiteY527" fmla="*/ 1825834 h 1825833"/>
                <a:gd name="connsiteX528" fmla="*/ 1495790 w 2830105"/>
                <a:gd name="connsiteY528" fmla="*/ 1825834 h 1825833"/>
                <a:gd name="connsiteX529" fmla="*/ 1498631 w 2830105"/>
                <a:gd name="connsiteY529" fmla="*/ 1825834 h 1825833"/>
                <a:gd name="connsiteX530" fmla="*/ 1501457 w 2830105"/>
                <a:gd name="connsiteY530" fmla="*/ 1825834 h 1825833"/>
                <a:gd name="connsiteX531" fmla="*/ 1504284 w 2830105"/>
                <a:gd name="connsiteY531" fmla="*/ 1825834 h 1825833"/>
                <a:gd name="connsiteX532" fmla="*/ 1507125 w 2830105"/>
                <a:gd name="connsiteY532" fmla="*/ 1825834 h 1825833"/>
                <a:gd name="connsiteX533" fmla="*/ 1509951 w 2830105"/>
                <a:gd name="connsiteY533" fmla="*/ 1825834 h 1825833"/>
                <a:gd name="connsiteX534" fmla="*/ 1512792 w 2830105"/>
                <a:gd name="connsiteY534" fmla="*/ 1825834 h 1825833"/>
                <a:gd name="connsiteX535" fmla="*/ 1515619 w 2830105"/>
                <a:gd name="connsiteY535" fmla="*/ 1825834 h 1825833"/>
                <a:gd name="connsiteX536" fmla="*/ 1518459 w 2830105"/>
                <a:gd name="connsiteY536" fmla="*/ 1825834 h 1825833"/>
                <a:gd name="connsiteX537" fmla="*/ 1521286 w 2830105"/>
                <a:gd name="connsiteY537" fmla="*/ 1825834 h 1825833"/>
                <a:gd name="connsiteX538" fmla="*/ 1524127 w 2830105"/>
                <a:gd name="connsiteY538" fmla="*/ 1825834 h 1825833"/>
                <a:gd name="connsiteX539" fmla="*/ 1526953 w 2830105"/>
                <a:gd name="connsiteY539" fmla="*/ 1825834 h 1825833"/>
                <a:gd name="connsiteX540" fmla="*/ 1529780 w 2830105"/>
                <a:gd name="connsiteY540" fmla="*/ 1825834 h 1825833"/>
                <a:gd name="connsiteX541" fmla="*/ 1532621 w 2830105"/>
                <a:gd name="connsiteY541" fmla="*/ 1825834 h 1825833"/>
                <a:gd name="connsiteX542" fmla="*/ 1535447 w 2830105"/>
                <a:gd name="connsiteY542" fmla="*/ 1825834 h 1825833"/>
                <a:gd name="connsiteX543" fmla="*/ 1538288 w 2830105"/>
                <a:gd name="connsiteY543" fmla="*/ 1825834 h 1825833"/>
                <a:gd name="connsiteX544" fmla="*/ 1541115 w 2830105"/>
                <a:gd name="connsiteY544" fmla="*/ 1825834 h 1825833"/>
                <a:gd name="connsiteX545" fmla="*/ 1543955 w 2830105"/>
                <a:gd name="connsiteY545" fmla="*/ 1825834 h 1825833"/>
                <a:gd name="connsiteX546" fmla="*/ 1546782 w 2830105"/>
                <a:gd name="connsiteY546" fmla="*/ 1825834 h 1825833"/>
                <a:gd name="connsiteX547" fmla="*/ 1549623 w 2830105"/>
                <a:gd name="connsiteY547" fmla="*/ 1825834 h 1825833"/>
                <a:gd name="connsiteX548" fmla="*/ 1552449 w 2830105"/>
                <a:gd name="connsiteY548" fmla="*/ 1825834 h 1825833"/>
                <a:gd name="connsiteX549" fmla="*/ 1555290 w 2830105"/>
                <a:gd name="connsiteY549" fmla="*/ 1825834 h 1825833"/>
                <a:gd name="connsiteX550" fmla="*/ 1558117 w 2830105"/>
                <a:gd name="connsiteY550" fmla="*/ 1825834 h 1825833"/>
                <a:gd name="connsiteX551" fmla="*/ 1560943 w 2830105"/>
                <a:gd name="connsiteY551" fmla="*/ 1825834 h 1825833"/>
                <a:gd name="connsiteX552" fmla="*/ 1563784 w 2830105"/>
                <a:gd name="connsiteY552" fmla="*/ 1825834 h 1825833"/>
                <a:gd name="connsiteX553" fmla="*/ 1566611 w 2830105"/>
                <a:gd name="connsiteY553" fmla="*/ 1825834 h 1825833"/>
                <a:gd name="connsiteX554" fmla="*/ 1569451 w 2830105"/>
                <a:gd name="connsiteY554" fmla="*/ 1825834 h 1825833"/>
                <a:gd name="connsiteX555" fmla="*/ 1572278 w 2830105"/>
                <a:gd name="connsiteY555" fmla="*/ 1825834 h 1825833"/>
                <a:gd name="connsiteX556" fmla="*/ 1575119 w 2830105"/>
                <a:gd name="connsiteY556" fmla="*/ 1825834 h 1825833"/>
                <a:gd name="connsiteX557" fmla="*/ 1577945 w 2830105"/>
                <a:gd name="connsiteY557" fmla="*/ 1825834 h 1825833"/>
                <a:gd name="connsiteX558" fmla="*/ 1580786 w 2830105"/>
                <a:gd name="connsiteY558" fmla="*/ 1825834 h 1825833"/>
                <a:gd name="connsiteX559" fmla="*/ 1583613 w 2830105"/>
                <a:gd name="connsiteY559" fmla="*/ 1825834 h 1825833"/>
                <a:gd name="connsiteX560" fmla="*/ 1586439 w 2830105"/>
                <a:gd name="connsiteY560" fmla="*/ 1825834 h 1825833"/>
                <a:gd name="connsiteX561" fmla="*/ 1589280 w 2830105"/>
                <a:gd name="connsiteY561" fmla="*/ 1825834 h 1825833"/>
                <a:gd name="connsiteX562" fmla="*/ 1592107 w 2830105"/>
                <a:gd name="connsiteY562" fmla="*/ 1825834 h 1825833"/>
                <a:gd name="connsiteX563" fmla="*/ 1594947 w 2830105"/>
                <a:gd name="connsiteY563" fmla="*/ 1825834 h 1825833"/>
                <a:gd name="connsiteX564" fmla="*/ 1597774 w 2830105"/>
                <a:gd name="connsiteY564" fmla="*/ 1825834 h 1825833"/>
                <a:gd name="connsiteX565" fmla="*/ 1600615 w 2830105"/>
                <a:gd name="connsiteY565" fmla="*/ 1825834 h 1825833"/>
                <a:gd name="connsiteX566" fmla="*/ 1603441 w 2830105"/>
                <a:gd name="connsiteY566" fmla="*/ 1825834 h 1825833"/>
                <a:gd name="connsiteX567" fmla="*/ 1606282 w 2830105"/>
                <a:gd name="connsiteY567" fmla="*/ 1825834 h 1825833"/>
                <a:gd name="connsiteX568" fmla="*/ 1609109 w 2830105"/>
                <a:gd name="connsiteY568" fmla="*/ 1825834 h 1825833"/>
                <a:gd name="connsiteX569" fmla="*/ 1611935 w 2830105"/>
                <a:gd name="connsiteY569" fmla="*/ 1825834 h 1825833"/>
                <a:gd name="connsiteX570" fmla="*/ 1614776 w 2830105"/>
                <a:gd name="connsiteY570" fmla="*/ 1825834 h 1825833"/>
                <a:gd name="connsiteX571" fmla="*/ 1617603 w 2830105"/>
                <a:gd name="connsiteY571" fmla="*/ 1825834 h 1825833"/>
                <a:gd name="connsiteX572" fmla="*/ 1620444 w 2830105"/>
                <a:gd name="connsiteY572" fmla="*/ 1825834 h 1825833"/>
                <a:gd name="connsiteX573" fmla="*/ 1623270 w 2830105"/>
                <a:gd name="connsiteY573" fmla="*/ 1825834 h 1825833"/>
                <a:gd name="connsiteX574" fmla="*/ 1626111 w 2830105"/>
                <a:gd name="connsiteY574" fmla="*/ 1825834 h 1825833"/>
                <a:gd name="connsiteX575" fmla="*/ 1628937 w 2830105"/>
                <a:gd name="connsiteY575" fmla="*/ 1825834 h 1825833"/>
                <a:gd name="connsiteX576" fmla="*/ 1631778 w 2830105"/>
                <a:gd name="connsiteY576" fmla="*/ 1825834 h 1825833"/>
                <a:gd name="connsiteX577" fmla="*/ 1634605 w 2830105"/>
                <a:gd name="connsiteY577" fmla="*/ 1825834 h 1825833"/>
                <a:gd name="connsiteX578" fmla="*/ 1637431 w 2830105"/>
                <a:gd name="connsiteY578" fmla="*/ 1825834 h 1825833"/>
                <a:gd name="connsiteX579" fmla="*/ 1640272 w 2830105"/>
                <a:gd name="connsiteY579" fmla="*/ 1825834 h 1825833"/>
                <a:gd name="connsiteX580" fmla="*/ 1643099 w 2830105"/>
                <a:gd name="connsiteY580" fmla="*/ 1825834 h 1825833"/>
                <a:gd name="connsiteX581" fmla="*/ 1645940 w 2830105"/>
                <a:gd name="connsiteY581" fmla="*/ 1825834 h 1825833"/>
                <a:gd name="connsiteX582" fmla="*/ 1648766 w 2830105"/>
                <a:gd name="connsiteY582" fmla="*/ 1825834 h 1825833"/>
                <a:gd name="connsiteX583" fmla="*/ 1651607 w 2830105"/>
                <a:gd name="connsiteY583" fmla="*/ 1825834 h 1825833"/>
                <a:gd name="connsiteX584" fmla="*/ 1654433 w 2830105"/>
                <a:gd name="connsiteY584" fmla="*/ 1825834 h 1825833"/>
                <a:gd name="connsiteX585" fmla="*/ 1657274 w 2830105"/>
                <a:gd name="connsiteY585" fmla="*/ 1825834 h 1825833"/>
                <a:gd name="connsiteX586" fmla="*/ 1660101 w 2830105"/>
                <a:gd name="connsiteY586" fmla="*/ 1825834 h 1825833"/>
                <a:gd name="connsiteX587" fmla="*/ 1662942 w 2830105"/>
                <a:gd name="connsiteY587" fmla="*/ 1825834 h 1825833"/>
                <a:gd name="connsiteX588" fmla="*/ 1665768 w 2830105"/>
                <a:gd name="connsiteY588" fmla="*/ 1825834 h 1825833"/>
                <a:gd name="connsiteX589" fmla="*/ 1668595 w 2830105"/>
                <a:gd name="connsiteY589" fmla="*/ 1825834 h 1825833"/>
                <a:gd name="connsiteX590" fmla="*/ 1671436 w 2830105"/>
                <a:gd name="connsiteY590" fmla="*/ 1825834 h 1825833"/>
                <a:gd name="connsiteX591" fmla="*/ 1674262 w 2830105"/>
                <a:gd name="connsiteY591" fmla="*/ 1825834 h 1825833"/>
                <a:gd name="connsiteX592" fmla="*/ 1677103 w 2830105"/>
                <a:gd name="connsiteY592" fmla="*/ 1825834 h 1825833"/>
                <a:gd name="connsiteX593" fmla="*/ 1679929 w 2830105"/>
                <a:gd name="connsiteY593" fmla="*/ 1825834 h 1825833"/>
                <a:gd name="connsiteX594" fmla="*/ 1682770 w 2830105"/>
                <a:gd name="connsiteY594" fmla="*/ 1825834 h 1825833"/>
                <a:gd name="connsiteX595" fmla="*/ 1685597 w 2830105"/>
                <a:gd name="connsiteY595" fmla="*/ 1825834 h 1825833"/>
                <a:gd name="connsiteX596" fmla="*/ 1688438 w 2830105"/>
                <a:gd name="connsiteY596" fmla="*/ 1825834 h 1825833"/>
                <a:gd name="connsiteX597" fmla="*/ 1691264 w 2830105"/>
                <a:gd name="connsiteY597" fmla="*/ 1825834 h 1825833"/>
                <a:gd name="connsiteX598" fmla="*/ 1694091 w 2830105"/>
                <a:gd name="connsiteY598" fmla="*/ 1825834 h 1825833"/>
                <a:gd name="connsiteX599" fmla="*/ 1696932 w 2830105"/>
                <a:gd name="connsiteY599" fmla="*/ 1825834 h 1825833"/>
                <a:gd name="connsiteX600" fmla="*/ 1699758 w 2830105"/>
                <a:gd name="connsiteY600" fmla="*/ 1825834 h 1825833"/>
                <a:gd name="connsiteX601" fmla="*/ 1702599 w 2830105"/>
                <a:gd name="connsiteY601" fmla="*/ 1825834 h 1825833"/>
                <a:gd name="connsiteX602" fmla="*/ 1705425 w 2830105"/>
                <a:gd name="connsiteY602" fmla="*/ 1825834 h 1825833"/>
                <a:gd name="connsiteX603" fmla="*/ 1708266 w 2830105"/>
                <a:gd name="connsiteY603" fmla="*/ 1825834 h 1825833"/>
                <a:gd name="connsiteX604" fmla="*/ 1711093 w 2830105"/>
                <a:gd name="connsiteY604" fmla="*/ 1825834 h 1825833"/>
                <a:gd name="connsiteX605" fmla="*/ 1713934 w 2830105"/>
                <a:gd name="connsiteY605" fmla="*/ 1825834 h 1825833"/>
                <a:gd name="connsiteX606" fmla="*/ 1716760 w 2830105"/>
                <a:gd name="connsiteY606" fmla="*/ 1825834 h 1825833"/>
                <a:gd name="connsiteX607" fmla="*/ 1719587 w 2830105"/>
                <a:gd name="connsiteY607" fmla="*/ 1825834 h 1825833"/>
                <a:gd name="connsiteX608" fmla="*/ 1722428 w 2830105"/>
                <a:gd name="connsiteY608" fmla="*/ 1825834 h 1825833"/>
                <a:gd name="connsiteX609" fmla="*/ 1725254 w 2830105"/>
                <a:gd name="connsiteY609" fmla="*/ 1825834 h 1825833"/>
                <a:gd name="connsiteX610" fmla="*/ 1728095 w 2830105"/>
                <a:gd name="connsiteY610" fmla="*/ 1825834 h 1825833"/>
                <a:gd name="connsiteX611" fmla="*/ 1730921 w 2830105"/>
                <a:gd name="connsiteY611" fmla="*/ 1825834 h 1825833"/>
                <a:gd name="connsiteX612" fmla="*/ 1733762 w 2830105"/>
                <a:gd name="connsiteY612" fmla="*/ 1825834 h 1825833"/>
                <a:gd name="connsiteX613" fmla="*/ 1736589 w 2830105"/>
                <a:gd name="connsiteY613" fmla="*/ 1825834 h 1825833"/>
                <a:gd name="connsiteX614" fmla="*/ 1739430 w 2830105"/>
                <a:gd name="connsiteY614" fmla="*/ 1825834 h 1825833"/>
                <a:gd name="connsiteX615" fmla="*/ 1742256 w 2830105"/>
                <a:gd name="connsiteY615" fmla="*/ 1825834 h 1825833"/>
                <a:gd name="connsiteX616" fmla="*/ 1745097 w 2830105"/>
                <a:gd name="connsiteY616" fmla="*/ 1825834 h 1825833"/>
                <a:gd name="connsiteX617" fmla="*/ 1747924 w 2830105"/>
                <a:gd name="connsiteY617" fmla="*/ 1825834 h 1825833"/>
                <a:gd name="connsiteX618" fmla="*/ 1750750 w 2830105"/>
                <a:gd name="connsiteY618" fmla="*/ 1825834 h 1825833"/>
                <a:gd name="connsiteX619" fmla="*/ 1753591 w 2830105"/>
                <a:gd name="connsiteY619" fmla="*/ 1825834 h 1825833"/>
                <a:gd name="connsiteX620" fmla="*/ 1756417 w 2830105"/>
                <a:gd name="connsiteY620" fmla="*/ 1825834 h 1825833"/>
                <a:gd name="connsiteX621" fmla="*/ 1759258 w 2830105"/>
                <a:gd name="connsiteY621" fmla="*/ 1825834 h 1825833"/>
                <a:gd name="connsiteX622" fmla="*/ 1762085 w 2830105"/>
                <a:gd name="connsiteY622" fmla="*/ 1825834 h 1825833"/>
                <a:gd name="connsiteX623" fmla="*/ 1764926 w 2830105"/>
                <a:gd name="connsiteY623" fmla="*/ 1825834 h 1825833"/>
                <a:gd name="connsiteX624" fmla="*/ 1767752 w 2830105"/>
                <a:gd name="connsiteY624" fmla="*/ 1825834 h 1825833"/>
                <a:gd name="connsiteX625" fmla="*/ 1770593 w 2830105"/>
                <a:gd name="connsiteY625" fmla="*/ 1825834 h 1825833"/>
                <a:gd name="connsiteX626" fmla="*/ 1773420 w 2830105"/>
                <a:gd name="connsiteY626" fmla="*/ 1825834 h 1825833"/>
                <a:gd name="connsiteX627" fmla="*/ 1776246 w 2830105"/>
                <a:gd name="connsiteY627" fmla="*/ 1825834 h 1825833"/>
                <a:gd name="connsiteX628" fmla="*/ 1779087 w 2830105"/>
                <a:gd name="connsiteY628" fmla="*/ 1825834 h 1825833"/>
                <a:gd name="connsiteX629" fmla="*/ 1781914 w 2830105"/>
                <a:gd name="connsiteY629" fmla="*/ 1825834 h 1825833"/>
                <a:gd name="connsiteX630" fmla="*/ 1784754 w 2830105"/>
                <a:gd name="connsiteY630" fmla="*/ 1825834 h 1825833"/>
                <a:gd name="connsiteX631" fmla="*/ 1787581 w 2830105"/>
                <a:gd name="connsiteY631" fmla="*/ 1825834 h 1825833"/>
                <a:gd name="connsiteX632" fmla="*/ 1790422 w 2830105"/>
                <a:gd name="connsiteY632" fmla="*/ 1825834 h 1825833"/>
                <a:gd name="connsiteX633" fmla="*/ 1793248 w 2830105"/>
                <a:gd name="connsiteY633" fmla="*/ 1825834 h 1825833"/>
                <a:gd name="connsiteX634" fmla="*/ 1796089 w 2830105"/>
                <a:gd name="connsiteY634" fmla="*/ 1825834 h 1825833"/>
                <a:gd name="connsiteX635" fmla="*/ 1798916 w 2830105"/>
                <a:gd name="connsiteY635" fmla="*/ 1825834 h 1825833"/>
                <a:gd name="connsiteX636" fmla="*/ 1801742 w 2830105"/>
                <a:gd name="connsiteY636" fmla="*/ 1825834 h 1825833"/>
                <a:gd name="connsiteX637" fmla="*/ 1804583 w 2830105"/>
                <a:gd name="connsiteY637" fmla="*/ 1825834 h 1825833"/>
                <a:gd name="connsiteX638" fmla="*/ 1807410 w 2830105"/>
                <a:gd name="connsiteY638" fmla="*/ 1825834 h 1825833"/>
                <a:gd name="connsiteX639" fmla="*/ 1810250 w 2830105"/>
                <a:gd name="connsiteY639" fmla="*/ 1825834 h 1825833"/>
                <a:gd name="connsiteX640" fmla="*/ 1813077 w 2830105"/>
                <a:gd name="connsiteY640" fmla="*/ 1825834 h 1825833"/>
                <a:gd name="connsiteX641" fmla="*/ 1815918 w 2830105"/>
                <a:gd name="connsiteY641" fmla="*/ 1825834 h 1825833"/>
                <a:gd name="connsiteX642" fmla="*/ 1818744 w 2830105"/>
                <a:gd name="connsiteY642" fmla="*/ 1825834 h 1825833"/>
                <a:gd name="connsiteX643" fmla="*/ 1821585 w 2830105"/>
                <a:gd name="connsiteY643" fmla="*/ 1825834 h 1825833"/>
                <a:gd name="connsiteX644" fmla="*/ 1824412 w 2830105"/>
                <a:gd name="connsiteY644" fmla="*/ 1825834 h 1825833"/>
                <a:gd name="connsiteX645" fmla="*/ 1827238 w 2830105"/>
                <a:gd name="connsiteY645" fmla="*/ 1825834 h 1825833"/>
                <a:gd name="connsiteX646" fmla="*/ 1830079 w 2830105"/>
                <a:gd name="connsiteY646" fmla="*/ 1825834 h 1825833"/>
                <a:gd name="connsiteX647" fmla="*/ 1832906 w 2830105"/>
                <a:gd name="connsiteY647" fmla="*/ 1825834 h 1825833"/>
                <a:gd name="connsiteX648" fmla="*/ 1835746 w 2830105"/>
                <a:gd name="connsiteY648" fmla="*/ 1825834 h 1825833"/>
                <a:gd name="connsiteX649" fmla="*/ 1838573 w 2830105"/>
                <a:gd name="connsiteY649" fmla="*/ 1825834 h 1825833"/>
                <a:gd name="connsiteX650" fmla="*/ 1841414 w 2830105"/>
                <a:gd name="connsiteY650" fmla="*/ 1825834 h 1825833"/>
                <a:gd name="connsiteX651" fmla="*/ 1844240 w 2830105"/>
                <a:gd name="connsiteY651" fmla="*/ 1825834 h 1825833"/>
                <a:gd name="connsiteX652" fmla="*/ 1847081 w 2830105"/>
                <a:gd name="connsiteY652" fmla="*/ 1825834 h 1825833"/>
                <a:gd name="connsiteX653" fmla="*/ 1849908 w 2830105"/>
                <a:gd name="connsiteY653" fmla="*/ 1825834 h 1825833"/>
                <a:gd name="connsiteX654" fmla="*/ 1852749 w 2830105"/>
                <a:gd name="connsiteY654" fmla="*/ 1825834 h 1825833"/>
                <a:gd name="connsiteX655" fmla="*/ 1855575 w 2830105"/>
                <a:gd name="connsiteY655" fmla="*/ 1825834 h 1825833"/>
                <a:gd name="connsiteX656" fmla="*/ 1858402 w 2830105"/>
                <a:gd name="connsiteY656" fmla="*/ 1825834 h 1825833"/>
                <a:gd name="connsiteX657" fmla="*/ 1861242 w 2830105"/>
                <a:gd name="connsiteY657" fmla="*/ 1825834 h 1825833"/>
                <a:gd name="connsiteX658" fmla="*/ 1864069 w 2830105"/>
                <a:gd name="connsiteY658" fmla="*/ 1825834 h 1825833"/>
                <a:gd name="connsiteX659" fmla="*/ 1866910 w 2830105"/>
                <a:gd name="connsiteY659" fmla="*/ 1825834 h 1825833"/>
                <a:gd name="connsiteX660" fmla="*/ 1869736 w 2830105"/>
                <a:gd name="connsiteY660" fmla="*/ 1825834 h 1825833"/>
                <a:gd name="connsiteX661" fmla="*/ 1872577 w 2830105"/>
                <a:gd name="connsiteY661" fmla="*/ 1825834 h 1825833"/>
                <a:gd name="connsiteX662" fmla="*/ 1875404 w 2830105"/>
                <a:gd name="connsiteY662" fmla="*/ 1825834 h 1825833"/>
                <a:gd name="connsiteX663" fmla="*/ 1878245 w 2830105"/>
                <a:gd name="connsiteY663" fmla="*/ 1825834 h 1825833"/>
                <a:gd name="connsiteX664" fmla="*/ 1881071 w 2830105"/>
                <a:gd name="connsiteY664" fmla="*/ 1825834 h 1825833"/>
                <a:gd name="connsiteX665" fmla="*/ 1883898 w 2830105"/>
                <a:gd name="connsiteY665" fmla="*/ 1825834 h 1825833"/>
                <a:gd name="connsiteX666" fmla="*/ 1886738 w 2830105"/>
                <a:gd name="connsiteY666" fmla="*/ 1825834 h 1825833"/>
                <a:gd name="connsiteX667" fmla="*/ 1889565 w 2830105"/>
                <a:gd name="connsiteY667" fmla="*/ 1825834 h 1825833"/>
                <a:gd name="connsiteX668" fmla="*/ 1892406 w 2830105"/>
                <a:gd name="connsiteY668" fmla="*/ 1825834 h 1825833"/>
                <a:gd name="connsiteX669" fmla="*/ 1895232 w 2830105"/>
                <a:gd name="connsiteY669" fmla="*/ 1825834 h 1825833"/>
                <a:gd name="connsiteX670" fmla="*/ 1898073 w 2830105"/>
                <a:gd name="connsiteY670" fmla="*/ 1825834 h 1825833"/>
                <a:gd name="connsiteX671" fmla="*/ 1900900 w 2830105"/>
                <a:gd name="connsiteY671" fmla="*/ 1825834 h 1825833"/>
                <a:gd name="connsiteX672" fmla="*/ 1903741 w 2830105"/>
                <a:gd name="connsiteY672" fmla="*/ 1825834 h 1825833"/>
                <a:gd name="connsiteX673" fmla="*/ 1906567 w 2830105"/>
                <a:gd name="connsiteY673" fmla="*/ 1825834 h 1825833"/>
                <a:gd name="connsiteX674" fmla="*/ 1909394 w 2830105"/>
                <a:gd name="connsiteY674" fmla="*/ 1825834 h 1825833"/>
                <a:gd name="connsiteX675" fmla="*/ 1912234 w 2830105"/>
                <a:gd name="connsiteY675" fmla="*/ 1825834 h 1825833"/>
                <a:gd name="connsiteX676" fmla="*/ 1915061 w 2830105"/>
                <a:gd name="connsiteY676" fmla="*/ 1825834 h 1825833"/>
                <a:gd name="connsiteX677" fmla="*/ 1917902 w 2830105"/>
                <a:gd name="connsiteY677" fmla="*/ 1825834 h 1825833"/>
                <a:gd name="connsiteX678" fmla="*/ 1920728 w 2830105"/>
                <a:gd name="connsiteY678" fmla="*/ 1825834 h 1825833"/>
                <a:gd name="connsiteX679" fmla="*/ 1923569 w 2830105"/>
                <a:gd name="connsiteY679" fmla="*/ 1825834 h 1825833"/>
                <a:gd name="connsiteX680" fmla="*/ 1926396 w 2830105"/>
                <a:gd name="connsiteY680" fmla="*/ 1825834 h 1825833"/>
                <a:gd name="connsiteX681" fmla="*/ 1929237 w 2830105"/>
                <a:gd name="connsiteY681" fmla="*/ 1825834 h 1825833"/>
                <a:gd name="connsiteX682" fmla="*/ 1932063 w 2830105"/>
                <a:gd name="connsiteY682" fmla="*/ 1825834 h 1825833"/>
                <a:gd name="connsiteX683" fmla="*/ 1934904 w 2830105"/>
                <a:gd name="connsiteY683" fmla="*/ 1825834 h 1825833"/>
                <a:gd name="connsiteX684" fmla="*/ 1937730 w 2830105"/>
                <a:gd name="connsiteY684" fmla="*/ 1825834 h 1825833"/>
                <a:gd name="connsiteX685" fmla="*/ 1940557 w 2830105"/>
                <a:gd name="connsiteY685" fmla="*/ 1825834 h 1825833"/>
                <a:gd name="connsiteX686" fmla="*/ 1943398 w 2830105"/>
                <a:gd name="connsiteY686" fmla="*/ 1825834 h 1825833"/>
                <a:gd name="connsiteX687" fmla="*/ 1946224 w 2830105"/>
                <a:gd name="connsiteY687" fmla="*/ 1825834 h 1825833"/>
                <a:gd name="connsiteX688" fmla="*/ 1949065 w 2830105"/>
                <a:gd name="connsiteY688" fmla="*/ 1825834 h 1825833"/>
                <a:gd name="connsiteX689" fmla="*/ 1951892 w 2830105"/>
                <a:gd name="connsiteY689" fmla="*/ 1825834 h 1825833"/>
                <a:gd name="connsiteX690" fmla="*/ 1954733 w 2830105"/>
                <a:gd name="connsiteY690" fmla="*/ 1825834 h 1825833"/>
                <a:gd name="connsiteX691" fmla="*/ 1957559 w 2830105"/>
                <a:gd name="connsiteY691" fmla="*/ 1825834 h 1825833"/>
                <a:gd name="connsiteX692" fmla="*/ 1960400 w 2830105"/>
                <a:gd name="connsiteY692" fmla="*/ 1825834 h 1825833"/>
                <a:gd name="connsiteX693" fmla="*/ 1963227 w 2830105"/>
                <a:gd name="connsiteY693" fmla="*/ 1825834 h 1825833"/>
                <a:gd name="connsiteX694" fmla="*/ 1966053 w 2830105"/>
                <a:gd name="connsiteY694" fmla="*/ 1825834 h 1825833"/>
                <a:gd name="connsiteX695" fmla="*/ 1968894 w 2830105"/>
                <a:gd name="connsiteY695" fmla="*/ 1825834 h 1825833"/>
                <a:gd name="connsiteX696" fmla="*/ 1971720 w 2830105"/>
                <a:gd name="connsiteY696" fmla="*/ 1825834 h 1825833"/>
                <a:gd name="connsiteX697" fmla="*/ 1974561 w 2830105"/>
                <a:gd name="connsiteY697" fmla="*/ 1825834 h 1825833"/>
                <a:gd name="connsiteX698" fmla="*/ 1977388 w 2830105"/>
                <a:gd name="connsiteY698" fmla="*/ 1825834 h 1825833"/>
                <a:gd name="connsiteX699" fmla="*/ 1980229 w 2830105"/>
                <a:gd name="connsiteY699" fmla="*/ 1825834 h 1825833"/>
                <a:gd name="connsiteX700" fmla="*/ 1983055 w 2830105"/>
                <a:gd name="connsiteY700" fmla="*/ 1825834 h 1825833"/>
                <a:gd name="connsiteX701" fmla="*/ 1985896 w 2830105"/>
                <a:gd name="connsiteY701" fmla="*/ 1825834 h 1825833"/>
                <a:gd name="connsiteX702" fmla="*/ 1988723 w 2830105"/>
                <a:gd name="connsiteY702" fmla="*/ 1825834 h 1825833"/>
                <a:gd name="connsiteX703" fmla="*/ 1991549 w 2830105"/>
                <a:gd name="connsiteY703" fmla="*/ 1825834 h 1825833"/>
                <a:gd name="connsiteX704" fmla="*/ 1994390 w 2830105"/>
                <a:gd name="connsiteY704" fmla="*/ 1825834 h 1825833"/>
                <a:gd name="connsiteX705" fmla="*/ 1997216 w 2830105"/>
                <a:gd name="connsiteY705" fmla="*/ 1825834 h 1825833"/>
                <a:gd name="connsiteX706" fmla="*/ 2000057 w 2830105"/>
                <a:gd name="connsiteY706" fmla="*/ 1825834 h 1825833"/>
                <a:gd name="connsiteX707" fmla="*/ 2002884 w 2830105"/>
                <a:gd name="connsiteY707" fmla="*/ 1825834 h 1825833"/>
                <a:gd name="connsiteX708" fmla="*/ 2005725 w 2830105"/>
                <a:gd name="connsiteY708" fmla="*/ 1825834 h 1825833"/>
                <a:gd name="connsiteX709" fmla="*/ 2008551 w 2830105"/>
                <a:gd name="connsiteY709" fmla="*/ 1825834 h 1825833"/>
                <a:gd name="connsiteX710" fmla="*/ 2011392 w 2830105"/>
                <a:gd name="connsiteY710" fmla="*/ 1825834 h 1825833"/>
                <a:gd name="connsiteX711" fmla="*/ 2014219 w 2830105"/>
                <a:gd name="connsiteY711" fmla="*/ 1825834 h 1825833"/>
                <a:gd name="connsiteX712" fmla="*/ 2017045 w 2830105"/>
                <a:gd name="connsiteY712" fmla="*/ 1825834 h 1825833"/>
                <a:gd name="connsiteX713" fmla="*/ 2019886 w 2830105"/>
                <a:gd name="connsiteY713" fmla="*/ 1825834 h 1825833"/>
                <a:gd name="connsiteX714" fmla="*/ 2022712 w 2830105"/>
                <a:gd name="connsiteY714" fmla="*/ 1825834 h 1825833"/>
                <a:gd name="connsiteX715" fmla="*/ 2025553 w 2830105"/>
                <a:gd name="connsiteY715" fmla="*/ 1825834 h 1825833"/>
                <a:gd name="connsiteX716" fmla="*/ 2028380 w 2830105"/>
                <a:gd name="connsiteY716" fmla="*/ 1825834 h 1825833"/>
                <a:gd name="connsiteX717" fmla="*/ 2031221 w 2830105"/>
                <a:gd name="connsiteY717" fmla="*/ 1825834 h 1825833"/>
                <a:gd name="connsiteX718" fmla="*/ 2034047 w 2830105"/>
                <a:gd name="connsiteY718" fmla="*/ 1825834 h 1825833"/>
                <a:gd name="connsiteX719" fmla="*/ 2036888 w 2830105"/>
                <a:gd name="connsiteY719" fmla="*/ 1825834 h 1825833"/>
                <a:gd name="connsiteX720" fmla="*/ 2039715 w 2830105"/>
                <a:gd name="connsiteY720" fmla="*/ 1825834 h 1825833"/>
                <a:gd name="connsiteX721" fmla="*/ 2042556 w 2830105"/>
                <a:gd name="connsiteY721" fmla="*/ 1825834 h 1825833"/>
                <a:gd name="connsiteX722" fmla="*/ 2045382 w 2830105"/>
                <a:gd name="connsiteY722" fmla="*/ 1825834 h 1825833"/>
                <a:gd name="connsiteX723" fmla="*/ 2048208 w 2830105"/>
                <a:gd name="connsiteY723" fmla="*/ 1825834 h 1825833"/>
                <a:gd name="connsiteX724" fmla="*/ 2051049 w 2830105"/>
                <a:gd name="connsiteY724" fmla="*/ 1825834 h 1825833"/>
                <a:gd name="connsiteX725" fmla="*/ 2053876 w 2830105"/>
                <a:gd name="connsiteY725" fmla="*/ 1825834 h 1825833"/>
                <a:gd name="connsiteX726" fmla="*/ 2056717 w 2830105"/>
                <a:gd name="connsiteY726" fmla="*/ 1825834 h 1825833"/>
                <a:gd name="connsiteX727" fmla="*/ 2059543 w 2830105"/>
                <a:gd name="connsiteY727" fmla="*/ 1825834 h 1825833"/>
                <a:gd name="connsiteX728" fmla="*/ 2062384 w 2830105"/>
                <a:gd name="connsiteY728" fmla="*/ 1825834 h 1825833"/>
                <a:gd name="connsiteX729" fmla="*/ 2065211 w 2830105"/>
                <a:gd name="connsiteY729" fmla="*/ 1825834 h 1825833"/>
                <a:gd name="connsiteX730" fmla="*/ 2068052 w 2830105"/>
                <a:gd name="connsiteY730" fmla="*/ 1825834 h 1825833"/>
                <a:gd name="connsiteX731" fmla="*/ 2070878 w 2830105"/>
                <a:gd name="connsiteY731" fmla="*/ 1825834 h 1825833"/>
                <a:gd name="connsiteX732" fmla="*/ 2073704 w 2830105"/>
                <a:gd name="connsiteY732" fmla="*/ 1825834 h 1825833"/>
                <a:gd name="connsiteX733" fmla="*/ 2076545 w 2830105"/>
                <a:gd name="connsiteY733" fmla="*/ 1825834 h 1825833"/>
                <a:gd name="connsiteX734" fmla="*/ 2079372 w 2830105"/>
                <a:gd name="connsiteY734" fmla="*/ 1825834 h 1825833"/>
                <a:gd name="connsiteX735" fmla="*/ 2082213 w 2830105"/>
                <a:gd name="connsiteY735" fmla="*/ 1825834 h 1825833"/>
                <a:gd name="connsiteX736" fmla="*/ 2085039 w 2830105"/>
                <a:gd name="connsiteY736" fmla="*/ 1825834 h 1825833"/>
                <a:gd name="connsiteX737" fmla="*/ 2087880 w 2830105"/>
                <a:gd name="connsiteY737" fmla="*/ 1825834 h 1825833"/>
                <a:gd name="connsiteX738" fmla="*/ 2090707 w 2830105"/>
                <a:gd name="connsiteY738" fmla="*/ 1825834 h 1825833"/>
                <a:gd name="connsiteX739" fmla="*/ 2093548 w 2830105"/>
                <a:gd name="connsiteY739" fmla="*/ 1825834 h 1825833"/>
                <a:gd name="connsiteX740" fmla="*/ 2096374 w 2830105"/>
                <a:gd name="connsiteY740" fmla="*/ 1825834 h 1825833"/>
                <a:gd name="connsiteX741" fmla="*/ 2099201 w 2830105"/>
                <a:gd name="connsiteY741" fmla="*/ 1825834 h 1825833"/>
                <a:gd name="connsiteX742" fmla="*/ 2102041 w 2830105"/>
                <a:gd name="connsiteY742" fmla="*/ 1825834 h 1825833"/>
                <a:gd name="connsiteX743" fmla="*/ 2104868 w 2830105"/>
                <a:gd name="connsiteY743" fmla="*/ 1825834 h 1825833"/>
                <a:gd name="connsiteX744" fmla="*/ 2107709 w 2830105"/>
                <a:gd name="connsiteY744" fmla="*/ 1825834 h 1825833"/>
                <a:gd name="connsiteX745" fmla="*/ 2110535 w 2830105"/>
                <a:gd name="connsiteY745" fmla="*/ 1825834 h 1825833"/>
                <a:gd name="connsiteX746" fmla="*/ 2113376 w 2830105"/>
                <a:gd name="connsiteY746" fmla="*/ 1825834 h 1825833"/>
                <a:gd name="connsiteX747" fmla="*/ 2116203 w 2830105"/>
                <a:gd name="connsiteY747" fmla="*/ 1825834 h 1825833"/>
                <a:gd name="connsiteX748" fmla="*/ 2119044 w 2830105"/>
                <a:gd name="connsiteY748" fmla="*/ 1825834 h 1825833"/>
                <a:gd name="connsiteX749" fmla="*/ 2121870 w 2830105"/>
                <a:gd name="connsiteY749" fmla="*/ 1825834 h 1825833"/>
                <a:gd name="connsiteX750" fmla="*/ 2124711 w 2830105"/>
                <a:gd name="connsiteY750" fmla="*/ 1825834 h 1825833"/>
                <a:gd name="connsiteX751" fmla="*/ 2127537 w 2830105"/>
                <a:gd name="connsiteY751" fmla="*/ 1825834 h 1825833"/>
                <a:gd name="connsiteX752" fmla="*/ 2130364 w 2830105"/>
                <a:gd name="connsiteY752" fmla="*/ 1825834 h 1825833"/>
                <a:gd name="connsiteX753" fmla="*/ 2133205 w 2830105"/>
                <a:gd name="connsiteY753" fmla="*/ 1825834 h 1825833"/>
                <a:gd name="connsiteX754" fmla="*/ 2136031 w 2830105"/>
                <a:gd name="connsiteY754" fmla="*/ 1825834 h 1825833"/>
                <a:gd name="connsiteX755" fmla="*/ 2138872 w 2830105"/>
                <a:gd name="connsiteY755" fmla="*/ 1825834 h 1825833"/>
                <a:gd name="connsiteX756" fmla="*/ 2141699 w 2830105"/>
                <a:gd name="connsiteY756" fmla="*/ 1825834 h 1825833"/>
                <a:gd name="connsiteX757" fmla="*/ 2144540 w 2830105"/>
                <a:gd name="connsiteY757" fmla="*/ 1825834 h 1825833"/>
                <a:gd name="connsiteX758" fmla="*/ 2147366 w 2830105"/>
                <a:gd name="connsiteY758" fmla="*/ 1825834 h 1825833"/>
                <a:gd name="connsiteX759" fmla="*/ 2150207 w 2830105"/>
                <a:gd name="connsiteY759" fmla="*/ 1825834 h 1825833"/>
                <a:gd name="connsiteX760" fmla="*/ 2153033 w 2830105"/>
                <a:gd name="connsiteY760" fmla="*/ 1825834 h 1825833"/>
                <a:gd name="connsiteX761" fmla="*/ 2155860 w 2830105"/>
                <a:gd name="connsiteY761" fmla="*/ 1825834 h 1825833"/>
                <a:gd name="connsiteX762" fmla="*/ 2158701 w 2830105"/>
                <a:gd name="connsiteY762" fmla="*/ 1825834 h 1825833"/>
                <a:gd name="connsiteX763" fmla="*/ 2161527 w 2830105"/>
                <a:gd name="connsiteY763" fmla="*/ 1825834 h 1825833"/>
                <a:gd name="connsiteX764" fmla="*/ 2164368 w 2830105"/>
                <a:gd name="connsiteY764" fmla="*/ 1825834 h 1825833"/>
                <a:gd name="connsiteX765" fmla="*/ 2167195 w 2830105"/>
                <a:gd name="connsiteY765" fmla="*/ 1825834 h 1825833"/>
                <a:gd name="connsiteX766" fmla="*/ 2170036 w 2830105"/>
                <a:gd name="connsiteY766" fmla="*/ 1825834 h 1825833"/>
                <a:gd name="connsiteX767" fmla="*/ 2172862 w 2830105"/>
                <a:gd name="connsiteY767" fmla="*/ 1825834 h 1825833"/>
                <a:gd name="connsiteX768" fmla="*/ 2175703 w 2830105"/>
                <a:gd name="connsiteY768" fmla="*/ 1825834 h 1825833"/>
                <a:gd name="connsiteX769" fmla="*/ 2178530 w 2830105"/>
                <a:gd name="connsiteY769" fmla="*/ 1825834 h 1825833"/>
                <a:gd name="connsiteX770" fmla="*/ 2181356 w 2830105"/>
                <a:gd name="connsiteY770" fmla="*/ 1825834 h 1825833"/>
                <a:gd name="connsiteX771" fmla="*/ 2184197 w 2830105"/>
                <a:gd name="connsiteY771" fmla="*/ 1825834 h 1825833"/>
                <a:gd name="connsiteX772" fmla="*/ 2187023 w 2830105"/>
                <a:gd name="connsiteY772" fmla="*/ 1825834 h 1825833"/>
                <a:gd name="connsiteX773" fmla="*/ 2189864 w 2830105"/>
                <a:gd name="connsiteY773" fmla="*/ 1825834 h 1825833"/>
                <a:gd name="connsiteX774" fmla="*/ 2192691 w 2830105"/>
                <a:gd name="connsiteY774" fmla="*/ 1825834 h 1825833"/>
                <a:gd name="connsiteX775" fmla="*/ 2195532 w 2830105"/>
                <a:gd name="connsiteY775" fmla="*/ 1825834 h 1825833"/>
                <a:gd name="connsiteX776" fmla="*/ 2198358 w 2830105"/>
                <a:gd name="connsiteY776" fmla="*/ 1825834 h 1825833"/>
                <a:gd name="connsiteX777" fmla="*/ 2201199 w 2830105"/>
                <a:gd name="connsiteY777" fmla="*/ 1825834 h 1825833"/>
                <a:gd name="connsiteX778" fmla="*/ 2204026 w 2830105"/>
                <a:gd name="connsiteY778" fmla="*/ 1825834 h 1825833"/>
                <a:gd name="connsiteX779" fmla="*/ 2206852 w 2830105"/>
                <a:gd name="connsiteY779" fmla="*/ 1825834 h 1825833"/>
                <a:gd name="connsiteX780" fmla="*/ 2209693 w 2830105"/>
                <a:gd name="connsiteY780" fmla="*/ 1825834 h 1825833"/>
                <a:gd name="connsiteX781" fmla="*/ 2212519 w 2830105"/>
                <a:gd name="connsiteY781" fmla="*/ 1825834 h 1825833"/>
                <a:gd name="connsiteX782" fmla="*/ 2215360 w 2830105"/>
                <a:gd name="connsiteY782" fmla="*/ 1825834 h 1825833"/>
                <a:gd name="connsiteX783" fmla="*/ 2218187 w 2830105"/>
                <a:gd name="connsiteY783" fmla="*/ 1825834 h 1825833"/>
                <a:gd name="connsiteX784" fmla="*/ 2221028 w 2830105"/>
                <a:gd name="connsiteY784" fmla="*/ 1825834 h 1825833"/>
                <a:gd name="connsiteX785" fmla="*/ 2223854 w 2830105"/>
                <a:gd name="connsiteY785" fmla="*/ 1825834 h 1825833"/>
                <a:gd name="connsiteX786" fmla="*/ 2226695 w 2830105"/>
                <a:gd name="connsiteY786" fmla="*/ 1825834 h 1825833"/>
                <a:gd name="connsiteX787" fmla="*/ 2229522 w 2830105"/>
                <a:gd name="connsiteY787" fmla="*/ 1825834 h 1825833"/>
                <a:gd name="connsiteX788" fmla="*/ 2232362 w 2830105"/>
                <a:gd name="connsiteY788" fmla="*/ 1825834 h 1825833"/>
                <a:gd name="connsiteX789" fmla="*/ 2235189 w 2830105"/>
                <a:gd name="connsiteY789" fmla="*/ 1825834 h 1825833"/>
                <a:gd name="connsiteX790" fmla="*/ 2238015 w 2830105"/>
                <a:gd name="connsiteY790" fmla="*/ 1825834 h 1825833"/>
                <a:gd name="connsiteX791" fmla="*/ 2240856 w 2830105"/>
                <a:gd name="connsiteY791" fmla="*/ 1825834 h 1825833"/>
                <a:gd name="connsiteX792" fmla="*/ 2243683 w 2830105"/>
                <a:gd name="connsiteY792" fmla="*/ 1825834 h 1825833"/>
                <a:gd name="connsiteX793" fmla="*/ 2246524 w 2830105"/>
                <a:gd name="connsiteY793" fmla="*/ 1825834 h 1825833"/>
                <a:gd name="connsiteX794" fmla="*/ 2249350 w 2830105"/>
                <a:gd name="connsiteY794" fmla="*/ 1825834 h 1825833"/>
                <a:gd name="connsiteX795" fmla="*/ 2252191 w 2830105"/>
                <a:gd name="connsiteY795" fmla="*/ 1825834 h 1825833"/>
                <a:gd name="connsiteX796" fmla="*/ 2255018 w 2830105"/>
                <a:gd name="connsiteY796" fmla="*/ 1825834 h 1825833"/>
                <a:gd name="connsiteX797" fmla="*/ 2257858 w 2830105"/>
                <a:gd name="connsiteY797" fmla="*/ 1825834 h 1825833"/>
                <a:gd name="connsiteX798" fmla="*/ 2260685 w 2830105"/>
                <a:gd name="connsiteY798" fmla="*/ 1825834 h 1825833"/>
                <a:gd name="connsiteX799" fmla="*/ 2263511 w 2830105"/>
                <a:gd name="connsiteY799" fmla="*/ 1825834 h 1825833"/>
                <a:gd name="connsiteX800" fmla="*/ 2266352 w 2830105"/>
                <a:gd name="connsiteY800" fmla="*/ 1825834 h 1825833"/>
                <a:gd name="connsiteX801" fmla="*/ 2269179 w 2830105"/>
                <a:gd name="connsiteY801" fmla="*/ 1825834 h 1825833"/>
                <a:gd name="connsiteX802" fmla="*/ 2272020 w 2830105"/>
                <a:gd name="connsiteY802" fmla="*/ 1825834 h 1825833"/>
                <a:gd name="connsiteX803" fmla="*/ 2274846 w 2830105"/>
                <a:gd name="connsiteY803" fmla="*/ 1825834 h 1825833"/>
                <a:gd name="connsiteX804" fmla="*/ 2277687 w 2830105"/>
                <a:gd name="connsiteY804" fmla="*/ 1825834 h 1825833"/>
                <a:gd name="connsiteX805" fmla="*/ 2280514 w 2830105"/>
                <a:gd name="connsiteY805" fmla="*/ 1825834 h 1825833"/>
                <a:gd name="connsiteX806" fmla="*/ 2283354 w 2830105"/>
                <a:gd name="connsiteY806" fmla="*/ 1825834 h 1825833"/>
                <a:gd name="connsiteX807" fmla="*/ 2286181 w 2830105"/>
                <a:gd name="connsiteY807" fmla="*/ 1825834 h 1825833"/>
                <a:gd name="connsiteX808" fmla="*/ 2289007 w 2830105"/>
                <a:gd name="connsiteY808" fmla="*/ 1825834 h 1825833"/>
                <a:gd name="connsiteX809" fmla="*/ 2291848 w 2830105"/>
                <a:gd name="connsiteY809" fmla="*/ 1825834 h 1825833"/>
                <a:gd name="connsiteX810" fmla="*/ 2294675 w 2830105"/>
                <a:gd name="connsiteY810" fmla="*/ 1825834 h 1825833"/>
                <a:gd name="connsiteX811" fmla="*/ 2297516 w 2830105"/>
                <a:gd name="connsiteY811" fmla="*/ 1825834 h 1825833"/>
                <a:gd name="connsiteX812" fmla="*/ 2300342 w 2830105"/>
                <a:gd name="connsiteY812" fmla="*/ 1825834 h 1825833"/>
                <a:gd name="connsiteX813" fmla="*/ 2303183 w 2830105"/>
                <a:gd name="connsiteY813" fmla="*/ 1825834 h 1825833"/>
                <a:gd name="connsiteX814" fmla="*/ 2306010 w 2830105"/>
                <a:gd name="connsiteY814" fmla="*/ 1825834 h 1825833"/>
                <a:gd name="connsiteX815" fmla="*/ 2308850 w 2830105"/>
                <a:gd name="connsiteY815" fmla="*/ 1825834 h 1825833"/>
                <a:gd name="connsiteX816" fmla="*/ 2311677 w 2830105"/>
                <a:gd name="connsiteY816" fmla="*/ 1825834 h 1825833"/>
                <a:gd name="connsiteX817" fmla="*/ 2314503 w 2830105"/>
                <a:gd name="connsiteY817" fmla="*/ 1825834 h 1825833"/>
                <a:gd name="connsiteX818" fmla="*/ 2317344 w 2830105"/>
                <a:gd name="connsiteY818" fmla="*/ 1825834 h 1825833"/>
                <a:gd name="connsiteX819" fmla="*/ 2320171 w 2830105"/>
                <a:gd name="connsiteY819" fmla="*/ 1825834 h 1825833"/>
                <a:gd name="connsiteX820" fmla="*/ 2323012 w 2830105"/>
                <a:gd name="connsiteY820" fmla="*/ 1825834 h 1825833"/>
                <a:gd name="connsiteX821" fmla="*/ 2325838 w 2830105"/>
                <a:gd name="connsiteY821" fmla="*/ 1825834 h 1825833"/>
                <a:gd name="connsiteX822" fmla="*/ 2328679 w 2830105"/>
                <a:gd name="connsiteY822" fmla="*/ 1825834 h 1825833"/>
                <a:gd name="connsiteX823" fmla="*/ 2331506 w 2830105"/>
                <a:gd name="connsiteY823" fmla="*/ 1825834 h 1825833"/>
                <a:gd name="connsiteX824" fmla="*/ 2334346 w 2830105"/>
                <a:gd name="connsiteY824" fmla="*/ 1825834 h 1825833"/>
                <a:gd name="connsiteX825" fmla="*/ 2337173 w 2830105"/>
                <a:gd name="connsiteY825" fmla="*/ 1825834 h 1825833"/>
                <a:gd name="connsiteX826" fmla="*/ 2340014 w 2830105"/>
                <a:gd name="connsiteY826" fmla="*/ 1825834 h 1825833"/>
                <a:gd name="connsiteX827" fmla="*/ 2342840 w 2830105"/>
                <a:gd name="connsiteY827" fmla="*/ 1825834 h 1825833"/>
                <a:gd name="connsiteX828" fmla="*/ 2345667 w 2830105"/>
                <a:gd name="connsiteY828" fmla="*/ 1825834 h 1825833"/>
                <a:gd name="connsiteX829" fmla="*/ 2348508 w 2830105"/>
                <a:gd name="connsiteY829" fmla="*/ 1825834 h 1825833"/>
                <a:gd name="connsiteX830" fmla="*/ 2351334 w 2830105"/>
                <a:gd name="connsiteY830" fmla="*/ 1825834 h 1825833"/>
                <a:gd name="connsiteX831" fmla="*/ 2354175 w 2830105"/>
                <a:gd name="connsiteY831" fmla="*/ 1825834 h 1825833"/>
                <a:gd name="connsiteX832" fmla="*/ 2357002 w 2830105"/>
                <a:gd name="connsiteY832" fmla="*/ 1825834 h 1825833"/>
                <a:gd name="connsiteX833" fmla="*/ 2359843 w 2830105"/>
                <a:gd name="connsiteY833" fmla="*/ 1825834 h 1825833"/>
                <a:gd name="connsiteX834" fmla="*/ 2362669 w 2830105"/>
                <a:gd name="connsiteY834" fmla="*/ 1825834 h 1825833"/>
                <a:gd name="connsiteX835" fmla="*/ 2365510 w 2830105"/>
                <a:gd name="connsiteY835" fmla="*/ 1825834 h 1825833"/>
                <a:gd name="connsiteX836" fmla="*/ 2368336 w 2830105"/>
                <a:gd name="connsiteY836" fmla="*/ 1825834 h 1825833"/>
                <a:gd name="connsiteX837" fmla="*/ 2371163 w 2830105"/>
                <a:gd name="connsiteY837" fmla="*/ 1825834 h 1825833"/>
                <a:gd name="connsiteX838" fmla="*/ 2374004 w 2830105"/>
                <a:gd name="connsiteY838" fmla="*/ 1825834 h 1825833"/>
                <a:gd name="connsiteX839" fmla="*/ 2376830 w 2830105"/>
                <a:gd name="connsiteY839" fmla="*/ 1825834 h 1825833"/>
                <a:gd name="connsiteX840" fmla="*/ 2379671 w 2830105"/>
                <a:gd name="connsiteY840" fmla="*/ 1825834 h 1825833"/>
                <a:gd name="connsiteX841" fmla="*/ 2382498 w 2830105"/>
                <a:gd name="connsiteY841" fmla="*/ 1825834 h 1825833"/>
                <a:gd name="connsiteX842" fmla="*/ 2385339 w 2830105"/>
                <a:gd name="connsiteY842" fmla="*/ 1825834 h 1825833"/>
                <a:gd name="connsiteX843" fmla="*/ 2388165 w 2830105"/>
                <a:gd name="connsiteY843" fmla="*/ 1825834 h 1825833"/>
                <a:gd name="connsiteX844" fmla="*/ 2391006 w 2830105"/>
                <a:gd name="connsiteY844" fmla="*/ 1825834 h 1825833"/>
                <a:gd name="connsiteX845" fmla="*/ 2393832 w 2830105"/>
                <a:gd name="connsiteY845" fmla="*/ 1825834 h 1825833"/>
                <a:gd name="connsiteX846" fmla="*/ 2396659 w 2830105"/>
                <a:gd name="connsiteY846" fmla="*/ 1825834 h 1825833"/>
                <a:gd name="connsiteX847" fmla="*/ 2399500 w 2830105"/>
                <a:gd name="connsiteY847" fmla="*/ 1825834 h 1825833"/>
                <a:gd name="connsiteX848" fmla="*/ 2402326 w 2830105"/>
                <a:gd name="connsiteY848" fmla="*/ 1825834 h 1825833"/>
                <a:gd name="connsiteX849" fmla="*/ 2405167 w 2830105"/>
                <a:gd name="connsiteY849" fmla="*/ 1825834 h 1825833"/>
                <a:gd name="connsiteX850" fmla="*/ 2407994 w 2830105"/>
                <a:gd name="connsiteY850" fmla="*/ 1825834 h 1825833"/>
                <a:gd name="connsiteX851" fmla="*/ 2410835 w 2830105"/>
                <a:gd name="connsiteY851" fmla="*/ 1825834 h 1825833"/>
                <a:gd name="connsiteX852" fmla="*/ 2413661 w 2830105"/>
                <a:gd name="connsiteY852" fmla="*/ 1825834 h 1825833"/>
                <a:gd name="connsiteX853" fmla="*/ 2416502 w 2830105"/>
                <a:gd name="connsiteY853" fmla="*/ 1825834 h 1825833"/>
                <a:gd name="connsiteX854" fmla="*/ 2419328 w 2830105"/>
                <a:gd name="connsiteY854" fmla="*/ 1825834 h 1825833"/>
                <a:gd name="connsiteX855" fmla="*/ 2422169 w 2830105"/>
                <a:gd name="connsiteY855" fmla="*/ 1825834 h 1825833"/>
                <a:gd name="connsiteX856" fmla="*/ 2424996 w 2830105"/>
                <a:gd name="connsiteY856" fmla="*/ 1825834 h 1825833"/>
                <a:gd name="connsiteX857" fmla="*/ 2427822 w 2830105"/>
                <a:gd name="connsiteY857" fmla="*/ 1825834 h 1825833"/>
                <a:gd name="connsiteX858" fmla="*/ 2430663 w 2830105"/>
                <a:gd name="connsiteY858" fmla="*/ 1825834 h 1825833"/>
                <a:gd name="connsiteX859" fmla="*/ 2433490 w 2830105"/>
                <a:gd name="connsiteY859" fmla="*/ 1825834 h 1825833"/>
                <a:gd name="connsiteX860" fmla="*/ 2436331 w 2830105"/>
                <a:gd name="connsiteY860" fmla="*/ 1825834 h 1825833"/>
                <a:gd name="connsiteX861" fmla="*/ 2439157 w 2830105"/>
                <a:gd name="connsiteY861" fmla="*/ 1825834 h 1825833"/>
                <a:gd name="connsiteX862" fmla="*/ 2441998 w 2830105"/>
                <a:gd name="connsiteY862" fmla="*/ 1825834 h 1825833"/>
                <a:gd name="connsiteX863" fmla="*/ 2444824 w 2830105"/>
                <a:gd name="connsiteY863" fmla="*/ 1825834 h 1825833"/>
                <a:gd name="connsiteX864" fmla="*/ 2447665 w 2830105"/>
                <a:gd name="connsiteY864" fmla="*/ 1825834 h 1825833"/>
                <a:gd name="connsiteX865" fmla="*/ 2450492 w 2830105"/>
                <a:gd name="connsiteY865" fmla="*/ 1825834 h 1825833"/>
                <a:gd name="connsiteX866" fmla="*/ 2453318 w 2830105"/>
                <a:gd name="connsiteY866" fmla="*/ 1825834 h 1825833"/>
                <a:gd name="connsiteX867" fmla="*/ 2456159 w 2830105"/>
                <a:gd name="connsiteY867" fmla="*/ 1825834 h 1825833"/>
                <a:gd name="connsiteX868" fmla="*/ 2458986 w 2830105"/>
                <a:gd name="connsiteY868" fmla="*/ 1825834 h 1825833"/>
                <a:gd name="connsiteX869" fmla="*/ 2461827 w 2830105"/>
                <a:gd name="connsiteY869" fmla="*/ 1825834 h 1825833"/>
                <a:gd name="connsiteX870" fmla="*/ 2464653 w 2830105"/>
                <a:gd name="connsiteY870" fmla="*/ 1825834 h 1825833"/>
                <a:gd name="connsiteX871" fmla="*/ 2467494 w 2830105"/>
                <a:gd name="connsiteY871" fmla="*/ 1825834 h 1825833"/>
                <a:gd name="connsiteX872" fmla="*/ 2470320 w 2830105"/>
                <a:gd name="connsiteY872" fmla="*/ 1825834 h 1825833"/>
                <a:gd name="connsiteX873" fmla="*/ 2473161 w 2830105"/>
                <a:gd name="connsiteY873" fmla="*/ 1825834 h 1825833"/>
                <a:gd name="connsiteX874" fmla="*/ 2475988 w 2830105"/>
                <a:gd name="connsiteY874" fmla="*/ 1825834 h 1825833"/>
                <a:gd name="connsiteX875" fmla="*/ 2478814 w 2830105"/>
                <a:gd name="connsiteY875" fmla="*/ 1825834 h 1825833"/>
                <a:gd name="connsiteX876" fmla="*/ 2481655 w 2830105"/>
                <a:gd name="connsiteY876" fmla="*/ 1825834 h 1825833"/>
                <a:gd name="connsiteX877" fmla="*/ 2484482 w 2830105"/>
                <a:gd name="connsiteY877" fmla="*/ 1825834 h 1825833"/>
                <a:gd name="connsiteX878" fmla="*/ 2487323 w 2830105"/>
                <a:gd name="connsiteY878" fmla="*/ 1825834 h 1825833"/>
                <a:gd name="connsiteX879" fmla="*/ 2490149 w 2830105"/>
                <a:gd name="connsiteY879" fmla="*/ 1825834 h 1825833"/>
                <a:gd name="connsiteX880" fmla="*/ 2492990 w 2830105"/>
                <a:gd name="connsiteY880" fmla="*/ 1825834 h 1825833"/>
                <a:gd name="connsiteX881" fmla="*/ 2495816 w 2830105"/>
                <a:gd name="connsiteY881" fmla="*/ 1825834 h 1825833"/>
                <a:gd name="connsiteX882" fmla="*/ 2498657 w 2830105"/>
                <a:gd name="connsiteY882" fmla="*/ 1825834 h 1825833"/>
                <a:gd name="connsiteX883" fmla="*/ 2501484 w 2830105"/>
                <a:gd name="connsiteY883" fmla="*/ 1825834 h 1825833"/>
                <a:gd name="connsiteX884" fmla="*/ 2504310 w 2830105"/>
                <a:gd name="connsiteY884" fmla="*/ 1825834 h 1825833"/>
                <a:gd name="connsiteX885" fmla="*/ 2507151 w 2830105"/>
                <a:gd name="connsiteY885" fmla="*/ 1825834 h 1825833"/>
                <a:gd name="connsiteX886" fmla="*/ 2509978 w 2830105"/>
                <a:gd name="connsiteY886" fmla="*/ 1825834 h 1825833"/>
                <a:gd name="connsiteX887" fmla="*/ 2512819 w 2830105"/>
                <a:gd name="connsiteY887" fmla="*/ 1825834 h 1825833"/>
                <a:gd name="connsiteX888" fmla="*/ 2515645 w 2830105"/>
                <a:gd name="connsiteY888" fmla="*/ 1825834 h 1825833"/>
                <a:gd name="connsiteX889" fmla="*/ 2518486 w 2830105"/>
                <a:gd name="connsiteY889" fmla="*/ 1825834 h 1825833"/>
                <a:gd name="connsiteX890" fmla="*/ 2521313 w 2830105"/>
                <a:gd name="connsiteY890" fmla="*/ 1825834 h 1825833"/>
                <a:gd name="connsiteX891" fmla="*/ 2524153 w 2830105"/>
                <a:gd name="connsiteY891" fmla="*/ 1825834 h 1825833"/>
                <a:gd name="connsiteX892" fmla="*/ 2526980 w 2830105"/>
                <a:gd name="connsiteY892" fmla="*/ 1825834 h 1825833"/>
                <a:gd name="connsiteX893" fmla="*/ 2529821 w 2830105"/>
                <a:gd name="connsiteY893" fmla="*/ 1825834 h 1825833"/>
                <a:gd name="connsiteX894" fmla="*/ 2532647 w 2830105"/>
                <a:gd name="connsiteY894" fmla="*/ 1825834 h 1825833"/>
                <a:gd name="connsiteX895" fmla="*/ 2535474 w 2830105"/>
                <a:gd name="connsiteY895" fmla="*/ 1825834 h 1825833"/>
                <a:gd name="connsiteX896" fmla="*/ 2538315 w 2830105"/>
                <a:gd name="connsiteY896" fmla="*/ 1825834 h 1825833"/>
                <a:gd name="connsiteX897" fmla="*/ 2541141 w 2830105"/>
                <a:gd name="connsiteY897" fmla="*/ 1825834 h 1825833"/>
                <a:gd name="connsiteX898" fmla="*/ 2543982 w 2830105"/>
                <a:gd name="connsiteY898" fmla="*/ 1825834 h 1825833"/>
                <a:gd name="connsiteX899" fmla="*/ 2546809 w 2830105"/>
                <a:gd name="connsiteY899" fmla="*/ 1825834 h 1825833"/>
                <a:gd name="connsiteX900" fmla="*/ 2549649 w 2830105"/>
                <a:gd name="connsiteY900" fmla="*/ 1825834 h 1825833"/>
                <a:gd name="connsiteX901" fmla="*/ 2552476 w 2830105"/>
                <a:gd name="connsiteY901" fmla="*/ 1825834 h 1825833"/>
                <a:gd name="connsiteX902" fmla="*/ 2555317 w 2830105"/>
                <a:gd name="connsiteY902" fmla="*/ 1825834 h 1825833"/>
                <a:gd name="connsiteX903" fmla="*/ 2558143 w 2830105"/>
                <a:gd name="connsiteY903" fmla="*/ 1825834 h 1825833"/>
                <a:gd name="connsiteX904" fmla="*/ 2560970 w 2830105"/>
                <a:gd name="connsiteY904" fmla="*/ 1825834 h 1825833"/>
                <a:gd name="connsiteX905" fmla="*/ 2563811 w 2830105"/>
                <a:gd name="connsiteY905" fmla="*/ 1825834 h 1825833"/>
                <a:gd name="connsiteX906" fmla="*/ 2566637 w 2830105"/>
                <a:gd name="connsiteY906" fmla="*/ 1825834 h 1825833"/>
                <a:gd name="connsiteX907" fmla="*/ 2569478 w 2830105"/>
                <a:gd name="connsiteY907" fmla="*/ 1825834 h 1825833"/>
                <a:gd name="connsiteX908" fmla="*/ 2572305 w 2830105"/>
                <a:gd name="connsiteY908" fmla="*/ 1825834 h 1825833"/>
                <a:gd name="connsiteX909" fmla="*/ 2575145 w 2830105"/>
                <a:gd name="connsiteY909" fmla="*/ 1825834 h 1825833"/>
                <a:gd name="connsiteX910" fmla="*/ 2577972 w 2830105"/>
                <a:gd name="connsiteY910" fmla="*/ 1825834 h 1825833"/>
                <a:gd name="connsiteX911" fmla="*/ 2580813 w 2830105"/>
                <a:gd name="connsiteY911" fmla="*/ 1825834 h 1825833"/>
                <a:gd name="connsiteX912" fmla="*/ 2583639 w 2830105"/>
                <a:gd name="connsiteY912" fmla="*/ 1825834 h 1825833"/>
                <a:gd name="connsiteX913" fmla="*/ 2586466 w 2830105"/>
                <a:gd name="connsiteY913" fmla="*/ 1825834 h 1825833"/>
                <a:gd name="connsiteX914" fmla="*/ 2589307 w 2830105"/>
                <a:gd name="connsiteY914" fmla="*/ 1825834 h 1825833"/>
                <a:gd name="connsiteX915" fmla="*/ 2592133 w 2830105"/>
                <a:gd name="connsiteY915" fmla="*/ 1825834 h 1825833"/>
                <a:gd name="connsiteX916" fmla="*/ 2594974 w 2830105"/>
                <a:gd name="connsiteY916" fmla="*/ 1825834 h 1825833"/>
                <a:gd name="connsiteX917" fmla="*/ 2597801 w 2830105"/>
                <a:gd name="connsiteY917" fmla="*/ 1825834 h 1825833"/>
                <a:gd name="connsiteX918" fmla="*/ 2600641 w 2830105"/>
                <a:gd name="connsiteY918" fmla="*/ 1825834 h 1825833"/>
                <a:gd name="connsiteX919" fmla="*/ 2603468 w 2830105"/>
                <a:gd name="connsiteY919" fmla="*/ 1825834 h 1825833"/>
                <a:gd name="connsiteX920" fmla="*/ 2606309 w 2830105"/>
                <a:gd name="connsiteY920" fmla="*/ 1825834 h 1825833"/>
                <a:gd name="connsiteX921" fmla="*/ 2609135 w 2830105"/>
                <a:gd name="connsiteY921" fmla="*/ 1825834 h 1825833"/>
                <a:gd name="connsiteX922" fmla="*/ 2611976 w 2830105"/>
                <a:gd name="connsiteY922" fmla="*/ 1825834 h 1825833"/>
                <a:gd name="connsiteX923" fmla="*/ 2614803 w 2830105"/>
                <a:gd name="connsiteY923" fmla="*/ 1825834 h 1825833"/>
                <a:gd name="connsiteX924" fmla="*/ 2617629 w 2830105"/>
                <a:gd name="connsiteY924" fmla="*/ 1825834 h 1825833"/>
                <a:gd name="connsiteX925" fmla="*/ 2620470 w 2830105"/>
                <a:gd name="connsiteY925" fmla="*/ 1825834 h 1825833"/>
                <a:gd name="connsiteX926" fmla="*/ 2623297 w 2830105"/>
                <a:gd name="connsiteY926" fmla="*/ 1825834 h 1825833"/>
                <a:gd name="connsiteX927" fmla="*/ 2626137 w 2830105"/>
                <a:gd name="connsiteY927" fmla="*/ 1825834 h 1825833"/>
                <a:gd name="connsiteX928" fmla="*/ 2628964 w 2830105"/>
                <a:gd name="connsiteY928" fmla="*/ 1825834 h 1825833"/>
                <a:gd name="connsiteX929" fmla="*/ 2631805 w 2830105"/>
                <a:gd name="connsiteY929" fmla="*/ 1825834 h 1825833"/>
                <a:gd name="connsiteX930" fmla="*/ 2634631 w 2830105"/>
                <a:gd name="connsiteY930" fmla="*/ 1825834 h 1825833"/>
                <a:gd name="connsiteX931" fmla="*/ 2637472 w 2830105"/>
                <a:gd name="connsiteY931" fmla="*/ 1825834 h 1825833"/>
                <a:gd name="connsiteX932" fmla="*/ 2640299 w 2830105"/>
                <a:gd name="connsiteY932" fmla="*/ 1825834 h 1825833"/>
                <a:gd name="connsiteX933" fmla="*/ 2643125 w 2830105"/>
                <a:gd name="connsiteY933" fmla="*/ 1825834 h 1825833"/>
                <a:gd name="connsiteX934" fmla="*/ 2645966 w 2830105"/>
                <a:gd name="connsiteY934" fmla="*/ 1825834 h 1825833"/>
                <a:gd name="connsiteX935" fmla="*/ 2648793 w 2830105"/>
                <a:gd name="connsiteY935" fmla="*/ 1825834 h 1825833"/>
                <a:gd name="connsiteX936" fmla="*/ 2651633 w 2830105"/>
                <a:gd name="connsiteY936" fmla="*/ 1825834 h 1825833"/>
                <a:gd name="connsiteX937" fmla="*/ 2654460 w 2830105"/>
                <a:gd name="connsiteY937" fmla="*/ 1825834 h 1825833"/>
                <a:gd name="connsiteX938" fmla="*/ 2657301 w 2830105"/>
                <a:gd name="connsiteY938" fmla="*/ 1825834 h 1825833"/>
                <a:gd name="connsiteX939" fmla="*/ 2660127 w 2830105"/>
                <a:gd name="connsiteY939" fmla="*/ 1825834 h 1825833"/>
                <a:gd name="connsiteX940" fmla="*/ 2662968 w 2830105"/>
                <a:gd name="connsiteY940" fmla="*/ 1825834 h 1825833"/>
                <a:gd name="connsiteX941" fmla="*/ 2665795 w 2830105"/>
                <a:gd name="connsiteY941" fmla="*/ 1825834 h 1825833"/>
                <a:gd name="connsiteX942" fmla="*/ 2668621 w 2830105"/>
                <a:gd name="connsiteY942" fmla="*/ 1825834 h 1825833"/>
                <a:gd name="connsiteX943" fmla="*/ 2671462 w 2830105"/>
                <a:gd name="connsiteY943" fmla="*/ 1825834 h 1825833"/>
                <a:gd name="connsiteX944" fmla="*/ 2674289 w 2830105"/>
                <a:gd name="connsiteY944" fmla="*/ 1825834 h 1825833"/>
                <a:gd name="connsiteX945" fmla="*/ 2677130 w 2830105"/>
                <a:gd name="connsiteY945" fmla="*/ 1825834 h 1825833"/>
                <a:gd name="connsiteX946" fmla="*/ 2679956 w 2830105"/>
                <a:gd name="connsiteY946" fmla="*/ 1825834 h 1825833"/>
                <a:gd name="connsiteX947" fmla="*/ 2682797 w 2830105"/>
                <a:gd name="connsiteY947" fmla="*/ 1825834 h 1825833"/>
                <a:gd name="connsiteX948" fmla="*/ 2685623 w 2830105"/>
                <a:gd name="connsiteY948" fmla="*/ 1825834 h 1825833"/>
                <a:gd name="connsiteX949" fmla="*/ 2688464 w 2830105"/>
                <a:gd name="connsiteY949" fmla="*/ 1825834 h 1825833"/>
                <a:gd name="connsiteX950" fmla="*/ 2691291 w 2830105"/>
                <a:gd name="connsiteY950" fmla="*/ 1825834 h 1825833"/>
                <a:gd name="connsiteX951" fmla="*/ 2694117 w 2830105"/>
                <a:gd name="connsiteY951" fmla="*/ 1825834 h 1825833"/>
                <a:gd name="connsiteX952" fmla="*/ 2696958 w 2830105"/>
                <a:gd name="connsiteY952" fmla="*/ 1825834 h 1825833"/>
                <a:gd name="connsiteX953" fmla="*/ 2699785 w 2830105"/>
                <a:gd name="connsiteY953" fmla="*/ 1825834 h 1825833"/>
                <a:gd name="connsiteX954" fmla="*/ 2702626 w 2830105"/>
                <a:gd name="connsiteY954" fmla="*/ 1825834 h 1825833"/>
                <a:gd name="connsiteX955" fmla="*/ 2705452 w 2830105"/>
                <a:gd name="connsiteY955" fmla="*/ 1825834 h 1825833"/>
                <a:gd name="connsiteX956" fmla="*/ 2708293 w 2830105"/>
                <a:gd name="connsiteY956" fmla="*/ 1825834 h 1825833"/>
                <a:gd name="connsiteX957" fmla="*/ 2711119 w 2830105"/>
                <a:gd name="connsiteY957" fmla="*/ 1825834 h 1825833"/>
                <a:gd name="connsiteX958" fmla="*/ 2713960 w 2830105"/>
                <a:gd name="connsiteY958" fmla="*/ 1825834 h 1825833"/>
                <a:gd name="connsiteX959" fmla="*/ 2716787 w 2830105"/>
                <a:gd name="connsiteY959" fmla="*/ 1825834 h 1825833"/>
                <a:gd name="connsiteX960" fmla="*/ 2719628 w 2830105"/>
                <a:gd name="connsiteY960" fmla="*/ 1825834 h 1825833"/>
                <a:gd name="connsiteX961" fmla="*/ 2722454 w 2830105"/>
                <a:gd name="connsiteY961" fmla="*/ 1825834 h 1825833"/>
                <a:gd name="connsiteX962" fmla="*/ 2725281 w 2830105"/>
                <a:gd name="connsiteY962" fmla="*/ 1825834 h 1825833"/>
                <a:gd name="connsiteX963" fmla="*/ 2728122 w 2830105"/>
                <a:gd name="connsiteY963" fmla="*/ 1825834 h 1825833"/>
                <a:gd name="connsiteX964" fmla="*/ 2730948 w 2830105"/>
                <a:gd name="connsiteY964" fmla="*/ 1825834 h 1825833"/>
                <a:gd name="connsiteX965" fmla="*/ 2733789 w 2830105"/>
                <a:gd name="connsiteY965" fmla="*/ 1825834 h 1825833"/>
                <a:gd name="connsiteX966" fmla="*/ 2736615 w 2830105"/>
                <a:gd name="connsiteY966" fmla="*/ 1825834 h 1825833"/>
                <a:gd name="connsiteX967" fmla="*/ 2739456 w 2830105"/>
                <a:gd name="connsiteY967" fmla="*/ 1825834 h 1825833"/>
                <a:gd name="connsiteX968" fmla="*/ 2742283 w 2830105"/>
                <a:gd name="connsiteY968" fmla="*/ 1825834 h 1825833"/>
                <a:gd name="connsiteX969" fmla="*/ 2745124 w 2830105"/>
                <a:gd name="connsiteY969" fmla="*/ 1825834 h 1825833"/>
                <a:gd name="connsiteX970" fmla="*/ 2747950 w 2830105"/>
                <a:gd name="connsiteY970" fmla="*/ 1825834 h 1825833"/>
                <a:gd name="connsiteX971" fmla="*/ 2750777 w 2830105"/>
                <a:gd name="connsiteY971" fmla="*/ 1825834 h 1825833"/>
                <a:gd name="connsiteX972" fmla="*/ 2753618 w 2830105"/>
                <a:gd name="connsiteY972" fmla="*/ 1825834 h 1825833"/>
                <a:gd name="connsiteX973" fmla="*/ 2756444 w 2830105"/>
                <a:gd name="connsiteY973" fmla="*/ 1825834 h 1825833"/>
                <a:gd name="connsiteX974" fmla="*/ 2759285 w 2830105"/>
                <a:gd name="connsiteY974" fmla="*/ 1825834 h 1825833"/>
                <a:gd name="connsiteX975" fmla="*/ 2762111 w 2830105"/>
                <a:gd name="connsiteY975" fmla="*/ 1825834 h 1825833"/>
                <a:gd name="connsiteX976" fmla="*/ 2764952 w 2830105"/>
                <a:gd name="connsiteY976" fmla="*/ 1825834 h 1825833"/>
                <a:gd name="connsiteX977" fmla="*/ 2767779 w 2830105"/>
                <a:gd name="connsiteY977" fmla="*/ 1825834 h 1825833"/>
                <a:gd name="connsiteX978" fmla="*/ 2770620 w 2830105"/>
                <a:gd name="connsiteY978" fmla="*/ 1825834 h 1825833"/>
                <a:gd name="connsiteX979" fmla="*/ 2773446 w 2830105"/>
                <a:gd name="connsiteY979" fmla="*/ 1825834 h 1825833"/>
                <a:gd name="connsiteX980" fmla="*/ 2776273 w 2830105"/>
                <a:gd name="connsiteY980" fmla="*/ 1825834 h 1825833"/>
                <a:gd name="connsiteX981" fmla="*/ 2779114 w 2830105"/>
                <a:gd name="connsiteY981" fmla="*/ 1825834 h 1825833"/>
                <a:gd name="connsiteX982" fmla="*/ 2781940 w 2830105"/>
                <a:gd name="connsiteY982" fmla="*/ 1825834 h 1825833"/>
                <a:gd name="connsiteX983" fmla="*/ 2784781 w 2830105"/>
                <a:gd name="connsiteY983" fmla="*/ 1825834 h 1825833"/>
                <a:gd name="connsiteX984" fmla="*/ 2787607 w 2830105"/>
                <a:gd name="connsiteY984" fmla="*/ 1825834 h 1825833"/>
                <a:gd name="connsiteX985" fmla="*/ 2790448 w 2830105"/>
                <a:gd name="connsiteY985" fmla="*/ 1825834 h 1825833"/>
                <a:gd name="connsiteX986" fmla="*/ 2793275 w 2830105"/>
                <a:gd name="connsiteY986" fmla="*/ 1825834 h 1825833"/>
                <a:gd name="connsiteX987" fmla="*/ 2796116 w 2830105"/>
                <a:gd name="connsiteY987" fmla="*/ 1825834 h 1825833"/>
                <a:gd name="connsiteX988" fmla="*/ 2798942 w 2830105"/>
                <a:gd name="connsiteY988" fmla="*/ 1825834 h 1825833"/>
                <a:gd name="connsiteX989" fmla="*/ 2801783 w 2830105"/>
                <a:gd name="connsiteY989" fmla="*/ 1825834 h 1825833"/>
                <a:gd name="connsiteX990" fmla="*/ 2804610 w 2830105"/>
                <a:gd name="connsiteY990" fmla="*/ 1825834 h 1825833"/>
                <a:gd name="connsiteX991" fmla="*/ 2807436 w 2830105"/>
                <a:gd name="connsiteY991" fmla="*/ 1825834 h 1825833"/>
                <a:gd name="connsiteX992" fmla="*/ 2810277 w 2830105"/>
                <a:gd name="connsiteY992" fmla="*/ 1825834 h 1825833"/>
                <a:gd name="connsiteX993" fmla="*/ 2813103 w 2830105"/>
                <a:gd name="connsiteY993" fmla="*/ 1825834 h 1825833"/>
                <a:gd name="connsiteX994" fmla="*/ 2815944 w 2830105"/>
                <a:gd name="connsiteY994" fmla="*/ 1825834 h 1825833"/>
                <a:gd name="connsiteX995" fmla="*/ 2818771 w 2830105"/>
                <a:gd name="connsiteY995" fmla="*/ 1825834 h 1825833"/>
                <a:gd name="connsiteX996" fmla="*/ 2821612 w 2830105"/>
                <a:gd name="connsiteY996" fmla="*/ 1825834 h 1825833"/>
                <a:gd name="connsiteX997" fmla="*/ 2824438 w 2830105"/>
                <a:gd name="connsiteY997" fmla="*/ 1825834 h 1825833"/>
                <a:gd name="connsiteX998" fmla="*/ 2827279 w 2830105"/>
                <a:gd name="connsiteY998" fmla="*/ 1825834 h 1825833"/>
                <a:gd name="connsiteX999" fmla="*/ 2830106 w 2830105"/>
                <a:gd name="connsiteY999" fmla="*/ 1825834 h 1825833"/>
                <a:gd name="connsiteX1000" fmla="*/ 2830106 w 2830105"/>
                <a:gd name="connsiteY1000" fmla="*/ 1825222 h 1825833"/>
                <a:gd name="connsiteX1001" fmla="*/ 2827279 w 2830105"/>
                <a:gd name="connsiteY1001" fmla="*/ 1825207 h 1825833"/>
                <a:gd name="connsiteX1002" fmla="*/ 2824438 w 2830105"/>
                <a:gd name="connsiteY1002" fmla="*/ 1825193 h 1825833"/>
                <a:gd name="connsiteX1003" fmla="*/ 2821612 w 2830105"/>
                <a:gd name="connsiteY1003" fmla="*/ 1825178 h 1825833"/>
                <a:gd name="connsiteX1004" fmla="*/ 2818771 w 2830105"/>
                <a:gd name="connsiteY1004" fmla="*/ 1825164 h 1825833"/>
                <a:gd name="connsiteX1005" fmla="*/ 2815944 w 2830105"/>
                <a:gd name="connsiteY1005" fmla="*/ 1825149 h 1825833"/>
                <a:gd name="connsiteX1006" fmla="*/ 2813103 w 2830105"/>
                <a:gd name="connsiteY1006" fmla="*/ 1825120 h 1825833"/>
                <a:gd name="connsiteX1007" fmla="*/ 2810277 w 2830105"/>
                <a:gd name="connsiteY1007" fmla="*/ 1825106 h 1825833"/>
                <a:gd name="connsiteX1008" fmla="*/ 2807436 w 2830105"/>
                <a:gd name="connsiteY1008" fmla="*/ 1825091 h 1825833"/>
                <a:gd name="connsiteX1009" fmla="*/ 2804610 w 2830105"/>
                <a:gd name="connsiteY1009" fmla="*/ 1825076 h 1825833"/>
                <a:gd name="connsiteX1010" fmla="*/ 2801783 w 2830105"/>
                <a:gd name="connsiteY1010" fmla="*/ 1825062 h 1825833"/>
                <a:gd name="connsiteX1011" fmla="*/ 2798942 w 2830105"/>
                <a:gd name="connsiteY1011" fmla="*/ 1825033 h 1825833"/>
                <a:gd name="connsiteX1012" fmla="*/ 2796116 w 2830105"/>
                <a:gd name="connsiteY1012" fmla="*/ 1825018 h 1825833"/>
                <a:gd name="connsiteX1013" fmla="*/ 2793275 w 2830105"/>
                <a:gd name="connsiteY1013" fmla="*/ 1825003 h 1825833"/>
                <a:gd name="connsiteX1014" fmla="*/ 2790448 w 2830105"/>
                <a:gd name="connsiteY1014" fmla="*/ 1824974 h 1825833"/>
                <a:gd name="connsiteX1015" fmla="*/ 2787607 w 2830105"/>
                <a:gd name="connsiteY1015" fmla="*/ 1824960 h 1825833"/>
                <a:gd name="connsiteX1016" fmla="*/ 2784781 w 2830105"/>
                <a:gd name="connsiteY1016" fmla="*/ 1824931 h 1825833"/>
                <a:gd name="connsiteX1017" fmla="*/ 2781940 w 2830105"/>
                <a:gd name="connsiteY1017" fmla="*/ 1824916 h 1825833"/>
                <a:gd name="connsiteX1018" fmla="*/ 2779114 w 2830105"/>
                <a:gd name="connsiteY1018" fmla="*/ 1824887 h 1825833"/>
                <a:gd name="connsiteX1019" fmla="*/ 2776273 w 2830105"/>
                <a:gd name="connsiteY1019" fmla="*/ 1824872 h 1825833"/>
                <a:gd name="connsiteX1020" fmla="*/ 2773446 w 2830105"/>
                <a:gd name="connsiteY1020" fmla="*/ 1824843 h 1825833"/>
                <a:gd name="connsiteX1021" fmla="*/ 2770620 w 2830105"/>
                <a:gd name="connsiteY1021" fmla="*/ 1824829 h 1825833"/>
                <a:gd name="connsiteX1022" fmla="*/ 2767779 w 2830105"/>
                <a:gd name="connsiteY1022" fmla="*/ 1824799 h 1825833"/>
                <a:gd name="connsiteX1023" fmla="*/ 2764952 w 2830105"/>
                <a:gd name="connsiteY1023" fmla="*/ 1824770 h 1825833"/>
                <a:gd name="connsiteX1024" fmla="*/ 2762111 w 2830105"/>
                <a:gd name="connsiteY1024" fmla="*/ 1824756 h 1825833"/>
                <a:gd name="connsiteX1025" fmla="*/ 2759285 w 2830105"/>
                <a:gd name="connsiteY1025" fmla="*/ 1824727 h 1825833"/>
                <a:gd name="connsiteX1026" fmla="*/ 2756444 w 2830105"/>
                <a:gd name="connsiteY1026" fmla="*/ 1824698 h 1825833"/>
                <a:gd name="connsiteX1027" fmla="*/ 2753618 w 2830105"/>
                <a:gd name="connsiteY1027" fmla="*/ 1824668 h 1825833"/>
                <a:gd name="connsiteX1028" fmla="*/ 2750777 w 2830105"/>
                <a:gd name="connsiteY1028" fmla="*/ 1824654 h 1825833"/>
                <a:gd name="connsiteX1029" fmla="*/ 2747950 w 2830105"/>
                <a:gd name="connsiteY1029" fmla="*/ 1824625 h 1825833"/>
                <a:gd name="connsiteX1030" fmla="*/ 2745124 w 2830105"/>
                <a:gd name="connsiteY1030" fmla="*/ 1824595 h 1825833"/>
                <a:gd name="connsiteX1031" fmla="*/ 2742283 w 2830105"/>
                <a:gd name="connsiteY1031" fmla="*/ 1824566 h 1825833"/>
                <a:gd name="connsiteX1032" fmla="*/ 2739456 w 2830105"/>
                <a:gd name="connsiteY1032" fmla="*/ 1824537 h 1825833"/>
                <a:gd name="connsiteX1033" fmla="*/ 2736615 w 2830105"/>
                <a:gd name="connsiteY1033" fmla="*/ 1824508 h 1825833"/>
                <a:gd name="connsiteX1034" fmla="*/ 2733789 w 2830105"/>
                <a:gd name="connsiteY1034" fmla="*/ 1824464 h 1825833"/>
                <a:gd name="connsiteX1035" fmla="*/ 2730948 w 2830105"/>
                <a:gd name="connsiteY1035" fmla="*/ 1824435 h 1825833"/>
                <a:gd name="connsiteX1036" fmla="*/ 2728122 w 2830105"/>
                <a:gd name="connsiteY1036" fmla="*/ 1824406 h 1825833"/>
                <a:gd name="connsiteX1037" fmla="*/ 2725281 w 2830105"/>
                <a:gd name="connsiteY1037" fmla="*/ 1824377 h 1825833"/>
                <a:gd name="connsiteX1038" fmla="*/ 2722454 w 2830105"/>
                <a:gd name="connsiteY1038" fmla="*/ 1824348 h 1825833"/>
                <a:gd name="connsiteX1039" fmla="*/ 2719628 w 2830105"/>
                <a:gd name="connsiteY1039" fmla="*/ 1824304 h 1825833"/>
                <a:gd name="connsiteX1040" fmla="*/ 2716787 w 2830105"/>
                <a:gd name="connsiteY1040" fmla="*/ 1824275 h 1825833"/>
                <a:gd name="connsiteX1041" fmla="*/ 2713960 w 2830105"/>
                <a:gd name="connsiteY1041" fmla="*/ 1824231 h 1825833"/>
                <a:gd name="connsiteX1042" fmla="*/ 2711119 w 2830105"/>
                <a:gd name="connsiteY1042" fmla="*/ 1824202 h 1825833"/>
                <a:gd name="connsiteX1043" fmla="*/ 2708293 w 2830105"/>
                <a:gd name="connsiteY1043" fmla="*/ 1824159 h 1825833"/>
                <a:gd name="connsiteX1044" fmla="*/ 2705452 w 2830105"/>
                <a:gd name="connsiteY1044" fmla="*/ 1824129 h 1825833"/>
                <a:gd name="connsiteX1045" fmla="*/ 2702626 w 2830105"/>
                <a:gd name="connsiteY1045" fmla="*/ 1824086 h 1825833"/>
                <a:gd name="connsiteX1046" fmla="*/ 2699785 w 2830105"/>
                <a:gd name="connsiteY1046" fmla="*/ 1824042 h 1825833"/>
                <a:gd name="connsiteX1047" fmla="*/ 2696958 w 2830105"/>
                <a:gd name="connsiteY1047" fmla="*/ 1824013 h 1825833"/>
                <a:gd name="connsiteX1048" fmla="*/ 2694117 w 2830105"/>
                <a:gd name="connsiteY1048" fmla="*/ 1823969 h 1825833"/>
                <a:gd name="connsiteX1049" fmla="*/ 2691291 w 2830105"/>
                <a:gd name="connsiteY1049" fmla="*/ 1823925 h 1825833"/>
                <a:gd name="connsiteX1050" fmla="*/ 2688464 w 2830105"/>
                <a:gd name="connsiteY1050" fmla="*/ 1823882 h 1825833"/>
                <a:gd name="connsiteX1051" fmla="*/ 2685623 w 2830105"/>
                <a:gd name="connsiteY1051" fmla="*/ 1823838 h 1825833"/>
                <a:gd name="connsiteX1052" fmla="*/ 2682797 w 2830105"/>
                <a:gd name="connsiteY1052" fmla="*/ 1823794 h 1825833"/>
                <a:gd name="connsiteX1053" fmla="*/ 2679956 w 2830105"/>
                <a:gd name="connsiteY1053" fmla="*/ 1823751 h 1825833"/>
                <a:gd name="connsiteX1054" fmla="*/ 2677130 w 2830105"/>
                <a:gd name="connsiteY1054" fmla="*/ 1823692 h 1825833"/>
                <a:gd name="connsiteX1055" fmla="*/ 2674289 w 2830105"/>
                <a:gd name="connsiteY1055" fmla="*/ 1823649 h 1825833"/>
                <a:gd name="connsiteX1056" fmla="*/ 2671462 w 2830105"/>
                <a:gd name="connsiteY1056" fmla="*/ 1823605 h 1825833"/>
                <a:gd name="connsiteX1057" fmla="*/ 2668621 w 2830105"/>
                <a:gd name="connsiteY1057" fmla="*/ 1823547 h 1825833"/>
                <a:gd name="connsiteX1058" fmla="*/ 2665795 w 2830105"/>
                <a:gd name="connsiteY1058" fmla="*/ 1823503 h 1825833"/>
                <a:gd name="connsiteX1059" fmla="*/ 2662968 w 2830105"/>
                <a:gd name="connsiteY1059" fmla="*/ 1823445 h 1825833"/>
                <a:gd name="connsiteX1060" fmla="*/ 2660127 w 2830105"/>
                <a:gd name="connsiteY1060" fmla="*/ 1823401 h 1825833"/>
                <a:gd name="connsiteX1061" fmla="*/ 2657301 w 2830105"/>
                <a:gd name="connsiteY1061" fmla="*/ 1823343 h 1825833"/>
                <a:gd name="connsiteX1062" fmla="*/ 2654460 w 2830105"/>
                <a:gd name="connsiteY1062" fmla="*/ 1823284 h 1825833"/>
                <a:gd name="connsiteX1063" fmla="*/ 2651633 w 2830105"/>
                <a:gd name="connsiteY1063" fmla="*/ 1823226 h 1825833"/>
                <a:gd name="connsiteX1064" fmla="*/ 2648793 w 2830105"/>
                <a:gd name="connsiteY1064" fmla="*/ 1823168 h 1825833"/>
                <a:gd name="connsiteX1065" fmla="*/ 2645966 w 2830105"/>
                <a:gd name="connsiteY1065" fmla="*/ 1823109 h 1825833"/>
                <a:gd name="connsiteX1066" fmla="*/ 2643125 w 2830105"/>
                <a:gd name="connsiteY1066" fmla="*/ 1823051 h 1825833"/>
                <a:gd name="connsiteX1067" fmla="*/ 2640299 w 2830105"/>
                <a:gd name="connsiteY1067" fmla="*/ 1822993 h 1825833"/>
                <a:gd name="connsiteX1068" fmla="*/ 2637472 w 2830105"/>
                <a:gd name="connsiteY1068" fmla="*/ 1822935 h 1825833"/>
                <a:gd name="connsiteX1069" fmla="*/ 2634631 w 2830105"/>
                <a:gd name="connsiteY1069" fmla="*/ 1822862 h 1825833"/>
                <a:gd name="connsiteX1070" fmla="*/ 2631805 w 2830105"/>
                <a:gd name="connsiteY1070" fmla="*/ 1822804 h 1825833"/>
                <a:gd name="connsiteX1071" fmla="*/ 2628964 w 2830105"/>
                <a:gd name="connsiteY1071" fmla="*/ 1822745 h 1825833"/>
                <a:gd name="connsiteX1072" fmla="*/ 2626137 w 2830105"/>
                <a:gd name="connsiteY1072" fmla="*/ 1822672 h 1825833"/>
                <a:gd name="connsiteX1073" fmla="*/ 2623297 w 2830105"/>
                <a:gd name="connsiteY1073" fmla="*/ 1822600 h 1825833"/>
                <a:gd name="connsiteX1074" fmla="*/ 2620470 w 2830105"/>
                <a:gd name="connsiteY1074" fmla="*/ 1822527 h 1825833"/>
                <a:gd name="connsiteX1075" fmla="*/ 2617629 w 2830105"/>
                <a:gd name="connsiteY1075" fmla="*/ 1822468 h 1825833"/>
                <a:gd name="connsiteX1076" fmla="*/ 2614803 w 2830105"/>
                <a:gd name="connsiteY1076" fmla="*/ 1822396 h 1825833"/>
                <a:gd name="connsiteX1077" fmla="*/ 2611976 w 2830105"/>
                <a:gd name="connsiteY1077" fmla="*/ 1822308 h 1825833"/>
                <a:gd name="connsiteX1078" fmla="*/ 2609135 w 2830105"/>
                <a:gd name="connsiteY1078" fmla="*/ 1822235 h 1825833"/>
                <a:gd name="connsiteX1079" fmla="*/ 2606309 w 2830105"/>
                <a:gd name="connsiteY1079" fmla="*/ 1822163 h 1825833"/>
                <a:gd name="connsiteX1080" fmla="*/ 2603468 w 2830105"/>
                <a:gd name="connsiteY1080" fmla="*/ 1822090 h 1825833"/>
                <a:gd name="connsiteX1081" fmla="*/ 2600641 w 2830105"/>
                <a:gd name="connsiteY1081" fmla="*/ 1822002 h 1825833"/>
                <a:gd name="connsiteX1082" fmla="*/ 2597801 w 2830105"/>
                <a:gd name="connsiteY1082" fmla="*/ 1821915 h 1825833"/>
                <a:gd name="connsiteX1083" fmla="*/ 2594974 w 2830105"/>
                <a:gd name="connsiteY1083" fmla="*/ 1821842 h 1825833"/>
                <a:gd name="connsiteX1084" fmla="*/ 2592133 w 2830105"/>
                <a:gd name="connsiteY1084" fmla="*/ 1821755 h 1825833"/>
                <a:gd name="connsiteX1085" fmla="*/ 2589307 w 2830105"/>
                <a:gd name="connsiteY1085" fmla="*/ 1821667 h 1825833"/>
                <a:gd name="connsiteX1086" fmla="*/ 2586466 w 2830105"/>
                <a:gd name="connsiteY1086" fmla="*/ 1821580 h 1825833"/>
                <a:gd name="connsiteX1087" fmla="*/ 2583639 w 2830105"/>
                <a:gd name="connsiteY1087" fmla="*/ 1821492 h 1825833"/>
                <a:gd name="connsiteX1088" fmla="*/ 2580813 w 2830105"/>
                <a:gd name="connsiteY1088" fmla="*/ 1821390 h 1825833"/>
                <a:gd name="connsiteX1089" fmla="*/ 2577972 w 2830105"/>
                <a:gd name="connsiteY1089" fmla="*/ 1821303 h 1825833"/>
                <a:gd name="connsiteX1090" fmla="*/ 2575145 w 2830105"/>
                <a:gd name="connsiteY1090" fmla="*/ 1821201 h 1825833"/>
                <a:gd name="connsiteX1091" fmla="*/ 2572305 w 2830105"/>
                <a:gd name="connsiteY1091" fmla="*/ 1821113 h 1825833"/>
                <a:gd name="connsiteX1092" fmla="*/ 2569478 w 2830105"/>
                <a:gd name="connsiteY1092" fmla="*/ 1821012 h 1825833"/>
                <a:gd name="connsiteX1093" fmla="*/ 2566637 w 2830105"/>
                <a:gd name="connsiteY1093" fmla="*/ 1820910 h 1825833"/>
                <a:gd name="connsiteX1094" fmla="*/ 2563811 w 2830105"/>
                <a:gd name="connsiteY1094" fmla="*/ 1820808 h 1825833"/>
                <a:gd name="connsiteX1095" fmla="*/ 2560970 w 2830105"/>
                <a:gd name="connsiteY1095" fmla="*/ 1820706 h 1825833"/>
                <a:gd name="connsiteX1096" fmla="*/ 2558143 w 2830105"/>
                <a:gd name="connsiteY1096" fmla="*/ 1820589 h 1825833"/>
                <a:gd name="connsiteX1097" fmla="*/ 2555317 w 2830105"/>
                <a:gd name="connsiteY1097" fmla="*/ 1820487 h 1825833"/>
                <a:gd name="connsiteX1098" fmla="*/ 2552476 w 2830105"/>
                <a:gd name="connsiteY1098" fmla="*/ 1820371 h 1825833"/>
                <a:gd name="connsiteX1099" fmla="*/ 2549649 w 2830105"/>
                <a:gd name="connsiteY1099" fmla="*/ 1820268 h 1825833"/>
                <a:gd name="connsiteX1100" fmla="*/ 2546809 w 2830105"/>
                <a:gd name="connsiteY1100" fmla="*/ 1820152 h 1825833"/>
                <a:gd name="connsiteX1101" fmla="*/ 2543982 w 2830105"/>
                <a:gd name="connsiteY1101" fmla="*/ 1820035 h 1825833"/>
                <a:gd name="connsiteX1102" fmla="*/ 2541141 w 2830105"/>
                <a:gd name="connsiteY1102" fmla="*/ 1819919 h 1825833"/>
                <a:gd name="connsiteX1103" fmla="*/ 2538315 w 2830105"/>
                <a:gd name="connsiteY1103" fmla="*/ 1819788 h 1825833"/>
                <a:gd name="connsiteX1104" fmla="*/ 2535474 w 2830105"/>
                <a:gd name="connsiteY1104" fmla="*/ 1819671 h 1825833"/>
                <a:gd name="connsiteX1105" fmla="*/ 2532647 w 2830105"/>
                <a:gd name="connsiteY1105" fmla="*/ 1819540 h 1825833"/>
                <a:gd name="connsiteX1106" fmla="*/ 2529821 w 2830105"/>
                <a:gd name="connsiteY1106" fmla="*/ 1819409 h 1825833"/>
                <a:gd name="connsiteX1107" fmla="*/ 2526980 w 2830105"/>
                <a:gd name="connsiteY1107" fmla="*/ 1819278 h 1825833"/>
                <a:gd name="connsiteX1108" fmla="*/ 2524153 w 2830105"/>
                <a:gd name="connsiteY1108" fmla="*/ 1819147 h 1825833"/>
                <a:gd name="connsiteX1109" fmla="*/ 2521313 w 2830105"/>
                <a:gd name="connsiteY1109" fmla="*/ 1819016 h 1825833"/>
                <a:gd name="connsiteX1110" fmla="*/ 2518486 w 2830105"/>
                <a:gd name="connsiteY1110" fmla="*/ 1818870 h 1825833"/>
                <a:gd name="connsiteX1111" fmla="*/ 2515645 w 2830105"/>
                <a:gd name="connsiteY1111" fmla="*/ 1818724 h 1825833"/>
                <a:gd name="connsiteX1112" fmla="*/ 2512819 w 2830105"/>
                <a:gd name="connsiteY1112" fmla="*/ 1818593 h 1825833"/>
                <a:gd name="connsiteX1113" fmla="*/ 2509978 w 2830105"/>
                <a:gd name="connsiteY1113" fmla="*/ 1818447 h 1825833"/>
                <a:gd name="connsiteX1114" fmla="*/ 2507151 w 2830105"/>
                <a:gd name="connsiteY1114" fmla="*/ 1818287 h 1825833"/>
                <a:gd name="connsiteX1115" fmla="*/ 2504310 w 2830105"/>
                <a:gd name="connsiteY1115" fmla="*/ 1818141 h 1825833"/>
                <a:gd name="connsiteX1116" fmla="*/ 2501484 w 2830105"/>
                <a:gd name="connsiteY1116" fmla="*/ 1817981 h 1825833"/>
                <a:gd name="connsiteX1117" fmla="*/ 2498657 w 2830105"/>
                <a:gd name="connsiteY1117" fmla="*/ 1817835 h 1825833"/>
                <a:gd name="connsiteX1118" fmla="*/ 2495816 w 2830105"/>
                <a:gd name="connsiteY1118" fmla="*/ 1817675 h 1825833"/>
                <a:gd name="connsiteX1119" fmla="*/ 2492990 w 2830105"/>
                <a:gd name="connsiteY1119" fmla="*/ 1817500 h 1825833"/>
                <a:gd name="connsiteX1120" fmla="*/ 2490149 w 2830105"/>
                <a:gd name="connsiteY1120" fmla="*/ 1817340 h 1825833"/>
                <a:gd name="connsiteX1121" fmla="*/ 2487323 w 2830105"/>
                <a:gd name="connsiteY1121" fmla="*/ 1817165 h 1825833"/>
                <a:gd name="connsiteX1122" fmla="*/ 2484482 w 2830105"/>
                <a:gd name="connsiteY1122" fmla="*/ 1817005 h 1825833"/>
                <a:gd name="connsiteX1123" fmla="*/ 2481655 w 2830105"/>
                <a:gd name="connsiteY1123" fmla="*/ 1816830 h 1825833"/>
                <a:gd name="connsiteX1124" fmla="*/ 2478814 w 2830105"/>
                <a:gd name="connsiteY1124" fmla="*/ 1816641 h 1825833"/>
                <a:gd name="connsiteX1125" fmla="*/ 2475988 w 2830105"/>
                <a:gd name="connsiteY1125" fmla="*/ 1816466 h 1825833"/>
                <a:gd name="connsiteX1126" fmla="*/ 2473161 w 2830105"/>
                <a:gd name="connsiteY1126" fmla="*/ 1816277 h 1825833"/>
                <a:gd name="connsiteX1127" fmla="*/ 2470320 w 2830105"/>
                <a:gd name="connsiteY1127" fmla="*/ 1816087 h 1825833"/>
                <a:gd name="connsiteX1128" fmla="*/ 2467494 w 2830105"/>
                <a:gd name="connsiteY1128" fmla="*/ 1815898 h 1825833"/>
                <a:gd name="connsiteX1129" fmla="*/ 2464653 w 2830105"/>
                <a:gd name="connsiteY1129" fmla="*/ 1815708 h 1825833"/>
                <a:gd name="connsiteX1130" fmla="*/ 2461827 w 2830105"/>
                <a:gd name="connsiteY1130" fmla="*/ 1815504 h 1825833"/>
                <a:gd name="connsiteX1131" fmla="*/ 2458986 w 2830105"/>
                <a:gd name="connsiteY1131" fmla="*/ 1815300 h 1825833"/>
                <a:gd name="connsiteX1132" fmla="*/ 2456159 w 2830105"/>
                <a:gd name="connsiteY1132" fmla="*/ 1815096 h 1825833"/>
                <a:gd name="connsiteX1133" fmla="*/ 2453318 w 2830105"/>
                <a:gd name="connsiteY1133" fmla="*/ 1814893 h 1825833"/>
                <a:gd name="connsiteX1134" fmla="*/ 2450492 w 2830105"/>
                <a:gd name="connsiteY1134" fmla="*/ 1814689 h 1825833"/>
                <a:gd name="connsiteX1135" fmla="*/ 2447665 w 2830105"/>
                <a:gd name="connsiteY1135" fmla="*/ 1814470 h 1825833"/>
                <a:gd name="connsiteX1136" fmla="*/ 2444824 w 2830105"/>
                <a:gd name="connsiteY1136" fmla="*/ 1814251 h 1825833"/>
                <a:gd name="connsiteX1137" fmla="*/ 2441998 w 2830105"/>
                <a:gd name="connsiteY1137" fmla="*/ 1814018 h 1825833"/>
                <a:gd name="connsiteX1138" fmla="*/ 2439157 w 2830105"/>
                <a:gd name="connsiteY1138" fmla="*/ 1813800 h 1825833"/>
                <a:gd name="connsiteX1139" fmla="*/ 2436331 w 2830105"/>
                <a:gd name="connsiteY1139" fmla="*/ 1813567 h 1825833"/>
                <a:gd name="connsiteX1140" fmla="*/ 2433490 w 2830105"/>
                <a:gd name="connsiteY1140" fmla="*/ 1813334 h 1825833"/>
                <a:gd name="connsiteX1141" fmla="*/ 2430663 w 2830105"/>
                <a:gd name="connsiteY1141" fmla="*/ 1813086 h 1825833"/>
                <a:gd name="connsiteX1142" fmla="*/ 2427822 w 2830105"/>
                <a:gd name="connsiteY1142" fmla="*/ 1812853 h 1825833"/>
                <a:gd name="connsiteX1143" fmla="*/ 2424996 w 2830105"/>
                <a:gd name="connsiteY1143" fmla="*/ 1812605 h 1825833"/>
                <a:gd name="connsiteX1144" fmla="*/ 2422169 w 2830105"/>
                <a:gd name="connsiteY1144" fmla="*/ 1812343 h 1825833"/>
                <a:gd name="connsiteX1145" fmla="*/ 2419328 w 2830105"/>
                <a:gd name="connsiteY1145" fmla="*/ 1812095 h 1825833"/>
                <a:gd name="connsiteX1146" fmla="*/ 2416502 w 2830105"/>
                <a:gd name="connsiteY1146" fmla="*/ 1811833 h 1825833"/>
                <a:gd name="connsiteX1147" fmla="*/ 2413661 w 2830105"/>
                <a:gd name="connsiteY1147" fmla="*/ 1811571 h 1825833"/>
                <a:gd name="connsiteX1148" fmla="*/ 2410835 w 2830105"/>
                <a:gd name="connsiteY1148" fmla="*/ 1811294 h 1825833"/>
                <a:gd name="connsiteX1149" fmla="*/ 2407994 w 2830105"/>
                <a:gd name="connsiteY1149" fmla="*/ 1811017 h 1825833"/>
                <a:gd name="connsiteX1150" fmla="*/ 2405167 w 2830105"/>
                <a:gd name="connsiteY1150" fmla="*/ 1810740 h 1825833"/>
                <a:gd name="connsiteX1151" fmla="*/ 2402326 w 2830105"/>
                <a:gd name="connsiteY1151" fmla="*/ 1810463 h 1825833"/>
                <a:gd name="connsiteX1152" fmla="*/ 2399500 w 2830105"/>
                <a:gd name="connsiteY1152" fmla="*/ 1810172 h 1825833"/>
                <a:gd name="connsiteX1153" fmla="*/ 2396659 w 2830105"/>
                <a:gd name="connsiteY1153" fmla="*/ 1809881 h 1825833"/>
                <a:gd name="connsiteX1154" fmla="*/ 2393832 w 2830105"/>
                <a:gd name="connsiteY1154" fmla="*/ 1809575 h 1825833"/>
                <a:gd name="connsiteX1155" fmla="*/ 2391006 w 2830105"/>
                <a:gd name="connsiteY1155" fmla="*/ 1809283 h 1825833"/>
                <a:gd name="connsiteX1156" fmla="*/ 2388165 w 2830105"/>
                <a:gd name="connsiteY1156" fmla="*/ 1808963 h 1825833"/>
                <a:gd name="connsiteX1157" fmla="*/ 2385339 w 2830105"/>
                <a:gd name="connsiteY1157" fmla="*/ 1808657 h 1825833"/>
                <a:gd name="connsiteX1158" fmla="*/ 2382498 w 2830105"/>
                <a:gd name="connsiteY1158" fmla="*/ 1808336 h 1825833"/>
                <a:gd name="connsiteX1159" fmla="*/ 2379671 w 2830105"/>
                <a:gd name="connsiteY1159" fmla="*/ 1808016 h 1825833"/>
                <a:gd name="connsiteX1160" fmla="*/ 2376830 w 2830105"/>
                <a:gd name="connsiteY1160" fmla="*/ 1807681 h 1825833"/>
                <a:gd name="connsiteX1161" fmla="*/ 2374004 w 2830105"/>
                <a:gd name="connsiteY1161" fmla="*/ 1807346 h 1825833"/>
                <a:gd name="connsiteX1162" fmla="*/ 2371163 w 2830105"/>
                <a:gd name="connsiteY1162" fmla="*/ 1807011 h 1825833"/>
                <a:gd name="connsiteX1163" fmla="*/ 2368336 w 2830105"/>
                <a:gd name="connsiteY1163" fmla="*/ 1806661 h 1825833"/>
                <a:gd name="connsiteX1164" fmla="*/ 2365510 w 2830105"/>
                <a:gd name="connsiteY1164" fmla="*/ 1806311 h 1825833"/>
                <a:gd name="connsiteX1165" fmla="*/ 2362669 w 2830105"/>
                <a:gd name="connsiteY1165" fmla="*/ 1805962 h 1825833"/>
                <a:gd name="connsiteX1166" fmla="*/ 2359843 w 2830105"/>
                <a:gd name="connsiteY1166" fmla="*/ 1805597 h 1825833"/>
                <a:gd name="connsiteX1167" fmla="*/ 2357002 w 2830105"/>
                <a:gd name="connsiteY1167" fmla="*/ 1805233 h 1825833"/>
                <a:gd name="connsiteX1168" fmla="*/ 2354175 w 2830105"/>
                <a:gd name="connsiteY1168" fmla="*/ 1804854 h 1825833"/>
                <a:gd name="connsiteX1169" fmla="*/ 2351334 w 2830105"/>
                <a:gd name="connsiteY1169" fmla="*/ 1804476 h 1825833"/>
                <a:gd name="connsiteX1170" fmla="*/ 2348508 w 2830105"/>
                <a:gd name="connsiteY1170" fmla="*/ 1804097 h 1825833"/>
                <a:gd name="connsiteX1171" fmla="*/ 2345667 w 2830105"/>
                <a:gd name="connsiteY1171" fmla="*/ 1803703 h 1825833"/>
                <a:gd name="connsiteX1172" fmla="*/ 2342840 w 2830105"/>
                <a:gd name="connsiteY1172" fmla="*/ 1803295 h 1825833"/>
                <a:gd name="connsiteX1173" fmla="*/ 2340014 w 2830105"/>
                <a:gd name="connsiteY1173" fmla="*/ 1802902 h 1825833"/>
                <a:gd name="connsiteX1174" fmla="*/ 2337173 w 2830105"/>
                <a:gd name="connsiteY1174" fmla="*/ 1802480 h 1825833"/>
                <a:gd name="connsiteX1175" fmla="*/ 2334346 w 2830105"/>
                <a:gd name="connsiteY1175" fmla="*/ 1802072 h 1825833"/>
                <a:gd name="connsiteX1176" fmla="*/ 2331506 w 2830105"/>
                <a:gd name="connsiteY1176" fmla="*/ 1801634 h 1825833"/>
                <a:gd name="connsiteX1177" fmla="*/ 2328679 w 2830105"/>
                <a:gd name="connsiteY1177" fmla="*/ 1801212 h 1825833"/>
                <a:gd name="connsiteX1178" fmla="*/ 2325838 w 2830105"/>
                <a:gd name="connsiteY1178" fmla="*/ 1800775 h 1825833"/>
                <a:gd name="connsiteX1179" fmla="*/ 2323012 w 2830105"/>
                <a:gd name="connsiteY1179" fmla="*/ 1800323 h 1825833"/>
                <a:gd name="connsiteX1180" fmla="*/ 2320171 w 2830105"/>
                <a:gd name="connsiteY1180" fmla="*/ 1799872 h 1825833"/>
                <a:gd name="connsiteX1181" fmla="*/ 2317344 w 2830105"/>
                <a:gd name="connsiteY1181" fmla="*/ 1799420 h 1825833"/>
                <a:gd name="connsiteX1182" fmla="*/ 2314503 w 2830105"/>
                <a:gd name="connsiteY1182" fmla="*/ 1798954 h 1825833"/>
                <a:gd name="connsiteX1183" fmla="*/ 2311677 w 2830105"/>
                <a:gd name="connsiteY1183" fmla="*/ 1798473 h 1825833"/>
                <a:gd name="connsiteX1184" fmla="*/ 2308850 w 2830105"/>
                <a:gd name="connsiteY1184" fmla="*/ 1797992 h 1825833"/>
                <a:gd name="connsiteX1185" fmla="*/ 2306010 w 2830105"/>
                <a:gd name="connsiteY1185" fmla="*/ 1797511 h 1825833"/>
                <a:gd name="connsiteX1186" fmla="*/ 2303183 w 2830105"/>
                <a:gd name="connsiteY1186" fmla="*/ 1797016 h 1825833"/>
                <a:gd name="connsiteX1187" fmla="*/ 2300342 w 2830105"/>
                <a:gd name="connsiteY1187" fmla="*/ 1796506 h 1825833"/>
                <a:gd name="connsiteX1188" fmla="*/ 2297516 w 2830105"/>
                <a:gd name="connsiteY1188" fmla="*/ 1795996 h 1825833"/>
                <a:gd name="connsiteX1189" fmla="*/ 2294675 w 2830105"/>
                <a:gd name="connsiteY1189" fmla="*/ 1795486 h 1825833"/>
                <a:gd name="connsiteX1190" fmla="*/ 2291848 w 2830105"/>
                <a:gd name="connsiteY1190" fmla="*/ 1794962 h 1825833"/>
                <a:gd name="connsiteX1191" fmla="*/ 2289007 w 2830105"/>
                <a:gd name="connsiteY1191" fmla="*/ 1794423 h 1825833"/>
                <a:gd name="connsiteX1192" fmla="*/ 2286181 w 2830105"/>
                <a:gd name="connsiteY1192" fmla="*/ 1793884 h 1825833"/>
                <a:gd name="connsiteX1193" fmla="*/ 2283354 w 2830105"/>
                <a:gd name="connsiteY1193" fmla="*/ 1793330 h 1825833"/>
                <a:gd name="connsiteX1194" fmla="*/ 2280514 w 2830105"/>
                <a:gd name="connsiteY1194" fmla="*/ 1792777 h 1825833"/>
                <a:gd name="connsiteX1195" fmla="*/ 2277687 w 2830105"/>
                <a:gd name="connsiteY1195" fmla="*/ 1792208 h 1825833"/>
                <a:gd name="connsiteX1196" fmla="*/ 2274846 w 2830105"/>
                <a:gd name="connsiteY1196" fmla="*/ 1791625 h 1825833"/>
                <a:gd name="connsiteX1197" fmla="*/ 2272020 w 2830105"/>
                <a:gd name="connsiteY1197" fmla="*/ 1791043 h 1825833"/>
                <a:gd name="connsiteX1198" fmla="*/ 2269179 w 2830105"/>
                <a:gd name="connsiteY1198" fmla="*/ 1790445 h 1825833"/>
                <a:gd name="connsiteX1199" fmla="*/ 2266352 w 2830105"/>
                <a:gd name="connsiteY1199" fmla="*/ 1789848 h 1825833"/>
                <a:gd name="connsiteX1200" fmla="*/ 2263511 w 2830105"/>
                <a:gd name="connsiteY1200" fmla="*/ 1789236 h 1825833"/>
                <a:gd name="connsiteX1201" fmla="*/ 2260685 w 2830105"/>
                <a:gd name="connsiteY1201" fmla="*/ 1788624 h 1825833"/>
                <a:gd name="connsiteX1202" fmla="*/ 2257858 w 2830105"/>
                <a:gd name="connsiteY1202" fmla="*/ 1787983 h 1825833"/>
                <a:gd name="connsiteX1203" fmla="*/ 2255018 w 2830105"/>
                <a:gd name="connsiteY1203" fmla="*/ 1787357 h 1825833"/>
                <a:gd name="connsiteX1204" fmla="*/ 2252191 w 2830105"/>
                <a:gd name="connsiteY1204" fmla="*/ 1786701 h 1825833"/>
                <a:gd name="connsiteX1205" fmla="*/ 2249350 w 2830105"/>
                <a:gd name="connsiteY1205" fmla="*/ 1786046 h 1825833"/>
                <a:gd name="connsiteX1206" fmla="*/ 2246524 w 2830105"/>
                <a:gd name="connsiteY1206" fmla="*/ 1785375 h 1825833"/>
                <a:gd name="connsiteX1207" fmla="*/ 2243683 w 2830105"/>
                <a:gd name="connsiteY1207" fmla="*/ 1784705 h 1825833"/>
                <a:gd name="connsiteX1208" fmla="*/ 2240856 w 2830105"/>
                <a:gd name="connsiteY1208" fmla="*/ 1784020 h 1825833"/>
                <a:gd name="connsiteX1209" fmla="*/ 2238015 w 2830105"/>
                <a:gd name="connsiteY1209" fmla="*/ 1783321 h 1825833"/>
                <a:gd name="connsiteX1210" fmla="*/ 2235189 w 2830105"/>
                <a:gd name="connsiteY1210" fmla="*/ 1782622 h 1825833"/>
                <a:gd name="connsiteX1211" fmla="*/ 2232362 w 2830105"/>
                <a:gd name="connsiteY1211" fmla="*/ 1781908 h 1825833"/>
                <a:gd name="connsiteX1212" fmla="*/ 2229522 w 2830105"/>
                <a:gd name="connsiteY1212" fmla="*/ 1781180 h 1825833"/>
                <a:gd name="connsiteX1213" fmla="*/ 2226695 w 2830105"/>
                <a:gd name="connsiteY1213" fmla="*/ 1780436 h 1825833"/>
                <a:gd name="connsiteX1214" fmla="*/ 2223854 w 2830105"/>
                <a:gd name="connsiteY1214" fmla="*/ 1779693 h 1825833"/>
                <a:gd name="connsiteX1215" fmla="*/ 2221028 w 2830105"/>
                <a:gd name="connsiteY1215" fmla="*/ 1778936 h 1825833"/>
                <a:gd name="connsiteX1216" fmla="*/ 2218187 w 2830105"/>
                <a:gd name="connsiteY1216" fmla="*/ 1778164 h 1825833"/>
                <a:gd name="connsiteX1217" fmla="*/ 2215360 w 2830105"/>
                <a:gd name="connsiteY1217" fmla="*/ 1777392 h 1825833"/>
                <a:gd name="connsiteX1218" fmla="*/ 2212519 w 2830105"/>
                <a:gd name="connsiteY1218" fmla="*/ 1776590 h 1825833"/>
                <a:gd name="connsiteX1219" fmla="*/ 2209693 w 2830105"/>
                <a:gd name="connsiteY1219" fmla="*/ 1775789 h 1825833"/>
                <a:gd name="connsiteX1220" fmla="*/ 2206852 w 2830105"/>
                <a:gd name="connsiteY1220" fmla="*/ 1774988 h 1825833"/>
                <a:gd name="connsiteX1221" fmla="*/ 2204026 w 2830105"/>
                <a:gd name="connsiteY1221" fmla="*/ 1774157 h 1825833"/>
                <a:gd name="connsiteX1222" fmla="*/ 2201199 w 2830105"/>
                <a:gd name="connsiteY1222" fmla="*/ 1773327 h 1825833"/>
                <a:gd name="connsiteX1223" fmla="*/ 2198358 w 2830105"/>
                <a:gd name="connsiteY1223" fmla="*/ 1772482 h 1825833"/>
                <a:gd name="connsiteX1224" fmla="*/ 2195532 w 2830105"/>
                <a:gd name="connsiteY1224" fmla="*/ 1771622 h 1825833"/>
                <a:gd name="connsiteX1225" fmla="*/ 2192691 w 2830105"/>
                <a:gd name="connsiteY1225" fmla="*/ 1770748 h 1825833"/>
                <a:gd name="connsiteX1226" fmla="*/ 2189864 w 2830105"/>
                <a:gd name="connsiteY1226" fmla="*/ 1769859 h 1825833"/>
                <a:gd name="connsiteX1227" fmla="*/ 2187023 w 2830105"/>
                <a:gd name="connsiteY1227" fmla="*/ 1768971 h 1825833"/>
                <a:gd name="connsiteX1228" fmla="*/ 2184197 w 2830105"/>
                <a:gd name="connsiteY1228" fmla="*/ 1768067 h 1825833"/>
                <a:gd name="connsiteX1229" fmla="*/ 2181356 w 2830105"/>
                <a:gd name="connsiteY1229" fmla="*/ 1767149 h 1825833"/>
                <a:gd name="connsiteX1230" fmla="*/ 2178530 w 2830105"/>
                <a:gd name="connsiteY1230" fmla="*/ 1766217 h 1825833"/>
                <a:gd name="connsiteX1231" fmla="*/ 2175703 w 2830105"/>
                <a:gd name="connsiteY1231" fmla="*/ 1765270 h 1825833"/>
                <a:gd name="connsiteX1232" fmla="*/ 2172862 w 2830105"/>
                <a:gd name="connsiteY1232" fmla="*/ 1764308 h 1825833"/>
                <a:gd name="connsiteX1233" fmla="*/ 2170036 w 2830105"/>
                <a:gd name="connsiteY1233" fmla="*/ 1763347 h 1825833"/>
                <a:gd name="connsiteX1234" fmla="*/ 2167195 w 2830105"/>
                <a:gd name="connsiteY1234" fmla="*/ 1762356 h 1825833"/>
                <a:gd name="connsiteX1235" fmla="*/ 2164368 w 2830105"/>
                <a:gd name="connsiteY1235" fmla="*/ 1761366 h 1825833"/>
                <a:gd name="connsiteX1236" fmla="*/ 2161527 w 2830105"/>
                <a:gd name="connsiteY1236" fmla="*/ 1760360 h 1825833"/>
                <a:gd name="connsiteX1237" fmla="*/ 2158701 w 2830105"/>
                <a:gd name="connsiteY1237" fmla="*/ 1759326 h 1825833"/>
                <a:gd name="connsiteX1238" fmla="*/ 2155860 w 2830105"/>
                <a:gd name="connsiteY1238" fmla="*/ 1758291 h 1825833"/>
                <a:gd name="connsiteX1239" fmla="*/ 2153033 w 2830105"/>
                <a:gd name="connsiteY1239" fmla="*/ 1757242 h 1825833"/>
                <a:gd name="connsiteX1240" fmla="*/ 2150207 w 2830105"/>
                <a:gd name="connsiteY1240" fmla="*/ 1756179 h 1825833"/>
                <a:gd name="connsiteX1241" fmla="*/ 2147366 w 2830105"/>
                <a:gd name="connsiteY1241" fmla="*/ 1755101 h 1825833"/>
                <a:gd name="connsiteX1242" fmla="*/ 2144540 w 2830105"/>
                <a:gd name="connsiteY1242" fmla="*/ 1754008 h 1825833"/>
                <a:gd name="connsiteX1243" fmla="*/ 2141699 w 2830105"/>
                <a:gd name="connsiteY1243" fmla="*/ 1752915 h 1825833"/>
                <a:gd name="connsiteX1244" fmla="*/ 2138872 w 2830105"/>
                <a:gd name="connsiteY1244" fmla="*/ 1751793 h 1825833"/>
                <a:gd name="connsiteX1245" fmla="*/ 2136031 w 2830105"/>
                <a:gd name="connsiteY1245" fmla="*/ 1750657 h 1825833"/>
                <a:gd name="connsiteX1246" fmla="*/ 2133205 w 2830105"/>
                <a:gd name="connsiteY1246" fmla="*/ 1749506 h 1825833"/>
                <a:gd name="connsiteX1247" fmla="*/ 2130364 w 2830105"/>
                <a:gd name="connsiteY1247" fmla="*/ 1748341 h 1825833"/>
                <a:gd name="connsiteX1248" fmla="*/ 2127537 w 2830105"/>
                <a:gd name="connsiteY1248" fmla="*/ 1747161 h 1825833"/>
                <a:gd name="connsiteX1249" fmla="*/ 2124711 w 2830105"/>
                <a:gd name="connsiteY1249" fmla="*/ 1745966 h 1825833"/>
                <a:gd name="connsiteX1250" fmla="*/ 2121870 w 2830105"/>
                <a:gd name="connsiteY1250" fmla="*/ 1744757 h 1825833"/>
                <a:gd name="connsiteX1251" fmla="*/ 2119044 w 2830105"/>
                <a:gd name="connsiteY1251" fmla="*/ 1743533 h 1825833"/>
                <a:gd name="connsiteX1252" fmla="*/ 2116203 w 2830105"/>
                <a:gd name="connsiteY1252" fmla="*/ 1742294 h 1825833"/>
                <a:gd name="connsiteX1253" fmla="*/ 2113376 w 2830105"/>
                <a:gd name="connsiteY1253" fmla="*/ 1741041 h 1825833"/>
                <a:gd name="connsiteX1254" fmla="*/ 2110535 w 2830105"/>
                <a:gd name="connsiteY1254" fmla="*/ 1739774 h 1825833"/>
                <a:gd name="connsiteX1255" fmla="*/ 2107709 w 2830105"/>
                <a:gd name="connsiteY1255" fmla="*/ 1738477 h 1825833"/>
                <a:gd name="connsiteX1256" fmla="*/ 2104868 w 2830105"/>
                <a:gd name="connsiteY1256" fmla="*/ 1737181 h 1825833"/>
                <a:gd name="connsiteX1257" fmla="*/ 2102041 w 2830105"/>
                <a:gd name="connsiteY1257" fmla="*/ 1735855 h 1825833"/>
                <a:gd name="connsiteX1258" fmla="*/ 2099201 w 2830105"/>
                <a:gd name="connsiteY1258" fmla="*/ 1734529 h 1825833"/>
                <a:gd name="connsiteX1259" fmla="*/ 2096374 w 2830105"/>
                <a:gd name="connsiteY1259" fmla="*/ 1733174 h 1825833"/>
                <a:gd name="connsiteX1260" fmla="*/ 2093548 w 2830105"/>
                <a:gd name="connsiteY1260" fmla="*/ 1731805 h 1825833"/>
                <a:gd name="connsiteX1261" fmla="*/ 2090707 w 2830105"/>
                <a:gd name="connsiteY1261" fmla="*/ 1730420 h 1825833"/>
                <a:gd name="connsiteX1262" fmla="*/ 2087880 w 2830105"/>
                <a:gd name="connsiteY1262" fmla="*/ 1729007 h 1825833"/>
                <a:gd name="connsiteX1263" fmla="*/ 2085039 w 2830105"/>
                <a:gd name="connsiteY1263" fmla="*/ 1727594 h 1825833"/>
                <a:gd name="connsiteX1264" fmla="*/ 2082213 w 2830105"/>
                <a:gd name="connsiteY1264" fmla="*/ 1726152 h 1825833"/>
                <a:gd name="connsiteX1265" fmla="*/ 2079372 w 2830105"/>
                <a:gd name="connsiteY1265" fmla="*/ 1724709 h 1825833"/>
                <a:gd name="connsiteX1266" fmla="*/ 2076545 w 2830105"/>
                <a:gd name="connsiteY1266" fmla="*/ 1723238 h 1825833"/>
                <a:gd name="connsiteX1267" fmla="*/ 2073704 w 2830105"/>
                <a:gd name="connsiteY1267" fmla="*/ 1721737 h 1825833"/>
                <a:gd name="connsiteX1268" fmla="*/ 2070878 w 2830105"/>
                <a:gd name="connsiteY1268" fmla="*/ 1720237 h 1825833"/>
                <a:gd name="connsiteX1269" fmla="*/ 2068052 w 2830105"/>
                <a:gd name="connsiteY1269" fmla="*/ 1718707 h 1825833"/>
                <a:gd name="connsiteX1270" fmla="*/ 2065211 w 2830105"/>
                <a:gd name="connsiteY1270" fmla="*/ 1717163 h 1825833"/>
                <a:gd name="connsiteX1271" fmla="*/ 2062384 w 2830105"/>
                <a:gd name="connsiteY1271" fmla="*/ 1715604 h 1825833"/>
                <a:gd name="connsiteX1272" fmla="*/ 2059543 w 2830105"/>
                <a:gd name="connsiteY1272" fmla="*/ 1714030 h 1825833"/>
                <a:gd name="connsiteX1273" fmla="*/ 2056717 w 2830105"/>
                <a:gd name="connsiteY1273" fmla="*/ 1712428 h 1825833"/>
                <a:gd name="connsiteX1274" fmla="*/ 2053876 w 2830105"/>
                <a:gd name="connsiteY1274" fmla="*/ 1710810 h 1825833"/>
                <a:gd name="connsiteX1275" fmla="*/ 2051049 w 2830105"/>
                <a:gd name="connsiteY1275" fmla="*/ 1709179 h 1825833"/>
                <a:gd name="connsiteX1276" fmla="*/ 2048208 w 2830105"/>
                <a:gd name="connsiteY1276" fmla="*/ 1707518 h 1825833"/>
                <a:gd name="connsiteX1277" fmla="*/ 2045382 w 2830105"/>
                <a:gd name="connsiteY1277" fmla="*/ 1705842 h 1825833"/>
                <a:gd name="connsiteX1278" fmla="*/ 2042556 w 2830105"/>
                <a:gd name="connsiteY1278" fmla="*/ 1704152 h 1825833"/>
                <a:gd name="connsiteX1279" fmla="*/ 2039715 w 2830105"/>
                <a:gd name="connsiteY1279" fmla="*/ 1702433 h 1825833"/>
                <a:gd name="connsiteX1280" fmla="*/ 2036888 w 2830105"/>
                <a:gd name="connsiteY1280" fmla="*/ 1700700 h 1825833"/>
                <a:gd name="connsiteX1281" fmla="*/ 2034047 w 2830105"/>
                <a:gd name="connsiteY1281" fmla="*/ 1698951 h 1825833"/>
                <a:gd name="connsiteX1282" fmla="*/ 2031221 w 2830105"/>
                <a:gd name="connsiteY1282" fmla="*/ 1697188 h 1825833"/>
                <a:gd name="connsiteX1283" fmla="*/ 2028380 w 2830105"/>
                <a:gd name="connsiteY1283" fmla="*/ 1695382 h 1825833"/>
                <a:gd name="connsiteX1284" fmla="*/ 2025553 w 2830105"/>
                <a:gd name="connsiteY1284" fmla="*/ 1693575 h 1825833"/>
                <a:gd name="connsiteX1285" fmla="*/ 2022712 w 2830105"/>
                <a:gd name="connsiteY1285" fmla="*/ 1691739 h 1825833"/>
                <a:gd name="connsiteX1286" fmla="*/ 2019886 w 2830105"/>
                <a:gd name="connsiteY1286" fmla="*/ 1689889 h 1825833"/>
                <a:gd name="connsiteX1287" fmla="*/ 2017045 w 2830105"/>
                <a:gd name="connsiteY1287" fmla="*/ 1688010 h 1825833"/>
                <a:gd name="connsiteX1288" fmla="*/ 2014219 w 2830105"/>
                <a:gd name="connsiteY1288" fmla="*/ 1686116 h 1825833"/>
                <a:gd name="connsiteX1289" fmla="*/ 2011392 w 2830105"/>
                <a:gd name="connsiteY1289" fmla="*/ 1684207 h 1825833"/>
                <a:gd name="connsiteX1290" fmla="*/ 2008551 w 2830105"/>
                <a:gd name="connsiteY1290" fmla="*/ 1682270 h 1825833"/>
                <a:gd name="connsiteX1291" fmla="*/ 2005725 w 2830105"/>
                <a:gd name="connsiteY1291" fmla="*/ 1680317 h 1825833"/>
                <a:gd name="connsiteX1292" fmla="*/ 2002884 w 2830105"/>
                <a:gd name="connsiteY1292" fmla="*/ 1678336 h 1825833"/>
                <a:gd name="connsiteX1293" fmla="*/ 2000057 w 2830105"/>
                <a:gd name="connsiteY1293" fmla="*/ 1676325 h 1825833"/>
                <a:gd name="connsiteX1294" fmla="*/ 1997216 w 2830105"/>
                <a:gd name="connsiteY1294" fmla="*/ 1674315 h 1825833"/>
                <a:gd name="connsiteX1295" fmla="*/ 1994390 w 2830105"/>
                <a:gd name="connsiteY1295" fmla="*/ 1672261 h 1825833"/>
                <a:gd name="connsiteX1296" fmla="*/ 1991549 w 2830105"/>
                <a:gd name="connsiteY1296" fmla="*/ 1670206 h 1825833"/>
                <a:gd name="connsiteX1297" fmla="*/ 1988723 w 2830105"/>
                <a:gd name="connsiteY1297" fmla="*/ 1668108 h 1825833"/>
                <a:gd name="connsiteX1298" fmla="*/ 1985896 w 2830105"/>
                <a:gd name="connsiteY1298" fmla="*/ 1665996 h 1825833"/>
                <a:gd name="connsiteX1299" fmla="*/ 1983055 w 2830105"/>
                <a:gd name="connsiteY1299" fmla="*/ 1663869 h 1825833"/>
                <a:gd name="connsiteX1300" fmla="*/ 1980229 w 2830105"/>
                <a:gd name="connsiteY1300" fmla="*/ 1661712 h 1825833"/>
                <a:gd name="connsiteX1301" fmla="*/ 1977388 w 2830105"/>
                <a:gd name="connsiteY1301" fmla="*/ 1659527 h 1825833"/>
                <a:gd name="connsiteX1302" fmla="*/ 1974561 w 2830105"/>
                <a:gd name="connsiteY1302" fmla="*/ 1657327 h 1825833"/>
                <a:gd name="connsiteX1303" fmla="*/ 1971720 w 2830105"/>
                <a:gd name="connsiteY1303" fmla="*/ 1655113 h 1825833"/>
                <a:gd name="connsiteX1304" fmla="*/ 1968894 w 2830105"/>
                <a:gd name="connsiteY1304" fmla="*/ 1652854 h 1825833"/>
                <a:gd name="connsiteX1305" fmla="*/ 1966053 w 2830105"/>
                <a:gd name="connsiteY1305" fmla="*/ 1650596 h 1825833"/>
                <a:gd name="connsiteX1306" fmla="*/ 1963227 w 2830105"/>
                <a:gd name="connsiteY1306" fmla="*/ 1648294 h 1825833"/>
                <a:gd name="connsiteX1307" fmla="*/ 1960400 w 2830105"/>
                <a:gd name="connsiteY1307" fmla="*/ 1645978 h 1825833"/>
                <a:gd name="connsiteX1308" fmla="*/ 1957559 w 2830105"/>
                <a:gd name="connsiteY1308" fmla="*/ 1643632 h 1825833"/>
                <a:gd name="connsiteX1309" fmla="*/ 1954733 w 2830105"/>
                <a:gd name="connsiteY1309" fmla="*/ 1641272 h 1825833"/>
                <a:gd name="connsiteX1310" fmla="*/ 1951892 w 2830105"/>
                <a:gd name="connsiteY1310" fmla="*/ 1638883 h 1825833"/>
                <a:gd name="connsiteX1311" fmla="*/ 1949065 w 2830105"/>
                <a:gd name="connsiteY1311" fmla="*/ 1636479 h 1825833"/>
                <a:gd name="connsiteX1312" fmla="*/ 1946224 w 2830105"/>
                <a:gd name="connsiteY1312" fmla="*/ 1634031 h 1825833"/>
                <a:gd name="connsiteX1313" fmla="*/ 1943398 w 2830105"/>
                <a:gd name="connsiteY1313" fmla="*/ 1631569 h 1825833"/>
                <a:gd name="connsiteX1314" fmla="*/ 1940557 w 2830105"/>
                <a:gd name="connsiteY1314" fmla="*/ 1629092 h 1825833"/>
                <a:gd name="connsiteX1315" fmla="*/ 1937730 w 2830105"/>
                <a:gd name="connsiteY1315" fmla="*/ 1626572 h 1825833"/>
                <a:gd name="connsiteX1316" fmla="*/ 1934904 w 2830105"/>
                <a:gd name="connsiteY1316" fmla="*/ 1624037 h 1825833"/>
                <a:gd name="connsiteX1317" fmla="*/ 1932063 w 2830105"/>
                <a:gd name="connsiteY1317" fmla="*/ 1621487 h 1825833"/>
                <a:gd name="connsiteX1318" fmla="*/ 1929237 w 2830105"/>
                <a:gd name="connsiteY1318" fmla="*/ 1618894 h 1825833"/>
                <a:gd name="connsiteX1319" fmla="*/ 1926396 w 2830105"/>
                <a:gd name="connsiteY1319" fmla="*/ 1616286 h 1825833"/>
                <a:gd name="connsiteX1320" fmla="*/ 1923569 w 2830105"/>
                <a:gd name="connsiteY1320" fmla="*/ 1613649 h 1825833"/>
                <a:gd name="connsiteX1321" fmla="*/ 1920728 w 2830105"/>
                <a:gd name="connsiteY1321" fmla="*/ 1610983 h 1825833"/>
                <a:gd name="connsiteX1322" fmla="*/ 1917902 w 2830105"/>
                <a:gd name="connsiteY1322" fmla="*/ 1608302 h 1825833"/>
                <a:gd name="connsiteX1323" fmla="*/ 1915061 w 2830105"/>
                <a:gd name="connsiteY1323" fmla="*/ 1605592 h 1825833"/>
                <a:gd name="connsiteX1324" fmla="*/ 1912234 w 2830105"/>
                <a:gd name="connsiteY1324" fmla="*/ 1602853 h 1825833"/>
                <a:gd name="connsiteX1325" fmla="*/ 1909394 w 2830105"/>
                <a:gd name="connsiteY1325" fmla="*/ 1600085 h 1825833"/>
                <a:gd name="connsiteX1326" fmla="*/ 1906567 w 2830105"/>
                <a:gd name="connsiteY1326" fmla="*/ 1597302 h 1825833"/>
                <a:gd name="connsiteX1327" fmla="*/ 1903741 w 2830105"/>
                <a:gd name="connsiteY1327" fmla="*/ 1594476 h 1825833"/>
                <a:gd name="connsiteX1328" fmla="*/ 1900900 w 2830105"/>
                <a:gd name="connsiteY1328" fmla="*/ 1591635 h 1825833"/>
                <a:gd name="connsiteX1329" fmla="*/ 1898073 w 2830105"/>
                <a:gd name="connsiteY1329" fmla="*/ 1588765 h 1825833"/>
                <a:gd name="connsiteX1330" fmla="*/ 1895232 w 2830105"/>
                <a:gd name="connsiteY1330" fmla="*/ 1585880 h 1825833"/>
                <a:gd name="connsiteX1331" fmla="*/ 1892406 w 2830105"/>
                <a:gd name="connsiteY1331" fmla="*/ 1582952 h 1825833"/>
                <a:gd name="connsiteX1332" fmla="*/ 1889565 w 2830105"/>
                <a:gd name="connsiteY1332" fmla="*/ 1580009 h 1825833"/>
                <a:gd name="connsiteX1333" fmla="*/ 1886738 w 2830105"/>
                <a:gd name="connsiteY1333" fmla="*/ 1577037 h 1825833"/>
                <a:gd name="connsiteX1334" fmla="*/ 1883898 w 2830105"/>
                <a:gd name="connsiteY1334" fmla="*/ 1574035 h 1825833"/>
                <a:gd name="connsiteX1335" fmla="*/ 1881071 w 2830105"/>
                <a:gd name="connsiteY1335" fmla="*/ 1571005 h 1825833"/>
                <a:gd name="connsiteX1336" fmla="*/ 1878245 w 2830105"/>
                <a:gd name="connsiteY1336" fmla="*/ 1567945 h 1825833"/>
                <a:gd name="connsiteX1337" fmla="*/ 1875404 w 2830105"/>
                <a:gd name="connsiteY1337" fmla="*/ 1564857 h 1825833"/>
                <a:gd name="connsiteX1338" fmla="*/ 1872577 w 2830105"/>
                <a:gd name="connsiteY1338" fmla="*/ 1561754 h 1825833"/>
                <a:gd name="connsiteX1339" fmla="*/ 1869736 w 2830105"/>
                <a:gd name="connsiteY1339" fmla="*/ 1558607 h 1825833"/>
                <a:gd name="connsiteX1340" fmla="*/ 1866910 w 2830105"/>
                <a:gd name="connsiteY1340" fmla="*/ 1555445 h 1825833"/>
                <a:gd name="connsiteX1341" fmla="*/ 1864069 w 2830105"/>
                <a:gd name="connsiteY1341" fmla="*/ 1552254 h 1825833"/>
                <a:gd name="connsiteX1342" fmla="*/ 1861242 w 2830105"/>
                <a:gd name="connsiteY1342" fmla="*/ 1549035 h 1825833"/>
                <a:gd name="connsiteX1343" fmla="*/ 1858402 w 2830105"/>
                <a:gd name="connsiteY1343" fmla="*/ 1545786 h 1825833"/>
                <a:gd name="connsiteX1344" fmla="*/ 1855575 w 2830105"/>
                <a:gd name="connsiteY1344" fmla="*/ 1542508 h 1825833"/>
                <a:gd name="connsiteX1345" fmla="*/ 1852749 w 2830105"/>
                <a:gd name="connsiteY1345" fmla="*/ 1539200 h 1825833"/>
                <a:gd name="connsiteX1346" fmla="*/ 1849908 w 2830105"/>
                <a:gd name="connsiteY1346" fmla="*/ 1535864 h 1825833"/>
                <a:gd name="connsiteX1347" fmla="*/ 1847081 w 2830105"/>
                <a:gd name="connsiteY1347" fmla="*/ 1532499 h 1825833"/>
                <a:gd name="connsiteX1348" fmla="*/ 1844240 w 2830105"/>
                <a:gd name="connsiteY1348" fmla="*/ 1529119 h 1825833"/>
                <a:gd name="connsiteX1349" fmla="*/ 1841414 w 2830105"/>
                <a:gd name="connsiteY1349" fmla="*/ 1525695 h 1825833"/>
                <a:gd name="connsiteX1350" fmla="*/ 1838573 w 2830105"/>
                <a:gd name="connsiteY1350" fmla="*/ 1522256 h 1825833"/>
                <a:gd name="connsiteX1351" fmla="*/ 1835746 w 2830105"/>
                <a:gd name="connsiteY1351" fmla="*/ 1518775 h 1825833"/>
                <a:gd name="connsiteX1352" fmla="*/ 1832906 w 2830105"/>
                <a:gd name="connsiteY1352" fmla="*/ 1515278 h 1825833"/>
                <a:gd name="connsiteX1353" fmla="*/ 1830079 w 2830105"/>
                <a:gd name="connsiteY1353" fmla="*/ 1511738 h 1825833"/>
                <a:gd name="connsiteX1354" fmla="*/ 1827238 w 2830105"/>
                <a:gd name="connsiteY1354" fmla="*/ 1508183 h 1825833"/>
                <a:gd name="connsiteX1355" fmla="*/ 1824412 w 2830105"/>
                <a:gd name="connsiteY1355" fmla="*/ 1504584 h 1825833"/>
                <a:gd name="connsiteX1356" fmla="*/ 1821585 w 2830105"/>
                <a:gd name="connsiteY1356" fmla="*/ 1500971 h 1825833"/>
                <a:gd name="connsiteX1357" fmla="*/ 1818744 w 2830105"/>
                <a:gd name="connsiteY1357" fmla="*/ 1497329 h 1825833"/>
                <a:gd name="connsiteX1358" fmla="*/ 1815918 w 2830105"/>
                <a:gd name="connsiteY1358" fmla="*/ 1493643 h 1825833"/>
                <a:gd name="connsiteX1359" fmla="*/ 1813077 w 2830105"/>
                <a:gd name="connsiteY1359" fmla="*/ 1489942 h 1825833"/>
                <a:gd name="connsiteX1360" fmla="*/ 1810250 w 2830105"/>
                <a:gd name="connsiteY1360" fmla="*/ 1486212 h 1825833"/>
                <a:gd name="connsiteX1361" fmla="*/ 1807410 w 2830105"/>
                <a:gd name="connsiteY1361" fmla="*/ 1482439 h 1825833"/>
                <a:gd name="connsiteX1362" fmla="*/ 1804583 w 2830105"/>
                <a:gd name="connsiteY1362" fmla="*/ 1478651 h 1825833"/>
                <a:gd name="connsiteX1363" fmla="*/ 1801742 w 2830105"/>
                <a:gd name="connsiteY1363" fmla="*/ 1474834 h 1825833"/>
                <a:gd name="connsiteX1364" fmla="*/ 1798916 w 2830105"/>
                <a:gd name="connsiteY1364" fmla="*/ 1470988 h 1825833"/>
                <a:gd name="connsiteX1365" fmla="*/ 1796089 w 2830105"/>
                <a:gd name="connsiteY1365" fmla="*/ 1467098 h 1825833"/>
                <a:gd name="connsiteX1366" fmla="*/ 1793248 w 2830105"/>
                <a:gd name="connsiteY1366" fmla="*/ 1463193 h 1825833"/>
                <a:gd name="connsiteX1367" fmla="*/ 1790422 w 2830105"/>
                <a:gd name="connsiteY1367" fmla="*/ 1459245 h 1825833"/>
                <a:gd name="connsiteX1368" fmla="*/ 1787581 w 2830105"/>
                <a:gd name="connsiteY1368" fmla="*/ 1455282 h 1825833"/>
                <a:gd name="connsiteX1369" fmla="*/ 1784754 w 2830105"/>
                <a:gd name="connsiteY1369" fmla="*/ 1451290 h 1825833"/>
                <a:gd name="connsiteX1370" fmla="*/ 1781914 w 2830105"/>
                <a:gd name="connsiteY1370" fmla="*/ 1447254 h 1825833"/>
                <a:gd name="connsiteX1371" fmla="*/ 1779087 w 2830105"/>
                <a:gd name="connsiteY1371" fmla="*/ 1443204 h 1825833"/>
                <a:gd name="connsiteX1372" fmla="*/ 1776246 w 2830105"/>
                <a:gd name="connsiteY1372" fmla="*/ 1439110 h 1825833"/>
                <a:gd name="connsiteX1373" fmla="*/ 1773420 w 2830105"/>
                <a:gd name="connsiteY1373" fmla="*/ 1435002 h 1825833"/>
                <a:gd name="connsiteX1374" fmla="*/ 1770593 w 2830105"/>
                <a:gd name="connsiteY1374" fmla="*/ 1430850 h 1825833"/>
                <a:gd name="connsiteX1375" fmla="*/ 1767752 w 2830105"/>
                <a:gd name="connsiteY1375" fmla="*/ 1426683 h 1825833"/>
                <a:gd name="connsiteX1376" fmla="*/ 1764926 w 2830105"/>
                <a:gd name="connsiteY1376" fmla="*/ 1422472 h 1825833"/>
                <a:gd name="connsiteX1377" fmla="*/ 1762085 w 2830105"/>
                <a:gd name="connsiteY1377" fmla="*/ 1418233 h 1825833"/>
                <a:gd name="connsiteX1378" fmla="*/ 1759258 w 2830105"/>
                <a:gd name="connsiteY1378" fmla="*/ 1413979 h 1825833"/>
                <a:gd name="connsiteX1379" fmla="*/ 1756417 w 2830105"/>
                <a:gd name="connsiteY1379" fmla="*/ 1409681 h 1825833"/>
                <a:gd name="connsiteX1380" fmla="*/ 1753591 w 2830105"/>
                <a:gd name="connsiteY1380" fmla="*/ 1405354 h 1825833"/>
                <a:gd name="connsiteX1381" fmla="*/ 1750750 w 2830105"/>
                <a:gd name="connsiteY1381" fmla="*/ 1400997 h 1825833"/>
                <a:gd name="connsiteX1382" fmla="*/ 1747924 w 2830105"/>
                <a:gd name="connsiteY1382" fmla="*/ 1396627 h 1825833"/>
                <a:gd name="connsiteX1383" fmla="*/ 1745097 w 2830105"/>
                <a:gd name="connsiteY1383" fmla="*/ 1392212 h 1825833"/>
                <a:gd name="connsiteX1384" fmla="*/ 1742256 w 2830105"/>
                <a:gd name="connsiteY1384" fmla="*/ 1387769 h 1825833"/>
                <a:gd name="connsiteX1385" fmla="*/ 1739430 w 2830105"/>
                <a:gd name="connsiteY1385" fmla="*/ 1383296 h 1825833"/>
                <a:gd name="connsiteX1386" fmla="*/ 1736589 w 2830105"/>
                <a:gd name="connsiteY1386" fmla="*/ 1378794 h 1825833"/>
                <a:gd name="connsiteX1387" fmla="*/ 1733762 w 2830105"/>
                <a:gd name="connsiteY1387" fmla="*/ 1374263 h 1825833"/>
                <a:gd name="connsiteX1388" fmla="*/ 1730921 w 2830105"/>
                <a:gd name="connsiteY1388" fmla="*/ 1369703 h 1825833"/>
                <a:gd name="connsiteX1389" fmla="*/ 1728095 w 2830105"/>
                <a:gd name="connsiteY1389" fmla="*/ 1365114 h 1825833"/>
                <a:gd name="connsiteX1390" fmla="*/ 1725254 w 2830105"/>
                <a:gd name="connsiteY1390" fmla="*/ 1360495 h 1825833"/>
                <a:gd name="connsiteX1391" fmla="*/ 1722428 w 2830105"/>
                <a:gd name="connsiteY1391" fmla="*/ 1355848 h 1825833"/>
                <a:gd name="connsiteX1392" fmla="*/ 1719587 w 2830105"/>
                <a:gd name="connsiteY1392" fmla="*/ 1351171 h 1825833"/>
                <a:gd name="connsiteX1393" fmla="*/ 1716760 w 2830105"/>
                <a:gd name="connsiteY1393" fmla="*/ 1346465 h 1825833"/>
                <a:gd name="connsiteX1394" fmla="*/ 1713934 w 2830105"/>
                <a:gd name="connsiteY1394" fmla="*/ 1341730 h 1825833"/>
                <a:gd name="connsiteX1395" fmla="*/ 1711093 w 2830105"/>
                <a:gd name="connsiteY1395" fmla="*/ 1336966 h 1825833"/>
                <a:gd name="connsiteX1396" fmla="*/ 1708266 w 2830105"/>
                <a:gd name="connsiteY1396" fmla="*/ 1332177 h 1825833"/>
                <a:gd name="connsiteX1397" fmla="*/ 1705425 w 2830105"/>
                <a:gd name="connsiteY1397" fmla="*/ 1327355 h 1825833"/>
                <a:gd name="connsiteX1398" fmla="*/ 1702599 w 2830105"/>
                <a:gd name="connsiteY1398" fmla="*/ 1322503 h 1825833"/>
                <a:gd name="connsiteX1399" fmla="*/ 1699758 w 2830105"/>
                <a:gd name="connsiteY1399" fmla="*/ 1317623 h 1825833"/>
                <a:gd name="connsiteX1400" fmla="*/ 1696932 w 2830105"/>
                <a:gd name="connsiteY1400" fmla="*/ 1312714 h 1825833"/>
                <a:gd name="connsiteX1401" fmla="*/ 1694091 w 2830105"/>
                <a:gd name="connsiteY1401" fmla="*/ 1307775 h 1825833"/>
                <a:gd name="connsiteX1402" fmla="*/ 1691264 w 2830105"/>
                <a:gd name="connsiteY1402" fmla="*/ 1302809 h 1825833"/>
                <a:gd name="connsiteX1403" fmla="*/ 1688438 w 2830105"/>
                <a:gd name="connsiteY1403" fmla="*/ 1297814 h 1825833"/>
                <a:gd name="connsiteX1404" fmla="*/ 1685597 w 2830105"/>
                <a:gd name="connsiteY1404" fmla="*/ 1292791 h 1825833"/>
                <a:gd name="connsiteX1405" fmla="*/ 1682770 w 2830105"/>
                <a:gd name="connsiteY1405" fmla="*/ 1287738 h 1825833"/>
                <a:gd name="connsiteX1406" fmla="*/ 1679929 w 2830105"/>
                <a:gd name="connsiteY1406" fmla="*/ 1282658 h 1825833"/>
                <a:gd name="connsiteX1407" fmla="*/ 1677103 w 2830105"/>
                <a:gd name="connsiteY1407" fmla="*/ 1277550 h 1825833"/>
                <a:gd name="connsiteX1408" fmla="*/ 1674262 w 2830105"/>
                <a:gd name="connsiteY1408" fmla="*/ 1272413 h 1825833"/>
                <a:gd name="connsiteX1409" fmla="*/ 1671436 w 2830105"/>
                <a:gd name="connsiteY1409" fmla="*/ 1267250 h 1825833"/>
                <a:gd name="connsiteX1410" fmla="*/ 1668595 w 2830105"/>
                <a:gd name="connsiteY1410" fmla="*/ 1262057 h 1825833"/>
                <a:gd name="connsiteX1411" fmla="*/ 1665768 w 2830105"/>
                <a:gd name="connsiteY1411" fmla="*/ 1256837 h 1825833"/>
                <a:gd name="connsiteX1412" fmla="*/ 1662942 w 2830105"/>
                <a:gd name="connsiteY1412" fmla="*/ 1251589 h 1825833"/>
                <a:gd name="connsiteX1413" fmla="*/ 1660101 w 2830105"/>
                <a:gd name="connsiteY1413" fmla="*/ 1246314 h 1825833"/>
                <a:gd name="connsiteX1414" fmla="*/ 1657274 w 2830105"/>
                <a:gd name="connsiteY1414" fmla="*/ 1241011 h 1825833"/>
                <a:gd name="connsiteX1415" fmla="*/ 1654433 w 2830105"/>
                <a:gd name="connsiteY1415" fmla="*/ 1235681 h 1825833"/>
                <a:gd name="connsiteX1416" fmla="*/ 1651607 w 2830105"/>
                <a:gd name="connsiteY1416" fmla="*/ 1230324 h 1825833"/>
                <a:gd name="connsiteX1417" fmla="*/ 1648766 w 2830105"/>
                <a:gd name="connsiteY1417" fmla="*/ 1224941 h 1825833"/>
                <a:gd name="connsiteX1418" fmla="*/ 1645940 w 2830105"/>
                <a:gd name="connsiteY1418" fmla="*/ 1219530 h 1825833"/>
                <a:gd name="connsiteX1419" fmla="*/ 1643099 w 2830105"/>
                <a:gd name="connsiteY1419" fmla="*/ 1214093 h 1825833"/>
                <a:gd name="connsiteX1420" fmla="*/ 1640272 w 2830105"/>
                <a:gd name="connsiteY1420" fmla="*/ 1208629 h 1825833"/>
                <a:gd name="connsiteX1421" fmla="*/ 1637431 w 2830105"/>
                <a:gd name="connsiteY1421" fmla="*/ 1203140 h 1825833"/>
                <a:gd name="connsiteX1422" fmla="*/ 1634605 w 2830105"/>
                <a:gd name="connsiteY1422" fmla="*/ 1197622 h 1825833"/>
                <a:gd name="connsiteX1423" fmla="*/ 1631778 w 2830105"/>
                <a:gd name="connsiteY1423" fmla="*/ 1192080 h 1825833"/>
                <a:gd name="connsiteX1424" fmla="*/ 1628937 w 2830105"/>
                <a:gd name="connsiteY1424" fmla="*/ 1186512 h 1825833"/>
                <a:gd name="connsiteX1425" fmla="*/ 1626111 w 2830105"/>
                <a:gd name="connsiteY1425" fmla="*/ 1180919 h 1825833"/>
                <a:gd name="connsiteX1426" fmla="*/ 1623270 w 2830105"/>
                <a:gd name="connsiteY1426" fmla="*/ 1175299 h 1825833"/>
                <a:gd name="connsiteX1427" fmla="*/ 1620444 w 2830105"/>
                <a:gd name="connsiteY1427" fmla="*/ 1169655 h 1825833"/>
                <a:gd name="connsiteX1428" fmla="*/ 1617603 w 2830105"/>
                <a:gd name="connsiteY1428" fmla="*/ 1163985 h 1825833"/>
                <a:gd name="connsiteX1429" fmla="*/ 1614776 w 2830105"/>
                <a:gd name="connsiteY1429" fmla="*/ 1158290 h 1825833"/>
                <a:gd name="connsiteX1430" fmla="*/ 1611935 w 2830105"/>
                <a:gd name="connsiteY1430" fmla="*/ 1152572 h 1825833"/>
                <a:gd name="connsiteX1431" fmla="*/ 1609109 w 2830105"/>
                <a:gd name="connsiteY1431" fmla="*/ 1146827 h 1825833"/>
                <a:gd name="connsiteX1432" fmla="*/ 1606282 w 2830105"/>
                <a:gd name="connsiteY1432" fmla="*/ 1141059 h 1825833"/>
                <a:gd name="connsiteX1433" fmla="*/ 1603441 w 2830105"/>
                <a:gd name="connsiteY1433" fmla="*/ 1135268 h 1825833"/>
                <a:gd name="connsiteX1434" fmla="*/ 1600615 w 2830105"/>
                <a:gd name="connsiteY1434" fmla="*/ 1129452 h 1825833"/>
                <a:gd name="connsiteX1435" fmla="*/ 1597774 w 2830105"/>
                <a:gd name="connsiteY1435" fmla="*/ 1123613 h 1825833"/>
                <a:gd name="connsiteX1436" fmla="*/ 1594947 w 2830105"/>
                <a:gd name="connsiteY1436" fmla="*/ 1117749 h 1825833"/>
                <a:gd name="connsiteX1437" fmla="*/ 1592107 w 2830105"/>
                <a:gd name="connsiteY1437" fmla="*/ 1111863 h 1825833"/>
                <a:gd name="connsiteX1438" fmla="*/ 1589280 w 2830105"/>
                <a:gd name="connsiteY1438" fmla="*/ 1105953 h 1825833"/>
                <a:gd name="connsiteX1439" fmla="*/ 1586439 w 2830105"/>
                <a:gd name="connsiteY1439" fmla="*/ 1100021 h 1825833"/>
                <a:gd name="connsiteX1440" fmla="*/ 1583613 w 2830105"/>
                <a:gd name="connsiteY1440" fmla="*/ 1094066 h 1825833"/>
                <a:gd name="connsiteX1441" fmla="*/ 1580786 w 2830105"/>
                <a:gd name="connsiteY1441" fmla="*/ 1088090 h 1825833"/>
                <a:gd name="connsiteX1442" fmla="*/ 1577945 w 2830105"/>
                <a:gd name="connsiteY1442" fmla="*/ 1082092 h 1825833"/>
                <a:gd name="connsiteX1443" fmla="*/ 1575119 w 2830105"/>
                <a:gd name="connsiteY1443" fmla="*/ 1076070 h 1825833"/>
                <a:gd name="connsiteX1444" fmla="*/ 1572278 w 2830105"/>
                <a:gd name="connsiteY1444" fmla="*/ 1070029 h 1825833"/>
                <a:gd name="connsiteX1445" fmla="*/ 1569451 w 2830105"/>
                <a:gd name="connsiteY1445" fmla="*/ 1063966 h 1825833"/>
                <a:gd name="connsiteX1446" fmla="*/ 1566611 w 2830105"/>
                <a:gd name="connsiteY1446" fmla="*/ 1057882 h 1825833"/>
                <a:gd name="connsiteX1447" fmla="*/ 1563784 w 2830105"/>
                <a:gd name="connsiteY1447" fmla="*/ 1051778 h 1825833"/>
                <a:gd name="connsiteX1448" fmla="*/ 1560943 w 2830105"/>
                <a:gd name="connsiteY1448" fmla="*/ 1045652 h 1825833"/>
                <a:gd name="connsiteX1449" fmla="*/ 1558117 w 2830105"/>
                <a:gd name="connsiteY1449" fmla="*/ 1039508 h 1825833"/>
                <a:gd name="connsiteX1450" fmla="*/ 1555290 w 2830105"/>
                <a:gd name="connsiteY1450" fmla="*/ 1033342 h 1825833"/>
                <a:gd name="connsiteX1451" fmla="*/ 1552449 w 2830105"/>
                <a:gd name="connsiteY1451" fmla="*/ 1027157 h 1825833"/>
                <a:gd name="connsiteX1452" fmla="*/ 1549623 w 2830105"/>
                <a:gd name="connsiteY1452" fmla="*/ 1020954 h 1825833"/>
                <a:gd name="connsiteX1453" fmla="*/ 1546782 w 2830105"/>
                <a:gd name="connsiteY1453" fmla="*/ 1014731 h 1825833"/>
                <a:gd name="connsiteX1454" fmla="*/ 1543955 w 2830105"/>
                <a:gd name="connsiteY1454" fmla="*/ 1008490 h 1825833"/>
                <a:gd name="connsiteX1455" fmla="*/ 1541115 w 2830105"/>
                <a:gd name="connsiteY1455" fmla="*/ 1002230 h 1825833"/>
                <a:gd name="connsiteX1456" fmla="*/ 1538288 w 2830105"/>
                <a:gd name="connsiteY1456" fmla="*/ 995953 h 1825833"/>
                <a:gd name="connsiteX1457" fmla="*/ 1535447 w 2830105"/>
                <a:gd name="connsiteY1457" fmla="*/ 989658 h 1825833"/>
                <a:gd name="connsiteX1458" fmla="*/ 1532621 w 2830105"/>
                <a:gd name="connsiteY1458" fmla="*/ 983345 h 1825833"/>
                <a:gd name="connsiteX1459" fmla="*/ 1529780 w 2830105"/>
                <a:gd name="connsiteY1459" fmla="*/ 977015 h 1825833"/>
                <a:gd name="connsiteX1460" fmla="*/ 1526953 w 2830105"/>
                <a:gd name="connsiteY1460" fmla="*/ 970669 h 1825833"/>
                <a:gd name="connsiteX1461" fmla="*/ 1524127 w 2830105"/>
                <a:gd name="connsiteY1461" fmla="*/ 964306 h 1825833"/>
                <a:gd name="connsiteX1462" fmla="*/ 1521286 w 2830105"/>
                <a:gd name="connsiteY1462" fmla="*/ 957928 h 1825833"/>
                <a:gd name="connsiteX1463" fmla="*/ 1518459 w 2830105"/>
                <a:gd name="connsiteY1463" fmla="*/ 951532 h 1825833"/>
                <a:gd name="connsiteX1464" fmla="*/ 1515619 w 2830105"/>
                <a:gd name="connsiteY1464" fmla="*/ 945123 h 1825833"/>
                <a:gd name="connsiteX1465" fmla="*/ 1512792 w 2830105"/>
                <a:gd name="connsiteY1465" fmla="*/ 938698 h 1825833"/>
                <a:gd name="connsiteX1466" fmla="*/ 1509951 w 2830105"/>
                <a:gd name="connsiteY1466" fmla="*/ 932258 h 1825833"/>
                <a:gd name="connsiteX1467" fmla="*/ 1507125 w 2830105"/>
                <a:gd name="connsiteY1467" fmla="*/ 925804 h 1825833"/>
                <a:gd name="connsiteX1468" fmla="*/ 1504284 w 2830105"/>
                <a:gd name="connsiteY1468" fmla="*/ 919337 h 1825833"/>
                <a:gd name="connsiteX1469" fmla="*/ 1501457 w 2830105"/>
                <a:gd name="connsiteY1469" fmla="*/ 912855 h 1825833"/>
                <a:gd name="connsiteX1470" fmla="*/ 1498631 w 2830105"/>
                <a:gd name="connsiteY1470" fmla="*/ 906362 h 1825833"/>
                <a:gd name="connsiteX1471" fmla="*/ 1495790 w 2830105"/>
                <a:gd name="connsiteY1471" fmla="*/ 899854 h 1825833"/>
                <a:gd name="connsiteX1472" fmla="*/ 1492963 w 2830105"/>
                <a:gd name="connsiteY1472" fmla="*/ 893335 h 1825833"/>
                <a:gd name="connsiteX1473" fmla="*/ 1490123 w 2830105"/>
                <a:gd name="connsiteY1473" fmla="*/ 886803 h 1825833"/>
                <a:gd name="connsiteX1474" fmla="*/ 1487296 w 2830105"/>
                <a:gd name="connsiteY1474" fmla="*/ 880260 h 1825833"/>
                <a:gd name="connsiteX1475" fmla="*/ 1484455 w 2830105"/>
                <a:gd name="connsiteY1475" fmla="*/ 873705 h 1825833"/>
                <a:gd name="connsiteX1476" fmla="*/ 1481629 w 2830105"/>
                <a:gd name="connsiteY1476" fmla="*/ 867140 h 1825833"/>
                <a:gd name="connsiteX1477" fmla="*/ 1478788 w 2830105"/>
                <a:gd name="connsiteY1477" fmla="*/ 860564 h 1825833"/>
                <a:gd name="connsiteX1478" fmla="*/ 1475961 w 2830105"/>
                <a:gd name="connsiteY1478" fmla="*/ 853978 h 1825833"/>
                <a:gd name="connsiteX1479" fmla="*/ 1473135 w 2830105"/>
                <a:gd name="connsiteY1479" fmla="*/ 847383 h 1825833"/>
                <a:gd name="connsiteX1480" fmla="*/ 1470294 w 2830105"/>
                <a:gd name="connsiteY1480" fmla="*/ 840779 h 1825833"/>
                <a:gd name="connsiteX1481" fmla="*/ 1467467 w 2830105"/>
                <a:gd name="connsiteY1481" fmla="*/ 834164 h 1825833"/>
                <a:gd name="connsiteX1482" fmla="*/ 1464627 w 2830105"/>
                <a:gd name="connsiteY1482" fmla="*/ 827543 h 1825833"/>
                <a:gd name="connsiteX1483" fmla="*/ 1461800 w 2830105"/>
                <a:gd name="connsiteY1483" fmla="*/ 820914 h 1825833"/>
                <a:gd name="connsiteX1484" fmla="*/ 1458959 w 2830105"/>
                <a:gd name="connsiteY1484" fmla="*/ 814276 h 1825833"/>
                <a:gd name="connsiteX1485" fmla="*/ 1456133 w 2830105"/>
                <a:gd name="connsiteY1485" fmla="*/ 807631 h 1825833"/>
                <a:gd name="connsiteX1486" fmla="*/ 1453292 w 2830105"/>
                <a:gd name="connsiteY1486" fmla="*/ 800980 h 1825833"/>
                <a:gd name="connsiteX1487" fmla="*/ 1450465 w 2830105"/>
                <a:gd name="connsiteY1487" fmla="*/ 794322 h 1825833"/>
                <a:gd name="connsiteX1488" fmla="*/ 1447624 w 2830105"/>
                <a:gd name="connsiteY1488" fmla="*/ 787660 h 1825833"/>
                <a:gd name="connsiteX1489" fmla="*/ 1444798 w 2830105"/>
                <a:gd name="connsiteY1489" fmla="*/ 780991 h 1825833"/>
                <a:gd name="connsiteX1490" fmla="*/ 1441971 w 2830105"/>
                <a:gd name="connsiteY1490" fmla="*/ 774317 h 1825833"/>
                <a:gd name="connsiteX1491" fmla="*/ 1439131 w 2830105"/>
                <a:gd name="connsiteY1491" fmla="*/ 767639 h 1825833"/>
                <a:gd name="connsiteX1492" fmla="*/ 1436304 w 2830105"/>
                <a:gd name="connsiteY1492" fmla="*/ 760957 h 1825833"/>
                <a:gd name="connsiteX1493" fmla="*/ 1433463 w 2830105"/>
                <a:gd name="connsiteY1493" fmla="*/ 754271 h 1825833"/>
                <a:gd name="connsiteX1494" fmla="*/ 1430637 w 2830105"/>
                <a:gd name="connsiteY1494" fmla="*/ 747583 h 1825833"/>
                <a:gd name="connsiteX1495" fmla="*/ 1427796 w 2830105"/>
                <a:gd name="connsiteY1495" fmla="*/ 740893 h 1825833"/>
                <a:gd name="connsiteX1496" fmla="*/ 1424969 w 2830105"/>
                <a:gd name="connsiteY1496" fmla="*/ 734200 h 1825833"/>
                <a:gd name="connsiteX1497" fmla="*/ 1422128 w 2830105"/>
                <a:gd name="connsiteY1497" fmla="*/ 727504 h 1825833"/>
                <a:gd name="connsiteX1498" fmla="*/ 1419302 w 2830105"/>
                <a:gd name="connsiteY1498" fmla="*/ 720808 h 1825833"/>
                <a:gd name="connsiteX1499" fmla="*/ 1416475 w 2830105"/>
                <a:gd name="connsiteY1499" fmla="*/ 714110 h 1825833"/>
                <a:gd name="connsiteX1500" fmla="*/ 1413634 w 2830105"/>
                <a:gd name="connsiteY1500" fmla="*/ 707414 h 1825833"/>
                <a:gd name="connsiteX1501" fmla="*/ 1410808 w 2830105"/>
                <a:gd name="connsiteY1501" fmla="*/ 700717 h 1825833"/>
                <a:gd name="connsiteX1502" fmla="*/ 1407967 w 2830105"/>
                <a:gd name="connsiteY1502" fmla="*/ 694021 h 1825833"/>
                <a:gd name="connsiteX1503" fmla="*/ 1405141 w 2830105"/>
                <a:gd name="connsiteY1503" fmla="*/ 687326 h 1825833"/>
                <a:gd name="connsiteX1504" fmla="*/ 1402300 w 2830105"/>
                <a:gd name="connsiteY1504" fmla="*/ 680632 h 1825833"/>
                <a:gd name="connsiteX1505" fmla="*/ 1399473 w 2830105"/>
                <a:gd name="connsiteY1505" fmla="*/ 673942 h 1825833"/>
                <a:gd name="connsiteX1506" fmla="*/ 1396632 w 2830105"/>
                <a:gd name="connsiteY1506" fmla="*/ 667253 h 1825833"/>
                <a:gd name="connsiteX1507" fmla="*/ 1393806 w 2830105"/>
                <a:gd name="connsiteY1507" fmla="*/ 660568 h 1825833"/>
                <a:gd name="connsiteX1508" fmla="*/ 1390979 w 2830105"/>
                <a:gd name="connsiteY1508" fmla="*/ 653887 h 1825833"/>
                <a:gd name="connsiteX1509" fmla="*/ 1388138 w 2830105"/>
                <a:gd name="connsiteY1509" fmla="*/ 647209 h 1825833"/>
                <a:gd name="connsiteX1510" fmla="*/ 1385312 w 2830105"/>
                <a:gd name="connsiteY1510" fmla="*/ 640537 h 1825833"/>
                <a:gd name="connsiteX1511" fmla="*/ 1382471 w 2830105"/>
                <a:gd name="connsiteY1511" fmla="*/ 633869 h 1825833"/>
                <a:gd name="connsiteX1512" fmla="*/ 1379645 w 2830105"/>
                <a:gd name="connsiteY1512" fmla="*/ 627208 h 1825833"/>
                <a:gd name="connsiteX1513" fmla="*/ 1376804 w 2830105"/>
                <a:gd name="connsiteY1513" fmla="*/ 620553 h 1825833"/>
                <a:gd name="connsiteX1514" fmla="*/ 1373977 w 2830105"/>
                <a:gd name="connsiteY1514" fmla="*/ 613904 h 1825833"/>
                <a:gd name="connsiteX1515" fmla="*/ 1371136 w 2830105"/>
                <a:gd name="connsiteY1515" fmla="*/ 607263 h 1825833"/>
                <a:gd name="connsiteX1516" fmla="*/ 1368310 w 2830105"/>
                <a:gd name="connsiteY1516" fmla="*/ 600630 h 1825833"/>
                <a:gd name="connsiteX1517" fmla="*/ 1365483 w 2830105"/>
                <a:gd name="connsiteY1517" fmla="*/ 594003 h 1825833"/>
                <a:gd name="connsiteX1518" fmla="*/ 1362642 w 2830105"/>
                <a:gd name="connsiteY1518" fmla="*/ 587388 h 1825833"/>
                <a:gd name="connsiteX1519" fmla="*/ 1359816 w 2830105"/>
                <a:gd name="connsiteY1519" fmla="*/ 580781 h 1825833"/>
                <a:gd name="connsiteX1520" fmla="*/ 1356975 w 2830105"/>
                <a:gd name="connsiteY1520" fmla="*/ 574184 h 1825833"/>
                <a:gd name="connsiteX1521" fmla="*/ 1354149 w 2830105"/>
                <a:gd name="connsiteY1521" fmla="*/ 567597 h 1825833"/>
                <a:gd name="connsiteX1522" fmla="*/ 1351308 w 2830105"/>
                <a:gd name="connsiteY1522" fmla="*/ 561022 h 1825833"/>
                <a:gd name="connsiteX1523" fmla="*/ 1348481 w 2830105"/>
                <a:gd name="connsiteY1523" fmla="*/ 554457 h 1825833"/>
                <a:gd name="connsiteX1524" fmla="*/ 1345640 w 2830105"/>
                <a:gd name="connsiteY1524" fmla="*/ 547905 h 1825833"/>
                <a:gd name="connsiteX1525" fmla="*/ 1342814 w 2830105"/>
                <a:gd name="connsiteY1525" fmla="*/ 541367 h 1825833"/>
                <a:gd name="connsiteX1526" fmla="*/ 1339973 w 2830105"/>
                <a:gd name="connsiteY1526" fmla="*/ 534840 h 1825833"/>
                <a:gd name="connsiteX1527" fmla="*/ 1337146 w 2830105"/>
                <a:gd name="connsiteY1527" fmla="*/ 528327 h 1825833"/>
                <a:gd name="connsiteX1528" fmla="*/ 1334320 w 2830105"/>
                <a:gd name="connsiteY1528" fmla="*/ 521828 h 1825833"/>
                <a:gd name="connsiteX1529" fmla="*/ 1331479 w 2830105"/>
                <a:gd name="connsiteY1529" fmla="*/ 515345 h 1825833"/>
                <a:gd name="connsiteX1530" fmla="*/ 1328653 w 2830105"/>
                <a:gd name="connsiteY1530" fmla="*/ 508876 h 1825833"/>
                <a:gd name="connsiteX1531" fmla="*/ 1325812 w 2830105"/>
                <a:gd name="connsiteY1531" fmla="*/ 502423 h 1825833"/>
                <a:gd name="connsiteX1532" fmla="*/ 1322985 w 2830105"/>
                <a:gd name="connsiteY1532" fmla="*/ 495987 h 1825833"/>
                <a:gd name="connsiteX1533" fmla="*/ 1320144 w 2830105"/>
                <a:gd name="connsiteY1533" fmla="*/ 489567 h 1825833"/>
                <a:gd name="connsiteX1534" fmla="*/ 1317318 w 2830105"/>
                <a:gd name="connsiteY1534" fmla="*/ 483166 h 1825833"/>
                <a:gd name="connsiteX1535" fmla="*/ 1314477 w 2830105"/>
                <a:gd name="connsiteY1535" fmla="*/ 476782 h 1825833"/>
                <a:gd name="connsiteX1536" fmla="*/ 1311650 w 2830105"/>
                <a:gd name="connsiteY1536" fmla="*/ 470415 h 1825833"/>
                <a:gd name="connsiteX1537" fmla="*/ 1308824 w 2830105"/>
                <a:gd name="connsiteY1537" fmla="*/ 464069 h 1825833"/>
                <a:gd name="connsiteX1538" fmla="*/ 1305983 w 2830105"/>
                <a:gd name="connsiteY1538" fmla="*/ 457743 h 1825833"/>
                <a:gd name="connsiteX1539" fmla="*/ 1303157 w 2830105"/>
                <a:gd name="connsiteY1539" fmla="*/ 451436 h 1825833"/>
                <a:gd name="connsiteX1540" fmla="*/ 1300316 w 2830105"/>
                <a:gd name="connsiteY1540" fmla="*/ 445150 h 1825833"/>
                <a:gd name="connsiteX1541" fmla="*/ 1297489 w 2830105"/>
                <a:gd name="connsiteY1541" fmla="*/ 438886 h 1825833"/>
                <a:gd name="connsiteX1542" fmla="*/ 1294648 w 2830105"/>
                <a:gd name="connsiteY1542" fmla="*/ 432643 h 1825833"/>
                <a:gd name="connsiteX1543" fmla="*/ 1291822 w 2830105"/>
                <a:gd name="connsiteY1543" fmla="*/ 426422 h 1825833"/>
                <a:gd name="connsiteX1544" fmla="*/ 1288981 w 2830105"/>
                <a:gd name="connsiteY1544" fmla="*/ 420224 h 1825833"/>
                <a:gd name="connsiteX1545" fmla="*/ 1286154 w 2830105"/>
                <a:gd name="connsiteY1545" fmla="*/ 414051 h 1825833"/>
                <a:gd name="connsiteX1546" fmla="*/ 1283328 w 2830105"/>
                <a:gd name="connsiteY1546" fmla="*/ 407900 h 1825833"/>
                <a:gd name="connsiteX1547" fmla="*/ 1280487 w 2830105"/>
                <a:gd name="connsiteY1547" fmla="*/ 401775 h 1825833"/>
                <a:gd name="connsiteX1548" fmla="*/ 1277661 w 2830105"/>
                <a:gd name="connsiteY1548" fmla="*/ 395675 h 1825833"/>
                <a:gd name="connsiteX1549" fmla="*/ 1274820 w 2830105"/>
                <a:gd name="connsiteY1549" fmla="*/ 389600 h 1825833"/>
                <a:gd name="connsiteX1550" fmla="*/ 1271993 w 2830105"/>
                <a:gd name="connsiteY1550" fmla="*/ 383552 h 1825833"/>
                <a:gd name="connsiteX1551" fmla="*/ 1269152 w 2830105"/>
                <a:gd name="connsiteY1551" fmla="*/ 377531 h 1825833"/>
                <a:gd name="connsiteX1552" fmla="*/ 1266326 w 2830105"/>
                <a:gd name="connsiteY1552" fmla="*/ 371535 h 1825833"/>
                <a:gd name="connsiteX1553" fmla="*/ 1263485 w 2830105"/>
                <a:gd name="connsiteY1553" fmla="*/ 365569 h 1825833"/>
                <a:gd name="connsiteX1554" fmla="*/ 1260658 w 2830105"/>
                <a:gd name="connsiteY1554" fmla="*/ 359633 h 1825833"/>
                <a:gd name="connsiteX1555" fmla="*/ 1257817 w 2830105"/>
                <a:gd name="connsiteY1555" fmla="*/ 353723 h 1825833"/>
                <a:gd name="connsiteX1556" fmla="*/ 1254991 w 2830105"/>
                <a:gd name="connsiteY1556" fmla="*/ 347843 h 1825833"/>
                <a:gd name="connsiteX1557" fmla="*/ 1252165 w 2830105"/>
                <a:gd name="connsiteY1557" fmla="*/ 341994 h 1825833"/>
                <a:gd name="connsiteX1558" fmla="*/ 1249324 w 2830105"/>
                <a:gd name="connsiteY1558" fmla="*/ 336175 h 1825833"/>
                <a:gd name="connsiteX1559" fmla="*/ 1246497 w 2830105"/>
                <a:gd name="connsiteY1559" fmla="*/ 330388 h 1825833"/>
                <a:gd name="connsiteX1560" fmla="*/ 1243656 w 2830105"/>
                <a:gd name="connsiteY1560" fmla="*/ 324632 h 1825833"/>
                <a:gd name="connsiteX1561" fmla="*/ 1240830 w 2830105"/>
                <a:gd name="connsiteY1561" fmla="*/ 318907 h 1825833"/>
                <a:gd name="connsiteX1562" fmla="*/ 1237989 w 2830105"/>
                <a:gd name="connsiteY1562" fmla="*/ 313217 h 1825833"/>
                <a:gd name="connsiteX1563" fmla="*/ 1235162 w 2830105"/>
                <a:gd name="connsiteY1563" fmla="*/ 307558 h 1825833"/>
                <a:gd name="connsiteX1564" fmla="*/ 1232321 w 2830105"/>
                <a:gd name="connsiteY1564" fmla="*/ 301934 h 1825833"/>
                <a:gd name="connsiteX1565" fmla="*/ 1229495 w 2830105"/>
                <a:gd name="connsiteY1565" fmla="*/ 296344 h 1825833"/>
                <a:gd name="connsiteX1566" fmla="*/ 1226669 w 2830105"/>
                <a:gd name="connsiteY1566" fmla="*/ 290790 h 1825833"/>
                <a:gd name="connsiteX1567" fmla="*/ 1223828 w 2830105"/>
                <a:gd name="connsiteY1567" fmla="*/ 285270 h 1825833"/>
                <a:gd name="connsiteX1568" fmla="*/ 1221001 w 2830105"/>
                <a:gd name="connsiteY1568" fmla="*/ 279786 h 1825833"/>
                <a:gd name="connsiteX1569" fmla="*/ 1218160 w 2830105"/>
                <a:gd name="connsiteY1569" fmla="*/ 274340 h 1825833"/>
                <a:gd name="connsiteX1570" fmla="*/ 1215334 w 2830105"/>
                <a:gd name="connsiteY1570" fmla="*/ 268929 h 1825833"/>
                <a:gd name="connsiteX1571" fmla="*/ 1212493 w 2830105"/>
                <a:gd name="connsiteY1571" fmla="*/ 263558 h 1825833"/>
                <a:gd name="connsiteX1572" fmla="*/ 1209666 w 2830105"/>
                <a:gd name="connsiteY1572" fmla="*/ 258222 h 1825833"/>
                <a:gd name="connsiteX1573" fmla="*/ 1206825 w 2830105"/>
                <a:gd name="connsiteY1573" fmla="*/ 252927 h 1825833"/>
                <a:gd name="connsiteX1574" fmla="*/ 1203999 w 2830105"/>
                <a:gd name="connsiteY1574" fmla="*/ 247670 h 1825833"/>
                <a:gd name="connsiteX1575" fmla="*/ 1201173 w 2830105"/>
                <a:gd name="connsiteY1575" fmla="*/ 242451 h 1825833"/>
                <a:gd name="connsiteX1576" fmla="*/ 1198332 w 2830105"/>
                <a:gd name="connsiteY1576" fmla="*/ 237275 h 1825833"/>
                <a:gd name="connsiteX1577" fmla="*/ 1195505 w 2830105"/>
                <a:gd name="connsiteY1577" fmla="*/ 232138 h 1825833"/>
                <a:gd name="connsiteX1578" fmla="*/ 1192664 w 2830105"/>
                <a:gd name="connsiteY1578" fmla="*/ 227042 h 1825833"/>
                <a:gd name="connsiteX1579" fmla="*/ 1189838 w 2830105"/>
                <a:gd name="connsiteY1579" fmla="*/ 221988 h 1825833"/>
                <a:gd name="connsiteX1580" fmla="*/ 1186997 w 2830105"/>
                <a:gd name="connsiteY1580" fmla="*/ 216976 h 1825833"/>
                <a:gd name="connsiteX1581" fmla="*/ 1184170 w 2830105"/>
                <a:gd name="connsiteY1581" fmla="*/ 212006 h 1825833"/>
                <a:gd name="connsiteX1582" fmla="*/ 1181329 w 2830105"/>
                <a:gd name="connsiteY1582" fmla="*/ 207080 h 1825833"/>
                <a:gd name="connsiteX1583" fmla="*/ 1178503 w 2830105"/>
                <a:gd name="connsiteY1583" fmla="*/ 202197 h 1825833"/>
                <a:gd name="connsiteX1584" fmla="*/ 1175677 w 2830105"/>
                <a:gd name="connsiteY1584" fmla="*/ 197358 h 1825833"/>
                <a:gd name="connsiteX1585" fmla="*/ 1172836 w 2830105"/>
                <a:gd name="connsiteY1585" fmla="*/ 192564 h 1825833"/>
                <a:gd name="connsiteX1586" fmla="*/ 1170009 w 2830105"/>
                <a:gd name="connsiteY1586" fmla="*/ 187814 h 1825833"/>
                <a:gd name="connsiteX1587" fmla="*/ 1167168 w 2830105"/>
                <a:gd name="connsiteY1587" fmla="*/ 183110 h 1825833"/>
                <a:gd name="connsiteX1588" fmla="*/ 1164342 w 2830105"/>
                <a:gd name="connsiteY1588" fmla="*/ 178452 h 1825833"/>
                <a:gd name="connsiteX1589" fmla="*/ 1161501 w 2830105"/>
                <a:gd name="connsiteY1589" fmla="*/ 173841 h 1825833"/>
                <a:gd name="connsiteX1590" fmla="*/ 1158674 w 2830105"/>
                <a:gd name="connsiteY1590" fmla="*/ 169276 h 1825833"/>
                <a:gd name="connsiteX1591" fmla="*/ 1155833 w 2830105"/>
                <a:gd name="connsiteY1591" fmla="*/ 164758 h 1825833"/>
                <a:gd name="connsiteX1592" fmla="*/ 1153007 w 2830105"/>
                <a:gd name="connsiteY1592" fmla="*/ 160289 h 1825833"/>
                <a:gd name="connsiteX1593" fmla="*/ 1150166 w 2830105"/>
                <a:gd name="connsiteY1593" fmla="*/ 155868 h 1825833"/>
                <a:gd name="connsiteX1594" fmla="*/ 1147340 w 2830105"/>
                <a:gd name="connsiteY1594" fmla="*/ 151496 h 1825833"/>
                <a:gd name="connsiteX1595" fmla="*/ 1144513 w 2830105"/>
                <a:gd name="connsiteY1595" fmla="*/ 147172 h 1825833"/>
                <a:gd name="connsiteX1596" fmla="*/ 1141672 w 2830105"/>
                <a:gd name="connsiteY1596" fmla="*/ 142899 h 1825833"/>
                <a:gd name="connsiteX1597" fmla="*/ 1138846 w 2830105"/>
                <a:gd name="connsiteY1597" fmla="*/ 138675 h 1825833"/>
                <a:gd name="connsiteX1598" fmla="*/ 1136005 w 2830105"/>
                <a:gd name="connsiteY1598" fmla="*/ 134503 h 1825833"/>
                <a:gd name="connsiteX1599" fmla="*/ 1133178 w 2830105"/>
                <a:gd name="connsiteY1599" fmla="*/ 130380 h 1825833"/>
                <a:gd name="connsiteX1600" fmla="*/ 1130337 w 2830105"/>
                <a:gd name="connsiteY1600" fmla="*/ 126309 h 1825833"/>
                <a:gd name="connsiteX1601" fmla="*/ 1127511 w 2830105"/>
                <a:gd name="connsiteY1601" fmla="*/ 122291 h 1825833"/>
                <a:gd name="connsiteX1602" fmla="*/ 1124670 w 2830105"/>
                <a:gd name="connsiteY1602" fmla="*/ 118324 h 1825833"/>
                <a:gd name="connsiteX1603" fmla="*/ 1121844 w 2830105"/>
                <a:gd name="connsiteY1603" fmla="*/ 114410 h 1825833"/>
                <a:gd name="connsiteX1604" fmla="*/ 1119017 w 2830105"/>
                <a:gd name="connsiteY1604" fmla="*/ 110550 h 1825833"/>
                <a:gd name="connsiteX1605" fmla="*/ 1116176 w 2830105"/>
                <a:gd name="connsiteY1605" fmla="*/ 106743 h 1825833"/>
                <a:gd name="connsiteX1606" fmla="*/ 1113350 w 2830105"/>
                <a:gd name="connsiteY1606" fmla="*/ 102990 h 1825833"/>
                <a:gd name="connsiteX1607" fmla="*/ 1110509 w 2830105"/>
                <a:gd name="connsiteY1607" fmla="*/ 99291 h 1825833"/>
                <a:gd name="connsiteX1608" fmla="*/ 1107682 w 2830105"/>
                <a:gd name="connsiteY1608" fmla="*/ 95647 h 1825833"/>
                <a:gd name="connsiteX1609" fmla="*/ 1104841 w 2830105"/>
                <a:gd name="connsiteY1609" fmla="*/ 92058 h 1825833"/>
                <a:gd name="connsiteX1610" fmla="*/ 1102015 w 2830105"/>
                <a:gd name="connsiteY1610" fmla="*/ 88525 h 1825833"/>
                <a:gd name="connsiteX1611" fmla="*/ 1099174 w 2830105"/>
                <a:gd name="connsiteY1611" fmla="*/ 85049 h 1825833"/>
                <a:gd name="connsiteX1612" fmla="*/ 1096347 w 2830105"/>
                <a:gd name="connsiteY1612" fmla="*/ 81628 h 1825833"/>
                <a:gd name="connsiteX1613" fmla="*/ 1093521 w 2830105"/>
                <a:gd name="connsiteY1613" fmla="*/ 78266 h 1825833"/>
                <a:gd name="connsiteX1614" fmla="*/ 1090680 w 2830105"/>
                <a:gd name="connsiteY1614" fmla="*/ 74960 h 1825833"/>
                <a:gd name="connsiteX1615" fmla="*/ 1087854 w 2830105"/>
                <a:gd name="connsiteY1615" fmla="*/ 71713 h 1825833"/>
                <a:gd name="connsiteX1616" fmla="*/ 1085013 w 2830105"/>
                <a:gd name="connsiteY1616" fmla="*/ 68522 h 1825833"/>
                <a:gd name="connsiteX1617" fmla="*/ 1082186 w 2830105"/>
                <a:gd name="connsiteY1617" fmla="*/ 65392 h 1825833"/>
                <a:gd name="connsiteX1618" fmla="*/ 1079345 w 2830105"/>
                <a:gd name="connsiteY1618" fmla="*/ 62321 h 1825833"/>
                <a:gd name="connsiteX1619" fmla="*/ 1076519 w 2830105"/>
                <a:gd name="connsiteY1619" fmla="*/ 59310 h 1825833"/>
                <a:gd name="connsiteX1620" fmla="*/ 1073678 w 2830105"/>
                <a:gd name="connsiteY1620" fmla="*/ 56358 h 1825833"/>
                <a:gd name="connsiteX1621" fmla="*/ 1070851 w 2830105"/>
                <a:gd name="connsiteY1621" fmla="*/ 53469 h 1825833"/>
                <a:gd name="connsiteX1622" fmla="*/ 1068011 w 2830105"/>
                <a:gd name="connsiteY1622" fmla="*/ 50640 h 1825833"/>
                <a:gd name="connsiteX1623" fmla="*/ 1065184 w 2830105"/>
                <a:gd name="connsiteY1623" fmla="*/ 47873 h 1825833"/>
                <a:gd name="connsiteX1624" fmla="*/ 1062358 w 2830105"/>
                <a:gd name="connsiteY1624" fmla="*/ 45169 h 1825833"/>
                <a:gd name="connsiteX1625" fmla="*/ 1059517 w 2830105"/>
                <a:gd name="connsiteY1625" fmla="*/ 42529 h 1825833"/>
                <a:gd name="connsiteX1626" fmla="*/ 1056690 w 2830105"/>
                <a:gd name="connsiteY1626" fmla="*/ 39952 h 1825833"/>
                <a:gd name="connsiteX1627" fmla="*/ 1053849 w 2830105"/>
                <a:gd name="connsiteY1627" fmla="*/ 37440 h 1825833"/>
                <a:gd name="connsiteX1628" fmla="*/ 1051023 w 2830105"/>
                <a:gd name="connsiteY1628" fmla="*/ 34992 h 1825833"/>
                <a:gd name="connsiteX1629" fmla="*/ 1048182 w 2830105"/>
                <a:gd name="connsiteY1629" fmla="*/ 32612 h 1825833"/>
                <a:gd name="connsiteX1630" fmla="*/ 1045355 w 2830105"/>
                <a:gd name="connsiteY1630" fmla="*/ 30298 h 1825833"/>
                <a:gd name="connsiteX1631" fmla="*/ 1042515 w 2830105"/>
                <a:gd name="connsiteY1631" fmla="*/ 28053 h 1825833"/>
                <a:gd name="connsiteX1632" fmla="*/ 1039688 w 2830105"/>
                <a:gd name="connsiteY1632" fmla="*/ 25878 h 1825833"/>
                <a:gd name="connsiteX1633" fmla="*/ 1036862 w 2830105"/>
                <a:gd name="connsiteY1633" fmla="*/ 23773 h 1825833"/>
                <a:gd name="connsiteX1634" fmla="*/ 1034021 w 2830105"/>
                <a:gd name="connsiteY1634" fmla="*/ 21738 h 1825833"/>
                <a:gd name="connsiteX1635" fmla="*/ 1031194 w 2830105"/>
                <a:gd name="connsiteY1635" fmla="*/ 19778 h 1825833"/>
                <a:gd name="connsiteX1636" fmla="*/ 1028353 w 2830105"/>
                <a:gd name="connsiteY1636" fmla="*/ 17892 h 1825833"/>
                <a:gd name="connsiteX1637" fmla="*/ 1025527 w 2830105"/>
                <a:gd name="connsiteY1637" fmla="*/ 16082 h 1825833"/>
                <a:gd name="connsiteX1638" fmla="*/ 1022686 w 2830105"/>
                <a:gd name="connsiteY1638" fmla="*/ 14350 h 1825833"/>
                <a:gd name="connsiteX1639" fmla="*/ 1019859 w 2830105"/>
                <a:gd name="connsiteY1639" fmla="*/ 12699 h 1825833"/>
                <a:gd name="connsiteX1640" fmla="*/ 1017019 w 2830105"/>
                <a:gd name="connsiteY1640" fmla="*/ 11131 h 1825833"/>
                <a:gd name="connsiteX1641" fmla="*/ 1014192 w 2830105"/>
                <a:gd name="connsiteY1641" fmla="*/ 9647 h 1825833"/>
                <a:gd name="connsiteX1642" fmla="*/ 1011366 w 2830105"/>
                <a:gd name="connsiteY1642" fmla="*/ 8252 h 1825833"/>
                <a:gd name="connsiteX1643" fmla="*/ 1008525 w 2830105"/>
                <a:gd name="connsiteY1643" fmla="*/ 6948 h 1825833"/>
                <a:gd name="connsiteX1644" fmla="*/ 1005698 w 2830105"/>
                <a:gd name="connsiteY1644" fmla="*/ 5740 h 1825833"/>
                <a:gd name="connsiteX1645" fmla="*/ 1002857 w 2830105"/>
                <a:gd name="connsiteY1645" fmla="*/ 4630 h 1825833"/>
                <a:gd name="connsiteX1646" fmla="*/ 1000031 w 2830105"/>
                <a:gd name="connsiteY1646" fmla="*/ 3625 h 1825833"/>
                <a:gd name="connsiteX1647" fmla="*/ 997190 w 2830105"/>
                <a:gd name="connsiteY1647" fmla="*/ 2727 h 1825833"/>
                <a:gd name="connsiteX1648" fmla="*/ 994363 w 2830105"/>
                <a:gd name="connsiteY1648" fmla="*/ 1945 h 1825833"/>
                <a:gd name="connsiteX1649" fmla="*/ 991523 w 2830105"/>
                <a:gd name="connsiteY1649" fmla="*/ 1283 h 1825833"/>
                <a:gd name="connsiteX1650" fmla="*/ 988696 w 2830105"/>
                <a:gd name="connsiteY1650" fmla="*/ 749 h 1825833"/>
                <a:gd name="connsiteX1651" fmla="*/ 985870 w 2830105"/>
                <a:gd name="connsiteY1651" fmla="*/ 351 h 1825833"/>
                <a:gd name="connsiteX1652" fmla="*/ 983029 w 2830105"/>
                <a:gd name="connsiteY1652" fmla="*/ 98 h 1825833"/>
                <a:gd name="connsiteX1653" fmla="*/ 980202 w 2830105"/>
                <a:gd name="connsiteY1653" fmla="*/ 0 h 1825833"/>
                <a:gd name="connsiteX1654" fmla="*/ 977361 w 2830105"/>
                <a:gd name="connsiteY1654" fmla="*/ 68 h 1825833"/>
                <a:gd name="connsiteX1655" fmla="*/ 974535 w 2830105"/>
                <a:gd name="connsiteY1655" fmla="*/ 316 h 1825833"/>
                <a:gd name="connsiteX1656" fmla="*/ 971694 w 2830105"/>
                <a:gd name="connsiteY1656" fmla="*/ 757 h 1825833"/>
                <a:gd name="connsiteX1657" fmla="*/ 968867 w 2830105"/>
                <a:gd name="connsiteY1657" fmla="*/ 1408 h 1825833"/>
                <a:gd name="connsiteX1658" fmla="*/ 966026 w 2830105"/>
                <a:gd name="connsiteY1658" fmla="*/ 2285 h 1825833"/>
                <a:gd name="connsiteX1659" fmla="*/ 963200 w 2830105"/>
                <a:gd name="connsiteY1659" fmla="*/ 3410 h 1825833"/>
                <a:gd name="connsiteX1660" fmla="*/ 960359 w 2830105"/>
                <a:gd name="connsiteY1660" fmla="*/ 4805 h 1825833"/>
                <a:gd name="connsiteX1661" fmla="*/ 957533 w 2830105"/>
                <a:gd name="connsiteY1661" fmla="*/ 6494 h 1825833"/>
                <a:gd name="connsiteX1662" fmla="*/ 954706 w 2830105"/>
                <a:gd name="connsiteY1662" fmla="*/ 8506 h 1825833"/>
                <a:gd name="connsiteX1663" fmla="*/ 951865 w 2830105"/>
                <a:gd name="connsiteY1663" fmla="*/ 10871 h 1825833"/>
                <a:gd name="connsiteX1664" fmla="*/ 949039 w 2830105"/>
                <a:gd name="connsiteY1664" fmla="*/ 13624 h 1825833"/>
                <a:gd name="connsiteX1665" fmla="*/ 946198 w 2830105"/>
                <a:gd name="connsiteY1665" fmla="*/ 16805 h 1825833"/>
                <a:gd name="connsiteX1666" fmla="*/ 943369 w 2830105"/>
                <a:gd name="connsiteY1666" fmla="*/ 20455 h 1825833"/>
                <a:gd name="connsiteX1667" fmla="*/ 940535 w 2830105"/>
                <a:gd name="connsiteY1667" fmla="*/ 24622 h 1825833"/>
                <a:gd name="connsiteX1668" fmla="*/ 937703 w 2830105"/>
                <a:gd name="connsiteY1668" fmla="*/ 29360 h 1825833"/>
                <a:gd name="connsiteX1669" fmla="*/ 934869 w 2830105"/>
                <a:gd name="connsiteY1669" fmla="*/ 34724 h 1825833"/>
                <a:gd name="connsiteX1670" fmla="*/ 932037 w 2830105"/>
                <a:gd name="connsiteY1670" fmla="*/ 40781 h 1825833"/>
                <a:gd name="connsiteX1671" fmla="*/ 929203 w 2830105"/>
                <a:gd name="connsiteY1671" fmla="*/ 47599 h 1825833"/>
                <a:gd name="connsiteX1672" fmla="*/ 926371 w 2830105"/>
                <a:gd name="connsiteY1672" fmla="*/ 55254 h 1825833"/>
                <a:gd name="connsiteX1673" fmla="*/ 923538 w 2830105"/>
                <a:gd name="connsiteY1673" fmla="*/ 63829 h 1825833"/>
                <a:gd name="connsiteX1674" fmla="*/ 920705 w 2830105"/>
                <a:gd name="connsiteY1674" fmla="*/ 73417 h 1825833"/>
                <a:gd name="connsiteX1675" fmla="*/ 917873 w 2830105"/>
                <a:gd name="connsiteY1675" fmla="*/ 84112 h 1825833"/>
                <a:gd name="connsiteX1676" fmla="*/ 915039 w 2830105"/>
                <a:gd name="connsiteY1676" fmla="*/ 96018 h 1825833"/>
                <a:gd name="connsiteX1677" fmla="*/ 912207 w 2830105"/>
                <a:gd name="connsiteY1677" fmla="*/ 109247 h 1825833"/>
                <a:gd name="connsiteX1678" fmla="*/ 909373 w 2830105"/>
                <a:gd name="connsiteY1678" fmla="*/ 123914 h 1825833"/>
                <a:gd name="connsiteX1679" fmla="*/ 906541 w 2830105"/>
                <a:gd name="connsiteY1679" fmla="*/ 140139 h 1825833"/>
                <a:gd name="connsiteX1680" fmla="*/ 903707 w 2830105"/>
                <a:gd name="connsiteY1680" fmla="*/ 158051 h 1825833"/>
                <a:gd name="connsiteX1681" fmla="*/ 900875 w 2830105"/>
                <a:gd name="connsiteY1681" fmla="*/ 177775 h 1825833"/>
                <a:gd name="connsiteX1682" fmla="*/ 898041 w 2830105"/>
                <a:gd name="connsiteY1682" fmla="*/ 199436 h 1825833"/>
                <a:gd name="connsiteX1683" fmla="*/ 895209 w 2830105"/>
                <a:gd name="connsiteY1683" fmla="*/ 223159 h 1825833"/>
                <a:gd name="connsiteX1684" fmla="*/ 892375 w 2830105"/>
                <a:gd name="connsiteY1684" fmla="*/ 249061 h 1825833"/>
                <a:gd name="connsiteX1685" fmla="*/ 889543 w 2830105"/>
                <a:gd name="connsiteY1685" fmla="*/ 277253 h 1825833"/>
                <a:gd name="connsiteX1686" fmla="*/ 886709 w 2830105"/>
                <a:gd name="connsiteY1686" fmla="*/ 307823 h 1825833"/>
                <a:gd name="connsiteX1687" fmla="*/ 883877 w 2830105"/>
                <a:gd name="connsiteY1687" fmla="*/ 340847 h 1825833"/>
                <a:gd name="connsiteX1688" fmla="*/ 881043 w 2830105"/>
                <a:gd name="connsiteY1688" fmla="*/ 376372 h 1825833"/>
                <a:gd name="connsiteX1689" fmla="*/ 878211 w 2830105"/>
                <a:gd name="connsiteY1689" fmla="*/ 414418 h 1825833"/>
                <a:gd name="connsiteX1690" fmla="*/ 875377 w 2830105"/>
                <a:gd name="connsiteY1690" fmla="*/ 454967 h 1825833"/>
                <a:gd name="connsiteX1691" fmla="*/ 872545 w 2830105"/>
                <a:gd name="connsiteY1691" fmla="*/ 497964 h 1825833"/>
                <a:gd name="connsiteX1692" fmla="*/ 869711 w 2830105"/>
                <a:gd name="connsiteY1692" fmla="*/ 543304 h 1825833"/>
                <a:gd name="connsiteX1693" fmla="*/ 866879 w 2830105"/>
                <a:gd name="connsiteY1693" fmla="*/ 590845 h 1825833"/>
                <a:gd name="connsiteX1694" fmla="*/ 864045 w 2830105"/>
                <a:gd name="connsiteY1694" fmla="*/ 640387 h 1825833"/>
                <a:gd name="connsiteX1695" fmla="*/ 861213 w 2830105"/>
                <a:gd name="connsiteY1695" fmla="*/ 691691 h 1825833"/>
                <a:gd name="connsiteX1696" fmla="*/ 858381 w 2830105"/>
                <a:gd name="connsiteY1696" fmla="*/ 744469 h 1825833"/>
                <a:gd name="connsiteX1697" fmla="*/ 855547 w 2830105"/>
                <a:gd name="connsiteY1697" fmla="*/ 798398 h 1825833"/>
                <a:gd name="connsiteX1698" fmla="*/ 852715 w 2830105"/>
                <a:gd name="connsiteY1698" fmla="*/ 853120 h 1825833"/>
                <a:gd name="connsiteX1699" fmla="*/ 849881 w 2830105"/>
                <a:gd name="connsiteY1699" fmla="*/ 908253 h 1825833"/>
                <a:gd name="connsiteX1700" fmla="*/ 847049 w 2830105"/>
                <a:gd name="connsiteY1700" fmla="*/ 963407 h 1825833"/>
                <a:gd name="connsiteX1701" fmla="*/ 844215 w 2830105"/>
                <a:gd name="connsiteY1701" fmla="*/ 1018186 h 1825833"/>
                <a:gd name="connsiteX1702" fmla="*/ 841383 w 2830105"/>
                <a:gd name="connsiteY1702" fmla="*/ 1072207 h 1825833"/>
                <a:gd name="connsiteX1703" fmla="*/ 838549 w 2830105"/>
                <a:gd name="connsiteY1703" fmla="*/ 1125106 h 1825833"/>
                <a:gd name="connsiteX1704" fmla="*/ 835717 w 2830105"/>
                <a:gd name="connsiteY1704" fmla="*/ 1176548 h 1825833"/>
                <a:gd name="connsiteX1705" fmla="*/ 832883 w 2830105"/>
                <a:gd name="connsiteY1705" fmla="*/ 1226236 h 1825833"/>
                <a:gd name="connsiteX1706" fmla="*/ 830051 w 2830105"/>
                <a:gd name="connsiteY1706" fmla="*/ 1273920 h 1825833"/>
                <a:gd name="connsiteX1707" fmla="*/ 827217 w 2830105"/>
                <a:gd name="connsiteY1707" fmla="*/ 1319390 h 1825833"/>
                <a:gd name="connsiteX1708" fmla="*/ 824385 w 2830105"/>
                <a:gd name="connsiteY1708" fmla="*/ 1362491 h 1825833"/>
                <a:gd name="connsiteX1709" fmla="*/ 821551 w 2830105"/>
                <a:gd name="connsiteY1709" fmla="*/ 1403125 h 1825833"/>
                <a:gd name="connsiteX1710" fmla="*/ 818719 w 2830105"/>
                <a:gd name="connsiteY1710" fmla="*/ 1441208 h 1825833"/>
                <a:gd name="connsiteX1711" fmla="*/ 815886 w 2830105"/>
                <a:gd name="connsiteY1711" fmla="*/ 1476728 h 1825833"/>
                <a:gd name="connsiteX1712" fmla="*/ 813053 w 2830105"/>
                <a:gd name="connsiteY1712" fmla="*/ 1509698 h 1825833"/>
                <a:gd name="connsiteX1713" fmla="*/ 810220 w 2830105"/>
                <a:gd name="connsiteY1713" fmla="*/ 1540177 h 1825833"/>
                <a:gd name="connsiteX1714" fmla="*/ 807387 w 2830105"/>
                <a:gd name="connsiteY1714" fmla="*/ 1568222 h 1825833"/>
                <a:gd name="connsiteX1715" fmla="*/ 804554 w 2830105"/>
                <a:gd name="connsiteY1715" fmla="*/ 1593951 h 1825833"/>
                <a:gd name="connsiteX1716" fmla="*/ 801721 w 2830105"/>
                <a:gd name="connsiteY1716" fmla="*/ 1617451 h 1825833"/>
                <a:gd name="connsiteX1717" fmla="*/ 798889 w 2830105"/>
                <a:gd name="connsiteY1717" fmla="*/ 1638868 h 1825833"/>
                <a:gd name="connsiteX1718" fmla="*/ 796055 w 2830105"/>
                <a:gd name="connsiteY1718" fmla="*/ 1658318 h 1825833"/>
                <a:gd name="connsiteX1719" fmla="*/ 793223 w 2830105"/>
                <a:gd name="connsiteY1719" fmla="*/ 1675932 h 1825833"/>
                <a:gd name="connsiteX1720" fmla="*/ 790390 w 2830105"/>
                <a:gd name="connsiteY1720" fmla="*/ 1691856 h 1825833"/>
                <a:gd name="connsiteX1721" fmla="*/ 787557 w 2830105"/>
                <a:gd name="connsiteY1721" fmla="*/ 1706221 h 1825833"/>
                <a:gd name="connsiteX1722" fmla="*/ 784724 w 2830105"/>
                <a:gd name="connsiteY1722" fmla="*/ 1719144 h 1825833"/>
                <a:gd name="connsiteX1723" fmla="*/ 781891 w 2830105"/>
                <a:gd name="connsiteY1723" fmla="*/ 1730741 h 1825833"/>
                <a:gd name="connsiteX1724" fmla="*/ 779058 w 2830105"/>
                <a:gd name="connsiteY1724" fmla="*/ 1741158 h 1825833"/>
                <a:gd name="connsiteX1725" fmla="*/ 776225 w 2830105"/>
                <a:gd name="connsiteY1725" fmla="*/ 1750482 h 1825833"/>
                <a:gd name="connsiteX1726" fmla="*/ 773392 w 2830105"/>
                <a:gd name="connsiteY1726" fmla="*/ 1758830 h 1825833"/>
                <a:gd name="connsiteX1727" fmla="*/ 770559 w 2830105"/>
                <a:gd name="connsiteY1727" fmla="*/ 1766275 h 1825833"/>
                <a:gd name="connsiteX1728" fmla="*/ 767726 w 2830105"/>
                <a:gd name="connsiteY1728" fmla="*/ 1772933 h 1825833"/>
                <a:gd name="connsiteX1729" fmla="*/ 764894 w 2830105"/>
                <a:gd name="connsiteY1729" fmla="*/ 1778863 h 1825833"/>
                <a:gd name="connsiteX1730" fmla="*/ 762060 w 2830105"/>
                <a:gd name="connsiteY1730" fmla="*/ 1784137 h 1825833"/>
                <a:gd name="connsiteX1731" fmla="*/ 759228 w 2830105"/>
                <a:gd name="connsiteY1731" fmla="*/ 1788843 h 1825833"/>
                <a:gd name="connsiteX1732" fmla="*/ 756394 w 2830105"/>
                <a:gd name="connsiteY1732" fmla="*/ 1793024 h 1825833"/>
                <a:gd name="connsiteX1733" fmla="*/ 753562 w 2830105"/>
                <a:gd name="connsiteY1733" fmla="*/ 1796754 h 1825833"/>
                <a:gd name="connsiteX1734" fmla="*/ 750728 w 2830105"/>
                <a:gd name="connsiteY1734" fmla="*/ 1800061 h 1825833"/>
                <a:gd name="connsiteX1735" fmla="*/ 747896 w 2830105"/>
                <a:gd name="connsiteY1735" fmla="*/ 1802989 h 1825833"/>
                <a:gd name="connsiteX1736" fmla="*/ 745062 w 2830105"/>
                <a:gd name="connsiteY1736" fmla="*/ 1805597 h 1825833"/>
                <a:gd name="connsiteX1737" fmla="*/ 742230 w 2830105"/>
                <a:gd name="connsiteY1737" fmla="*/ 1807914 h 1825833"/>
                <a:gd name="connsiteX1738" fmla="*/ 739396 w 2830105"/>
                <a:gd name="connsiteY1738" fmla="*/ 1809954 h 1825833"/>
                <a:gd name="connsiteX1739" fmla="*/ 736564 w 2830105"/>
                <a:gd name="connsiteY1739" fmla="*/ 1811775 h 1825833"/>
                <a:gd name="connsiteX1740" fmla="*/ 733732 w 2830105"/>
                <a:gd name="connsiteY1740" fmla="*/ 1813392 h 1825833"/>
                <a:gd name="connsiteX1741" fmla="*/ 730898 w 2830105"/>
                <a:gd name="connsiteY1741" fmla="*/ 1814820 h 1825833"/>
                <a:gd name="connsiteX1742" fmla="*/ 728066 w 2830105"/>
                <a:gd name="connsiteY1742" fmla="*/ 1816087 h 1825833"/>
                <a:gd name="connsiteX1743" fmla="*/ 725232 w 2830105"/>
                <a:gd name="connsiteY1743" fmla="*/ 1817209 h 1825833"/>
                <a:gd name="connsiteX1744" fmla="*/ 722400 w 2830105"/>
                <a:gd name="connsiteY1744" fmla="*/ 1818200 h 1825833"/>
                <a:gd name="connsiteX1745" fmla="*/ 719566 w 2830105"/>
                <a:gd name="connsiteY1745" fmla="*/ 1819088 h 1825833"/>
                <a:gd name="connsiteX1746" fmla="*/ 716734 w 2830105"/>
                <a:gd name="connsiteY1746" fmla="*/ 1819861 h 1825833"/>
                <a:gd name="connsiteX1747" fmla="*/ 713900 w 2830105"/>
                <a:gd name="connsiteY1747" fmla="*/ 1820545 h 1825833"/>
                <a:gd name="connsiteX1748" fmla="*/ 711068 w 2830105"/>
                <a:gd name="connsiteY1748" fmla="*/ 1821157 h 1825833"/>
                <a:gd name="connsiteX1749" fmla="*/ 708234 w 2830105"/>
                <a:gd name="connsiteY1749" fmla="*/ 1821696 h 1825833"/>
                <a:gd name="connsiteX1750" fmla="*/ 705402 w 2830105"/>
                <a:gd name="connsiteY1750" fmla="*/ 1822177 h 1825833"/>
                <a:gd name="connsiteX1751" fmla="*/ 702568 w 2830105"/>
                <a:gd name="connsiteY1751" fmla="*/ 1822600 h 1825833"/>
                <a:gd name="connsiteX1752" fmla="*/ 699736 w 2830105"/>
                <a:gd name="connsiteY1752" fmla="*/ 1822978 h 1825833"/>
                <a:gd name="connsiteX1753" fmla="*/ 696902 w 2830105"/>
                <a:gd name="connsiteY1753" fmla="*/ 1823313 h 1825833"/>
                <a:gd name="connsiteX1754" fmla="*/ 694070 w 2830105"/>
                <a:gd name="connsiteY1754" fmla="*/ 1823605 h 1825833"/>
                <a:gd name="connsiteX1755" fmla="*/ 691236 w 2830105"/>
                <a:gd name="connsiteY1755" fmla="*/ 1823867 h 1825833"/>
                <a:gd name="connsiteX1756" fmla="*/ 688404 w 2830105"/>
                <a:gd name="connsiteY1756" fmla="*/ 1824086 h 1825833"/>
                <a:gd name="connsiteX1757" fmla="*/ 685570 w 2830105"/>
                <a:gd name="connsiteY1757" fmla="*/ 1824290 h 1825833"/>
                <a:gd name="connsiteX1758" fmla="*/ 682738 w 2830105"/>
                <a:gd name="connsiteY1758" fmla="*/ 1824479 h 1825833"/>
                <a:gd name="connsiteX1759" fmla="*/ 679904 w 2830105"/>
                <a:gd name="connsiteY1759" fmla="*/ 1824625 h 1825833"/>
                <a:gd name="connsiteX1760" fmla="*/ 677072 w 2830105"/>
                <a:gd name="connsiteY1760" fmla="*/ 1824770 h 1825833"/>
                <a:gd name="connsiteX1761" fmla="*/ 674238 w 2830105"/>
                <a:gd name="connsiteY1761" fmla="*/ 1824902 h 1825833"/>
                <a:gd name="connsiteX1762" fmla="*/ 671406 w 2830105"/>
                <a:gd name="connsiteY1762" fmla="*/ 1825003 h 1825833"/>
                <a:gd name="connsiteX1763" fmla="*/ 668574 w 2830105"/>
                <a:gd name="connsiteY1763" fmla="*/ 1825106 h 1825833"/>
                <a:gd name="connsiteX1764" fmla="*/ 665740 w 2830105"/>
                <a:gd name="connsiteY1764" fmla="*/ 1825193 h 1825833"/>
                <a:gd name="connsiteX1765" fmla="*/ 662908 w 2830105"/>
                <a:gd name="connsiteY1765" fmla="*/ 1825266 h 1825833"/>
                <a:gd name="connsiteX1766" fmla="*/ 660074 w 2830105"/>
                <a:gd name="connsiteY1766" fmla="*/ 1825324 h 1825833"/>
                <a:gd name="connsiteX1767" fmla="*/ 657242 w 2830105"/>
                <a:gd name="connsiteY1767" fmla="*/ 1825382 h 1825833"/>
                <a:gd name="connsiteX1768" fmla="*/ 654408 w 2830105"/>
                <a:gd name="connsiteY1768" fmla="*/ 1825441 h 1825833"/>
                <a:gd name="connsiteX1769" fmla="*/ 651576 w 2830105"/>
                <a:gd name="connsiteY1769" fmla="*/ 1825484 h 1825833"/>
                <a:gd name="connsiteX1770" fmla="*/ 648742 w 2830105"/>
                <a:gd name="connsiteY1770" fmla="*/ 1825528 h 1825833"/>
                <a:gd name="connsiteX1771" fmla="*/ 645910 w 2830105"/>
                <a:gd name="connsiteY1771" fmla="*/ 1825572 h 1825833"/>
                <a:gd name="connsiteX1772" fmla="*/ 643077 w 2830105"/>
                <a:gd name="connsiteY1772" fmla="*/ 1825601 h 1825833"/>
                <a:gd name="connsiteX1773" fmla="*/ 640244 w 2830105"/>
                <a:gd name="connsiteY1773" fmla="*/ 1825630 h 1825833"/>
                <a:gd name="connsiteX1774" fmla="*/ 637411 w 2830105"/>
                <a:gd name="connsiteY1774" fmla="*/ 1825645 h 1825833"/>
                <a:gd name="connsiteX1775" fmla="*/ 634578 w 2830105"/>
                <a:gd name="connsiteY1775" fmla="*/ 1825674 h 1825833"/>
                <a:gd name="connsiteX1776" fmla="*/ 631745 w 2830105"/>
                <a:gd name="connsiteY1776" fmla="*/ 1825688 h 1825833"/>
                <a:gd name="connsiteX1777" fmla="*/ 628912 w 2830105"/>
                <a:gd name="connsiteY1777" fmla="*/ 1825703 h 1825833"/>
                <a:gd name="connsiteX1778" fmla="*/ 626079 w 2830105"/>
                <a:gd name="connsiteY1778" fmla="*/ 1825717 h 1825833"/>
                <a:gd name="connsiteX1779" fmla="*/ 623246 w 2830105"/>
                <a:gd name="connsiteY1779" fmla="*/ 1825732 h 1825833"/>
                <a:gd name="connsiteX1780" fmla="*/ 620413 w 2830105"/>
                <a:gd name="connsiteY1780" fmla="*/ 1825747 h 1825833"/>
                <a:gd name="connsiteX1781" fmla="*/ 617581 w 2830105"/>
                <a:gd name="connsiteY1781" fmla="*/ 1825761 h 1825833"/>
                <a:gd name="connsiteX1782" fmla="*/ 614747 w 2830105"/>
                <a:gd name="connsiteY1782" fmla="*/ 1825776 h 1825833"/>
                <a:gd name="connsiteX1783" fmla="*/ 611915 w 2830105"/>
                <a:gd name="connsiteY1783" fmla="*/ 1825776 h 1825833"/>
                <a:gd name="connsiteX1784" fmla="*/ 609082 w 2830105"/>
                <a:gd name="connsiteY1784" fmla="*/ 1825790 h 1825833"/>
                <a:gd name="connsiteX1785" fmla="*/ 606249 w 2830105"/>
                <a:gd name="connsiteY1785" fmla="*/ 1825790 h 1825833"/>
                <a:gd name="connsiteX1786" fmla="*/ 603416 w 2830105"/>
                <a:gd name="connsiteY1786" fmla="*/ 1825790 h 1825833"/>
                <a:gd name="connsiteX1787" fmla="*/ 600583 w 2830105"/>
                <a:gd name="connsiteY1787" fmla="*/ 1825805 h 1825833"/>
                <a:gd name="connsiteX1788" fmla="*/ 597750 w 2830105"/>
                <a:gd name="connsiteY1788" fmla="*/ 1825805 h 1825833"/>
                <a:gd name="connsiteX1789" fmla="*/ 594917 w 2830105"/>
                <a:gd name="connsiteY1789" fmla="*/ 1825805 h 1825833"/>
                <a:gd name="connsiteX1790" fmla="*/ 592084 w 2830105"/>
                <a:gd name="connsiteY1790" fmla="*/ 1825819 h 1825833"/>
                <a:gd name="connsiteX1791" fmla="*/ 589251 w 2830105"/>
                <a:gd name="connsiteY1791" fmla="*/ 1825819 h 1825833"/>
                <a:gd name="connsiteX1792" fmla="*/ 586419 w 2830105"/>
                <a:gd name="connsiteY1792" fmla="*/ 1825819 h 1825833"/>
                <a:gd name="connsiteX1793" fmla="*/ 583585 w 2830105"/>
                <a:gd name="connsiteY1793" fmla="*/ 1825819 h 1825833"/>
                <a:gd name="connsiteX1794" fmla="*/ 580753 w 2830105"/>
                <a:gd name="connsiteY1794" fmla="*/ 1825819 h 1825833"/>
                <a:gd name="connsiteX1795" fmla="*/ 577919 w 2830105"/>
                <a:gd name="connsiteY1795" fmla="*/ 1825819 h 1825833"/>
                <a:gd name="connsiteX1796" fmla="*/ 575087 w 2830105"/>
                <a:gd name="connsiteY1796" fmla="*/ 1825819 h 1825833"/>
                <a:gd name="connsiteX1797" fmla="*/ 572253 w 2830105"/>
                <a:gd name="connsiteY1797" fmla="*/ 1825834 h 1825833"/>
                <a:gd name="connsiteX1798" fmla="*/ 569421 w 2830105"/>
                <a:gd name="connsiteY1798" fmla="*/ 1825834 h 1825833"/>
                <a:gd name="connsiteX1799" fmla="*/ 566587 w 2830105"/>
                <a:gd name="connsiteY1799" fmla="*/ 1825834 h 1825833"/>
                <a:gd name="connsiteX1800" fmla="*/ 563755 w 2830105"/>
                <a:gd name="connsiteY1800" fmla="*/ 1825834 h 1825833"/>
                <a:gd name="connsiteX1801" fmla="*/ 560921 w 2830105"/>
                <a:gd name="connsiteY1801" fmla="*/ 1825834 h 1825833"/>
                <a:gd name="connsiteX1802" fmla="*/ 558089 w 2830105"/>
                <a:gd name="connsiteY1802" fmla="*/ 1825834 h 1825833"/>
                <a:gd name="connsiteX1803" fmla="*/ 555255 w 2830105"/>
                <a:gd name="connsiteY1803" fmla="*/ 1825834 h 1825833"/>
                <a:gd name="connsiteX1804" fmla="*/ 552423 w 2830105"/>
                <a:gd name="connsiteY1804" fmla="*/ 1825834 h 1825833"/>
                <a:gd name="connsiteX1805" fmla="*/ 549589 w 2830105"/>
                <a:gd name="connsiteY1805" fmla="*/ 1825834 h 1825833"/>
                <a:gd name="connsiteX1806" fmla="*/ 546757 w 2830105"/>
                <a:gd name="connsiteY1806" fmla="*/ 1825834 h 1825833"/>
                <a:gd name="connsiteX1807" fmla="*/ 543925 w 2830105"/>
                <a:gd name="connsiteY1807" fmla="*/ 1825834 h 1825833"/>
                <a:gd name="connsiteX1808" fmla="*/ 541091 w 2830105"/>
                <a:gd name="connsiteY1808" fmla="*/ 1825834 h 1825833"/>
                <a:gd name="connsiteX1809" fmla="*/ 538259 w 2830105"/>
                <a:gd name="connsiteY1809" fmla="*/ 1825834 h 1825833"/>
                <a:gd name="connsiteX1810" fmla="*/ 535425 w 2830105"/>
                <a:gd name="connsiteY1810" fmla="*/ 1825834 h 1825833"/>
                <a:gd name="connsiteX1811" fmla="*/ 532593 w 2830105"/>
                <a:gd name="connsiteY1811" fmla="*/ 1825834 h 1825833"/>
                <a:gd name="connsiteX1812" fmla="*/ 529759 w 2830105"/>
                <a:gd name="connsiteY1812" fmla="*/ 1825834 h 1825833"/>
                <a:gd name="connsiteX1813" fmla="*/ 526927 w 2830105"/>
                <a:gd name="connsiteY1813" fmla="*/ 1825834 h 1825833"/>
                <a:gd name="connsiteX1814" fmla="*/ 524093 w 2830105"/>
                <a:gd name="connsiteY1814" fmla="*/ 1825834 h 1825833"/>
                <a:gd name="connsiteX1815" fmla="*/ 521261 w 2830105"/>
                <a:gd name="connsiteY1815" fmla="*/ 1825834 h 1825833"/>
                <a:gd name="connsiteX1816" fmla="*/ 518427 w 2830105"/>
                <a:gd name="connsiteY1816" fmla="*/ 1825834 h 1825833"/>
                <a:gd name="connsiteX1817" fmla="*/ 515595 w 2830105"/>
                <a:gd name="connsiteY1817" fmla="*/ 1825834 h 1825833"/>
                <a:gd name="connsiteX1818" fmla="*/ 512761 w 2830105"/>
                <a:gd name="connsiteY1818" fmla="*/ 1825834 h 1825833"/>
                <a:gd name="connsiteX1819" fmla="*/ 509929 w 2830105"/>
                <a:gd name="connsiteY1819" fmla="*/ 1825834 h 1825833"/>
                <a:gd name="connsiteX1820" fmla="*/ 507095 w 2830105"/>
                <a:gd name="connsiteY1820" fmla="*/ 1825834 h 1825833"/>
                <a:gd name="connsiteX1821" fmla="*/ 504263 w 2830105"/>
                <a:gd name="connsiteY1821" fmla="*/ 1825834 h 1825833"/>
                <a:gd name="connsiteX1822" fmla="*/ 501429 w 2830105"/>
                <a:gd name="connsiteY1822" fmla="*/ 1825834 h 1825833"/>
                <a:gd name="connsiteX1823" fmla="*/ 498597 w 2830105"/>
                <a:gd name="connsiteY1823" fmla="*/ 1825834 h 1825833"/>
                <a:gd name="connsiteX1824" fmla="*/ 495763 w 2830105"/>
                <a:gd name="connsiteY1824" fmla="*/ 1825834 h 1825833"/>
                <a:gd name="connsiteX1825" fmla="*/ 492931 w 2830105"/>
                <a:gd name="connsiteY1825" fmla="*/ 1825834 h 1825833"/>
                <a:gd name="connsiteX1826" fmla="*/ 490097 w 2830105"/>
                <a:gd name="connsiteY1826" fmla="*/ 1825834 h 1825833"/>
                <a:gd name="connsiteX1827" fmla="*/ 487265 w 2830105"/>
                <a:gd name="connsiteY1827" fmla="*/ 1825834 h 1825833"/>
                <a:gd name="connsiteX1828" fmla="*/ 484433 w 2830105"/>
                <a:gd name="connsiteY1828" fmla="*/ 1825834 h 1825833"/>
                <a:gd name="connsiteX1829" fmla="*/ 481599 w 2830105"/>
                <a:gd name="connsiteY1829" fmla="*/ 1825834 h 1825833"/>
                <a:gd name="connsiteX1830" fmla="*/ 478767 w 2830105"/>
                <a:gd name="connsiteY1830" fmla="*/ 1825834 h 1825833"/>
                <a:gd name="connsiteX1831" fmla="*/ 475933 w 2830105"/>
                <a:gd name="connsiteY1831" fmla="*/ 1825834 h 1825833"/>
                <a:gd name="connsiteX1832" fmla="*/ 473101 w 2830105"/>
                <a:gd name="connsiteY1832" fmla="*/ 1825834 h 1825833"/>
                <a:gd name="connsiteX1833" fmla="*/ 470267 w 2830105"/>
                <a:gd name="connsiteY1833" fmla="*/ 1825834 h 1825833"/>
                <a:gd name="connsiteX1834" fmla="*/ 467435 w 2830105"/>
                <a:gd name="connsiteY1834" fmla="*/ 1825834 h 1825833"/>
                <a:gd name="connsiteX1835" fmla="*/ 464601 w 2830105"/>
                <a:gd name="connsiteY1835" fmla="*/ 1825834 h 1825833"/>
                <a:gd name="connsiteX1836" fmla="*/ 461769 w 2830105"/>
                <a:gd name="connsiteY1836" fmla="*/ 1825834 h 1825833"/>
                <a:gd name="connsiteX1837" fmla="*/ 458936 w 2830105"/>
                <a:gd name="connsiteY1837" fmla="*/ 1825834 h 1825833"/>
                <a:gd name="connsiteX1838" fmla="*/ 456103 w 2830105"/>
                <a:gd name="connsiteY1838" fmla="*/ 1825834 h 1825833"/>
                <a:gd name="connsiteX1839" fmla="*/ 453270 w 2830105"/>
                <a:gd name="connsiteY1839" fmla="*/ 1825834 h 1825833"/>
                <a:gd name="connsiteX1840" fmla="*/ 450437 w 2830105"/>
                <a:gd name="connsiteY1840" fmla="*/ 1825834 h 1825833"/>
                <a:gd name="connsiteX1841" fmla="*/ 447604 w 2830105"/>
                <a:gd name="connsiteY1841" fmla="*/ 1825834 h 1825833"/>
                <a:gd name="connsiteX1842" fmla="*/ 444771 w 2830105"/>
                <a:gd name="connsiteY1842" fmla="*/ 1825834 h 1825833"/>
                <a:gd name="connsiteX1843" fmla="*/ 441938 w 2830105"/>
                <a:gd name="connsiteY1843" fmla="*/ 1825834 h 1825833"/>
                <a:gd name="connsiteX1844" fmla="*/ 439105 w 2830105"/>
                <a:gd name="connsiteY1844" fmla="*/ 1825834 h 1825833"/>
                <a:gd name="connsiteX1845" fmla="*/ 436272 w 2830105"/>
                <a:gd name="connsiteY1845" fmla="*/ 1825834 h 1825833"/>
                <a:gd name="connsiteX1846" fmla="*/ 433440 w 2830105"/>
                <a:gd name="connsiteY1846" fmla="*/ 1825834 h 1825833"/>
                <a:gd name="connsiteX1847" fmla="*/ 430606 w 2830105"/>
                <a:gd name="connsiteY1847" fmla="*/ 1825834 h 1825833"/>
                <a:gd name="connsiteX1848" fmla="*/ 427774 w 2830105"/>
                <a:gd name="connsiteY1848" fmla="*/ 1825834 h 1825833"/>
                <a:gd name="connsiteX1849" fmla="*/ 424940 w 2830105"/>
                <a:gd name="connsiteY1849" fmla="*/ 1825834 h 1825833"/>
                <a:gd name="connsiteX1850" fmla="*/ 422108 w 2830105"/>
                <a:gd name="connsiteY1850" fmla="*/ 1825834 h 1825833"/>
                <a:gd name="connsiteX1851" fmla="*/ 419275 w 2830105"/>
                <a:gd name="connsiteY1851" fmla="*/ 1825834 h 1825833"/>
                <a:gd name="connsiteX1852" fmla="*/ 416442 w 2830105"/>
                <a:gd name="connsiteY1852" fmla="*/ 1825834 h 1825833"/>
                <a:gd name="connsiteX1853" fmla="*/ 413609 w 2830105"/>
                <a:gd name="connsiteY1853" fmla="*/ 1825834 h 1825833"/>
                <a:gd name="connsiteX1854" fmla="*/ 410776 w 2830105"/>
                <a:gd name="connsiteY1854" fmla="*/ 1825834 h 1825833"/>
                <a:gd name="connsiteX1855" fmla="*/ 407944 w 2830105"/>
                <a:gd name="connsiteY1855" fmla="*/ 1825834 h 1825833"/>
                <a:gd name="connsiteX1856" fmla="*/ 405110 w 2830105"/>
                <a:gd name="connsiteY1856" fmla="*/ 1825834 h 1825833"/>
                <a:gd name="connsiteX1857" fmla="*/ 402278 w 2830105"/>
                <a:gd name="connsiteY1857" fmla="*/ 1825834 h 1825833"/>
                <a:gd name="connsiteX1858" fmla="*/ 399444 w 2830105"/>
                <a:gd name="connsiteY1858" fmla="*/ 1825834 h 1825833"/>
                <a:gd name="connsiteX1859" fmla="*/ 396612 w 2830105"/>
                <a:gd name="connsiteY1859" fmla="*/ 1825834 h 1825833"/>
                <a:gd name="connsiteX1860" fmla="*/ 393778 w 2830105"/>
                <a:gd name="connsiteY1860" fmla="*/ 1825834 h 1825833"/>
                <a:gd name="connsiteX1861" fmla="*/ 390946 w 2830105"/>
                <a:gd name="connsiteY1861" fmla="*/ 1825834 h 1825833"/>
                <a:gd name="connsiteX1862" fmla="*/ 388112 w 2830105"/>
                <a:gd name="connsiteY1862" fmla="*/ 1825834 h 1825833"/>
                <a:gd name="connsiteX1863" fmla="*/ 385280 w 2830105"/>
                <a:gd name="connsiteY1863" fmla="*/ 1825834 h 1825833"/>
                <a:gd name="connsiteX1864" fmla="*/ 382446 w 2830105"/>
                <a:gd name="connsiteY1864" fmla="*/ 1825834 h 1825833"/>
                <a:gd name="connsiteX1865" fmla="*/ 379614 w 2830105"/>
                <a:gd name="connsiteY1865" fmla="*/ 1825834 h 1825833"/>
                <a:gd name="connsiteX1866" fmla="*/ 376780 w 2830105"/>
                <a:gd name="connsiteY1866" fmla="*/ 1825834 h 1825833"/>
                <a:gd name="connsiteX1867" fmla="*/ 373948 w 2830105"/>
                <a:gd name="connsiteY1867" fmla="*/ 1825834 h 1825833"/>
                <a:gd name="connsiteX1868" fmla="*/ 371114 w 2830105"/>
                <a:gd name="connsiteY1868" fmla="*/ 1825834 h 1825833"/>
                <a:gd name="connsiteX1869" fmla="*/ 368282 w 2830105"/>
                <a:gd name="connsiteY1869" fmla="*/ 1825834 h 1825833"/>
                <a:gd name="connsiteX1870" fmla="*/ 365448 w 2830105"/>
                <a:gd name="connsiteY1870" fmla="*/ 1825834 h 1825833"/>
                <a:gd name="connsiteX1871" fmla="*/ 362616 w 2830105"/>
                <a:gd name="connsiteY1871" fmla="*/ 1825834 h 1825833"/>
                <a:gd name="connsiteX1872" fmla="*/ 359782 w 2830105"/>
                <a:gd name="connsiteY1872" fmla="*/ 1825834 h 1825833"/>
                <a:gd name="connsiteX1873" fmla="*/ 356950 w 2830105"/>
                <a:gd name="connsiteY1873" fmla="*/ 1825834 h 1825833"/>
                <a:gd name="connsiteX1874" fmla="*/ 354118 w 2830105"/>
                <a:gd name="connsiteY1874" fmla="*/ 1825834 h 1825833"/>
                <a:gd name="connsiteX1875" fmla="*/ 351284 w 2830105"/>
                <a:gd name="connsiteY1875" fmla="*/ 1825834 h 1825833"/>
                <a:gd name="connsiteX1876" fmla="*/ 348452 w 2830105"/>
                <a:gd name="connsiteY1876" fmla="*/ 1825834 h 1825833"/>
                <a:gd name="connsiteX1877" fmla="*/ 345618 w 2830105"/>
                <a:gd name="connsiteY1877" fmla="*/ 1825834 h 1825833"/>
                <a:gd name="connsiteX1878" fmla="*/ 342786 w 2830105"/>
                <a:gd name="connsiteY1878" fmla="*/ 1825834 h 1825833"/>
                <a:gd name="connsiteX1879" fmla="*/ 339952 w 2830105"/>
                <a:gd name="connsiteY1879" fmla="*/ 1825834 h 1825833"/>
                <a:gd name="connsiteX1880" fmla="*/ 337120 w 2830105"/>
                <a:gd name="connsiteY1880" fmla="*/ 1825834 h 1825833"/>
                <a:gd name="connsiteX1881" fmla="*/ 334286 w 2830105"/>
                <a:gd name="connsiteY1881" fmla="*/ 1825834 h 1825833"/>
                <a:gd name="connsiteX1882" fmla="*/ 331454 w 2830105"/>
                <a:gd name="connsiteY1882" fmla="*/ 1825834 h 1825833"/>
                <a:gd name="connsiteX1883" fmla="*/ 328620 w 2830105"/>
                <a:gd name="connsiteY1883" fmla="*/ 1825834 h 1825833"/>
                <a:gd name="connsiteX1884" fmla="*/ 325788 w 2830105"/>
                <a:gd name="connsiteY1884" fmla="*/ 1825834 h 1825833"/>
                <a:gd name="connsiteX1885" fmla="*/ 322954 w 2830105"/>
                <a:gd name="connsiteY1885" fmla="*/ 1825834 h 1825833"/>
                <a:gd name="connsiteX1886" fmla="*/ 320122 w 2830105"/>
                <a:gd name="connsiteY1886" fmla="*/ 1825834 h 1825833"/>
                <a:gd name="connsiteX1887" fmla="*/ 317288 w 2830105"/>
                <a:gd name="connsiteY1887" fmla="*/ 1825834 h 1825833"/>
                <a:gd name="connsiteX1888" fmla="*/ 314456 w 2830105"/>
                <a:gd name="connsiteY1888" fmla="*/ 1825834 h 1825833"/>
                <a:gd name="connsiteX1889" fmla="*/ 311622 w 2830105"/>
                <a:gd name="connsiteY1889" fmla="*/ 1825834 h 1825833"/>
                <a:gd name="connsiteX1890" fmla="*/ 308790 w 2830105"/>
                <a:gd name="connsiteY1890" fmla="*/ 1825834 h 1825833"/>
                <a:gd name="connsiteX1891" fmla="*/ 305957 w 2830105"/>
                <a:gd name="connsiteY1891" fmla="*/ 1825834 h 1825833"/>
                <a:gd name="connsiteX1892" fmla="*/ 303124 w 2830105"/>
                <a:gd name="connsiteY1892" fmla="*/ 1825834 h 1825833"/>
                <a:gd name="connsiteX1893" fmla="*/ 300291 w 2830105"/>
                <a:gd name="connsiteY1893" fmla="*/ 1825834 h 1825833"/>
                <a:gd name="connsiteX1894" fmla="*/ 297458 w 2830105"/>
                <a:gd name="connsiteY1894" fmla="*/ 1825834 h 1825833"/>
                <a:gd name="connsiteX1895" fmla="*/ 294626 w 2830105"/>
                <a:gd name="connsiteY1895" fmla="*/ 1825834 h 1825833"/>
                <a:gd name="connsiteX1896" fmla="*/ 291792 w 2830105"/>
                <a:gd name="connsiteY1896" fmla="*/ 1825834 h 1825833"/>
                <a:gd name="connsiteX1897" fmla="*/ 288960 w 2830105"/>
                <a:gd name="connsiteY1897" fmla="*/ 1825834 h 1825833"/>
                <a:gd name="connsiteX1898" fmla="*/ 286126 w 2830105"/>
                <a:gd name="connsiteY1898" fmla="*/ 1825834 h 1825833"/>
                <a:gd name="connsiteX1899" fmla="*/ 283294 w 2830105"/>
                <a:gd name="connsiteY1899" fmla="*/ 1825834 h 1825833"/>
                <a:gd name="connsiteX1900" fmla="*/ 280461 w 2830105"/>
                <a:gd name="connsiteY1900" fmla="*/ 1825834 h 1825833"/>
                <a:gd name="connsiteX1901" fmla="*/ 277628 w 2830105"/>
                <a:gd name="connsiteY1901" fmla="*/ 1825834 h 1825833"/>
                <a:gd name="connsiteX1902" fmla="*/ 274795 w 2830105"/>
                <a:gd name="connsiteY1902" fmla="*/ 1825834 h 1825833"/>
                <a:gd name="connsiteX1903" fmla="*/ 271962 w 2830105"/>
                <a:gd name="connsiteY1903" fmla="*/ 1825834 h 1825833"/>
                <a:gd name="connsiteX1904" fmla="*/ 269129 w 2830105"/>
                <a:gd name="connsiteY1904" fmla="*/ 1825834 h 1825833"/>
                <a:gd name="connsiteX1905" fmla="*/ 266296 w 2830105"/>
                <a:gd name="connsiteY1905" fmla="*/ 1825834 h 1825833"/>
                <a:gd name="connsiteX1906" fmla="*/ 263463 w 2830105"/>
                <a:gd name="connsiteY1906" fmla="*/ 1825834 h 1825833"/>
                <a:gd name="connsiteX1907" fmla="*/ 260630 w 2830105"/>
                <a:gd name="connsiteY1907" fmla="*/ 1825834 h 1825833"/>
                <a:gd name="connsiteX1908" fmla="*/ 257797 w 2830105"/>
                <a:gd name="connsiteY1908" fmla="*/ 1825834 h 1825833"/>
                <a:gd name="connsiteX1909" fmla="*/ 254965 w 2830105"/>
                <a:gd name="connsiteY1909" fmla="*/ 1825834 h 1825833"/>
                <a:gd name="connsiteX1910" fmla="*/ 252131 w 2830105"/>
                <a:gd name="connsiteY1910" fmla="*/ 1825834 h 1825833"/>
                <a:gd name="connsiteX1911" fmla="*/ 249299 w 2830105"/>
                <a:gd name="connsiteY1911" fmla="*/ 1825834 h 1825833"/>
                <a:gd name="connsiteX1912" fmla="*/ 246465 w 2830105"/>
                <a:gd name="connsiteY1912" fmla="*/ 1825834 h 1825833"/>
                <a:gd name="connsiteX1913" fmla="*/ 243633 w 2830105"/>
                <a:gd name="connsiteY1913" fmla="*/ 1825834 h 1825833"/>
                <a:gd name="connsiteX1914" fmla="*/ 240799 w 2830105"/>
                <a:gd name="connsiteY1914" fmla="*/ 1825834 h 1825833"/>
                <a:gd name="connsiteX1915" fmla="*/ 237967 w 2830105"/>
                <a:gd name="connsiteY1915" fmla="*/ 1825834 h 1825833"/>
                <a:gd name="connsiteX1916" fmla="*/ 235133 w 2830105"/>
                <a:gd name="connsiteY1916" fmla="*/ 1825834 h 1825833"/>
                <a:gd name="connsiteX1917" fmla="*/ 232301 w 2830105"/>
                <a:gd name="connsiteY1917" fmla="*/ 1825834 h 1825833"/>
                <a:gd name="connsiteX1918" fmla="*/ 229469 w 2830105"/>
                <a:gd name="connsiteY1918" fmla="*/ 1825834 h 1825833"/>
                <a:gd name="connsiteX1919" fmla="*/ 226635 w 2830105"/>
                <a:gd name="connsiteY1919" fmla="*/ 1825834 h 1825833"/>
                <a:gd name="connsiteX1920" fmla="*/ 223803 w 2830105"/>
                <a:gd name="connsiteY1920" fmla="*/ 1825834 h 1825833"/>
                <a:gd name="connsiteX1921" fmla="*/ 220969 w 2830105"/>
                <a:gd name="connsiteY1921" fmla="*/ 1825834 h 1825833"/>
                <a:gd name="connsiteX1922" fmla="*/ 218137 w 2830105"/>
                <a:gd name="connsiteY1922" fmla="*/ 1825834 h 1825833"/>
                <a:gd name="connsiteX1923" fmla="*/ 215303 w 2830105"/>
                <a:gd name="connsiteY1923" fmla="*/ 1825834 h 1825833"/>
                <a:gd name="connsiteX1924" fmla="*/ 212471 w 2830105"/>
                <a:gd name="connsiteY1924" fmla="*/ 1825834 h 1825833"/>
                <a:gd name="connsiteX1925" fmla="*/ 209637 w 2830105"/>
                <a:gd name="connsiteY1925" fmla="*/ 1825834 h 1825833"/>
                <a:gd name="connsiteX1926" fmla="*/ 206805 w 2830105"/>
                <a:gd name="connsiteY1926" fmla="*/ 1825834 h 1825833"/>
                <a:gd name="connsiteX1927" fmla="*/ 203971 w 2830105"/>
                <a:gd name="connsiteY1927" fmla="*/ 1825834 h 1825833"/>
                <a:gd name="connsiteX1928" fmla="*/ 201139 w 2830105"/>
                <a:gd name="connsiteY1928" fmla="*/ 1825834 h 1825833"/>
                <a:gd name="connsiteX1929" fmla="*/ 198305 w 2830105"/>
                <a:gd name="connsiteY1929" fmla="*/ 1825834 h 1825833"/>
                <a:gd name="connsiteX1930" fmla="*/ 195473 w 2830105"/>
                <a:gd name="connsiteY1930" fmla="*/ 1825834 h 1825833"/>
                <a:gd name="connsiteX1931" fmla="*/ 192639 w 2830105"/>
                <a:gd name="connsiteY1931" fmla="*/ 1825834 h 1825833"/>
                <a:gd name="connsiteX1932" fmla="*/ 189807 w 2830105"/>
                <a:gd name="connsiteY1932" fmla="*/ 1825834 h 1825833"/>
                <a:gd name="connsiteX1933" fmla="*/ 186973 w 2830105"/>
                <a:gd name="connsiteY1933" fmla="*/ 1825834 h 1825833"/>
                <a:gd name="connsiteX1934" fmla="*/ 184141 w 2830105"/>
                <a:gd name="connsiteY1934" fmla="*/ 1825834 h 1825833"/>
                <a:gd name="connsiteX1935" fmla="*/ 181307 w 2830105"/>
                <a:gd name="connsiteY1935" fmla="*/ 1825834 h 1825833"/>
                <a:gd name="connsiteX1936" fmla="*/ 178475 w 2830105"/>
                <a:gd name="connsiteY1936" fmla="*/ 1825834 h 1825833"/>
                <a:gd name="connsiteX1937" fmla="*/ 175641 w 2830105"/>
                <a:gd name="connsiteY1937" fmla="*/ 1825834 h 1825833"/>
                <a:gd name="connsiteX1938" fmla="*/ 172809 w 2830105"/>
                <a:gd name="connsiteY1938" fmla="*/ 1825834 h 1825833"/>
                <a:gd name="connsiteX1939" fmla="*/ 169975 w 2830105"/>
                <a:gd name="connsiteY1939" fmla="*/ 1825834 h 1825833"/>
                <a:gd name="connsiteX1940" fmla="*/ 167143 w 2830105"/>
                <a:gd name="connsiteY1940" fmla="*/ 1825834 h 1825833"/>
                <a:gd name="connsiteX1941" fmla="*/ 164311 w 2830105"/>
                <a:gd name="connsiteY1941" fmla="*/ 1825834 h 1825833"/>
                <a:gd name="connsiteX1942" fmla="*/ 161477 w 2830105"/>
                <a:gd name="connsiteY1942" fmla="*/ 1825834 h 1825833"/>
                <a:gd name="connsiteX1943" fmla="*/ 158645 w 2830105"/>
                <a:gd name="connsiteY1943" fmla="*/ 1825834 h 1825833"/>
                <a:gd name="connsiteX1944" fmla="*/ 155811 w 2830105"/>
                <a:gd name="connsiteY1944" fmla="*/ 1825834 h 1825833"/>
                <a:gd name="connsiteX1945" fmla="*/ 152979 w 2830105"/>
                <a:gd name="connsiteY1945" fmla="*/ 1825834 h 1825833"/>
                <a:gd name="connsiteX1946" fmla="*/ 150145 w 2830105"/>
                <a:gd name="connsiteY1946" fmla="*/ 1825834 h 1825833"/>
                <a:gd name="connsiteX1947" fmla="*/ 147313 w 2830105"/>
                <a:gd name="connsiteY1947" fmla="*/ 1825834 h 1825833"/>
                <a:gd name="connsiteX1948" fmla="*/ 144479 w 2830105"/>
                <a:gd name="connsiteY1948" fmla="*/ 1825834 h 1825833"/>
                <a:gd name="connsiteX1949" fmla="*/ 141647 w 2830105"/>
                <a:gd name="connsiteY1949" fmla="*/ 1825834 h 1825833"/>
                <a:gd name="connsiteX1950" fmla="*/ 138813 w 2830105"/>
                <a:gd name="connsiteY1950" fmla="*/ 1825834 h 1825833"/>
                <a:gd name="connsiteX1951" fmla="*/ 135981 w 2830105"/>
                <a:gd name="connsiteY1951" fmla="*/ 1825834 h 1825833"/>
                <a:gd name="connsiteX1952" fmla="*/ 133147 w 2830105"/>
                <a:gd name="connsiteY1952" fmla="*/ 1825834 h 1825833"/>
                <a:gd name="connsiteX1953" fmla="*/ 130315 w 2830105"/>
                <a:gd name="connsiteY1953" fmla="*/ 1825834 h 1825833"/>
                <a:gd name="connsiteX1954" fmla="*/ 127482 w 2830105"/>
                <a:gd name="connsiteY1954" fmla="*/ 1825834 h 1825833"/>
                <a:gd name="connsiteX1955" fmla="*/ 124649 w 2830105"/>
                <a:gd name="connsiteY1955" fmla="*/ 1825834 h 1825833"/>
                <a:gd name="connsiteX1956" fmla="*/ 121816 w 2830105"/>
                <a:gd name="connsiteY1956" fmla="*/ 1825834 h 1825833"/>
                <a:gd name="connsiteX1957" fmla="*/ 118983 w 2830105"/>
                <a:gd name="connsiteY1957" fmla="*/ 1825834 h 1825833"/>
                <a:gd name="connsiteX1958" fmla="*/ 116150 w 2830105"/>
                <a:gd name="connsiteY1958" fmla="*/ 1825834 h 1825833"/>
                <a:gd name="connsiteX1959" fmla="*/ 113317 w 2830105"/>
                <a:gd name="connsiteY1959" fmla="*/ 1825834 h 1825833"/>
                <a:gd name="connsiteX1960" fmla="*/ 110484 w 2830105"/>
                <a:gd name="connsiteY1960" fmla="*/ 1825834 h 1825833"/>
                <a:gd name="connsiteX1961" fmla="*/ 107651 w 2830105"/>
                <a:gd name="connsiteY1961" fmla="*/ 1825834 h 1825833"/>
                <a:gd name="connsiteX1962" fmla="*/ 104819 w 2830105"/>
                <a:gd name="connsiteY1962" fmla="*/ 1825834 h 1825833"/>
                <a:gd name="connsiteX1963" fmla="*/ 101986 w 2830105"/>
                <a:gd name="connsiteY1963" fmla="*/ 1825834 h 1825833"/>
                <a:gd name="connsiteX1964" fmla="*/ 99153 w 2830105"/>
                <a:gd name="connsiteY1964" fmla="*/ 1825834 h 1825833"/>
                <a:gd name="connsiteX1965" fmla="*/ 96320 w 2830105"/>
                <a:gd name="connsiteY1965" fmla="*/ 1825834 h 1825833"/>
                <a:gd name="connsiteX1966" fmla="*/ 93487 w 2830105"/>
                <a:gd name="connsiteY1966" fmla="*/ 1825834 h 1825833"/>
                <a:gd name="connsiteX1967" fmla="*/ 90654 w 2830105"/>
                <a:gd name="connsiteY1967" fmla="*/ 1825834 h 1825833"/>
                <a:gd name="connsiteX1968" fmla="*/ 87821 w 2830105"/>
                <a:gd name="connsiteY1968" fmla="*/ 1825834 h 1825833"/>
                <a:gd name="connsiteX1969" fmla="*/ 84988 w 2830105"/>
                <a:gd name="connsiteY1969" fmla="*/ 1825834 h 1825833"/>
                <a:gd name="connsiteX1970" fmla="*/ 82155 w 2830105"/>
                <a:gd name="connsiteY1970" fmla="*/ 1825834 h 1825833"/>
                <a:gd name="connsiteX1971" fmla="*/ 79322 w 2830105"/>
                <a:gd name="connsiteY1971" fmla="*/ 1825834 h 1825833"/>
                <a:gd name="connsiteX1972" fmla="*/ 76490 w 2830105"/>
                <a:gd name="connsiteY1972" fmla="*/ 1825834 h 1825833"/>
                <a:gd name="connsiteX1973" fmla="*/ 73656 w 2830105"/>
                <a:gd name="connsiteY1973" fmla="*/ 1825834 h 1825833"/>
                <a:gd name="connsiteX1974" fmla="*/ 70824 w 2830105"/>
                <a:gd name="connsiteY1974" fmla="*/ 1825834 h 1825833"/>
                <a:gd name="connsiteX1975" fmla="*/ 67990 w 2830105"/>
                <a:gd name="connsiteY1975" fmla="*/ 1825834 h 1825833"/>
                <a:gd name="connsiteX1976" fmla="*/ 65158 w 2830105"/>
                <a:gd name="connsiteY1976" fmla="*/ 1825834 h 1825833"/>
                <a:gd name="connsiteX1977" fmla="*/ 62324 w 2830105"/>
                <a:gd name="connsiteY1977" fmla="*/ 1825834 h 1825833"/>
                <a:gd name="connsiteX1978" fmla="*/ 59492 w 2830105"/>
                <a:gd name="connsiteY1978" fmla="*/ 1825834 h 1825833"/>
                <a:gd name="connsiteX1979" fmla="*/ 56658 w 2830105"/>
                <a:gd name="connsiteY1979" fmla="*/ 1825834 h 1825833"/>
                <a:gd name="connsiteX1980" fmla="*/ 53826 w 2830105"/>
                <a:gd name="connsiteY1980" fmla="*/ 1825834 h 1825833"/>
                <a:gd name="connsiteX1981" fmla="*/ 50992 w 2830105"/>
                <a:gd name="connsiteY1981" fmla="*/ 1825834 h 1825833"/>
                <a:gd name="connsiteX1982" fmla="*/ 48160 w 2830105"/>
                <a:gd name="connsiteY1982" fmla="*/ 1825834 h 1825833"/>
                <a:gd name="connsiteX1983" fmla="*/ 45326 w 2830105"/>
                <a:gd name="connsiteY1983" fmla="*/ 1825834 h 1825833"/>
                <a:gd name="connsiteX1984" fmla="*/ 42494 w 2830105"/>
                <a:gd name="connsiteY1984" fmla="*/ 1825834 h 1825833"/>
                <a:gd name="connsiteX1985" fmla="*/ 39662 w 2830105"/>
                <a:gd name="connsiteY1985" fmla="*/ 1825834 h 1825833"/>
                <a:gd name="connsiteX1986" fmla="*/ 36828 w 2830105"/>
                <a:gd name="connsiteY1986" fmla="*/ 1825834 h 1825833"/>
                <a:gd name="connsiteX1987" fmla="*/ 33996 w 2830105"/>
                <a:gd name="connsiteY1987" fmla="*/ 1825834 h 1825833"/>
                <a:gd name="connsiteX1988" fmla="*/ 31162 w 2830105"/>
                <a:gd name="connsiteY1988" fmla="*/ 1825834 h 1825833"/>
                <a:gd name="connsiteX1989" fmla="*/ 28330 w 2830105"/>
                <a:gd name="connsiteY1989" fmla="*/ 1825834 h 1825833"/>
                <a:gd name="connsiteX1990" fmla="*/ 25496 w 2830105"/>
                <a:gd name="connsiteY1990" fmla="*/ 1825834 h 1825833"/>
                <a:gd name="connsiteX1991" fmla="*/ 22664 w 2830105"/>
                <a:gd name="connsiteY1991" fmla="*/ 1825834 h 1825833"/>
                <a:gd name="connsiteX1992" fmla="*/ 19830 w 2830105"/>
                <a:gd name="connsiteY1992" fmla="*/ 1825834 h 1825833"/>
                <a:gd name="connsiteX1993" fmla="*/ 16998 w 2830105"/>
                <a:gd name="connsiteY1993" fmla="*/ 1825834 h 1825833"/>
                <a:gd name="connsiteX1994" fmla="*/ 14164 w 2830105"/>
                <a:gd name="connsiteY1994" fmla="*/ 1825834 h 1825833"/>
                <a:gd name="connsiteX1995" fmla="*/ 11332 w 2830105"/>
                <a:gd name="connsiteY1995" fmla="*/ 1825834 h 1825833"/>
                <a:gd name="connsiteX1996" fmla="*/ 8498 w 2830105"/>
                <a:gd name="connsiteY1996" fmla="*/ 1825834 h 1825833"/>
                <a:gd name="connsiteX1997" fmla="*/ 5666 w 2830105"/>
                <a:gd name="connsiteY1997" fmla="*/ 1825834 h 1825833"/>
                <a:gd name="connsiteX1998" fmla="*/ 2832 w 2830105"/>
                <a:gd name="connsiteY1998" fmla="*/ 1825834 h 1825833"/>
                <a:gd name="connsiteX1999" fmla="*/ 0 w 2830105"/>
                <a:gd name="connsiteY1999" fmla="*/ 1825834 h 1825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</a:cxnLst>
              <a:rect l="l" t="t" r="r" b="b"/>
              <a:pathLst>
                <a:path w="2830105" h="1825833">
                  <a:moveTo>
                    <a:pt x="0" y="1825834"/>
                  </a:moveTo>
                  <a:lnTo>
                    <a:pt x="2832" y="1825834"/>
                  </a:lnTo>
                  <a:lnTo>
                    <a:pt x="5666" y="1825834"/>
                  </a:lnTo>
                  <a:lnTo>
                    <a:pt x="8498" y="1825834"/>
                  </a:lnTo>
                  <a:lnTo>
                    <a:pt x="11332" y="1825834"/>
                  </a:lnTo>
                  <a:lnTo>
                    <a:pt x="14164" y="1825834"/>
                  </a:lnTo>
                  <a:lnTo>
                    <a:pt x="16998" y="1825834"/>
                  </a:lnTo>
                  <a:lnTo>
                    <a:pt x="19830" y="1825834"/>
                  </a:lnTo>
                  <a:lnTo>
                    <a:pt x="22664" y="1825834"/>
                  </a:lnTo>
                  <a:lnTo>
                    <a:pt x="25496" y="1825834"/>
                  </a:lnTo>
                  <a:lnTo>
                    <a:pt x="28330" y="1825834"/>
                  </a:lnTo>
                  <a:lnTo>
                    <a:pt x="31162" y="1825834"/>
                  </a:lnTo>
                  <a:lnTo>
                    <a:pt x="33996" y="1825834"/>
                  </a:lnTo>
                  <a:lnTo>
                    <a:pt x="36828" y="1825834"/>
                  </a:lnTo>
                  <a:lnTo>
                    <a:pt x="39662" y="1825834"/>
                  </a:lnTo>
                  <a:lnTo>
                    <a:pt x="42494" y="1825834"/>
                  </a:lnTo>
                  <a:lnTo>
                    <a:pt x="45326" y="1825834"/>
                  </a:lnTo>
                  <a:lnTo>
                    <a:pt x="48160" y="1825834"/>
                  </a:lnTo>
                  <a:lnTo>
                    <a:pt x="50992" y="1825834"/>
                  </a:lnTo>
                  <a:lnTo>
                    <a:pt x="53826" y="1825834"/>
                  </a:lnTo>
                  <a:lnTo>
                    <a:pt x="56658" y="1825834"/>
                  </a:lnTo>
                  <a:lnTo>
                    <a:pt x="59492" y="1825834"/>
                  </a:lnTo>
                  <a:lnTo>
                    <a:pt x="62324" y="1825834"/>
                  </a:lnTo>
                  <a:lnTo>
                    <a:pt x="65158" y="1825834"/>
                  </a:lnTo>
                  <a:lnTo>
                    <a:pt x="67990" y="1825834"/>
                  </a:lnTo>
                  <a:lnTo>
                    <a:pt x="70824" y="1825834"/>
                  </a:lnTo>
                  <a:lnTo>
                    <a:pt x="73656" y="1825834"/>
                  </a:lnTo>
                  <a:lnTo>
                    <a:pt x="76490" y="1825834"/>
                  </a:lnTo>
                  <a:lnTo>
                    <a:pt x="79322" y="1825834"/>
                  </a:lnTo>
                  <a:lnTo>
                    <a:pt x="82155" y="1825834"/>
                  </a:lnTo>
                  <a:lnTo>
                    <a:pt x="84988" y="1825834"/>
                  </a:lnTo>
                  <a:lnTo>
                    <a:pt x="87821" y="1825834"/>
                  </a:lnTo>
                  <a:lnTo>
                    <a:pt x="90654" y="1825834"/>
                  </a:lnTo>
                  <a:lnTo>
                    <a:pt x="93487" y="1825834"/>
                  </a:lnTo>
                  <a:lnTo>
                    <a:pt x="96320" y="1825834"/>
                  </a:lnTo>
                  <a:lnTo>
                    <a:pt x="99153" y="1825834"/>
                  </a:lnTo>
                  <a:lnTo>
                    <a:pt x="101986" y="1825834"/>
                  </a:lnTo>
                  <a:lnTo>
                    <a:pt x="104819" y="1825834"/>
                  </a:lnTo>
                  <a:lnTo>
                    <a:pt x="107651" y="1825834"/>
                  </a:lnTo>
                  <a:lnTo>
                    <a:pt x="110484" y="1825834"/>
                  </a:lnTo>
                  <a:lnTo>
                    <a:pt x="113317" y="1825834"/>
                  </a:lnTo>
                  <a:lnTo>
                    <a:pt x="116150" y="1825834"/>
                  </a:lnTo>
                  <a:lnTo>
                    <a:pt x="118983" y="1825834"/>
                  </a:lnTo>
                  <a:lnTo>
                    <a:pt x="121816" y="1825834"/>
                  </a:lnTo>
                  <a:lnTo>
                    <a:pt x="124649" y="1825834"/>
                  </a:lnTo>
                  <a:lnTo>
                    <a:pt x="127482" y="1825834"/>
                  </a:lnTo>
                  <a:lnTo>
                    <a:pt x="130315" y="1825834"/>
                  </a:lnTo>
                  <a:lnTo>
                    <a:pt x="133147" y="1825834"/>
                  </a:lnTo>
                  <a:lnTo>
                    <a:pt x="135981" y="1825834"/>
                  </a:lnTo>
                  <a:lnTo>
                    <a:pt x="138813" y="1825834"/>
                  </a:lnTo>
                  <a:lnTo>
                    <a:pt x="141647" y="1825834"/>
                  </a:lnTo>
                  <a:lnTo>
                    <a:pt x="144479" y="1825834"/>
                  </a:lnTo>
                  <a:lnTo>
                    <a:pt x="147313" y="1825834"/>
                  </a:lnTo>
                  <a:lnTo>
                    <a:pt x="150145" y="1825834"/>
                  </a:lnTo>
                  <a:lnTo>
                    <a:pt x="152979" y="1825834"/>
                  </a:lnTo>
                  <a:lnTo>
                    <a:pt x="155811" y="1825834"/>
                  </a:lnTo>
                  <a:lnTo>
                    <a:pt x="158645" y="1825834"/>
                  </a:lnTo>
                  <a:lnTo>
                    <a:pt x="161477" y="1825834"/>
                  </a:lnTo>
                  <a:lnTo>
                    <a:pt x="164311" y="1825834"/>
                  </a:lnTo>
                  <a:lnTo>
                    <a:pt x="167143" y="1825834"/>
                  </a:lnTo>
                  <a:lnTo>
                    <a:pt x="169975" y="1825834"/>
                  </a:lnTo>
                  <a:lnTo>
                    <a:pt x="172809" y="1825834"/>
                  </a:lnTo>
                  <a:lnTo>
                    <a:pt x="175641" y="1825834"/>
                  </a:lnTo>
                  <a:lnTo>
                    <a:pt x="178475" y="1825834"/>
                  </a:lnTo>
                  <a:lnTo>
                    <a:pt x="181307" y="1825834"/>
                  </a:lnTo>
                  <a:lnTo>
                    <a:pt x="184141" y="1825834"/>
                  </a:lnTo>
                  <a:lnTo>
                    <a:pt x="186973" y="1825834"/>
                  </a:lnTo>
                  <a:lnTo>
                    <a:pt x="189807" y="1825834"/>
                  </a:lnTo>
                  <a:lnTo>
                    <a:pt x="192639" y="1825834"/>
                  </a:lnTo>
                  <a:lnTo>
                    <a:pt x="195473" y="1825834"/>
                  </a:lnTo>
                  <a:lnTo>
                    <a:pt x="198305" y="1825834"/>
                  </a:lnTo>
                  <a:lnTo>
                    <a:pt x="201139" y="1825834"/>
                  </a:lnTo>
                  <a:lnTo>
                    <a:pt x="203971" y="1825834"/>
                  </a:lnTo>
                  <a:lnTo>
                    <a:pt x="206805" y="1825834"/>
                  </a:lnTo>
                  <a:lnTo>
                    <a:pt x="209637" y="1825834"/>
                  </a:lnTo>
                  <a:lnTo>
                    <a:pt x="212471" y="1825834"/>
                  </a:lnTo>
                  <a:lnTo>
                    <a:pt x="215303" y="1825834"/>
                  </a:lnTo>
                  <a:lnTo>
                    <a:pt x="218137" y="1825834"/>
                  </a:lnTo>
                  <a:lnTo>
                    <a:pt x="220969" y="1825834"/>
                  </a:lnTo>
                  <a:lnTo>
                    <a:pt x="223803" y="1825834"/>
                  </a:lnTo>
                  <a:lnTo>
                    <a:pt x="226635" y="1825834"/>
                  </a:lnTo>
                  <a:lnTo>
                    <a:pt x="229469" y="1825834"/>
                  </a:lnTo>
                  <a:lnTo>
                    <a:pt x="232301" y="1825834"/>
                  </a:lnTo>
                  <a:lnTo>
                    <a:pt x="235133" y="1825834"/>
                  </a:lnTo>
                  <a:lnTo>
                    <a:pt x="237967" y="1825834"/>
                  </a:lnTo>
                  <a:lnTo>
                    <a:pt x="240799" y="1825834"/>
                  </a:lnTo>
                  <a:lnTo>
                    <a:pt x="243633" y="1825834"/>
                  </a:lnTo>
                  <a:lnTo>
                    <a:pt x="246465" y="1825834"/>
                  </a:lnTo>
                  <a:lnTo>
                    <a:pt x="249299" y="1825834"/>
                  </a:lnTo>
                  <a:lnTo>
                    <a:pt x="252131" y="1825834"/>
                  </a:lnTo>
                  <a:lnTo>
                    <a:pt x="254965" y="1825834"/>
                  </a:lnTo>
                  <a:lnTo>
                    <a:pt x="257797" y="1825834"/>
                  </a:lnTo>
                  <a:lnTo>
                    <a:pt x="260630" y="1825834"/>
                  </a:lnTo>
                  <a:lnTo>
                    <a:pt x="263463" y="1825834"/>
                  </a:lnTo>
                  <a:lnTo>
                    <a:pt x="266296" y="1825834"/>
                  </a:lnTo>
                  <a:lnTo>
                    <a:pt x="269129" y="1825834"/>
                  </a:lnTo>
                  <a:lnTo>
                    <a:pt x="271962" y="1825834"/>
                  </a:lnTo>
                  <a:lnTo>
                    <a:pt x="274795" y="1825834"/>
                  </a:lnTo>
                  <a:lnTo>
                    <a:pt x="277628" y="1825834"/>
                  </a:lnTo>
                  <a:lnTo>
                    <a:pt x="280461" y="1825834"/>
                  </a:lnTo>
                  <a:lnTo>
                    <a:pt x="283294" y="1825834"/>
                  </a:lnTo>
                  <a:lnTo>
                    <a:pt x="286126" y="1825834"/>
                  </a:lnTo>
                  <a:lnTo>
                    <a:pt x="288960" y="1825834"/>
                  </a:lnTo>
                  <a:lnTo>
                    <a:pt x="291792" y="1825834"/>
                  </a:lnTo>
                  <a:lnTo>
                    <a:pt x="294626" y="1825834"/>
                  </a:lnTo>
                  <a:lnTo>
                    <a:pt x="297458" y="1825834"/>
                  </a:lnTo>
                  <a:lnTo>
                    <a:pt x="300291" y="1825834"/>
                  </a:lnTo>
                  <a:lnTo>
                    <a:pt x="303124" y="1825834"/>
                  </a:lnTo>
                  <a:lnTo>
                    <a:pt x="305957" y="1825834"/>
                  </a:lnTo>
                  <a:lnTo>
                    <a:pt x="308790" y="1825834"/>
                  </a:lnTo>
                  <a:lnTo>
                    <a:pt x="311622" y="1825834"/>
                  </a:lnTo>
                  <a:lnTo>
                    <a:pt x="314456" y="1825834"/>
                  </a:lnTo>
                  <a:lnTo>
                    <a:pt x="317288" y="1825834"/>
                  </a:lnTo>
                  <a:lnTo>
                    <a:pt x="320122" y="1825834"/>
                  </a:lnTo>
                  <a:lnTo>
                    <a:pt x="322954" y="1825834"/>
                  </a:lnTo>
                  <a:lnTo>
                    <a:pt x="325788" y="1825834"/>
                  </a:lnTo>
                  <a:lnTo>
                    <a:pt x="328620" y="1825834"/>
                  </a:lnTo>
                  <a:lnTo>
                    <a:pt x="331454" y="1825834"/>
                  </a:lnTo>
                  <a:lnTo>
                    <a:pt x="334286" y="1825834"/>
                  </a:lnTo>
                  <a:lnTo>
                    <a:pt x="337120" y="1825834"/>
                  </a:lnTo>
                  <a:lnTo>
                    <a:pt x="339952" y="1825834"/>
                  </a:lnTo>
                  <a:lnTo>
                    <a:pt x="342786" y="1825834"/>
                  </a:lnTo>
                  <a:lnTo>
                    <a:pt x="345618" y="1825834"/>
                  </a:lnTo>
                  <a:lnTo>
                    <a:pt x="348452" y="1825834"/>
                  </a:lnTo>
                  <a:lnTo>
                    <a:pt x="351284" y="1825834"/>
                  </a:lnTo>
                  <a:lnTo>
                    <a:pt x="354118" y="1825834"/>
                  </a:lnTo>
                  <a:lnTo>
                    <a:pt x="356950" y="1825834"/>
                  </a:lnTo>
                  <a:lnTo>
                    <a:pt x="359782" y="1825834"/>
                  </a:lnTo>
                  <a:lnTo>
                    <a:pt x="362616" y="1825834"/>
                  </a:lnTo>
                  <a:lnTo>
                    <a:pt x="365448" y="1825834"/>
                  </a:lnTo>
                  <a:lnTo>
                    <a:pt x="368282" y="1825834"/>
                  </a:lnTo>
                  <a:lnTo>
                    <a:pt x="371114" y="1825834"/>
                  </a:lnTo>
                  <a:lnTo>
                    <a:pt x="373948" y="1825834"/>
                  </a:lnTo>
                  <a:lnTo>
                    <a:pt x="376780" y="1825834"/>
                  </a:lnTo>
                  <a:lnTo>
                    <a:pt x="379614" y="1825834"/>
                  </a:lnTo>
                  <a:lnTo>
                    <a:pt x="382446" y="1825834"/>
                  </a:lnTo>
                  <a:lnTo>
                    <a:pt x="385280" y="1825834"/>
                  </a:lnTo>
                  <a:lnTo>
                    <a:pt x="388112" y="1825834"/>
                  </a:lnTo>
                  <a:lnTo>
                    <a:pt x="390946" y="1825834"/>
                  </a:lnTo>
                  <a:lnTo>
                    <a:pt x="393778" y="1825834"/>
                  </a:lnTo>
                  <a:lnTo>
                    <a:pt x="396612" y="1825834"/>
                  </a:lnTo>
                  <a:lnTo>
                    <a:pt x="399444" y="1825834"/>
                  </a:lnTo>
                  <a:lnTo>
                    <a:pt x="402278" y="1825834"/>
                  </a:lnTo>
                  <a:lnTo>
                    <a:pt x="405110" y="1825834"/>
                  </a:lnTo>
                  <a:lnTo>
                    <a:pt x="407944" y="1825834"/>
                  </a:lnTo>
                  <a:lnTo>
                    <a:pt x="410776" y="1825834"/>
                  </a:lnTo>
                  <a:lnTo>
                    <a:pt x="413609" y="1825834"/>
                  </a:lnTo>
                  <a:lnTo>
                    <a:pt x="416442" y="1825834"/>
                  </a:lnTo>
                  <a:lnTo>
                    <a:pt x="419275" y="1825834"/>
                  </a:lnTo>
                  <a:lnTo>
                    <a:pt x="422108" y="1825834"/>
                  </a:lnTo>
                  <a:lnTo>
                    <a:pt x="424940" y="1825834"/>
                  </a:lnTo>
                  <a:lnTo>
                    <a:pt x="427774" y="1825834"/>
                  </a:lnTo>
                  <a:lnTo>
                    <a:pt x="430606" y="1825834"/>
                  </a:lnTo>
                  <a:lnTo>
                    <a:pt x="433440" y="1825834"/>
                  </a:lnTo>
                  <a:lnTo>
                    <a:pt x="436272" y="1825834"/>
                  </a:lnTo>
                  <a:lnTo>
                    <a:pt x="439105" y="1825834"/>
                  </a:lnTo>
                  <a:lnTo>
                    <a:pt x="441938" y="1825834"/>
                  </a:lnTo>
                  <a:lnTo>
                    <a:pt x="444771" y="1825834"/>
                  </a:lnTo>
                  <a:lnTo>
                    <a:pt x="447604" y="1825834"/>
                  </a:lnTo>
                  <a:lnTo>
                    <a:pt x="450437" y="1825834"/>
                  </a:lnTo>
                  <a:lnTo>
                    <a:pt x="453270" y="1825834"/>
                  </a:lnTo>
                  <a:lnTo>
                    <a:pt x="456103" y="1825834"/>
                  </a:lnTo>
                  <a:lnTo>
                    <a:pt x="458936" y="1825834"/>
                  </a:lnTo>
                  <a:lnTo>
                    <a:pt x="461769" y="1825834"/>
                  </a:lnTo>
                  <a:lnTo>
                    <a:pt x="464601" y="1825834"/>
                  </a:lnTo>
                  <a:lnTo>
                    <a:pt x="467435" y="1825834"/>
                  </a:lnTo>
                  <a:lnTo>
                    <a:pt x="470267" y="1825834"/>
                  </a:lnTo>
                  <a:lnTo>
                    <a:pt x="473101" y="1825834"/>
                  </a:lnTo>
                  <a:lnTo>
                    <a:pt x="475933" y="1825834"/>
                  </a:lnTo>
                  <a:lnTo>
                    <a:pt x="478767" y="1825834"/>
                  </a:lnTo>
                  <a:lnTo>
                    <a:pt x="481599" y="1825834"/>
                  </a:lnTo>
                  <a:lnTo>
                    <a:pt x="484433" y="1825834"/>
                  </a:lnTo>
                  <a:lnTo>
                    <a:pt x="487265" y="1825834"/>
                  </a:lnTo>
                  <a:lnTo>
                    <a:pt x="490097" y="1825834"/>
                  </a:lnTo>
                  <a:lnTo>
                    <a:pt x="492931" y="1825834"/>
                  </a:lnTo>
                  <a:lnTo>
                    <a:pt x="495763" y="1825834"/>
                  </a:lnTo>
                  <a:lnTo>
                    <a:pt x="498597" y="1825834"/>
                  </a:lnTo>
                  <a:lnTo>
                    <a:pt x="501429" y="1825834"/>
                  </a:lnTo>
                  <a:lnTo>
                    <a:pt x="504263" y="1825834"/>
                  </a:lnTo>
                  <a:lnTo>
                    <a:pt x="507095" y="1825834"/>
                  </a:lnTo>
                  <a:lnTo>
                    <a:pt x="509929" y="1825834"/>
                  </a:lnTo>
                  <a:lnTo>
                    <a:pt x="512761" y="1825834"/>
                  </a:lnTo>
                  <a:lnTo>
                    <a:pt x="515595" y="1825834"/>
                  </a:lnTo>
                  <a:lnTo>
                    <a:pt x="518427" y="1825834"/>
                  </a:lnTo>
                  <a:lnTo>
                    <a:pt x="521261" y="1825834"/>
                  </a:lnTo>
                  <a:lnTo>
                    <a:pt x="524093" y="1825834"/>
                  </a:lnTo>
                  <a:lnTo>
                    <a:pt x="526927" y="1825834"/>
                  </a:lnTo>
                  <a:lnTo>
                    <a:pt x="529759" y="1825834"/>
                  </a:lnTo>
                  <a:lnTo>
                    <a:pt x="532593" y="1825834"/>
                  </a:lnTo>
                  <a:lnTo>
                    <a:pt x="535425" y="1825834"/>
                  </a:lnTo>
                  <a:lnTo>
                    <a:pt x="538259" y="1825834"/>
                  </a:lnTo>
                  <a:lnTo>
                    <a:pt x="541091" y="1825834"/>
                  </a:lnTo>
                  <a:lnTo>
                    <a:pt x="543925" y="1825834"/>
                  </a:lnTo>
                  <a:lnTo>
                    <a:pt x="546757" y="1825834"/>
                  </a:lnTo>
                  <a:lnTo>
                    <a:pt x="549589" y="1825834"/>
                  </a:lnTo>
                  <a:lnTo>
                    <a:pt x="552423" y="1825834"/>
                  </a:lnTo>
                  <a:lnTo>
                    <a:pt x="555255" y="1825834"/>
                  </a:lnTo>
                  <a:lnTo>
                    <a:pt x="558089" y="1825834"/>
                  </a:lnTo>
                  <a:lnTo>
                    <a:pt x="560921" y="1825834"/>
                  </a:lnTo>
                  <a:lnTo>
                    <a:pt x="563755" y="1825834"/>
                  </a:lnTo>
                  <a:lnTo>
                    <a:pt x="566587" y="1825834"/>
                  </a:lnTo>
                  <a:lnTo>
                    <a:pt x="569421" y="1825834"/>
                  </a:lnTo>
                  <a:lnTo>
                    <a:pt x="572253" y="1825834"/>
                  </a:lnTo>
                  <a:lnTo>
                    <a:pt x="575087" y="1825834"/>
                  </a:lnTo>
                  <a:lnTo>
                    <a:pt x="577919" y="1825834"/>
                  </a:lnTo>
                  <a:lnTo>
                    <a:pt x="580753" y="1825834"/>
                  </a:lnTo>
                  <a:lnTo>
                    <a:pt x="583585" y="1825834"/>
                  </a:lnTo>
                  <a:lnTo>
                    <a:pt x="586419" y="1825834"/>
                  </a:lnTo>
                  <a:lnTo>
                    <a:pt x="589251" y="1825834"/>
                  </a:lnTo>
                  <a:lnTo>
                    <a:pt x="592084" y="1825834"/>
                  </a:lnTo>
                  <a:lnTo>
                    <a:pt x="594917" y="1825834"/>
                  </a:lnTo>
                  <a:lnTo>
                    <a:pt x="597750" y="1825834"/>
                  </a:lnTo>
                  <a:lnTo>
                    <a:pt x="600583" y="1825834"/>
                  </a:lnTo>
                  <a:lnTo>
                    <a:pt x="603416" y="1825834"/>
                  </a:lnTo>
                  <a:lnTo>
                    <a:pt x="606249" y="1825834"/>
                  </a:lnTo>
                  <a:lnTo>
                    <a:pt x="609082" y="1825834"/>
                  </a:lnTo>
                  <a:lnTo>
                    <a:pt x="611915" y="1825834"/>
                  </a:lnTo>
                  <a:lnTo>
                    <a:pt x="614747" y="1825834"/>
                  </a:lnTo>
                  <a:lnTo>
                    <a:pt x="617581" y="1825834"/>
                  </a:lnTo>
                  <a:lnTo>
                    <a:pt x="620413" y="1825834"/>
                  </a:lnTo>
                  <a:lnTo>
                    <a:pt x="623246" y="1825834"/>
                  </a:lnTo>
                  <a:lnTo>
                    <a:pt x="626079" y="1825834"/>
                  </a:lnTo>
                  <a:lnTo>
                    <a:pt x="628912" y="1825834"/>
                  </a:lnTo>
                  <a:lnTo>
                    <a:pt x="631745" y="1825834"/>
                  </a:lnTo>
                  <a:lnTo>
                    <a:pt x="634578" y="1825834"/>
                  </a:lnTo>
                  <a:lnTo>
                    <a:pt x="637411" y="1825834"/>
                  </a:lnTo>
                  <a:lnTo>
                    <a:pt x="640244" y="1825834"/>
                  </a:lnTo>
                  <a:lnTo>
                    <a:pt x="643077" y="1825834"/>
                  </a:lnTo>
                  <a:lnTo>
                    <a:pt x="645910" y="1825834"/>
                  </a:lnTo>
                  <a:lnTo>
                    <a:pt x="648742" y="1825834"/>
                  </a:lnTo>
                  <a:lnTo>
                    <a:pt x="651576" y="1825834"/>
                  </a:lnTo>
                  <a:lnTo>
                    <a:pt x="654408" y="1825834"/>
                  </a:lnTo>
                  <a:lnTo>
                    <a:pt x="657242" y="1825834"/>
                  </a:lnTo>
                  <a:lnTo>
                    <a:pt x="660074" y="1825834"/>
                  </a:lnTo>
                  <a:lnTo>
                    <a:pt x="662908" y="1825834"/>
                  </a:lnTo>
                  <a:lnTo>
                    <a:pt x="665740" y="1825834"/>
                  </a:lnTo>
                  <a:lnTo>
                    <a:pt x="668574" y="1825834"/>
                  </a:lnTo>
                  <a:lnTo>
                    <a:pt x="671406" y="1825834"/>
                  </a:lnTo>
                  <a:lnTo>
                    <a:pt x="674238" y="1825834"/>
                  </a:lnTo>
                  <a:lnTo>
                    <a:pt x="677072" y="1825834"/>
                  </a:lnTo>
                  <a:lnTo>
                    <a:pt x="679904" y="1825834"/>
                  </a:lnTo>
                  <a:lnTo>
                    <a:pt x="682738" y="1825834"/>
                  </a:lnTo>
                  <a:lnTo>
                    <a:pt x="685570" y="1825834"/>
                  </a:lnTo>
                  <a:lnTo>
                    <a:pt x="688404" y="1825834"/>
                  </a:lnTo>
                  <a:lnTo>
                    <a:pt x="691236" y="1825834"/>
                  </a:lnTo>
                  <a:lnTo>
                    <a:pt x="694070" y="1825834"/>
                  </a:lnTo>
                  <a:lnTo>
                    <a:pt x="696902" y="1825834"/>
                  </a:lnTo>
                  <a:lnTo>
                    <a:pt x="699736" y="1825834"/>
                  </a:lnTo>
                  <a:lnTo>
                    <a:pt x="702568" y="1825834"/>
                  </a:lnTo>
                  <a:lnTo>
                    <a:pt x="705402" y="1825834"/>
                  </a:lnTo>
                  <a:lnTo>
                    <a:pt x="708234" y="1825834"/>
                  </a:lnTo>
                  <a:lnTo>
                    <a:pt x="711068" y="1825834"/>
                  </a:lnTo>
                  <a:lnTo>
                    <a:pt x="713900" y="1825834"/>
                  </a:lnTo>
                  <a:lnTo>
                    <a:pt x="716734" y="1825834"/>
                  </a:lnTo>
                  <a:lnTo>
                    <a:pt x="719566" y="1825834"/>
                  </a:lnTo>
                  <a:lnTo>
                    <a:pt x="722400" y="1825834"/>
                  </a:lnTo>
                  <a:lnTo>
                    <a:pt x="725232" y="1825834"/>
                  </a:lnTo>
                  <a:lnTo>
                    <a:pt x="728066" y="1825834"/>
                  </a:lnTo>
                  <a:lnTo>
                    <a:pt x="730898" y="1825834"/>
                  </a:lnTo>
                  <a:lnTo>
                    <a:pt x="733732" y="1825834"/>
                  </a:lnTo>
                  <a:lnTo>
                    <a:pt x="736564" y="1825834"/>
                  </a:lnTo>
                  <a:lnTo>
                    <a:pt x="739396" y="1825834"/>
                  </a:lnTo>
                  <a:lnTo>
                    <a:pt x="742230" y="1825834"/>
                  </a:lnTo>
                  <a:lnTo>
                    <a:pt x="745062" y="1825834"/>
                  </a:lnTo>
                  <a:lnTo>
                    <a:pt x="747896" y="1825834"/>
                  </a:lnTo>
                  <a:lnTo>
                    <a:pt x="750728" y="1825834"/>
                  </a:lnTo>
                  <a:lnTo>
                    <a:pt x="753562" y="1825834"/>
                  </a:lnTo>
                  <a:lnTo>
                    <a:pt x="756394" y="1825834"/>
                  </a:lnTo>
                  <a:lnTo>
                    <a:pt x="759228" y="1825834"/>
                  </a:lnTo>
                  <a:lnTo>
                    <a:pt x="762060" y="1825834"/>
                  </a:lnTo>
                  <a:lnTo>
                    <a:pt x="764894" y="1825834"/>
                  </a:lnTo>
                  <a:lnTo>
                    <a:pt x="767726" y="1825834"/>
                  </a:lnTo>
                  <a:lnTo>
                    <a:pt x="770559" y="1825834"/>
                  </a:lnTo>
                  <a:lnTo>
                    <a:pt x="773392" y="1825834"/>
                  </a:lnTo>
                  <a:lnTo>
                    <a:pt x="776225" y="1825834"/>
                  </a:lnTo>
                  <a:lnTo>
                    <a:pt x="779058" y="1825834"/>
                  </a:lnTo>
                  <a:lnTo>
                    <a:pt x="781891" y="1825834"/>
                  </a:lnTo>
                  <a:lnTo>
                    <a:pt x="784724" y="1825834"/>
                  </a:lnTo>
                  <a:lnTo>
                    <a:pt x="787557" y="1825834"/>
                  </a:lnTo>
                  <a:lnTo>
                    <a:pt x="790390" y="1825834"/>
                  </a:lnTo>
                  <a:lnTo>
                    <a:pt x="793223" y="1825834"/>
                  </a:lnTo>
                  <a:lnTo>
                    <a:pt x="796055" y="1825834"/>
                  </a:lnTo>
                  <a:lnTo>
                    <a:pt x="798889" y="1825834"/>
                  </a:lnTo>
                  <a:lnTo>
                    <a:pt x="801721" y="1825834"/>
                  </a:lnTo>
                  <a:lnTo>
                    <a:pt x="804554" y="1825834"/>
                  </a:lnTo>
                  <a:lnTo>
                    <a:pt x="807387" y="1825834"/>
                  </a:lnTo>
                  <a:lnTo>
                    <a:pt x="810220" y="1825834"/>
                  </a:lnTo>
                  <a:lnTo>
                    <a:pt x="813053" y="1825834"/>
                  </a:lnTo>
                  <a:lnTo>
                    <a:pt x="815886" y="1825834"/>
                  </a:lnTo>
                  <a:lnTo>
                    <a:pt x="818719" y="1825834"/>
                  </a:lnTo>
                  <a:lnTo>
                    <a:pt x="821551" y="1825834"/>
                  </a:lnTo>
                  <a:lnTo>
                    <a:pt x="824385" y="1825834"/>
                  </a:lnTo>
                  <a:lnTo>
                    <a:pt x="827217" y="1825834"/>
                  </a:lnTo>
                  <a:lnTo>
                    <a:pt x="830051" y="1825834"/>
                  </a:lnTo>
                  <a:lnTo>
                    <a:pt x="832883" y="1825834"/>
                  </a:lnTo>
                  <a:lnTo>
                    <a:pt x="835717" y="1825834"/>
                  </a:lnTo>
                  <a:lnTo>
                    <a:pt x="838549" y="1825834"/>
                  </a:lnTo>
                  <a:lnTo>
                    <a:pt x="841383" y="1825834"/>
                  </a:lnTo>
                  <a:lnTo>
                    <a:pt x="844215" y="1825834"/>
                  </a:lnTo>
                  <a:lnTo>
                    <a:pt x="847049" y="1825834"/>
                  </a:lnTo>
                  <a:lnTo>
                    <a:pt x="849881" y="1825834"/>
                  </a:lnTo>
                  <a:lnTo>
                    <a:pt x="852715" y="1825834"/>
                  </a:lnTo>
                  <a:lnTo>
                    <a:pt x="855547" y="1825834"/>
                  </a:lnTo>
                  <a:lnTo>
                    <a:pt x="858381" y="1825834"/>
                  </a:lnTo>
                  <a:lnTo>
                    <a:pt x="861213" y="1825834"/>
                  </a:lnTo>
                  <a:lnTo>
                    <a:pt x="864045" y="1825834"/>
                  </a:lnTo>
                  <a:lnTo>
                    <a:pt x="866879" y="1825834"/>
                  </a:lnTo>
                  <a:lnTo>
                    <a:pt x="869711" y="1825834"/>
                  </a:lnTo>
                  <a:lnTo>
                    <a:pt x="872545" y="1825834"/>
                  </a:lnTo>
                  <a:lnTo>
                    <a:pt x="875377" y="1825834"/>
                  </a:lnTo>
                  <a:lnTo>
                    <a:pt x="878211" y="1825834"/>
                  </a:lnTo>
                  <a:lnTo>
                    <a:pt x="881043" y="1825834"/>
                  </a:lnTo>
                  <a:lnTo>
                    <a:pt x="883877" y="1825834"/>
                  </a:lnTo>
                  <a:lnTo>
                    <a:pt x="886709" y="1825834"/>
                  </a:lnTo>
                  <a:lnTo>
                    <a:pt x="889543" y="1825834"/>
                  </a:lnTo>
                  <a:lnTo>
                    <a:pt x="892375" y="1825834"/>
                  </a:lnTo>
                  <a:lnTo>
                    <a:pt x="895209" y="1825834"/>
                  </a:lnTo>
                  <a:lnTo>
                    <a:pt x="898041" y="1825834"/>
                  </a:lnTo>
                  <a:lnTo>
                    <a:pt x="900875" y="1825834"/>
                  </a:lnTo>
                  <a:lnTo>
                    <a:pt x="903707" y="1825834"/>
                  </a:lnTo>
                  <a:lnTo>
                    <a:pt x="906541" y="1825834"/>
                  </a:lnTo>
                  <a:lnTo>
                    <a:pt x="909373" y="1825834"/>
                  </a:lnTo>
                  <a:lnTo>
                    <a:pt x="912207" y="1825834"/>
                  </a:lnTo>
                  <a:lnTo>
                    <a:pt x="915039" y="1825834"/>
                  </a:lnTo>
                  <a:lnTo>
                    <a:pt x="917873" y="1825834"/>
                  </a:lnTo>
                  <a:lnTo>
                    <a:pt x="920705" y="1825834"/>
                  </a:lnTo>
                  <a:lnTo>
                    <a:pt x="923538" y="1825834"/>
                  </a:lnTo>
                  <a:lnTo>
                    <a:pt x="926371" y="1825834"/>
                  </a:lnTo>
                  <a:lnTo>
                    <a:pt x="929203" y="1825834"/>
                  </a:lnTo>
                  <a:lnTo>
                    <a:pt x="932037" y="1825834"/>
                  </a:lnTo>
                  <a:lnTo>
                    <a:pt x="934869" y="1825834"/>
                  </a:lnTo>
                  <a:lnTo>
                    <a:pt x="937703" y="1825834"/>
                  </a:lnTo>
                  <a:lnTo>
                    <a:pt x="940535" y="1825834"/>
                  </a:lnTo>
                  <a:lnTo>
                    <a:pt x="943369" y="1825834"/>
                  </a:lnTo>
                  <a:lnTo>
                    <a:pt x="946198" y="1825834"/>
                  </a:lnTo>
                  <a:lnTo>
                    <a:pt x="949039" y="1825834"/>
                  </a:lnTo>
                  <a:lnTo>
                    <a:pt x="951865" y="1825834"/>
                  </a:lnTo>
                  <a:lnTo>
                    <a:pt x="954706" y="1825834"/>
                  </a:lnTo>
                  <a:lnTo>
                    <a:pt x="957533" y="1825834"/>
                  </a:lnTo>
                  <a:lnTo>
                    <a:pt x="960359" y="1825834"/>
                  </a:lnTo>
                  <a:lnTo>
                    <a:pt x="963200" y="1825834"/>
                  </a:lnTo>
                  <a:lnTo>
                    <a:pt x="966026" y="1825834"/>
                  </a:lnTo>
                  <a:lnTo>
                    <a:pt x="968867" y="1825834"/>
                  </a:lnTo>
                  <a:lnTo>
                    <a:pt x="971694" y="1825834"/>
                  </a:lnTo>
                  <a:lnTo>
                    <a:pt x="974535" y="1825834"/>
                  </a:lnTo>
                  <a:lnTo>
                    <a:pt x="977361" y="1825834"/>
                  </a:lnTo>
                  <a:lnTo>
                    <a:pt x="980202" y="1825834"/>
                  </a:lnTo>
                  <a:lnTo>
                    <a:pt x="983029" y="1825834"/>
                  </a:lnTo>
                  <a:lnTo>
                    <a:pt x="985870" y="1825834"/>
                  </a:lnTo>
                  <a:lnTo>
                    <a:pt x="988696" y="1825834"/>
                  </a:lnTo>
                  <a:lnTo>
                    <a:pt x="991523" y="1825834"/>
                  </a:lnTo>
                  <a:lnTo>
                    <a:pt x="994363" y="1825834"/>
                  </a:lnTo>
                  <a:lnTo>
                    <a:pt x="997190" y="1825834"/>
                  </a:lnTo>
                  <a:lnTo>
                    <a:pt x="1000031" y="1825834"/>
                  </a:lnTo>
                  <a:lnTo>
                    <a:pt x="1002857" y="1825834"/>
                  </a:lnTo>
                  <a:lnTo>
                    <a:pt x="1005698" y="1825834"/>
                  </a:lnTo>
                  <a:lnTo>
                    <a:pt x="1008525" y="1825834"/>
                  </a:lnTo>
                  <a:lnTo>
                    <a:pt x="1011366" y="1825834"/>
                  </a:lnTo>
                  <a:lnTo>
                    <a:pt x="1014192" y="1825834"/>
                  </a:lnTo>
                  <a:lnTo>
                    <a:pt x="1017019" y="1825834"/>
                  </a:lnTo>
                  <a:lnTo>
                    <a:pt x="1019859" y="1825834"/>
                  </a:lnTo>
                  <a:lnTo>
                    <a:pt x="1022686" y="1825834"/>
                  </a:lnTo>
                  <a:lnTo>
                    <a:pt x="1025527" y="1825834"/>
                  </a:lnTo>
                  <a:lnTo>
                    <a:pt x="1028353" y="1825834"/>
                  </a:lnTo>
                  <a:lnTo>
                    <a:pt x="1031194" y="1825834"/>
                  </a:lnTo>
                  <a:lnTo>
                    <a:pt x="1034021" y="1825834"/>
                  </a:lnTo>
                  <a:lnTo>
                    <a:pt x="1036862" y="1825834"/>
                  </a:lnTo>
                  <a:lnTo>
                    <a:pt x="1039688" y="1825834"/>
                  </a:lnTo>
                  <a:lnTo>
                    <a:pt x="1042515" y="1825834"/>
                  </a:lnTo>
                  <a:lnTo>
                    <a:pt x="1045355" y="1825834"/>
                  </a:lnTo>
                  <a:lnTo>
                    <a:pt x="1048182" y="1825834"/>
                  </a:lnTo>
                  <a:lnTo>
                    <a:pt x="1051023" y="1825834"/>
                  </a:lnTo>
                  <a:lnTo>
                    <a:pt x="1053849" y="1825834"/>
                  </a:lnTo>
                  <a:lnTo>
                    <a:pt x="1056690" y="1825834"/>
                  </a:lnTo>
                  <a:lnTo>
                    <a:pt x="1059517" y="1825834"/>
                  </a:lnTo>
                  <a:lnTo>
                    <a:pt x="1062358" y="1825834"/>
                  </a:lnTo>
                  <a:lnTo>
                    <a:pt x="1065184" y="1825834"/>
                  </a:lnTo>
                  <a:lnTo>
                    <a:pt x="1068011" y="1825834"/>
                  </a:lnTo>
                  <a:lnTo>
                    <a:pt x="1070851" y="1825834"/>
                  </a:lnTo>
                  <a:lnTo>
                    <a:pt x="1073678" y="1825834"/>
                  </a:lnTo>
                  <a:lnTo>
                    <a:pt x="1076519" y="1825834"/>
                  </a:lnTo>
                  <a:lnTo>
                    <a:pt x="1079345" y="1825834"/>
                  </a:lnTo>
                  <a:lnTo>
                    <a:pt x="1082186" y="1825834"/>
                  </a:lnTo>
                  <a:lnTo>
                    <a:pt x="1085013" y="1825834"/>
                  </a:lnTo>
                  <a:lnTo>
                    <a:pt x="1087854" y="1825834"/>
                  </a:lnTo>
                  <a:lnTo>
                    <a:pt x="1090680" y="1825834"/>
                  </a:lnTo>
                  <a:lnTo>
                    <a:pt x="1093521" y="1825834"/>
                  </a:lnTo>
                  <a:lnTo>
                    <a:pt x="1096347" y="1825834"/>
                  </a:lnTo>
                  <a:lnTo>
                    <a:pt x="1099174" y="1825834"/>
                  </a:lnTo>
                  <a:lnTo>
                    <a:pt x="1102015" y="1825834"/>
                  </a:lnTo>
                  <a:lnTo>
                    <a:pt x="1104841" y="1825834"/>
                  </a:lnTo>
                  <a:lnTo>
                    <a:pt x="1107682" y="1825834"/>
                  </a:lnTo>
                  <a:lnTo>
                    <a:pt x="1110509" y="1825834"/>
                  </a:lnTo>
                  <a:lnTo>
                    <a:pt x="1113350" y="1825834"/>
                  </a:lnTo>
                  <a:lnTo>
                    <a:pt x="1116176" y="1825834"/>
                  </a:lnTo>
                  <a:lnTo>
                    <a:pt x="1119017" y="1825834"/>
                  </a:lnTo>
                  <a:lnTo>
                    <a:pt x="1121844" y="1825834"/>
                  </a:lnTo>
                  <a:lnTo>
                    <a:pt x="1124670" y="1825834"/>
                  </a:lnTo>
                  <a:lnTo>
                    <a:pt x="1127511" y="1825834"/>
                  </a:lnTo>
                  <a:lnTo>
                    <a:pt x="1130337" y="1825834"/>
                  </a:lnTo>
                  <a:lnTo>
                    <a:pt x="1133178" y="1825834"/>
                  </a:lnTo>
                  <a:lnTo>
                    <a:pt x="1136005" y="1825834"/>
                  </a:lnTo>
                  <a:lnTo>
                    <a:pt x="1138846" y="1825834"/>
                  </a:lnTo>
                  <a:lnTo>
                    <a:pt x="1141672" y="1825834"/>
                  </a:lnTo>
                  <a:lnTo>
                    <a:pt x="1144513" y="1825834"/>
                  </a:lnTo>
                  <a:lnTo>
                    <a:pt x="1147340" y="1825834"/>
                  </a:lnTo>
                  <a:lnTo>
                    <a:pt x="1150166" y="1825834"/>
                  </a:lnTo>
                  <a:lnTo>
                    <a:pt x="1153007" y="1825834"/>
                  </a:lnTo>
                  <a:lnTo>
                    <a:pt x="1155833" y="1825834"/>
                  </a:lnTo>
                  <a:lnTo>
                    <a:pt x="1158674" y="1825834"/>
                  </a:lnTo>
                  <a:lnTo>
                    <a:pt x="1161501" y="1825834"/>
                  </a:lnTo>
                  <a:lnTo>
                    <a:pt x="1164342" y="1825834"/>
                  </a:lnTo>
                  <a:lnTo>
                    <a:pt x="1167168" y="1825834"/>
                  </a:lnTo>
                  <a:lnTo>
                    <a:pt x="1170009" y="1825834"/>
                  </a:lnTo>
                  <a:lnTo>
                    <a:pt x="1172836" y="1825834"/>
                  </a:lnTo>
                  <a:lnTo>
                    <a:pt x="1175677" y="1825834"/>
                  </a:lnTo>
                  <a:lnTo>
                    <a:pt x="1178503" y="1825834"/>
                  </a:lnTo>
                  <a:lnTo>
                    <a:pt x="1181329" y="1825834"/>
                  </a:lnTo>
                  <a:lnTo>
                    <a:pt x="1184170" y="1825834"/>
                  </a:lnTo>
                  <a:lnTo>
                    <a:pt x="1186997" y="1825834"/>
                  </a:lnTo>
                  <a:lnTo>
                    <a:pt x="1189838" y="1825834"/>
                  </a:lnTo>
                  <a:lnTo>
                    <a:pt x="1192664" y="1825834"/>
                  </a:lnTo>
                  <a:lnTo>
                    <a:pt x="1195505" y="1825834"/>
                  </a:lnTo>
                  <a:lnTo>
                    <a:pt x="1198332" y="1825834"/>
                  </a:lnTo>
                  <a:lnTo>
                    <a:pt x="1201173" y="1825834"/>
                  </a:lnTo>
                  <a:lnTo>
                    <a:pt x="1203999" y="1825834"/>
                  </a:lnTo>
                  <a:lnTo>
                    <a:pt x="1206825" y="1825834"/>
                  </a:lnTo>
                  <a:lnTo>
                    <a:pt x="1209666" y="1825834"/>
                  </a:lnTo>
                  <a:lnTo>
                    <a:pt x="1212493" y="1825834"/>
                  </a:lnTo>
                  <a:lnTo>
                    <a:pt x="1215334" y="1825834"/>
                  </a:lnTo>
                  <a:lnTo>
                    <a:pt x="1218160" y="1825834"/>
                  </a:lnTo>
                  <a:lnTo>
                    <a:pt x="1221001" y="1825834"/>
                  </a:lnTo>
                  <a:lnTo>
                    <a:pt x="1223828" y="1825834"/>
                  </a:lnTo>
                  <a:lnTo>
                    <a:pt x="1226669" y="1825834"/>
                  </a:lnTo>
                  <a:lnTo>
                    <a:pt x="1229495" y="1825834"/>
                  </a:lnTo>
                  <a:lnTo>
                    <a:pt x="1232321" y="1825834"/>
                  </a:lnTo>
                  <a:lnTo>
                    <a:pt x="1235162" y="1825834"/>
                  </a:lnTo>
                  <a:lnTo>
                    <a:pt x="1237989" y="1825834"/>
                  </a:lnTo>
                  <a:lnTo>
                    <a:pt x="1240830" y="1825834"/>
                  </a:lnTo>
                  <a:lnTo>
                    <a:pt x="1243656" y="1825834"/>
                  </a:lnTo>
                  <a:lnTo>
                    <a:pt x="1246497" y="1825834"/>
                  </a:lnTo>
                  <a:lnTo>
                    <a:pt x="1249324" y="1825834"/>
                  </a:lnTo>
                  <a:lnTo>
                    <a:pt x="1252165" y="1825834"/>
                  </a:lnTo>
                  <a:lnTo>
                    <a:pt x="1254991" y="1825834"/>
                  </a:lnTo>
                  <a:lnTo>
                    <a:pt x="1257817" y="1825834"/>
                  </a:lnTo>
                  <a:lnTo>
                    <a:pt x="1260658" y="1825834"/>
                  </a:lnTo>
                  <a:lnTo>
                    <a:pt x="1263485" y="1825834"/>
                  </a:lnTo>
                  <a:lnTo>
                    <a:pt x="1266326" y="1825834"/>
                  </a:lnTo>
                  <a:lnTo>
                    <a:pt x="1269152" y="1825834"/>
                  </a:lnTo>
                  <a:lnTo>
                    <a:pt x="1271993" y="1825834"/>
                  </a:lnTo>
                  <a:lnTo>
                    <a:pt x="1274820" y="1825834"/>
                  </a:lnTo>
                  <a:lnTo>
                    <a:pt x="1277661" y="1825834"/>
                  </a:lnTo>
                  <a:lnTo>
                    <a:pt x="1280487" y="1825834"/>
                  </a:lnTo>
                  <a:lnTo>
                    <a:pt x="1283328" y="1825834"/>
                  </a:lnTo>
                  <a:lnTo>
                    <a:pt x="1286154" y="1825834"/>
                  </a:lnTo>
                  <a:lnTo>
                    <a:pt x="1288981" y="1825834"/>
                  </a:lnTo>
                  <a:lnTo>
                    <a:pt x="1291822" y="1825834"/>
                  </a:lnTo>
                  <a:lnTo>
                    <a:pt x="1294648" y="1825834"/>
                  </a:lnTo>
                  <a:lnTo>
                    <a:pt x="1297489" y="1825834"/>
                  </a:lnTo>
                  <a:lnTo>
                    <a:pt x="1300316" y="1825834"/>
                  </a:lnTo>
                  <a:lnTo>
                    <a:pt x="1303157" y="1825834"/>
                  </a:lnTo>
                  <a:lnTo>
                    <a:pt x="1305983" y="1825834"/>
                  </a:lnTo>
                  <a:lnTo>
                    <a:pt x="1308824" y="1825834"/>
                  </a:lnTo>
                  <a:lnTo>
                    <a:pt x="1311650" y="1825834"/>
                  </a:lnTo>
                  <a:lnTo>
                    <a:pt x="1314477" y="1825834"/>
                  </a:lnTo>
                  <a:lnTo>
                    <a:pt x="1317318" y="1825834"/>
                  </a:lnTo>
                  <a:lnTo>
                    <a:pt x="1320144" y="1825834"/>
                  </a:lnTo>
                  <a:lnTo>
                    <a:pt x="1322985" y="1825834"/>
                  </a:lnTo>
                  <a:lnTo>
                    <a:pt x="1325812" y="1825834"/>
                  </a:lnTo>
                  <a:lnTo>
                    <a:pt x="1328653" y="1825834"/>
                  </a:lnTo>
                  <a:lnTo>
                    <a:pt x="1331479" y="1825834"/>
                  </a:lnTo>
                  <a:lnTo>
                    <a:pt x="1334320" y="1825834"/>
                  </a:lnTo>
                  <a:lnTo>
                    <a:pt x="1337146" y="1825834"/>
                  </a:lnTo>
                  <a:lnTo>
                    <a:pt x="1339973" y="1825834"/>
                  </a:lnTo>
                  <a:lnTo>
                    <a:pt x="1342814" y="1825834"/>
                  </a:lnTo>
                  <a:lnTo>
                    <a:pt x="1345640" y="1825834"/>
                  </a:lnTo>
                  <a:lnTo>
                    <a:pt x="1348481" y="1825834"/>
                  </a:lnTo>
                  <a:lnTo>
                    <a:pt x="1351308" y="1825834"/>
                  </a:lnTo>
                  <a:lnTo>
                    <a:pt x="1354149" y="1825834"/>
                  </a:lnTo>
                  <a:lnTo>
                    <a:pt x="1356975" y="1825834"/>
                  </a:lnTo>
                  <a:lnTo>
                    <a:pt x="1359816" y="1825834"/>
                  </a:lnTo>
                  <a:lnTo>
                    <a:pt x="1362642" y="1825834"/>
                  </a:lnTo>
                  <a:lnTo>
                    <a:pt x="1365483" y="1825834"/>
                  </a:lnTo>
                  <a:lnTo>
                    <a:pt x="1368310" y="1825834"/>
                  </a:lnTo>
                  <a:lnTo>
                    <a:pt x="1371136" y="1825834"/>
                  </a:lnTo>
                  <a:lnTo>
                    <a:pt x="1373977" y="1825834"/>
                  </a:lnTo>
                  <a:lnTo>
                    <a:pt x="1376804" y="1825834"/>
                  </a:lnTo>
                  <a:lnTo>
                    <a:pt x="1379645" y="1825834"/>
                  </a:lnTo>
                  <a:lnTo>
                    <a:pt x="1382471" y="1825834"/>
                  </a:lnTo>
                  <a:lnTo>
                    <a:pt x="1385312" y="1825834"/>
                  </a:lnTo>
                  <a:lnTo>
                    <a:pt x="1388138" y="1825834"/>
                  </a:lnTo>
                  <a:lnTo>
                    <a:pt x="1390979" y="1825834"/>
                  </a:lnTo>
                  <a:lnTo>
                    <a:pt x="1393806" y="1825834"/>
                  </a:lnTo>
                  <a:lnTo>
                    <a:pt x="1396632" y="1825834"/>
                  </a:lnTo>
                  <a:lnTo>
                    <a:pt x="1399473" y="1825834"/>
                  </a:lnTo>
                  <a:lnTo>
                    <a:pt x="1402300" y="1825834"/>
                  </a:lnTo>
                  <a:lnTo>
                    <a:pt x="1405141" y="1825834"/>
                  </a:lnTo>
                  <a:lnTo>
                    <a:pt x="1407967" y="1825834"/>
                  </a:lnTo>
                  <a:lnTo>
                    <a:pt x="1410808" y="1825834"/>
                  </a:lnTo>
                  <a:lnTo>
                    <a:pt x="1413634" y="1825834"/>
                  </a:lnTo>
                  <a:lnTo>
                    <a:pt x="1416475" y="1825834"/>
                  </a:lnTo>
                  <a:lnTo>
                    <a:pt x="1419302" y="1825834"/>
                  </a:lnTo>
                  <a:lnTo>
                    <a:pt x="1422128" y="1825834"/>
                  </a:lnTo>
                  <a:lnTo>
                    <a:pt x="1424969" y="1825834"/>
                  </a:lnTo>
                  <a:lnTo>
                    <a:pt x="1427796" y="1825834"/>
                  </a:lnTo>
                  <a:lnTo>
                    <a:pt x="1430637" y="1825834"/>
                  </a:lnTo>
                  <a:lnTo>
                    <a:pt x="1433463" y="1825834"/>
                  </a:lnTo>
                  <a:lnTo>
                    <a:pt x="1436304" y="1825834"/>
                  </a:lnTo>
                  <a:lnTo>
                    <a:pt x="1439131" y="1825834"/>
                  </a:lnTo>
                  <a:lnTo>
                    <a:pt x="1441971" y="1825834"/>
                  </a:lnTo>
                  <a:lnTo>
                    <a:pt x="1444798" y="1825834"/>
                  </a:lnTo>
                  <a:lnTo>
                    <a:pt x="1447624" y="1825834"/>
                  </a:lnTo>
                  <a:lnTo>
                    <a:pt x="1450465" y="1825834"/>
                  </a:lnTo>
                  <a:lnTo>
                    <a:pt x="1453292" y="1825834"/>
                  </a:lnTo>
                  <a:lnTo>
                    <a:pt x="1456133" y="1825834"/>
                  </a:lnTo>
                  <a:lnTo>
                    <a:pt x="1458959" y="1825834"/>
                  </a:lnTo>
                  <a:lnTo>
                    <a:pt x="1461800" y="1825834"/>
                  </a:lnTo>
                  <a:lnTo>
                    <a:pt x="1464627" y="1825834"/>
                  </a:lnTo>
                  <a:lnTo>
                    <a:pt x="1467467" y="1825834"/>
                  </a:lnTo>
                  <a:lnTo>
                    <a:pt x="1470294" y="1825834"/>
                  </a:lnTo>
                  <a:lnTo>
                    <a:pt x="1473135" y="1825834"/>
                  </a:lnTo>
                  <a:lnTo>
                    <a:pt x="1475961" y="1825834"/>
                  </a:lnTo>
                  <a:lnTo>
                    <a:pt x="1478788" y="1825834"/>
                  </a:lnTo>
                  <a:lnTo>
                    <a:pt x="1481629" y="1825834"/>
                  </a:lnTo>
                  <a:lnTo>
                    <a:pt x="1484455" y="1825834"/>
                  </a:lnTo>
                  <a:lnTo>
                    <a:pt x="1487296" y="1825834"/>
                  </a:lnTo>
                  <a:lnTo>
                    <a:pt x="1490123" y="1825834"/>
                  </a:lnTo>
                  <a:lnTo>
                    <a:pt x="1492963" y="1825834"/>
                  </a:lnTo>
                  <a:lnTo>
                    <a:pt x="1495790" y="1825834"/>
                  </a:lnTo>
                  <a:lnTo>
                    <a:pt x="1498631" y="1825834"/>
                  </a:lnTo>
                  <a:lnTo>
                    <a:pt x="1501457" y="1825834"/>
                  </a:lnTo>
                  <a:lnTo>
                    <a:pt x="1504284" y="1825834"/>
                  </a:lnTo>
                  <a:lnTo>
                    <a:pt x="1507125" y="1825834"/>
                  </a:lnTo>
                  <a:lnTo>
                    <a:pt x="1509951" y="1825834"/>
                  </a:lnTo>
                  <a:lnTo>
                    <a:pt x="1512792" y="1825834"/>
                  </a:lnTo>
                  <a:lnTo>
                    <a:pt x="1515619" y="1825834"/>
                  </a:lnTo>
                  <a:lnTo>
                    <a:pt x="1518459" y="1825834"/>
                  </a:lnTo>
                  <a:lnTo>
                    <a:pt x="1521286" y="1825834"/>
                  </a:lnTo>
                  <a:lnTo>
                    <a:pt x="1524127" y="1825834"/>
                  </a:lnTo>
                  <a:lnTo>
                    <a:pt x="1526953" y="1825834"/>
                  </a:lnTo>
                  <a:lnTo>
                    <a:pt x="1529780" y="1825834"/>
                  </a:lnTo>
                  <a:lnTo>
                    <a:pt x="1532621" y="1825834"/>
                  </a:lnTo>
                  <a:lnTo>
                    <a:pt x="1535447" y="1825834"/>
                  </a:lnTo>
                  <a:lnTo>
                    <a:pt x="1538288" y="1825834"/>
                  </a:lnTo>
                  <a:lnTo>
                    <a:pt x="1541115" y="1825834"/>
                  </a:lnTo>
                  <a:lnTo>
                    <a:pt x="1543955" y="1825834"/>
                  </a:lnTo>
                  <a:lnTo>
                    <a:pt x="1546782" y="1825834"/>
                  </a:lnTo>
                  <a:lnTo>
                    <a:pt x="1549623" y="1825834"/>
                  </a:lnTo>
                  <a:lnTo>
                    <a:pt x="1552449" y="1825834"/>
                  </a:lnTo>
                  <a:lnTo>
                    <a:pt x="1555290" y="1825834"/>
                  </a:lnTo>
                  <a:lnTo>
                    <a:pt x="1558117" y="1825834"/>
                  </a:lnTo>
                  <a:lnTo>
                    <a:pt x="1560943" y="1825834"/>
                  </a:lnTo>
                  <a:lnTo>
                    <a:pt x="1563784" y="1825834"/>
                  </a:lnTo>
                  <a:lnTo>
                    <a:pt x="1566611" y="1825834"/>
                  </a:lnTo>
                  <a:lnTo>
                    <a:pt x="1569451" y="1825834"/>
                  </a:lnTo>
                  <a:lnTo>
                    <a:pt x="1572278" y="1825834"/>
                  </a:lnTo>
                  <a:lnTo>
                    <a:pt x="1575119" y="1825834"/>
                  </a:lnTo>
                  <a:lnTo>
                    <a:pt x="1577945" y="1825834"/>
                  </a:lnTo>
                  <a:lnTo>
                    <a:pt x="1580786" y="1825834"/>
                  </a:lnTo>
                  <a:lnTo>
                    <a:pt x="1583613" y="1825834"/>
                  </a:lnTo>
                  <a:lnTo>
                    <a:pt x="1586439" y="1825834"/>
                  </a:lnTo>
                  <a:lnTo>
                    <a:pt x="1589280" y="1825834"/>
                  </a:lnTo>
                  <a:lnTo>
                    <a:pt x="1592107" y="1825834"/>
                  </a:lnTo>
                  <a:lnTo>
                    <a:pt x="1594947" y="1825834"/>
                  </a:lnTo>
                  <a:lnTo>
                    <a:pt x="1597774" y="1825834"/>
                  </a:lnTo>
                  <a:lnTo>
                    <a:pt x="1600615" y="1825834"/>
                  </a:lnTo>
                  <a:lnTo>
                    <a:pt x="1603441" y="1825834"/>
                  </a:lnTo>
                  <a:lnTo>
                    <a:pt x="1606282" y="1825834"/>
                  </a:lnTo>
                  <a:lnTo>
                    <a:pt x="1609109" y="1825834"/>
                  </a:lnTo>
                  <a:lnTo>
                    <a:pt x="1611935" y="1825834"/>
                  </a:lnTo>
                  <a:lnTo>
                    <a:pt x="1614776" y="1825834"/>
                  </a:lnTo>
                  <a:lnTo>
                    <a:pt x="1617603" y="1825834"/>
                  </a:lnTo>
                  <a:lnTo>
                    <a:pt x="1620444" y="1825834"/>
                  </a:lnTo>
                  <a:lnTo>
                    <a:pt x="1623270" y="1825834"/>
                  </a:lnTo>
                  <a:lnTo>
                    <a:pt x="1626111" y="1825834"/>
                  </a:lnTo>
                  <a:lnTo>
                    <a:pt x="1628937" y="1825834"/>
                  </a:lnTo>
                  <a:lnTo>
                    <a:pt x="1631778" y="1825834"/>
                  </a:lnTo>
                  <a:lnTo>
                    <a:pt x="1634605" y="1825834"/>
                  </a:lnTo>
                  <a:lnTo>
                    <a:pt x="1637431" y="1825834"/>
                  </a:lnTo>
                  <a:lnTo>
                    <a:pt x="1640272" y="1825834"/>
                  </a:lnTo>
                  <a:lnTo>
                    <a:pt x="1643099" y="1825834"/>
                  </a:lnTo>
                  <a:lnTo>
                    <a:pt x="1645940" y="1825834"/>
                  </a:lnTo>
                  <a:lnTo>
                    <a:pt x="1648766" y="1825834"/>
                  </a:lnTo>
                  <a:lnTo>
                    <a:pt x="1651607" y="1825834"/>
                  </a:lnTo>
                  <a:lnTo>
                    <a:pt x="1654433" y="1825834"/>
                  </a:lnTo>
                  <a:lnTo>
                    <a:pt x="1657274" y="1825834"/>
                  </a:lnTo>
                  <a:lnTo>
                    <a:pt x="1660101" y="1825834"/>
                  </a:lnTo>
                  <a:lnTo>
                    <a:pt x="1662942" y="1825834"/>
                  </a:lnTo>
                  <a:lnTo>
                    <a:pt x="1665768" y="1825834"/>
                  </a:lnTo>
                  <a:lnTo>
                    <a:pt x="1668595" y="1825834"/>
                  </a:lnTo>
                  <a:lnTo>
                    <a:pt x="1671436" y="1825834"/>
                  </a:lnTo>
                  <a:lnTo>
                    <a:pt x="1674262" y="1825834"/>
                  </a:lnTo>
                  <a:lnTo>
                    <a:pt x="1677103" y="1825834"/>
                  </a:lnTo>
                  <a:lnTo>
                    <a:pt x="1679929" y="1825834"/>
                  </a:lnTo>
                  <a:lnTo>
                    <a:pt x="1682770" y="1825834"/>
                  </a:lnTo>
                  <a:lnTo>
                    <a:pt x="1685597" y="1825834"/>
                  </a:lnTo>
                  <a:lnTo>
                    <a:pt x="1688438" y="1825834"/>
                  </a:lnTo>
                  <a:lnTo>
                    <a:pt x="1691264" y="1825834"/>
                  </a:lnTo>
                  <a:lnTo>
                    <a:pt x="1694091" y="1825834"/>
                  </a:lnTo>
                  <a:lnTo>
                    <a:pt x="1696932" y="1825834"/>
                  </a:lnTo>
                  <a:lnTo>
                    <a:pt x="1699758" y="1825834"/>
                  </a:lnTo>
                  <a:lnTo>
                    <a:pt x="1702599" y="1825834"/>
                  </a:lnTo>
                  <a:lnTo>
                    <a:pt x="1705425" y="1825834"/>
                  </a:lnTo>
                  <a:lnTo>
                    <a:pt x="1708266" y="1825834"/>
                  </a:lnTo>
                  <a:lnTo>
                    <a:pt x="1711093" y="1825834"/>
                  </a:lnTo>
                  <a:lnTo>
                    <a:pt x="1713934" y="1825834"/>
                  </a:lnTo>
                  <a:lnTo>
                    <a:pt x="1716760" y="1825834"/>
                  </a:lnTo>
                  <a:lnTo>
                    <a:pt x="1719587" y="1825834"/>
                  </a:lnTo>
                  <a:lnTo>
                    <a:pt x="1722428" y="1825834"/>
                  </a:lnTo>
                  <a:lnTo>
                    <a:pt x="1725254" y="1825834"/>
                  </a:lnTo>
                  <a:lnTo>
                    <a:pt x="1728095" y="1825834"/>
                  </a:lnTo>
                  <a:lnTo>
                    <a:pt x="1730921" y="1825834"/>
                  </a:lnTo>
                  <a:lnTo>
                    <a:pt x="1733762" y="1825834"/>
                  </a:lnTo>
                  <a:lnTo>
                    <a:pt x="1736589" y="1825834"/>
                  </a:lnTo>
                  <a:lnTo>
                    <a:pt x="1739430" y="1825834"/>
                  </a:lnTo>
                  <a:lnTo>
                    <a:pt x="1742256" y="1825834"/>
                  </a:lnTo>
                  <a:lnTo>
                    <a:pt x="1745097" y="1825834"/>
                  </a:lnTo>
                  <a:lnTo>
                    <a:pt x="1747924" y="1825834"/>
                  </a:lnTo>
                  <a:lnTo>
                    <a:pt x="1750750" y="1825834"/>
                  </a:lnTo>
                  <a:lnTo>
                    <a:pt x="1753591" y="1825834"/>
                  </a:lnTo>
                  <a:lnTo>
                    <a:pt x="1756417" y="1825834"/>
                  </a:lnTo>
                  <a:lnTo>
                    <a:pt x="1759258" y="1825834"/>
                  </a:lnTo>
                  <a:lnTo>
                    <a:pt x="1762085" y="1825834"/>
                  </a:lnTo>
                  <a:lnTo>
                    <a:pt x="1764926" y="1825834"/>
                  </a:lnTo>
                  <a:lnTo>
                    <a:pt x="1767752" y="1825834"/>
                  </a:lnTo>
                  <a:lnTo>
                    <a:pt x="1770593" y="1825834"/>
                  </a:lnTo>
                  <a:lnTo>
                    <a:pt x="1773420" y="1825834"/>
                  </a:lnTo>
                  <a:lnTo>
                    <a:pt x="1776246" y="1825834"/>
                  </a:lnTo>
                  <a:lnTo>
                    <a:pt x="1779087" y="1825834"/>
                  </a:lnTo>
                  <a:lnTo>
                    <a:pt x="1781914" y="1825834"/>
                  </a:lnTo>
                  <a:lnTo>
                    <a:pt x="1784754" y="1825834"/>
                  </a:lnTo>
                  <a:lnTo>
                    <a:pt x="1787581" y="1825834"/>
                  </a:lnTo>
                  <a:lnTo>
                    <a:pt x="1790422" y="1825834"/>
                  </a:lnTo>
                  <a:lnTo>
                    <a:pt x="1793248" y="1825834"/>
                  </a:lnTo>
                  <a:lnTo>
                    <a:pt x="1796089" y="1825834"/>
                  </a:lnTo>
                  <a:lnTo>
                    <a:pt x="1798916" y="1825834"/>
                  </a:lnTo>
                  <a:lnTo>
                    <a:pt x="1801742" y="1825834"/>
                  </a:lnTo>
                  <a:lnTo>
                    <a:pt x="1804583" y="1825834"/>
                  </a:lnTo>
                  <a:lnTo>
                    <a:pt x="1807410" y="1825834"/>
                  </a:lnTo>
                  <a:lnTo>
                    <a:pt x="1810250" y="1825834"/>
                  </a:lnTo>
                  <a:lnTo>
                    <a:pt x="1813077" y="1825834"/>
                  </a:lnTo>
                  <a:lnTo>
                    <a:pt x="1815918" y="1825834"/>
                  </a:lnTo>
                  <a:lnTo>
                    <a:pt x="1818744" y="1825834"/>
                  </a:lnTo>
                  <a:lnTo>
                    <a:pt x="1821585" y="1825834"/>
                  </a:lnTo>
                  <a:lnTo>
                    <a:pt x="1824412" y="1825834"/>
                  </a:lnTo>
                  <a:lnTo>
                    <a:pt x="1827238" y="1825834"/>
                  </a:lnTo>
                  <a:lnTo>
                    <a:pt x="1830079" y="1825834"/>
                  </a:lnTo>
                  <a:lnTo>
                    <a:pt x="1832906" y="1825834"/>
                  </a:lnTo>
                  <a:lnTo>
                    <a:pt x="1835746" y="1825834"/>
                  </a:lnTo>
                  <a:lnTo>
                    <a:pt x="1838573" y="1825834"/>
                  </a:lnTo>
                  <a:lnTo>
                    <a:pt x="1841414" y="1825834"/>
                  </a:lnTo>
                  <a:lnTo>
                    <a:pt x="1844240" y="1825834"/>
                  </a:lnTo>
                  <a:lnTo>
                    <a:pt x="1847081" y="1825834"/>
                  </a:lnTo>
                  <a:lnTo>
                    <a:pt x="1849908" y="1825834"/>
                  </a:lnTo>
                  <a:lnTo>
                    <a:pt x="1852749" y="1825834"/>
                  </a:lnTo>
                  <a:lnTo>
                    <a:pt x="1855575" y="1825834"/>
                  </a:lnTo>
                  <a:lnTo>
                    <a:pt x="1858402" y="1825834"/>
                  </a:lnTo>
                  <a:lnTo>
                    <a:pt x="1861242" y="1825834"/>
                  </a:lnTo>
                  <a:lnTo>
                    <a:pt x="1864069" y="1825834"/>
                  </a:lnTo>
                  <a:lnTo>
                    <a:pt x="1866910" y="1825834"/>
                  </a:lnTo>
                  <a:lnTo>
                    <a:pt x="1869736" y="1825834"/>
                  </a:lnTo>
                  <a:lnTo>
                    <a:pt x="1872577" y="1825834"/>
                  </a:lnTo>
                  <a:lnTo>
                    <a:pt x="1875404" y="1825834"/>
                  </a:lnTo>
                  <a:lnTo>
                    <a:pt x="1878245" y="1825834"/>
                  </a:lnTo>
                  <a:lnTo>
                    <a:pt x="1881071" y="1825834"/>
                  </a:lnTo>
                  <a:lnTo>
                    <a:pt x="1883898" y="1825834"/>
                  </a:lnTo>
                  <a:lnTo>
                    <a:pt x="1886738" y="1825834"/>
                  </a:lnTo>
                  <a:lnTo>
                    <a:pt x="1889565" y="1825834"/>
                  </a:lnTo>
                  <a:lnTo>
                    <a:pt x="1892406" y="1825834"/>
                  </a:lnTo>
                  <a:lnTo>
                    <a:pt x="1895232" y="1825834"/>
                  </a:lnTo>
                  <a:lnTo>
                    <a:pt x="1898073" y="1825834"/>
                  </a:lnTo>
                  <a:lnTo>
                    <a:pt x="1900900" y="1825834"/>
                  </a:lnTo>
                  <a:lnTo>
                    <a:pt x="1903741" y="1825834"/>
                  </a:lnTo>
                  <a:lnTo>
                    <a:pt x="1906567" y="1825834"/>
                  </a:lnTo>
                  <a:lnTo>
                    <a:pt x="1909394" y="1825834"/>
                  </a:lnTo>
                  <a:lnTo>
                    <a:pt x="1912234" y="1825834"/>
                  </a:lnTo>
                  <a:lnTo>
                    <a:pt x="1915061" y="1825834"/>
                  </a:lnTo>
                  <a:lnTo>
                    <a:pt x="1917902" y="1825834"/>
                  </a:lnTo>
                  <a:lnTo>
                    <a:pt x="1920728" y="1825834"/>
                  </a:lnTo>
                  <a:lnTo>
                    <a:pt x="1923569" y="1825834"/>
                  </a:lnTo>
                  <a:lnTo>
                    <a:pt x="1926396" y="1825834"/>
                  </a:lnTo>
                  <a:lnTo>
                    <a:pt x="1929237" y="1825834"/>
                  </a:lnTo>
                  <a:lnTo>
                    <a:pt x="1932063" y="1825834"/>
                  </a:lnTo>
                  <a:lnTo>
                    <a:pt x="1934904" y="1825834"/>
                  </a:lnTo>
                  <a:lnTo>
                    <a:pt x="1937730" y="1825834"/>
                  </a:lnTo>
                  <a:lnTo>
                    <a:pt x="1940557" y="1825834"/>
                  </a:lnTo>
                  <a:lnTo>
                    <a:pt x="1943398" y="1825834"/>
                  </a:lnTo>
                  <a:lnTo>
                    <a:pt x="1946224" y="1825834"/>
                  </a:lnTo>
                  <a:lnTo>
                    <a:pt x="1949065" y="1825834"/>
                  </a:lnTo>
                  <a:lnTo>
                    <a:pt x="1951892" y="1825834"/>
                  </a:lnTo>
                  <a:lnTo>
                    <a:pt x="1954733" y="1825834"/>
                  </a:lnTo>
                  <a:lnTo>
                    <a:pt x="1957559" y="1825834"/>
                  </a:lnTo>
                  <a:lnTo>
                    <a:pt x="1960400" y="1825834"/>
                  </a:lnTo>
                  <a:lnTo>
                    <a:pt x="1963227" y="1825834"/>
                  </a:lnTo>
                  <a:lnTo>
                    <a:pt x="1966053" y="1825834"/>
                  </a:lnTo>
                  <a:lnTo>
                    <a:pt x="1968894" y="1825834"/>
                  </a:lnTo>
                  <a:lnTo>
                    <a:pt x="1971720" y="1825834"/>
                  </a:lnTo>
                  <a:lnTo>
                    <a:pt x="1974561" y="1825834"/>
                  </a:lnTo>
                  <a:lnTo>
                    <a:pt x="1977388" y="1825834"/>
                  </a:lnTo>
                  <a:lnTo>
                    <a:pt x="1980229" y="1825834"/>
                  </a:lnTo>
                  <a:lnTo>
                    <a:pt x="1983055" y="1825834"/>
                  </a:lnTo>
                  <a:lnTo>
                    <a:pt x="1985896" y="1825834"/>
                  </a:lnTo>
                  <a:lnTo>
                    <a:pt x="1988723" y="1825834"/>
                  </a:lnTo>
                  <a:lnTo>
                    <a:pt x="1991549" y="1825834"/>
                  </a:lnTo>
                  <a:lnTo>
                    <a:pt x="1994390" y="1825834"/>
                  </a:lnTo>
                  <a:lnTo>
                    <a:pt x="1997216" y="1825834"/>
                  </a:lnTo>
                  <a:lnTo>
                    <a:pt x="2000057" y="1825834"/>
                  </a:lnTo>
                  <a:lnTo>
                    <a:pt x="2002884" y="1825834"/>
                  </a:lnTo>
                  <a:lnTo>
                    <a:pt x="2005725" y="1825834"/>
                  </a:lnTo>
                  <a:lnTo>
                    <a:pt x="2008551" y="1825834"/>
                  </a:lnTo>
                  <a:lnTo>
                    <a:pt x="2011392" y="1825834"/>
                  </a:lnTo>
                  <a:lnTo>
                    <a:pt x="2014219" y="1825834"/>
                  </a:lnTo>
                  <a:lnTo>
                    <a:pt x="2017045" y="1825834"/>
                  </a:lnTo>
                  <a:lnTo>
                    <a:pt x="2019886" y="1825834"/>
                  </a:lnTo>
                  <a:lnTo>
                    <a:pt x="2022712" y="1825834"/>
                  </a:lnTo>
                  <a:lnTo>
                    <a:pt x="2025553" y="1825834"/>
                  </a:lnTo>
                  <a:lnTo>
                    <a:pt x="2028380" y="1825834"/>
                  </a:lnTo>
                  <a:lnTo>
                    <a:pt x="2031221" y="1825834"/>
                  </a:lnTo>
                  <a:lnTo>
                    <a:pt x="2034047" y="1825834"/>
                  </a:lnTo>
                  <a:lnTo>
                    <a:pt x="2036888" y="1825834"/>
                  </a:lnTo>
                  <a:lnTo>
                    <a:pt x="2039715" y="1825834"/>
                  </a:lnTo>
                  <a:lnTo>
                    <a:pt x="2042556" y="1825834"/>
                  </a:lnTo>
                  <a:lnTo>
                    <a:pt x="2045382" y="1825834"/>
                  </a:lnTo>
                  <a:lnTo>
                    <a:pt x="2048208" y="1825834"/>
                  </a:lnTo>
                  <a:lnTo>
                    <a:pt x="2051049" y="1825834"/>
                  </a:lnTo>
                  <a:lnTo>
                    <a:pt x="2053876" y="1825834"/>
                  </a:lnTo>
                  <a:lnTo>
                    <a:pt x="2056717" y="1825834"/>
                  </a:lnTo>
                  <a:lnTo>
                    <a:pt x="2059543" y="1825834"/>
                  </a:lnTo>
                  <a:lnTo>
                    <a:pt x="2062384" y="1825834"/>
                  </a:lnTo>
                  <a:lnTo>
                    <a:pt x="2065211" y="1825834"/>
                  </a:lnTo>
                  <a:lnTo>
                    <a:pt x="2068052" y="1825834"/>
                  </a:lnTo>
                  <a:lnTo>
                    <a:pt x="2070878" y="1825834"/>
                  </a:lnTo>
                  <a:lnTo>
                    <a:pt x="2073704" y="1825834"/>
                  </a:lnTo>
                  <a:lnTo>
                    <a:pt x="2076545" y="1825834"/>
                  </a:lnTo>
                  <a:lnTo>
                    <a:pt x="2079372" y="1825834"/>
                  </a:lnTo>
                  <a:lnTo>
                    <a:pt x="2082213" y="1825834"/>
                  </a:lnTo>
                  <a:lnTo>
                    <a:pt x="2085039" y="1825834"/>
                  </a:lnTo>
                  <a:lnTo>
                    <a:pt x="2087880" y="1825834"/>
                  </a:lnTo>
                  <a:lnTo>
                    <a:pt x="2090707" y="1825834"/>
                  </a:lnTo>
                  <a:lnTo>
                    <a:pt x="2093548" y="1825834"/>
                  </a:lnTo>
                  <a:lnTo>
                    <a:pt x="2096374" y="1825834"/>
                  </a:lnTo>
                  <a:lnTo>
                    <a:pt x="2099201" y="1825834"/>
                  </a:lnTo>
                  <a:lnTo>
                    <a:pt x="2102041" y="1825834"/>
                  </a:lnTo>
                  <a:lnTo>
                    <a:pt x="2104868" y="1825834"/>
                  </a:lnTo>
                  <a:lnTo>
                    <a:pt x="2107709" y="1825834"/>
                  </a:lnTo>
                  <a:lnTo>
                    <a:pt x="2110535" y="1825834"/>
                  </a:lnTo>
                  <a:lnTo>
                    <a:pt x="2113376" y="1825834"/>
                  </a:lnTo>
                  <a:lnTo>
                    <a:pt x="2116203" y="1825834"/>
                  </a:lnTo>
                  <a:lnTo>
                    <a:pt x="2119044" y="1825834"/>
                  </a:lnTo>
                  <a:lnTo>
                    <a:pt x="2121870" y="1825834"/>
                  </a:lnTo>
                  <a:lnTo>
                    <a:pt x="2124711" y="1825834"/>
                  </a:lnTo>
                  <a:lnTo>
                    <a:pt x="2127537" y="1825834"/>
                  </a:lnTo>
                  <a:lnTo>
                    <a:pt x="2130364" y="1825834"/>
                  </a:lnTo>
                  <a:lnTo>
                    <a:pt x="2133205" y="1825834"/>
                  </a:lnTo>
                  <a:lnTo>
                    <a:pt x="2136031" y="1825834"/>
                  </a:lnTo>
                  <a:lnTo>
                    <a:pt x="2138872" y="1825834"/>
                  </a:lnTo>
                  <a:lnTo>
                    <a:pt x="2141699" y="1825834"/>
                  </a:lnTo>
                  <a:lnTo>
                    <a:pt x="2144540" y="1825834"/>
                  </a:lnTo>
                  <a:lnTo>
                    <a:pt x="2147366" y="1825834"/>
                  </a:lnTo>
                  <a:lnTo>
                    <a:pt x="2150207" y="1825834"/>
                  </a:lnTo>
                  <a:lnTo>
                    <a:pt x="2153033" y="1825834"/>
                  </a:lnTo>
                  <a:lnTo>
                    <a:pt x="2155860" y="1825834"/>
                  </a:lnTo>
                  <a:lnTo>
                    <a:pt x="2158701" y="1825834"/>
                  </a:lnTo>
                  <a:lnTo>
                    <a:pt x="2161527" y="1825834"/>
                  </a:lnTo>
                  <a:lnTo>
                    <a:pt x="2164368" y="1825834"/>
                  </a:lnTo>
                  <a:lnTo>
                    <a:pt x="2167195" y="1825834"/>
                  </a:lnTo>
                  <a:lnTo>
                    <a:pt x="2170036" y="1825834"/>
                  </a:lnTo>
                  <a:lnTo>
                    <a:pt x="2172862" y="1825834"/>
                  </a:lnTo>
                  <a:lnTo>
                    <a:pt x="2175703" y="1825834"/>
                  </a:lnTo>
                  <a:lnTo>
                    <a:pt x="2178530" y="1825834"/>
                  </a:lnTo>
                  <a:lnTo>
                    <a:pt x="2181356" y="1825834"/>
                  </a:lnTo>
                  <a:lnTo>
                    <a:pt x="2184197" y="1825834"/>
                  </a:lnTo>
                  <a:lnTo>
                    <a:pt x="2187023" y="1825834"/>
                  </a:lnTo>
                  <a:lnTo>
                    <a:pt x="2189864" y="1825834"/>
                  </a:lnTo>
                  <a:lnTo>
                    <a:pt x="2192691" y="1825834"/>
                  </a:lnTo>
                  <a:lnTo>
                    <a:pt x="2195532" y="1825834"/>
                  </a:lnTo>
                  <a:lnTo>
                    <a:pt x="2198358" y="1825834"/>
                  </a:lnTo>
                  <a:lnTo>
                    <a:pt x="2201199" y="1825834"/>
                  </a:lnTo>
                  <a:lnTo>
                    <a:pt x="2204026" y="1825834"/>
                  </a:lnTo>
                  <a:lnTo>
                    <a:pt x="2206852" y="1825834"/>
                  </a:lnTo>
                  <a:lnTo>
                    <a:pt x="2209693" y="1825834"/>
                  </a:lnTo>
                  <a:lnTo>
                    <a:pt x="2212519" y="1825834"/>
                  </a:lnTo>
                  <a:lnTo>
                    <a:pt x="2215360" y="1825834"/>
                  </a:lnTo>
                  <a:lnTo>
                    <a:pt x="2218187" y="1825834"/>
                  </a:lnTo>
                  <a:lnTo>
                    <a:pt x="2221028" y="1825834"/>
                  </a:lnTo>
                  <a:lnTo>
                    <a:pt x="2223854" y="1825834"/>
                  </a:lnTo>
                  <a:lnTo>
                    <a:pt x="2226695" y="1825834"/>
                  </a:lnTo>
                  <a:lnTo>
                    <a:pt x="2229522" y="1825834"/>
                  </a:lnTo>
                  <a:lnTo>
                    <a:pt x="2232362" y="1825834"/>
                  </a:lnTo>
                  <a:lnTo>
                    <a:pt x="2235189" y="1825834"/>
                  </a:lnTo>
                  <a:lnTo>
                    <a:pt x="2238015" y="1825834"/>
                  </a:lnTo>
                  <a:lnTo>
                    <a:pt x="2240856" y="1825834"/>
                  </a:lnTo>
                  <a:lnTo>
                    <a:pt x="2243683" y="1825834"/>
                  </a:lnTo>
                  <a:lnTo>
                    <a:pt x="2246524" y="1825834"/>
                  </a:lnTo>
                  <a:lnTo>
                    <a:pt x="2249350" y="1825834"/>
                  </a:lnTo>
                  <a:lnTo>
                    <a:pt x="2252191" y="1825834"/>
                  </a:lnTo>
                  <a:lnTo>
                    <a:pt x="2255018" y="1825834"/>
                  </a:lnTo>
                  <a:lnTo>
                    <a:pt x="2257858" y="1825834"/>
                  </a:lnTo>
                  <a:lnTo>
                    <a:pt x="2260685" y="1825834"/>
                  </a:lnTo>
                  <a:lnTo>
                    <a:pt x="2263511" y="1825834"/>
                  </a:lnTo>
                  <a:lnTo>
                    <a:pt x="2266352" y="1825834"/>
                  </a:lnTo>
                  <a:lnTo>
                    <a:pt x="2269179" y="1825834"/>
                  </a:lnTo>
                  <a:lnTo>
                    <a:pt x="2272020" y="1825834"/>
                  </a:lnTo>
                  <a:lnTo>
                    <a:pt x="2274846" y="1825834"/>
                  </a:lnTo>
                  <a:lnTo>
                    <a:pt x="2277687" y="1825834"/>
                  </a:lnTo>
                  <a:lnTo>
                    <a:pt x="2280514" y="1825834"/>
                  </a:lnTo>
                  <a:lnTo>
                    <a:pt x="2283354" y="1825834"/>
                  </a:lnTo>
                  <a:lnTo>
                    <a:pt x="2286181" y="1825834"/>
                  </a:lnTo>
                  <a:lnTo>
                    <a:pt x="2289007" y="1825834"/>
                  </a:lnTo>
                  <a:lnTo>
                    <a:pt x="2291848" y="1825834"/>
                  </a:lnTo>
                  <a:lnTo>
                    <a:pt x="2294675" y="1825834"/>
                  </a:lnTo>
                  <a:lnTo>
                    <a:pt x="2297516" y="1825834"/>
                  </a:lnTo>
                  <a:lnTo>
                    <a:pt x="2300342" y="1825834"/>
                  </a:lnTo>
                  <a:lnTo>
                    <a:pt x="2303183" y="1825834"/>
                  </a:lnTo>
                  <a:lnTo>
                    <a:pt x="2306010" y="1825834"/>
                  </a:lnTo>
                  <a:lnTo>
                    <a:pt x="2308850" y="1825834"/>
                  </a:lnTo>
                  <a:lnTo>
                    <a:pt x="2311677" y="1825834"/>
                  </a:lnTo>
                  <a:lnTo>
                    <a:pt x="2314503" y="1825834"/>
                  </a:lnTo>
                  <a:lnTo>
                    <a:pt x="2317344" y="1825834"/>
                  </a:lnTo>
                  <a:lnTo>
                    <a:pt x="2320171" y="1825834"/>
                  </a:lnTo>
                  <a:lnTo>
                    <a:pt x="2323012" y="1825834"/>
                  </a:lnTo>
                  <a:lnTo>
                    <a:pt x="2325838" y="1825834"/>
                  </a:lnTo>
                  <a:lnTo>
                    <a:pt x="2328679" y="1825834"/>
                  </a:lnTo>
                  <a:lnTo>
                    <a:pt x="2331506" y="1825834"/>
                  </a:lnTo>
                  <a:lnTo>
                    <a:pt x="2334346" y="1825834"/>
                  </a:lnTo>
                  <a:lnTo>
                    <a:pt x="2337173" y="1825834"/>
                  </a:lnTo>
                  <a:lnTo>
                    <a:pt x="2340014" y="1825834"/>
                  </a:lnTo>
                  <a:lnTo>
                    <a:pt x="2342840" y="1825834"/>
                  </a:lnTo>
                  <a:lnTo>
                    <a:pt x="2345667" y="1825834"/>
                  </a:lnTo>
                  <a:lnTo>
                    <a:pt x="2348508" y="1825834"/>
                  </a:lnTo>
                  <a:lnTo>
                    <a:pt x="2351334" y="1825834"/>
                  </a:lnTo>
                  <a:lnTo>
                    <a:pt x="2354175" y="1825834"/>
                  </a:lnTo>
                  <a:lnTo>
                    <a:pt x="2357002" y="1825834"/>
                  </a:lnTo>
                  <a:lnTo>
                    <a:pt x="2359843" y="1825834"/>
                  </a:lnTo>
                  <a:lnTo>
                    <a:pt x="2362669" y="1825834"/>
                  </a:lnTo>
                  <a:lnTo>
                    <a:pt x="2365510" y="1825834"/>
                  </a:lnTo>
                  <a:lnTo>
                    <a:pt x="2368336" y="1825834"/>
                  </a:lnTo>
                  <a:lnTo>
                    <a:pt x="2371163" y="1825834"/>
                  </a:lnTo>
                  <a:lnTo>
                    <a:pt x="2374004" y="1825834"/>
                  </a:lnTo>
                  <a:lnTo>
                    <a:pt x="2376830" y="1825834"/>
                  </a:lnTo>
                  <a:lnTo>
                    <a:pt x="2379671" y="1825834"/>
                  </a:lnTo>
                  <a:lnTo>
                    <a:pt x="2382498" y="1825834"/>
                  </a:lnTo>
                  <a:lnTo>
                    <a:pt x="2385339" y="1825834"/>
                  </a:lnTo>
                  <a:lnTo>
                    <a:pt x="2388165" y="1825834"/>
                  </a:lnTo>
                  <a:lnTo>
                    <a:pt x="2391006" y="1825834"/>
                  </a:lnTo>
                  <a:lnTo>
                    <a:pt x="2393832" y="1825834"/>
                  </a:lnTo>
                  <a:lnTo>
                    <a:pt x="2396659" y="1825834"/>
                  </a:lnTo>
                  <a:lnTo>
                    <a:pt x="2399500" y="1825834"/>
                  </a:lnTo>
                  <a:lnTo>
                    <a:pt x="2402326" y="1825834"/>
                  </a:lnTo>
                  <a:lnTo>
                    <a:pt x="2405167" y="1825834"/>
                  </a:lnTo>
                  <a:lnTo>
                    <a:pt x="2407994" y="1825834"/>
                  </a:lnTo>
                  <a:lnTo>
                    <a:pt x="2410835" y="1825834"/>
                  </a:lnTo>
                  <a:lnTo>
                    <a:pt x="2413661" y="1825834"/>
                  </a:lnTo>
                  <a:lnTo>
                    <a:pt x="2416502" y="1825834"/>
                  </a:lnTo>
                  <a:lnTo>
                    <a:pt x="2419328" y="1825834"/>
                  </a:lnTo>
                  <a:lnTo>
                    <a:pt x="2422169" y="1825834"/>
                  </a:lnTo>
                  <a:lnTo>
                    <a:pt x="2424996" y="1825834"/>
                  </a:lnTo>
                  <a:lnTo>
                    <a:pt x="2427822" y="1825834"/>
                  </a:lnTo>
                  <a:lnTo>
                    <a:pt x="2430663" y="1825834"/>
                  </a:lnTo>
                  <a:lnTo>
                    <a:pt x="2433490" y="1825834"/>
                  </a:lnTo>
                  <a:lnTo>
                    <a:pt x="2436331" y="1825834"/>
                  </a:lnTo>
                  <a:lnTo>
                    <a:pt x="2439157" y="1825834"/>
                  </a:lnTo>
                  <a:lnTo>
                    <a:pt x="2441998" y="1825834"/>
                  </a:lnTo>
                  <a:lnTo>
                    <a:pt x="2444824" y="1825834"/>
                  </a:lnTo>
                  <a:lnTo>
                    <a:pt x="2447665" y="1825834"/>
                  </a:lnTo>
                  <a:lnTo>
                    <a:pt x="2450492" y="1825834"/>
                  </a:lnTo>
                  <a:lnTo>
                    <a:pt x="2453318" y="1825834"/>
                  </a:lnTo>
                  <a:lnTo>
                    <a:pt x="2456159" y="1825834"/>
                  </a:lnTo>
                  <a:lnTo>
                    <a:pt x="2458986" y="1825834"/>
                  </a:lnTo>
                  <a:lnTo>
                    <a:pt x="2461827" y="1825834"/>
                  </a:lnTo>
                  <a:lnTo>
                    <a:pt x="2464653" y="1825834"/>
                  </a:lnTo>
                  <a:lnTo>
                    <a:pt x="2467494" y="1825834"/>
                  </a:lnTo>
                  <a:lnTo>
                    <a:pt x="2470320" y="1825834"/>
                  </a:lnTo>
                  <a:lnTo>
                    <a:pt x="2473161" y="1825834"/>
                  </a:lnTo>
                  <a:lnTo>
                    <a:pt x="2475988" y="1825834"/>
                  </a:lnTo>
                  <a:lnTo>
                    <a:pt x="2478814" y="1825834"/>
                  </a:lnTo>
                  <a:lnTo>
                    <a:pt x="2481655" y="1825834"/>
                  </a:lnTo>
                  <a:lnTo>
                    <a:pt x="2484482" y="1825834"/>
                  </a:lnTo>
                  <a:lnTo>
                    <a:pt x="2487323" y="1825834"/>
                  </a:lnTo>
                  <a:lnTo>
                    <a:pt x="2490149" y="1825834"/>
                  </a:lnTo>
                  <a:lnTo>
                    <a:pt x="2492990" y="1825834"/>
                  </a:lnTo>
                  <a:lnTo>
                    <a:pt x="2495816" y="1825834"/>
                  </a:lnTo>
                  <a:lnTo>
                    <a:pt x="2498657" y="1825834"/>
                  </a:lnTo>
                  <a:lnTo>
                    <a:pt x="2501484" y="1825834"/>
                  </a:lnTo>
                  <a:lnTo>
                    <a:pt x="2504310" y="1825834"/>
                  </a:lnTo>
                  <a:lnTo>
                    <a:pt x="2507151" y="1825834"/>
                  </a:lnTo>
                  <a:lnTo>
                    <a:pt x="2509978" y="1825834"/>
                  </a:lnTo>
                  <a:lnTo>
                    <a:pt x="2512819" y="1825834"/>
                  </a:lnTo>
                  <a:lnTo>
                    <a:pt x="2515645" y="1825834"/>
                  </a:lnTo>
                  <a:lnTo>
                    <a:pt x="2518486" y="1825834"/>
                  </a:lnTo>
                  <a:lnTo>
                    <a:pt x="2521313" y="1825834"/>
                  </a:lnTo>
                  <a:lnTo>
                    <a:pt x="2524153" y="1825834"/>
                  </a:lnTo>
                  <a:lnTo>
                    <a:pt x="2526980" y="1825834"/>
                  </a:lnTo>
                  <a:lnTo>
                    <a:pt x="2529821" y="1825834"/>
                  </a:lnTo>
                  <a:lnTo>
                    <a:pt x="2532647" y="1825834"/>
                  </a:lnTo>
                  <a:lnTo>
                    <a:pt x="2535474" y="1825834"/>
                  </a:lnTo>
                  <a:lnTo>
                    <a:pt x="2538315" y="1825834"/>
                  </a:lnTo>
                  <a:lnTo>
                    <a:pt x="2541141" y="1825834"/>
                  </a:lnTo>
                  <a:lnTo>
                    <a:pt x="2543982" y="1825834"/>
                  </a:lnTo>
                  <a:lnTo>
                    <a:pt x="2546809" y="1825834"/>
                  </a:lnTo>
                  <a:lnTo>
                    <a:pt x="2549649" y="1825834"/>
                  </a:lnTo>
                  <a:lnTo>
                    <a:pt x="2552476" y="1825834"/>
                  </a:lnTo>
                  <a:lnTo>
                    <a:pt x="2555317" y="1825834"/>
                  </a:lnTo>
                  <a:lnTo>
                    <a:pt x="2558143" y="1825834"/>
                  </a:lnTo>
                  <a:lnTo>
                    <a:pt x="2560970" y="1825834"/>
                  </a:lnTo>
                  <a:lnTo>
                    <a:pt x="2563811" y="1825834"/>
                  </a:lnTo>
                  <a:lnTo>
                    <a:pt x="2566637" y="1825834"/>
                  </a:lnTo>
                  <a:lnTo>
                    <a:pt x="2569478" y="1825834"/>
                  </a:lnTo>
                  <a:lnTo>
                    <a:pt x="2572305" y="1825834"/>
                  </a:lnTo>
                  <a:lnTo>
                    <a:pt x="2575145" y="1825834"/>
                  </a:lnTo>
                  <a:lnTo>
                    <a:pt x="2577972" y="1825834"/>
                  </a:lnTo>
                  <a:lnTo>
                    <a:pt x="2580813" y="1825834"/>
                  </a:lnTo>
                  <a:lnTo>
                    <a:pt x="2583639" y="1825834"/>
                  </a:lnTo>
                  <a:lnTo>
                    <a:pt x="2586466" y="1825834"/>
                  </a:lnTo>
                  <a:lnTo>
                    <a:pt x="2589307" y="1825834"/>
                  </a:lnTo>
                  <a:lnTo>
                    <a:pt x="2592133" y="1825834"/>
                  </a:lnTo>
                  <a:lnTo>
                    <a:pt x="2594974" y="1825834"/>
                  </a:lnTo>
                  <a:lnTo>
                    <a:pt x="2597801" y="1825834"/>
                  </a:lnTo>
                  <a:lnTo>
                    <a:pt x="2600641" y="1825834"/>
                  </a:lnTo>
                  <a:lnTo>
                    <a:pt x="2603468" y="1825834"/>
                  </a:lnTo>
                  <a:lnTo>
                    <a:pt x="2606309" y="1825834"/>
                  </a:lnTo>
                  <a:lnTo>
                    <a:pt x="2609135" y="1825834"/>
                  </a:lnTo>
                  <a:lnTo>
                    <a:pt x="2611976" y="1825834"/>
                  </a:lnTo>
                  <a:lnTo>
                    <a:pt x="2614803" y="1825834"/>
                  </a:lnTo>
                  <a:lnTo>
                    <a:pt x="2617629" y="1825834"/>
                  </a:lnTo>
                  <a:lnTo>
                    <a:pt x="2620470" y="1825834"/>
                  </a:lnTo>
                  <a:lnTo>
                    <a:pt x="2623297" y="1825834"/>
                  </a:lnTo>
                  <a:lnTo>
                    <a:pt x="2626137" y="1825834"/>
                  </a:lnTo>
                  <a:lnTo>
                    <a:pt x="2628964" y="1825834"/>
                  </a:lnTo>
                  <a:lnTo>
                    <a:pt x="2631805" y="1825834"/>
                  </a:lnTo>
                  <a:lnTo>
                    <a:pt x="2634631" y="1825834"/>
                  </a:lnTo>
                  <a:lnTo>
                    <a:pt x="2637472" y="1825834"/>
                  </a:lnTo>
                  <a:lnTo>
                    <a:pt x="2640299" y="1825834"/>
                  </a:lnTo>
                  <a:lnTo>
                    <a:pt x="2643125" y="1825834"/>
                  </a:lnTo>
                  <a:lnTo>
                    <a:pt x="2645966" y="1825834"/>
                  </a:lnTo>
                  <a:lnTo>
                    <a:pt x="2648793" y="1825834"/>
                  </a:lnTo>
                  <a:lnTo>
                    <a:pt x="2651633" y="1825834"/>
                  </a:lnTo>
                  <a:lnTo>
                    <a:pt x="2654460" y="1825834"/>
                  </a:lnTo>
                  <a:lnTo>
                    <a:pt x="2657301" y="1825834"/>
                  </a:lnTo>
                  <a:lnTo>
                    <a:pt x="2660127" y="1825834"/>
                  </a:lnTo>
                  <a:lnTo>
                    <a:pt x="2662968" y="1825834"/>
                  </a:lnTo>
                  <a:lnTo>
                    <a:pt x="2665795" y="1825834"/>
                  </a:lnTo>
                  <a:lnTo>
                    <a:pt x="2668621" y="1825834"/>
                  </a:lnTo>
                  <a:lnTo>
                    <a:pt x="2671462" y="1825834"/>
                  </a:lnTo>
                  <a:lnTo>
                    <a:pt x="2674289" y="1825834"/>
                  </a:lnTo>
                  <a:lnTo>
                    <a:pt x="2677130" y="1825834"/>
                  </a:lnTo>
                  <a:lnTo>
                    <a:pt x="2679956" y="1825834"/>
                  </a:lnTo>
                  <a:lnTo>
                    <a:pt x="2682797" y="1825834"/>
                  </a:lnTo>
                  <a:lnTo>
                    <a:pt x="2685623" y="1825834"/>
                  </a:lnTo>
                  <a:lnTo>
                    <a:pt x="2688464" y="1825834"/>
                  </a:lnTo>
                  <a:lnTo>
                    <a:pt x="2691291" y="1825834"/>
                  </a:lnTo>
                  <a:lnTo>
                    <a:pt x="2694117" y="1825834"/>
                  </a:lnTo>
                  <a:lnTo>
                    <a:pt x="2696958" y="1825834"/>
                  </a:lnTo>
                  <a:lnTo>
                    <a:pt x="2699785" y="1825834"/>
                  </a:lnTo>
                  <a:lnTo>
                    <a:pt x="2702626" y="1825834"/>
                  </a:lnTo>
                  <a:lnTo>
                    <a:pt x="2705452" y="1825834"/>
                  </a:lnTo>
                  <a:lnTo>
                    <a:pt x="2708293" y="1825834"/>
                  </a:lnTo>
                  <a:lnTo>
                    <a:pt x="2711119" y="1825834"/>
                  </a:lnTo>
                  <a:lnTo>
                    <a:pt x="2713960" y="1825834"/>
                  </a:lnTo>
                  <a:lnTo>
                    <a:pt x="2716787" y="1825834"/>
                  </a:lnTo>
                  <a:lnTo>
                    <a:pt x="2719628" y="1825834"/>
                  </a:lnTo>
                  <a:lnTo>
                    <a:pt x="2722454" y="1825834"/>
                  </a:lnTo>
                  <a:lnTo>
                    <a:pt x="2725281" y="1825834"/>
                  </a:lnTo>
                  <a:lnTo>
                    <a:pt x="2728122" y="1825834"/>
                  </a:lnTo>
                  <a:lnTo>
                    <a:pt x="2730948" y="1825834"/>
                  </a:lnTo>
                  <a:lnTo>
                    <a:pt x="2733789" y="1825834"/>
                  </a:lnTo>
                  <a:lnTo>
                    <a:pt x="2736615" y="1825834"/>
                  </a:lnTo>
                  <a:lnTo>
                    <a:pt x="2739456" y="1825834"/>
                  </a:lnTo>
                  <a:lnTo>
                    <a:pt x="2742283" y="1825834"/>
                  </a:lnTo>
                  <a:lnTo>
                    <a:pt x="2745124" y="1825834"/>
                  </a:lnTo>
                  <a:lnTo>
                    <a:pt x="2747950" y="1825834"/>
                  </a:lnTo>
                  <a:lnTo>
                    <a:pt x="2750777" y="1825834"/>
                  </a:lnTo>
                  <a:lnTo>
                    <a:pt x="2753618" y="1825834"/>
                  </a:lnTo>
                  <a:lnTo>
                    <a:pt x="2756444" y="1825834"/>
                  </a:lnTo>
                  <a:lnTo>
                    <a:pt x="2759285" y="1825834"/>
                  </a:lnTo>
                  <a:lnTo>
                    <a:pt x="2762111" y="1825834"/>
                  </a:lnTo>
                  <a:lnTo>
                    <a:pt x="2764952" y="1825834"/>
                  </a:lnTo>
                  <a:lnTo>
                    <a:pt x="2767779" y="1825834"/>
                  </a:lnTo>
                  <a:lnTo>
                    <a:pt x="2770620" y="1825834"/>
                  </a:lnTo>
                  <a:lnTo>
                    <a:pt x="2773446" y="1825834"/>
                  </a:lnTo>
                  <a:lnTo>
                    <a:pt x="2776273" y="1825834"/>
                  </a:lnTo>
                  <a:lnTo>
                    <a:pt x="2779114" y="1825834"/>
                  </a:lnTo>
                  <a:lnTo>
                    <a:pt x="2781940" y="1825834"/>
                  </a:lnTo>
                  <a:lnTo>
                    <a:pt x="2784781" y="1825834"/>
                  </a:lnTo>
                  <a:lnTo>
                    <a:pt x="2787607" y="1825834"/>
                  </a:lnTo>
                  <a:lnTo>
                    <a:pt x="2790448" y="1825834"/>
                  </a:lnTo>
                  <a:lnTo>
                    <a:pt x="2793275" y="1825834"/>
                  </a:lnTo>
                  <a:lnTo>
                    <a:pt x="2796116" y="1825834"/>
                  </a:lnTo>
                  <a:lnTo>
                    <a:pt x="2798942" y="1825834"/>
                  </a:lnTo>
                  <a:lnTo>
                    <a:pt x="2801783" y="1825834"/>
                  </a:lnTo>
                  <a:lnTo>
                    <a:pt x="2804610" y="1825834"/>
                  </a:lnTo>
                  <a:lnTo>
                    <a:pt x="2807436" y="1825834"/>
                  </a:lnTo>
                  <a:lnTo>
                    <a:pt x="2810277" y="1825834"/>
                  </a:lnTo>
                  <a:lnTo>
                    <a:pt x="2813103" y="1825834"/>
                  </a:lnTo>
                  <a:lnTo>
                    <a:pt x="2815944" y="1825834"/>
                  </a:lnTo>
                  <a:lnTo>
                    <a:pt x="2818771" y="1825834"/>
                  </a:lnTo>
                  <a:lnTo>
                    <a:pt x="2821612" y="1825834"/>
                  </a:lnTo>
                  <a:lnTo>
                    <a:pt x="2824438" y="1825834"/>
                  </a:lnTo>
                  <a:lnTo>
                    <a:pt x="2827279" y="1825834"/>
                  </a:lnTo>
                  <a:lnTo>
                    <a:pt x="2830106" y="1825834"/>
                  </a:lnTo>
                  <a:lnTo>
                    <a:pt x="2830106" y="1825222"/>
                  </a:lnTo>
                  <a:lnTo>
                    <a:pt x="2827279" y="1825207"/>
                  </a:lnTo>
                  <a:lnTo>
                    <a:pt x="2824438" y="1825193"/>
                  </a:lnTo>
                  <a:lnTo>
                    <a:pt x="2821612" y="1825178"/>
                  </a:lnTo>
                  <a:lnTo>
                    <a:pt x="2818771" y="1825164"/>
                  </a:lnTo>
                  <a:lnTo>
                    <a:pt x="2815944" y="1825149"/>
                  </a:lnTo>
                  <a:lnTo>
                    <a:pt x="2813103" y="1825120"/>
                  </a:lnTo>
                  <a:lnTo>
                    <a:pt x="2810277" y="1825106"/>
                  </a:lnTo>
                  <a:lnTo>
                    <a:pt x="2807436" y="1825091"/>
                  </a:lnTo>
                  <a:lnTo>
                    <a:pt x="2804610" y="1825076"/>
                  </a:lnTo>
                  <a:lnTo>
                    <a:pt x="2801783" y="1825062"/>
                  </a:lnTo>
                  <a:lnTo>
                    <a:pt x="2798942" y="1825033"/>
                  </a:lnTo>
                  <a:lnTo>
                    <a:pt x="2796116" y="1825018"/>
                  </a:lnTo>
                  <a:lnTo>
                    <a:pt x="2793275" y="1825003"/>
                  </a:lnTo>
                  <a:lnTo>
                    <a:pt x="2790448" y="1824974"/>
                  </a:lnTo>
                  <a:lnTo>
                    <a:pt x="2787607" y="1824960"/>
                  </a:lnTo>
                  <a:lnTo>
                    <a:pt x="2784781" y="1824931"/>
                  </a:lnTo>
                  <a:lnTo>
                    <a:pt x="2781940" y="1824916"/>
                  </a:lnTo>
                  <a:lnTo>
                    <a:pt x="2779114" y="1824887"/>
                  </a:lnTo>
                  <a:lnTo>
                    <a:pt x="2776273" y="1824872"/>
                  </a:lnTo>
                  <a:lnTo>
                    <a:pt x="2773446" y="1824843"/>
                  </a:lnTo>
                  <a:lnTo>
                    <a:pt x="2770620" y="1824829"/>
                  </a:lnTo>
                  <a:lnTo>
                    <a:pt x="2767779" y="1824799"/>
                  </a:lnTo>
                  <a:lnTo>
                    <a:pt x="2764952" y="1824770"/>
                  </a:lnTo>
                  <a:lnTo>
                    <a:pt x="2762111" y="1824756"/>
                  </a:lnTo>
                  <a:lnTo>
                    <a:pt x="2759285" y="1824727"/>
                  </a:lnTo>
                  <a:lnTo>
                    <a:pt x="2756444" y="1824698"/>
                  </a:lnTo>
                  <a:lnTo>
                    <a:pt x="2753618" y="1824668"/>
                  </a:lnTo>
                  <a:lnTo>
                    <a:pt x="2750777" y="1824654"/>
                  </a:lnTo>
                  <a:lnTo>
                    <a:pt x="2747950" y="1824625"/>
                  </a:lnTo>
                  <a:lnTo>
                    <a:pt x="2745124" y="1824595"/>
                  </a:lnTo>
                  <a:lnTo>
                    <a:pt x="2742283" y="1824566"/>
                  </a:lnTo>
                  <a:lnTo>
                    <a:pt x="2739456" y="1824537"/>
                  </a:lnTo>
                  <a:lnTo>
                    <a:pt x="2736615" y="1824508"/>
                  </a:lnTo>
                  <a:lnTo>
                    <a:pt x="2733789" y="1824464"/>
                  </a:lnTo>
                  <a:lnTo>
                    <a:pt x="2730948" y="1824435"/>
                  </a:lnTo>
                  <a:lnTo>
                    <a:pt x="2728122" y="1824406"/>
                  </a:lnTo>
                  <a:lnTo>
                    <a:pt x="2725281" y="1824377"/>
                  </a:lnTo>
                  <a:lnTo>
                    <a:pt x="2722454" y="1824348"/>
                  </a:lnTo>
                  <a:lnTo>
                    <a:pt x="2719628" y="1824304"/>
                  </a:lnTo>
                  <a:lnTo>
                    <a:pt x="2716787" y="1824275"/>
                  </a:lnTo>
                  <a:lnTo>
                    <a:pt x="2713960" y="1824231"/>
                  </a:lnTo>
                  <a:lnTo>
                    <a:pt x="2711119" y="1824202"/>
                  </a:lnTo>
                  <a:lnTo>
                    <a:pt x="2708293" y="1824159"/>
                  </a:lnTo>
                  <a:lnTo>
                    <a:pt x="2705452" y="1824129"/>
                  </a:lnTo>
                  <a:lnTo>
                    <a:pt x="2702626" y="1824086"/>
                  </a:lnTo>
                  <a:lnTo>
                    <a:pt x="2699785" y="1824042"/>
                  </a:lnTo>
                  <a:lnTo>
                    <a:pt x="2696958" y="1824013"/>
                  </a:lnTo>
                  <a:lnTo>
                    <a:pt x="2694117" y="1823969"/>
                  </a:lnTo>
                  <a:lnTo>
                    <a:pt x="2691291" y="1823925"/>
                  </a:lnTo>
                  <a:lnTo>
                    <a:pt x="2688464" y="1823882"/>
                  </a:lnTo>
                  <a:lnTo>
                    <a:pt x="2685623" y="1823838"/>
                  </a:lnTo>
                  <a:lnTo>
                    <a:pt x="2682797" y="1823794"/>
                  </a:lnTo>
                  <a:lnTo>
                    <a:pt x="2679956" y="1823751"/>
                  </a:lnTo>
                  <a:lnTo>
                    <a:pt x="2677130" y="1823692"/>
                  </a:lnTo>
                  <a:lnTo>
                    <a:pt x="2674289" y="1823649"/>
                  </a:lnTo>
                  <a:lnTo>
                    <a:pt x="2671462" y="1823605"/>
                  </a:lnTo>
                  <a:lnTo>
                    <a:pt x="2668621" y="1823547"/>
                  </a:lnTo>
                  <a:lnTo>
                    <a:pt x="2665795" y="1823503"/>
                  </a:lnTo>
                  <a:lnTo>
                    <a:pt x="2662968" y="1823445"/>
                  </a:lnTo>
                  <a:lnTo>
                    <a:pt x="2660127" y="1823401"/>
                  </a:lnTo>
                  <a:lnTo>
                    <a:pt x="2657301" y="1823343"/>
                  </a:lnTo>
                  <a:lnTo>
                    <a:pt x="2654460" y="1823284"/>
                  </a:lnTo>
                  <a:lnTo>
                    <a:pt x="2651633" y="1823226"/>
                  </a:lnTo>
                  <a:lnTo>
                    <a:pt x="2648793" y="1823168"/>
                  </a:lnTo>
                  <a:lnTo>
                    <a:pt x="2645966" y="1823109"/>
                  </a:lnTo>
                  <a:lnTo>
                    <a:pt x="2643125" y="1823051"/>
                  </a:lnTo>
                  <a:lnTo>
                    <a:pt x="2640299" y="1822993"/>
                  </a:lnTo>
                  <a:lnTo>
                    <a:pt x="2637472" y="1822935"/>
                  </a:lnTo>
                  <a:lnTo>
                    <a:pt x="2634631" y="1822862"/>
                  </a:lnTo>
                  <a:lnTo>
                    <a:pt x="2631805" y="1822804"/>
                  </a:lnTo>
                  <a:lnTo>
                    <a:pt x="2628964" y="1822745"/>
                  </a:lnTo>
                  <a:lnTo>
                    <a:pt x="2626137" y="1822672"/>
                  </a:lnTo>
                  <a:lnTo>
                    <a:pt x="2623297" y="1822600"/>
                  </a:lnTo>
                  <a:lnTo>
                    <a:pt x="2620470" y="1822527"/>
                  </a:lnTo>
                  <a:lnTo>
                    <a:pt x="2617629" y="1822468"/>
                  </a:lnTo>
                  <a:lnTo>
                    <a:pt x="2614803" y="1822396"/>
                  </a:lnTo>
                  <a:lnTo>
                    <a:pt x="2611976" y="1822308"/>
                  </a:lnTo>
                  <a:lnTo>
                    <a:pt x="2609135" y="1822235"/>
                  </a:lnTo>
                  <a:lnTo>
                    <a:pt x="2606309" y="1822163"/>
                  </a:lnTo>
                  <a:lnTo>
                    <a:pt x="2603468" y="1822090"/>
                  </a:lnTo>
                  <a:lnTo>
                    <a:pt x="2600641" y="1822002"/>
                  </a:lnTo>
                  <a:lnTo>
                    <a:pt x="2597801" y="1821915"/>
                  </a:lnTo>
                  <a:lnTo>
                    <a:pt x="2594974" y="1821842"/>
                  </a:lnTo>
                  <a:lnTo>
                    <a:pt x="2592133" y="1821755"/>
                  </a:lnTo>
                  <a:lnTo>
                    <a:pt x="2589307" y="1821667"/>
                  </a:lnTo>
                  <a:lnTo>
                    <a:pt x="2586466" y="1821580"/>
                  </a:lnTo>
                  <a:lnTo>
                    <a:pt x="2583639" y="1821492"/>
                  </a:lnTo>
                  <a:lnTo>
                    <a:pt x="2580813" y="1821390"/>
                  </a:lnTo>
                  <a:lnTo>
                    <a:pt x="2577972" y="1821303"/>
                  </a:lnTo>
                  <a:lnTo>
                    <a:pt x="2575145" y="1821201"/>
                  </a:lnTo>
                  <a:lnTo>
                    <a:pt x="2572305" y="1821113"/>
                  </a:lnTo>
                  <a:lnTo>
                    <a:pt x="2569478" y="1821012"/>
                  </a:lnTo>
                  <a:lnTo>
                    <a:pt x="2566637" y="1820910"/>
                  </a:lnTo>
                  <a:lnTo>
                    <a:pt x="2563811" y="1820808"/>
                  </a:lnTo>
                  <a:lnTo>
                    <a:pt x="2560970" y="1820706"/>
                  </a:lnTo>
                  <a:lnTo>
                    <a:pt x="2558143" y="1820589"/>
                  </a:lnTo>
                  <a:lnTo>
                    <a:pt x="2555317" y="1820487"/>
                  </a:lnTo>
                  <a:lnTo>
                    <a:pt x="2552476" y="1820371"/>
                  </a:lnTo>
                  <a:lnTo>
                    <a:pt x="2549649" y="1820268"/>
                  </a:lnTo>
                  <a:lnTo>
                    <a:pt x="2546809" y="1820152"/>
                  </a:lnTo>
                  <a:lnTo>
                    <a:pt x="2543982" y="1820035"/>
                  </a:lnTo>
                  <a:lnTo>
                    <a:pt x="2541141" y="1819919"/>
                  </a:lnTo>
                  <a:lnTo>
                    <a:pt x="2538315" y="1819788"/>
                  </a:lnTo>
                  <a:lnTo>
                    <a:pt x="2535474" y="1819671"/>
                  </a:lnTo>
                  <a:lnTo>
                    <a:pt x="2532647" y="1819540"/>
                  </a:lnTo>
                  <a:lnTo>
                    <a:pt x="2529821" y="1819409"/>
                  </a:lnTo>
                  <a:lnTo>
                    <a:pt x="2526980" y="1819278"/>
                  </a:lnTo>
                  <a:lnTo>
                    <a:pt x="2524153" y="1819147"/>
                  </a:lnTo>
                  <a:lnTo>
                    <a:pt x="2521313" y="1819016"/>
                  </a:lnTo>
                  <a:lnTo>
                    <a:pt x="2518486" y="1818870"/>
                  </a:lnTo>
                  <a:lnTo>
                    <a:pt x="2515645" y="1818724"/>
                  </a:lnTo>
                  <a:lnTo>
                    <a:pt x="2512819" y="1818593"/>
                  </a:lnTo>
                  <a:lnTo>
                    <a:pt x="2509978" y="1818447"/>
                  </a:lnTo>
                  <a:lnTo>
                    <a:pt x="2507151" y="1818287"/>
                  </a:lnTo>
                  <a:lnTo>
                    <a:pt x="2504310" y="1818141"/>
                  </a:lnTo>
                  <a:lnTo>
                    <a:pt x="2501484" y="1817981"/>
                  </a:lnTo>
                  <a:lnTo>
                    <a:pt x="2498657" y="1817835"/>
                  </a:lnTo>
                  <a:lnTo>
                    <a:pt x="2495816" y="1817675"/>
                  </a:lnTo>
                  <a:lnTo>
                    <a:pt x="2492990" y="1817500"/>
                  </a:lnTo>
                  <a:lnTo>
                    <a:pt x="2490149" y="1817340"/>
                  </a:lnTo>
                  <a:lnTo>
                    <a:pt x="2487323" y="1817165"/>
                  </a:lnTo>
                  <a:lnTo>
                    <a:pt x="2484482" y="1817005"/>
                  </a:lnTo>
                  <a:lnTo>
                    <a:pt x="2481655" y="1816830"/>
                  </a:lnTo>
                  <a:lnTo>
                    <a:pt x="2478814" y="1816641"/>
                  </a:lnTo>
                  <a:lnTo>
                    <a:pt x="2475988" y="1816466"/>
                  </a:lnTo>
                  <a:lnTo>
                    <a:pt x="2473161" y="1816277"/>
                  </a:lnTo>
                  <a:lnTo>
                    <a:pt x="2470320" y="1816087"/>
                  </a:lnTo>
                  <a:lnTo>
                    <a:pt x="2467494" y="1815898"/>
                  </a:lnTo>
                  <a:lnTo>
                    <a:pt x="2464653" y="1815708"/>
                  </a:lnTo>
                  <a:lnTo>
                    <a:pt x="2461827" y="1815504"/>
                  </a:lnTo>
                  <a:lnTo>
                    <a:pt x="2458986" y="1815300"/>
                  </a:lnTo>
                  <a:lnTo>
                    <a:pt x="2456159" y="1815096"/>
                  </a:lnTo>
                  <a:lnTo>
                    <a:pt x="2453318" y="1814893"/>
                  </a:lnTo>
                  <a:lnTo>
                    <a:pt x="2450492" y="1814689"/>
                  </a:lnTo>
                  <a:lnTo>
                    <a:pt x="2447665" y="1814470"/>
                  </a:lnTo>
                  <a:lnTo>
                    <a:pt x="2444824" y="1814251"/>
                  </a:lnTo>
                  <a:lnTo>
                    <a:pt x="2441998" y="1814018"/>
                  </a:lnTo>
                  <a:lnTo>
                    <a:pt x="2439157" y="1813800"/>
                  </a:lnTo>
                  <a:lnTo>
                    <a:pt x="2436331" y="1813567"/>
                  </a:lnTo>
                  <a:lnTo>
                    <a:pt x="2433490" y="1813334"/>
                  </a:lnTo>
                  <a:lnTo>
                    <a:pt x="2430663" y="1813086"/>
                  </a:lnTo>
                  <a:lnTo>
                    <a:pt x="2427822" y="1812853"/>
                  </a:lnTo>
                  <a:lnTo>
                    <a:pt x="2424996" y="1812605"/>
                  </a:lnTo>
                  <a:lnTo>
                    <a:pt x="2422169" y="1812343"/>
                  </a:lnTo>
                  <a:lnTo>
                    <a:pt x="2419328" y="1812095"/>
                  </a:lnTo>
                  <a:lnTo>
                    <a:pt x="2416502" y="1811833"/>
                  </a:lnTo>
                  <a:lnTo>
                    <a:pt x="2413661" y="1811571"/>
                  </a:lnTo>
                  <a:lnTo>
                    <a:pt x="2410835" y="1811294"/>
                  </a:lnTo>
                  <a:lnTo>
                    <a:pt x="2407994" y="1811017"/>
                  </a:lnTo>
                  <a:lnTo>
                    <a:pt x="2405167" y="1810740"/>
                  </a:lnTo>
                  <a:lnTo>
                    <a:pt x="2402326" y="1810463"/>
                  </a:lnTo>
                  <a:lnTo>
                    <a:pt x="2399500" y="1810172"/>
                  </a:lnTo>
                  <a:lnTo>
                    <a:pt x="2396659" y="1809881"/>
                  </a:lnTo>
                  <a:lnTo>
                    <a:pt x="2393832" y="1809575"/>
                  </a:lnTo>
                  <a:lnTo>
                    <a:pt x="2391006" y="1809283"/>
                  </a:lnTo>
                  <a:lnTo>
                    <a:pt x="2388165" y="1808963"/>
                  </a:lnTo>
                  <a:lnTo>
                    <a:pt x="2385339" y="1808657"/>
                  </a:lnTo>
                  <a:lnTo>
                    <a:pt x="2382498" y="1808336"/>
                  </a:lnTo>
                  <a:lnTo>
                    <a:pt x="2379671" y="1808016"/>
                  </a:lnTo>
                  <a:lnTo>
                    <a:pt x="2376830" y="1807681"/>
                  </a:lnTo>
                  <a:lnTo>
                    <a:pt x="2374004" y="1807346"/>
                  </a:lnTo>
                  <a:lnTo>
                    <a:pt x="2371163" y="1807011"/>
                  </a:lnTo>
                  <a:lnTo>
                    <a:pt x="2368336" y="1806661"/>
                  </a:lnTo>
                  <a:lnTo>
                    <a:pt x="2365510" y="1806311"/>
                  </a:lnTo>
                  <a:lnTo>
                    <a:pt x="2362669" y="1805962"/>
                  </a:lnTo>
                  <a:lnTo>
                    <a:pt x="2359843" y="1805597"/>
                  </a:lnTo>
                  <a:lnTo>
                    <a:pt x="2357002" y="1805233"/>
                  </a:lnTo>
                  <a:lnTo>
                    <a:pt x="2354175" y="1804854"/>
                  </a:lnTo>
                  <a:lnTo>
                    <a:pt x="2351334" y="1804476"/>
                  </a:lnTo>
                  <a:lnTo>
                    <a:pt x="2348508" y="1804097"/>
                  </a:lnTo>
                  <a:lnTo>
                    <a:pt x="2345667" y="1803703"/>
                  </a:lnTo>
                  <a:lnTo>
                    <a:pt x="2342840" y="1803295"/>
                  </a:lnTo>
                  <a:lnTo>
                    <a:pt x="2340014" y="1802902"/>
                  </a:lnTo>
                  <a:lnTo>
                    <a:pt x="2337173" y="1802480"/>
                  </a:lnTo>
                  <a:lnTo>
                    <a:pt x="2334346" y="1802072"/>
                  </a:lnTo>
                  <a:lnTo>
                    <a:pt x="2331506" y="1801634"/>
                  </a:lnTo>
                  <a:lnTo>
                    <a:pt x="2328679" y="1801212"/>
                  </a:lnTo>
                  <a:lnTo>
                    <a:pt x="2325838" y="1800775"/>
                  </a:lnTo>
                  <a:lnTo>
                    <a:pt x="2323012" y="1800323"/>
                  </a:lnTo>
                  <a:lnTo>
                    <a:pt x="2320171" y="1799872"/>
                  </a:lnTo>
                  <a:lnTo>
                    <a:pt x="2317344" y="1799420"/>
                  </a:lnTo>
                  <a:lnTo>
                    <a:pt x="2314503" y="1798954"/>
                  </a:lnTo>
                  <a:lnTo>
                    <a:pt x="2311677" y="1798473"/>
                  </a:lnTo>
                  <a:lnTo>
                    <a:pt x="2308850" y="1797992"/>
                  </a:lnTo>
                  <a:lnTo>
                    <a:pt x="2306010" y="1797511"/>
                  </a:lnTo>
                  <a:lnTo>
                    <a:pt x="2303183" y="1797016"/>
                  </a:lnTo>
                  <a:lnTo>
                    <a:pt x="2300342" y="1796506"/>
                  </a:lnTo>
                  <a:lnTo>
                    <a:pt x="2297516" y="1795996"/>
                  </a:lnTo>
                  <a:lnTo>
                    <a:pt x="2294675" y="1795486"/>
                  </a:lnTo>
                  <a:lnTo>
                    <a:pt x="2291848" y="1794962"/>
                  </a:lnTo>
                  <a:lnTo>
                    <a:pt x="2289007" y="1794423"/>
                  </a:lnTo>
                  <a:lnTo>
                    <a:pt x="2286181" y="1793884"/>
                  </a:lnTo>
                  <a:lnTo>
                    <a:pt x="2283354" y="1793330"/>
                  </a:lnTo>
                  <a:lnTo>
                    <a:pt x="2280514" y="1792777"/>
                  </a:lnTo>
                  <a:lnTo>
                    <a:pt x="2277687" y="1792208"/>
                  </a:lnTo>
                  <a:lnTo>
                    <a:pt x="2274846" y="1791625"/>
                  </a:lnTo>
                  <a:lnTo>
                    <a:pt x="2272020" y="1791043"/>
                  </a:lnTo>
                  <a:lnTo>
                    <a:pt x="2269179" y="1790445"/>
                  </a:lnTo>
                  <a:lnTo>
                    <a:pt x="2266352" y="1789848"/>
                  </a:lnTo>
                  <a:lnTo>
                    <a:pt x="2263511" y="1789236"/>
                  </a:lnTo>
                  <a:lnTo>
                    <a:pt x="2260685" y="1788624"/>
                  </a:lnTo>
                  <a:lnTo>
                    <a:pt x="2257858" y="1787983"/>
                  </a:lnTo>
                  <a:lnTo>
                    <a:pt x="2255018" y="1787357"/>
                  </a:lnTo>
                  <a:lnTo>
                    <a:pt x="2252191" y="1786701"/>
                  </a:lnTo>
                  <a:lnTo>
                    <a:pt x="2249350" y="1786046"/>
                  </a:lnTo>
                  <a:lnTo>
                    <a:pt x="2246524" y="1785375"/>
                  </a:lnTo>
                  <a:lnTo>
                    <a:pt x="2243683" y="1784705"/>
                  </a:lnTo>
                  <a:lnTo>
                    <a:pt x="2240856" y="1784020"/>
                  </a:lnTo>
                  <a:lnTo>
                    <a:pt x="2238015" y="1783321"/>
                  </a:lnTo>
                  <a:lnTo>
                    <a:pt x="2235189" y="1782622"/>
                  </a:lnTo>
                  <a:lnTo>
                    <a:pt x="2232362" y="1781908"/>
                  </a:lnTo>
                  <a:lnTo>
                    <a:pt x="2229522" y="1781180"/>
                  </a:lnTo>
                  <a:lnTo>
                    <a:pt x="2226695" y="1780436"/>
                  </a:lnTo>
                  <a:lnTo>
                    <a:pt x="2223854" y="1779693"/>
                  </a:lnTo>
                  <a:lnTo>
                    <a:pt x="2221028" y="1778936"/>
                  </a:lnTo>
                  <a:lnTo>
                    <a:pt x="2218187" y="1778164"/>
                  </a:lnTo>
                  <a:lnTo>
                    <a:pt x="2215360" y="1777392"/>
                  </a:lnTo>
                  <a:lnTo>
                    <a:pt x="2212519" y="1776590"/>
                  </a:lnTo>
                  <a:lnTo>
                    <a:pt x="2209693" y="1775789"/>
                  </a:lnTo>
                  <a:lnTo>
                    <a:pt x="2206852" y="1774988"/>
                  </a:lnTo>
                  <a:lnTo>
                    <a:pt x="2204026" y="1774157"/>
                  </a:lnTo>
                  <a:lnTo>
                    <a:pt x="2201199" y="1773327"/>
                  </a:lnTo>
                  <a:lnTo>
                    <a:pt x="2198358" y="1772482"/>
                  </a:lnTo>
                  <a:lnTo>
                    <a:pt x="2195532" y="1771622"/>
                  </a:lnTo>
                  <a:lnTo>
                    <a:pt x="2192691" y="1770748"/>
                  </a:lnTo>
                  <a:lnTo>
                    <a:pt x="2189864" y="1769859"/>
                  </a:lnTo>
                  <a:lnTo>
                    <a:pt x="2187023" y="1768971"/>
                  </a:lnTo>
                  <a:lnTo>
                    <a:pt x="2184197" y="1768067"/>
                  </a:lnTo>
                  <a:lnTo>
                    <a:pt x="2181356" y="1767149"/>
                  </a:lnTo>
                  <a:lnTo>
                    <a:pt x="2178530" y="1766217"/>
                  </a:lnTo>
                  <a:lnTo>
                    <a:pt x="2175703" y="1765270"/>
                  </a:lnTo>
                  <a:lnTo>
                    <a:pt x="2172862" y="1764308"/>
                  </a:lnTo>
                  <a:lnTo>
                    <a:pt x="2170036" y="1763347"/>
                  </a:lnTo>
                  <a:lnTo>
                    <a:pt x="2167195" y="1762356"/>
                  </a:lnTo>
                  <a:lnTo>
                    <a:pt x="2164368" y="1761366"/>
                  </a:lnTo>
                  <a:lnTo>
                    <a:pt x="2161527" y="1760360"/>
                  </a:lnTo>
                  <a:lnTo>
                    <a:pt x="2158701" y="1759326"/>
                  </a:lnTo>
                  <a:lnTo>
                    <a:pt x="2155860" y="1758291"/>
                  </a:lnTo>
                  <a:lnTo>
                    <a:pt x="2153033" y="1757242"/>
                  </a:lnTo>
                  <a:lnTo>
                    <a:pt x="2150207" y="1756179"/>
                  </a:lnTo>
                  <a:lnTo>
                    <a:pt x="2147366" y="1755101"/>
                  </a:lnTo>
                  <a:lnTo>
                    <a:pt x="2144540" y="1754008"/>
                  </a:lnTo>
                  <a:lnTo>
                    <a:pt x="2141699" y="1752915"/>
                  </a:lnTo>
                  <a:lnTo>
                    <a:pt x="2138872" y="1751793"/>
                  </a:lnTo>
                  <a:lnTo>
                    <a:pt x="2136031" y="1750657"/>
                  </a:lnTo>
                  <a:lnTo>
                    <a:pt x="2133205" y="1749506"/>
                  </a:lnTo>
                  <a:lnTo>
                    <a:pt x="2130364" y="1748341"/>
                  </a:lnTo>
                  <a:lnTo>
                    <a:pt x="2127537" y="1747161"/>
                  </a:lnTo>
                  <a:lnTo>
                    <a:pt x="2124711" y="1745966"/>
                  </a:lnTo>
                  <a:lnTo>
                    <a:pt x="2121870" y="1744757"/>
                  </a:lnTo>
                  <a:lnTo>
                    <a:pt x="2119044" y="1743533"/>
                  </a:lnTo>
                  <a:lnTo>
                    <a:pt x="2116203" y="1742294"/>
                  </a:lnTo>
                  <a:lnTo>
                    <a:pt x="2113376" y="1741041"/>
                  </a:lnTo>
                  <a:lnTo>
                    <a:pt x="2110535" y="1739774"/>
                  </a:lnTo>
                  <a:lnTo>
                    <a:pt x="2107709" y="1738477"/>
                  </a:lnTo>
                  <a:lnTo>
                    <a:pt x="2104868" y="1737181"/>
                  </a:lnTo>
                  <a:lnTo>
                    <a:pt x="2102041" y="1735855"/>
                  </a:lnTo>
                  <a:lnTo>
                    <a:pt x="2099201" y="1734529"/>
                  </a:lnTo>
                  <a:lnTo>
                    <a:pt x="2096374" y="1733174"/>
                  </a:lnTo>
                  <a:lnTo>
                    <a:pt x="2093548" y="1731805"/>
                  </a:lnTo>
                  <a:lnTo>
                    <a:pt x="2090707" y="1730420"/>
                  </a:lnTo>
                  <a:lnTo>
                    <a:pt x="2087880" y="1729007"/>
                  </a:lnTo>
                  <a:lnTo>
                    <a:pt x="2085039" y="1727594"/>
                  </a:lnTo>
                  <a:lnTo>
                    <a:pt x="2082213" y="1726152"/>
                  </a:lnTo>
                  <a:lnTo>
                    <a:pt x="2079372" y="1724709"/>
                  </a:lnTo>
                  <a:lnTo>
                    <a:pt x="2076545" y="1723238"/>
                  </a:lnTo>
                  <a:lnTo>
                    <a:pt x="2073704" y="1721737"/>
                  </a:lnTo>
                  <a:lnTo>
                    <a:pt x="2070878" y="1720237"/>
                  </a:lnTo>
                  <a:lnTo>
                    <a:pt x="2068052" y="1718707"/>
                  </a:lnTo>
                  <a:lnTo>
                    <a:pt x="2065211" y="1717163"/>
                  </a:lnTo>
                  <a:lnTo>
                    <a:pt x="2062384" y="1715604"/>
                  </a:lnTo>
                  <a:lnTo>
                    <a:pt x="2059543" y="1714030"/>
                  </a:lnTo>
                  <a:lnTo>
                    <a:pt x="2056717" y="1712428"/>
                  </a:lnTo>
                  <a:lnTo>
                    <a:pt x="2053876" y="1710810"/>
                  </a:lnTo>
                  <a:lnTo>
                    <a:pt x="2051049" y="1709179"/>
                  </a:lnTo>
                  <a:lnTo>
                    <a:pt x="2048208" y="1707518"/>
                  </a:lnTo>
                  <a:lnTo>
                    <a:pt x="2045382" y="1705842"/>
                  </a:lnTo>
                  <a:lnTo>
                    <a:pt x="2042556" y="1704152"/>
                  </a:lnTo>
                  <a:lnTo>
                    <a:pt x="2039715" y="1702433"/>
                  </a:lnTo>
                  <a:lnTo>
                    <a:pt x="2036888" y="1700700"/>
                  </a:lnTo>
                  <a:lnTo>
                    <a:pt x="2034047" y="1698951"/>
                  </a:lnTo>
                  <a:lnTo>
                    <a:pt x="2031221" y="1697188"/>
                  </a:lnTo>
                  <a:lnTo>
                    <a:pt x="2028380" y="1695382"/>
                  </a:lnTo>
                  <a:lnTo>
                    <a:pt x="2025553" y="1693575"/>
                  </a:lnTo>
                  <a:lnTo>
                    <a:pt x="2022712" y="1691739"/>
                  </a:lnTo>
                  <a:lnTo>
                    <a:pt x="2019886" y="1689889"/>
                  </a:lnTo>
                  <a:lnTo>
                    <a:pt x="2017045" y="1688010"/>
                  </a:lnTo>
                  <a:lnTo>
                    <a:pt x="2014219" y="1686116"/>
                  </a:lnTo>
                  <a:lnTo>
                    <a:pt x="2011392" y="1684207"/>
                  </a:lnTo>
                  <a:lnTo>
                    <a:pt x="2008551" y="1682270"/>
                  </a:lnTo>
                  <a:lnTo>
                    <a:pt x="2005725" y="1680317"/>
                  </a:lnTo>
                  <a:lnTo>
                    <a:pt x="2002884" y="1678336"/>
                  </a:lnTo>
                  <a:lnTo>
                    <a:pt x="2000057" y="1676325"/>
                  </a:lnTo>
                  <a:lnTo>
                    <a:pt x="1997216" y="1674315"/>
                  </a:lnTo>
                  <a:lnTo>
                    <a:pt x="1994390" y="1672261"/>
                  </a:lnTo>
                  <a:lnTo>
                    <a:pt x="1991549" y="1670206"/>
                  </a:lnTo>
                  <a:lnTo>
                    <a:pt x="1988723" y="1668108"/>
                  </a:lnTo>
                  <a:lnTo>
                    <a:pt x="1985896" y="1665996"/>
                  </a:lnTo>
                  <a:lnTo>
                    <a:pt x="1983055" y="1663869"/>
                  </a:lnTo>
                  <a:lnTo>
                    <a:pt x="1980229" y="1661712"/>
                  </a:lnTo>
                  <a:lnTo>
                    <a:pt x="1977388" y="1659527"/>
                  </a:lnTo>
                  <a:lnTo>
                    <a:pt x="1974561" y="1657327"/>
                  </a:lnTo>
                  <a:lnTo>
                    <a:pt x="1971720" y="1655113"/>
                  </a:lnTo>
                  <a:lnTo>
                    <a:pt x="1968894" y="1652854"/>
                  </a:lnTo>
                  <a:lnTo>
                    <a:pt x="1966053" y="1650596"/>
                  </a:lnTo>
                  <a:lnTo>
                    <a:pt x="1963227" y="1648294"/>
                  </a:lnTo>
                  <a:lnTo>
                    <a:pt x="1960400" y="1645978"/>
                  </a:lnTo>
                  <a:lnTo>
                    <a:pt x="1957559" y="1643632"/>
                  </a:lnTo>
                  <a:lnTo>
                    <a:pt x="1954733" y="1641272"/>
                  </a:lnTo>
                  <a:lnTo>
                    <a:pt x="1951892" y="1638883"/>
                  </a:lnTo>
                  <a:lnTo>
                    <a:pt x="1949065" y="1636479"/>
                  </a:lnTo>
                  <a:lnTo>
                    <a:pt x="1946224" y="1634031"/>
                  </a:lnTo>
                  <a:lnTo>
                    <a:pt x="1943398" y="1631569"/>
                  </a:lnTo>
                  <a:lnTo>
                    <a:pt x="1940557" y="1629092"/>
                  </a:lnTo>
                  <a:lnTo>
                    <a:pt x="1937730" y="1626572"/>
                  </a:lnTo>
                  <a:lnTo>
                    <a:pt x="1934904" y="1624037"/>
                  </a:lnTo>
                  <a:lnTo>
                    <a:pt x="1932063" y="1621487"/>
                  </a:lnTo>
                  <a:lnTo>
                    <a:pt x="1929237" y="1618894"/>
                  </a:lnTo>
                  <a:lnTo>
                    <a:pt x="1926396" y="1616286"/>
                  </a:lnTo>
                  <a:lnTo>
                    <a:pt x="1923569" y="1613649"/>
                  </a:lnTo>
                  <a:lnTo>
                    <a:pt x="1920728" y="1610983"/>
                  </a:lnTo>
                  <a:lnTo>
                    <a:pt x="1917902" y="1608302"/>
                  </a:lnTo>
                  <a:lnTo>
                    <a:pt x="1915061" y="1605592"/>
                  </a:lnTo>
                  <a:lnTo>
                    <a:pt x="1912234" y="1602853"/>
                  </a:lnTo>
                  <a:lnTo>
                    <a:pt x="1909394" y="1600085"/>
                  </a:lnTo>
                  <a:lnTo>
                    <a:pt x="1906567" y="1597302"/>
                  </a:lnTo>
                  <a:lnTo>
                    <a:pt x="1903741" y="1594476"/>
                  </a:lnTo>
                  <a:lnTo>
                    <a:pt x="1900900" y="1591635"/>
                  </a:lnTo>
                  <a:lnTo>
                    <a:pt x="1898073" y="1588765"/>
                  </a:lnTo>
                  <a:lnTo>
                    <a:pt x="1895232" y="1585880"/>
                  </a:lnTo>
                  <a:lnTo>
                    <a:pt x="1892406" y="1582952"/>
                  </a:lnTo>
                  <a:lnTo>
                    <a:pt x="1889565" y="1580009"/>
                  </a:lnTo>
                  <a:lnTo>
                    <a:pt x="1886738" y="1577037"/>
                  </a:lnTo>
                  <a:lnTo>
                    <a:pt x="1883898" y="1574035"/>
                  </a:lnTo>
                  <a:lnTo>
                    <a:pt x="1881071" y="1571005"/>
                  </a:lnTo>
                  <a:lnTo>
                    <a:pt x="1878245" y="1567945"/>
                  </a:lnTo>
                  <a:lnTo>
                    <a:pt x="1875404" y="1564857"/>
                  </a:lnTo>
                  <a:lnTo>
                    <a:pt x="1872577" y="1561754"/>
                  </a:lnTo>
                  <a:lnTo>
                    <a:pt x="1869736" y="1558607"/>
                  </a:lnTo>
                  <a:lnTo>
                    <a:pt x="1866910" y="1555445"/>
                  </a:lnTo>
                  <a:lnTo>
                    <a:pt x="1864069" y="1552254"/>
                  </a:lnTo>
                  <a:lnTo>
                    <a:pt x="1861242" y="1549035"/>
                  </a:lnTo>
                  <a:lnTo>
                    <a:pt x="1858402" y="1545786"/>
                  </a:lnTo>
                  <a:lnTo>
                    <a:pt x="1855575" y="1542508"/>
                  </a:lnTo>
                  <a:lnTo>
                    <a:pt x="1852749" y="1539200"/>
                  </a:lnTo>
                  <a:lnTo>
                    <a:pt x="1849908" y="1535864"/>
                  </a:lnTo>
                  <a:lnTo>
                    <a:pt x="1847081" y="1532499"/>
                  </a:lnTo>
                  <a:lnTo>
                    <a:pt x="1844240" y="1529119"/>
                  </a:lnTo>
                  <a:lnTo>
                    <a:pt x="1841414" y="1525695"/>
                  </a:lnTo>
                  <a:lnTo>
                    <a:pt x="1838573" y="1522256"/>
                  </a:lnTo>
                  <a:lnTo>
                    <a:pt x="1835746" y="1518775"/>
                  </a:lnTo>
                  <a:lnTo>
                    <a:pt x="1832906" y="1515278"/>
                  </a:lnTo>
                  <a:lnTo>
                    <a:pt x="1830079" y="1511738"/>
                  </a:lnTo>
                  <a:lnTo>
                    <a:pt x="1827238" y="1508183"/>
                  </a:lnTo>
                  <a:lnTo>
                    <a:pt x="1824412" y="1504584"/>
                  </a:lnTo>
                  <a:lnTo>
                    <a:pt x="1821585" y="1500971"/>
                  </a:lnTo>
                  <a:lnTo>
                    <a:pt x="1818744" y="1497329"/>
                  </a:lnTo>
                  <a:lnTo>
                    <a:pt x="1815918" y="1493643"/>
                  </a:lnTo>
                  <a:lnTo>
                    <a:pt x="1813077" y="1489942"/>
                  </a:lnTo>
                  <a:lnTo>
                    <a:pt x="1810250" y="1486212"/>
                  </a:lnTo>
                  <a:lnTo>
                    <a:pt x="1807410" y="1482439"/>
                  </a:lnTo>
                  <a:lnTo>
                    <a:pt x="1804583" y="1478651"/>
                  </a:lnTo>
                  <a:lnTo>
                    <a:pt x="1801742" y="1474834"/>
                  </a:lnTo>
                  <a:lnTo>
                    <a:pt x="1798916" y="1470988"/>
                  </a:lnTo>
                  <a:lnTo>
                    <a:pt x="1796089" y="1467098"/>
                  </a:lnTo>
                  <a:lnTo>
                    <a:pt x="1793248" y="1463193"/>
                  </a:lnTo>
                  <a:lnTo>
                    <a:pt x="1790422" y="1459245"/>
                  </a:lnTo>
                  <a:lnTo>
                    <a:pt x="1787581" y="1455282"/>
                  </a:lnTo>
                  <a:lnTo>
                    <a:pt x="1784754" y="1451290"/>
                  </a:lnTo>
                  <a:lnTo>
                    <a:pt x="1781914" y="1447254"/>
                  </a:lnTo>
                  <a:lnTo>
                    <a:pt x="1779087" y="1443204"/>
                  </a:lnTo>
                  <a:lnTo>
                    <a:pt x="1776246" y="1439110"/>
                  </a:lnTo>
                  <a:lnTo>
                    <a:pt x="1773420" y="1435002"/>
                  </a:lnTo>
                  <a:lnTo>
                    <a:pt x="1770593" y="1430850"/>
                  </a:lnTo>
                  <a:lnTo>
                    <a:pt x="1767752" y="1426683"/>
                  </a:lnTo>
                  <a:lnTo>
                    <a:pt x="1764926" y="1422472"/>
                  </a:lnTo>
                  <a:lnTo>
                    <a:pt x="1762085" y="1418233"/>
                  </a:lnTo>
                  <a:lnTo>
                    <a:pt x="1759258" y="1413979"/>
                  </a:lnTo>
                  <a:lnTo>
                    <a:pt x="1756417" y="1409681"/>
                  </a:lnTo>
                  <a:lnTo>
                    <a:pt x="1753591" y="1405354"/>
                  </a:lnTo>
                  <a:lnTo>
                    <a:pt x="1750750" y="1400997"/>
                  </a:lnTo>
                  <a:lnTo>
                    <a:pt x="1747924" y="1396627"/>
                  </a:lnTo>
                  <a:lnTo>
                    <a:pt x="1745097" y="1392212"/>
                  </a:lnTo>
                  <a:lnTo>
                    <a:pt x="1742256" y="1387769"/>
                  </a:lnTo>
                  <a:lnTo>
                    <a:pt x="1739430" y="1383296"/>
                  </a:lnTo>
                  <a:lnTo>
                    <a:pt x="1736589" y="1378794"/>
                  </a:lnTo>
                  <a:lnTo>
                    <a:pt x="1733762" y="1374263"/>
                  </a:lnTo>
                  <a:lnTo>
                    <a:pt x="1730921" y="1369703"/>
                  </a:lnTo>
                  <a:lnTo>
                    <a:pt x="1728095" y="1365114"/>
                  </a:lnTo>
                  <a:lnTo>
                    <a:pt x="1725254" y="1360495"/>
                  </a:lnTo>
                  <a:lnTo>
                    <a:pt x="1722428" y="1355848"/>
                  </a:lnTo>
                  <a:lnTo>
                    <a:pt x="1719587" y="1351171"/>
                  </a:lnTo>
                  <a:lnTo>
                    <a:pt x="1716760" y="1346465"/>
                  </a:lnTo>
                  <a:lnTo>
                    <a:pt x="1713934" y="1341730"/>
                  </a:lnTo>
                  <a:lnTo>
                    <a:pt x="1711093" y="1336966"/>
                  </a:lnTo>
                  <a:lnTo>
                    <a:pt x="1708266" y="1332177"/>
                  </a:lnTo>
                  <a:lnTo>
                    <a:pt x="1705425" y="1327355"/>
                  </a:lnTo>
                  <a:lnTo>
                    <a:pt x="1702599" y="1322503"/>
                  </a:lnTo>
                  <a:lnTo>
                    <a:pt x="1699758" y="1317623"/>
                  </a:lnTo>
                  <a:lnTo>
                    <a:pt x="1696932" y="1312714"/>
                  </a:lnTo>
                  <a:lnTo>
                    <a:pt x="1694091" y="1307775"/>
                  </a:lnTo>
                  <a:lnTo>
                    <a:pt x="1691264" y="1302809"/>
                  </a:lnTo>
                  <a:lnTo>
                    <a:pt x="1688438" y="1297814"/>
                  </a:lnTo>
                  <a:lnTo>
                    <a:pt x="1685597" y="1292791"/>
                  </a:lnTo>
                  <a:lnTo>
                    <a:pt x="1682770" y="1287738"/>
                  </a:lnTo>
                  <a:lnTo>
                    <a:pt x="1679929" y="1282658"/>
                  </a:lnTo>
                  <a:lnTo>
                    <a:pt x="1677103" y="1277550"/>
                  </a:lnTo>
                  <a:lnTo>
                    <a:pt x="1674262" y="1272413"/>
                  </a:lnTo>
                  <a:lnTo>
                    <a:pt x="1671436" y="1267250"/>
                  </a:lnTo>
                  <a:lnTo>
                    <a:pt x="1668595" y="1262057"/>
                  </a:lnTo>
                  <a:lnTo>
                    <a:pt x="1665768" y="1256837"/>
                  </a:lnTo>
                  <a:lnTo>
                    <a:pt x="1662942" y="1251589"/>
                  </a:lnTo>
                  <a:lnTo>
                    <a:pt x="1660101" y="1246314"/>
                  </a:lnTo>
                  <a:lnTo>
                    <a:pt x="1657274" y="1241011"/>
                  </a:lnTo>
                  <a:lnTo>
                    <a:pt x="1654433" y="1235681"/>
                  </a:lnTo>
                  <a:lnTo>
                    <a:pt x="1651607" y="1230324"/>
                  </a:lnTo>
                  <a:lnTo>
                    <a:pt x="1648766" y="1224941"/>
                  </a:lnTo>
                  <a:lnTo>
                    <a:pt x="1645940" y="1219530"/>
                  </a:lnTo>
                  <a:lnTo>
                    <a:pt x="1643099" y="1214093"/>
                  </a:lnTo>
                  <a:lnTo>
                    <a:pt x="1640272" y="1208629"/>
                  </a:lnTo>
                  <a:lnTo>
                    <a:pt x="1637431" y="1203140"/>
                  </a:lnTo>
                  <a:lnTo>
                    <a:pt x="1634605" y="1197622"/>
                  </a:lnTo>
                  <a:lnTo>
                    <a:pt x="1631778" y="1192080"/>
                  </a:lnTo>
                  <a:lnTo>
                    <a:pt x="1628937" y="1186512"/>
                  </a:lnTo>
                  <a:lnTo>
                    <a:pt x="1626111" y="1180919"/>
                  </a:lnTo>
                  <a:lnTo>
                    <a:pt x="1623270" y="1175299"/>
                  </a:lnTo>
                  <a:lnTo>
                    <a:pt x="1620444" y="1169655"/>
                  </a:lnTo>
                  <a:lnTo>
                    <a:pt x="1617603" y="1163985"/>
                  </a:lnTo>
                  <a:lnTo>
                    <a:pt x="1614776" y="1158290"/>
                  </a:lnTo>
                  <a:lnTo>
                    <a:pt x="1611935" y="1152572"/>
                  </a:lnTo>
                  <a:lnTo>
                    <a:pt x="1609109" y="1146827"/>
                  </a:lnTo>
                  <a:lnTo>
                    <a:pt x="1606282" y="1141059"/>
                  </a:lnTo>
                  <a:lnTo>
                    <a:pt x="1603441" y="1135268"/>
                  </a:lnTo>
                  <a:lnTo>
                    <a:pt x="1600615" y="1129452"/>
                  </a:lnTo>
                  <a:lnTo>
                    <a:pt x="1597774" y="1123613"/>
                  </a:lnTo>
                  <a:lnTo>
                    <a:pt x="1594947" y="1117749"/>
                  </a:lnTo>
                  <a:lnTo>
                    <a:pt x="1592107" y="1111863"/>
                  </a:lnTo>
                  <a:lnTo>
                    <a:pt x="1589280" y="1105953"/>
                  </a:lnTo>
                  <a:lnTo>
                    <a:pt x="1586439" y="1100021"/>
                  </a:lnTo>
                  <a:lnTo>
                    <a:pt x="1583613" y="1094066"/>
                  </a:lnTo>
                  <a:lnTo>
                    <a:pt x="1580786" y="1088090"/>
                  </a:lnTo>
                  <a:lnTo>
                    <a:pt x="1577945" y="1082092"/>
                  </a:lnTo>
                  <a:lnTo>
                    <a:pt x="1575119" y="1076070"/>
                  </a:lnTo>
                  <a:lnTo>
                    <a:pt x="1572278" y="1070029"/>
                  </a:lnTo>
                  <a:lnTo>
                    <a:pt x="1569451" y="1063966"/>
                  </a:lnTo>
                  <a:lnTo>
                    <a:pt x="1566611" y="1057882"/>
                  </a:lnTo>
                  <a:lnTo>
                    <a:pt x="1563784" y="1051778"/>
                  </a:lnTo>
                  <a:lnTo>
                    <a:pt x="1560943" y="1045652"/>
                  </a:lnTo>
                  <a:lnTo>
                    <a:pt x="1558117" y="1039508"/>
                  </a:lnTo>
                  <a:lnTo>
                    <a:pt x="1555290" y="1033342"/>
                  </a:lnTo>
                  <a:lnTo>
                    <a:pt x="1552449" y="1027157"/>
                  </a:lnTo>
                  <a:lnTo>
                    <a:pt x="1549623" y="1020954"/>
                  </a:lnTo>
                  <a:lnTo>
                    <a:pt x="1546782" y="1014731"/>
                  </a:lnTo>
                  <a:lnTo>
                    <a:pt x="1543955" y="1008490"/>
                  </a:lnTo>
                  <a:lnTo>
                    <a:pt x="1541115" y="1002230"/>
                  </a:lnTo>
                  <a:lnTo>
                    <a:pt x="1538288" y="995953"/>
                  </a:lnTo>
                  <a:lnTo>
                    <a:pt x="1535447" y="989658"/>
                  </a:lnTo>
                  <a:lnTo>
                    <a:pt x="1532621" y="983345"/>
                  </a:lnTo>
                  <a:lnTo>
                    <a:pt x="1529780" y="977015"/>
                  </a:lnTo>
                  <a:lnTo>
                    <a:pt x="1526953" y="970669"/>
                  </a:lnTo>
                  <a:lnTo>
                    <a:pt x="1524127" y="964306"/>
                  </a:lnTo>
                  <a:lnTo>
                    <a:pt x="1521286" y="957928"/>
                  </a:lnTo>
                  <a:lnTo>
                    <a:pt x="1518459" y="951532"/>
                  </a:lnTo>
                  <a:lnTo>
                    <a:pt x="1515619" y="945123"/>
                  </a:lnTo>
                  <a:lnTo>
                    <a:pt x="1512792" y="938698"/>
                  </a:lnTo>
                  <a:lnTo>
                    <a:pt x="1509951" y="932258"/>
                  </a:lnTo>
                  <a:lnTo>
                    <a:pt x="1507125" y="925804"/>
                  </a:lnTo>
                  <a:lnTo>
                    <a:pt x="1504284" y="919337"/>
                  </a:lnTo>
                  <a:lnTo>
                    <a:pt x="1501457" y="912855"/>
                  </a:lnTo>
                  <a:lnTo>
                    <a:pt x="1498631" y="906362"/>
                  </a:lnTo>
                  <a:lnTo>
                    <a:pt x="1495790" y="899854"/>
                  </a:lnTo>
                  <a:lnTo>
                    <a:pt x="1492963" y="893335"/>
                  </a:lnTo>
                  <a:lnTo>
                    <a:pt x="1490123" y="886803"/>
                  </a:lnTo>
                  <a:lnTo>
                    <a:pt x="1487296" y="880260"/>
                  </a:lnTo>
                  <a:lnTo>
                    <a:pt x="1484455" y="873705"/>
                  </a:lnTo>
                  <a:lnTo>
                    <a:pt x="1481629" y="867140"/>
                  </a:lnTo>
                  <a:lnTo>
                    <a:pt x="1478788" y="860564"/>
                  </a:lnTo>
                  <a:lnTo>
                    <a:pt x="1475961" y="853978"/>
                  </a:lnTo>
                  <a:lnTo>
                    <a:pt x="1473135" y="847383"/>
                  </a:lnTo>
                  <a:lnTo>
                    <a:pt x="1470294" y="840779"/>
                  </a:lnTo>
                  <a:lnTo>
                    <a:pt x="1467467" y="834164"/>
                  </a:lnTo>
                  <a:lnTo>
                    <a:pt x="1464627" y="827543"/>
                  </a:lnTo>
                  <a:lnTo>
                    <a:pt x="1461800" y="820914"/>
                  </a:lnTo>
                  <a:lnTo>
                    <a:pt x="1458959" y="814276"/>
                  </a:lnTo>
                  <a:lnTo>
                    <a:pt x="1456133" y="807631"/>
                  </a:lnTo>
                  <a:lnTo>
                    <a:pt x="1453292" y="800980"/>
                  </a:lnTo>
                  <a:lnTo>
                    <a:pt x="1450465" y="794322"/>
                  </a:lnTo>
                  <a:lnTo>
                    <a:pt x="1447624" y="787660"/>
                  </a:lnTo>
                  <a:lnTo>
                    <a:pt x="1444798" y="780991"/>
                  </a:lnTo>
                  <a:lnTo>
                    <a:pt x="1441971" y="774317"/>
                  </a:lnTo>
                  <a:lnTo>
                    <a:pt x="1439131" y="767639"/>
                  </a:lnTo>
                  <a:lnTo>
                    <a:pt x="1436304" y="760957"/>
                  </a:lnTo>
                  <a:lnTo>
                    <a:pt x="1433463" y="754271"/>
                  </a:lnTo>
                  <a:lnTo>
                    <a:pt x="1430637" y="747583"/>
                  </a:lnTo>
                  <a:lnTo>
                    <a:pt x="1427796" y="740893"/>
                  </a:lnTo>
                  <a:lnTo>
                    <a:pt x="1424969" y="734200"/>
                  </a:lnTo>
                  <a:lnTo>
                    <a:pt x="1422128" y="727504"/>
                  </a:lnTo>
                  <a:lnTo>
                    <a:pt x="1419302" y="720808"/>
                  </a:lnTo>
                  <a:lnTo>
                    <a:pt x="1416475" y="714110"/>
                  </a:lnTo>
                  <a:lnTo>
                    <a:pt x="1413634" y="707414"/>
                  </a:lnTo>
                  <a:lnTo>
                    <a:pt x="1410808" y="700717"/>
                  </a:lnTo>
                  <a:lnTo>
                    <a:pt x="1407967" y="694021"/>
                  </a:lnTo>
                  <a:lnTo>
                    <a:pt x="1405141" y="687326"/>
                  </a:lnTo>
                  <a:lnTo>
                    <a:pt x="1402300" y="680632"/>
                  </a:lnTo>
                  <a:lnTo>
                    <a:pt x="1399473" y="673942"/>
                  </a:lnTo>
                  <a:lnTo>
                    <a:pt x="1396632" y="667253"/>
                  </a:lnTo>
                  <a:lnTo>
                    <a:pt x="1393806" y="660568"/>
                  </a:lnTo>
                  <a:lnTo>
                    <a:pt x="1390979" y="653887"/>
                  </a:lnTo>
                  <a:lnTo>
                    <a:pt x="1388138" y="647209"/>
                  </a:lnTo>
                  <a:lnTo>
                    <a:pt x="1385312" y="640537"/>
                  </a:lnTo>
                  <a:lnTo>
                    <a:pt x="1382471" y="633869"/>
                  </a:lnTo>
                  <a:lnTo>
                    <a:pt x="1379645" y="627208"/>
                  </a:lnTo>
                  <a:lnTo>
                    <a:pt x="1376804" y="620553"/>
                  </a:lnTo>
                  <a:lnTo>
                    <a:pt x="1373977" y="613904"/>
                  </a:lnTo>
                  <a:lnTo>
                    <a:pt x="1371136" y="607263"/>
                  </a:lnTo>
                  <a:lnTo>
                    <a:pt x="1368310" y="600630"/>
                  </a:lnTo>
                  <a:lnTo>
                    <a:pt x="1365483" y="594003"/>
                  </a:lnTo>
                  <a:lnTo>
                    <a:pt x="1362642" y="587388"/>
                  </a:lnTo>
                  <a:lnTo>
                    <a:pt x="1359816" y="580781"/>
                  </a:lnTo>
                  <a:lnTo>
                    <a:pt x="1356975" y="574184"/>
                  </a:lnTo>
                  <a:lnTo>
                    <a:pt x="1354149" y="567597"/>
                  </a:lnTo>
                  <a:lnTo>
                    <a:pt x="1351308" y="561022"/>
                  </a:lnTo>
                  <a:lnTo>
                    <a:pt x="1348481" y="554457"/>
                  </a:lnTo>
                  <a:lnTo>
                    <a:pt x="1345640" y="547905"/>
                  </a:lnTo>
                  <a:lnTo>
                    <a:pt x="1342814" y="541367"/>
                  </a:lnTo>
                  <a:lnTo>
                    <a:pt x="1339973" y="534840"/>
                  </a:lnTo>
                  <a:lnTo>
                    <a:pt x="1337146" y="528327"/>
                  </a:lnTo>
                  <a:lnTo>
                    <a:pt x="1334320" y="521828"/>
                  </a:lnTo>
                  <a:lnTo>
                    <a:pt x="1331479" y="515345"/>
                  </a:lnTo>
                  <a:lnTo>
                    <a:pt x="1328653" y="508876"/>
                  </a:lnTo>
                  <a:lnTo>
                    <a:pt x="1325812" y="502423"/>
                  </a:lnTo>
                  <a:lnTo>
                    <a:pt x="1322985" y="495987"/>
                  </a:lnTo>
                  <a:lnTo>
                    <a:pt x="1320144" y="489567"/>
                  </a:lnTo>
                  <a:lnTo>
                    <a:pt x="1317318" y="483166"/>
                  </a:lnTo>
                  <a:lnTo>
                    <a:pt x="1314477" y="476782"/>
                  </a:lnTo>
                  <a:lnTo>
                    <a:pt x="1311650" y="470415"/>
                  </a:lnTo>
                  <a:lnTo>
                    <a:pt x="1308824" y="464069"/>
                  </a:lnTo>
                  <a:lnTo>
                    <a:pt x="1305983" y="457743"/>
                  </a:lnTo>
                  <a:lnTo>
                    <a:pt x="1303157" y="451436"/>
                  </a:lnTo>
                  <a:lnTo>
                    <a:pt x="1300316" y="445150"/>
                  </a:lnTo>
                  <a:lnTo>
                    <a:pt x="1297489" y="438886"/>
                  </a:lnTo>
                  <a:lnTo>
                    <a:pt x="1294648" y="432643"/>
                  </a:lnTo>
                  <a:lnTo>
                    <a:pt x="1291822" y="426422"/>
                  </a:lnTo>
                  <a:lnTo>
                    <a:pt x="1288981" y="420224"/>
                  </a:lnTo>
                  <a:lnTo>
                    <a:pt x="1286154" y="414051"/>
                  </a:lnTo>
                  <a:lnTo>
                    <a:pt x="1283328" y="407900"/>
                  </a:lnTo>
                  <a:lnTo>
                    <a:pt x="1280487" y="401775"/>
                  </a:lnTo>
                  <a:lnTo>
                    <a:pt x="1277661" y="395675"/>
                  </a:lnTo>
                  <a:lnTo>
                    <a:pt x="1274820" y="389600"/>
                  </a:lnTo>
                  <a:lnTo>
                    <a:pt x="1271993" y="383552"/>
                  </a:lnTo>
                  <a:lnTo>
                    <a:pt x="1269152" y="377531"/>
                  </a:lnTo>
                  <a:lnTo>
                    <a:pt x="1266326" y="371535"/>
                  </a:lnTo>
                  <a:lnTo>
                    <a:pt x="1263485" y="365569"/>
                  </a:lnTo>
                  <a:lnTo>
                    <a:pt x="1260658" y="359633"/>
                  </a:lnTo>
                  <a:lnTo>
                    <a:pt x="1257817" y="353723"/>
                  </a:lnTo>
                  <a:lnTo>
                    <a:pt x="1254991" y="347843"/>
                  </a:lnTo>
                  <a:lnTo>
                    <a:pt x="1252165" y="341994"/>
                  </a:lnTo>
                  <a:lnTo>
                    <a:pt x="1249324" y="336175"/>
                  </a:lnTo>
                  <a:lnTo>
                    <a:pt x="1246497" y="330388"/>
                  </a:lnTo>
                  <a:lnTo>
                    <a:pt x="1243656" y="324632"/>
                  </a:lnTo>
                  <a:lnTo>
                    <a:pt x="1240830" y="318907"/>
                  </a:lnTo>
                  <a:lnTo>
                    <a:pt x="1237989" y="313217"/>
                  </a:lnTo>
                  <a:lnTo>
                    <a:pt x="1235162" y="307558"/>
                  </a:lnTo>
                  <a:lnTo>
                    <a:pt x="1232321" y="301934"/>
                  </a:lnTo>
                  <a:lnTo>
                    <a:pt x="1229495" y="296344"/>
                  </a:lnTo>
                  <a:lnTo>
                    <a:pt x="1226669" y="290790"/>
                  </a:lnTo>
                  <a:lnTo>
                    <a:pt x="1223828" y="285270"/>
                  </a:lnTo>
                  <a:lnTo>
                    <a:pt x="1221001" y="279786"/>
                  </a:lnTo>
                  <a:lnTo>
                    <a:pt x="1218160" y="274340"/>
                  </a:lnTo>
                  <a:lnTo>
                    <a:pt x="1215334" y="268929"/>
                  </a:lnTo>
                  <a:lnTo>
                    <a:pt x="1212493" y="263558"/>
                  </a:lnTo>
                  <a:lnTo>
                    <a:pt x="1209666" y="258222"/>
                  </a:lnTo>
                  <a:lnTo>
                    <a:pt x="1206825" y="252927"/>
                  </a:lnTo>
                  <a:lnTo>
                    <a:pt x="1203999" y="247670"/>
                  </a:lnTo>
                  <a:lnTo>
                    <a:pt x="1201173" y="242451"/>
                  </a:lnTo>
                  <a:lnTo>
                    <a:pt x="1198332" y="237275"/>
                  </a:lnTo>
                  <a:lnTo>
                    <a:pt x="1195505" y="232138"/>
                  </a:lnTo>
                  <a:lnTo>
                    <a:pt x="1192664" y="227042"/>
                  </a:lnTo>
                  <a:lnTo>
                    <a:pt x="1189838" y="221988"/>
                  </a:lnTo>
                  <a:lnTo>
                    <a:pt x="1186997" y="216976"/>
                  </a:lnTo>
                  <a:lnTo>
                    <a:pt x="1184170" y="212006"/>
                  </a:lnTo>
                  <a:lnTo>
                    <a:pt x="1181329" y="207080"/>
                  </a:lnTo>
                  <a:lnTo>
                    <a:pt x="1178503" y="202197"/>
                  </a:lnTo>
                  <a:lnTo>
                    <a:pt x="1175677" y="197358"/>
                  </a:lnTo>
                  <a:lnTo>
                    <a:pt x="1172836" y="192564"/>
                  </a:lnTo>
                  <a:lnTo>
                    <a:pt x="1170009" y="187814"/>
                  </a:lnTo>
                  <a:lnTo>
                    <a:pt x="1167168" y="183110"/>
                  </a:lnTo>
                  <a:lnTo>
                    <a:pt x="1164342" y="178452"/>
                  </a:lnTo>
                  <a:lnTo>
                    <a:pt x="1161501" y="173841"/>
                  </a:lnTo>
                  <a:lnTo>
                    <a:pt x="1158674" y="169276"/>
                  </a:lnTo>
                  <a:lnTo>
                    <a:pt x="1155833" y="164758"/>
                  </a:lnTo>
                  <a:lnTo>
                    <a:pt x="1153007" y="160289"/>
                  </a:lnTo>
                  <a:lnTo>
                    <a:pt x="1150166" y="155868"/>
                  </a:lnTo>
                  <a:lnTo>
                    <a:pt x="1147340" y="151496"/>
                  </a:lnTo>
                  <a:lnTo>
                    <a:pt x="1144513" y="147172"/>
                  </a:lnTo>
                  <a:lnTo>
                    <a:pt x="1141672" y="142899"/>
                  </a:lnTo>
                  <a:lnTo>
                    <a:pt x="1138846" y="138675"/>
                  </a:lnTo>
                  <a:lnTo>
                    <a:pt x="1136005" y="134503"/>
                  </a:lnTo>
                  <a:lnTo>
                    <a:pt x="1133178" y="130380"/>
                  </a:lnTo>
                  <a:lnTo>
                    <a:pt x="1130337" y="126309"/>
                  </a:lnTo>
                  <a:lnTo>
                    <a:pt x="1127511" y="122291"/>
                  </a:lnTo>
                  <a:lnTo>
                    <a:pt x="1124670" y="118324"/>
                  </a:lnTo>
                  <a:lnTo>
                    <a:pt x="1121844" y="114410"/>
                  </a:lnTo>
                  <a:lnTo>
                    <a:pt x="1119017" y="110550"/>
                  </a:lnTo>
                  <a:lnTo>
                    <a:pt x="1116176" y="106743"/>
                  </a:lnTo>
                  <a:lnTo>
                    <a:pt x="1113350" y="102990"/>
                  </a:lnTo>
                  <a:lnTo>
                    <a:pt x="1110509" y="99291"/>
                  </a:lnTo>
                  <a:lnTo>
                    <a:pt x="1107682" y="95647"/>
                  </a:lnTo>
                  <a:lnTo>
                    <a:pt x="1104841" y="92058"/>
                  </a:lnTo>
                  <a:lnTo>
                    <a:pt x="1102015" y="88525"/>
                  </a:lnTo>
                  <a:lnTo>
                    <a:pt x="1099174" y="85049"/>
                  </a:lnTo>
                  <a:lnTo>
                    <a:pt x="1096347" y="81628"/>
                  </a:lnTo>
                  <a:lnTo>
                    <a:pt x="1093521" y="78266"/>
                  </a:lnTo>
                  <a:lnTo>
                    <a:pt x="1090680" y="74960"/>
                  </a:lnTo>
                  <a:lnTo>
                    <a:pt x="1087854" y="71713"/>
                  </a:lnTo>
                  <a:lnTo>
                    <a:pt x="1085013" y="68522"/>
                  </a:lnTo>
                  <a:lnTo>
                    <a:pt x="1082186" y="65392"/>
                  </a:lnTo>
                  <a:lnTo>
                    <a:pt x="1079345" y="62321"/>
                  </a:lnTo>
                  <a:lnTo>
                    <a:pt x="1076519" y="59310"/>
                  </a:lnTo>
                  <a:lnTo>
                    <a:pt x="1073678" y="56358"/>
                  </a:lnTo>
                  <a:lnTo>
                    <a:pt x="1070851" y="53469"/>
                  </a:lnTo>
                  <a:lnTo>
                    <a:pt x="1068011" y="50640"/>
                  </a:lnTo>
                  <a:lnTo>
                    <a:pt x="1065184" y="47873"/>
                  </a:lnTo>
                  <a:lnTo>
                    <a:pt x="1062358" y="45169"/>
                  </a:lnTo>
                  <a:lnTo>
                    <a:pt x="1059517" y="42529"/>
                  </a:lnTo>
                  <a:lnTo>
                    <a:pt x="1056690" y="39952"/>
                  </a:lnTo>
                  <a:lnTo>
                    <a:pt x="1053849" y="37440"/>
                  </a:lnTo>
                  <a:lnTo>
                    <a:pt x="1051023" y="34992"/>
                  </a:lnTo>
                  <a:lnTo>
                    <a:pt x="1048182" y="32612"/>
                  </a:lnTo>
                  <a:lnTo>
                    <a:pt x="1045355" y="30298"/>
                  </a:lnTo>
                  <a:lnTo>
                    <a:pt x="1042515" y="28053"/>
                  </a:lnTo>
                  <a:lnTo>
                    <a:pt x="1039688" y="25878"/>
                  </a:lnTo>
                  <a:lnTo>
                    <a:pt x="1036862" y="23773"/>
                  </a:lnTo>
                  <a:lnTo>
                    <a:pt x="1034021" y="21738"/>
                  </a:lnTo>
                  <a:lnTo>
                    <a:pt x="1031194" y="19778"/>
                  </a:lnTo>
                  <a:lnTo>
                    <a:pt x="1028353" y="17892"/>
                  </a:lnTo>
                  <a:lnTo>
                    <a:pt x="1025527" y="16082"/>
                  </a:lnTo>
                  <a:lnTo>
                    <a:pt x="1022686" y="14350"/>
                  </a:lnTo>
                  <a:lnTo>
                    <a:pt x="1019859" y="12699"/>
                  </a:lnTo>
                  <a:lnTo>
                    <a:pt x="1017019" y="11131"/>
                  </a:lnTo>
                  <a:lnTo>
                    <a:pt x="1014192" y="9647"/>
                  </a:lnTo>
                  <a:lnTo>
                    <a:pt x="1011366" y="8252"/>
                  </a:lnTo>
                  <a:lnTo>
                    <a:pt x="1008525" y="6948"/>
                  </a:lnTo>
                  <a:lnTo>
                    <a:pt x="1005698" y="5740"/>
                  </a:lnTo>
                  <a:lnTo>
                    <a:pt x="1002857" y="4630"/>
                  </a:lnTo>
                  <a:lnTo>
                    <a:pt x="1000031" y="3625"/>
                  </a:lnTo>
                  <a:lnTo>
                    <a:pt x="997190" y="2727"/>
                  </a:lnTo>
                  <a:lnTo>
                    <a:pt x="994363" y="1945"/>
                  </a:lnTo>
                  <a:lnTo>
                    <a:pt x="991523" y="1283"/>
                  </a:lnTo>
                  <a:lnTo>
                    <a:pt x="988696" y="749"/>
                  </a:lnTo>
                  <a:lnTo>
                    <a:pt x="985870" y="351"/>
                  </a:lnTo>
                  <a:lnTo>
                    <a:pt x="983029" y="98"/>
                  </a:lnTo>
                  <a:lnTo>
                    <a:pt x="980202" y="0"/>
                  </a:lnTo>
                  <a:lnTo>
                    <a:pt x="977361" y="68"/>
                  </a:lnTo>
                  <a:lnTo>
                    <a:pt x="974535" y="316"/>
                  </a:lnTo>
                  <a:lnTo>
                    <a:pt x="971694" y="757"/>
                  </a:lnTo>
                  <a:lnTo>
                    <a:pt x="968867" y="1408"/>
                  </a:lnTo>
                  <a:lnTo>
                    <a:pt x="966026" y="2285"/>
                  </a:lnTo>
                  <a:lnTo>
                    <a:pt x="963200" y="3410"/>
                  </a:lnTo>
                  <a:lnTo>
                    <a:pt x="960359" y="4805"/>
                  </a:lnTo>
                  <a:lnTo>
                    <a:pt x="957533" y="6494"/>
                  </a:lnTo>
                  <a:lnTo>
                    <a:pt x="954706" y="8506"/>
                  </a:lnTo>
                  <a:lnTo>
                    <a:pt x="951865" y="10871"/>
                  </a:lnTo>
                  <a:lnTo>
                    <a:pt x="949039" y="13624"/>
                  </a:lnTo>
                  <a:lnTo>
                    <a:pt x="946198" y="16805"/>
                  </a:lnTo>
                  <a:lnTo>
                    <a:pt x="943369" y="20455"/>
                  </a:lnTo>
                  <a:lnTo>
                    <a:pt x="940535" y="24622"/>
                  </a:lnTo>
                  <a:lnTo>
                    <a:pt x="937703" y="29360"/>
                  </a:lnTo>
                  <a:lnTo>
                    <a:pt x="934869" y="34724"/>
                  </a:lnTo>
                  <a:lnTo>
                    <a:pt x="932037" y="40781"/>
                  </a:lnTo>
                  <a:lnTo>
                    <a:pt x="929203" y="47599"/>
                  </a:lnTo>
                  <a:lnTo>
                    <a:pt x="926371" y="55254"/>
                  </a:lnTo>
                  <a:lnTo>
                    <a:pt x="923538" y="63829"/>
                  </a:lnTo>
                  <a:lnTo>
                    <a:pt x="920705" y="73417"/>
                  </a:lnTo>
                  <a:lnTo>
                    <a:pt x="917873" y="84112"/>
                  </a:lnTo>
                  <a:lnTo>
                    <a:pt x="915039" y="96018"/>
                  </a:lnTo>
                  <a:lnTo>
                    <a:pt x="912207" y="109247"/>
                  </a:lnTo>
                  <a:lnTo>
                    <a:pt x="909373" y="123914"/>
                  </a:lnTo>
                  <a:lnTo>
                    <a:pt x="906541" y="140139"/>
                  </a:lnTo>
                  <a:lnTo>
                    <a:pt x="903707" y="158051"/>
                  </a:lnTo>
                  <a:lnTo>
                    <a:pt x="900875" y="177775"/>
                  </a:lnTo>
                  <a:lnTo>
                    <a:pt x="898041" y="199436"/>
                  </a:lnTo>
                  <a:lnTo>
                    <a:pt x="895209" y="223159"/>
                  </a:lnTo>
                  <a:lnTo>
                    <a:pt x="892375" y="249061"/>
                  </a:lnTo>
                  <a:lnTo>
                    <a:pt x="889543" y="277253"/>
                  </a:lnTo>
                  <a:lnTo>
                    <a:pt x="886709" y="307823"/>
                  </a:lnTo>
                  <a:lnTo>
                    <a:pt x="883877" y="340847"/>
                  </a:lnTo>
                  <a:lnTo>
                    <a:pt x="881043" y="376372"/>
                  </a:lnTo>
                  <a:lnTo>
                    <a:pt x="878211" y="414418"/>
                  </a:lnTo>
                  <a:lnTo>
                    <a:pt x="875377" y="454967"/>
                  </a:lnTo>
                  <a:lnTo>
                    <a:pt x="872545" y="497964"/>
                  </a:lnTo>
                  <a:lnTo>
                    <a:pt x="869711" y="543304"/>
                  </a:lnTo>
                  <a:lnTo>
                    <a:pt x="866879" y="590845"/>
                  </a:lnTo>
                  <a:lnTo>
                    <a:pt x="864045" y="640387"/>
                  </a:lnTo>
                  <a:lnTo>
                    <a:pt x="861213" y="691691"/>
                  </a:lnTo>
                  <a:lnTo>
                    <a:pt x="858381" y="744469"/>
                  </a:lnTo>
                  <a:lnTo>
                    <a:pt x="855547" y="798398"/>
                  </a:lnTo>
                  <a:lnTo>
                    <a:pt x="852715" y="853120"/>
                  </a:lnTo>
                  <a:lnTo>
                    <a:pt x="849881" y="908253"/>
                  </a:lnTo>
                  <a:lnTo>
                    <a:pt x="847049" y="963407"/>
                  </a:lnTo>
                  <a:lnTo>
                    <a:pt x="844215" y="1018186"/>
                  </a:lnTo>
                  <a:lnTo>
                    <a:pt x="841383" y="1072207"/>
                  </a:lnTo>
                  <a:lnTo>
                    <a:pt x="838549" y="1125106"/>
                  </a:lnTo>
                  <a:lnTo>
                    <a:pt x="835717" y="1176548"/>
                  </a:lnTo>
                  <a:lnTo>
                    <a:pt x="832883" y="1226236"/>
                  </a:lnTo>
                  <a:lnTo>
                    <a:pt x="830051" y="1273920"/>
                  </a:lnTo>
                  <a:lnTo>
                    <a:pt x="827217" y="1319390"/>
                  </a:lnTo>
                  <a:lnTo>
                    <a:pt x="824385" y="1362491"/>
                  </a:lnTo>
                  <a:lnTo>
                    <a:pt x="821551" y="1403125"/>
                  </a:lnTo>
                  <a:lnTo>
                    <a:pt x="818719" y="1441208"/>
                  </a:lnTo>
                  <a:lnTo>
                    <a:pt x="815886" y="1476728"/>
                  </a:lnTo>
                  <a:lnTo>
                    <a:pt x="813053" y="1509698"/>
                  </a:lnTo>
                  <a:lnTo>
                    <a:pt x="810220" y="1540177"/>
                  </a:lnTo>
                  <a:lnTo>
                    <a:pt x="807387" y="1568222"/>
                  </a:lnTo>
                  <a:lnTo>
                    <a:pt x="804554" y="1593951"/>
                  </a:lnTo>
                  <a:lnTo>
                    <a:pt x="801721" y="1617451"/>
                  </a:lnTo>
                  <a:lnTo>
                    <a:pt x="798889" y="1638868"/>
                  </a:lnTo>
                  <a:lnTo>
                    <a:pt x="796055" y="1658318"/>
                  </a:lnTo>
                  <a:lnTo>
                    <a:pt x="793223" y="1675932"/>
                  </a:lnTo>
                  <a:lnTo>
                    <a:pt x="790390" y="1691856"/>
                  </a:lnTo>
                  <a:lnTo>
                    <a:pt x="787557" y="1706221"/>
                  </a:lnTo>
                  <a:lnTo>
                    <a:pt x="784724" y="1719144"/>
                  </a:lnTo>
                  <a:lnTo>
                    <a:pt x="781891" y="1730741"/>
                  </a:lnTo>
                  <a:lnTo>
                    <a:pt x="779058" y="1741158"/>
                  </a:lnTo>
                  <a:lnTo>
                    <a:pt x="776225" y="1750482"/>
                  </a:lnTo>
                  <a:lnTo>
                    <a:pt x="773392" y="1758830"/>
                  </a:lnTo>
                  <a:lnTo>
                    <a:pt x="770559" y="1766275"/>
                  </a:lnTo>
                  <a:lnTo>
                    <a:pt x="767726" y="1772933"/>
                  </a:lnTo>
                  <a:lnTo>
                    <a:pt x="764894" y="1778863"/>
                  </a:lnTo>
                  <a:lnTo>
                    <a:pt x="762060" y="1784137"/>
                  </a:lnTo>
                  <a:lnTo>
                    <a:pt x="759228" y="1788843"/>
                  </a:lnTo>
                  <a:lnTo>
                    <a:pt x="756394" y="1793024"/>
                  </a:lnTo>
                  <a:lnTo>
                    <a:pt x="753562" y="1796754"/>
                  </a:lnTo>
                  <a:lnTo>
                    <a:pt x="750728" y="1800061"/>
                  </a:lnTo>
                  <a:lnTo>
                    <a:pt x="747896" y="1802989"/>
                  </a:lnTo>
                  <a:lnTo>
                    <a:pt x="745062" y="1805597"/>
                  </a:lnTo>
                  <a:lnTo>
                    <a:pt x="742230" y="1807914"/>
                  </a:lnTo>
                  <a:lnTo>
                    <a:pt x="739396" y="1809954"/>
                  </a:lnTo>
                  <a:lnTo>
                    <a:pt x="736564" y="1811775"/>
                  </a:lnTo>
                  <a:lnTo>
                    <a:pt x="733732" y="1813392"/>
                  </a:lnTo>
                  <a:lnTo>
                    <a:pt x="730898" y="1814820"/>
                  </a:lnTo>
                  <a:lnTo>
                    <a:pt x="728066" y="1816087"/>
                  </a:lnTo>
                  <a:lnTo>
                    <a:pt x="725232" y="1817209"/>
                  </a:lnTo>
                  <a:lnTo>
                    <a:pt x="722400" y="1818200"/>
                  </a:lnTo>
                  <a:lnTo>
                    <a:pt x="719566" y="1819088"/>
                  </a:lnTo>
                  <a:lnTo>
                    <a:pt x="716734" y="1819861"/>
                  </a:lnTo>
                  <a:lnTo>
                    <a:pt x="713900" y="1820545"/>
                  </a:lnTo>
                  <a:lnTo>
                    <a:pt x="711068" y="1821157"/>
                  </a:lnTo>
                  <a:lnTo>
                    <a:pt x="708234" y="1821696"/>
                  </a:lnTo>
                  <a:lnTo>
                    <a:pt x="705402" y="1822177"/>
                  </a:lnTo>
                  <a:lnTo>
                    <a:pt x="702568" y="1822600"/>
                  </a:lnTo>
                  <a:lnTo>
                    <a:pt x="699736" y="1822978"/>
                  </a:lnTo>
                  <a:lnTo>
                    <a:pt x="696902" y="1823313"/>
                  </a:lnTo>
                  <a:lnTo>
                    <a:pt x="694070" y="1823605"/>
                  </a:lnTo>
                  <a:lnTo>
                    <a:pt x="691236" y="1823867"/>
                  </a:lnTo>
                  <a:lnTo>
                    <a:pt x="688404" y="1824086"/>
                  </a:lnTo>
                  <a:lnTo>
                    <a:pt x="685570" y="1824290"/>
                  </a:lnTo>
                  <a:lnTo>
                    <a:pt x="682738" y="1824479"/>
                  </a:lnTo>
                  <a:lnTo>
                    <a:pt x="679904" y="1824625"/>
                  </a:lnTo>
                  <a:lnTo>
                    <a:pt x="677072" y="1824770"/>
                  </a:lnTo>
                  <a:lnTo>
                    <a:pt x="674238" y="1824902"/>
                  </a:lnTo>
                  <a:lnTo>
                    <a:pt x="671406" y="1825003"/>
                  </a:lnTo>
                  <a:lnTo>
                    <a:pt x="668574" y="1825106"/>
                  </a:lnTo>
                  <a:lnTo>
                    <a:pt x="665740" y="1825193"/>
                  </a:lnTo>
                  <a:lnTo>
                    <a:pt x="662908" y="1825266"/>
                  </a:lnTo>
                  <a:lnTo>
                    <a:pt x="660074" y="1825324"/>
                  </a:lnTo>
                  <a:lnTo>
                    <a:pt x="657242" y="1825382"/>
                  </a:lnTo>
                  <a:lnTo>
                    <a:pt x="654408" y="1825441"/>
                  </a:lnTo>
                  <a:lnTo>
                    <a:pt x="651576" y="1825484"/>
                  </a:lnTo>
                  <a:lnTo>
                    <a:pt x="648742" y="1825528"/>
                  </a:lnTo>
                  <a:lnTo>
                    <a:pt x="645910" y="1825572"/>
                  </a:lnTo>
                  <a:lnTo>
                    <a:pt x="643077" y="1825601"/>
                  </a:lnTo>
                  <a:lnTo>
                    <a:pt x="640244" y="1825630"/>
                  </a:lnTo>
                  <a:lnTo>
                    <a:pt x="637411" y="1825645"/>
                  </a:lnTo>
                  <a:lnTo>
                    <a:pt x="634578" y="1825674"/>
                  </a:lnTo>
                  <a:lnTo>
                    <a:pt x="631745" y="1825688"/>
                  </a:lnTo>
                  <a:lnTo>
                    <a:pt x="628912" y="1825703"/>
                  </a:lnTo>
                  <a:lnTo>
                    <a:pt x="626079" y="1825717"/>
                  </a:lnTo>
                  <a:lnTo>
                    <a:pt x="623246" y="1825732"/>
                  </a:lnTo>
                  <a:lnTo>
                    <a:pt x="620413" y="1825747"/>
                  </a:lnTo>
                  <a:lnTo>
                    <a:pt x="617581" y="1825761"/>
                  </a:lnTo>
                  <a:lnTo>
                    <a:pt x="614747" y="1825776"/>
                  </a:lnTo>
                  <a:lnTo>
                    <a:pt x="611915" y="1825776"/>
                  </a:lnTo>
                  <a:lnTo>
                    <a:pt x="609082" y="1825790"/>
                  </a:lnTo>
                  <a:lnTo>
                    <a:pt x="606249" y="1825790"/>
                  </a:lnTo>
                  <a:lnTo>
                    <a:pt x="603416" y="1825790"/>
                  </a:lnTo>
                  <a:lnTo>
                    <a:pt x="600583" y="1825805"/>
                  </a:lnTo>
                  <a:lnTo>
                    <a:pt x="597750" y="1825805"/>
                  </a:lnTo>
                  <a:lnTo>
                    <a:pt x="594917" y="1825805"/>
                  </a:lnTo>
                  <a:lnTo>
                    <a:pt x="592084" y="1825819"/>
                  </a:lnTo>
                  <a:lnTo>
                    <a:pt x="589251" y="1825819"/>
                  </a:lnTo>
                  <a:lnTo>
                    <a:pt x="586419" y="1825819"/>
                  </a:lnTo>
                  <a:lnTo>
                    <a:pt x="583585" y="1825819"/>
                  </a:lnTo>
                  <a:lnTo>
                    <a:pt x="580753" y="1825819"/>
                  </a:lnTo>
                  <a:lnTo>
                    <a:pt x="577919" y="1825819"/>
                  </a:lnTo>
                  <a:lnTo>
                    <a:pt x="575087" y="1825819"/>
                  </a:lnTo>
                  <a:lnTo>
                    <a:pt x="572253" y="1825834"/>
                  </a:lnTo>
                  <a:lnTo>
                    <a:pt x="569421" y="1825834"/>
                  </a:lnTo>
                  <a:lnTo>
                    <a:pt x="566587" y="1825834"/>
                  </a:lnTo>
                  <a:lnTo>
                    <a:pt x="563755" y="1825834"/>
                  </a:lnTo>
                  <a:lnTo>
                    <a:pt x="560921" y="1825834"/>
                  </a:lnTo>
                  <a:lnTo>
                    <a:pt x="558089" y="1825834"/>
                  </a:lnTo>
                  <a:lnTo>
                    <a:pt x="555255" y="1825834"/>
                  </a:lnTo>
                  <a:lnTo>
                    <a:pt x="552423" y="1825834"/>
                  </a:lnTo>
                  <a:lnTo>
                    <a:pt x="549589" y="1825834"/>
                  </a:lnTo>
                  <a:lnTo>
                    <a:pt x="546757" y="1825834"/>
                  </a:lnTo>
                  <a:lnTo>
                    <a:pt x="543925" y="1825834"/>
                  </a:lnTo>
                  <a:lnTo>
                    <a:pt x="541091" y="1825834"/>
                  </a:lnTo>
                  <a:lnTo>
                    <a:pt x="538259" y="1825834"/>
                  </a:lnTo>
                  <a:lnTo>
                    <a:pt x="535425" y="1825834"/>
                  </a:lnTo>
                  <a:lnTo>
                    <a:pt x="532593" y="1825834"/>
                  </a:lnTo>
                  <a:lnTo>
                    <a:pt x="529759" y="1825834"/>
                  </a:lnTo>
                  <a:lnTo>
                    <a:pt x="526927" y="1825834"/>
                  </a:lnTo>
                  <a:lnTo>
                    <a:pt x="524093" y="1825834"/>
                  </a:lnTo>
                  <a:lnTo>
                    <a:pt x="521261" y="1825834"/>
                  </a:lnTo>
                  <a:lnTo>
                    <a:pt x="518427" y="1825834"/>
                  </a:lnTo>
                  <a:lnTo>
                    <a:pt x="515595" y="1825834"/>
                  </a:lnTo>
                  <a:lnTo>
                    <a:pt x="512761" y="1825834"/>
                  </a:lnTo>
                  <a:lnTo>
                    <a:pt x="509929" y="1825834"/>
                  </a:lnTo>
                  <a:lnTo>
                    <a:pt x="507095" y="1825834"/>
                  </a:lnTo>
                  <a:lnTo>
                    <a:pt x="504263" y="1825834"/>
                  </a:lnTo>
                  <a:lnTo>
                    <a:pt x="501429" y="1825834"/>
                  </a:lnTo>
                  <a:lnTo>
                    <a:pt x="498597" y="1825834"/>
                  </a:lnTo>
                  <a:lnTo>
                    <a:pt x="495763" y="1825834"/>
                  </a:lnTo>
                  <a:lnTo>
                    <a:pt x="492931" y="1825834"/>
                  </a:lnTo>
                  <a:lnTo>
                    <a:pt x="490097" y="1825834"/>
                  </a:lnTo>
                  <a:lnTo>
                    <a:pt x="487265" y="1825834"/>
                  </a:lnTo>
                  <a:lnTo>
                    <a:pt x="484433" y="1825834"/>
                  </a:lnTo>
                  <a:lnTo>
                    <a:pt x="481599" y="1825834"/>
                  </a:lnTo>
                  <a:lnTo>
                    <a:pt x="478767" y="1825834"/>
                  </a:lnTo>
                  <a:lnTo>
                    <a:pt x="475933" y="1825834"/>
                  </a:lnTo>
                  <a:lnTo>
                    <a:pt x="473101" y="1825834"/>
                  </a:lnTo>
                  <a:lnTo>
                    <a:pt x="470267" y="1825834"/>
                  </a:lnTo>
                  <a:lnTo>
                    <a:pt x="467435" y="1825834"/>
                  </a:lnTo>
                  <a:lnTo>
                    <a:pt x="464601" y="1825834"/>
                  </a:lnTo>
                  <a:lnTo>
                    <a:pt x="461769" y="1825834"/>
                  </a:lnTo>
                  <a:lnTo>
                    <a:pt x="458936" y="1825834"/>
                  </a:lnTo>
                  <a:lnTo>
                    <a:pt x="456103" y="1825834"/>
                  </a:lnTo>
                  <a:lnTo>
                    <a:pt x="453270" y="1825834"/>
                  </a:lnTo>
                  <a:lnTo>
                    <a:pt x="450437" y="1825834"/>
                  </a:lnTo>
                  <a:lnTo>
                    <a:pt x="447604" y="1825834"/>
                  </a:lnTo>
                  <a:lnTo>
                    <a:pt x="444771" y="1825834"/>
                  </a:lnTo>
                  <a:lnTo>
                    <a:pt x="441938" y="1825834"/>
                  </a:lnTo>
                  <a:lnTo>
                    <a:pt x="439105" y="1825834"/>
                  </a:lnTo>
                  <a:lnTo>
                    <a:pt x="436272" y="1825834"/>
                  </a:lnTo>
                  <a:lnTo>
                    <a:pt x="433440" y="1825834"/>
                  </a:lnTo>
                  <a:lnTo>
                    <a:pt x="430606" y="1825834"/>
                  </a:lnTo>
                  <a:lnTo>
                    <a:pt x="427774" y="1825834"/>
                  </a:lnTo>
                  <a:lnTo>
                    <a:pt x="424940" y="1825834"/>
                  </a:lnTo>
                  <a:lnTo>
                    <a:pt x="422108" y="1825834"/>
                  </a:lnTo>
                  <a:lnTo>
                    <a:pt x="419275" y="1825834"/>
                  </a:lnTo>
                  <a:lnTo>
                    <a:pt x="416442" y="1825834"/>
                  </a:lnTo>
                  <a:lnTo>
                    <a:pt x="413609" y="1825834"/>
                  </a:lnTo>
                  <a:lnTo>
                    <a:pt x="410776" y="1825834"/>
                  </a:lnTo>
                  <a:lnTo>
                    <a:pt x="407944" y="1825834"/>
                  </a:lnTo>
                  <a:lnTo>
                    <a:pt x="405110" y="1825834"/>
                  </a:lnTo>
                  <a:lnTo>
                    <a:pt x="402278" y="1825834"/>
                  </a:lnTo>
                  <a:lnTo>
                    <a:pt x="399444" y="1825834"/>
                  </a:lnTo>
                  <a:lnTo>
                    <a:pt x="396612" y="1825834"/>
                  </a:lnTo>
                  <a:lnTo>
                    <a:pt x="393778" y="1825834"/>
                  </a:lnTo>
                  <a:lnTo>
                    <a:pt x="390946" y="1825834"/>
                  </a:lnTo>
                  <a:lnTo>
                    <a:pt x="388112" y="1825834"/>
                  </a:lnTo>
                  <a:lnTo>
                    <a:pt x="385280" y="1825834"/>
                  </a:lnTo>
                  <a:lnTo>
                    <a:pt x="382446" y="1825834"/>
                  </a:lnTo>
                  <a:lnTo>
                    <a:pt x="379614" y="1825834"/>
                  </a:lnTo>
                  <a:lnTo>
                    <a:pt x="376780" y="1825834"/>
                  </a:lnTo>
                  <a:lnTo>
                    <a:pt x="373948" y="1825834"/>
                  </a:lnTo>
                  <a:lnTo>
                    <a:pt x="371114" y="1825834"/>
                  </a:lnTo>
                  <a:lnTo>
                    <a:pt x="368282" y="1825834"/>
                  </a:lnTo>
                  <a:lnTo>
                    <a:pt x="365448" y="1825834"/>
                  </a:lnTo>
                  <a:lnTo>
                    <a:pt x="362616" y="1825834"/>
                  </a:lnTo>
                  <a:lnTo>
                    <a:pt x="359782" y="1825834"/>
                  </a:lnTo>
                  <a:lnTo>
                    <a:pt x="356950" y="1825834"/>
                  </a:lnTo>
                  <a:lnTo>
                    <a:pt x="354118" y="1825834"/>
                  </a:lnTo>
                  <a:lnTo>
                    <a:pt x="351284" y="1825834"/>
                  </a:lnTo>
                  <a:lnTo>
                    <a:pt x="348452" y="1825834"/>
                  </a:lnTo>
                  <a:lnTo>
                    <a:pt x="345618" y="1825834"/>
                  </a:lnTo>
                  <a:lnTo>
                    <a:pt x="342786" y="1825834"/>
                  </a:lnTo>
                  <a:lnTo>
                    <a:pt x="339952" y="1825834"/>
                  </a:lnTo>
                  <a:lnTo>
                    <a:pt x="337120" y="1825834"/>
                  </a:lnTo>
                  <a:lnTo>
                    <a:pt x="334286" y="1825834"/>
                  </a:lnTo>
                  <a:lnTo>
                    <a:pt x="331454" y="1825834"/>
                  </a:lnTo>
                  <a:lnTo>
                    <a:pt x="328620" y="1825834"/>
                  </a:lnTo>
                  <a:lnTo>
                    <a:pt x="325788" y="1825834"/>
                  </a:lnTo>
                  <a:lnTo>
                    <a:pt x="322954" y="1825834"/>
                  </a:lnTo>
                  <a:lnTo>
                    <a:pt x="320122" y="1825834"/>
                  </a:lnTo>
                  <a:lnTo>
                    <a:pt x="317288" y="1825834"/>
                  </a:lnTo>
                  <a:lnTo>
                    <a:pt x="314456" y="1825834"/>
                  </a:lnTo>
                  <a:lnTo>
                    <a:pt x="311622" y="1825834"/>
                  </a:lnTo>
                  <a:lnTo>
                    <a:pt x="308790" y="1825834"/>
                  </a:lnTo>
                  <a:lnTo>
                    <a:pt x="305957" y="1825834"/>
                  </a:lnTo>
                  <a:lnTo>
                    <a:pt x="303124" y="1825834"/>
                  </a:lnTo>
                  <a:lnTo>
                    <a:pt x="300291" y="1825834"/>
                  </a:lnTo>
                  <a:lnTo>
                    <a:pt x="297458" y="1825834"/>
                  </a:lnTo>
                  <a:lnTo>
                    <a:pt x="294626" y="1825834"/>
                  </a:lnTo>
                  <a:lnTo>
                    <a:pt x="291792" y="1825834"/>
                  </a:lnTo>
                  <a:lnTo>
                    <a:pt x="288960" y="1825834"/>
                  </a:lnTo>
                  <a:lnTo>
                    <a:pt x="286126" y="1825834"/>
                  </a:lnTo>
                  <a:lnTo>
                    <a:pt x="283294" y="1825834"/>
                  </a:lnTo>
                  <a:lnTo>
                    <a:pt x="280461" y="1825834"/>
                  </a:lnTo>
                  <a:lnTo>
                    <a:pt x="277628" y="1825834"/>
                  </a:lnTo>
                  <a:lnTo>
                    <a:pt x="274795" y="1825834"/>
                  </a:lnTo>
                  <a:lnTo>
                    <a:pt x="271962" y="1825834"/>
                  </a:lnTo>
                  <a:lnTo>
                    <a:pt x="269129" y="1825834"/>
                  </a:lnTo>
                  <a:lnTo>
                    <a:pt x="266296" y="1825834"/>
                  </a:lnTo>
                  <a:lnTo>
                    <a:pt x="263463" y="1825834"/>
                  </a:lnTo>
                  <a:lnTo>
                    <a:pt x="260630" y="1825834"/>
                  </a:lnTo>
                  <a:lnTo>
                    <a:pt x="257797" y="1825834"/>
                  </a:lnTo>
                  <a:lnTo>
                    <a:pt x="254965" y="1825834"/>
                  </a:lnTo>
                  <a:lnTo>
                    <a:pt x="252131" y="1825834"/>
                  </a:lnTo>
                  <a:lnTo>
                    <a:pt x="249299" y="1825834"/>
                  </a:lnTo>
                  <a:lnTo>
                    <a:pt x="246465" y="1825834"/>
                  </a:lnTo>
                  <a:lnTo>
                    <a:pt x="243633" y="1825834"/>
                  </a:lnTo>
                  <a:lnTo>
                    <a:pt x="240799" y="1825834"/>
                  </a:lnTo>
                  <a:lnTo>
                    <a:pt x="237967" y="1825834"/>
                  </a:lnTo>
                  <a:lnTo>
                    <a:pt x="235133" y="1825834"/>
                  </a:lnTo>
                  <a:lnTo>
                    <a:pt x="232301" y="1825834"/>
                  </a:lnTo>
                  <a:lnTo>
                    <a:pt x="229469" y="1825834"/>
                  </a:lnTo>
                  <a:lnTo>
                    <a:pt x="226635" y="1825834"/>
                  </a:lnTo>
                  <a:lnTo>
                    <a:pt x="223803" y="1825834"/>
                  </a:lnTo>
                  <a:lnTo>
                    <a:pt x="220969" y="1825834"/>
                  </a:lnTo>
                  <a:lnTo>
                    <a:pt x="218137" y="1825834"/>
                  </a:lnTo>
                  <a:lnTo>
                    <a:pt x="215303" y="1825834"/>
                  </a:lnTo>
                  <a:lnTo>
                    <a:pt x="212471" y="1825834"/>
                  </a:lnTo>
                  <a:lnTo>
                    <a:pt x="209637" y="1825834"/>
                  </a:lnTo>
                  <a:lnTo>
                    <a:pt x="206805" y="1825834"/>
                  </a:lnTo>
                  <a:lnTo>
                    <a:pt x="203971" y="1825834"/>
                  </a:lnTo>
                  <a:lnTo>
                    <a:pt x="201139" y="1825834"/>
                  </a:lnTo>
                  <a:lnTo>
                    <a:pt x="198305" y="1825834"/>
                  </a:lnTo>
                  <a:lnTo>
                    <a:pt x="195473" y="1825834"/>
                  </a:lnTo>
                  <a:lnTo>
                    <a:pt x="192639" y="1825834"/>
                  </a:lnTo>
                  <a:lnTo>
                    <a:pt x="189807" y="1825834"/>
                  </a:lnTo>
                  <a:lnTo>
                    <a:pt x="186973" y="1825834"/>
                  </a:lnTo>
                  <a:lnTo>
                    <a:pt x="184141" y="1825834"/>
                  </a:lnTo>
                  <a:lnTo>
                    <a:pt x="181307" y="1825834"/>
                  </a:lnTo>
                  <a:lnTo>
                    <a:pt x="178475" y="1825834"/>
                  </a:lnTo>
                  <a:lnTo>
                    <a:pt x="175641" y="1825834"/>
                  </a:lnTo>
                  <a:lnTo>
                    <a:pt x="172809" y="1825834"/>
                  </a:lnTo>
                  <a:lnTo>
                    <a:pt x="169975" y="1825834"/>
                  </a:lnTo>
                  <a:lnTo>
                    <a:pt x="167143" y="1825834"/>
                  </a:lnTo>
                  <a:lnTo>
                    <a:pt x="164311" y="1825834"/>
                  </a:lnTo>
                  <a:lnTo>
                    <a:pt x="161477" y="1825834"/>
                  </a:lnTo>
                  <a:lnTo>
                    <a:pt x="158645" y="1825834"/>
                  </a:lnTo>
                  <a:lnTo>
                    <a:pt x="155811" y="1825834"/>
                  </a:lnTo>
                  <a:lnTo>
                    <a:pt x="152979" y="1825834"/>
                  </a:lnTo>
                  <a:lnTo>
                    <a:pt x="150145" y="1825834"/>
                  </a:lnTo>
                  <a:lnTo>
                    <a:pt x="147313" y="1825834"/>
                  </a:lnTo>
                  <a:lnTo>
                    <a:pt x="144479" y="1825834"/>
                  </a:lnTo>
                  <a:lnTo>
                    <a:pt x="141647" y="1825834"/>
                  </a:lnTo>
                  <a:lnTo>
                    <a:pt x="138813" y="1825834"/>
                  </a:lnTo>
                  <a:lnTo>
                    <a:pt x="135981" y="1825834"/>
                  </a:lnTo>
                  <a:lnTo>
                    <a:pt x="133147" y="1825834"/>
                  </a:lnTo>
                  <a:lnTo>
                    <a:pt x="130315" y="1825834"/>
                  </a:lnTo>
                  <a:lnTo>
                    <a:pt x="127482" y="1825834"/>
                  </a:lnTo>
                  <a:lnTo>
                    <a:pt x="124649" y="1825834"/>
                  </a:lnTo>
                  <a:lnTo>
                    <a:pt x="121816" y="1825834"/>
                  </a:lnTo>
                  <a:lnTo>
                    <a:pt x="118983" y="1825834"/>
                  </a:lnTo>
                  <a:lnTo>
                    <a:pt x="116150" y="1825834"/>
                  </a:lnTo>
                  <a:lnTo>
                    <a:pt x="113317" y="1825834"/>
                  </a:lnTo>
                  <a:lnTo>
                    <a:pt x="110484" y="1825834"/>
                  </a:lnTo>
                  <a:lnTo>
                    <a:pt x="107651" y="1825834"/>
                  </a:lnTo>
                  <a:lnTo>
                    <a:pt x="104819" y="1825834"/>
                  </a:lnTo>
                  <a:lnTo>
                    <a:pt x="101986" y="1825834"/>
                  </a:lnTo>
                  <a:lnTo>
                    <a:pt x="99153" y="1825834"/>
                  </a:lnTo>
                  <a:lnTo>
                    <a:pt x="96320" y="1825834"/>
                  </a:lnTo>
                  <a:lnTo>
                    <a:pt x="93487" y="1825834"/>
                  </a:lnTo>
                  <a:lnTo>
                    <a:pt x="90654" y="1825834"/>
                  </a:lnTo>
                  <a:lnTo>
                    <a:pt x="87821" y="1825834"/>
                  </a:lnTo>
                  <a:lnTo>
                    <a:pt x="84988" y="1825834"/>
                  </a:lnTo>
                  <a:lnTo>
                    <a:pt x="82155" y="1825834"/>
                  </a:lnTo>
                  <a:lnTo>
                    <a:pt x="79322" y="1825834"/>
                  </a:lnTo>
                  <a:lnTo>
                    <a:pt x="76490" y="1825834"/>
                  </a:lnTo>
                  <a:lnTo>
                    <a:pt x="73656" y="1825834"/>
                  </a:lnTo>
                  <a:lnTo>
                    <a:pt x="70824" y="1825834"/>
                  </a:lnTo>
                  <a:lnTo>
                    <a:pt x="67990" y="1825834"/>
                  </a:lnTo>
                  <a:lnTo>
                    <a:pt x="65158" y="1825834"/>
                  </a:lnTo>
                  <a:lnTo>
                    <a:pt x="62324" y="1825834"/>
                  </a:lnTo>
                  <a:lnTo>
                    <a:pt x="59492" y="1825834"/>
                  </a:lnTo>
                  <a:lnTo>
                    <a:pt x="56658" y="1825834"/>
                  </a:lnTo>
                  <a:lnTo>
                    <a:pt x="53826" y="1825834"/>
                  </a:lnTo>
                  <a:lnTo>
                    <a:pt x="50992" y="1825834"/>
                  </a:lnTo>
                  <a:lnTo>
                    <a:pt x="48160" y="1825834"/>
                  </a:lnTo>
                  <a:lnTo>
                    <a:pt x="45326" y="1825834"/>
                  </a:lnTo>
                  <a:lnTo>
                    <a:pt x="42494" y="1825834"/>
                  </a:lnTo>
                  <a:lnTo>
                    <a:pt x="39662" y="1825834"/>
                  </a:lnTo>
                  <a:lnTo>
                    <a:pt x="36828" y="1825834"/>
                  </a:lnTo>
                  <a:lnTo>
                    <a:pt x="33996" y="1825834"/>
                  </a:lnTo>
                  <a:lnTo>
                    <a:pt x="31162" y="1825834"/>
                  </a:lnTo>
                  <a:lnTo>
                    <a:pt x="28330" y="1825834"/>
                  </a:lnTo>
                  <a:lnTo>
                    <a:pt x="25496" y="1825834"/>
                  </a:lnTo>
                  <a:lnTo>
                    <a:pt x="22664" y="1825834"/>
                  </a:lnTo>
                  <a:lnTo>
                    <a:pt x="19830" y="1825834"/>
                  </a:lnTo>
                  <a:lnTo>
                    <a:pt x="16998" y="1825834"/>
                  </a:lnTo>
                  <a:lnTo>
                    <a:pt x="14164" y="1825834"/>
                  </a:lnTo>
                  <a:lnTo>
                    <a:pt x="11332" y="1825834"/>
                  </a:lnTo>
                  <a:lnTo>
                    <a:pt x="8498" y="1825834"/>
                  </a:lnTo>
                  <a:lnTo>
                    <a:pt x="5666" y="1825834"/>
                  </a:lnTo>
                  <a:lnTo>
                    <a:pt x="2832" y="1825834"/>
                  </a:lnTo>
                  <a:lnTo>
                    <a:pt x="0" y="1825834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14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 129">
              <a:extLst>
                <a:ext uri="{FF2B5EF4-FFF2-40B4-BE49-F238E27FC236}">
                  <a16:creationId xmlns:a16="http://schemas.microsoft.com/office/drawing/2014/main" id="{C35BA473-BDF8-AA2D-295D-053BB3FE4DBD}"/>
                </a:ext>
              </a:extLst>
            </p:cNvPr>
            <p:cNvSpPr/>
            <p:nvPr/>
          </p:nvSpPr>
          <p:spPr>
            <a:xfrm>
              <a:off x="4393494" y="3873117"/>
              <a:ext cx="2830105" cy="1456"/>
            </a:xfrm>
            <a:custGeom>
              <a:avLst/>
              <a:gdLst>
                <a:gd name="connsiteX0" fmla="*/ 0 w 2830105"/>
                <a:gd name="connsiteY0" fmla="*/ 0 h 1456"/>
                <a:gd name="connsiteX1" fmla="*/ 2832 w 2830105"/>
                <a:gd name="connsiteY1" fmla="*/ 0 h 1456"/>
                <a:gd name="connsiteX2" fmla="*/ 5666 w 2830105"/>
                <a:gd name="connsiteY2" fmla="*/ 0 h 1456"/>
                <a:gd name="connsiteX3" fmla="*/ 8498 w 2830105"/>
                <a:gd name="connsiteY3" fmla="*/ 0 h 1456"/>
                <a:gd name="connsiteX4" fmla="*/ 11332 w 2830105"/>
                <a:gd name="connsiteY4" fmla="*/ 0 h 1456"/>
                <a:gd name="connsiteX5" fmla="*/ 14164 w 2830105"/>
                <a:gd name="connsiteY5" fmla="*/ 0 h 1456"/>
                <a:gd name="connsiteX6" fmla="*/ 16998 w 2830105"/>
                <a:gd name="connsiteY6" fmla="*/ 0 h 1456"/>
                <a:gd name="connsiteX7" fmla="*/ 19830 w 2830105"/>
                <a:gd name="connsiteY7" fmla="*/ 0 h 1456"/>
                <a:gd name="connsiteX8" fmla="*/ 22664 w 2830105"/>
                <a:gd name="connsiteY8" fmla="*/ 0 h 1456"/>
                <a:gd name="connsiteX9" fmla="*/ 25496 w 2830105"/>
                <a:gd name="connsiteY9" fmla="*/ 0 h 1456"/>
                <a:gd name="connsiteX10" fmla="*/ 28330 w 2830105"/>
                <a:gd name="connsiteY10" fmla="*/ 0 h 1456"/>
                <a:gd name="connsiteX11" fmla="*/ 31162 w 2830105"/>
                <a:gd name="connsiteY11" fmla="*/ 0 h 1456"/>
                <a:gd name="connsiteX12" fmla="*/ 33996 w 2830105"/>
                <a:gd name="connsiteY12" fmla="*/ 0 h 1456"/>
                <a:gd name="connsiteX13" fmla="*/ 36828 w 2830105"/>
                <a:gd name="connsiteY13" fmla="*/ 0 h 1456"/>
                <a:gd name="connsiteX14" fmla="*/ 39662 w 2830105"/>
                <a:gd name="connsiteY14" fmla="*/ 0 h 1456"/>
                <a:gd name="connsiteX15" fmla="*/ 42494 w 2830105"/>
                <a:gd name="connsiteY15" fmla="*/ 0 h 1456"/>
                <a:gd name="connsiteX16" fmla="*/ 45326 w 2830105"/>
                <a:gd name="connsiteY16" fmla="*/ 0 h 1456"/>
                <a:gd name="connsiteX17" fmla="*/ 48160 w 2830105"/>
                <a:gd name="connsiteY17" fmla="*/ 0 h 1456"/>
                <a:gd name="connsiteX18" fmla="*/ 50992 w 2830105"/>
                <a:gd name="connsiteY18" fmla="*/ 0 h 1456"/>
                <a:gd name="connsiteX19" fmla="*/ 53826 w 2830105"/>
                <a:gd name="connsiteY19" fmla="*/ 0 h 1456"/>
                <a:gd name="connsiteX20" fmla="*/ 56658 w 2830105"/>
                <a:gd name="connsiteY20" fmla="*/ 0 h 1456"/>
                <a:gd name="connsiteX21" fmla="*/ 59492 w 2830105"/>
                <a:gd name="connsiteY21" fmla="*/ 0 h 1456"/>
                <a:gd name="connsiteX22" fmla="*/ 62324 w 2830105"/>
                <a:gd name="connsiteY22" fmla="*/ 0 h 1456"/>
                <a:gd name="connsiteX23" fmla="*/ 65158 w 2830105"/>
                <a:gd name="connsiteY23" fmla="*/ 0 h 1456"/>
                <a:gd name="connsiteX24" fmla="*/ 67990 w 2830105"/>
                <a:gd name="connsiteY24" fmla="*/ 0 h 1456"/>
                <a:gd name="connsiteX25" fmla="*/ 70824 w 2830105"/>
                <a:gd name="connsiteY25" fmla="*/ 0 h 1456"/>
                <a:gd name="connsiteX26" fmla="*/ 73656 w 2830105"/>
                <a:gd name="connsiteY26" fmla="*/ 0 h 1456"/>
                <a:gd name="connsiteX27" fmla="*/ 76490 w 2830105"/>
                <a:gd name="connsiteY27" fmla="*/ 0 h 1456"/>
                <a:gd name="connsiteX28" fmla="*/ 79322 w 2830105"/>
                <a:gd name="connsiteY28" fmla="*/ 0 h 1456"/>
                <a:gd name="connsiteX29" fmla="*/ 82155 w 2830105"/>
                <a:gd name="connsiteY29" fmla="*/ 0 h 1456"/>
                <a:gd name="connsiteX30" fmla="*/ 84988 w 2830105"/>
                <a:gd name="connsiteY30" fmla="*/ 0 h 1456"/>
                <a:gd name="connsiteX31" fmla="*/ 87821 w 2830105"/>
                <a:gd name="connsiteY31" fmla="*/ 0 h 1456"/>
                <a:gd name="connsiteX32" fmla="*/ 90654 w 2830105"/>
                <a:gd name="connsiteY32" fmla="*/ 0 h 1456"/>
                <a:gd name="connsiteX33" fmla="*/ 93487 w 2830105"/>
                <a:gd name="connsiteY33" fmla="*/ 0 h 1456"/>
                <a:gd name="connsiteX34" fmla="*/ 96320 w 2830105"/>
                <a:gd name="connsiteY34" fmla="*/ 0 h 1456"/>
                <a:gd name="connsiteX35" fmla="*/ 99153 w 2830105"/>
                <a:gd name="connsiteY35" fmla="*/ 0 h 1456"/>
                <a:gd name="connsiteX36" fmla="*/ 101986 w 2830105"/>
                <a:gd name="connsiteY36" fmla="*/ 0 h 1456"/>
                <a:gd name="connsiteX37" fmla="*/ 104819 w 2830105"/>
                <a:gd name="connsiteY37" fmla="*/ 0 h 1456"/>
                <a:gd name="connsiteX38" fmla="*/ 107651 w 2830105"/>
                <a:gd name="connsiteY38" fmla="*/ 0 h 1456"/>
                <a:gd name="connsiteX39" fmla="*/ 110484 w 2830105"/>
                <a:gd name="connsiteY39" fmla="*/ 0 h 1456"/>
                <a:gd name="connsiteX40" fmla="*/ 113317 w 2830105"/>
                <a:gd name="connsiteY40" fmla="*/ 0 h 1456"/>
                <a:gd name="connsiteX41" fmla="*/ 116150 w 2830105"/>
                <a:gd name="connsiteY41" fmla="*/ 0 h 1456"/>
                <a:gd name="connsiteX42" fmla="*/ 118983 w 2830105"/>
                <a:gd name="connsiteY42" fmla="*/ 0 h 1456"/>
                <a:gd name="connsiteX43" fmla="*/ 121816 w 2830105"/>
                <a:gd name="connsiteY43" fmla="*/ 0 h 1456"/>
                <a:gd name="connsiteX44" fmla="*/ 124649 w 2830105"/>
                <a:gd name="connsiteY44" fmla="*/ 0 h 1456"/>
                <a:gd name="connsiteX45" fmla="*/ 127482 w 2830105"/>
                <a:gd name="connsiteY45" fmla="*/ 0 h 1456"/>
                <a:gd name="connsiteX46" fmla="*/ 130315 w 2830105"/>
                <a:gd name="connsiteY46" fmla="*/ 0 h 1456"/>
                <a:gd name="connsiteX47" fmla="*/ 133147 w 2830105"/>
                <a:gd name="connsiteY47" fmla="*/ 0 h 1456"/>
                <a:gd name="connsiteX48" fmla="*/ 135981 w 2830105"/>
                <a:gd name="connsiteY48" fmla="*/ 0 h 1456"/>
                <a:gd name="connsiteX49" fmla="*/ 138813 w 2830105"/>
                <a:gd name="connsiteY49" fmla="*/ 0 h 1456"/>
                <a:gd name="connsiteX50" fmla="*/ 141647 w 2830105"/>
                <a:gd name="connsiteY50" fmla="*/ 0 h 1456"/>
                <a:gd name="connsiteX51" fmla="*/ 144479 w 2830105"/>
                <a:gd name="connsiteY51" fmla="*/ 0 h 1456"/>
                <a:gd name="connsiteX52" fmla="*/ 147313 w 2830105"/>
                <a:gd name="connsiteY52" fmla="*/ 0 h 1456"/>
                <a:gd name="connsiteX53" fmla="*/ 150145 w 2830105"/>
                <a:gd name="connsiteY53" fmla="*/ 0 h 1456"/>
                <a:gd name="connsiteX54" fmla="*/ 152979 w 2830105"/>
                <a:gd name="connsiteY54" fmla="*/ 0 h 1456"/>
                <a:gd name="connsiteX55" fmla="*/ 155811 w 2830105"/>
                <a:gd name="connsiteY55" fmla="*/ 0 h 1456"/>
                <a:gd name="connsiteX56" fmla="*/ 158645 w 2830105"/>
                <a:gd name="connsiteY56" fmla="*/ 0 h 1456"/>
                <a:gd name="connsiteX57" fmla="*/ 161477 w 2830105"/>
                <a:gd name="connsiteY57" fmla="*/ 0 h 1456"/>
                <a:gd name="connsiteX58" fmla="*/ 164311 w 2830105"/>
                <a:gd name="connsiteY58" fmla="*/ 0 h 1456"/>
                <a:gd name="connsiteX59" fmla="*/ 167143 w 2830105"/>
                <a:gd name="connsiteY59" fmla="*/ 0 h 1456"/>
                <a:gd name="connsiteX60" fmla="*/ 169975 w 2830105"/>
                <a:gd name="connsiteY60" fmla="*/ 0 h 1456"/>
                <a:gd name="connsiteX61" fmla="*/ 172809 w 2830105"/>
                <a:gd name="connsiteY61" fmla="*/ 0 h 1456"/>
                <a:gd name="connsiteX62" fmla="*/ 175641 w 2830105"/>
                <a:gd name="connsiteY62" fmla="*/ 0 h 1456"/>
                <a:gd name="connsiteX63" fmla="*/ 178475 w 2830105"/>
                <a:gd name="connsiteY63" fmla="*/ 0 h 1456"/>
                <a:gd name="connsiteX64" fmla="*/ 181307 w 2830105"/>
                <a:gd name="connsiteY64" fmla="*/ 0 h 1456"/>
                <a:gd name="connsiteX65" fmla="*/ 184141 w 2830105"/>
                <a:gd name="connsiteY65" fmla="*/ 0 h 1456"/>
                <a:gd name="connsiteX66" fmla="*/ 186973 w 2830105"/>
                <a:gd name="connsiteY66" fmla="*/ 0 h 1456"/>
                <a:gd name="connsiteX67" fmla="*/ 189807 w 2830105"/>
                <a:gd name="connsiteY67" fmla="*/ 0 h 1456"/>
                <a:gd name="connsiteX68" fmla="*/ 192639 w 2830105"/>
                <a:gd name="connsiteY68" fmla="*/ 0 h 1456"/>
                <a:gd name="connsiteX69" fmla="*/ 195473 w 2830105"/>
                <a:gd name="connsiteY69" fmla="*/ 0 h 1456"/>
                <a:gd name="connsiteX70" fmla="*/ 198305 w 2830105"/>
                <a:gd name="connsiteY70" fmla="*/ 0 h 1456"/>
                <a:gd name="connsiteX71" fmla="*/ 201139 w 2830105"/>
                <a:gd name="connsiteY71" fmla="*/ 0 h 1456"/>
                <a:gd name="connsiteX72" fmla="*/ 203971 w 2830105"/>
                <a:gd name="connsiteY72" fmla="*/ 0 h 1456"/>
                <a:gd name="connsiteX73" fmla="*/ 206805 w 2830105"/>
                <a:gd name="connsiteY73" fmla="*/ 0 h 1456"/>
                <a:gd name="connsiteX74" fmla="*/ 209637 w 2830105"/>
                <a:gd name="connsiteY74" fmla="*/ 0 h 1456"/>
                <a:gd name="connsiteX75" fmla="*/ 212471 w 2830105"/>
                <a:gd name="connsiteY75" fmla="*/ 0 h 1456"/>
                <a:gd name="connsiteX76" fmla="*/ 215303 w 2830105"/>
                <a:gd name="connsiteY76" fmla="*/ 0 h 1456"/>
                <a:gd name="connsiteX77" fmla="*/ 218137 w 2830105"/>
                <a:gd name="connsiteY77" fmla="*/ 0 h 1456"/>
                <a:gd name="connsiteX78" fmla="*/ 220969 w 2830105"/>
                <a:gd name="connsiteY78" fmla="*/ 0 h 1456"/>
                <a:gd name="connsiteX79" fmla="*/ 223803 w 2830105"/>
                <a:gd name="connsiteY79" fmla="*/ 0 h 1456"/>
                <a:gd name="connsiteX80" fmla="*/ 226635 w 2830105"/>
                <a:gd name="connsiteY80" fmla="*/ 0 h 1456"/>
                <a:gd name="connsiteX81" fmla="*/ 229469 w 2830105"/>
                <a:gd name="connsiteY81" fmla="*/ 0 h 1456"/>
                <a:gd name="connsiteX82" fmla="*/ 232301 w 2830105"/>
                <a:gd name="connsiteY82" fmla="*/ 0 h 1456"/>
                <a:gd name="connsiteX83" fmla="*/ 235133 w 2830105"/>
                <a:gd name="connsiteY83" fmla="*/ 0 h 1456"/>
                <a:gd name="connsiteX84" fmla="*/ 237967 w 2830105"/>
                <a:gd name="connsiteY84" fmla="*/ 0 h 1456"/>
                <a:gd name="connsiteX85" fmla="*/ 240799 w 2830105"/>
                <a:gd name="connsiteY85" fmla="*/ 0 h 1456"/>
                <a:gd name="connsiteX86" fmla="*/ 243633 w 2830105"/>
                <a:gd name="connsiteY86" fmla="*/ 0 h 1456"/>
                <a:gd name="connsiteX87" fmla="*/ 246465 w 2830105"/>
                <a:gd name="connsiteY87" fmla="*/ 0 h 1456"/>
                <a:gd name="connsiteX88" fmla="*/ 249299 w 2830105"/>
                <a:gd name="connsiteY88" fmla="*/ 0 h 1456"/>
                <a:gd name="connsiteX89" fmla="*/ 252131 w 2830105"/>
                <a:gd name="connsiteY89" fmla="*/ 0 h 1456"/>
                <a:gd name="connsiteX90" fmla="*/ 254965 w 2830105"/>
                <a:gd name="connsiteY90" fmla="*/ 0 h 1456"/>
                <a:gd name="connsiteX91" fmla="*/ 257797 w 2830105"/>
                <a:gd name="connsiteY91" fmla="*/ 0 h 1456"/>
                <a:gd name="connsiteX92" fmla="*/ 260630 w 2830105"/>
                <a:gd name="connsiteY92" fmla="*/ 0 h 1456"/>
                <a:gd name="connsiteX93" fmla="*/ 263463 w 2830105"/>
                <a:gd name="connsiteY93" fmla="*/ 0 h 1456"/>
                <a:gd name="connsiteX94" fmla="*/ 266296 w 2830105"/>
                <a:gd name="connsiteY94" fmla="*/ 0 h 1456"/>
                <a:gd name="connsiteX95" fmla="*/ 269129 w 2830105"/>
                <a:gd name="connsiteY95" fmla="*/ 0 h 1456"/>
                <a:gd name="connsiteX96" fmla="*/ 271962 w 2830105"/>
                <a:gd name="connsiteY96" fmla="*/ 0 h 1456"/>
                <a:gd name="connsiteX97" fmla="*/ 274795 w 2830105"/>
                <a:gd name="connsiteY97" fmla="*/ 0 h 1456"/>
                <a:gd name="connsiteX98" fmla="*/ 277628 w 2830105"/>
                <a:gd name="connsiteY98" fmla="*/ 0 h 1456"/>
                <a:gd name="connsiteX99" fmla="*/ 280461 w 2830105"/>
                <a:gd name="connsiteY99" fmla="*/ 0 h 1456"/>
                <a:gd name="connsiteX100" fmla="*/ 283294 w 2830105"/>
                <a:gd name="connsiteY100" fmla="*/ 0 h 1456"/>
                <a:gd name="connsiteX101" fmla="*/ 286126 w 2830105"/>
                <a:gd name="connsiteY101" fmla="*/ 0 h 1456"/>
                <a:gd name="connsiteX102" fmla="*/ 288960 w 2830105"/>
                <a:gd name="connsiteY102" fmla="*/ 0 h 1456"/>
                <a:gd name="connsiteX103" fmla="*/ 291792 w 2830105"/>
                <a:gd name="connsiteY103" fmla="*/ 0 h 1456"/>
                <a:gd name="connsiteX104" fmla="*/ 294626 w 2830105"/>
                <a:gd name="connsiteY104" fmla="*/ 0 h 1456"/>
                <a:gd name="connsiteX105" fmla="*/ 297458 w 2830105"/>
                <a:gd name="connsiteY105" fmla="*/ 0 h 1456"/>
                <a:gd name="connsiteX106" fmla="*/ 300291 w 2830105"/>
                <a:gd name="connsiteY106" fmla="*/ 0 h 1456"/>
                <a:gd name="connsiteX107" fmla="*/ 303124 w 2830105"/>
                <a:gd name="connsiteY107" fmla="*/ 0 h 1456"/>
                <a:gd name="connsiteX108" fmla="*/ 305957 w 2830105"/>
                <a:gd name="connsiteY108" fmla="*/ 0 h 1456"/>
                <a:gd name="connsiteX109" fmla="*/ 308790 w 2830105"/>
                <a:gd name="connsiteY109" fmla="*/ 0 h 1456"/>
                <a:gd name="connsiteX110" fmla="*/ 311622 w 2830105"/>
                <a:gd name="connsiteY110" fmla="*/ 0 h 1456"/>
                <a:gd name="connsiteX111" fmla="*/ 314456 w 2830105"/>
                <a:gd name="connsiteY111" fmla="*/ 0 h 1456"/>
                <a:gd name="connsiteX112" fmla="*/ 317288 w 2830105"/>
                <a:gd name="connsiteY112" fmla="*/ 0 h 1456"/>
                <a:gd name="connsiteX113" fmla="*/ 320122 w 2830105"/>
                <a:gd name="connsiteY113" fmla="*/ 0 h 1456"/>
                <a:gd name="connsiteX114" fmla="*/ 322954 w 2830105"/>
                <a:gd name="connsiteY114" fmla="*/ 0 h 1456"/>
                <a:gd name="connsiteX115" fmla="*/ 325788 w 2830105"/>
                <a:gd name="connsiteY115" fmla="*/ 0 h 1456"/>
                <a:gd name="connsiteX116" fmla="*/ 328620 w 2830105"/>
                <a:gd name="connsiteY116" fmla="*/ 0 h 1456"/>
                <a:gd name="connsiteX117" fmla="*/ 331454 w 2830105"/>
                <a:gd name="connsiteY117" fmla="*/ 0 h 1456"/>
                <a:gd name="connsiteX118" fmla="*/ 334286 w 2830105"/>
                <a:gd name="connsiteY118" fmla="*/ 0 h 1456"/>
                <a:gd name="connsiteX119" fmla="*/ 337120 w 2830105"/>
                <a:gd name="connsiteY119" fmla="*/ 0 h 1456"/>
                <a:gd name="connsiteX120" fmla="*/ 339952 w 2830105"/>
                <a:gd name="connsiteY120" fmla="*/ 0 h 1456"/>
                <a:gd name="connsiteX121" fmla="*/ 342786 w 2830105"/>
                <a:gd name="connsiteY121" fmla="*/ 0 h 1456"/>
                <a:gd name="connsiteX122" fmla="*/ 345618 w 2830105"/>
                <a:gd name="connsiteY122" fmla="*/ 0 h 1456"/>
                <a:gd name="connsiteX123" fmla="*/ 348452 w 2830105"/>
                <a:gd name="connsiteY123" fmla="*/ 0 h 1456"/>
                <a:gd name="connsiteX124" fmla="*/ 351284 w 2830105"/>
                <a:gd name="connsiteY124" fmla="*/ 0 h 1456"/>
                <a:gd name="connsiteX125" fmla="*/ 354118 w 2830105"/>
                <a:gd name="connsiteY125" fmla="*/ 0 h 1456"/>
                <a:gd name="connsiteX126" fmla="*/ 356950 w 2830105"/>
                <a:gd name="connsiteY126" fmla="*/ 0 h 1456"/>
                <a:gd name="connsiteX127" fmla="*/ 359782 w 2830105"/>
                <a:gd name="connsiteY127" fmla="*/ 0 h 1456"/>
                <a:gd name="connsiteX128" fmla="*/ 362616 w 2830105"/>
                <a:gd name="connsiteY128" fmla="*/ 0 h 1456"/>
                <a:gd name="connsiteX129" fmla="*/ 365448 w 2830105"/>
                <a:gd name="connsiteY129" fmla="*/ 0 h 1456"/>
                <a:gd name="connsiteX130" fmla="*/ 368282 w 2830105"/>
                <a:gd name="connsiteY130" fmla="*/ 0 h 1456"/>
                <a:gd name="connsiteX131" fmla="*/ 371114 w 2830105"/>
                <a:gd name="connsiteY131" fmla="*/ 0 h 1456"/>
                <a:gd name="connsiteX132" fmla="*/ 373948 w 2830105"/>
                <a:gd name="connsiteY132" fmla="*/ 0 h 1456"/>
                <a:gd name="connsiteX133" fmla="*/ 376780 w 2830105"/>
                <a:gd name="connsiteY133" fmla="*/ 0 h 1456"/>
                <a:gd name="connsiteX134" fmla="*/ 379614 w 2830105"/>
                <a:gd name="connsiteY134" fmla="*/ 0 h 1456"/>
                <a:gd name="connsiteX135" fmla="*/ 382446 w 2830105"/>
                <a:gd name="connsiteY135" fmla="*/ 0 h 1456"/>
                <a:gd name="connsiteX136" fmla="*/ 385280 w 2830105"/>
                <a:gd name="connsiteY136" fmla="*/ 0 h 1456"/>
                <a:gd name="connsiteX137" fmla="*/ 388112 w 2830105"/>
                <a:gd name="connsiteY137" fmla="*/ 0 h 1456"/>
                <a:gd name="connsiteX138" fmla="*/ 390946 w 2830105"/>
                <a:gd name="connsiteY138" fmla="*/ 0 h 1456"/>
                <a:gd name="connsiteX139" fmla="*/ 393778 w 2830105"/>
                <a:gd name="connsiteY139" fmla="*/ 0 h 1456"/>
                <a:gd name="connsiteX140" fmla="*/ 396612 w 2830105"/>
                <a:gd name="connsiteY140" fmla="*/ 0 h 1456"/>
                <a:gd name="connsiteX141" fmla="*/ 399444 w 2830105"/>
                <a:gd name="connsiteY141" fmla="*/ 0 h 1456"/>
                <a:gd name="connsiteX142" fmla="*/ 402278 w 2830105"/>
                <a:gd name="connsiteY142" fmla="*/ 0 h 1456"/>
                <a:gd name="connsiteX143" fmla="*/ 405110 w 2830105"/>
                <a:gd name="connsiteY143" fmla="*/ 0 h 1456"/>
                <a:gd name="connsiteX144" fmla="*/ 407944 w 2830105"/>
                <a:gd name="connsiteY144" fmla="*/ 0 h 1456"/>
                <a:gd name="connsiteX145" fmla="*/ 410776 w 2830105"/>
                <a:gd name="connsiteY145" fmla="*/ 0 h 1456"/>
                <a:gd name="connsiteX146" fmla="*/ 413609 w 2830105"/>
                <a:gd name="connsiteY146" fmla="*/ 0 h 1456"/>
                <a:gd name="connsiteX147" fmla="*/ 416442 w 2830105"/>
                <a:gd name="connsiteY147" fmla="*/ 0 h 1456"/>
                <a:gd name="connsiteX148" fmla="*/ 419275 w 2830105"/>
                <a:gd name="connsiteY148" fmla="*/ 0 h 1456"/>
                <a:gd name="connsiteX149" fmla="*/ 422108 w 2830105"/>
                <a:gd name="connsiteY149" fmla="*/ 0 h 1456"/>
                <a:gd name="connsiteX150" fmla="*/ 424940 w 2830105"/>
                <a:gd name="connsiteY150" fmla="*/ 0 h 1456"/>
                <a:gd name="connsiteX151" fmla="*/ 427774 w 2830105"/>
                <a:gd name="connsiteY151" fmla="*/ 0 h 1456"/>
                <a:gd name="connsiteX152" fmla="*/ 430606 w 2830105"/>
                <a:gd name="connsiteY152" fmla="*/ 0 h 1456"/>
                <a:gd name="connsiteX153" fmla="*/ 433440 w 2830105"/>
                <a:gd name="connsiteY153" fmla="*/ 0 h 1456"/>
                <a:gd name="connsiteX154" fmla="*/ 436272 w 2830105"/>
                <a:gd name="connsiteY154" fmla="*/ 0 h 1456"/>
                <a:gd name="connsiteX155" fmla="*/ 439105 w 2830105"/>
                <a:gd name="connsiteY155" fmla="*/ 0 h 1456"/>
                <a:gd name="connsiteX156" fmla="*/ 441938 w 2830105"/>
                <a:gd name="connsiteY156" fmla="*/ 0 h 1456"/>
                <a:gd name="connsiteX157" fmla="*/ 444771 w 2830105"/>
                <a:gd name="connsiteY157" fmla="*/ 0 h 1456"/>
                <a:gd name="connsiteX158" fmla="*/ 447604 w 2830105"/>
                <a:gd name="connsiteY158" fmla="*/ 0 h 1456"/>
                <a:gd name="connsiteX159" fmla="*/ 450437 w 2830105"/>
                <a:gd name="connsiteY159" fmla="*/ 0 h 1456"/>
                <a:gd name="connsiteX160" fmla="*/ 453270 w 2830105"/>
                <a:gd name="connsiteY160" fmla="*/ 0 h 1456"/>
                <a:gd name="connsiteX161" fmla="*/ 456103 w 2830105"/>
                <a:gd name="connsiteY161" fmla="*/ 0 h 1456"/>
                <a:gd name="connsiteX162" fmla="*/ 458936 w 2830105"/>
                <a:gd name="connsiteY162" fmla="*/ 0 h 1456"/>
                <a:gd name="connsiteX163" fmla="*/ 461769 w 2830105"/>
                <a:gd name="connsiteY163" fmla="*/ 0 h 1456"/>
                <a:gd name="connsiteX164" fmla="*/ 464601 w 2830105"/>
                <a:gd name="connsiteY164" fmla="*/ 0 h 1456"/>
                <a:gd name="connsiteX165" fmla="*/ 467435 w 2830105"/>
                <a:gd name="connsiteY165" fmla="*/ 0 h 1456"/>
                <a:gd name="connsiteX166" fmla="*/ 470267 w 2830105"/>
                <a:gd name="connsiteY166" fmla="*/ 0 h 1456"/>
                <a:gd name="connsiteX167" fmla="*/ 473101 w 2830105"/>
                <a:gd name="connsiteY167" fmla="*/ 0 h 1456"/>
                <a:gd name="connsiteX168" fmla="*/ 475933 w 2830105"/>
                <a:gd name="connsiteY168" fmla="*/ 0 h 1456"/>
                <a:gd name="connsiteX169" fmla="*/ 478767 w 2830105"/>
                <a:gd name="connsiteY169" fmla="*/ 0 h 1456"/>
                <a:gd name="connsiteX170" fmla="*/ 481599 w 2830105"/>
                <a:gd name="connsiteY170" fmla="*/ 0 h 1456"/>
                <a:gd name="connsiteX171" fmla="*/ 484433 w 2830105"/>
                <a:gd name="connsiteY171" fmla="*/ 0 h 1456"/>
                <a:gd name="connsiteX172" fmla="*/ 487265 w 2830105"/>
                <a:gd name="connsiteY172" fmla="*/ 0 h 1456"/>
                <a:gd name="connsiteX173" fmla="*/ 490097 w 2830105"/>
                <a:gd name="connsiteY173" fmla="*/ 0 h 1456"/>
                <a:gd name="connsiteX174" fmla="*/ 492931 w 2830105"/>
                <a:gd name="connsiteY174" fmla="*/ 0 h 1456"/>
                <a:gd name="connsiteX175" fmla="*/ 495763 w 2830105"/>
                <a:gd name="connsiteY175" fmla="*/ 0 h 1456"/>
                <a:gd name="connsiteX176" fmla="*/ 498597 w 2830105"/>
                <a:gd name="connsiteY176" fmla="*/ 0 h 1456"/>
                <a:gd name="connsiteX177" fmla="*/ 501429 w 2830105"/>
                <a:gd name="connsiteY177" fmla="*/ 0 h 1456"/>
                <a:gd name="connsiteX178" fmla="*/ 504263 w 2830105"/>
                <a:gd name="connsiteY178" fmla="*/ 0 h 1456"/>
                <a:gd name="connsiteX179" fmla="*/ 507095 w 2830105"/>
                <a:gd name="connsiteY179" fmla="*/ 0 h 1456"/>
                <a:gd name="connsiteX180" fmla="*/ 509929 w 2830105"/>
                <a:gd name="connsiteY180" fmla="*/ 0 h 1456"/>
                <a:gd name="connsiteX181" fmla="*/ 512761 w 2830105"/>
                <a:gd name="connsiteY181" fmla="*/ 0 h 1456"/>
                <a:gd name="connsiteX182" fmla="*/ 515595 w 2830105"/>
                <a:gd name="connsiteY182" fmla="*/ 0 h 1456"/>
                <a:gd name="connsiteX183" fmla="*/ 518427 w 2830105"/>
                <a:gd name="connsiteY183" fmla="*/ 0 h 1456"/>
                <a:gd name="connsiteX184" fmla="*/ 521261 w 2830105"/>
                <a:gd name="connsiteY184" fmla="*/ 0 h 1456"/>
                <a:gd name="connsiteX185" fmla="*/ 524093 w 2830105"/>
                <a:gd name="connsiteY185" fmla="*/ 0 h 1456"/>
                <a:gd name="connsiteX186" fmla="*/ 526927 w 2830105"/>
                <a:gd name="connsiteY186" fmla="*/ 0 h 1456"/>
                <a:gd name="connsiteX187" fmla="*/ 529759 w 2830105"/>
                <a:gd name="connsiteY187" fmla="*/ 0 h 1456"/>
                <a:gd name="connsiteX188" fmla="*/ 532593 w 2830105"/>
                <a:gd name="connsiteY188" fmla="*/ 0 h 1456"/>
                <a:gd name="connsiteX189" fmla="*/ 535425 w 2830105"/>
                <a:gd name="connsiteY189" fmla="*/ 0 h 1456"/>
                <a:gd name="connsiteX190" fmla="*/ 538259 w 2830105"/>
                <a:gd name="connsiteY190" fmla="*/ 0 h 1456"/>
                <a:gd name="connsiteX191" fmla="*/ 541091 w 2830105"/>
                <a:gd name="connsiteY191" fmla="*/ 0 h 1456"/>
                <a:gd name="connsiteX192" fmla="*/ 543925 w 2830105"/>
                <a:gd name="connsiteY192" fmla="*/ 0 h 1456"/>
                <a:gd name="connsiteX193" fmla="*/ 546757 w 2830105"/>
                <a:gd name="connsiteY193" fmla="*/ 0 h 1456"/>
                <a:gd name="connsiteX194" fmla="*/ 549589 w 2830105"/>
                <a:gd name="connsiteY194" fmla="*/ 0 h 1456"/>
                <a:gd name="connsiteX195" fmla="*/ 552423 w 2830105"/>
                <a:gd name="connsiteY195" fmla="*/ 0 h 1456"/>
                <a:gd name="connsiteX196" fmla="*/ 555255 w 2830105"/>
                <a:gd name="connsiteY196" fmla="*/ 0 h 1456"/>
                <a:gd name="connsiteX197" fmla="*/ 558089 w 2830105"/>
                <a:gd name="connsiteY197" fmla="*/ 0 h 1456"/>
                <a:gd name="connsiteX198" fmla="*/ 560921 w 2830105"/>
                <a:gd name="connsiteY198" fmla="*/ 0 h 1456"/>
                <a:gd name="connsiteX199" fmla="*/ 563755 w 2830105"/>
                <a:gd name="connsiteY199" fmla="*/ 0 h 1456"/>
                <a:gd name="connsiteX200" fmla="*/ 566587 w 2830105"/>
                <a:gd name="connsiteY200" fmla="*/ 0 h 1456"/>
                <a:gd name="connsiteX201" fmla="*/ 569421 w 2830105"/>
                <a:gd name="connsiteY201" fmla="*/ 0 h 1456"/>
                <a:gd name="connsiteX202" fmla="*/ 572253 w 2830105"/>
                <a:gd name="connsiteY202" fmla="*/ 0 h 1456"/>
                <a:gd name="connsiteX203" fmla="*/ 575087 w 2830105"/>
                <a:gd name="connsiteY203" fmla="*/ 0 h 1456"/>
                <a:gd name="connsiteX204" fmla="*/ 577919 w 2830105"/>
                <a:gd name="connsiteY204" fmla="*/ 0 h 1456"/>
                <a:gd name="connsiteX205" fmla="*/ 580753 w 2830105"/>
                <a:gd name="connsiteY205" fmla="*/ 0 h 1456"/>
                <a:gd name="connsiteX206" fmla="*/ 583585 w 2830105"/>
                <a:gd name="connsiteY206" fmla="*/ 0 h 1456"/>
                <a:gd name="connsiteX207" fmla="*/ 586419 w 2830105"/>
                <a:gd name="connsiteY207" fmla="*/ 0 h 1456"/>
                <a:gd name="connsiteX208" fmla="*/ 589251 w 2830105"/>
                <a:gd name="connsiteY208" fmla="*/ 0 h 1456"/>
                <a:gd name="connsiteX209" fmla="*/ 592084 w 2830105"/>
                <a:gd name="connsiteY209" fmla="*/ 0 h 1456"/>
                <a:gd name="connsiteX210" fmla="*/ 594917 w 2830105"/>
                <a:gd name="connsiteY210" fmla="*/ 0 h 1456"/>
                <a:gd name="connsiteX211" fmla="*/ 597750 w 2830105"/>
                <a:gd name="connsiteY211" fmla="*/ 0 h 1456"/>
                <a:gd name="connsiteX212" fmla="*/ 600583 w 2830105"/>
                <a:gd name="connsiteY212" fmla="*/ 0 h 1456"/>
                <a:gd name="connsiteX213" fmla="*/ 603416 w 2830105"/>
                <a:gd name="connsiteY213" fmla="*/ 0 h 1456"/>
                <a:gd name="connsiteX214" fmla="*/ 606249 w 2830105"/>
                <a:gd name="connsiteY214" fmla="*/ 0 h 1456"/>
                <a:gd name="connsiteX215" fmla="*/ 609082 w 2830105"/>
                <a:gd name="connsiteY215" fmla="*/ 0 h 1456"/>
                <a:gd name="connsiteX216" fmla="*/ 611915 w 2830105"/>
                <a:gd name="connsiteY216" fmla="*/ 0 h 1456"/>
                <a:gd name="connsiteX217" fmla="*/ 614747 w 2830105"/>
                <a:gd name="connsiteY217" fmla="*/ 0 h 1456"/>
                <a:gd name="connsiteX218" fmla="*/ 617581 w 2830105"/>
                <a:gd name="connsiteY218" fmla="*/ 0 h 1456"/>
                <a:gd name="connsiteX219" fmla="*/ 620413 w 2830105"/>
                <a:gd name="connsiteY219" fmla="*/ 0 h 1456"/>
                <a:gd name="connsiteX220" fmla="*/ 623246 w 2830105"/>
                <a:gd name="connsiteY220" fmla="*/ 0 h 1456"/>
                <a:gd name="connsiteX221" fmla="*/ 626079 w 2830105"/>
                <a:gd name="connsiteY221" fmla="*/ 0 h 1456"/>
                <a:gd name="connsiteX222" fmla="*/ 628912 w 2830105"/>
                <a:gd name="connsiteY222" fmla="*/ 0 h 1456"/>
                <a:gd name="connsiteX223" fmla="*/ 631745 w 2830105"/>
                <a:gd name="connsiteY223" fmla="*/ 0 h 1456"/>
                <a:gd name="connsiteX224" fmla="*/ 634578 w 2830105"/>
                <a:gd name="connsiteY224" fmla="*/ 0 h 1456"/>
                <a:gd name="connsiteX225" fmla="*/ 637411 w 2830105"/>
                <a:gd name="connsiteY225" fmla="*/ 0 h 1456"/>
                <a:gd name="connsiteX226" fmla="*/ 640244 w 2830105"/>
                <a:gd name="connsiteY226" fmla="*/ 0 h 1456"/>
                <a:gd name="connsiteX227" fmla="*/ 643077 w 2830105"/>
                <a:gd name="connsiteY227" fmla="*/ 0 h 1456"/>
                <a:gd name="connsiteX228" fmla="*/ 645910 w 2830105"/>
                <a:gd name="connsiteY228" fmla="*/ 0 h 1456"/>
                <a:gd name="connsiteX229" fmla="*/ 648742 w 2830105"/>
                <a:gd name="connsiteY229" fmla="*/ 0 h 1456"/>
                <a:gd name="connsiteX230" fmla="*/ 651576 w 2830105"/>
                <a:gd name="connsiteY230" fmla="*/ 0 h 1456"/>
                <a:gd name="connsiteX231" fmla="*/ 654408 w 2830105"/>
                <a:gd name="connsiteY231" fmla="*/ 0 h 1456"/>
                <a:gd name="connsiteX232" fmla="*/ 657242 w 2830105"/>
                <a:gd name="connsiteY232" fmla="*/ 0 h 1456"/>
                <a:gd name="connsiteX233" fmla="*/ 660074 w 2830105"/>
                <a:gd name="connsiteY233" fmla="*/ 0 h 1456"/>
                <a:gd name="connsiteX234" fmla="*/ 662908 w 2830105"/>
                <a:gd name="connsiteY234" fmla="*/ 0 h 1456"/>
                <a:gd name="connsiteX235" fmla="*/ 665740 w 2830105"/>
                <a:gd name="connsiteY235" fmla="*/ 0 h 1456"/>
                <a:gd name="connsiteX236" fmla="*/ 668574 w 2830105"/>
                <a:gd name="connsiteY236" fmla="*/ 0 h 1456"/>
                <a:gd name="connsiteX237" fmla="*/ 671406 w 2830105"/>
                <a:gd name="connsiteY237" fmla="*/ 0 h 1456"/>
                <a:gd name="connsiteX238" fmla="*/ 674238 w 2830105"/>
                <a:gd name="connsiteY238" fmla="*/ 0 h 1456"/>
                <a:gd name="connsiteX239" fmla="*/ 677072 w 2830105"/>
                <a:gd name="connsiteY239" fmla="*/ 0 h 1456"/>
                <a:gd name="connsiteX240" fmla="*/ 679904 w 2830105"/>
                <a:gd name="connsiteY240" fmla="*/ 0 h 1456"/>
                <a:gd name="connsiteX241" fmla="*/ 682738 w 2830105"/>
                <a:gd name="connsiteY241" fmla="*/ 0 h 1456"/>
                <a:gd name="connsiteX242" fmla="*/ 685570 w 2830105"/>
                <a:gd name="connsiteY242" fmla="*/ 0 h 1456"/>
                <a:gd name="connsiteX243" fmla="*/ 688404 w 2830105"/>
                <a:gd name="connsiteY243" fmla="*/ 0 h 1456"/>
                <a:gd name="connsiteX244" fmla="*/ 691236 w 2830105"/>
                <a:gd name="connsiteY244" fmla="*/ 0 h 1456"/>
                <a:gd name="connsiteX245" fmla="*/ 694070 w 2830105"/>
                <a:gd name="connsiteY245" fmla="*/ 0 h 1456"/>
                <a:gd name="connsiteX246" fmla="*/ 696902 w 2830105"/>
                <a:gd name="connsiteY246" fmla="*/ 0 h 1456"/>
                <a:gd name="connsiteX247" fmla="*/ 699736 w 2830105"/>
                <a:gd name="connsiteY247" fmla="*/ 0 h 1456"/>
                <a:gd name="connsiteX248" fmla="*/ 702568 w 2830105"/>
                <a:gd name="connsiteY248" fmla="*/ 0 h 1456"/>
                <a:gd name="connsiteX249" fmla="*/ 705402 w 2830105"/>
                <a:gd name="connsiteY249" fmla="*/ 0 h 1456"/>
                <a:gd name="connsiteX250" fmla="*/ 708234 w 2830105"/>
                <a:gd name="connsiteY250" fmla="*/ 0 h 1456"/>
                <a:gd name="connsiteX251" fmla="*/ 711068 w 2830105"/>
                <a:gd name="connsiteY251" fmla="*/ 0 h 1456"/>
                <a:gd name="connsiteX252" fmla="*/ 713900 w 2830105"/>
                <a:gd name="connsiteY252" fmla="*/ 0 h 1456"/>
                <a:gd name="connsiteX253" fmla="*/ 716734 w 2830105"/>
                <a:gd name="connsiteY253" fmla="*/ 0 h 1456"/>
                <a:gd name="connsiteX254" fmla="*/ 719566 w 2830105"/>
                <a:gd name="connsiteY254" fmla="*/ 0 h 1456"/>
                <a:gd name="connsiteX255" fmla="*/ 722400 w 2830105"/>
                <a:gd name="connsiteY255" fmla="*/ 0 h 1456"/>
                <a:gd name="connsiteX256" fmla="*/ 725232 w 2830105"/>
                <a:gd name="connsiteY256" fmla="*/ 0 h 1456"/>
                <a:gd name="connsiteX257" fmla="*/ 728066 w 2830105"/>
                <a:gd name="connsiteY257" fmla="*/ 0 h 1456"/>
                <a:gd name="connsiteX258" fmla="*/ 730898 w 2830105"/>
                <a:gd name="connsiteY258" fmla="*/ 0 h 1456"/>
                <a:gd name="connsiteX259" fmla="*/ 733732 w 2830105"/>
                <a:gd name="connsiteY259" fmla="*/ 0 h 1456"/>
                <a:gd name="connsiteX260" fmla="*/ 736564 w 2830105"/>
                <a:gd name="connsiteY260" fmla="*/ 0 h 1456"/>
                <a:gd name="connsiteX261" fmla="*/ 739396 w 2830105"/>
                <a:gd name="connsiteY261" fmla="*/ 0 h 1456"/>
                <a:gd name="connsiteX262" fmla="*/ 742230 w 2830105"/>
                <a:gd name="connsiteY262" fmla="*/ 0 h 1456"/>
                <a:gd name="connsiteX263" fmla="*/ 745062 w 2830105"/>
                <a:gd name="connsiteY263" fmla="*/ 0 h 1456"/>
                <a:gd name="connsiteX264" fmla="*/ 747896 w 2830105"/>
                <a:gd name="connsiteY264" fmla="*/ 0 h 1456"/>
                <a:gd name="connsiteX265" fmla="*/ 750728 w 2830105"/>
                <a:gd name="connsiteY265" fmla="*/ 0 h 1456"/>
                <a:gd name="connsiteX266" fmla="*/ 753562 w 2830105"/>
                <a:gd name="connsiteY266" fmla="*/ 0 h 1456"/>
                <a:gd name="connsiteX267" fmla="*/ 756394 w 2830105"/>
                <a:gd name="connsiteY267" fmla="*/ 0 h 1456"/>
                <a:gd name="connsiteX268" fmla="*/ 759228 w 2830105"/>
                <a:gd name="connsiteY268" fmla="*/ 0 h 1456"/>
                <a:gd name="connsiteX269" fmla="*/ 762060 w 2830105"/>
                <a:gd name="connsiteY269" fmla="*/ 0 h 1456"/>
                <a:gd name="connsiteX270" fmla="*/ 764894 w 2830105"/>
                <a:gd name="connsiteY270" fmla="*/ 0 h 1456"/>
                <a:gd name="connsiteX271" fmla="*/ 767726 w 2830105"/>
                <a:gd name="connsiteY271" fmla="*/ 0 h 1456"/>
                <a:gd name="connsiteX272" fmla="*/ 770559 w 2830105"/>
                <a:gd name="connsiteY272" fmla="*/ 0 h 1456"/>
                <a:gd name="connsiteX273" fmla="*/ 773392 w 2830105"/>
                <a:gd name="connsiteY273" fmla="*/ 0 h 1456"/>
                <a:gd name="connsiteX274" fmla="*/ 776225 w 2830105"/>
                <a:gd name="connsiteY274" fmla="*/ 0 h 1456"/>
                <a:gd name="connsiteX275" fmla="*/ 779058 w 2830105"/>
                <a:gd name="connsiteY275" fmla="*/ 0 h 1456"/>
                <a:gd name="connsiteX276" fmla="*/ 781891 w 2830105"/>
                <a:gd name="connsiteY276" fmla="*/ 0 h 1456"/>
                <a:gd name="connsiteX277" fmla="*/ 784724 w 2830105"/>
                <a:gd name="connsiteY277" fmla="*/ 0 h 1456"/>
                <a:gd name="connsiteX278" fmla="*/ 787557 w 2830105"/>
                <a:gd name="connsiteY278" fmla="*/ 0 h 1456"/>
                <a:gd name="connsiteX279" fmla="*/ 790390 w 2830105"/>
                <a:gd name="connsiteY279" fmla="*/ 0 h 1456"/>
                <a:gd name="connsiteX280" fmla="*/ 793223 w 2830105"/>
                <a:gd name="connsiteY280" fmla="*/ 0 h 1456"/>
                <a:gd name="connsiteX281" fmla="*/ 796055 w 2830105"/>
                <a:gd name="connsiteY281" fmla="*/ 0 h 1456"/>
                <a:gd name="connsiteX282" fmla="*/ 798889 w 2830105"/>
                <a:gd name="connsiteY282" fmla="*/ 0 h 1456"/>
                <a:gd name="connsiteX283" fmla="*/ 801721 w 2830105"/>
                <a:gd name="connsiteY283" fmla="*/ 0 h 1456"/>
                <a:gd name="connsiteX284" fmla="*/ 804554 w 2830105"/>
                <a:gd name="connsiteY284" fmla="*/ 0 h 1456"/>
                <a:gd name="connsiteX285" fmla="*/ 807387 w 2830105"/>
                <a:gd name="connsiteY285" fmla="*/ 0 h 1456"/>
                <a:gd name="connsiteX286" fmla="*/ 810220 w 2830105"/>
                <a:gd name="connsiteY286" fmla="*/ 0 h 1456"/>
                <a:gd name="connsiteX287" fmla="*/ 813053 w 2830105"/>
                <a:gd name="connsiteY287" fmla="*/ 0 h 1456"/>
                <a:gd name="connsiteX288" fmla="*/ 815886 w 2830105"/>
                <a:gd name="connsiteY288" fmla="*/ 0 h 1456"/>
                <a:gd name="connsiteX289" fmla="*/ 818719 w 2830105"/>
                <a:gd name="connsiteY289" fmla="*/ 0 h 1456"/>
                <a:gd name="connsiteX290" fmla="*/ 821551 w 2830105"/>
                <a:gd name="connsiteY290" fmla="*/ 0 h 1456"/>
                <a:gd name="connsiteX291" fmla="*/ 824385 w 2830105"/>
                <a:gd name="connsiteY291" fmla="*/ 0 h 1456"/>
                <a:gd name="connsiteX292" fmla="*/ 827217 w 2830105"/>
                <a:gd name="connsiteY292" fmla="*/ 0 h 1456"/>
                <a:gd name="connsiteX293" fmla="*/ 830051 w 2830105"/>
                <a:gd name="connsiteY293" fmla="*/ 0 h 1456"/>
                <a:gd name="connsiteX294" fmla="*/ 832883 w 2830105"/>
                <a:gd name="connsiteY294" fmla="*/ 0 h 1456"/>
                <a:gd name="connsiteX295" fmla="*/ 835717 w 2830105"/>
                <a:gd name="connsiteY295" fmla="*/ 0 h 1456"/>
                <a:gd name="connsiteX296" fmla="*/ 838549 w 2830105"/>
                <a:gd name="connsiteY296" fmla="*/ 0 h 1456"/>
                <a:gd name="connsiteX297" fmla="*/ 841383 w 2830105"/>
                <a:gd name="connsiteY297" fmla="*/ 0 h 1456"/>
                <a:gd name="connsiteX298" fmla="*/ 844215 w 2830105"/>
                <a:gd name="connsiteY298" fmla="*/ 0 h 1456"/>
                <a:gd name="connsiteX299" fmla="*/ 847049 w 2830105"/>
                <a:gd name="connsiteY299" fmla="*/ 0 h 1456"/>
                <a:gd name="connsiteX300" fmla="*/ 849881 w 2830105"/>
                <a:gd name="connsiteY300" fmla="*/ 0 h 1456"/>
                <a:gd name="connsiteX301" fmla="*/ 852715 w 2830105"/>
                <a:gd name="connsiteY301" fmla="*/ 0 h 1456"/>
                <a:gd name="connsiteX302" fmla="*/ 855547 w 2830105"/>
                <a:gd name="connsiteY302" fmla="*/ 0 h 1456"/>
                <a:gd name="connsiteX303" fmla="*/ 858381 w 2830105"/>
                <a:gd name="connsiteY303" fmla="*/ 0 h 1456"/>
                <a:gd name="connsiteX304" fmla="*/ 861213 w 2830105"/>
                <a:gd name="connsiteY304" fmla="*/ 0 h 1456"/>
                <a:gd name="connsiteX305" fmla="*/ 864045 w 2830105"/>
                <a:gd name="connsiteY305" fmla="*/ 0 h 1456"/>
                <a:gd name="connsiteX306" fmla="*/ 866879 w 2830105"/>
                <a:gd name="connsiteY306" fmla="*/ 0 h 1456"/>
                <a:gd name="connsiteX307" fmla="*/ 869711 w 2830105"/>
                <a:gd name="connsiteY307" fmla="*/ 0 h 1456"/>
                <a:gd name="connsiteX308" fmla="*/ 872545 w 2830105"/>
                <a:gd name="connsiteY308" fmla="*/ 0 h 1456"/>
                <a:gd name="connsiteX309" fmla="*/ 875377 w 2830105"/>
                <a:gd name="connsiteY309" fmla="*/ 0 h 1456"/>
                <a:gd name="connsiteX310" fmla="*/ 878211 w 2830105"/>
                <a:gd name="connsiteY310" fmla="*/ 0 h 1456"/>
                <a:gd name="connsiteX311" fmla="*/ 881043 w 2830105"/>
                <a:gd name="connsiteY311" fmla="*/ 0 h 1456"/>
                <a:gd name="connsiteX312" fmla="*/ 883877 w 2830105"/>
                <a:gd name="connsiteY312" fmla="*/ 0 h 1456"/>
                <a:gd name="connsiteX313" fmla="*/ 886709 w 2830105"/>
                <a:gd name="connsiteY313" fmla="*/ 0 h 1456"/>
                <a:gd name="connsiteX314" fmla="*/ 889543 w 2830105"/>
                <a:gd name="connsiteY314" fmla="*/ 0 h 1456"/>
                <a:gd name="connsiteX315" fmla="*/ 892375 w 2830105"/>
                <a:gd name="connsiteY315" fmla="*/ 0 h 1456"/>
                <a:gd name="connsiteX316" fmla="*/ 895209 w 2830105"/>
                <a:gd name="connsiteY316" fmla="*/ 0 h 1456"/>
                <a:gd name="connsiteX317" fmla="*/ 898041 w 2830105"/>
                <a:gd name="connsiteY317" fmla="*/ 0 h 1456"/>
                <a:gd name="connsiteX318" fmla="*/ 900875 w 2830105"/>
                <a:gd name="connsiteY318" fmla="*/ 0 h 1456"/>
                <a:gd name="connsiteX319" fmla="*/ 903707 w 2830105"/>
                <a:gd name="connsiteY319" fmla="*/ 0 h 1456"/>
                <a:gd name="connsiteX320" fmla="*/ 906541 w 2830105"/>
                <a:gd name="connsiteY320" fmla="*/ 0 h 1456"/>
                <a:gd name="connsiteX321" fmla="*/ 909373 w 2830105"/>
                <a:gd name="connsiteY321" fmla="*/ 0 h 1456"/>
                <a:gd name="connsiteX322" fmla="*/ 912207 w 2830105"/>
                <a:gd name="connsiteY322" fmla="*/ 0 h 1456"/>
                <a:gd name="connsiteX323" fmla="*/ 915039 w 2830105"/>
                <a:gd name="connsiteY323" fmla="*/ 0 h 1456"/>
                <a:gd name="connsiteX324" fmla="*/ 917873 w 2830105"/>
                <a:gd name="connsiteY324" fmla="*/ 0 h 1456"/>
                <a:gd name="connsiteX325" fmla="*/ 920705 w 2830105"/>
                <a:gd name="connsiteY325" fmla="*/ 0 h 1456"/>
                <a:gd name="connsiteX326" fmla="*/ 923538 w 2830105"/>
                <a:gd name="connsiteY326" fmla="*/ 0 h 1456"/>
                <a:gd name="connsiteX327" fmla="*/ 926371 w 2830105"/>
                <a:gd name="connsiteY327" fmla="*/ 0 h 1456"/>
                <a:gd name="connsiteX328" fmla="*/ 929203 w 2830105"/>
                <a:gd name="connsiteY328" fmla="*/ 0 h 1456"/>
                <a:gd name="connsiteX329" fmla="*/ 932037 w 2830105"/>
                <a:gd name="connsiteY329" fmla="*/ 0 h 1456"/>
                <a:gd name="connsiteX330" fmla="*/ 934869 w 2830105"/>
                <a:gd name="connsiteY330" fmla="*/ 0 h 1456"/>
                <a:gd name="connsiteX331" fmla="*/ 937703 w 2830105"/>
                <a:gd name="connsiteY331" fmla="*/ 0 h 1456"/>
                <a:gd name="connsiteX332" fmla="*/ 940535 w 2830105"/>
                <a:gd name="connsiteY332" fmla="*/ 0 h 1456"/>
                <a:gd name="connsiteX333" fmla="*/ 943369 w 2830105"/>
                <a:gd name="connsiteY333" fmla="*/ 0 h 1456"/>
                <a:gd name="connsiteX334" fmla="*/ 946198 w 2830105"/>
                <a:gd name="connsiteY334" fmla="*/ 0 h 1456"/>
                <a:gd name="connsiteX335" fmla="*/ 949039 w 2830105"/>
                <a:gd name="connsiteY335" fmla="*/ 0 h 1456"/>
                <a:gd name="connsiteX336" fmla="*/ 951865 w 2830105"/>
                <a:gd name="connsiteY336" fmla="*/ 0 h 1456"/>
                <a:gd name="connsiteX337" fmla="*/ 954706 w 2830105"/>
                <a:gd name="connsiteY337" fmla="*/ 0 h 1456"/>
                <a:gd name="connsiteX338" fmla="*/ 957533 w 2830105"/>
                <a:gd name="connsiteY338" fmla="*/ 0 h 1456"/>
                <a:gd name="connsiteX339" fmla="*/ 960359 w 2830105"/>
                <a:gd name="connsiteY339" fmla="*/ 0 h 1456"/>
                <a:gd name="connsiteX340" fmla="*/ 963200 w 2830105"/>
                <a:gd name="connsiteY340" fmla="*/ 0 h 1456"/>
                <a:gd name="connsiteX341" fmla="*/ 966026 w 2830105"/>
                <a:gd name="connsiteY341" fmla="*/ 0 h 1456"/>
                <a:gd name="connsiteX342" fmla="*/ 968867 w 2830105"/>
                <a:gd name="connsiteY342" fmla="*/ 0 h 1456"/>
                <a:gd name="connsiteX343" fmla="*/ 971694 w 2830105"/>
                <a:gd name="connsiteY343" fmla="*/ 0 h 1456"/>
                <a:gd name="connsiteX344" fmla="*/ 974535 w 2830105"/>
                <a:gd name="connsiteY344" fmla="*/ 0 h 1456"/>
                <a:gd name="connsiteX345" fmla="*/ 977361 w 2830105"/>
                <a:gd name="connsiteY345" fmla="*/ 0 h 1456"/>
                <a:gd name="connsiteX346" fmla="*/ 980202 w 2830105"/>
                <a:gd name="connsiteY346" fmla="*/ 0 h 1456"/>
                <a:gd name="connsiteX347" fmla="*/ 983029 w 2830105"/>
                <a:gd name="connsiteY347" fmla="*/ 0 h 1456"/>
                <a:gd name="connsiteX348" fmla="*/ 985870 w 2830105"/>
                <a:gd name="connsiteY348" fmla="*/ 0 h 1456"/>
                <a:gd name="connsiteX349" fmla="*/ 988696 w 2830105"/>
                <a:gd name="connsiteY349" fmla="*/ 0 h 1456"/>
                <a:gd name="connsiteX350" fmla="*/ 991523 w 2830105"/>
                <a:gd name="connsiteY350" fmla="*/ 0 h 1456"/>
                <a:gd name="connsiteX351" fmla="*/ 994363 w 2830105"/>
                <a:gd name="connsiteY351" fmla="*/ 0 h 1456"/>
                <a:gd name="connsiteX352" fmla="*/ 997190 w 2830105"/>
                <a:gd name="connsiteY352" fmla="*/ 0 h 1456"/>
                <a:gd name="connsiteX353" fmla="*/ 1000031 w 2830105"/>
                <a:gd name="connsiteY353" fmla="*/ 0 h 1456"/>
                <a:gd name="connsiteX354" fmla="*/ 1002857 w 2830105"/>
                <a:gd name="connsiteY354" fmla="*/ 0 h 1456"/>
                <a:gd name="connsiteX355" fmla="*/ 1005698 w 2830105"/>
                <a:gd name="connsiteY355" fmla="*/ 0 h 1456"/>
                <a:gd name="connsiteX356" fmla="*/ 1008525 w 2830105"/>
                <a:gd name="connsiteY356" fmla="*/ 0 h 1456"/>
                <a:gd name="connsiteX357" fmla="*/ 1011366 w 2830105"/>
                <a:gd name="connsiteY357" fmla="*/ 0 h 1456"/>
                <a:gd name="connsiteX358" fmla="*/ 1014192 w 2830105"/>
                <a:gd name="connsiteY358" fmla="*/ 0 h 1456"/>
                <a:gd name="connsiteX359" fmla="*/ 1017019 w 2830105"/>
                <a:gd name="connsiteY359" fmla="*/ 0 h 1456"/>
                <a:gd name="connsiteX360" fmla="*/ 1019859 w 2830105"/>
                <a:gd name="connsiteY360" fmla="*/ 0 h 1456"/>
                <a:gd name="connsiteX361" fmla="*/ 1022686 w 2830105"/>
                <a:gd name="connsiteY361" fmla="*/ 0 h 1456"/>
                <a:gd name="connsiteX362" fmla="*/ 1025527 w 2830105"/>
                <a:gd name="connsiteY362" fmla="*/ 0 h 1456"/>
                <a:gd name="connsiteX363" fmla="*/ 1028353 w 2830105"/>
                <a:gd name="connsiteY363" fmla="*/ 0 h 1456"/>
                <a:gd name="connsiteX364" fmla="*/ 1031194 w 2830105"/>
                <a:gd name="connsiteY364" fmla="*/ 0 h 1456"/>
                <a:gd name="connsiteX365" fmla="*/ 1034021 w 2830105"/>
                <a:gd name="connsiteY365" fmla="*/ 0 h 1456"/>
                <a:gd name="connsiteX366" fmla="*/ 1036862 w 2830105"/>
                <a:gd name="connsiteY366" fmla="*/ 0 h 1456"/>
                <a:gd name="connsiteX367" fmla="*/ 1039688 w 2830105"/>
                <a:gd name="connsiteY367" fmla="*/ 0 h 1456"/>
                <a:gd name="connsiteX368" fmla="*/ 1042515 w 2830105"/>
                <a:gd name="connsiteY368" fmla="*/ 0 h 1456"/>
                <a:gd name="connsiteX369" fmla="*/ 1045355 w 2830105"/>
                <a:gd name="connsiteY369" fmla="*/ 0 h 1456"/>
                <a:gd name="connsiteX370" fmla="*/ 1048182 w 2830105"/>
                <a:gd name="connsiteY370" fmla="*/ 0 h 1456"/>
                <a:gd name="connsiteX371" fmla="*/ 1051023 w 2830105"/>
                <a:gd name="connsiteY371" fmla="*/ 0 h 1456"/>
                <a:gd name="connsiteX372" fmla="*/ 1053849 w 2830105"/>
                <a:gd name="connsiteY372" fmla="*/ 0 h 1456"/>
                <a:gd name="connsiteX373" fmla="*/ 1056690 w 2830105"/>
                <a:gd name="connsiteY373" fmla="*/ 0 h 1456"/>
                <a:gd name="connsiteX374" fmla="*/ 1059517 w 2830105"/>
                <a:gd name="connsiteY374" fmla="*/ 0 h 1456"/>
                <a:gd name="connsiteX375" fmla="*/ 1062358 w 2830105"/>
                <a:gd name="connsiteY375" fmla="*/ 0 h 1456"/>
                <a:gd name="connsiteX376" fmla="*/ 1065184 w 2830105"/>
                <a:gd name="connsiteY376" fmla="*/ 0 h 1456"/>
                <a:gd name="connsiteX377" fmla="*/ 1068011 w 2830105"/>
                <a:gd name="connsiteY377" fmla="*/ 0 h 1456"/>
                <a:gd name="connsiteX378" fmla="*/ 1070851 w 2830105"/>
                <a:gd name="connsiteY378" fmla="*/ 0 h 1456"/>
                <a:gd name="connsiteX379" fmla="*/ 1073678 w 2830105"/>
                <a:gd name="connsiteY379" fmla="*/ 0 h 1456"/>
                <a:gd name="connsiteX380" fmla="*/ 1076519 w 2830105"/>
                <a:gd name="connsiteY380" fmla="*/ 0 h 1456"/>
                <a:gd name="connsiteX381" fmla="*/ 1079345 w 2830105"/>
                <a:gd name="connsiteY381" fmla="*/ 0 h 1456"/>
                <a:gd name="connsiteX382" fmla="*/ 1082186 w 2830105"/>
                <a:gd name="connsiteY382" fmla="*/ 0 h 1456"/>
                <a:gd name="connsiteX383" fmla="*/ 1085013 w 2830105"/>
                <a:gd name="connsiteY383" fmla="*/ 0 h 1456"/>
                <a:gd name="connsiteX384" fmla="*/ 1087854 w 2830105"/>
                <a:gd name="connsiteY384" fmla="*/ 0 h 1456"/>
                <a:gd name="connsiteX385" fmla="*/ 1090680 w 2830105"/>
                <a:gd name="connsiteY385" fmla="*/ 0 h 1456"/>
                <a:gd name="connsiteX386" fmla="*/ 1093521 w 2830105"/>
                <a:gd name="connsiteY386" fmla="*/ 0 h 1456"/>
                <a:gd name="connsiteX387" fmla="*/ 1096347 w 2830105"/>
                <a:gd name="connsiteY387" fmla="*/ 0 h 1456"/>
                <a:gd name="connsiteX388" fmla="*/ 1099174 w 2830105"/>
                <a:gd name="connsiteY388" fmla="*/ 0 h 1456"/>
                <a:gd name="connsiteX389" fmla="*/ 1102015 w 2830105"/>
                <a:gd name="connsiteY389" fmla="*/ 0 h 1456"/>
                <a:gd name="connsiteX390" fmla="*/ 1104841 w 2830105"/>
                <a:gd name="connsiteY390" fmla="*/ 0 h 1456"/>
                <a:gd name="connsiteX391" fmla="*/ 1107682 w 2830105"/>
                <a:gd name="connsiteY391" fmla="*/ 0 h 1456"/>
                <a:gd name="connsiteX392" fmla="*/ 1110509 w 2830105"/>
                <a:gd name="connsiteY392" fmla="*/ 0 h 1456"/>
                <a:gd name="connsiteX393" fmla="*/ 1113350 w 2830105"/>
                <a:gd name="connsiteY393" fmla="*/ 0 h 1456"/>
                <a:gd name="connsiteX394" fmla="*/ 1116176 w 2830105"/>
                <a:gd name="connsiteY394" fmla="*/ 0 h 1456"/>
                <a:gd name="connsiteX395" fmla="*/ 1119017 w 2830105"/>
                <a:gd name="connsiteY395" fmla="*/ 0 h 1456"/>
                <a:gd name="connsiteX396" fmla="*/ 1121844 w 2830105"/>
                <a:gd name="connsiteY396" fmla="*/ 0 h 1456"/>
                <a:gd name="connsiteX397" fmla="*/ 1124670 w 2830105"/>
                <a:gd name="connsiteY397" fmla="*/ 0 h 1456"/>
                <a:gd name="connsiteX398" fmla="*/ 1127511 w 2830105"/>
                <a:gd name="connsiteY398" fmla="*/ 0 h 1456"/>
                <a:gd name="connsiteX399" fmla="*/ 1130337 w 2830105"/>
                <a:gd name="connsiteY399" fmla="*/ 0 h 1456"/>
                <a:gd name="connsiteX400" fmla="*/ 1133178 w 2830105"/>
                <a:gd name="connsiteY400" fmla="*/ 0 h 1456"/>
                <a:gd name="connsiteX401" fmla="*/ 1136005 w 2830105"/>
                <a:gd name="connsiteY401" fmla="*/ 0 h 1456"/>
                <a:gd name="connsiteX402" fmla="*/ 1138846 w 2830105"/>
                <a:gd name="connsiteY402" fmla="*/ 0 h 1456"/>
                <a:gd name="connsiteX403" fmla="*/ 1141672 w 2830105"/>
                <a:gd name="connsiteY403" fmla="*/ 0 h 1456"/>
                <a:gd name="connsiteX404" fmla="*/ 1144513 w 2830105"/>
                <a:gd name="connsiteY404" fmla="*/ 0 h 1456"/>
                <a:gd name="connsiteX405" fmla="*/ 1147340 w 2830105"/>
                <a:gd name="connsiteY405" fmla="*/ 0 h 1456"/>
                <a:gd name="connsiteX406" fmla="*/ 1150166 w 2830105"/>
                <a:gd name="connsiteY406" fmla="*/ 0 h 1456"/>
                <a:gd name="connsiteX407" fmla="*/ 1153007 w 2830105"/>
                <a:gd name="connsiteY407" fmla="*/ 0 h 1456"/>
                <a:gd name="connsiteX408" fmla="*/ 1155833 w 2830105"/>
                <a:gd name="connsiteY408" fmla="*/ 0 h 1456"/>
                <a:gd name="connsiteX409" fmla="*/ 1158674 w 2830105"/>
                <a:gd name="connsiteY409" fmla="*/ 0 h 1456"/>
                <a:gd name="connsiteX410" fmla="*/ 1161501 w 2830105"/>
                <a:gd name="connsiteY410" fmla="*/ 0 h 1456"/>
                <a:gd name="connsiteX411" fmla="*/ 1164342 w 2830105"/>
                <a:gd name="connsiteY411" fmla="*/ 0 h 1456"/>
                <a:gd name="connsiteX412" fmla="*/ 1167168 w 2830105"/>
                <a:gd name="connsiteY412" fmla="*/ 0 h 1456"/>
                <a:gd name="connsiteX413" fmla="*/ 1170009 w 2830105"/>
                <a:gd name="connsiteY413" fmla="*/ 0 h 1456"/>
                <a:gd name="connsiteX414" fmla="*/ 1172836 w 2830105"/>
                <a:gd name="connsiteY414" fmla="*/ 0 h 1456"/>
                <a:gd name="connsiteX415" fmla="*/ 1175677 w 2830105"/>
                <a:gd name="connsiteY415" fmla="*/ 0 h 1456"/>
                <a:gd name="connsiteX416" fmla="*/ 1178503 w 2830105"/>
                <a:gd name="connsiteY416" fmla="*/ 0 h 1456"/>
                <a:gd name="connsiteX417" fmla="*/ 1181329 w 2830105"/>
                <a:gd name="connsiteY417" fmla="*/ 0 h 1456"/>
                <a:gd name="connsiteX418" fmla="*/ 1184170 w 2830105"/>
                <a:gd name="connsiteY418" fmla="*/ 0 h 1456"/>
                <a:gd name="connsiteX419" fmla="*/ 1186997 w 2830105"/>
                <a:gd name="connsiteY419" fmla="*/ 0 h 1456"/>
                <a:gd name="connsiteX420" fmla="*/ 1189838 w 2830105"/>
                <a:gd name="connsiteY420" fmla="*/ 0 h 1456"/>
                <a:gd name="connsiteX421" fmla="*/ 1192664 w 2830105"/>
                <a:gd name="connsiteY421" fmla="*/ 0 h 1456"/>
                <a:gd name="connsiteX422" fmla="*/ 1195505 w 2830105"/>
                <a:gd name="connsiteY422" fmla="*/ 0 h 1456"/>
                <a:gd name="connsiteX423" fmla="*/ 1198332 w 2830105"/>
                <a:gd name="connsiteY423" fmla="*/ 0 h 1456"/>
                <a:gd name="connsiteX424" fmla="*/ 1201173 w 2830105"/>
                <a:gd name="connsiteY424" fmla="*/ 0 h 1456"/>
                <a:gd name="connsiteX425" fmla="*/ 1203999 w 2830105"/>
                <a:gd name="connsiteY425" fmla="*/ 0 h 1456"/>
                <a:gd name="connsiteX426" fmla="*/ 1206825 w 2830105"/>
                <a:gd name="connsiteY426" fmla="*/ 0 h 1456"/>
                <a:gd name="connsiteX427" fmla="*/ 1209666 w 2830105"/>
                <a:gd name="connsiteY427" fmla="*/ 0 h 1456"/>
                <a:gd name="connsiteX428" fmla="*/ 1212493 w 2830105"/>
                <a:gd name="connsiteY428" fmla="*/ 0 h 1456"/>
                <a:gd name="connsiteX429" fmla="*/ 1215334 w 2830105"/>
                <a:gd name="connsiteY429" fmla="*/ 0 h 1456"/>
                <a:gd name="connsiteX430" fmla="*/ 1218160 w 2830105"/>
                <a:gd name="connsiteY430" fmla="*/ 0 h 1456"/>
                <a:gd name="connsiteX431" fmla="*/ 1221001 w 2830105"/>
                <a:gd name="connsiteY431" fmla="*/ 0 h 1456"/>
                <a:gd name="connsiteX432" fmla="*/ 1223828 w 2830105"/>
                <a:gd name="connsiteY432" fmla="*/ 0 h 1456"/>
                <a:gd name="connsiteX433" fmla="*/ 1226669 w 2830105"/>
                <a:gd name="connsiteY433" fmla="*/ 0 h 1456"/>
                <a:gd name="connsiteX434" fmla="*/ 1229495 w 2830105"/>
                <a:gd name="connsiteY434" fmla="*/ 0 h 1456"/>
                <a:gd name="connsiteX435" fmla="*/ 1232321 w 2830105"/>
                <a:gd name="connsiteY435" fmla="*/ 0 h 1456"/>
                <a:gd name="connsiteX436" fmla="*/ 1235162 w 2830105"/>
                <a:gd name="connsiteY436" fmla="*/ 0 h 1456"/>
                <a:gd name="connsiteX437" fmla="*/ 1237989 w 2830105"/>
                <a:gd name="connsiteY437" fmla="*/ 0 h 1456"/>
                <a:gd name="connsiteX438" fmla="*/ 1240830 w 2830105"/>
                <a:gd name="connsiteY438" fmla="*/ 0 h 1456"/>
                <a:gd name="connsiteX439" fmla="*/ 1243656 w 2830105"/>
                <a:gd name="connsiteY439" fmla="*/ 0 h 1456"/>
                <a:gd name="connsiteX440" fmla="*/ 1246497 w 2830105"/>
                <a:gd name="connsiteY440" fmla="*/ 0 h 1456"/>
                <a:gd name="connsiteX441" fmla="*/ 1249324 w 2830105"/>
                <a:gd name="connsiteY441" fmla="*/ 0 h 1456"/>
                <a:gd name="connsiteX442" fmla="*/ 1252165 w 2830105"/>
                <a:gd name="connsiteY442" fmla="*/ 0 h 1456"/>
                <a:gd name="connsiteX443" fmla="*/ 1254991 w 2830105"/>
                <a:gd name="connsiteY443" fmla="*/ 0 h 1456"/>
                <a:gd name="connsiteX444" fmla="*/ 1257817 w 2830105"/>
                <a:gd name="connsiteY444" fmla="*/ 0 h 1456"/>
                <a:gd name="connsiteX445" fmla="*/ 1260658 w 2830105"/>
                <a:gd name="connsiteY445" fmla="*/ 0 h 1456"/>
                <a:gd name="connsiteX446" fmla="*/ 1263485 w 2830105"/>
                <a:gd name="connsiteY446" fmla="*/ 0 h 1456"/>
                <a:gd name="connsiteX447" fmla="*/ 1266326 w 2830105"/>
                <a:gd name="connsiteY447" fmla="*/ 0 h 1456"/>
                <a:gd name="connsiteX448" fmla="*/ 1269152 w 2830105"/>
                <a:gd name="connsiteY448" fmla="*/ 0 h 1456"/>
                <a:gd name="connsiteX449" fmla="*/ 1271993 w 2830105"/>
                <a:gd name="connsiteY449" fmla="*/ 0 h 1456"/>
                <a:gd name="connsiteX450" fmla="*/ 1274820 w 2830105"/>
                <a:gd name="connsiteY450" fmla="*/ 0 h 1456"/>
                <a:gd name="connsiteX451" fmla="*/ 1277661 w 2830105"/>
                <a:gd name="connsiteY451" fmla="*/ 0 h 1456"/>
                <a:gd name="connsiteX452" fmla="*/ 1280487 w 2830105"/>
                <a:gd name="connsiteY452" fmla="*/ 0 h 1456"/>
                <a:gd name="connsiteX453" fmla="*/ 1283328 w 2830105"/>
                <a:gd name="connsiteY453" fmla="*/ 0 h 1456"/>
                <a:gd name="connsiteX454" fmla="*/ 1286154 w 2830105"/>
                <a:gd name="connsiteY454" fmla="*/ 0 h 1456"/>
                <a:gd name="connsiteX455" fmla="*/ 1288981 w 2830105"/>
                <a:gd name="connsiteY455" fmla="*/ 0 h 1456"/>
                <a:gd name="connsiteX456" fmla="*/ 1291822 w 2830105"/>
                <a:gd name="connsiteY456" fmla="*/ 0 h 1456"/>
                <a:gd name="connsiteX457" fmla="*/ 1294648 w 2830105"/>
                <a:gd name="connsiteY457" fmla="*/ 0 h 1456"/>
                <a:gd name="connsiteX458" fmla="*/ 1297489 w 2830105"/>
                <a:gd name="connsiteY458" fmla="*/ 0 h 1456"/>
                <a:gd name="connsiteX459" fmla="*/ 1300316 w 2830105"/>
                <a:gd name="connsiteY459" fmla="*/ 0 h 1456"/>
                <a:gd name="connsiteX460" fmla="*/ 1303157 w 2830105"/>
                <a:gd name="connsiteY460" fmla="*/ 0 h 1456"/>
                <a:gd name="connsiteX461" fmla="*/ 1305983 w 2830105"/>
                <a:gd name="connsiteY461" fmla="*/ 0 h 1456"/>
                <a:gd name="connsiteX462" fmla="*/ 1308824 w 2830105"/>
                <a:gd name="connsiteY462" fmla="*/ 0 h 1456"/>
                <a:gd name="connsiteX463" fmla="*/ 1311650 w 2830105"/>
                <a:gd name="connsiteY463" fmla="*/ 0 h 1456"/>
                <a:gd name="connsiteX464" fmla="*/ 1314477 w 2830105"/>
                <a:gd name="connsiteY464" fmla="*/ 0 h 1456"/>
                <a:gd name="connsiteX465" fmla="*/ 1317318 w 2830105"/>
                <a:gd name="connsiteY465" fmla="*/ 0 h 1456"/>
                <a:gd name="connsiteX466" fmla="*/ 1320144 w 2830105"/>
                <a:gd name="connsiteY466" fmla="*/ 0 h 1456"/>
                <a:gd name="connsiteX467" fmla="*/ 1322985 w 2830105"/>
                <a:gd name="connsiteY467" fmla="*/ 0 h 1456"/>
                <a:gd name="connsiteX468" fmla="*/ 1325812 w 2830105"/>
                <a:gd name="connsiteY468" fmla="*/ 0 h 1456"/>
                <a:gd name="connsiteX469" fmla="*/ 1328653 w 2830105"/>
                <a:gd name="connsiteY469" fmla="*/ 0 h 1456"/>
                <a:gd name="connsiteX470" fmla="*/ 1331479 w 2830105"/>
                <a:gd name="connsiteY470" fmla="*/ 0 h 1456"/>
                <a:gd name="connsiteX471" fmla="*/ 1334320 w 2830105"/>
                <a:gd name="connsiteY471" fmla="*/ 0 h 1456"/>
                <a:gd name="connsiteX472" fmla="*/ 1337146 w 2830105"/>
                <a:gd name="connsiteY472" fmla="*/ 0 h 1456"/>
                <a:gd name="connsiteX473" fmla="*/ 1339973 w 2830105"/>
                <a:gd name="connsiteY473" fmla="*/ 0 h 1456"/>
                <a:gd name="connsiteX474" fmla="*/ 1342814 w 2830105"/>
                <a:gd name="connsiteY474" fmla="*/ 0 h 1456"/>
                <a:gd name="connsiteX475" fmla="*/ 1345640 w 2830105"/>
                <a:gd name="connsiteY475" fmla="*/ 0 h 1456"/>
                <a:gd name="connsiteX476" fmla="*/ 1348481 w 2830105"/>
                <a:gd name="connsiteY476" fmla="*/ 0 h 1456"/>
                <a:gd name="connsiteX477" fmla="*/ 1351308 w 2830105"/>
                <a:gd name="connsiteY477" fmla="*/ 0 h 1456"/>
                <a:gd name="connsiteX478" fmla="*/ 1354149 w 2830105"/>
                <a:gd name="connsiteY478" fmla="*/ 0 h 1456"/>
                <a:gd name="connsiteX479" fmla="*/ 1356975 w 2830105"/>
                <a:gd name="connsiteY479" fmla="*/ 0 h 1456"/>
                <a:gd name="connsiteX480" fmla="*/ 1359816 w 2830105"/>
                <a:gd name="connsiteY480" fmla="*/ 0 h 1456"/>
                <a:gd name="connsiteX481" fmla="*/ 1362642 w 2830105"/>
                <a:gd name="connsiteY481" fmla="*/ 0 h 1456"/>
                <a:gd name="connsiteX482" fmla="*/ 1365483 w 2830105"/>
                <a:gd name="connsiteY482" fmla="*/ 0 h 1456"/>
                <a:gd name="connsiteX483" fmla="*/ 1368310 w 2830105"/>
                <a:gd name="connsiteY483" fmla="*/ 0 h 1456"/>
                <a:gd name="connsiteX484" fmla="*/ 1371136 w 2830105"/>
                <a:gd name="connsiteY484" fmla="*/ 0 h 1456"/>
                <a:gd name="connsiteX485" fmla="*/ 1373977 w 2830105"/>
                <a:gd name="connsiteY485" fmla="*/ 0 h 1456"/>
                <a:gd name="connsiteX486" fmla="*/ 1376804 w 2830105"/>
                <a:gd name="connsiteY486" fmla="*/ 0 h 1456"/>
                <a:gd name="connsiteX487" fmla="*/ 1379645 w 2830105"/>
                <a:gd name="connsiteY487" fmla="*/ 0 h 1456"/>
                <a:gd name="connsiteX488" fmla="*/ 1382471 w 2830105"/>
                <a:gd name="connsiteY488" fmla="*/ 0 h 1456"/>
                <a:gd name="connsiteX489" fmla="*/ 1385312 w 2830105"/>
                <a:gd name="connsiteY489" fmla="*/ 0 h 1456"/>
                <a:gd name="connsiteX490" fmla="*/ 1388138 w 2830105"/>
                <a:gd name="connsiteY490" fmla="*/ 0 h 1456"/>
                <a:gd name="connsiteX491" fmla="*/ 1390979 w 2830105"/>
                <a:gd name="connsiteY491" fmla="*/ 0 h 1456"/>
                <a:gd name="connsiteX492" fmla="*/ 1393806 w 2830105"/>
                <a:gd name="connsiteY492" fmla="*/ 0 h 1456"/>
                <a:gd name="connsiteX493" fmla="*/ 1396632 w 2830105"/>
                <a:gd name="connsiteY493" fmla="*/ 0 h 1456"/>
                <a:gd name="connsiteX494" fmla="*/ 1399473 w 2830105"/>
                <a:gd name="connsiteY494" fmla="*/ 0 h 1456"/>
                <a:gd name="connsiteX495" fmla="*/ 1402300 w 2830105"/>
                <a:gd name="connsiteY495" fmla="*/ 0 h 1456"/>
                <a:gd name="connsiteX496" fmla="*/ 1405141 w 2830105"/>
                <a:gd name="connsiteY496" fmla="*/ 0 h 1456"/>
                <a:gd name="connsiteX497" fmla="*/ 1407967 w 2830105"/>
                <a:gd name="connsiteY497" fmla="*/ 0 h 1456"/>
                <a:gd name="connsiteX498" fmla="*/ 1410808 w 2830105"/>
                <a:gd name="connsiteY498" fmla="*/ 0 h 1456"/>
                <a:gd name="connsiteX499" fmla="*/ 1413634 w 2830105"/>
                <a:gd name="connsiteY499" fmla="*/ 0 h 1456"/>
                <a:gd name="connsiteX500" fmla="*/ 1416475 w 2830105"/>
                <a:gd name="connsiteY500" fmla="*/ 0 h 1456"/>
                <a:gd name="connsiteX501" fmla="*/ 1419302 w 2830105"/>
                <a:gd name="connsiteY501" fmla="*/ 0 h 1456"/>
                <a:gd name="connsiteX502" fmla="*/ 1422128 w 2830105"/>
                <a:gd name="connsiteY502" fmla="*/ 0 h 1456"/>
                <a:gd name="connsiteX503" fmla="*/ 1424969 w 2830105"/>
                <a:gd name="connsiteY503" fmla="*/ 0 h 1456"/>
                <a:gd name="connsiteX504" fmla="*/ 1427796 w 2830105"/>
                <a:gd name="connsiteY504" fmla="*/ 0 h 1456"/>
                <a:gd name="connsiteX505" fmla="*/ 1430637 w 2830105"/>
                <a:gd name="connsiteY505" fmla="*/ 0 h 1456"/>
                <a:gd name="connsiteX506" fmla="*/ 1433463 w 2830105"/>
                <a:gd name="connsiteY506" fmla="*/ 0 h 1456"/>
                <a:gd name="connsiteX507" fmla="*/ 1436304 w 2830105"/>
                <a:gd name="connsiteY507" fmla="*/ 0 h 1456"/>
                <a:gd name="connsiteX508" fmla="*/ 1439131 w 2830105"/>
                <a:gd name="connsiteY508" fmla="*/ 0 h 1456"/>
                <a:gd name="connsiteX509" fmla="*/ 1441971 w 2830105"/>
                <a:gd name="connsiteY509" fmla="*/ 0 h 1456"/>
                <a:gd name="connsiteX510" fmla="*/ 1444798 w 2830105"/>
                <a:gd name="connsiteY510" fmla="*/ 0 h 1456"/>
                <a:gd name="connsiteX511" fmla="*/ 1447624 w 2830105"/>
                <a:gd name="connsiteY511" fmla="*/ 0 h 1456"/>
                <a:gd name="connsiteX512" fmla="*/ 1450465 w 2830105"/>
                <a:gd name="connsiteY512" fmla="*/ 0 h 1456"/>
                <a:gd name="connsiteX513" fmla="*/ 1453292 w 2830105"/>
                <a:gd name="connsiteY513" fmla="*/ 0 h 1456"/>
                <a:gd name="connsiteX514" fmla="*/ 1456133 w 2830105"/>
                <a:gd name="connsiteY514" fmla="*/ 0 h 1456"/>
                <a:gd name="connsiteX515" fmla="*/ 1458959 w 2830105"/>
                <a:gd name="connsiteY515" fmla="*/ 0 h 1456"/>
                <a:gd name="connsiteX516" fmla="*/ 1461800 w 2830105"/>
                <a:gd name="connsiteY516" fmla="*/ 0 h 1456"/>
                <a:gd name="connsiteX517" fmla="*/ 1464627 w 2830105"/>
                <a:gd name="connsiteY517" fmla="*/ 0 h 1456"/>
                <a:gd name="connsiteX518" fmla="*/ 1467467 w 2830105"/>
                <a:gd name="connsiteY518" fmla="*/ 0 h 1456"/>
                <a:gd name="connsiteX519" fmla="*/ 1470294 w 2830105"/>
                <a:gd name="connsiteY519" fmla="*/ 0 h 1456"/>
                <a:gd name="connsiteX520" fmla="*/ 1473135 w 2830105"/>
                <a:gd name="connsiteY520" fmla="*/ 0 h 1456"/>
                <a:gd name="connsiteX521" fmla="*/ 1475961 w 2830105"/>
                <a:gd name="connsiteY521" fmla="*/ 0 h 1456"/>
                <a:gd name="connsiteX522" fmla="*/ 1478788 w 2830105"/>
                <a:gd name="connsiteY522" fmla="*/ 0 h 1456"/>
                <a:gd name="connsiteX523" fmla="*/ 1481629 w 2830105"/>
                <a:gd name="connsiteY523" fmla="*/ 0 h 1456"/>
                <a:gd name="connsiteX524" fmla="*/ 1484455 w 2830105"/>
                <a:gd name="connsiteY524" fmla="*/ 0 h 1456"/>
                <a:gd name="connsiteX525" fmla="*/ 1487296 w 2830105"/>
                <a:gd name="connsiteY525" fmla="*/ 0 h 1456"/>
                <a:gd name="connsiteX526" fmla="*/ 1490123 w 2830105"/>
                <a:gd name="connsiteY526" fmla="*/ 0 h 1456"/>
                <a:gd name="connsiteX527" fmla="*/ 1492963 w 2830105"/>
                <a:gd name="connsiteY527" fmla="*/ 0 h 1456"/>
                <a:gd name="connsiteX528" fmla="*/ 1495790 w 2830105"/>
                <a:gd name="connsiteY528" fmla="*/ 0 h 1456"/>
                <a:gd name="connsiteX529" fmla="*/ 1498631 w 2830105"/>
                <a:gd name="connsiteY529" fmla="*/ 0 h 1456"/>
                <a:gd name="connsiteX530" fmla="*/ 1501457 w 2830105"/>
                <a:gd name="connsiteY530" fmla="*/ 0 h 1456"/>
                <a:gd name="connsiteX531" fmla="*/ 1504284 w 2830105"/>
                <a:gd name="connsiteY531" fmla="*/ 0 h 1456"/>
                <a:gd name="connsiteX532" fmla="*/ 1507125 w 2830105"/>
                <a:gd name="connsiteY532" fmla="*/ 0 h 1456"/>
                <a:gd name="connsiteX533" fmla="*/ 1509951 w 2830105"/>
                <a:gd name="connsiteY533" fmla="*/ 0 h 1456"/>
                <a:gd name="connsiteX534" fmla="*/ 1512792 w 2830105"/>
                <a:gd name="connsiteY534" fmla="*/ 0 h 1456"/>
                <a:gd name="connsiteX535" fmla="*/ 1515619 w 2830105"/>
                <a:gd name="connsiteY535" fmla="*/ 0 h 1456"/>
                <a:gd name="connsiteX536" fmla="*/ 1518459 w 2830105"/>
                <a:gd name="connsiteY536" fmla="*/ 0 h 1456"/>
                <a:gd name="connsiteX537" fmla="*/ 1521286 w 2830105"/>
                <a:gd name="connsiteY537" fmla="*/ 0 h 1456"/>
                <a:gd name="connsiteX538" fmla="*/ 1524127 w 2830105"/>
                <a:gd name="connsiteY538" fmla="*/ 0 h 1456"/>
                <a:gd name="connsiteX539" fmla="*/ 1526953 w 2830105"/>
                <a:gd name="connsiteY539" fmla="*/ 0 h 1456"/>
                <a:gd name="connsiteX540" fmla="*/ 1529780 w 2830105"/>
                <a:gd name="connsiteY540" fmla="*/ 0 h 1456"/>
                <a:gd name="connsiteX541" fmla="*/ 1532621 w 2830105"/>
                <a:gd name="connsiteY541" fmla="*/ 0 h 1456"/>
                <a:gd name="connsiteX542" fmla="*/ 1535447 w 2830105"/>
                <a:gd name="connsiteY542" fmla="*/ 0 h 1456"/>
                <a:gd name="connsiteX543" fmla="*/ 1538288 w 2830105"/>
                <a:gd name="connsiteY543" fmla="*/ 0 h 1456"/>
                <a:gd name="connsiteX544" fmla="*/ 1541115 w 2830105"/>
                <a:gd name="connsiteY544" fmla="*/ 0 h 1456"/>
                <a:gd name="connsiteX545" fmla="*/ 1543955 w 2830105"/>
                <a:gd name="connsiteY545" fmla="*/ 0 h 1456"/>
                <a:gd name="connsiteX546" fmla="*/ 1546782 w 2830105"/>
                <a:gd name="connsiteY546" fmla="*/ 0 h 1456"/>
                <a:gd name="connsiteX547" fmla="*/ 1549623 w 2830105"/>
                <a:gd name="connsiteY547" fmla="*/ 0 h 1456"/>
                <a:gd name="connsiteX548" fmla="*/ 1552449 w 2830105"/>
                <a:gd name="connsiteY548" fmla="*/ 0 h 1456"/>
                <a:gd name="connsiteX549" fmla="*/ 1555290 w 2830105"/>
                <a:gd name="connsiteY549" fmla="*/ 0 h 1456"/>
                <a:gd name="connsiteX550" fmla="*/ 1558117 w 2830105"/>
                <a:gd name="connsiteY550" fmla="*/ 0 h 1456"/>
                <a:gd name="connsiteX551" fmla="*/ 1560943 w 2830105"/>
                <a:gd name="connsiteY551" fmla="*/ 0 h 1456"/>
                <a:gd name="connsiteX552" fmla="*/ 1563784 w 2830105"/>
                <a:gd name="connsiteY552" fmla="*/ 0 h 1456"/>
                <a:gd name="connsiteX553" fmla="*/ 1566611 w 2830105"/>
                <a:gd name="connsiteY553" fmla="*/ 0 h 1456"/>
                <a:gd name="connsiteX554" fmla="*/ 1569451 w 2830105"/>
                <a:gd name="connsiteY554" fmla="*/ 0 h 1456"/>
                <a:gd name="connsiteX555" fmla="*/ 1572278 w 2830105"/>
                <a:gd name="connsiteY555" fmla="*/ 0 h 1456"/>
                <a:gd name="connsiteX556" fmla="*/ 1575119 w 2830105"/>
                <a:gd name="connsiteY556" fmla="*/ 0 h 1456"/>
                <a:gd name="connsiteX557" fmla="*/ 1577945 w 2830105"/>
                <a:gd name="connsiteY557" fmla="*/ 0 h 1456"/>
                <a:gd name="connsiteX558" fmla="*/ 1580786 w 2830105"/>
                <a:gd name="connsiteY558" fmla="*/ 0 h 1456"/>
                <a:gd name="connsiteX559" fmla="*/ 1583613 w 2830105"/>
                <a:gd name="connsiteY559" fmla="*/ 0 h 1456"/>
                <a:gd name="connsiteX560" fmla="*/ 1586439 w 2830105"/>
                <a:gd name="connsiteY560" fmla="*/ 0 h 1456"/>
                <a:gd name="connsiteX561" fmla="*/ 1589280 w 2830105"/>
                <a:gd name="connsiteY561" fmla="*/ 0 h 1456"/>
                <a:gd name="connsiteX562" fmla="*/ 1592107 w 2830105"/>
                <a:gd name="connsiteY562" fmla="*/ 0 h 1456"/>
                <a:gd name="connsiteX563" fmla="*/ 1594947 w 2830105"/>
                <a:gd name="connsiteY563" fmla="*/ 0 h 1456"/>
                <a:gd name="connsiteX564" fmla="*/ 1597774 w 2830105"/>
                <a:gd name="connsiteY564" fmla="*/ 0 h 1456"/>
                <a:gd name="connsiteX565" fmla="*/ 1600615 w 2830105"/>
                <a:gd name="connsiteY565" fmla="*/ 0 h 1456"/>
                <a:gd name="connsiteX566" fmla="*/ 1603441 w 2830105"/>
                <a:gd name="connsiteY566" fmla="*/ 0 h 1456"/>
                <a:gd name="connsiteX567" fmla="*/ 1606282 w 2830105"/>
                <a:gd name="connsiteY567" fmla="*/ 0 h 1456"/>
                <a:gd name="connsiteX568" fmla="*/ 1609109 w 2830105"/>
                <a:gd name="connsiteY568" fmla="*/ 0 h 1456"/>
                <a:gd name="connsiteX569" fmla="*/ 1611935 w 2830105"/>
                <a:gd name="connsiteY569" fmla="*/ 0 h 1456"/>
                <a:gd name="connsiteX570" fmla="*/ 1614776 w 2830105"/>
                <a:gd name="connsiteY570" fmla="*/ 0 h 1456"/>
                <a:gd name="connsiteX571" fmla="*/ 1617603 w 2830105"/>
                <a:gd name="connsiteY571" fmla="*/ 0 h 1456"/>
                <a:gd name="connsiteX572" fmla="*/ 1620444 w 2830105"/>
                <a:gd name="connsiteY572" fmla="*/ 0 h 1456"/>
                <a:gd name="connsiteX573" fmla="*/ 1623270 w 2830105"/>
                <a:gd name="connsiteY573" fmla="*/ 0 h 1456"/>
                <a:gd name="connsiteX574" fmla="*/ 1626111 w 2830105"/>
                <a:gd name="connsiteY574" fmla="*/ 0 h 1456"/>
                <a:gd name="connsiteX575" fmla="*/ 1628937 w 2830105"/>
                <a:gd name="connsiteY575" fmla="*/ 0 h 1456"/>
                <a:gd name="connsiteX576" fmla="*/ 1631778 w 2830105"/>
                <a:gd name="connsiteY576" fmla="*/ 0 h 1456"/>
                <a:gd name="connsiteX577" fmla="*/ 1634605 w 2830105"/>
                <a:gd name="connsiteY577" fmla="*/ 0 h 1456"/>
                <a:gd name="connsiteX578" fmla="*/ 1637431 w 2830105"/>
                <a:gd name="connsiteY578" fmla="*/ 0 h 1456"/>
                <a:gd name="connsiteX579" fmla="*/ 1640272 w 2830105"/>
                <a:gd name="connsiteY579" fmla="*/ 0 h 1456"/>
                <a:gd name="connsiteX580" fmla="*/ 1643099 w 2830105"/>
                <a:gd name="connsiteY580" fmla="*/ 0 h 1456"/>
                <a:gd name="connsiteX581" fmla="*/ 1645940 w 2830105"/>
                <a:gd name="connsiteY581" fmla="*/ 0 h 1456"/>
                <a:gd name="connsiteX582" fmla="*/ 1648766 w 2830105"/>
                <a:gd name="connsiteY582" fmla="*/ 0 h 1456"/>
                <a:gd name="connsiteX583" fmla="*/ 1651607 w 2830105"/>
                <a:gd name="connsiteY583" fmla="*/ 0 h 1456"/>
                <a:gd name="connsiteX584" fmla="*/ 1654433 w 2830105"/>
                <a:gd name="connsiteY584" fmla="*/ 0 h 1456"/>
                <a:gd name="connsiteX585" fmla="*/ 1657274 w 2830105"/>
                <a:gd name="connsiteY585" fmla="*/ 0 h 1456"/>
                <a:gd name="connsiteX586" fmla="*/ 1660101 w 2830105"/>
                <a:gd name="connsiteY586" fmla="*/ 0 h 1456"/>
                <a:gd name="connsiteX587" fmla="*/ 1662942 w 2830105"/>
                <a:gd name="connsiteY587" fmla="*/ 0 h 1456"/>
                <a:gd name="connsiteX588" fmla="*/ 1665768 w 2830105"/>
                <a:gd name="connsiteY588" fmla="*/ 0 h 1456"/>
                <a:gd name="connsiteX589" fmla="*/ 1668595 w 2830105"/>
                <a:gd name="connsiteY589" fmla="*/ 0 h 1456"/>
                <a:gd name="connsiteX590" fmla="*/ 1671436 w 2830105"/>
                <a:gd name="connsiteY590" fmla="*/ 0 h 1456"/>
                <a:gd name="connsiteX591" fmla="*/ 1674262 w 2830105"/>
                <a:gd name="connsiteY591" fmla="*/ 0 h 1456"/>
                <a:gd name="connsiteX592" fmla="*/ 1677103 w 2830105"/>
                <a:gd name="connsiteY592" fmla="*/ 0 h 1456"/>
                <a:gd name="connsiteX593" fmla="*/ 1679929 w 2830105"/>
                <a:gd name="connsiteY593" fmla="*/ 0 h 1456"/>
                <a:gd name="connsiteX594" fmla="*/ 1682770 w 2830105"/>
                <a:gd name="connsiteY594" fmla="*/ 0 h 1456"/>
                <a:gd name="connsiteX595" fmla="*/ 1685597 w 2830105"/>
                <a:gd name="connsiteY595" fmla="*/ 0 h 1456"/>
                <a:gd name="connsiteX596" fmla="*/ 1688438 w 2830105"/>
                <a:gd name="connsiteY596" fmla="*/ 0 h 1456"/>
                <a:gd name="connsiteX597" fmla="*/ 1691264 w 2830105"/>
                <a:gd name="connsiteY597" fmla="*/ 0 h 1456"/>
                <a:gd name="connsiteX598" fmla="*/ 1694091 w 2830105"/>
                <a:gd name="connsiteY598" fmla="*/ 0 h 1456"/>
                <a:gd name="connsiteX599" fmla="*/ 1696932 w 2830105"/>
                <a:gd name="connsiteY599" fmla="*/ 0 h 1456"/>
                <a:gd name="connsiteX600" fmla="*/ 1699758 w 2830105"/>
                <a:gd name="connsiteY600" fmla="*/ 0 h 1456"/>
                <a:gd name="connsiteX601" fmla="*/ 1702599 w 2830105"/>
                <a:gd name="connsiteY601" fmla="*/ 0 h 1456"/>
                <a:gd name="connsiteX602" fmla="*/ 1705425 w 2830105"/>
                <a:gd name="connsiteY602" fmla="*/ 0 h 1456"/>
                <a:gd name="connsiteX603" fmla="*/ 1708266 w 2830105"/>
                <a:gd name="connsiteY603" fmla="*/ 0 h 1456"/>
                <a:gd name="connsiteX604" fmla="*/ 1711093 w 2830105"/>
                <a:gd name="connsiteY604" fmla="*/ 0 h 1456"/>
                <a:gd name="connsiteX605" fmla="*/ 1713934 w 2830105"/>
                <a:gd name="connsiteY605" fmla="*/ 0 h 1456"/>
                <a:gd name="connsiteX606" fmla="*/ 1716760 w 2830105"/>
                <a:gd name="connsiteY606" fmla="*/ 0 h 1456"/>
                <a:gd name="connsiteX607" fmla="*/ 1719587 w 2830105"/>
                <a:gd name="connsiteY607" fmla="*/ 0 h 1456"/>
                <a:gd name="connsiteX608" fmla="*/ 1722428 w 2830105"/>
                <a:gd name="connsiteY608" fmla="*/ 0 h 1456"/>
                <a:gd name="connsiteX609" fmla="*/ 1725254 w 2830105"/>
                <a:gd name="connsiteY609" fmla="*/ 0 h 1456"/>
                <a:gd name="connsiteX610" fmla="*/ 1728095 w 2830105"/>
                <a:gd name="connsiteY610" fmla="*/ 0 h 1456"/>
                <a:gd name="connsiteX611" fmla="*/ 1730921 w 2830105"/>
                <a:gd name="connsiteY611" fmla="*/ 0 h 1456"/>
                <a:gd name="connsiteX612" fmla="*/ 1733762 w 2830105"/>
                <a:gd name="connsiteY612" fmla="*/ 0 h 1456"/>
                <a:gd name="connsiteX613" fmla="*/ 1736589 w 2830105"/>
                <a:gd name="connsiteY613" fmla="*/ 0 h 1456"/>
                <a:gd name="connsiteX614" fmla="*/ 1739430 w 2830105"/>
                <a:gd name="connsiteY614" fmla="*/ 0 h 1456"/>
                <a:gd name="connsiteX615" fmla="*/ 1742256 w 2830105"/>
                <a:gd name="connsiteY615" fmla="*/ 0 h 1456"/>
                <a:gd name="connsiteX616" fmla="*/ 1745097 w 2830105"/>
                <a:gd name="connsiteY616" fmla="*/ 0 h 1456"/>
                <a:gd name="connsiteX617" fmla="*/ 1747924 w 2830105"/>
                <a:gd name="connsiteY617" fmla="*/ 0 h 1456"/>
                <a:gd name="connsiteX618" fmla="*/ 1750750 w 2830105"/>
                <a:gd name="connsiteY618" fmla="*/ 0 h 1456"/>
                <a:gd name="connsiteX619" fmla="*/ 1753591 w 2830105"/>
                <a:gd name="connsiteY619" fmla="*/ 0 h 1456"/>
                <a:gd name="connsiteX620" fmla="*/ 1756417 w 2830105"/>
                <a:gd name="connsiteY620" fmla="*/ 0 h 1456"/>
                <a:gd name="connsiteX621" fmla="*/ 1759258 w 2830105"/>
                <a:gd name="connsiteY621" fmla="*/ 0 h 1456"/>
                <a:gd name="connsiteX622" fmla="*/ 1762085 w 2830105"/>
                <a:gd name="connsiteY622" fmla="*/ 0 h 1456"/>
                <a:gd name="connsiteX623" fmla="*/ 1764926 w 2830105"/>
                <a:gd name="connsiteY623" fmla="*/ 0 h 1456"/>
                <a:gd name="connsiteX624" fmla="*/ 1767752 w 2830105"/>
                <a:gd name="connsiteY624" fmla="*/ 0 h 1456"/>
                <a:gd name="connsiteX625" fmla="*/ 1770593 w 2830105"/>
                <a:gd name="connsiteY625" fmla="*/ 0 h 1456"/>
                <a:gd name="connsiteX626" fmla="*/ 1773420 w 2830105"/>
                <a:gd name="connsiteY626" fmla="*/ 0 h 1456"/>
                <a:gd name="connsiteX627" fmla="*/ 1776246 w 2830105"/>
                <a:gd name="connsiteY627" fmla="*/ 0 h 1456"/>
                <a:gd name="connsiteX628" fmla="*/ 1779087 w 2830105"/>
                <a:gd name="connsiteY628" fmla="*/ 0 h 1456"/>
                <a:gd name="connsiteX629" fmla="*/ 1781914 w 2830105"/>
                <a:gd name="connsiteY629" fmla="*/ 0 h 1456"/>
                <a:gd name="connsiteX630" fmla="*/ 1784754 w 2830105"/>
                <a:gd name="connsiteY630" fmla="*/ 0 h 1456"/>
                <a:gd name="connsiteX631" fmla="*/ 1787581 w 2830105"/>
                <a:gd name="connsiteY631" fmla="*/ 0 h 1456"/>
                <a:gd name="connsiteX632" fmla="*/ 1790422 w 2830105"/>
                <a:gd name="connsiteY632" fmla="*/ 0 h 1456"/>
                <a:gd name="connsiteX633" fmla="*/ 1793248 w 2830105"/>
                <a:gd name="connsiteY633" fmla="*/ 0 h 1456"/>
                <a:gd name="connsiteX634" fmla="*/ 1796089 w 2830105"/>
                <a:gd name="connsiteY634" fmla="*/ 0 h 1456"/>
                <a:gd name="connsiteX635" fmla="*/ 1798916 w 2830105"/>
                <a:gd name="connsiteY635" fmla="*/ 0 h 1456"/>
                <a:gd name="connsiteX636" fmla="*/ 1801742 w 2830105"/>
                <a:gd name="connsiteY636" fmla="*/ 0 h 1456"/>
                <a:gd name="connsiteX637" fmla="*/ 1804583 w 2830105"/>
                <a:gd name="connsiteY637" fmla="*/ 0 h 1456"/>
                <a:gd name="connsiteX638" fmla="*/ 1807410 w 2830105"/>
                <a:gd name="connsiteY638" fmla="*/ 0 h 1456"/>
                <a:gd name="connsiteX639" fmla="*/ 1810250 w 2830105"/>
                <a:gd name="connsiteY639" fmla="*/ 0 h 1456"/>
                <a:gd name="connsiteX640" fmla="*/ 1813077 w 2830105"/>
                <a:gd name="connsiteY640" fmla="*/ 0 h 1456"/>
                <a:gd name="connsiteX641" fmla="*/ 1815918 w 2830105"/>
                <a:gd name="connsiteY641" fmla="*/ 0 h 1456"/>
                <a:gd name="connsiteX642" fmla="*/ 1818744 w 2830105"/>
                <a:gd name="connsiteY642" fmla="*/ 0 h 1456"/>
                <a:gd name="connsiteX643" fmla="*/ 1821585 w 2830105"/>
                <a:gd name="connsiteY643" fmla="*/ 0 h 1456"/>
                <a:gd name="connsiteX644" fmla="*/ 1824412 w 2830105"/>
                <a:gd name="connsiteY644" fmla="*/ 0 h 1456"/>
                <a:gd name="connsiteX645" fmla="*/ 1827238 w 2830105"/>
                <a:gd name="connsiteY645" fmla="*/ 0 h 1456"/>
                <a:gd name="connsiteX646" fmla="*/ 1830079 w 2830105"/>
                <a:gd name="connsiteY646" fmla="*/ 0 h 1456"/>
                <a:gd name="connsiteX647" fmla="*/ 1832906 w 2830105"/>
                <a:gd name="connsiteY647" fmla="*/ 0 h 1456"/>
                <a:gd name="connsiteX648" fmla="*/ 1835746 w 2830105"/>
                <a:gd name="connsiteY648" fmla="*/ 0 h 1456"/>
                <a:gd name="connsiteX649" fmla="*/ 1838573 w 2830105"/>
                <a:gd name="connsiteY649" fmla="*/ 0 h 1456"/>
                <a:gd name="connsiteX650" fmla="*/ 1841414 w 2830105"/>
                <a:gd name="connsiteY650" fmla="*/ 0 h 1456"/>
                <a:gd name="connsiteX651" fmla="*/ 1844240 w 2830105"/>
                <a:gd name="connsiteY651" fmla="*/ 0 h 1456"/>
                <a:gd name="connsiteX652" fmla="*/ 1847081 w 2830105"/>
                <a:gd name="connsiteY652" fmla="*/ 0 h 1456"/>
                <a:gd name="connsiteX653" fmla="*/ 1849908 w 2830105"/>
                <a:gd name="connsiteY653" fmla="*/ 0 h 1456"/>
                <a:gd name="connsiteX654" fmla="*/ 1852749 w 2830105"/>
                <a:gd name="connsiteY654" fmla="*/ 0 h 1456"/>
                <a:gd name="connsiteX655" fmla="*/ 1855575 w 2830105"/>
                <a:gd name="connsiteY655" fmla="*/ 0 h 1456"/>
                <a:gd name="connsiteX656" fmla="*/ 1858402 w 2830105"/>
                <a:gd name="connsiteY656" fmla="*/ 0 h 1456"/>
                <a:gd name="connsiteX657" fmla="*/ 1861242 w 2830105"/>
                <a:gd name="connsiteY657" fmla="*/ 0 h 1456"/>
                <a:gd name="connsiteX658" fmla="*/ 1864069 w 2830105"/>
                <a:gd name="connsiteY658" fmla="*/ 0 h 1456"/>
                <a:gd name="connsiteX659" fmla="*/ 1866910 w 2830105"/>
                <a:gd name="connsiteY659" fmla="*/ 0 h 1456"/>
                <a:gd name="connsiteX660" fmla="*/ 1869736 w 2830105"/>
                <a:gd name="connsiteY660" fmla="*/ 0 h 1456"/>
                <a:gd name="connsiteX661" fmla="*/ 1872577 w 2830105"/>
                <a:gd name="connsiteY661" fmla="*/ 0 h 1456"/>
                <a:gd name="connsiteX662" fmla="*/ 1875404 w 2830105"/>
                <a:gd name="connsiteY662" fmla="*/ 0 h 1456"/>
                <a:gd name="connsiteX663" fmla="*/ 1878245 w 2830105"/>
                <a:gd name="connsiteY663" fmla="*/ 0 h 1456"/>
                <a:gd name="connsiteX664" fmla="*/ 1881071 w 2830105"/>
                <a:gd name="connsiteY664" fmla="*/ 0 h 1456"/>
                <a:gd name="connsiteX665" fmla="*/ 1883898 w 2830105"/>
                <a:gd name="connsiteY665" fmla="*/ 0 h 1456"/>
                <a:gd name="connsiteX666" fmla="*/ 1886738 w 2830105"/>
                <a:gd name="connsiteY666" fmla="*/ 0 h 1456"/>
                <a:gd name="connsiteX667" fmla="*/ 1889565 w 2830105"/>
                <a:gd name="connsiteY667" fmla="*/ 0 h 1456"/>
                <a:gd name="connsiteX668" fmla="*/ 1892406 w 2830105"/>
                <a:gd name="connsiteY668" fmla="*/ 0 h 1456"/>
                <a:gd name="connsiteX669" fmla="*/ 1895232 w 2830105"/>
                <a:gd name="connsiteY669" fmla="*/ 0 h 1456"/>
                <a:gd name="connsiteX670" fmla="*/ 1898073 w 2830105"/>
                <a:gd name="connsiteY670" fmla="*/ 0 h 1456"/>
                <a:gd name="connsiteX671" fmla="*/ 1900900 w 2830105"/>
                <a:gd name="connsiteY671" fmla="*/ 0 h 1456"/>
                <a:gd name="connsiteX672" fmla="*/ 1903741 w 2830105"/>
                <a:gd name="connsiteY672" fmla="*/ 0 h 1456"/>
                <a:gd name="connsiteX673" fmla="*/ 1906567 w 2830105"/>
                <a:gd name="connsiteY673" fmla="*/ 0 h 1456"/>
                <a:gd name="connsiteX674" fmla="*/ 1909394 w 2830105"/>
                <a:gd name="connsiteY674" fmla="*/ 0 h 1456"/>
                <a:gd name="connsiteX675" fmla="*/ 1912234 w 2830105"/>
                <a:gd name="connsiteY675" fmla="*/ 0 h 1456"/>
                <a:gd name="connsiteX676" fmla="*/ 1915061 w 2830105"/>
                <a:gd name="connsiteY676" fmla="*/ 0 h 1456"/>
                <a:gd name="connsiteX677" fmla="*/ 1917902 w 2830105"/>
                <a:gd name="connsiteY677" fmla="*/ 0 h 1456"/>
                <a:gd name="connsiteX678" fmla="*/ 1920728 w 2830105"/>
                <a:gd name="connsiteY678" fmla="*/ 0 h 1456"/>
                <a:gd name="connsiteX679" fmla="*/ 1923569 w 2830105"/>
                <a:gd name="connsiteY679" fmla="*/ 0 h 1456"/>
                <a:gd name="connsiteX680" fmla="*/ 1926396 w 2830105"/>
                <a:gd name="connsiteY680" fmla="*/ 0 h 1456"/>
                <a:gd name="connsiteX681" fmla="*/ 1929237 w 2830105"/>
                <a:gd name="connsiteY681" fmla="*/ 0 h 1456"/>
                <a:gd name="connsiteX682" fmla="*/ 1932063 w 2830105"/>
                <a:gd name="connsiteY682" fmla="*/ 0 h 1456"/>
                <a:gd name="connsiteX683" fmla="*/ 1934904 w 2830105"/>
                <a:gd name="connsiteY683" fmla="*/ 0 h 1456"/>
                <a:gd name="connsiteX684" fmla="*/ 1937730 w 2830105"/>
                <a:gd name="connsiteY684" fmla="*/ 0 h 1456"/>
                <a:gd name="connsiteX685" fmla="*/ 1940557 w 2830105"/>
                <a:gd name="connsiteY685" fmla="*/ 0 h 1456"/>
                <a:gd name="connsiteX686" fmla="*/ 1943398 w 2830105"/>
                <a:gd name="connsiteY686" fmla="*/ 0 h 1456"/>
                <a:gd name="connsiteX687" fmla="*/ 1946224 w 2830105"/>
                <a:gd name="connsiteY687" fmla="*/ 0 h 1456"/>
                <a:gd name="connsiteX688" fmla="*/ 1949065 w 2830105"/>
                <a:gd name="connsiteY688" fmla="*/ 0 h 1456"/>
                <a:gd name="connsiteX689" fmla="*/ 1951892 w 2830105"/>
                <a:gd name="connsiteY689" fmla="*/ 0 h 1456"/>
                <a:gd name="connsiteX690" fmla="*/ 1954733 w 2830105"/>
                <a:gd name="connsiteY690" fmla="*/ 0 h 1456"/>
                <a:gd name="connsiteX691" fmla="*/ 1957559 w 2830105"/>
                <a:gd name="connsiteY691" fmla="*/ 0 h 1456"/>
                <a:gd name="connsiteX692" fmla="*/ 1960400 w 2830105"/>
                <a:gd name="connsiteY692" fmla="*/ 0 h 1456"/>
                <a:gd name="connsiteX693" fmla="*/ 1963227 w 2830105"/>
                <a:gd name="connsiteY693" fmla="*/ 0 h 1456"/>
                <a:gd name="connsiteX694" fmla="*/ 1966053 w 2830105"/>
                <a:gd name="connsiteY694" fmla="*/ 0 h 1456"/>
                <a:gd name="connsiteX695" fmla="*/ 1968894 w 2830105"/>
                <a:gd name="connsiteY695" fmla="*/ 0 h 1456"/>
                <a:gd name="connsiteX696" fmla="*/ 1971720 w 2830105"/>
                <a:gd name="connsiteY696" fmla="*/ 0 h 1456"/>
                <a:gd name="connsiteX697" fmla="*/ 1974561 w 2830105"/>
                <a:gd name="connsiteY697" fmla="*/ 0 h 1456"/>
                <a:gd name="connsiteX698" fmla="*/ 1977388 w 2830105"/>
                <a:gd name="connsiteY698" fmla="*/ 0 h 1456"/>
                <a:gd name="connsiteX699" fmla="*/ 1980229 w 2830105"/>
                <a:gd name="connsiteY699" fmla="*/ 0 h 1456"/>
                <a:gd name="connsiteX700" fmla="*/ 1983055 w 2830105"/>
                <a:gd name="connsiteY700" fmla="*/ 0 h 1456"/>
                <a:gd name="connsiteX701" fmla="*/ 1985896 w 2830105"/>
                <a:gd name="connsiteY701" fmla="*/ 0 h 1456"/>
                <a:gd name="connsiteX702" fmla="*/ 1988723 w 2830105"/>
                <a:gd name="connsiteY702" fmla="*/ 0 h 1456"/>
                <a:gd name="connsiteX703" fmla="*/ 1991549 w 2830105"/>
                <a:gd name="connsiteY703" fmla="*/ 0 h 1456"/>
                <a:gd name="connsiteX704" fmla="*/ 1994390 w 2830105"/>
                <a:gd name="connsiteY704" fmla="*/ 0 h 1456"/>
                <a:gd name="connsiteX705" fmla="*/ 1997216 w 2830105"/>
                <a:gd name="connsiteY705" fmla="*/ 0 h 1456"/>
                <a:gd name="connsiteX706" fmla="*/ 2000057 w 2830105"/>
                <a:gd name="connsiteY706" fmla="*/ 0 h 1456"/>
                <a:gd name="connsiteX707" fmla="*/ 2002884 w 2830105"/>
                <a:gd name="connsiteY707" fmla="*/ 0 h 1456"/>
                <a:gd name="connsiteX708" fmla="*/ 2005725 w 2830105"/>
                <a:gd name="connsiteY708" fmla="*/ 0 h 1456"/>
                <a:gd name="connsiteX709" fmla="*/ 2008551 w 2830105"/>
                <a:gd name="connsiteY709" fmla="*/ 0 h 1456"/>
                <a:gd name="connsiteX710" fmla="*/ 2011392 w 2830105"/>
                <a:gd name="connsiteY710" fmla="*/ 0 h 1456"/>
                <a:gd name="connsiteX711" fmla="*/ 2014219 w 2830105"/>
                <a:gd name="connsiteY711" fmla="*/ 0 h 1456"/>
                <a:gd name="connsiteX712" fmla="*/ 2017045 w 2830105"/>
                <a:gd name="connsiteY712" fmla="*/ 0 h 1456"/>
                <a:gd name="connsiteX713" fmla="*/ 2019886 w 2830105"/>
                <a:gd name="connsiteY713" fmla="*/ 0 h 1456"/>
                <a:gd name="connsiteX714" fmla="*/ 2022712 w 2830105"/>
                <a:gd name="connsiteY714" fmla="*/ 0 h 1456"/>
                <a:gd name="connsiteX715" fmla="*/ 2025553 w 2830105"/>
                <a:gd name="connsiteY715" fmla="*/ 0 h 1456"/>
                <a:gd name="connsiteX716" fmla="*/ 2028380 w 2830105"/>
                <a:gd name="connsiteY716" fmla="*/ 0 h 1456"/>
                <a:gd name="connsiteX717" fmla="*/ 2031221 w 2830105"/>
                <a:gd name="connsiteY717" fmla="*/ 0 h 1456"/>
                <a:gd name="connsiteX718" fmla="*/ 2034047 w 2830105"/>
                <a:gd name="connsiteY718" fmla="*/ 0 h 1456"/>
                <a:gd name="connsiteX719" fmla="*/ 2036888 w 2830105"/>
                <a:gd name="connsiteY719" fmla="*/ 0 h 1456"/>
                <a:gd name="connsiteX720" fmla="*/ 2039715 w 2830105"/>
                <a:gd name="connsiteY720" fmla="*/ 0 h 1456"/>
                <a:gd name="connsiteX721" fmla="*/ 2042556 w 2830105"/>
                <a:gd name="connsiteY721" fmla="*/ 0 h 1456"/>
                <a:gd name="connsiteX722" fmla="*/ 2045382 w 2830105"/>
                <a:gd name="connsiteY722" fmla="*/ 0 h 1456"/>
                <a:gd name="connsiteX723" fmla="*/ 2048208 w 2830105"/>
                <a:gd name="connsiteY723" fmla="*/ 0 h 1456"/>
                <a:gd name="connsiteX724" fmla="*/ 2051049 w 2830105"/>
                <a:gd name="connsiteY724" fmla="*/ 0 h 1456"/>
                <a:gd name="connsiteX725" fmla="*/ 2053876 w 2830105"/>
                <a:gd name="connsiteY725" fmla="*/ 0 h 1456"/>
                <a:gd name="connsiteX726" fmla="*/ 2056717 w 2830105"/>
                <a:gd name="connsiteY726" fmla="*/ 0 h 1456"/>
                <a:gd name="connsiteX727" fmla="*/ 2059543 w 2830105"/>
                <a:gd name="connsiteY727" fmla="*/ 0 h 1456"/>
                <a:gd name="connsiteX728" fmla="*/ 2062384 w 2830105"/>
                <a:gd name="connsiteY728" fmla="*/ 0 h 1456"/>
                <a:gd name="connsiteX729" fmla="*/ 2065211 w 2830105"/>
                <a:gd name="connsiteY729" fmla="*/ 0 h 1456"/>
                <a:gd name="connsiteX730" fmla="*/ 2068052 w 2830105"/>
                <a:gd name="connsiteY730" fmla="*/ 0 h 1456"/>
                <a:gd name="connsiteX731" fmla="*/ 2070878 w 2830105"/>
                <a:gd name="connsiteY731" fmla="*/ 0 h 1456"/>
                <a:gd name="connsiteX732" fmla="*/ 2073704 w 2830105"/>
                <a:gd name="connsiteY732" fmla="*/ 0 h 1456"/>
                <a:gd name="connsiteX733" fmla="*/ 2076545 w 2830105"/>
                <a:gd name="connsiteY733" fmla="*/ 0 h 1456"/>
                <a:gd name="connsiteX734" fmla="*/ 2079372 w 2830105"/>
                <a:gd name="connsiteY734" fmla="*/ 0 h 1456"/>
                <a:gd name="connsiteX735" fmla="*/ 2082213 w 2830105"/>
                <a:gd name="connsiteY735" fmla="*/ 0 h 1456"/>
                <a:gd name="connsiteX736" fmla="*/ 2085039 w 2830105"/>
                <a:gd name="connsiteY736" fmla="*/ 0 h 1456"/>
                <a:gd name="connsiteX737" fmla="*/ 2087880 w 2830105"/>
                <a:gd name="connsiteY737" fmla="*/ 0 h 1456"/>
                <a:gd name="connsiteX738" fmla="*/ 2090707 w 2830105"/>
                <a:gd name="connsiteY738" fmla="*/ 0 h 1456"/>
                <a:gd name="connsiteX739" fmla="*/ 2093548 w 2830105"/>
                <a:gd name="connsiteY739" fmla="*/ 0 h 1456"/>
                <a:gd name="connsiteX740" fmla="*/ 2096374 w 2830105"/>
                <a:gd name="connsiteY740" fmla="*/ 0 h 1456"/>
                <a:gd name="connsiteX741" fmla="*/ 2099201 w 2830105"/>
                <a:gd name="connsiteY741" fmla="*/ 0 h 1456"/>
                <a:gd name="connsiteX742" fmla="*/ 2102041 w 2830105"/>
                <a:gd name="connsiteY742" fmla="*/ 0 h 1456"/>
                <a:gd name="connsiteX743" fmla="*/ 2104868 w 2830105"/>
                <a:gd name="connsiteY743" fmla="*/ 0 h 1456"/>
                <a:gd name="connsiteX744" fmla="*/ 2107709 w 2830105"/>
                <a:gd name="connsiteY744" fmla="*/ 0 h 1456"/>
                <a:gd name="connsiteX745" fmla="*/ 2110535 w 2830105"/>
                <a:gd name="connsiteY745" fmla="*/ 0 h 1456"/>
                <a:gd name="connsiteX746" fmla="*/ 2113376 w 2830105"/>
                <a:gd name="connsiteY746" fmla="*/ 0 h 1456"/>
                <a:gd name="connsiteX747" fmla="*/ 2116203 w 2830105"/>
                <a:gd name="connsiteY747" fmla="*/ 0 h 1456"/>
                <a:gd name="connsiteX748" fmla="*/ 2119044 w 2830105"/>
                <a:gd name="connsiteY748" fmla="*/ 0 h 1456"/>
                <a:gd name="connsiteX749" fmla="*/ 2121870 w 2830105"/>
                <a:gd name="connsiteY749" fmla="*/ 0 h 1456"/>
                <a:gd name="connsiteX750" fmla="*/ 2124711 w 2830105"/>
                <a:gd name="connsiteY750" fmla="*/ 0 h 1456"/>
                <a:gd name="connsiteX751" fmla="*/ 2127537 w 2830105"/>
                <a:gd name="connsiteY751" fmla="*/ 0 h 1456"/>
                <a:gd name="connsiteX752" fmla="*/ 2130364 w 2830105"/>
                <a:gd name="connsiteY752" fmla="*/ 0 h 1456"/>
                <a:gd name="connsiteX753" fmla="*/ 2133205 w 2830105"/>
                <a:gd name="connsiteY753" fmla="*/ 0 h 1456"/>
                <a:gd name="connsiteX754" fmla="*/ 2136031 w 2830105"/>
                <a:gd name="connsiteY754" fmla="*/ 0 h 1456"/>
                <a:gd name="connsiteX755" fmla="*/ 2138872 w 2830105"/>
                <a:gd name="connsiteY755" fmla="*/ 0 h 1456"/>
                <a:gd name="connsiteX756" fmla="*/ 2141699 w 2830105"/>
                <a:gd name="connsiteY756" fmla="*/ 0 h 1456"/>
                <a:gd name="connsiteX757" fmla="*/ 2144540 w 2830105"/>
                <a:gd name="connsiteY757" fmla="*/ 0 h 1456"/>
                <a:gd name="connsiteX758" fmla="*/ 2147366 w 2830105"/>
                <a:gd name="connsiteY758" fmla="*/ 0 h 1456"/>
                <a:gd name="connsiteX759" fmla="*/ 2150207 w 2830105"/>
                <a:gd name="connsiteY759" fmla="*/ 0 h 1456"/>
                <a:gd name="connsiteX760" fmla="*/ 2153033 w 2830105"/>
                <a:gd name="connsiteY760" fmla="*/ 0 h 1456"/>
                <a:gd name="connsiteX761" fmla="*/ 2155860 w 2830105"/>
                <a:gd name="connsiteY761" fmla="*/ 0 h 1456"/>
                <a:gd name="connsiteX762" fmla="*/ 2158701 w 2830105"/>
                <a:gd name="connsiteY762" fmla="*/ 0 h 1456"/>
                <a:gd name="connsiteX763" fmla="*/ 2161527 w 2830105"/>
                <a:gd name="connsiteY763" fmla="*/ 0 h 1456"/>
                <a:gd name="connsiteX764" fmla="*/ 2164368 w 2830105"/>
                <a:gd name="connsiteY764" fmla="*/ 0 h 1456"/>
                <a:gd name="connsiteX765" fmla="*/ 2167195 w 2830105"/>
                <a:gd name="connsiteY765" fmla="*/ 0 h 1456"/>
                <a:gd name="connsiteX766" fmla="*/ 2170036 w 2830105"/>
                <a:gd name="connsiteY766" fmla="*/ 0 h 1456"/>
                <a:gd name="connsiteX767" fmla="*/ 2172862 w 2830105"/>
                <a:gd name="connsiteY767" fmla="*/ 0 h 1456"/>
                <a:gd name="connsiteX768" fmla="*/ 2175703 w 2830105"/>
                <a:gd name="connsiteY768" fmla="*/ 0 h 1456"/>
                <a:gd name="connsiteX769" fmla="*/ 2178530 w 2830105"/>
                <a:gd name="connsiteY769" fmla="*/ 0 h 1456"/>
                <a:gd name="connsiteX770" fmla="*/ 2181356 w 2830105"/>
                <a:gd name="connsiteY770" fmla="*/ 0 h 1456"/>
                <a:gd name="connsiteX771" fmla="*/ 2184197 w 2830105"/>
                <a:gd name="connsiteY771" fmla="*/ 0 h 1456"/>
                <a:gd name="connsiteX772" fmla="*/ 2187023 w 2830105"/>
                <a:gd name="connsiteY772" fmla="*/ 0 h 1456"/>
                <a:gd name="connsiteX773" fmla="*/ 2189864 w 2830105"/>
                <a:gd name="connsiteY773" fmla="*/ 0 h 1456"/>
                <a:gd name="connsiteX774" fmla="*/ 2192691 w 2830105"/>
                <a:gd name="connsiteY774" fmla="*/ 0 h 1456"/>
                <a:gd name="connsiteX775" fmla="*/ 2195532 w 2830105"/>
                <a:gd name="connsiteY775" fmla="*/ 0 h 1456"/>
                <a:gd name="connsiteX776" fmla="*/ 2198358 w 2830105"/>
                <a:gd name="connsiteY776" fmla="*/ 0 h 1456"/>
                <a:gd name="connsiteX777" fmla="*/ 2201199 w 2830105"/>
                <a:gd name="connsiteY777" fmla="*/ 0 h 1456"/>
                <a:gd name="connsiteX778" fmla="*/ 2204026 w 2830105"/>
                <a:gd name="connsiteY778" fmla="*/ 0 h 1456"/>
                <a:gd name="connsiteX779" fmla="*/ 2206852 w 2830105"/>
                <a:gd name="connsiteY779" fmla="*/ 0 h 1456"/>
                <a:gd name="connsiteX780" fmla="*/ 2209693 w 2830105"/>
                <a:gd name="connsiteY780" fmla="*/ 0 h 1456"/>
                <a:gd name="connsiteX781" fmla="*/ 2212519 w 2830105"/>
                <a:gd name="connsiteY781" fmla="*/ 0 h 1456"/>
                <a:gd name="connsiteX782" fmla="*/ 2215360 w 2830105"/>
                <a:gd name="connsiteY782" fmla="*/ 0 h 1456"/>
                <a:gd name="connsiteX783" fmla="*/ 2218187 w 2830105"/>
                <a:gd name="connsiteY783" fmla="*/ 0 h 1456"/>
                <a:gd name="connsiteX784" fmla="*/ 2221028 w 2830105"/>
                <a:gd name="connsiteY784" fmla="*/ 0 h 1456"/>
                <a:gd name="connsiteX785" fmla="*/ 2223854 w 2830105"/>
                <a:gd name="connsiteY785" fmla="*/ 0 h 1456"/>
                <a:gd name="connsiteX786" fmla="*/ 2226695 w 2830105"/>
                <a:gd name="connsiteY786" fmla="*/ 0 h 1456"/>
                <a:gd name="connsiteX787" fmla="*/ 2229522 w 2830105"/>
                <a:gd name="connsiteY787" fmla="*/ 0 h 1456"/>
                <a:gd name="connsiteX788" fmla="*/ 2232362 w 2830105"/>
                <a:gd name="connsiteY788" fmla="*/ 0 h 1456"/>
                <a:gd name="connsiteX789" fmla="*/ 2235189 w 2830105"/>
                <a:gd name="connsiteY789" fmla="*/ 0 h 1456"/>
                <a:gd name="connsiteX790" fmla="*/ 2238015 w 2830105"/>
                <a:gd name="connsiteY790" fmla="*/ 0 h 1456"/>
                <a:gd name="connsiteX791" fmla="*/ 2240856 w 2830105"/>
                <a:gd name="connsiteY791" fmla="*/ 0 h 1456"/>
                <a:gd name="connsiteX792" fmla="*/ 2243683 w 2830105"/>
                <a:gd name="connsiteY792" fmla="*/ 0 h 1456"/>
                <a:gd name="connsiteX793" fmla="*/ 2246524 w 2830105"/>
                <a:gd name="connsiteY793" fmla="*/ 0 h 1456"/>
                <a:gd name="connsiteX794" fmla="*/ 2249350 w 2830105"/>
                <a:gd name="connsiteY794" fmla="*/ 0 h 1456"/>
                <a:gd name="connsiteX795" fmla="*/ 2252191 w 2830105"/>
                <a:gd name="connsiteY795" fmla="*/ 0 h 1456"/>
                <a:gd name="connsiteX796" fmla="*/ 2255018 w 2830105"/>
                <a:gd name="connsiteY796" fmla="*/ 0 h 1456"/>
                <a:gd name="connsiteX797" fmla="*/ 2257858 w 2830105"/>
                <a:gd name="connsiteY797" fmla="*/ 0 h 1456"/>
                <a:gd name="connsiteX798" fmla="*/ 2260685 w 2830105"/>
                <a:gd name="connsiteY798" fmla="*/ 0 h 1456"/>
                <a:gd name="connsiteX799" fmla="*/ 2263511 w 2830105"/>
                <a:gd name="connsiteY799" fmla="*/ 0 h 1456"/>
                <a:gd name="connsiteX800" fmla="*/ 2266352 w 2830105"/>
                <a:gd name="connsiteY800" fmla="*/ 0 h 1456"/>
                <a:gd name="connsiteX801" fmla="*/ 2269179 w 2830105"/>
                <a:gd name="connsiteY801" fmla="*/ 0 h 1456"/>
                <a:gd name="connsiteX802" fmla="*/ 2272020 w 2830105"/>
                <a:gd name="connsiteY802" fmla="*/ 0 h 1456"/>
                <a:gd name="connsiteX803" fmla="*/ 2274846 w 2830105"/>
                <a:gd name="connsiteY803" fmla="*/ 0 h 1456"/>
                <a:gd name="connsiteX804" fmla="*/ 2277687 w 2830105"/>
                <a:gd name="connsiteY804" fmla="*/ 0 h 1456"/>
                <a:gd name="connsiteX805" fmla="*/ 2280514 w 2830105"/>
                <a:gd name="connsiteY805" fmla="*/ 0 h 1456"/>
                <a:gd name="connsiteX806" fmla="*/ 2283354 w 2830105"/>
                <a:gd name="connsiteY806" fmla="*/ 0 h 1456"/>
                <a:gd name="connsiteX807" fmla="*/ 2286181 w 2830105"/>
                <a:gd name="connsiteY807" fmla="*/ 0 h 1456"/>
                <a:gd name="connsiteX808" fmla="*/ 2289007 w 2830105"/>
                <a:gd name="connsiteY808" fmla="*/ 0 h 1456"/>
                <a:gd name="connsiteX809" fmla="*/ 2291848 w 2830105"/>
                <a:gd name="connsiteY809" fmla="*/ 0 h 1456"/>
                <a:gd name="connsiteX810" fmla="*/ 2294675 w 2830105"/>
                <a:gd name="connsiteY810" fmla="*/ 0 h 1456"/>
                <a:gd name="connsiteX811" fmla="*/ 2297516 w 2830105"/>
                <a:gd name="connsiteY811" fmla="*/ 0 h 1456"/>
                <a:gd name="connsiteX812" fmla="*/ 2300342 w 2830105"/>
                <a:gd name="connsiteY812" fmla="*/ 0 h 1456"/>
                <a:gd name="connsiteX813" fmla="*/ 2303183 w 2830105"/>
                <a:gd name="connsiteY813" fmla="*/ 0 h 1456"/>
                <a:gd name="connsiteX814" fmla="*/ 2306010 w 2830105"/>
                <a:gd name="connsiteY814" fmla="*/ 0 h 1456"/>
                <a:gd name="connsiteX815" fmla="*/ 2308850 w 2830105"/>
                <a:gd name="connsiteY815" fmla="*/ 0 h 1456"/>
                <a:gd name="connsiteX816" fmla="*/ 2311677 w 2830105"/>
                <a:gd name="connsiteY816" fmla="*/ 0 h 1456"/>
                <a:gd name="connsiteX817" fmla="*/ 2314503 w 2830105"/>
                <a:gd name="connsiteY817" fmla="*/ 0 h 1456"/>
                <a:gd name="connsiteX818" fmla="*/ 2317344 w 2830105"/>
                <a:gd name="connsiteY818" fmla="*/ 0 h 1456"/>
                <a:gd name="connsiteX819" fmla="*/ 2320171 w 2830105"/>
                <a:gd name="connsiteY819" fmla="*/ 0 h 1456"/>
                <a:gd name="connsiteX820" fmla="*/ 2323012 w 2830105"/>
                <a:gd name="connsiteY820" fmla="*/ 0 h 1456"/>
                <a:gd name="connsiteX821" fmla="*/ 2325838 w 2830105"/>
                <a:gd name="connsiteY821" fmla="*/ 0 h 1456"/>
                <a:gd name="connsiteX822" fmla="*/ 2328679 w 2830105"/>
                <a:gd name="connsiteY822" fmla="*/ 0 h 1456"/>
                <a:gd name="connsiteX823" fmla="*/ 2331506 w 2830105"/>
                <a:gd name="connsiteY823" fmla="*/ 0 h 1456"/>
                <a:gd name="connsiteX824" fmla="*/ 2334346 w 2830105"/>
                <a:gd name="connsiteY824" fmla="*/ 0 h 1456"/>
                <a:gd name="connsiteX825" fmla="*/ 2337173 w 2830105"/>
                <a:gd name="connsiteY825" fmla="*/ 0 h 1456"/>
                <a:gd name="connsiteX826" fmla="*/ 2340014 w 2830105"/>
                <a:gd name="connsiteY826" fmla="*/ 0 h 1456"/>
                <a:gd name="connsiteX827" fmla="*/ 2342840 w 2830105"/>
                <a:gd name="connsiteY827" fmla="*/ 0 h 1456"/>
                <a:gd name="connsiteX828" fmla="*/ 2345667 w 2830105"/>
                <a:gd name="connsiteY828" fmla="*/ 0 h 1456"/>
                <a:gd name="connsiteX829" fmla="*/ 2348508 w 2830105"/>
                <a:gd name="connsiteY829" fmla="*/ 0 h 1456"/>
                <a:gd name="connsiteX830" fmla="*/ 2351334 w 2830105"/>
                <a:gd name="connsiteY830" fmla="*/ 0 h 1456"/>
                <a:gd name="connsiteX831" fmla="*/ 2354175 w 2830105"/>
                <a:gd name="connsiteY831" fmla="*/ 0 h 1456"/>
                <a:gd name="connsiteX832" fmla="*/ 2357002 w 2830105"/>
                <a:gd name="connsiteY832" fmla="*/ 0 h 1456"/>
                <a:gd name="connsiteX833" fmla="*/ 2359843 w 2830105"/>
                <a:gd name="connsiteY833" fmla="*/ 0 h 1456"/>
                <a:gd name="connsiteX834" fmla="*/ 2362669 w 2830105"/>
                <a:gd name="connsiteY834" fmla="*/ 0 h 1456"/>
                <a:gd name="connsiteX835" fmla="*/ 2365510 w 2830105"/>
                <a:gd name="connsiteY835" fmla="*/ 0 h 1456"/>
                <a:gd name="connsiteX836" fmla="*/ 2368336 w 2830105"/>
                <a:gd name="connsiteY836" fmla="*/ 0 h 1456"/>
                <a:gd name="connsiteX837" fmla="*/ 2371163 w 2830105"/>
                <a:gd name="connsiteY837" fmla="*/ 0 h 1456"/>
                <a:gd name="connsiteX838" fmla="*/ 2374004 w 2830105"/>
                <a:gd name="connsiteY838" fmla="*/ 0 h 1456"/>
                <a:gd name="connsiteX839" fmla="*/ 2376830 w 2830105"/>
                <a:gd name="connsiteY839" fmla="*/ 0 h 1456"/>
                <a:gd name="connsiteX840" fmla="*/ 2379671 w 2830105"/>
                <a:gd name="connsiteY840" fmla="*/ 0 h 1456"/>
                <a:gd name="connsiteX841" fmla="*/ 2382498 w 2830105"/>
                <a:gd name="connsiteY841" fmla="*/ 0 h 1456"/>
                <a:gd name="connsiteX842" fmla="*/ 2385339 w 2830105"/>
                <a:gd name="connsiteY842" fmla="*/ 0 h 1456"/>
                <a:gd name="connsiteX843" fmla="*/ 2388165 w 2830105"/>
                <a:gd name="connsiteY843" fmla="*/ 0 h 1456"/>
                <a:gd name="connsiteX844" fmla="*/ 2391006 w 2830105"/>
                <a:gd name="connsiteY844" fmla="*/ 0 h 1456"/>
                <a:gd name="connsiteX845" fmla="*/ 2393832 w 2830105"/>
                <a:gd name="connsiteY845" fmla="*/ 0 h 1456"/>
                <a:gd name="connsiteX846" fmla="*/ 2396659 w 2830105"/>
                <a:gd name="connsiteY846" fmla="*/ 0 h 1456"/>
                <a:gd name="connsiteX847" fmla="*/ 2399500 w 2830105"/>
                <a:gd name="connsiteY847" fmla="*/ 0 h 1456"/>
                <a:gd name="connsiteX848" fmla="*/ 2402326 w 2830105"/>
                <a:gd name="connsiteY848" fmla="*/ 0 h 1456"/>
                <a:gd name="connsiteX849" fmla="*/ 2405167 w 2830105"/>
                <a:gd name="connsiteY849" fmla="*/ 0 h 1456"/>
                <a:gd name="connsiteX850" fmla="*/ 2407994 w 2830105"/>
                <a:gd name="connsiteY850" fmla="*/ 0 h 1456"/>
                <a:gd name="connsiteX851" fmla="*/ 2410835 w 2830105"/>
                <a:gd name="connsiteY851" fmla="*/ 0 h 1456"/>
                <a:gd name="connsiteX852" fmla="*/ 2413661 w 2830105"/>
                <a:gd name="connsiteY852" fmla="*/ 0 h 1456"/>
                <a:gd name="connsiteX853" fmla="*/ 2416502 w 2830105"/>
                <a:gd name="connsiteY853" fmla="*/ 0 h 1456"/>
                <a:gd name="connsiteX854" fmla="*/ 2419328 w 2830105"/>
                <a:gd name="connsiteY854" fmla="*/ 0 h 1456"/>
                <a:gd name="connsiteX855" fmla="*/ 2422169 w 2830105"/>
                <a:gd name="connsiteY855" fmla="*/ 0 h 1456"/>
                <a:gd name="connsiteX856" fmla="*/ 2424996 w 2830105"/>
                <a:gd name="connsiteY856" fmla="*/ 0 h 1456"/>
                <a:gd name="connsiteX857" fmla="*/ 2427822 w 2830105"/>
                <a:gd name="connsiteY857" fmla="*/ 0 h 1456"/>
                <a:gd name="connsiteX858" fmla="*/ 2430663 w 2830105"/>
                <a:gd name="connsiteY858" fmla="*/ 0 h 1456"/>
                <a:gd name="connsiteX859" fmla="*/ 2433490 w 2830105"/>
                <a:gd name="connsiteY859" fmla="*/ 0 h 1456"/>
                <a:gd name="connsiteX860" fmla="*/ 2436331 w 2830105"/>
                <a:gd name="connsiteY860" fmla="*/ 0 h 1456"/>
                <a:gd name="connsiteX861" fmla="*/ 2439157 w 2830105"/>
                <a:gd name="connsiteY861" fmla="*/ 0 h 1456"/>
                <a:gd name="connsiteX862" fmla="*/ 2441998 w 2830105"/>
                <a:gd name="connsiteY862" fmla="*/ 0 h 1456"/>
                <a:gd name="connsiteX863" fmla="*/ 2444824 w 2830105"/>
                <a:gd name="connsiteY863" fmla="*/ 0 h 1456"/>
                <a:gd name="connsiteX864" fmla="*/ 2447665 w 2830105"/>
                <a:gd name="connsiteY864" fmla="*/ 0 h 1456"/>
                <a:gd name="connsiteX865" fmla="*/ 2450492 w 2830105"/>
                <a:gd name="connsiteY865" fmla="*/ 0 h 1456"/>
                <a:gd name="connsiteX866" fmla="*/ 2453318 w 2830105"/>
                <a:gd name="connsiteY866" fmla="*/ 0 h 1456"/>
                <a:gd name="connsiteX867" fmla="*/ 2456159 w 2830105"/>
                <a:gd name="connsiteY867" fmla="*/ 0 h 1456"/>
                <a:gd name="connsiteX868" fmla="*/ 2458986 w 2830105"/>
                <a:gd name="connsiteY868" fmla="*/ 0 h 1456"/>
                <a:gd name="connsiteX869" fmla="*/ 2461827 w 2830105"/>
                <a:gd name="connsiteY869" fmla="*/ 0 h 1456"/>
                <a:gd name="connsiteX870" fmla="*/ 2464653 w 2830105"/>
                <a:gd name="connsiteY870" fmla="*/ 0 h 1456"/>
                <a:gd name="connsiteX871" fmla="*/ 2467494 w 2830105"/>
                <a:gd name="connsiteY871" fmla="*/ 0 h 1456"/>
                <a:gd name="connsiteX872" fmla="*/ 2470320 w 2830105"/>
                <a:gd name="connsiteY872" fmla="*/ 0 h 1456"/>
                <a:gd name="connsiteX873" fmla="*/ 2473161 w 2830105"/>
                <a:gd name="connsiteY873" fmla="*/ 0 h 1456"/>
                <a:gd name="connsiteX874" fmla="*/ 2475988 w 2830105"/>
                <a:gd name="connsiteY874" fmla="*/ 0 h 1456"/>
                <a:gd name="connsiteX875" fmla="*/ 2478814 w 2830105"/>
                <a:gd name="connsiteY875" fmla="*/ 0 h 1456"/>
                <a:gd name="connsiteX876" fmla="*/ 2481655 w 2830105"/>
                <a:gd name="connsiteY876" fmla="*/ 0 h 1456"/>
                <a:gd name="connsiteX877" fmla="*/ 2484482 w 2830105"/>
                <a:gd name="connsiteY877" fmla="*/ 0 h 1456"/>
                <a:gd name="connsiteX878" fmla="*/ 2487323 w 2830105"/>
                <a:gd name="connsiteY878" fmla="*/ 0 h 1456"/>
                <a:gd name="connsiteX879" fmla="*/ 2490149 w 2830105"/>
                <a:gd name="connsiteY879" fmla="*/ 0 h 1456"/>
                <a:gd name="connsiteX880" fmla="*/ 2492990 w 2830105"/>
                <a:gd name="connsiteY880" fmla="*/ 0 h 1456"/>
                <a:gd name="connsiteX881" fmla="*/ 2495816 w 2830105"/>
                <a:gd name="connsiteY881" fmla="*/ 0 h 1456"/>
                <a:gd name="connsiteX882" fmla="*/ 2498657 w 2830105"/>
                <a:gd name="connsiteY882" fmla="*/ 0 h 1456"/>
                <a:gd name="connsiteX883" fmla="*/ 2501484 w 2830105"/>
                <a:gd name="connsiteY883" fmla="*/ 0 h 1456"/>
                <a:gd name="connsiteX884" fmla="*/ 2504310 w 2830105"/>
                <a:gd name="connsiteY884" fmla="*/ 0 h 1456"/>
                <a:gd name="connsiteX885" fmla="*/ 2507151 w 2830105"/>
                <a:gd name="connsiteY885" fmla="*/ 0 h 1456"/>
                <a:gd name="connsiteX886" fmla="*/ 2509978 w 2830105"/>
                <a:gd name="connsiteY886" fmla="*/ 0 h 1456"/>
                <a:gd name="connsiteX887" fmla="*/ 2512819 w 2830105"/>
                <a:gd name="connsiteY887" fmla="*/ 0 h 1456"/>
                <a:gd name="connsiteX888" fmla="*/ 2515645 w 2830105"/>
                <a:gd name="connsiteY888" fmla="*/ 0 h 1456"/>
                <a:gd name="connsiteX889" fmla="*/ 2518486 w 2830105"/>
                <a:gd name="connsiteY889" fmla="*/ 0 h 1456"/>
                <a:gd name="connsiteX890" fmla="*/ 2521313 w 2830105"/>
                <a:gd name="connsiteY890" fmla="*/ 0 h 1456"/>
                <a:gd name="connsiteX891" fmla="*/ 2524153 w 2830105"/>
                <a:gd name="connsiteY891" fmla="*/ 0 h 1456"/>
                <a:gd name="connsiteX892" fmla="*/ 2526980 w 2830105"/>
                <a:gd name="connsiteY892" fmla="*/ 0 h 1456"/>
                <a:gd name="connsiteX893" fmla="*/ 2529821 w 2830105"/>
                <a:gd name="connsiteY893" fmla="*/ 0 h 1456"/>
                <a:gd name="connsiteX894" fmla="*/ 2532647 w 2830105"/>
                <a:gd name="connsiteY894" fmla="*/ 0 h 1456"/>
                <a:gd name="connsiteX895" fmla="*/ 2535474 w 2830105"/>
                <a:gd name="connsiteY895" fmla="*/ 0 h 1456"/>
                <a:gd name="connsiteX896" fmla="*/ 2538315 w 2830105"/>
                <a:gd name="connsiteY896" fmla="*/ 0 h 1456"/>
                <a:gd name="connsiteX897" fmla="*/ 2541141 w 2830105"/>
                <a:gd name="connsiteY897" fmla="*/ 0 h 1456"/>
                <a:gd name="connsiteX898" fmla="*/ 2543982 w 2830105"/>
                <a:gd name="connsiteY898" fmla="*/ 0 h 1456"/>
                <a:gd name="connsiteX899" fmla="*/ 2546809 w 2830105"/>
                <a:gd name="connsiteY899" fmla="*/ 0 h 1456"/>
                <a:gd name="connsiteX900" fmla="*/ 2549649 w 2830105"/>
                <a:gd name="connsiteY900" fmla="*/ 0 h 1456"/>
                <a:gd name="connsiteX901" fmla="*/ 2552476 w 2830105"/>
                <a:gd name="connsiteY901" fmla="*/ 0 h 1456"/>
                <a:gd name="connsiteX902" fmla="*/ 2555317 w 2830105"/>
                <a:gd name="connsiteY902" fmla="*/ 0 h 1456"/>
                <a:gd name="connsiteX903" fmla="*/ 2558143 w 2830105"/>
                <a:gd name="connsiteY903" fmla="*/ 0 h 1456"/>
                <a:gd name="connsiteX904" fmla="*/ 2560970 w 2830105"/>
                <a:gd name="connsiteY904" fmla="*/ 0 h 1456"/>
                <a:gd name="connsiteX905" fmla="*/ 2563811 w 2830105"/>
                <a:gd name="connsiteY905" fmla="*/ 0 h 1456"/>
                <a:gd name="connsiteX906" fmla="*/ 2566637 w 2830105"/>
                <a:gd name="connsiteY906" fmla="*/ 0 h 1456"/>
                <a:gd name="connsiteX907" fmla="*/ 2569478 w 2830105"/>
                <a:gd name="connsiteY907" fmla="*/ 0 h 1456"/>
                <a:gd name="connsiteX908" fmla="*/ 2572305 w 2830105"/>
                <a:gd name="connsiteY908" fmla="*/ 0 h 1456"/>
                <a:gd name="connsiteX909" fmla="*/ 2575145 w 2830105"/>
                <a:gd name="connsiteY909" fmla="*/ 0 h 1456"/>
                <a:gd name="connsiteX910" fmla="*/ 2577972 w 2830105"/>
                <a:gd name="connsiteY910" fmla="*/ 0 h 1456"/>
                <a:gd name="connsiteX911" fmla="*/ 2580813 w 2830105"/>
                <a:gd name="connsiteY911" fmla="*/ 0 h 1456"/>
                <a:gd name="connsiteX912" fmla="*/ 2583639 w 2830105"/>
                <a:gd name="connsiteY912" fmla="*/ 0 h 1456"/>
                <a:gd name="connsiteX913" fmla="*/ 2586466 w 2830105"/>
                <a:gd name="connsiteY913" fmla="*/ 0 h 1456"/>
                <a:gd name="connsiteX914" fmla="*/ 2589307 w 2830105"/>
                <a:gd name="connsiteY914" fmla="*/ 0 h 1456"/>
                <a:gd name="connsiteX915" fmla="*/ 2592133 w 2830105"/>
                <a:gd name="connsiteY915" fmla="*/ 0 h 1456"/>
                <a:gd name="connsiteX916" fmla="*/ 2594974 w 2830105"/>
                <a:gd name="connsiteY916" fmla="*/ 0 h 1456"/>
                <a:gd name="connsiteX917" fmla="*/ 2597801 w 2830105"/>
                <a:gd name="connsiteY917" fmla="*/ 0 h 1456"/>
                <a:gd name="connsiteX918" fmla="*/ 2600641 w 2830105"/>
                <a:gd name="connsiteY918" fmla="*/ 0 h 1456"/>
                <a:gd name="connsiteX919" fmla="*/ 2603468 w 2830105"/>
                <a:gd name="connsiteY919" fmla="*/ 0 h 1456"/>
                <a:gd name="connsiteX920" fmla="*/ 2606309 w 2830105"/>
                <a:gd name="connsiteY920" fmla="*/ 0 h 1456"/>
                <a:gd name="connsiteX921" fmla="*/ 2609135 w 2830105"/>
                <a:gd name="connsiteY921" fmla="*/ 0 h 1456"/>
                <a:gd name="connsiteX922" fmla="*/ 2611976 w 2830105"/>
                <a:gd name="connsiteY922" fmla="*/ 0 h 1456"/>
                <a:gd name="connsiteX923" fmla="*/ 2614803 w 2830105"/>
                <a:gd name="connsiteY923" fmla="*/ 0 h 1456"/>
                <a:gd name="connsiteX924" fmla="*/ 2617629 w 2830105"/>
                <a:gd name="connsiteY924" fmla="*/ 0 h 1456"/>
                <a:gd name="connsiteX925" fmla="*/ 2620470 w 2830105"/>
                <a:gd name="connsiteY925" fmla="*/ 0 h 1456"/>
                <a:gd name="connsiteX926" fmla="*/ 2623297 w 2830105"/>
                <a:gd name="connsiteY926" fmla="*/ 0 h 1456"/>
                <a:gd name="connsiteX927" fmla="*/ 2626137 w 2830105"/>
                <a:gd name="connsiteY927" fmla="*/ 0 h 1456"/>
                <a:gd name="connsiteX928" fmla="*/ 2628964 w 2830105"/>
                <a:gd name="connsiteY928" fmla="*/ 0 h 1456"/>
                <a:gd name="connsiteX929" fmla="*/ 2631805 w 2830105"/>
                <a:gd name="connsiteY929" fmla="*/ 0 h 1456"/>
                <a:gd name="connsiteX930" fmla="*/ 2634631 w 2830105"/>
                <a:gd name="connsiteY930" fmla="*/ 0 h 1456"/>
                <a:gd name="connsiteX931" fmla="*/ 2637472 w 2830105"/>
                <a:gd name="connsiteY931" fmla="*/ 0 h 1456"/>
                <a:gd name="connsiteX932" fmla="*/ 2640299 w 2830105"/>
                <a:gd name="connsiteY932" fmla="*/ 0 h 1456"/>
                <a:gd name="connsiteX933" fmla="*/ 2643125 w 2830105"/>
                <a:gd name="connsiteY933" fmla="*/ 0 h 1456"/>
                <a:gd name="connsiteX934" fmla="*/ 2645966 w 2830105"/>
                <a:gd name="connsiteY934" fmla="*/ 0 h 1456"/>
                <a:gd name="connsiteX935" fmla="*/ 2648793 w 2830105"/>
                <a:gd name="connsiteY935" fmla="*/ 0 h 1456"/>
                <a:gd name="connsiteX936" fmla="*/ 2651633 w 2830105"/>
                <a:gd name="connsiteY936" fmla="*/ 0 h 1456"/>
                <a:gd name="connsiteX937" fmla="*/ 2654460 w 2830105"/>
                <a:gd name="connsiteY937" fmla="*/ 0 h 1456"/>
                <a:gd name="connsiteX938" fmla="*/ 2657301 w 2830105"/>
                <a:gd name="connsiteY938" fmla="*/ 0 h 1456"/>
                <a:gd name="connsiteX939" fmla="*/ 2660127 w 2830105"/>
                <a:gd name="connsiteY939" fmla="*/ 0 h 1456"/>
                <a:gd name="connsiteX940" fmla="*/ 2662968 w 2830105"/>
                <a:gd name="connsiteY940" fmla="*/ 0 h 1456"/>
                <a:gd name="connsiteX941" fmla="*/ 2665795 w 2830105"/>
                <a:gd name="connsiteY941" fmla="*/ 0 h 1456"/>
                <a:gd name="connsiteX942" fmla="*/ 2668621 w 2830105"/>
                <a:gd name="connsiteY942" fmla="*/ 0 h 1456"/>
                <a:gd name="connsiteX943" fmla="*/ 2671462 w 2830105"/>
                <a:gd name="connsiteY943" fmla="*/ 0 h 1456"/>
                <a:gd name="connsiteX944" fmla="*/ 2674289 w 2830105"/>
                <a:gd name="connsiteY944" fmla="*/ 0 h 1456"/>
                <a:gd name="connsiteX945" fmla="*/ 2677130 w 2830105"/>
                <a:gd name="connsiteY945" fmla="*/ 0 h 1456"/>
                <a:gd name="connsiteX946" fmla="*/ 2679956 w 2830105"/>
                <a:gd name="connsiteY946" fmla="*/ 0 h 1456"/>
                <a:gd name="connsiteX947" fmla="*/ 2682797 w 2830105"/>
                <a:gd name="connsiteY947" fmla="*/ 0 h 1456"/>
                <a:gd name="connsiteX948" fmla="*/ 2685623 w 2830105"/>
                <a:gd name="connsiteY948" fmla="*/ 0 h 1456"/>
                <a:gd name="connsiteX949" fmla="*/ 2688464 w 2830105"/>
                <a:gd name="connsiteY949" fmla="*/ 0 h 1456"/>
                <a:gd name="connsiteX950" fmla="*/ 2691291 w 2830105"/>
                <a:gd name="connsiteY950" fmla="*/ 0 h 1456"/>
                <a:gd name="connsiteX951" fmla="*/ 2694117 w 2830105"/>
                <a:gd name="connsiteY951" fmla="*/ 0 h 1456"/>
                <a:gd name="connsiteX952" fmla="*/ 2696958 w 2830105"/>
                <a:gd name="connsiteY952" fmla="*/ 0 h 1456"/>
                <a:gd name="connsiteX953" fmla="*/ 2699785 w 2830105"/>
                <a:gd name="connsiteY953" fmla="*/ 0 h 1456"/>
                <a:gd name="connsiteX954" fmla="*/ 2702626 w 2830105"/>
                <a:gd name="connsiteY954" fmla="*/ 0 h 1456"/>
                <a:gd name="connsiteX955" fmla="*/ 2705452 w 2830105"/>
                <a:gd name="connsiteY955" fmla="*/ 0 h 1456"/>
                <a:gd name="connsiteX956" fmla="*/ 2708293 w 2830105"/>
                <a:gd name="connsiteY956" fmla="*/ 0 h 1456"/>
                <a:gd name="connsiteX957" fmla="*/ 2711119 w 2830105"/>
                <a:gd name="connsiteY957" fmla="*/ 0 h 1456"/>
                <a:gd name="connsiteX958" fmla="*/ 2713960 w 2830105"/>
                <a:gd name="connsiteY958" fmla="*/ 0 h 1456"/>
                <a:gd name="connsiteX959" fmla="*/ 2716787 w 2830105"/>
                <a:gd name="connsiteY959" fmla="*/ 0 h 1456"/>
                <a:gd name="connsiteX960" fmla="*/ 2719628 w 2830105"/>
                <a:gd name="connsiteY960" fmla="*/ 0 h 1456"/>
                <a:gd name="connsiteX961" fmla="*/ 2722454 w 2830105"/>
                <a:gd name="connsiteY961" fmla="*/ 0 h 1456"/>
                <a:gd name="connsiteX962" fmla="*/ 2725281 w 2830105"/>
                <a:gd name="connsiteY962" fmla="*/ 0 h 1456"/>
                <a:gd name="connsiteX963" fmla="*/ 2728122 w 2830105"/>
                <a:gd name="connsiteY963" fmla="*/ 0 h 1456"/>
                <a:gd name="connsiteX964" fmla="*/ 2730948 w 2830105"/>
                <a:gd name="connsiteY964" fmla="*/ 0 h 1456"/>
                <a:gd name="connsiteX965" fmla="*/ 2733789 w 2830105"/>
                <a:gd name="connsiteY965" fmla="*/ 0 h 1456"/>
                <a:gd name="connsiteX966" fmla="*/ 2736615 w 2830105"/>
                <a:gd name="connsiteY966" fmla="*/ 0 h 1456"/>
                <a:gd name="connsiteX967" fmla="*/ 2739456 w 2830105"/>
                <a:gd name="connsiteY967" fmla="*/ 0 h 1456"/>
                <a:gd name="connsiteX968" fmla="*/ 2742283 w 2830105"/>
                <a:gd name="connsiteY968" fmla="*/ 0 h 1456"/>
                <a:gd name="connsiteX969" fmla="*/ 2745124 w 2830105"/>
                <a:gd name="connsiteY969" fmla="*/ 0 h 1456"/>
                <a:gd name="connsiteX970" fmla="*/ 2747950 w 2830105"/>
                <a:gd name="connsiteY970" fmla="*/ 0 h 1456"/>
                <a:gd name="connsiteX971" fmla="*/ 2750777 w 2830105"/>
                <a:gd name="connsiteY971" fmla="*/ 0 h 1456"/>
                <a:gd name="connsiteX972" fmla="*/ 2753618 w 2830105"/>
                <a:gd name="connsiteY972" fmla="*/ 0 h 1456"/>
                <a:gd name="connsiteX973" fmla="*/ 2756444 w 2830105"/>
                <a:gd name="connsiteY973" fmla="*/ 0 h 1456"/>
                <a:gd name="connsiteX974" fmla="*/ 2759285 w 2830105"/>
                <a:gd name="connsiteY974" fmla="*/ 0 h 1456"/>
                <a:gd name="connsiteX975" fmla="*/ 2762111 w 2830105"/>
                <a:gd name="connsiteY975" fmla="*/ 0 h 1456"/>
                <a:gd name="connsiteX976" fmla="*/ 2764952 w 2830105"/>
                <a:gd name="connsiteY976" fmla="*/ 0 h 1456"/>
                <a:gd name="connsiteX977" fmla="*/ 2767779 w 2830105"/>
                <a:gd name="connsiteY977" fmla="*/ 0 h 1456"/>
                <a:gd name="connsiteX978" fmla="*/ 2770620 w 2830105"/>
                <a:gd name="connsiteY978" fmla="*/ 0 h 1456"/>
                <a:gd name="connsiteX979" fmla="*/ 2773446 w 2830105"/>
                <a:gd name="connsiteY979" fmla="*/ 0 h 1456"/>
                <a:gd name="connsiteX980" fmla="*/ 2776273 w 2830105"/>
                <a:gd name="connsiteY980" fmla="*/ 0 h 1456"/>
                <a:gd name="connsiteX981" fmla="*/ 2779114 w 2830105"/>
                <a:gd name="connsiteY981" fmla="*/ 0 h 1456"/>
                <a:gd name="connsiteX982" fmla="*/ 2781940 w 2830105"/>
                <a:gd name="connsiteY982" fmla="*/ 0 h 1456"/>
                <a:gd name="connsiteX983" fmla="*/ 2784781 w 2830105"/>
                <a:gd name="connsiteY983" fmla="*/ 0 h 1456"/>
                <a:gd name="connsiteX984" fmla="*/ 2787607 w 2830105"/>
                <a:gd name="connsiteY984" fmla="*/ 0 h 1456"/>
                <a:gd name="connsiteX985" fmla="*/ 2790448 w 2830105"/>
                <a:gd name="connsiteY985" fmla="*/ 0 h 1456"/>
                <a:gd name="connsiteX986" fmla="*/ 2793275 w 2830105"/>
                <a:gd name="connsiteY986" fmla="*/ 0 h 1456"/>
                <a:gd name="connsiteX987" fmla="*/ 2796116 w 2830105"/>
                <a:gd name="connsiteY987" fmla="*/ 0 h 1456"/>
                <a:gd name="connsiteX988" fmla="*/ 2798942 w 2830105"/>
                <a:gd name="connsiteY988" fmla="*/ 0 h 1456"/>
                <a:gd name="connsiteX989" fmla="*/ 2801783 w 2830105"/>
                <a:gd name="connsiteY989" fmla="*/ 0 h 1456"/>
                <a:gd name="connsiteX990" fmla="*/ 2804610 w 2830105"/>
                <a:gd name="connsiteY990" fmla="*/ 0 h 1456"/>
                <a:gd name="connsiteX991" fmla="*/ 2807436 w 2830105"/>
                <a:gd name="connsiteY991" fmla="*/ 0 h 1456"/>
                <a:gd name="connsiteX992" fmla="*/ 2810277 w 2830105"/>
                <a:gd name="connsiteY992" fmla="*/ 0 h 1456"/>
                <a:gd name="connsiteX993" fmla="*/ 2813103 w 2830105"/>
                <a:gd name="connsiteY993" fmla="*/ 0 h 1456"/>
                <a:gd name="connsiteX994" fmla="*/ 2815944 w 2830105"/>
                <a:gd name="connsiteY994" fmla="*/ 0 h 1456"/>
                <a:gd name="connsiteX995" fmla="*/ 2818771 w 2830105"/>
                <a:gd name="connsiteY995" fmla="*/ 0 h 1456"/>
                <a:gd name="connsiteX996" fmla="*/ 2821612 w 2830105"/>
                <a:gd name="connsiteY996" fmla="*/ 0 h 1456"/>
                <a:gd name="connsiteX997" fmla="*/ 2824438 w 2830105"/>
                <a:gd name="connsiteY997" fmla="*/ 0 h 1456"/>
                <a:gd name="connsiteX998" fmla="*/ 2827279 w 2830105"/>
                <a:gd name="connsiteY998" fmla="*/ 0 h 1456"/>
                <a:gd name="connsiteX999" fmla="*/ 2830106 w 2830105"/>
                <a:gd name="connsiteY999" fmla="*/ 0 h 1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</a:cxnLst>
              <a:rect l="l" t="t" r="r" b="b"/>
              <a:pathLst>
                <a:path w="2830105" h="1456">
                  <a:moveTo>
                    <a:pt x="0" y="0"/>
                  </a:moveTo>
                  <a:lnTo>
                    <a:pt x="2832" y="0"/>
                  </a:lnTo>
                  <a:lnTo>
                    <a:pt x="5666" y="0"/>
                  </a:lnTo>
                  <a:lnTo>
                    <a:pt x="8498" y="0"/>
                  </a:lnTo>
                  <a:lnTo>
                    <a:pt x="11332" y="0"/>
                  </a:lnTo>
                  <a:lnTo>
                    <a:pt x="14164" y="0"/>
                  </a:lnTo>
                  <a:lnTo>
                    <a:pt x="16998" y="0"/>
                  </a:lnTo>
                  <a:lnTo>
                    <a:pt x="19830" y="0"/>
                  </a:lnTo>
                  <a:lnTo>
                    <a:pt x="22664" y="0"/>
                  </a:lnTo>
                  <a:lnTo>
                    <a:pt x="25496" y="0"/>
                  </a:lnTo>
                  <a:lnTo>
                    <a:pt x="28330" y="0"/>
                  </a:lnTo>
                  <a:lnTo>
                    <a:pt x="31162" y="0"/>
                  </a:lnTo>
                  <a:lnTo>
                    <a:pt x="33996" y="0"/>
                  </a:lnTo>
                  <a:lnTo>
                    <a:pt x="36828" y="0"/>
                  </a:lnTo>
                  <a:lnTo>
                    <a:pt x="39662" y="0"/>
                  </a:lnTo>
                  <a:lnTo>
                    <a:pt x="42494" y="0"/>
                  </a:lnTo>
                  <a:lnTo>
                    <a:pt x="45326" y="0"/>
                  </a:lnTo>
                  <a:lnTo>
                    <a:pt x="48160" y="0"/>
                  </a:lnTo>
                  <a:lnTo>
                    <a:pt x="50992" y="0"/>
                  </a:lnTo>
                  <a:lnTo>
                    <a:pt x="53826" y="0"/>
                  </a:lnTo>
                  <a:lnTo>
                    <a:pt x="56658" y="0"/>
                  </a:lnTo>
                  <a:lnTo>
                    <a:pt x="59492" y="0"/>
                  </a:lnTo>
                  <a:lnTo>
                    <a:pt x="62324" y="0"/>
                  </a:lnTo>
                  <a:lnTo>
                    <a:pt x="65158" y="0"/>
                  </a:lnTo>
                  <a:lnTo>
                    <a:pt x="67990" y="0"/>
                  </a:lnTo>
                  <a:lnTo>
                    <a:pt x="70824" y="0"/>
                  </a:lnTo>
                  <a:lnTo>
                    <a:pt x="73656" y="0"/>
                  </a:lnTo>
                  <a:lnTo>
                    <a:pt x="76490" y="0"/>
                  </a:lnTo>
                  <a:lnTo>
                    <a:pt x="79322" y="0"/>
                  </a:lnTo>
                  <a:lnTo>
                    <a:pt x="82155" y="0"/>
                  </a:lnTo>
                  <a:lnTo>
                    <a:pt x="84988" y="0"/>
                  </a:lnTo>
                  <a:lnTo>
                    <a:pt x="87821" y="0"/>
                  </a:lnTo>
                  <a:lnTo>
                    <a:pt x="90654" y="0"/>
                  </a:lnTo>
                  <a:lnTo>
                    <a:pt x="93487" y="0"/>
                  </a:lnTo>
                  <a:lnTo>
                    <a:pt x="96320" y="0"/>
                  </a:lnTo>
                  <a:lnTo>
                    <a:pt x="99153" y="0"/>
                  </a:lnTo>
                  <a:lnTo>
                    <a:pt x="101986" y="0"/>
                  </a:lnTo>
                  <a:lnTo>
                    <a:pt x="104819" y="0"/>
                  </a:lnTo>
                  <a:lnTo>
                    <a:pt x="107651" y="0"/>
                  </a:lnTo>
                  <a:lnTo>
                    <a:pt x="110484" y="0"/>
                  </a:lnTo>
                  <a:lnTo>
                    <a:pt x="113317" y="0"/>
                  </a:lnTo>
                  <a:lnTo>
                    <a:pt x="116150" y="0"/>
                  </a:lnTo>
                  <a:lnTo>
                    <a:pt x="118983" y="0"/>
                  </a:lnTo>
                  <a:lnTo>
                    <a:pt x="121816" y="0"/>
                  </a:lnTo>
                  <a:lnTo>
                    <a:pt x="124649" y="0"/>
                  </a:lnTo>
                  <a:lnTo>
                    <a:pt x="127482" y="0"/>
                  </a:lnTo>
                  <a:lnTo>
                    <a:pt x="130315" y="0"/>
                  </a:lnTo>
                  <a:lnTo>
                    <a:pt x="133147" y="0"/>
                  </a:lnTo>
                  <a:lnTo>
                    <a:pt x="135981" y="0"/>
                  </a:lnTo>
                  <a:lnTo>
                    <a:pt x="138813" y="0"/>
                  </a:lnTo>
                  <a:lnTo>
                    <a:pt x="141647" y="0"/>
                  </a:lnTo>
                  <a:lnTo>
                    <a:pt x="144479" y="0"/>
                  </a:lnTo>
                  <a:lnTo>
                    <a:pt x="147313" y="0"/>
                  </a:lnTo>
                  <a:lnTo>
                    <a:pt x="150145" y="0"/>
                  </a:lnTo>
                  <a:lnTo>
                    <a:pt x="152979" y="0"/>
                  </a:lnTo>
                  <a:lnTo>
                    <a:pt x="155811" y="0"/>
                  </a:lnTo>
                  <a:lnTo>
                    <a:pt x="158645" y="0"/>
                  </a:lnTo>
                  <a:lnTo>
                    <a:pt x="161477" y="0"/>
                  </a:lnTo>
                  <a:lnTo>
                    <a:pt x="164311" y="0"/>
                  </a:lnTo>
                  <a:lnTo>
                    <a:pt x="167143" y="0"/>
                  </a:lnTo>
                  <a:lnTo>
                    <a:pt x="169975" y="0"/>
                  </a:lnTo>
                  <a:lnTo>
                    <a:pt x="172809" y="0"/>
                  </a:lnTo>
                  <a:lnTo>
                    <a:pt x="175641" y="0"/>
                  </a:lnTo>
                  <a:lnTo>
                    <a:pt x="178475" y="0"/>
                  </a:lnTo>
                  <a:lnTo>
                    <a:pt x="181307" y="0"/>
                  </a:lnTo>
                  <a:lnTo>
                    <a:pt x="184141" y="0"/>
                  </a:lnTo>
                  <a:lnTo>
                    <a:pt x="186973" y="0"/>
                  </a:lnTo>
                  <a:lnTo>
                    <a:pt x="189807" y="0"/>
                  </a:lnTo>
                  <a:lnTo>
                    <a:pt x="192639" y="0"/>
                  </a:lnTo>
                  <a:lnTo>
                    <a:pt x="195473" y="0"/>
                  </a:lnTo>
                  <a:lnTo>
                    <a:pt x="198305" y="0"/>
                  </a:lnTo>
                  <a:lnTo>
                    <a:pt x="201139" y="0"/>
                  </a:lnTo>
                  <a:lnTo>
                    <a:pt x="203971" y="0"/>
                  </a:lnTo>
                  <a:lnTo>
                    <a:pt x="206805" y="0"/>
                  </a:lnTo>
                  <a:lnTo>
                    <a:pt x="209637" y="0"/>
                  </a:lnTo>
                  <a:lnTo>
                    <a:pt x="212471" y="0"/>
                  </a:lnTo>
                  <a:lnTo>
                    <a:pt x="215303" y="0"/>
                  </a:lnTo>
                  <a:lnTo>
                    <a:pt x="218137" y="0"/>
                  </a:lnTo>
                  <a:lnTo>
                    <a:pt x="220969" y="0"/>
                  </a:lnTo>
                  <a:lnTo>
                    <a:pt x="223803" y="0"/>
                  </a:lnTo>
                  <a:lnTo>
                    <a:pt x="226635" y="0"/>
                  </a:lnTo>
                  <a:lnTo>
                    <a:pt x="229469" y="0"/>
                  </a:lnTo>
                  <a:lnTo>
                    <a:pt x="232301" y="0"/>
                  </a:lnTo>
                  <a:lnTo>
                    <a:pt x="235133" y="0"/>
                  </a:lnTo>
                  <a:lnTo>
                    <a:pt x="237967" y="0"/>
                  </a:lnTo>
                  <a:lnTo>
                    <a:pt x="240799" y="0"/>
                  </a:lnTo>
                  <a:lnTo>
                    <a:pt x="243633" y="0"/>
                  </a:lnTo>
                  <a:lnTo>
                    <a:pt x="246465" y="0"/>
                  </a:lnTo>
                  <a:lnTo>
                    <a:pt x="249299" y="0"/>
                  </a:lnTo>
                  <a:lnTo>
                    <a:pt x="252131" y="0"/>
                  </a:lnTo>
                  <a:lnTo>
                    <a:pt x="254965" y="0"/>
                  </a:lnTo>
                  <a:lnTo>
                    <a:pt x="257797" y="0"/>
                  </a:lnTo>
                  <a:lnTo>
                    <a:pt x="260630" y="0"/>
                  </a:lnTo>
                  <a:lnTo>
                    <a:pt x="263463" y="0"/>
                  </a:lnTo>
                  <a:lnTo>
                    <a:pt x="266296" y="0"/>
                  </a:lnTo>
                  <a:lnTo>
                    <a:pt x="269129" y="0"/>
                  </a:lnTo>
                  <a:lnTo>
                    <a:pt x="271962" y="0"/>
                  </a:lnTo>
                  <a:lnTo>
                    <a:pt x="274795" y="0"/>
                  </a:lnTo>
                  <a:lnTo>
                    <a:pt x="277628" y="0"/>
                  </a:lnTo>
                  <a:lnTo>
                    <a:pt x="280461" y="0"/>
                  </a:lnTo>
                  <a:lnTo>
                    <a:pt x="283294" y="0"/>
                  </a:lnTo>
                  <a:lnTo>
                    <a:pt x="286126" y="0"/>
                  </a:lnTo>
                  <a:lnTo>
                    <a:pt x="288960" y="0"/>
                  </a:lnTo>
                  <a:lnTo>
                    <a:pt x="291792" y="0"/>
                  </a:lnTo>
                  <a:lnTo>
                    <a:pt x="294626" y="0"/>
                  </a:lnTo>
                  <a:lnTo>
                    <a:pt x="297458" y="0"/>
                  </a:lnTo>
                  <a:lnTo>
                    <a:pt x="300291" y="0"/>
                  </a:lnTo>
                  <a:lnTo>
                    <a:pt x="303124" y="0"/>
                  </a:lnTo>
                  <a:lnTo>
                    <a:pt x="305957" y="0"/>
                  </a:lnTo>
                  <a:lnTo>
                    <a:pt x="308790" y="0"/>
                  </a:lnTo>
                  <a:lnTo>
                    <a:pt x="311622" y="0"/>
                  </a:lnTo>
                  <a:lnTo>
                    <a:pt x="314456" y="0"/>
                  </a:lnTo>
                  <a:lnTo>
                    <a:pt x="317288" y="0"/>
                  </a:lnTo>
                  <a:lnTo>
                    <a:pt x="320122" y="0"/>
                  </a:lnTo>
                  <a:lnTo>
                    <a:pt x="322954" y="0"/>
                  </a:lnTo>
                  <a:lnTo>
                    <a:pt x="325788" y="0"/>
                  </a:lnTo>
                  <a:lnTo>
                    <a:pt x="328620" y="0"/>
                  </a:lnTo>
                  <a:lnTo>
                    <a:pt x="331454" y="0"/>
                  </a:lnTo>
                  <a:lnTo>
                    <a:pt x="334286" y="0"/>
                  </a:lnTo>
                  <a:lnTo>
                    <a:pt x="337120" y="0"/>
                  </a:lnTo>
                  <a:lnTo>
                    <a:pt x="339952" y="0"/>
                  </a:lnTo>
                  <a:lnTo>
                    <a:pt x="342786" y="0"/>
                  </a:lnTo>
                  <a:lnTo>
                    <a:pt x="345618" y="0"/>
                  </a:lnTo>
                  <a:lnTo>
                    <a:pt x="348452" y="0"/>
                  </a:lnTo>
                  <a:lnTo>
                    <a:pt x="351284" y="0"/>
                  </a:lnTo>
                  <a:lnTo>
                    <a:pt x="354118" y="0"/>
                  </a:lnTo>
                  <a:lnTo>
                    <a:pt x="356950" y="0"/>
                  </a:lnTo>
                  <a:lnTo>
                    <a:pt x="359782" y="0"/>
                  </a:lnTo>
                  <a:lnTo>
                    <a:pt x="362616" y="0"/>
                  </a:lnTo>
                  <a:lnTo>
                    <a:pt x="365448" y="0"/>
                  </a:lnTo>
                  <a:lnTo>
                    <a:pt x="368282" y="0"/>
                  </a:lnTo>
                  <a:lnTo>
                    <a:pt x="371114" y="0"/>
                  </a:lnTo>
                  <a:lnTo>
                    <a:pt x="373948" y="0"/>
                  </a:lnTo>
                  <a:lnTo>
                    <a:pt x="376780" y="0"/>
                  </a:lnTo>
                  <a:lnTo>
                    <a:pt x="379614" y="0"/>
                  </a:lnTo>
                  <a:lnTo>
                    <a:pt x="382446" y="0"/>
                  </a:lnTo>
                  <a:lnTo>
                    <a:pt x="385280" y="0"/>
                  </a:lnTo>
                  <a:lnTo>
                    <a:pt x="388112" y="0"/>
                  </a:lnTo>
                  <a:lnTo>
                    <a:pt x="390946" y="0"/>
                  </a:lnTo>
                  <a:lnTo>
                    <a:pt x="393778" y="0"/>
                  </a:lnTo>
                  <a:lnTo>
                    <a:pt x="396612" y="0"/>
                  </a:lnTo>
                  <a:lnTo>
                    <a:pt x="399444" y="0"/>
                  </a:lnTo>
                  <a:lnTo>
                    <a:pt x="402278" y="0"/>
                  </a:lnTo>
                  <a:lnTo>
                    <a:pt x="405110" y="0"/>
                  </a:lnTo>
                  <a:lnTo>
                    <a:pt x="407944" y="0"/>
                  </a:lnTo>
                  <a:lnTo>
                    <a:pt x="410776" y="0"/>
                  </a:lnTo>
                  <a:lnTo>
                    <a:pt x="413609" y="0"/>
                  </a:lnTo>
                  <a:lnTo>
                    <a:pt x="416442" y="0"/>
                  </a:lnTo>
                  <a:lnTo>
                    <a:pt x="419275" y="0"/>
                  </a:lnTo>
                  <a:lnTo>
                    <a:pt x="422108" y="0"/>
                  </a:lnTo>
                  <a:lnTo>
                    <a:pt x="424940" y="0"/>
                  </a:lnTo>
                  <a:lnTo>
                    <a:pt x="427774" y="0"/>
                  </a:lnTo>
                  <a:lnTo>
                    <a:pt x="430606" y="0"/>
                  </a:lnTo>
                  <a:lnTo>
                    <a:pt x="433440" y="0"/>
                  </a:lnTo>
                  <a:lnTo>
                    <a:pt x="436272" y="0"/>
                  </a:lnTo>
                  <a:lnTo>
                    <a:pt x="439105" y="0"/>
                  </a:lnTo>
                  <a:lnTo>
                    <a:pt x="441938" y="0"/>
                  </a:lnTo>
                  <a:lnTo>
                    <a:pt x="444771" y="0"/>
                  </a:lnTo>
                  <a:lnTo>
                    <a:pt x="447604" y="0"/>
                  </a:lnTo>
                  <a:lnTo>
                    <a:pt x="450437" y="0"/>
                  </a:lnTo>
                  <a:lnTo>
                    <a:pt x="453270" y="0"/>
                  </a:lnTo>
                  <a:lnTo>
                    <a:pt x="456103" y="0"/>
                  </a:lnTo>
                  <a:lnTo>
                    <a:pt x="458936" y="0"/>
                  </a:lnTo>
                  <a:lnTo>
                    <a:pt x="461769" y="0"/>
                  </a:lnTo>
                  <a:lnTo>
                    <a:pt x="464601" y="0"/>
                  </a:lnTo>
                  <a:lnTo>
                    <a:pt x="467435" y="0"/>
                  </a:lnTo>
                  <a:lnTo>
                    <a:pt x="470267" y="0"/>
                  </a:lnTo>
                  <a:lnTo>
                    <a:pt x="473101" y="0"/>
                  </a:lnTo>
                  <a:lnTo>
                    <a:pt x="475933" y="0"/>
                  </a:lnTo>
                  <a:lnTo>
                    <a:pt x="478767" y="0"/>
                  </a:lnTo>
                  <a:lnTo>
                    <a:pt x="481599" y="0"/>
                  </a:lnTo>
                  <a:lnTo>
                    <a:pt x="484433" y="0"/>
                  </a:lnTo>
                  <a:lnTo>
                    <a:pt x="487265" y="0"/>
                  </a:lnTo>
                  <a:lnTo>
                    <a:pt x="490097" y="0"/>
                  </a:lnTo>
                  <a:lnTo>
                    <a:pt x="492931" y="0"/>
                  </a:lnTo>
                  <a:lnTo>
                    <a:pt x="495763" y="0"/>
                  </a:lnTo>
                  <a:lnTo>
                    <a:pt x="498597" y="0"/>
                  </a:lnTo>
                  <a:lnTo>
                    <a:pt x="501429" y="0"/>
                  </a:lnTo>
                  <a:lnTo>
                    <a:pt x="504263" y="0"/>
                  </a:lnTo>
                  <a:lnTo>
                    <a:pt x="507095" y="0"/>
                  </a:lnTo>
                  <a:lnTo>
                    <a:pt x="509929" y="0"/>
                  </a:lnTo>
                  <a:lnTo>
                    <a:pt x="512761" y="0"/>
                  </a:lnTo>
                  <a:lnTo>
                    <a:pt x="515595" y="0"/>
                  </a:lnTo>
                  <a:lnTo>
                    <a:pt x="518427" y="0"/>
                  </a:lnTo>
                  <a:lnTo>
                    <a:pt x="521261" y="0"/>
                  </a:lnTo>
                  <a:lnTo>
                    <a:pt x="524093" y="0"/>
                  </a:lnTo>
                  <a:lnTo>
                    <a:pt x="526927" y="0"/>
                  </a:lnTo>
                  <a:lnTo>
                    <a:pt x="529759" y="0"/>
                  </a:lnTo>
                  <a:lnTo>
                    <a:pt x="532593" y="0"/>
                  </a:lnTo>
                  <a:lnTo>
                    <a:pt x="535425" y="0"/>
                  </a:lnTo>
                  <a:lnTo>
                    <a:pt x="538259" y="0"/>
                  </a:lnTo>
                  <a:lnTo>
                    <a:pt x="541091" y="0"/>
                  </a:lnTo>
                  <a:lnTo>
                    <a:pt x="543925" y="0"/>
                  </a:lnTo>
                  <a:lnTo>
                    <a:pt x="546757" y="0"/>
                  </a:lnTo>
                  <a:lnTo>
                    <a:pt x="549589" y="0"/>
                  </a:lnTo>
                  <a:lnTo>
                    <a:pt x="552423" y="0"/>
                  </a:lnTo>
                  <a:lnTo>
                    <a:pt x="555255" y="0"/>
                  </a:lnTo>
                  <a:lnTo>
                    <a:pt x="558089" y="0"/>
                  </a:lnTo>
                  <a:lnTo>
                    <a:pt x="560921" y="0"/>
                  </a:lnTo>
                  <a:lnTo>
                    <a:pt x="563755" y="0"/>
                  </a:lnTo>
                  <a:lnTo>
                    <a:pt x="566587" y="0"/>
                  </a:lnTo>
                  <a:lnTo>
                    <a:pt x="569421" y="0"/>
                  </a:lnTo>
                  <a:lnTo>
                    <a:pt x="572253" y="0"/>
                  </a:lnTo>
                  <a:lnTo>
                    <a:pt x="575087" y="0"/>
                  </a:lnTo>
                  <a:lnTo>
                    <a:pt x="577919" y="0"/>
                  </a:lnTo>
                  <a:lnTo>
                    <a:pt x="580753" y="0"/>
                  </a:lnTo>
                  <a:lnTo>
                    <a:pt x="583585" y="0"/>
                  </a:lnTo>
                  <a:lnTo>
                    <a:pt x="586419" y="0"/>
                  </a:lnTo>
                  <a:lnTo>
                    <a:pt x="589251" y="0"/>
                  </a:lnTo>
                  <a:lnTo>
                    <a:pt x="592084" y="0"/>
                  </a:lnTo>
                  <a:lnTo>
                    <a:pt x="594917" y="0"/>
                  </a:lnTo>
                  <a:lnTo>
                    <a:pt x="597750" y="0"/>
                  </a:lnTo>
                  <a:lnTo>
                    <a:pt x="600583" y="0"/>
                  </a:lnTo>
                  <a:lnTo>
                    <a:pt x="603416" y="0"/>
                  </a:lnTo>
                  <a:lnTo>
                    <a:pt x="606249" y="0"/>
                  </a:lnTo>
                  <a:lnTo>
                    <a:pt x="609082" y="0"/>
                  </a:lnTo>
                  <a:lnTo>
                    <a:pt x="611915" y="0"/>
                  </a:lnTo>
                  <a:lnTo>
                    <a:pt x="614747" y="0"/>
                  </a:lnTo>
                  <a:lnTo>
                    <a:pt x="617581" y="0"/>
                  </a:lnTo>
                  <a:lnTo>
                    <a:pt x="620413" y="0"/>
                  </a:lnTo>
                  <a:lnTo>
                    <a:pt x="623246" y="0"/>
                  </a:lnTo>
                  <a:lnTo>
                    <a:pt x="626079" y="0"/>
                  </a:lnTo>
                  <a:lnTo>
                    <a:pt x="628912" y="0"/>
                  </a:lnTo>
                  <a:lnTo>
                    <a:pt x="631745" y="0"/>
                  </a:lnTo>
                  <a:lnTo>
                    <a:pt x="634578" y="0"/>
                  </a:lnTo>
                  <a:lnTo>
                    <a:pt x="637411" y="0"/>
                  </a:lnTo>
                  <a:lnTo>
                    <a:pt x="640244" y="0"/>
                  </a:lnTo>
                  <a:lnTo>
                    <a:pt x="643077" y="0"/>
                  </a:lnTo>
                  <a:lnTo>
                    <a:pt x="645910" y="0"/>
                  </a:lnTo>
                  <a:lnTo>
                    <a:pt x="648742" y="0"/>
                  </a:lnTo>
                  <a:lnTo>
                    <a:pt x="651576" y="0"/>
                  </a:lnTo>
                  <a:lnTo>
                    <a:pt x="654408" y="0"/>
                  </a:lnTo>
                  <a:lnTo>
                    <a:pt x="657242" y="0"/>
                  </a:lnTo>
                  <a:lnTo>
                    <a:pt x="660074" y="0"/>
                  </a:lnTo>
                  <a:lnTo>
                    <a:pt x="662908" y="0"/>
                  </a:lnTo>
                  <a:lnTo>
                    <a:pt x="665740" y="0"/>
                  </a:lnTo>
                  <a:lnTo>
                    <a:pt x="668574" y="0"/>
                  </a:lnTo>
                  <a:lnTo>
                    <a:pt x="671406" y="0"/>
                  </a:lnTo>
                  <a:lnTo>
                    <a:pt x="674238" y="0"/>
                  </a:lnTo>
                  <a:lnTo>
                    <a:pt x="677072" y="0"/>
                  </a:lnTo>
                  <a:lnTo>
                    <a:pt x="679904" y="0"/>
                  </a:lnTo>
                  <a:lnTo>
                    <a:pt x="682738" y="0"/>
                  </a:lnTo>
                  <a:lnTo>
                    <a:pt x="685570" y="0"/>
                  </a:lnTo>
                  <a:lnTo>
                    <a:pt x="688404" y="0"/>
                  </a:lnTo>
                  <a:lnTo>
                    <a:pt x="691236" y="0"/>
                  </a:lnTo>
                  <a:lnTo>
                    <a:pt x="694070" y="0"/>
                  </a:lnTo>
                  <a:lnTo>
                    <a:pt x="696902" y="0"/>
                  </a:lnTo>
                  <a:lnTo>
                    <a:pt x="699736" y="0"/>
                  </a:lnTo>
                  <a:lnTo>
                    <a:pt x="702568" y="0"/>
                  </a:lnTo>
                  <a:lnTo>
                    <a:pt x="705402" y="0"/>
                  </a:lnTo>
                  <a:lnTo>
                    <a:pt x="708234" y="0"/>
                  </a:lnTo>
                  <a:lnTo>
                    <a:pt x="711068" y="0"/>
                  </a:lnTo>
                  <a:lnTo>
                    <a:pt x="713900" y="0"/>
                  </a:lnTo>
                  <a:lnTo>
                    <a:pt x="716734" y="0"/>
                  </a:lnTo>
                  <a:lnTo>
                    <a:pt x="719566" y="0"/>
                  </a:lnTo>
                  <a:lnTo>
                    <a:pt x="722400" y="0"/>
                  </a:lnTo>
                  <a:lnTo>
                    <a:pt x="725232" y="0"/>
                  </a:lnTo>
                  <a:lnTo>
                    <a:pt x="728066" y="0"/>
                  </a:lnTo>
                  <a:lnTo>
                    <a:pt x="730898" y="0"/>
                  </a:lnTo>
                  <a:lnTo>
                    <a:pt x="733732" y="0"/>
                  </a:lnTo>
                  <a:lnTo>
                    <a:pt x="736564" y="0"/>
                  </a:lnTo>
                  <a:lnTo>
                    <a:pt x="739396" y="0"/>
                  </a:lnTo>
                  <a:lnTo>
                    <a:pt x="742230" y="0"/>
                  </a:lnTo>
                  <a:lnTo>
                    <a:pt x="745062" y="0"/>
                  </a:lnTo>
                  <a:lnTo>
                    <a:pt x="747896" y="0"/>
                  </a:lnTo>
                  <a:lnTo>
                    <a:pt x="750728" y="0"/>
                  </a:lnTo>
                  <a:lnTo>
                    <a:pt x="753562" y="0"/>
                  </a:lnTo>
                  <a:lnTo>
                    <a:pt x="756394" y="0"/>
                  </a:lnTo>
                  <a:lnTo>
                    <a:pt x="759228" y="0"/>
                  </a:lnTo>
                  <a:lnTo>
                    <a:pt x="762060" y="0"/>
                  </a:lnTo>
                  <a:lnTo>
                    <a:pt x="764894" y="0"/>
                  </a:lnTo>
                  <a:lnTo>
                    <a:pt x="767726" y="0"/>
                  </a:lnTo>
                  <a:lnTo>
                    <a:pt x="770559" y="0"/>
                  </a:lnTo>
                  <a:lnTo>
                    <a:pt x="773392" y="0"/>
                  </a:lnTo>
                  <a:lnTo>
                    <a:pt x="776225" y="0"/>
                  </a:lnTo>
                  <a:lnTo>
                    <a:pt x="779058" y="0"/>
                  </a:lnTo>
                  <a:lnTo>
                    <a:pt x="781891" y="0"/>
                  </a:lnTo>
                  <a:lnTo>
                    <a:pt x="784724" y="0"/>
                  </a:lnTo>
                  <a:lnTo>
                    <a:pt x="787557" y="0"/>
                  </a:lnTo>
                  <a:lnTo>
                    <a:pt x="790390" y="0"/>
                  </a:lnTo>
                  <a:lnTo>
                    <a:pt x="793223" y="0"/>
                  </a:lnTo>
                  <a:lnTo>
                    <a:pt x="796055" y="0"/>
                  </a:lnTo>
                  <a:lnTo>
                    <a:pt x="798889" y="0"/>
                  </a:lnTo>
                  <a:lnTo>
                    <a:pt x="801721" y="0"/>
                  </a:lnTo>
                  <a:lnTo>
                    <a:pt x="804554" y="0"/>
                  </a:lnTo>
                  <a:lnTo>
                    <a:pt x="807387" y="0"/>
                  </a:lnTo>
                  <a:lnTo>
                    <a:pt x="810220" y="0"/>
                  </a:lnTo>
                  <a:lnTo>
                    <a:pt x="813053" y="0"/>
                  </a:lnTo>
                  <a:lnTo>
                    <a:pt x="815886" y="0"/>
                  </a:lnTo>
                  <a:lnTo>
                    <a:pt x="818719" y="0"/>
                  </a:lnTo>
                  <a:lnTo>
                    <a:pt x="821551" y="0"/>
                  </a:lnTo>
                  <a:lnTo>
                    <a:pt x="824385" y="0"/>
                  </a:lnTo>
                  <a:lnTo>
                    <a:pt x="827217" y="0"/>
                  </a:lnTo>
                  <a:lnTo>
                    <a:pt x="830051" y="0"/>
                  </a:lnTo>
                  <a:lnTo>
                    <a:pt x="832883" y="0"/>
                  </a:lnTo>
                  <a:lnTo>
                    <a:pt x="835717" y="0"/>
                  </a:lnTo>
                  <a:lnTo>
                    <a:pt x="838549" y="0"/>
                  </a:lnTo>
                  <a:lnTo>
                    <a:pt x="841383" y="0"/>
                  </a:lnTo>
                  <a:lnTo>
                    <a:pt x="844215" y="0"/>
                  </a:lnTo>
                  <a:lnTo>
                    <a:pt x="847049" y="0"/>
                  </a:lnTo>
                  <a:lnTo>
                    <a:pt x="849881" y="0"/>
                  </a:lnTo>
                  <a:lnTo>
                    <a:pt x="852715" y="0"/>
                  </a:lnTo>
                  <a:lnTo>
                    <a:pt x="855547" y="0"/>
                  </a:lnTo>
                  <a:lnTo>
                    <a:pt x="858381" y="0"/>
                  </a:lnTo>
                  <a:lnTo>
                    <a:pt x="861213" y="0"/>
                  </a:lnTo>
                  <a:lnTo>
                    <a:pt x="864045" y="0"/>
                  </a:lnTo>
                  <a:lnTo>
                    <a:pt x="866879" y="0"/>
                  </a:lnTo>
                  <a:lnTo>
                    <a:pt x="869711" y="0"/>
                  </a:lnTo>
                  <a:lnTo>
                    <a:pt x="872545" y="0"/>
                  </a:lnTo>
                  <a:lnTo>
                    <a:pt x="875377" y="0"/>
                  </a:lnTo>
                  <a:lnTo>
                    <a:pt x="878211" y="0"/>
                  </a:lnTo>
                  <a:lnTo>
                    <a:pt x="881043" y="0"/>
                  </a:lnTo>
                  <a:lnTo>
                    <a:pt x="883877" y="0"/>
                  </a:lnTo>
                  <a:lnTo>
                    <a:pt x="886709" y="0"/>
                  </a:lnTo>
                  <a:lnTo>
                    <a:pt x="889543" y="0"/>
                  </a:lnTo>
                  <a:lnTo>
                    <a:pt x="892375" y="0"/>
                  </a:lnTo>
                  <a:lnTo>
                    <a:pt x="895209" y="0"/>
                  </a:lnTo>
                  <a:lnTo>
                    <a:pt x="898041" y="0"/>
                  </a:lnTo>
                  <a:lnTo>
                    <a:pt x="900875" y="0"/>
                  </a:lnTo>
                  <a:lnTo>
                    <a:pt x="903707" y="0"/>
                  </a:lnTo>
                  <a:lnTo>
                    <a:pt x="906541" y="0"/>
                  </a:lnTo>
                  <a:lnTo>
                    <a:pt x="909373" y="0"/>
                  </a:lnTo>
                  <a:lnTo>
                    <a:pt x="912207" y="0"/>
                  </a:lnTo>
                  <a:lnTo>
                    <a:pt x="915039" y="0"/>
                  </a:lnTo>
                  <a:lnTo>
                    <a:pt x="917873" y="0"/>
                  </a:lnTo>
                  <a:lnTo>
                    <a:pt x="920705" y="0"/>
                  </a:lnTo>
                  <a:lnTo>
                    <a:pt x="923538" y="0"/>
                  </a:lnTo>
                  <a:lnTo>
                    <a:pt x="926371" y="0"/>
                  </a:lnTo>
                  <a:lnTo>
                    <a:pt x="929203" y="0"/>
                  </a:lnTo>
                  <a:lnTo>
                    <a:pt x="932037" y="0"/>
                  </a:lnTo>
                  <a:lnTo>
                    <a:pt x="934869" y="0"/>
                  </a:lnTo>
                  <a:lnTo>
                    <a:pt x="937703" y="0"/>
                  </a:lnTo>
                  <a:lnTo>
                    <a:pt x="940535" y="0"/>
                  </a:lnTo>
                  <a:lnTo>
                    <a:pt x="943369" y="0"/>
                  </a:lnTo>
                  <a:lnTo>
                    <a:pt x="946198" y="0"/>
                  </a:lnTo>
                  <a:lnTo>
                    <a:pt x="949039" y="0"/>
                  </a:lnTo>
                  <a:lnTo>
                    <a:pt x="951865" y="0"/>
                  </a:lnTo>
                  <a:lnTo>
                    <a:pt x="954706" y="0"/>
                  </a:lnTo>
                  <a:lnTo>
                    <a:pt x="957533" y="0"/>
                  </a:lnTo>
                  <a:lnTo>
                    <a:pt x="960359" y="0"/>
                  </a:lnTo>
                  <a:lnTo>
                    <a:pt x="963200" y="0"/>
                  </a:lnTo>
                  <a:lnTo>
                    <a:pt x="966026" y="0"/>
                  </a:lnTo>
                  <a:lnTo>
                    <a:pt x="968867" y="0"/>
                  </a:lnTo>
                  <a:lnTo>
                    <a:pt x="971694" y="0"/>
                  </a:lnTo>
                  <a:lnTo>
                    <a:pt x="974535" y="0"/>
                  </a:lnTo>
                  <a:lnTo>
                    <a:pt x="977361" y="0"/>
                  </a:lnTo>
                  <a:lnTo>
                    <a:pt x="980202" y="0"/>
                  </a:lnTo>
                  <a:lnTo>
                    <a:pt x="983029" y="0"/>
                  </a:lnTo>
                  <a:lnTo>
                    <a:pt x="985870" y="0"/>
                  </a:lnTo>
                  <a:lnTo>
                    <a:pt x="988696" y="0"/>
                  </a:lnTo>
                  <a:lnTo>
                    <a:pt x="991523" y="0"/>
                  </a:lnTo>
                  <a:lnTo>
                    <a:pt x="994363" y="0"/>
                  </a:lnTo>
                  <a:lnTo>
                    <a:pt x="997190" y="0"/>
                  </a:lnTo>
                  <a:lnTo>
                    <a:pt x="1000031" y="0"/>
                  </a:lnTo>
                  <a:lnTo>
                    <a:pt x="1002857" y="0"/>
                  </a:lnTo>
                  <a:lnTo>
                    <a:pt x="1005698" y="0"/>
                  </a:lnTo>
                  <a:lnTo>
                    <a:pt x="1008525" y="0"/>
                  </a:lnTo>
                  <a:lnTo>
                    <a:pt x="1011366" y="0"/>
                  </a:lnTo>
                  <a:lnTo>
                    <a:pt x="1014192" y="0"/>
                  </a:lnTo>
                  <a:lnTo>
                    <a:pt x="1017019" y="0"/>
                  </a:lnTo>
                  <a:lnTo>
                    <a:pt x="1019859" y="0"/>
                  </a:lnTo>
                  <a:lnTo>
                    <a:pt x="1022686" y="0"/>
                  </a:lnTo>
                  <a:lnTo>
                    <a:pt x="1025527" y="0"/>
                  </a:lnTo>
                  <a:lnTo>
                    <a:pt x="1028353" y="0"/>
                  </a:lnTo>
                  <a:lnTo>
                    <a:pt x="1031194" y="0"/>
                  </a:lnTo>
                  <a:lnTo>
                    <a:pt x="1034021" y="0"/>
                  </a:lnTo>
                  <a:lnTo>
                    <a:pt x="1036862" y="0"/>
                  </a:lnTo>
                  <a:lnTo>
                    <a:pt x="1039688" y="0"/>
                  </a:lnTo>
                  <a:lnTo>
                    <a:pt x="1042515" y="0"/>
                  </a:lnTo>
                  <a:lnTo>
                    <a:pt x="1045355" y="0"/>
                  </a:lnTo>
                  <a:lnTo>
                    <a:pt x="1048182" y="0"/>
                  </a:lnTo>
                  <a:lnTo>
                    <a:pt x="1051023" y="0"/>
                  </a:lnTo>
                  <a:lnTo>
                    <a:pt x="1053849" y="0"/>
                  </a:lnTo>
                  <a:lnTo>
                    <a:pt x="1056690" y="0"/>
                  </a:lnTo>
                  <a:lnTo>
                    <a:pt x="1059517" y="0"/>
                  </a:lnTo>
                  <a:lnTo>
                    <a:pt x="1062358" y="0"/>
                  </a:lnTo>
                  <a:lnTo>
                    <a:pt x="1065184" y="0"/>
                  </a:lnTo>
                  <a:lnTo>
                    <a:pt x="1068011" y="0"/>
                  </a:lnTo>
                  <a:lnTo>
                    <a:pt x="1070851" y="0"/>
                  </a:lnTo>
                  <a:lnTo>
                    <a:pt x="1073678" y="0"/>
                  </a:lnTo>
                  <a:lnTo>
                    <a:pt x="1076519" y="0"/>
                  </a:lnTo>
                  <a:lnTo>
                    <a:pt x="1079345" y="0"/>
                  </a:lnTo>
                  <a:lnTo>
                    <a:pt x="1082186" y="0"/>
                  </a:lnTo>
                  <a:lnTo>
                    <a:pt x="1085013" y="0"/>
                  </a:lnTo>
                  <a:lnTo>
                    <a:pt x="1087854" y="0"/>
                  </a:lnTo>
                  <a:lnTo>
                    <a:pt x="1090680" y="0"/>
                  </a:lnTo>
                  <a:lnTo>
                    <a:pt x="1093521" y="0"/>
                  </a:lnTo>
                  <a:lnTo>
                    <a:pt x="1096347" y="0"/>
                  </a:lnTo>
                  <a:lnTo>
                    <a:pt x="1099174" y="0"/>
                  </a:lnTo>
                  <a:lnTo>
                    <a:pt x="1102015" y="0"/>
                  </a:lnTo>
                  <a:lnTo>
                    <a:pt x="1104841" y="0"/>
                  </a:lnTo>
                  <a:lnTo>
                    <a:pt x="1107682" y="0"/>
                  </a:lnTo>
                  <a:lnTo>
                    <a:pt x="1110509" y="0"/>
                  </a:lnTo>
                  <a:lnTo>
                    <a:pt x="1113350" y="0"/>
                  </a:lnTo>
                  <a:lnTo>
                    <a:pt x="1116176" y="0"/>
                  </a:lnTo>
                  <a:lnTo>
                    <a:pt x="1119017" y="0"/>
                  </a:lnTo>
                  <a:lnTo>
                    <a:pt x="1121844" y="0"/>
                  </a:lnTo>
                  <a:lnTo>
                    <a:pt x="1124670" y="0"/>
                  </a:lnTo>
                  <a:lnTo>
                    <a:pt x="1127511" y="0"/>
                  </a:lnTo>
                  <a:lnTo>
                    <a:pt x="1130337" y="0"/>
                  </a:lnTo>
                  <a:lnTo>
                    <a:pt x="1133178" y="0"/>
                  </a:lnTo>
                  <a:lnTo>
                    <a:pt x="1136005" y="0"/>
                  </a:lnTo>
                  <a:lnTo>
                    <a:pt x="1138846" y="0"/>
                  </a:lnTo>
                  <a:lnTo>
                    <a:pt x="1141672" y="0"/>
                  </a:lnTo>
                  <a:lnTo>
                    <a:pt x="1144513" y="0"/>
                  </a:lnTo>
                  <a:lnTo>
                    <a:pt x="1147340" y="0"/>
                  </a:lnTo>
                  <a:lnTo>
                    <a:pt x="1150166" y="0"/>
                  </a:lnTo>
                  <a:lnTo>
                    <a:pt x="1153007" y="0"/>
                  </a:lnTo>
                  <a:lnTo>
                    <a:pt x="1155833" y="0"/>
                  </a:lnTo>
                  <a:lnTo>
                    <a:pt x="1158674" y="0"/>
                  </a:lnTo>
                  <a:lnTo>
                    <a:pt x="1161501" y="0"/>
                  </a:lnTo>
                  <a:lnTo>
                    <a:pt x="1164342" y="0"/>
                  </a:lnTo>
                  <a:lnTo>
                    <a:pt x="1167168" y="0"/>
                  </a:lnTo>
                  <a:lnTo>
                    <a:pt x="1170009" y="0"/>
                  </a:lnTo>
                  <a:lnTo>
                    <a:pt x="1172836" y="0"/>
                  </a:lnTo>
                  <a:lnTo>
                    <a:pt x="1175677" y="0"/>
                  </a:lnTo>
                  <a:lnTo>
                    <a:pt x="1178503" y="0"/>
                  </a:lnTo>
                  <a:lnTo>
                    <a:pt x="1181329" y="0"/>
                  </a:lnTo>
                  <a:lnTo>
                    <a:pt x="1184170" y="0"/>
                  </a:lnTo>
                  <a:lnTo>
                    <a:pt x="1186997" y="0"/>
                  </a:lnTo>
                  <a:lnTo>
                    <a:pt x="1189838" y="0"/>
                  </a:lnTo>
                  <a:lnTo>
                    <a:pt x="1192664" y="0"/>
                  </a:lnTo>
                  <a:lnTo>
                    <a:pt x="1195505" y="0"/>
                  </a:lnTo>
                  <a:lnTo>
                    <a:pt x="1198332" y="0"/>
                  </a:lnTo>
                  <a:lnTo>
                    <a:pt x="1201173" y="0"/>
                  </a:lnTo>
                  <a:lnTo>
                    <a:pt x="1203999" y="0"/>
                  </a:lnTo>
                  <a:lnTo>
                    <a:pt x="1206825" y="0"/>
                  </a:lnTo>
                  <a:lnTo>
                    <a:pt x="1209666" y="0"/>
                  </a:lnTo>
                  <a:lnTo>
                    <a:pt x="1212493" y="0"/>
                  </a:lnTo>
                  <a:lnTo>
                    <a:pt x="1215334" y="0"/>
                  </a:lnTo>
                  <a:lnTo>
                    <a:pt x="1218160" y="0"/>
                  </a:lnTo>
                  <a:lnTo>
                    <a:pt x="1221001" y="0"/>
                  </a:lnTo>
                  <a:lnTo>
                    <a:pt x="1223828" y="0"/>
                  </a:lnTo>
                  <a:lnTo>
                    <a:pt x="1226669" y="0"/>
                  </a:lnTo>
                  <a:lnTo>
                    <a:pt x="1229495" y="0"/>
                  </a:lnTo>
                  <a:lnTo>
                    <a:pt x="1232321" y="0"/>
                  </a:lnTo>
                  <a:lnTo>
                    <a:pt x="1235162" y="0"/>
                  </a:lnTo>
                  <a:lnTo>
                    <a:pt x="1237989" y="0"/>
                  </a:lnTo>
                  <a:lnTo>
                    <a:pt x="1240830" y="0"/>
                  </a:lnTo>
                  <a:lnTo>
                    <a:pt x="1243656" y="0"/>
                  </a:lnTo>
                  <a:lnTo>
                    <a:pt x="1246497" y="0"/>
                  </a:lnTo>
                  <a:lnTo>
                    <a:pt x="1249324" y="0"/>
                  </a:lnTo>
                  <a:lnTo>
                    <a:pt x="1252165" y="0"/>
                  </a:lnTo>
                  <a:lnTo>
                    <a:pt x="1254991" y="0"/>
                  </a:lnTo>
                  <a:lnTo>
                    <a:pt x="1257817" y="0"/>
                  </a:lnTo>
                  <a:lnTo>
                    <a:pt x="1260658" y="0"/>
                  </a:lnTo>
                  <a:lnTo>
                    <a:pt x="1263485" y="0"/>
                  </a:lnTo>
                  <a:lnTo>
                    <a:pt x="1266326" y="0"/>
                  </a:lnTo>
                  <a:lnTo>
                    <a:pt x="1269152" y="0"/>
                  </a:lnTo>
                  <a:lnTo>
                    <a:pt x="1271993" y="0"/>
                  </a:lnTo>
                  <a:lnTo>
                    <a:pt x="1274820" y="0"/>
                  </a:lnTo>
                  <a:lnTo>
                    <a:pt x="1277661" y="0"/>
                  </a:lnTo>
                  <a:lnTo>
                    <a:pt x="1280487" y="0"/>
                  </a:lnTo>
                  <a:lnTo>
                    <a:pt x="1283328" y="0"/>
                  </a:lnTo>
                  <a:lnTo>
                    <a:pt x="1286154" y="0"/>
                  </a:lnTo>
                  <a:lnTo>
                    <a:pt x="1288981" y="0"/>
                  </a:lnTo>
                  <a:lnTo>
                    <a:pt x="1291822" y="0"/>
                  </a:lnTo>
                  <a:lnTo>
                    <a:pt x="1294648" y="0"/>
                  </a:lnTo>
                  <a:lnTo>
                    <a:pt x="1297489" y="0"/>
                  </a:lnTo>
                  <a:lnTo>
                    <a:pt x="1300316" y="0"/>
                  </a:lnTo>
                  <a:lnTo>
                    <a:pt x="1303157" y="0"/>
                  </a:lnTo>
                  <a:lnTo>
                    <a:pt x="1305983" y="0"/>
                  </a:lnTo>
                  <a:lnTo>
                    <a:pt x="1308824" y="0"/>
                  </a:lnTo>
                  <a:lnTo>
                    <a:pt x="1311650" y="0"/>
                  </a:lnTo>
                  <a:lnTo>
                    <a:pt x="1314477" y="0"/>
                  </a:lnTo>
                  <a:lnTo>
                    <a:pt x="1317318" y="0"/>
                  </a:lnTo>
                  <a:lnTo>
                    <a:pt x="1320144" y="0"/>
                  </a:lnTo>
                  <a:lnTo>
                    <a:pt x="1322985" y="0"/>
                  </a:lnTo>
                  <a:lnTo>
                    <a:pt x="1325812" y="0"/>
                  </a:lnTo>
                  <a:lnTo>
                    <a:pt x="1328653" y="0"/>
                  </a:lnTo>
                  <a:lnTo>
                    <a:pt x="1331479" y="0"/>
                  </a:lnTo>
                  <a:lnTo>
                    <a:pt x="1334320" y="0"/>
                  </a:lnTo>
                  <a:lnTo>
                    <a:pt x="1337146" y="0"/>
                  </a:lnTo>
                  <a:lnTo>
                    <a:pt x="1339973" y="0"/>
                  </a:lnTo>
                  <a:lnTo>
                    <a:pt x="1342814" y="0"/>
                  </a:lnTo>
                  <a:lnTo>
                    <a:pt x="1345640" y="0"/>
                  </a:lnTo>
                  <a:lnTo>
                    <a:pt x="1348481" y="0"/>
                  </a:lnTo>
                  <a:lnTo>
                    <a:pt x="1351308" y="0"/>
                  </a:lnTo>
                  <a:lnTo>
                    <a:pt x="1354149" y="0"/>
                  </a:lnTo>
                  <a:lnTo>
                    <a:pt x="1356975" y="0"/>
                  </a:lnTo>
                  <a:lnTo>
                    <a:pt x="1359816" y="0"/>
                  </a:lnTo>
                  <a:lnTo>
                    <a:pt x="1362642" y="0"/>
                  </a:lnTo>
                  <a:lnTo>
                    <a:pt x="1365483" y="0"/>
                  </a:lnTo>
                  <a:lnTo>
                    <a:pt x="1368310" y="0"/>
                  </a:lnTo>
                  <a:lnTo>
                    <a:pt x="1371136" y="0"/>
                  </a:lnTo>
                  <a:lnTo>
                    <a:pt x="1373977" y="0"/>
                  </a:lnTo>
                  <a:lnTo>
                    <a:pt x="1376804" y="0"/>
                  </a:lnTo>
                  <a:lnTo>
                    <a:pt x="1379645" y="0"/>
                  </a:lnTo>
                  <a:lnTo>
                    <a:pt x="1382471" y="0"/>
                  </a:lnTo>
                  <a:lnTo>
                    <a:pt x="1385312" y="0"/>
                  </a:lnTo>
                  <a:lnTo>
                    <a:pt x="1388138" y="0"/>
                  </a:lnTo>
                  <a:lnTo>
                    <a:pt x="1390979" y="0"/>
                  </a:lnTo>
                  <a:lnTo>
                    <a:pt x="1393806" y="0"/>
                  </a:lnTo>
                  <a:lnTo>
                    <a:pt x="1396632" y="0"/>
                  </a:lnTo>
                  <a:lnTo>
                    <a:pt x="1399473" y="0"/>
                  </a:lnTo>
                  <a:lnTo>
                    <a:pt x="1402300" y="0"/>
                  </a:lnTo>
                  <a:lnTo>
                    <a:pt x="1405141" y="0"/>
                  </a:lnTo>
                  <a:lnTo>
                    <a:pt x="1407967" y="0"/>
                  </a:lnTo>
                  <a:lnTo>
                    <a:pt x="1410808" y="0"/>
                  </a:lnTo>
                  <a:lnTo>
                    <a:pt x="1413634" y="0"/>
                  </a:lnTo>
                  <a:lnTo>
                    <a:pt x="1416475" y="0"/>
                  </a:lnTo>
                  <a:lnTo>
                    <a:pt x="1419302" y="0"/>
                  </a:lnTo>
                  <a:lnTo>
                    <a:pt x="1422128" y="0"/>
                  </a:lnTo>
                  <a:lnTo>
                    <a:pt x="1424969" y="0"/>
                  </a:lnTo>
                  <a:lnTo>
                    <a:pt x="1427796" y="0"/>
                  </a:lnTo>
                  <a:lnTo>
                    <a:pt x="1430637" y="0"/>
                  </a:lnTo>
                  <a:lnTo>
                    <a:pt x="1433463" y="0"/>
                  </a:lnTo>
                  <a:lnTo>
                    <a:pt x="1436304" y="0"/>
                  </a:lnTo>
                  <a:lnTo>
                    <a:pt x="1439131" y="0"/>
                  </a:lnTo>
                  <a:lnTo>
                    <a:pt x="1441971" y="0"/>
                  </a:lnTo>
                  <a:lnTo>
                    <a:pt x="1444798" y="0"/>
                  </a:lnTo>
                  <a:lnTo>
                    <a:pt x="1447624" y="0"/>
                  </a:lnTo>
                  <a:lnTo>
                    <a:pt x="1450465" y="0"/>
                  </a:lnTo>
                  <a:lnTo>
                    <a:pt x="1453292" y="0"/>
                  </a:lnTo>
                  <a:lnTo>
                    <a:pt x="1456133" y="0"/>
                  </a:lnTo>
                  <a:lnTo>
                    <a:pt x="1458959" y="0"/>
                  </a:lnTo>
                  <a:lnTo>
                    <a:pt x="1461800" y="0"/>
                  </a:lnTo>
                  <a:lnTo>
                    <a:pt x="1464627" y="0"/>
                  </a:lnTo>
                  <a:lnTo>
                    <a:pt x="1467467" y="0"/>
                  </a:lnTo>
                  <a:lnTo>
                    <a:pt x="1470294" y="0"/>
                  </a:lnTo>
                  <a:lnTo>
                    <a:pt x="1473135" y="0"/>
                  </a:lnTo>
                  <a:lnTo>
                    <a:pt x="1475961" y="0"/>
                  </a:lnTo>
                  <a:lnTo>
                    <a:pt x="1478788" y="0"/>
                  </a:lnTo>
                  <a:lnTo>
                    <a:pt x="1481629" y="0"/>
                  </a:lnTo>
                  <a:lnTo>
                    <a:pt x="1484455" y="0"/>
                  </a:lnTo>
                  <a:lnTo>
                    <a:pt x="1487296" y="0"/>
                  </a:lnTo>
                  <a:lnTo>
                    <a:pt x="1490123" y="0"/>
                  </a:lnTo>
                  <a:lnTo>
                    <a:pt x="1492963" y="0"/>
                  </a:lnTo>
                  <a:lnTo>
                    <a:pt x="1495790" y="0"/>
                  </a:lnTo>
                  <a:lnTo>
                    <a:pt x="1498631" y="0"/>
                  </a:lnTo>
                  <a:lnTo>
                    <a:pt x="1501457" y="0"/>
                  </a:lnTo>
                  <a:lnTo>
                    <a:pt x="1504284" y="0"/>
                  </a:lnTo>
                  <a:lnTo>
                    <a:pt x="1507125" y="0"/>
                  </a:lnTo>
                  <a:lnTo>
                    <a:pt x="1509951" y="0"/>
                  </a:lnTo>
                  <a:lnTo>
                    <a:pt x="1512792" y="0"/>
                  </a:lnTo>
                  <a:lnTo>
                    <a:pt x="1515619" y="0"/>
                  </a:lnTo>
                  <a:lnTo>
                    <a:pt x="1518459" y="0"/>
                  </a:lnTo>
                  <a:lnTo>
                    <a:pt x="1521286" y="0"/>
                  </a:lnTo>
                  <a:lnTo>
                    <a:pt x="1524127" y="0"/>
                  </a:lnTo>
                  <a:lnTo>
                    <a:pt x="1526953" y="0"/>
                  </a:lnTo>
                  <a:lnTo>
                    <a:pt x="1529780" y="0"/>
                  </a:lnTo>
                  <a:lnTo>
                    <a:pt x="1532621" y="0"/>
                  </a:lnTo>
                  <a:lnTo>
                    <a:pt x="1535447" y="0"/>
                  </a:lnTo>
                  <a:lnTo>
                    <a:pt x="1538288" y="0"/>
                  </a:lnTo>
                  <a:lnTo>
                    <a:pt x="1541115" y="0"/>
                  </a:lnTo>
                  <a:lnTo>
                    <a:pt x="1543955" y="0"/>
                  </a:lnTo>
                  <a:lnTo>
                    <a:pt x="1546782" y="0"/>
                  </a:lnTo>
                  <a:lnTo>
                    <a:pt x="1549623" y="0"/>
                  </a:lnTo>
                  <a:lnTo>
                    <a:pt x="1552449" y="0"/>
                  </a:lnTo>
                  <a:lnTo>
                    <a:pt x="1555290" y="0"/>
                  </a:lnTo>
                  <a:lnTo>
                    <a:pt x="1558117" y="0"/>
                  </a:lnTo>
                  <a:lnTo>
                    <a:pt x="1560943" y="0"/>
                  </a:lnTo>
                  <a:lnTo>
                    <a:pt x="1563784" y="0"/>
                  </a:lnTo>
                  <a:lnTo>
                    <a:pt x="1566611" y="0"/>
                  </a:lnTo>
                  <a:lnTo>
                    <a:pt x="1569451" y="0"/>
                  </a:lnTo>
                  <a:lnTo>
                    <a:pt x="1572278" y="0"/>
                  </a:lnTo>
                  <a:lnTo>
                    <a:pt x="1575119" y="0"/>
                  </a:lnTo>
                  <a:lnTo>
                    <a:pt x="1577945" y="0"/>
                  </a:lnTo>
                  <a:lnTo>
                    <a:pt x="1580786" y="0"/>
                  </a:lnTo>
                  <a:lnTo>
                    <a:pt x="1583613" y="0"/>
                  </a:lnTo>
                  <a:lnTo>
                    <a:pt x="1586439" y="0"/>
                  </a:lnTo>
                  <a:lnTo>
                    <a:pt x="1589280" y="0"/>
                  </a:lnTo>
                  <a:lnTo>
                    <a:pt x="1592107" y="0"/>
                  </a:lnTo>
                  <a:lnTo>
                    <a:pt x="1594947" y="0"/>
                  </a:lnTo>
                  <a:lnTo>
                    <a:pt x="1597774" y="0"/>
                  </a:lnTo>
                  <a:lnTo>
                    <a:pt x="1600615" y="0"/>
                  </a:lnTo>
                  <a:lnTo>
                    <a:pt x="1603441" y="0"/>
                  </a:lnTo>
                  <a:lnTo>
                    <a:pt x="1606282" y="0"/>
                  </a:lnTo>
                  <a:lnTo>
                    <a:pt x="1609109" y="0"/>
                  </a:lnTo>
                  <a:lnTo>
                    <a:pt x="1611935" y="0"/>
                  </a:lnTo>
                  <a:lnTo>
                    <a:pt x="1614776" y="0"/>
                  </a:lnTo>
                  <a:lnTo>
                    <a:pt x="1617603" y="0"/>
                  </a:lnTo>
                  <a:lnTo>
                    <a:pt x="1620444" y="0"/>
                  </a:lnTo>
                  <a:lnTo>
                    <a:pt x="1623270" y="0"/>
                  </a:lnTo>
                  <a:lnTo>
                    <a:pt x="1626111" y="0"/>
                  </a:lnTo>
                  <a:lnTo>
                    <a:pt x="1628937" y="0"/>
                  </a:lnTo>
                  <a:lnTo>
                    <a:pt x="1631778" y="0"/>
                  </a:lnTo>
                  <a:lnTo>
                    <a:pt x="1634605" y="0"/>
                  </a:lnTo>
                  <a:lnTo>
                    <a:pt x="1637431" y="0"/>
                  </a:lnTo>
                  <a:lnTo>
                    <a:pt x="1640272" y="0"/>
                  </a:lnTo>
                  <a:lnTo>
                    <a:pt x="1643099" y="0"/>
                  </a:lnTo>
                  <a:lnTo>
                    <a:pt x="1645940" y="0"/>
                  </a:lnTo>
                  <a:lnTo>
                    <a:pt x="1648766" y="0"/>
                  </a:lnTo>
                  <a:lnTo>
                    <a:pt x="1651607" y="0"/>
                  </a:lnTo>
                  <a:lnTo>
                    <a:pt x="1654433" y="0"/>
                  </a:lnTo>
                  <a:lnTo>
                    <a:pt x="1657274" y="0"/>
                  </a:lnTo>
                  <a:lnTo>
                    <a:pt x="1660101" y="0"/>
                  </a:lnTo>
                  <a:lnTo>
                    <a:pt x="1662942" y="0"/>
                  </a:lnTo>
                  <a:lnTo>
                    <a:pt x="1665768" y="0"/>
                  </a:lnTo>
                  <a:lnTo>
                    <a:pt x="1668595" y="0"/>
                  </a:lnTo>
                  <a:lnTo>
                    <a:pt x="1671436" y="0"/>
                  </a:lnTo>
                  <a:lnTo>
                    <a:pt x="1674262" y="0"/>
                  </a:lnTo>
                  <a:lnTo>
                    <a:pt x="1677103" y="0"/>
                  </a:lnTo>
                  <a:lnTo>
                    <a:pt x="1679929" y="0"/>
                  </a:lnTo>
                  <a:lnTo>
                    <a:pt x="1682770" y="0"/>
                  </a:lnTo>
                  <a:lnTo>
                    <a:pt x="1685597" y="0"/>
                  </a:lnTo>
                  <a:lnTo>
                    <a:pt x="1688438" y="0"/>
                  </a:lnTo>
                  <a:lnTo>
                    <a:pt x="1691264" y="0"/>
                  </a:lnTo>
                  <a:lnTo>
                    <a:pt x="1694091" y="0"/>
                  </a:lnTo>
                  <a:lnTo>
                    <a:pt x="1696932" y="0"/>
                  </a:lnTo>
                  <a:lnTo>
                    <a:pt x="1699758" y="0"/>
                  </a:lnTo>
                  <a:lnTo>
                    <a:pt x="1702599" y="0"/>
                  </a:lnTo>
                  <a:lnTo>
                    <a:pt x="1705425" y="0"/>
                  </a:lnTo>
                  <a:lnTo>
                    <a:pt x="1708266" y="0"/>
                  </a:lnTo>
                  <a:lnTo>
                    <a:pt x="1711093" y="0"/>
                  </a:lnTo>
                  <a:lnTo>
                    <a:pt x="1713934" y="0"/>
                  </a:lnTo>
                  <a:lnTo>
                    <a:pt x="1716760" y="0"/>
                  </a:lnTo>
                  <a:lnTo>
                    <a:pt x="1719587" y="0"/>
                  </a:lnTo>
                  <a:lnTo>
                    <a:pt x="1722428" y="0"/>
                  </a:lnTo>
                  <a:lnTo>
                    <a:pt x="1725254" y="0"/>
                  </a:lnTo>
                  <a:lnTo>
                    <a:pt x="1728095" y="0"/>
                  </a:lnTo>
                  <a:lnTo>
                    <a:pt x="1730921" y="0"/>
                  </a:lnTo>
                  <a:lnTo>
                    <a:pt x="1733762" y="0"/>
                  </a:lnTo>
                  <a:lnTo>
                    <a:pt x="1736589" y="0"/>
                  </a:lnTo>
                  <a:lnTo>
                    <a:pt x="1739430" y="0"/>
                  </a:lnTo>
                  <a:lnTo>
                    <a:pt x="1742256" y="0"/>
                  </a:lnTo>
                  <a:lnTo>
                    <a:pt x="1745097" y="0"/>
                  </a:lnTo>
                  <a:lnTo>
                    <a:pt x="1747924" y="0"/>
                  </a:lnTo>
                  <a:lnTo>
                    <a:pt x="1750750" y="0"/>
                  </a:lnTo>
                  <a:lnTo>
                    <a:pt x="1753591" y="0"/>
                  </a:lnTo>
                  <a:lnTo>
                    <a:pt x="1756417" y="0"/>
                  </a:lnTo>
                  <a:lnTo>
                    <a:pt x="1759258" y="0"/>
                  </a:lnTo>
                  <a:lnTo>
                    <a:pt x="1762085" y="0"/>
                  </a:lnTo>
                  <a:lnTo>
                    <a:pt x="1764926" y="0"/>
                  </a:lnTo>
                  <a:lnTo>
                    <a:pt x="1767752" y="0"/>
                  </a:lnTo>
                  <a:lnTo>
                    <a:pt x="1770593" y="0"/>
                  </a:lnTo>
                  <a:lnTo>
                    <a:pt x="1773420" y="0"/>
                  </a:lnTo>
                  <a:lnTo>
                    <a:pt x="1776246" y="0"/>
                  </a:lnTo>
                  <a:lnTo>
                    <a:pt x="1779087" y="0"/>
                  </a:lnTo>
                  <a:lnTo>
                    <a:pt x="1781914" y="0"/>
                  </a:lnTo>
                  <a:lnTo>
                    <a:pt x="1784754" y="0"/>
                  </a:lnTo>
                  <a:lnTo>
                    <a:pt x="1787581" y="0"/>
                  </a:lnTo>
                  <a:lnTo>
                    <a:pt x="1790422" y="0"/>
                  </a:lnTo>
                  <a:lnTo>
                    <a:pt x="1793248" y="0"/>
                  </a:lnTo>
                  <a:lnTo>
                    <a:pt x="1796089" y="0"/>
                  </a:lnTo>
                  <a:lnTo>
                    <a:pt x="1798916" y="0"/>
                  </a:lnTo>
                  <a:lnTo>
                    <a:pt x="1801742" y="0"/>
                  </a:lnTo>
                  <a:lnTo>
                    <a:pt x="1804583" y="0"/>
                  </a:lnTo>
                  <a:lnTo>
                    <a:pt x="1807410" y="0"/>
                  </a:lnTo>
                  <a:lnTo>
                    <a:pt x="1810250" y="0"/>
                  </a:lnTo>
                  <a:lnTo>
                    <a:pt x="1813077" y="0"/>
                  </a:lnTo>
                  <a:lnTo>
                    <a:pt x="1815918" y="0"/>
                  </a:lnTo>
                  <a:lnTo>
                    <a:pt x="1818744" y="0"/>
                  </a:lnTo>
                  <a:lnTo>
                    <a:pt x="1821585" y="0"/>
                  </a:lnTo>
                  <a:lnTo>
                    <a:pt x="1824412" y="0"/>
                  </a:lnTo>
                  <a:lnTo>
                    <a:pt x="1827238" y="0"/>
                  </a:lnTo>
                  <a:lnTo>
                    <a:pt x="1830079" y="0"/>
                  </a:lnTo>
                  <a:lnTo>
                    <a:pt x="1832906" y="0"/>
                  </a:lnTo>
                  <a:lnTo>
                    <a:pt x="1835746" y="0"/>
                  </a:lnTo>
                  <a:lnTo>
                    <a:pt x="1838573" y="0"/>
                  </a:lnTo>
                  <a:lnTo>
                    <a:pt x="1841414" y="0"/>
                  </a:lnTo>
                  <a:lnTo>
                    <a:pt x="1844240" y="0"/>
                  </a:lnTo>
                  <a:lnTo>
                    <a:pt x="1847081" y="0"/>
                  </a:lnTo>
                  <a:lnTo>
                    <a:pt x="1849908" y="0"/>
                  </a:lnTo>
                  <a:lnTo>
                    <a:pt x="1852749" y="0"/>
                  </a:lnTo>
                  <a:lnTo>
                    <a:pt x="1855575" y="0"/>
                  </a:lnTo>
                  <a:lnTo>
                    <a:pt x="1858402" y="0"/>
                  </a:lnTo>
                  <a:lnTo>
                    <a:pt x="1861242" y="0"/>
                  </a:lnTo>
                  <a:lnTo>
                    <a:pt x="1864069" y="0"/>
                  </a:lnTo>
                  <a:lnTo>
                    <a:pt x="1866910" y="0"/>
                  </a:lnTo>
                  <a:lnTo>
                    <a:pt x="1869736" y="0"/>
                  </a:lnTo>
                  <a:lnTo>
                    <a:pt x="1872577" y="0"/>
                  </a:lnTo>
                  <a:lnTo>
                    <a:pt x="1875404" y="0"/>
                  </a:lnTo>
                  <a:lnTo>
                    <a:pt x="1878245" y="0"/>
                  </a:lnTo>
                  <a:lnTo>
                    <a:pt x="1881071" y="0"/>
                  </a:lnTo>
                  <a:lnTo>
                    <a:pt x="1883898" y="0"/>
                  </a:lnTo>
                  <a:lnTo>
                    <a:pt x="1886738" y="0"/>
                  </a:lnTo>
                  <a:lnTo>
                    <a:pt x="1889565" y="0"/>
                  </a:lnTo>
                  <a:lnTo>
                    <a:pt x="1892406" y="0"/>
                  </a:lnTo>
                  <a:lnTo>
                    <a:pt x="1895232" y="0"/>
                  </a:lnTo>
                  <a:lnTo>
                    <a:pt x="1898073" y="0"/>
                  </a:lnTo>
                  <a:lnTo>
                    <a:pt x="1900900" y="0"/>
                  </a:lnTo>
                  <a:lnTo>
                    <a:pt x="1903741" y="0"/>
                  </a:lnTo>
                  <a:lnTo>
                    <a:pt x="1906567" y="0"/>
                  </a:lnTo>
                  <a:lnTo>
                    <a:pt x="1909394" y="0"/>
                  </a:lnTo>
                  <a:lnTo>
                    <a:pt x="1912234" y="0"/>
                  </a:lnTo>
                  <a:lnTo>
                    <a:pt x="1915061" y="0"/>
                  </a:lnTo>
                  <a:lnTo>
                    <a:pt x="1917902" y="0"/>
                  </a:lnTo>
                  <a:lnTo>
                    <a:pt x="1920728" y="0"/>
                  </a:lnTo>
                  <a:lnTo>
                    <a:pt x="1923569" y="0"/>
                  </a:lnTo>
                  <a:lnTo>
                    <a:pt x="1926396" y="0"/>
                  </a:lnTo>
                  <a:lnTo>
                    <a:pt x="1929237" y="0"/>
                  </a:lnTo>
                  <a:lnTo>
                    <a:pt x="1932063" y="0"/>
                  </a:lnTo>
                  <a:lnTo>
                    <a:pt x="1934904" y="0"/>
                  </a:lnTo>
                  <a:lnTo>
                    <a:pt x="1937730" y="0"/>
                  </a:lnTo>
                  <a:lnTo>
                    <a:pt x="1940557" y="0"/>
                  </a:lnTo>
                  <a:lnTo>
                    <a:pt x="1943398" y="0"/>
                  </a:lnTo>
                  <a:lnTo>
                    <a:pt x="1946224" y="0"/>
                  </a:lnTo>
                  <a:lnTo>
                    <a:pt x="1949065" y="0"/>
                  </a:lnTo>
                  <a:lnTo>
                    <a:pt x="1951892" y="0"/>
                  </a:lnTo>
                  <a:lnTo>
                    <a:pt x="1954733" y="0"/>
                  </a:lnTo>
                  <a:lnTo>
                    <a:pt x="1957559" y="0"/>
                  </a:lnTo>
                  <a:lnTo>
                    <a:pt x="1960400" y="0"/>
                  </a:lnTo>
                  <a:lnTo>
                    <a:pt x="1963227" y="0"/>
                  </a:lnTo>
                  <a:lnTo>
                    <a:pt x="1966053" y="0"/>
                  </a:lnTo>
                  <a:lnTo>
                    <a:pt x="1968894" y="0"/>
                  </a:lnTo>
                  <a:lnTo>
                    <a:pt x="1971720" y="0"/>
                  </a:lnTo>
                  <a:lnTo>
                    <a:pt x="1974561" y="0"/>
                  </a:lnTo>
                  <a:lnTo>
                    <a:pt x="1977388" y="0"/>
                  </a:lnTo>
                  <a:lnTo>
                    <a:pt x="1980229" y="0"/>
                  </a:lnTo>
                  <a:lnTo>
                    <a:pt x="1983055" y="0"/>
                  </a:lnTo>
                  <a:lnTo>
                    <a:pt x="1985896" y="0"/>
                  </a:lnTo>
                  <a:lnTo>
                    <a:pt x="1988723" y="0"/>
                  </a:lnTo>
                  <a:lnTo>
                    <a:pt x="1991549" y="0"/>
                  </a:lnTo>
                  <a:lnTo>
                    <a:pt x="1994390" y="0"/>
                  </a:lnTo>
                  <a:lnTo>
                    <a:pt x="1997216" y="0"/>
                  </a:lnTo>
                  <a:lnTo>
                    <a:pt x="2000057" y="0"/>
                  </a:lnTo>
                  <a:lnTo>
                    <a:pt x="2002884" y="0"/>
                  </a:lnTo>
                  <a:lnTo>
                    <a:pt x="2005725" y="0"/>
                  </a:lnTo>
                  <a:lnTo>
                    <a:pt x="2008551" y="0"/>
                  </a:lnTo>
                  <a:lnTo>
                    <a:pt x="2011392" y="0"/>
                  </a:lnTo>
                  <a:lnTo>
                    <a:pt x="2014219" y="0"/>
                  </a:lnTo>
                  <a:lnTo>
                    <a:pt x="2017045" y="0"/>
                  </a:lnTo>
                  <a:lnTo>
                    <a:pt x="2019886" y="0"/>
                  </a:lnTo>
                  <a:lnTo>
                    <a:pt x="2022712" y="0"/>
                  </a:lnTo>
                  <a:lnTo>
                    <a:pt x="2025553" y="0"/>
                  </a:lnTo>
                  <a:lnTo>
                    <a:pt x="2028380" y="0"/>
                  </a:lnTo>
                  <a:lnTo>
                    <a:pt x="2031221" y="0"/>
                  </a:lnTo>
                  <a:lnTo>
                    <a:pt x="2034047" y="0"/>
                  </a:lnTo>
                  <a:lnTo>
                    <a:pt x="2036888" y="0"/>
                  </a:lnTo>
                  <a:lnTo>
                    <a:pt x="2039715" y="0"/>
                  </a:lnTo>
                  <a:lnTo>
                    <a:pt x="2042556" y="0"/>
                  </a:lnTo>
                  <a:lnTo>
                    <a:pt x="2045382" y="0"/>
                  </a:lnTo>
                  <a:lnTo>
                    <a:pt x="2048208" y="0"/>
                  </a:lnTo>
                  <a:lnTo>
                    <a:pt x="2051049" y="0"/>
                  </a:lnTo>
                  <a:lnTo>
                    <a:pt x="2053876" y="0"/>
                  </a:lnTo>
                  <a:lnTo>
                    <a:pt x="2056717" y="0"/>
                  </a:lnTo>
                  <a:lnTo>
                    <a:pt x="2059543" y="0"/>
                  </a:lnTo>
                  <a:lnTo>
                    <a:pt x="2062384" y="0"/>
                  </a:lnTo>
                  <a:lnTo>
                    <a:pt x="2065211" y="0"/>
                  </a:lnTo>
                  <a:lnTo>
                    <a:pt x="2068052" y="0"/>
                  </a:lnTo>
                  <a:lnTo>
                    <a:pt x="2070878" y="0"/>
                  </a:lnTo>
                  <a:lnTo>
                    <a:pt x="2073704" y="0"/>
                  </a:lnTo>
                  <a:lnTo>
                    <a:pt x="2076545" y="0"/>
                  </a:lnTo>
                  <a:lnTo>
                    <a:pt x="2079372" y="0"/>
                  </a:lnTo>
                  <a:lnTo>
                    <a:pt x="2082213" y="0"/>
                  </a:lnTo>
                  <a:lnTo>
                    <a:pt x="2085039" y="0"/>
                  </a:lnTo>
                  <a:lnTo>
                    <a:pt x="2087880" y="0"/>
                  </a:lnTo>
                  <a:lnTo>
                    <a:pt x="2090707" y="0"/>
                  </a:lnTo>
                  <a:lnTo>
                    <a:pt x="2093548" y="0"/>
                  </a:lnTo>
                  <a:lnTo>
                    <a:pt x="2096374" y="0"/>
                  </a:lnTo>
                  <a:lnTo>
                    <a:pt x="2099201" y="0"/>
                  </a:lnTo>
                  <a:lnTo>
                    <a:pt x="2102041" y="0"/>
                  </a:lnTo>
                  <a:lnTo>
                    <a:pt x="2104868" y="0"/>
                  </a:lnTo>
                  <a:lnTo>
                    <a:pt x="2107709" y="0"/>
                  </a:lnTo>
                  <a:lnTo>
                    <a:pt x="2110535" y="0"/>
                  </a:lnTo>
                  <a:lnTo>
                    <a:pt x="2113376" y="0"/>
                  </a:lnTo>
                  <a:lnTo>
                    <a:pt x="2116203" y="0"/>
                  </a:lnTo>
                  <a:lnTo>
                    <a:pt x="2119044" y="0"/>
                  </a:lnTo>
                  <a:lnTo>
                    <a:pt x="2121870" y="0"/>
                  </a:lnTo>
                  <a:lnTo>
                    <a:pt x="2124711" y="0"/>
                  </a:lnTo>
                  <a:lnTo>
                    <a:pt x="2127537" y="0"/>
                  </a:lnTo>
                  <a:lnTo>
                    <a:pt x="2130364" y="0"/>
                  </a:lnTo>
                  <a:lnTo>
                    <a:pt x="2133205" y="0"/>
                  </a:lnTo>
                  <a:lnTo>
                    <a:pt x="2136031" y="0"/>
                  </a:lnTo>
                  <a:lnTo>
                    <a:pt x="2138872" y="0"/>
                  </a:lnTo>
                  <a:lnTo>
                    <a:pt x="2141699" y="0"/>
                  </a:lnTo>
                  <a:lnTo>
                    <a:pt x="2144540" y="0"/>
                  </a:lnTo>
                  <a:lnTo>
                    <a:pt x="2147366" y="0"/>
                  </a:lnTo>
                  <a:lnTo>
                    <a:pt x="2150207" y="0"/>
                  </a:lnTo>
                  <a:lnTo>
                    <a:pt x="2153033" y="0"/>
                  </a:lnTo>
                  <a:lnTo>
                    <a:pt x="2155860" y="0"/>
                  </a:lnTo>
                  <a:lnTo>
                    <a:pt x="2158701" y="0"/>
                  </a:lnTo>
                  <a:lnTo>
                    <a:pt x="2161527" y="0"/>
                  </a:lnTo>
                  <a:lnTo>
                    <a:pt x="2164368" y="0"/>
                  </a:lnTo>
                  <a:lnTo>
                    <a:pt x="2167195" y="0"/>
                  </a:lnTo>
                  <a:lnTo>
                    <a:pt x="2170036" y="0"/>
                  </a:lnTo>
                  <a:lnTo>
                    <a:pt x="2172862" y="0"/>
                  </a:lnTo>
                  <a:lnTo>
                    <a:pt x="2175703" y="0"/>
                  </a:lnTo>
                  <a:lnTo>
                    <a:pt x="2178530" y="0"/>
                  </a:lnTo>
                  <a:lnTo>
                    <a:pt x="2181356" y="0"/>
                  </a:lnTo>
                  <a:lnTo>
                    <a:pt x="2184197" y="0"/>
                  </a:lnTo>
                  <a:lnTo>
                    <a:pt x="2187023" y="0"/>
                  </a:lnTo>
                  <a:lnTo>
                    <a:pt x="2189864" y="0"/>
                  </a:lnTo>
                  <a:lnTo>
                    <a:pt x="2192691" y="0"/>
                  </a:lnTo>
                  <a:lnTo>
                    <a:pt x="2195532" y="0"/>
                  </a:lnTo>
                  <a:lnTo>
                    <a:pt x="2198358" y="0"/>
                  </a:lnTo>
                  <a:lnTo>
                    <a:pt x="2201199" y="0"/>
                  </a:lnTo>
                  <a:lnTo>
                    <a:pt x="2204026" y="0"/>
                  </a:lnTo>
                  <a:lnTo>
                    <a:pt x="2206852" y="0"/>
                  </a:lnTo>
                  <a:lnTo>
                    <a:pt x="2209693" y="0"/>
                  </a:lnTo>
                  <a:lnTo>
                    <a:pt x="2212519" y="0"/>
                  </a:lnTo>
                  <a:lnTo>
                    <a:pt x="2215360" y="0"/>
                  </a:lnTo>
                  <a:lnTo>
                    <a:pt x="2218187" y="0"/>
                  </a:lnTo>
                  <a:lnTo>
                    <a:pt x="2221028" y="0"/>
                  </a:lnTo>
                  <a:lnTo>
                    <a:pt x="2223854" y="0"/>
                  </a:lnTo>
                  <a:lnTo>
                    <a:pt x="2226695" y="0"/>
                  </a:lnTo>
                  <a:lnTo>
                    <a:pt x="2229522" y="0"/>
                  </a:lnTo>
                  <a:lnTo>
                    <a:pt x="2232362" y="0"/>
                  </a:lnTo>
                  <a:lnTo>
                    <a:pt x="2235189" y="0"/>
                  </a:lnTo>
                  <a:lnTo>
                    <a:pt x="2238015" y="0"/>
                  </a:lnTo>
                  <a:lnTo>
                    <a:pt x="2240856" y="0"/>
                  </a:lnTo>
                  <a:lnTo>
                    <a:pt x="2243683" y="0"/>
                  </a:lnTo>
                  <a:lnTo>
                    <a:pt x="2246524" y="0"/>
                  </a:lnTo>
                  <a:lnTo>
                    <a:pt x="2249350" y="0"/>
                  </a:lnTo>
                  <a:lnTo>
                    <a:pt x="2252191" y="0"/>
                  </a:lnTo>
                  <a:lnTo>
                    <a:pt x="2255018" y="0"/>
                  </a:lnTo>
                  <a:lnTo>
                    <a:pt x="2257858" y="0"/>
                  </a:lnTo>
                  <a:lnTo>
                    <a:pt x="2260685" y="0"/>
                  </a:lnTo>
                  <a:lnTo>
                    <a:pt x="2263511" y="0"/>
                  </a:lnTo>
                  <a:lnTo>
                    <a:pt x="2266352" y="0"/>
                  </a:lnTo>
                  <a:lnTo>
                    <a:pt x="2269179" y="0"/>
                  </a:lnTo>
                  <a:lnTo>
                    <a:pt x="2272020" y="0"/>
                  </a:lnTo>
                  <a:lnTo>
                    <a:pt x="2274846" y="0"/>
                  </a:lnTo>
                  <a:lnTo>
                    <a:pt x="2277687" y="0"/>
                  </a:lnTo>
                  <a:lnTo>
                    <a:pt x="2280514" y="0"/>
                  </a:lnTo>
                  <a:lnTo>
                    <a:pt x="2283354" y="0"/>
                  </a:lnTo>
                  <a:lnTo>
                    <a:pt x="2286181" y="0"/>
                  </a:lnTo>
                  <a:lnTo>
                    <a:pt x="2289007" y="0"/>
                  </a:lnTo>
                  <a:lnTo>
                    <a:pt x="2291848" y="0"/>
                  </a:lnTo>
                  <a:lnTo>
                    <a:pt x="2294675" y="0"/>
                  </a:lnTo>
                  <a:lnTo>
                    <a:pt x="2297516" y="0"/>
                  </a:lnTo>
                  <a:lnTo>
                    <a:pt x="2300342" y="0"/>
                  </a:lnTo>
                  <a:lnTo>
                    <a:pt x="2303183" y="0"/>
                  </a:lnTo>
                  <a:lnTo>
                    <a:pt x="2306010" y="0"/>
                  </a:lnTo>
                  <a:lnTo>
                    <a:pt x="2308850" y="0"/>
                  </a:lnTo>
                  <a:lnTo>
                    <a:pt x="2311677" y="0"/>
                  </a:lnTo>
                  <a:lnTo>
                    <a:pt x="2314503" y="0"/>
                  </a:lnTo>
                  <a:lnTo>
                    <a:pt x="2317344" y="0"/>
                  </a:lnTo>
                  <a:lnTo>
                    <a:pt x="2320171" y="0"/>
                  </a:lnTo>
                  <a:lnTo>
                    <a:pt x="2323012" y="0"/>
                  </a:lnTo>
                  <a:lnTo>
                    <a:pt x="2325838" y="0"/>
                  </a:lnTo>
                  <a:lnTo>
                    <a:pt x="2328679" y="0"/>
                  </a:lnTo>
                  <a:lnTo>
                    <a:pt x="2331506" y="0"/>
                  </a:lnTo>
                  <a:lnTo>
                    <a:pt x="2334346" y="0"/>
                  </a:lnTo>
                  <a:lnTo>
                    <a:pt x="2337173" y="0"/>
                  </a:lnTo>
                  <a:lnTo>
                    <a:pt x="2340014" y="0"/>
                  </a:lnTo>
                  <a:lnTo>
                    <a:pt x="2342840" y="0"/>
                  </a:lnTo>
                  <a:lnTo>
                    <a:pt x="2345667" y="0"/>
                  </a:lnTo>
                  <a:lnTo>
                    <a:pt x="2348508" y="0"/>
                  </a:lnTo>
                  <a:lnTo>
                    <a:pt x="2351334" y="0"/>
                  </a:lnTo>
                  <a:lnTo>
                    <a:pt x="2354175" y="0"/>
                  </a:lnTo>
                  <a:lnTo>
                    <a:pt x="2357002" y="0"/>
                  </a:lnTo>
                  <a:lnTo>
                    <a:pt x="2359843" y="0"/>
                  </a:lnTo>
                  <a:lnTo>
                    <a:pt x="2362669" y="0"/>
                  </a:lnTo>
                  <a:lnTo>
                    <a:pt x="2365510" y="0"/>
                  </a:lnTo>
                  <a:lnTo>
                    <a:pt x="2368336" y="0"/>
                  </a:lnTo>
                  <a:lnTo>
                    <a:pt x="2371163" y="0"/>
                  </a:lnTo>
                  <a:lnTo>
                    <a:pt x="2374004" y="0"/>
                  </a:lnTo>
                  <a:lnTo>
                    <a:pt x="2376830" y="0"/>
                  </a:lnTo>
                  <a:lnTo>
                    <a:pt x="2379671" y="0"/>
                  </a:lnTo>
                  <a:lnTo>
                    <a:pt x="2382498" y="0"/>
                  </a:lnTo>
                  <a:lnTo>
                    <a:pt x="2385339" y="0"/>
                  </a:lnTo>
                  <a:lnTo>
                    <a:pt x="2388165" y="0"/>
                  </a:lnTo>
                  <a:lnTo>
                    <a:pt x="2391006" y="0"/>
                  </a:lnTo>
                  <a:lnTo>
                    <a:pt x="2393832" y="0"/>
                  </a:lnTo>
                  <a:lnTo>
                    <a:pt x="2396659" y="0"/>
                  </a:lnTo>
                  <a:lnTo>
                    <a:pt x="2399500" y="0"/>
                  </a:lnTo>
                  <a:lnTo>
                    <a:pt x="2402326" y="0"/>
                  </a:lnTo>
                  <a:lnTo>
                    <a:pt x="2405167" y="0"/>
                  </a:lnTo>
                  <a:lnTo>
                    <a:pt x="2407994" y="0"/>
                  </a:lnTo>
                  <a:lnTo>
                    <a:pt x="2410835" y="0"/>
                  </a:lnTo>
                  <a:lnTo>
                    <a:pt x="2413661" y="0"/>
                  </a:lnTo>
                  <a:lnTo>
                    <a:pt x="2416502" y="0"/>
                  </a:lnTo>
                  <a:lnTo>
                    <a:pt x="2419328" y="0"/>
                  </a:lnTo>
                  <a:lnTo>
                    <a:pt x="2422169" y="0"/>
                  </a:lnTo>
                  <a:lnTo>
                    <a:pt x="2424996" y="0"/>
                  </a:lnTo>
                  <a:lnTo>
                    <a:pt x="2427822" y="0"/>
                  </a:lnTo>
                  <a:lnTo>
                    <a:pt x="2430663" y="0"/>
                  </a:lnTo>
                  <a:lnTo>
                    <a:pt x="2433490" y="0"/>
                  </a:lnTo>
                  <a:lnTo>
                    <a:pt x="2436331" y="0"/>
                  </a:lnTo>
                  <a:lnTo>
                    <a:pt x="2439157" y="0"/>
                  </a:lnTo>
                  <a:lnTo>
                    <a:pt x="2441998" y="0"/>
                  </a:lnTo>
                  <a:lnTo>
                    <a:pt x="2444824" y="0"/>
                  </a:lnTo>
                  <a:lnTo>
                    <a:pt x="2447665" y="0"/>
                  </a:lnTo>
                  <a:lnTo>
                    <a:pt x="2450492" y="0"/>
                  </a:lnTo>
                  <a:lnTo>
                    <a:pt x="2453318" y="0"/>
                  </a:lnTo>
                  <a:lnTo>
                    <a:pt x="2456159" y="0"/>
                  </a:lnTo>
                  <a:lnTo>
                    <a:pt x="2458986" y="0"/>
                  </a:lnTo>
                  <a:lnTo>
                    <a:pt x="2461827" y="0"/>
                  </a:lnTo>
                  <a:lnTo>
                    <a:pt x="2464653" y="0"/>
                  </a:lnTo>
                  <a:lnTo>
                    <a:pt x="2467494" y="0"/>
                  </a:lnTo>
                  <a:lnTo>
                    <a:pt x="2470320" y="0"/>
                  </a:lnTo>
                  <a:lnTo>
                    <a:pt x="2473161" y="0"/>
                  </a:lnTo>
                  <a:lnTo>
                    <a:pt x="2475988" y="0"/>
                  </a:lnTo>
                  <a:lnTo>
                    <a:pt x="2478814" y="0"/>
                  </a:lnTo>
                  <a:lnTo>
                    <a:pt x="2481655" y="0"/>
                  </a:lnTo>
                  <a:lnTo>
                    <a:pt x="2484482" y="0"/>
                  </a:lnTo>
                  <a:lnTo>
                    <a:pt x="2487323" y="0"/>
                  </a:lnTo>
                  <a:lnTo>
                    <a:pt x="2490149" y="0"/>
                  </a:lnTo>
                  <a:lnTo>
                    <a:pt x="2492990" y="0"/>
                  </a:lnTo>
                  <a:lnTo>
                    <a:pt x="2495816" y="0"/>
                  </a:lnTo>
                  <a:lnTo>
                    <a:pt x="2498657" y="0"/>
                  </a:lnTo>
                  <a:lnTo>
                    <a:pt x="2501484" y="0"/>
                  </a:lnTo>
                  <a:lnTo>
                    <a:pt x="2504310" y="0"/>
                  </a:lnTo>
                  <a:lnTo>
                    <a:pt x="2507151" y="0"/>
                  </a:lnTo>
                  <a:lnTo>
                    <a:pt x="2509978" y="0"/>
                  </a:lnTo>
                  <a:lnTo>
                    <a:pt x="2512819" y="0"/>
                  </a:lnTo>
                  <a:lnTo>
                    <a:pt x="2515645" y="0"/>
                  </a:lnTo>
                  <a:lnTo>
                    <a:pt x="2518486" y="0"/>
                  </a:lnTo>
                  <a:lnTo>
                    <a:pt x="2521313" y="0"/>
                  </a:lnTo>
                  <a:lnTo>
                    <a:pt x="2524153" y="0"/>
                  </a:lnTo>
                  <a:lnTo>
                    <a:pt x="2526980" y="0"/>
                  </a:lnTo>
                  <a:lnTo>
                    <a:pt x="2529821" y="0"/>
                  </a:lnTo>
                  <a:lnTo>
                    <a:pt x="2532647" y="0"/>
                  </a:lnTo>
                  <a:lnTo>
                    <a:pt x="2535474" y="0"/>
                  </a:lnTo>
                  <a:lnTo>
                    <a:pt x="2538315" y="0"/>
                  </a:lnTo>
                  <a:lnTo>
                    <a:pt x="2541141" y="0"/>
                  </a:lnTo>
                  <a:lnTo>
                    <a:pt x="2543982" y="0"/>
                  </a:lnTo>
                  <a:lnTo>
                    <a:pt x="2546809" y="0"/>
                  </a:lnTo>
                  <a:lnTo>
                    <a:pt x="2549649" y="0"/>
                  </a:lnTo>
                  <a:lnTo>
                    <a:pt x="2552476" y="0"/>
                  </a:lnTo>
                  <a:lnTo>
                    <a:pt x="2555317" y="0"/>
                  </a:lnTo>
                  <a:lnTo>
                    <a:pt x="2558143" y="0"/>
                  </a:lnTo>
                  <a:lnTo>
                    <a:pt x="2560970" y="0"/>
                  </a:lnTo>
                  <a:lnTo>
                    <a:pt x="2563811" y="0"/>
                  </a:lnTo>
                  <a:lnTo>
                    <a:pt x="2566637" y="0"/>
                  </a:lnTo>
                  <a:lnTo>
                    <a:pt x="2569478" y="0"/>
                  </a:lnTo>
                  <a:lnTo>
                    <a:pt x="2572305" y="0"/>
                  </a:lnTo>
                  <a:lnTo>
                    <a:pt x="2575145" y="0"/>
                  </a:lnTo>
                  <a:lnTo>
                    <a:pt x="2577972" y="0"/>
                  </a:lnTo>
                  <a:lnTo>
                    <a:pt x="2580813" y="0"/>
                  </a:lnTo>
                  <a:lnTo>
                    <a:pt x="2583639" y="0"/>
                  </a:lnTo>
                  <a:lnTo>
                    <a:pt x="2586466" y="0"/>
                  </a:lnTo>
                  <a:lnTo>
                    <a:pt x="2589307" y="0"/>
                  </a:lnTo>
                  <a:lnTo>
                    <a:pt x="2592133" y="0"/>
                  </a:lnTo>
                  <a:lnTo>
                    <a:pt x="2594974" y="0"/>
                  </a:lnTo>
                  <a:lnTo>
                    <a:pt x="2597801" y="0"/>
                  </a:lnTo>
                  <a:lnTo>
                    <a:pt x="2600641" y="0"/>
                  </a:lnTo>
                  <a:lnTo>
                    <a:pt x="2603468" y="0"/>
                  </a:lnTo>
                  <a:lnTo>
                    <a:pt x="2606309" y="0"/>
                  </a:lnTo>
                  <a:lnTo>
                    <a:pt x="2609135" y="0"/>
                  </a:lnTo>
                  <a:lnTo>
                    <a:pt x="2611976" y="0"/>
                  </a:lnTo>
                  <a:lnTo>
                    <a:pt x="2614803" y="0"/>
                  </a:lnTo>
                  <a:lnTo>
                    <a:pt x="2617629" y="0"/>
                  </a:lnTo>
                  <a:lnTo>
                    <a:pt x="2620470" y="0"/>
                  </a:lnTo>
                  <a:lnTo>
                    <a:pt x="2623297" y="0"/>
                  </a:lnTo>
                  <a:lnTo>
                    <a:pt x="2626137" y="0"/>
                  </a:lnTo>
                  <a:lnTo>
                    <a:pt x="2628964" y="0"/>
                  </a:lnTo>
                  <a:lnTo>
                    <a:pt x="2631805" y="0"/>
                  </a:lnTo>
                  <a:lnTo>
                    <a:pt x="2634631" y="0"/>
                  </a:lnTo>
                  <a:lnTo>
                    <a:pt x="2637472" y="0"/>
                  </a:lnTo>
                  <a:lnTo>
                    <a:pt x="2640299" y="0"/>
                  </a:lnTo>
                  <a:lnTo>
                    <a:pt x="2643125" y="0"/>
                  </a:lnTo>
                  <a:lnTo>
                    <a:pt x="2645966" y="0"/>
                  </a:lnTo>
                  <a:lnTo>
                    <a:pt x="2648793" y="0"/>
                  </a:lnTo>
                  <a:lnTo>
                    <a:pt x="2651633" y="0"/>
                  </a:lnTo>
                  <a:lnTo>
                    <a:pt x="2654460" y="0"/>
                  </a:lnTo>
                  <a:lnTo>
                    <a:pt x="2657301" y="0"/>
                  </a:lnTo>
                  <a:lnTo>
                    <a:pt x="2660127" y="0"/>
                  </a:lnTo>
                  <a:lnTo>
                    <a:pt x="2662968" y="0"/>
                  </a:lnTo>
                  <a:lnTo>
                    <a:pt x="2665795" y="0"/>
                  </a:lnTo>
                  <a:lnTo>
                    <a:pt x="2668621" y="0"/>
                  </a:lnTo>
                  <a:lnTo>
                    <a:pt x="2671462" y="0"/>
                  </a:lnTo>
                  <a:lnTo>
                    <a:pt x="2674289" y="0"/>
                  </a:lnTo>
                  <a:lnTo>
                    <a:pt x="2677130" y="0"/>
                  </a:lnTo>
                  <a:lnTo>
                    <a:pt x="2679956" y="0"/>
                  </a:lnTo>
                  <a:lnTo>
                    <a:pt x="2682797" y="0"/>
                  </a:lnTo>
                  <a:lnTo>
                    <a:pt x="2685623" y="0"/>
                  </a:lnTo>
                  <a:lnTo>
                    <a:pt x="2688464" y="0"/>
                  </a:lnTo>
                  <a:lnTo>
                    <a:pt x="2691291" y="0"/>
                  </a:lnTo>
                  <a:lnTo>
                    <a:pt x="2694117" y="0"/>
                  </a:lnTo>
                  <a:lnTo>
                    <a:pt x="2696958" y="0"/>
                  </a:lnTo>
                  <a:lnTo>
                    <a:pt x="2699785" y="0"/>
                  </a:lnTo>
                  <a:lnTo>
                    <a:pt x="2702626" y="0"/>
                  </a:lnTo>
                  <a:lnTo>
                    <a:pt x="2705452" y="0"/>
                  </a:lnTo>
                  <a:lnTo>
                    <a:pt x="2708293" y="0"/>
                  </a:lnTo>
                  <a:lnTo>
                    <a:pt x="2711119" y="0"/>
                  </a:lnTo>
                  <a:lnTo>
                    <a:pt x="2713960" y="0"/>
                  </a:lnTo>
                  <a:lnTo>
                    <a:pt x="2716787" y="0"/>
                  </a:lnTo>
                  <a:lnTo>
                    <a:pt x="2719628" y="0"/>
                  </a:lnTo>
                  <a:lnTo>
                    <a:pt x="2722454" y="0"/>
                  </a:lnTo>
                  <a:lnTo>
                    <a:pt x="2725281" y="0"/>
                  </a:lnTo>
                  <a:lnTo>
                    <a:pt x="2728122" y="0"/>
                  </a:lnTo>
                  <a:lnTo>
                    <a:pt x="2730948" y="0"/>
                  </a:lnTo>
                  <a:lnTo>
                    <a:pt x="2733789" y="0"/>
                  </a:lnTo>
                  <a:lnTo>
                    <a:pt x="2736615" y="0"/>
                  </a:lnTo>
                  <a:lnTo>
                    <a:pt x="2739456" y="0"/>
                  </a:lnTo>
                  <a:lnTo>
                    <a:pt x="2742283" y="0"/>
                  </a:lnTo>
                  <a:lnTo>
                    <a:pt x="2745124" y="0"/>
                  </a:lnTo>
                  <a:lnTo>
                    <a:pt x="2747950" y="0"/>
                  </a:lnTo>
                  <a:lnTo>
                    <a:pt x="2750777" y="0"/>
                  </a:lnTo>
                  <a:lnTo>
                    <a:pt x="2753618" y="0"/>
                  </a:lnTo>
                  <a:lnTo>
                    <a:pt x="2756444" y="0"/>
                  </a:lnTo>
                  <a:lnTo>
                    <a:pt x="2759285" y="0"/>
                  </a:lnTo>
                  <a:lnTo>
                    <a:pt x="2762111" y="0"/>
                  </a:lnTo>
                  <a:lnTo>
                    <a:pt x="2764952" y="0"/>
                  </a:lnTo>
                  <a:lnTo>
                    <a:pt x="2767779" y="0"/>
                  </a:lnTo>
                  <a:lnTo>
                    <a:pt x="2770620" y="0"/>
                  </a:lnTo>
                  <a:lnTo>
                    <a:pt x="2773446" y="0"/>
                  </a:lnTo>
                  <a:lnTo>
                    <a:pt x="2776273" y="0"/>
                  </a:lnTo>
                  <a:lnTo>
                    <a:pt x="2779114" y="0"/>
                  </a:lnTo>
                  <a:lnTo>
                    <a:pt x="2781940" y="0"/>
                  </a:lnTo>
                  <a:lnTo>
                    <a:pt x="2784781" y="0"/>
                  </a:lnTo>
                  <a:lnTo>
                    <a:pt x="2787607" y="0"/>
                  </a:lnTo>
                  <a:lnTo>
                    <a:pt x="2790448" y="0"/>
                  </a:lnTo>
                  <a:lnTo>
                    <a:pt x="2793275" y="0"/>
                  </a:lnTo>
                  <a:lnTo>
                    <a:pt x="2796116" y="0"/>
                  </a:lnTo>
                  <a:lnTo>
                    <a:pt x="2798942" y="0"/>
                  </a:lnTo>
                  <a:lnTo>
                    <a:pt x="2801783" y="0"/>
                  </a:lnTo>
                  <a:lnTo>
                    <a:pt x="2804610" y="0"/>
                  </a:lnTo>
                  <a:lnTo>
                    <a:pt x="2807436" y="0"/>
                  </a:lnTo>
                  <a:lnTo>
                    <a:pt x="2810277" y="0"/>
                  </a:lnTo>
                  <a:lnTo>
                    <a:pt x="2813103" y="0"/>
                  </a:lnTo>
                  <a:lnTo>
                    <a:pt x="2815944" y="0"/>
                  </a:lnTo>
                  <a:lnTo>
                    <a:pt x="2818771" y="0"/>
                  </a:lnTo>
                  <a:lnTo>
                    <a:pt x="2821612" y="0"/>
                  </a:lnTo>
                  <a:lnTo>
                    <a:pt x="2824438" y="0"/>
                  </a:lnTo>
                  <a:lnTo>
                    <a:pt x="2827279" y="0"/>
                  </a:lnTo>
                  <a:lnTo>
                    <a:pt x="2830106" y="0"/>
                  </a:lnTo>
                </a:path>
              </a:pathLst>
            </a:custGeom>
            <a:noFill/>
            <a:ln w="5826" cap="rnd">
              <a:solidFill>
                <a:srgbClr val="0000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5FB481BC-620F-D2A6-96DC-C0CC8BCB3E97}"/>
                  </a:ext>
                </a:extLst>
              </p:cNvPr>
              <p:cNvSpPr txBox="1"/>
              <p:nvPr/>
            </p:nvSpPr>
            <p:spPr bwMode="gray">
              <a:xfrm>
                <a:off x="2094210" y="1198305"/>
                <a:ext cx="3968927" cy="449468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>
                <a:no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;0,1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20⋅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+4</m:t>
                          </m:r>
                        </m:e>
                      </m:d>
                    </m:oMath>
                  </m:oMathPara>
                </a14:m>
                <a:endParaRPr lang="en-US" dirty="0" err="1"/>
              </a:p>
            </p:txBody>
          </p:sp>
        </mc:Choice>
        <mc:Fallback xmlns=""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5FB481BC-620F-D2A6-96DC-C0CC8BCB3E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094210" y="1198305"/>
                <a:ext cx="3968927" cy="44946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443735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1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1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 animBg="1"/>
      <p:bldP spid="69" grpId="0" animBg="1"/>
      <p:bldP spid="135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pPr marL="342900" indent="-342900"/>
            <a:r>
              <a:rPr lang="en-US" altLang="en-DE" dirty="0"/>
              <a:t>Maximum Likelihood Classification Learning</a:t>
            </a:r>
          </a:p>
          <a:p>
            <a:pPr marL="614125" lvl="1" indent="-342900"/>
            <a:r>
              <a:rPr lang="en-US" altLang="en-DE" dirty="0"/>
              <a:t>Fisher’s Linear Discriminant</a:t>
            </a:r>
          </a:p>
          <a:p>
            <a:pPr marL="614125" lvl="1" indent="-342900"/>
            <a:r>
              <a:rPr lang="en-US" altLang="en-DE" dirty="0"/>
              <a:t>Perceptron Learning Algorithm</a:t>
            </a:r>
          </a:p>
          <a:p>
            <a:pPr marL="614125" lvl="1" indent="-342900"/>
            <a:r>
              <a:rPr lang="en-US" altLang="en-DE" dirty="0"/>
              <a:t>Logistic Regression</a:t>
            </a:r>
          </a:p>
          <a:p>
            <a:pPr marL="342900" indent="-342900"/>
            <a:r>
              <a:rPr lang="en-US" altLang="en-DE" dirty="0"/>
              <a:t>Bayesian Classification Learning</a:t>
            </a:r>
          </a:p>
          <a:p>
            <a:pPr marL="614125" lvl="1" indent="-342900"/>
            <a:r>
              <a:rPr lang="en-US" altLang="en-DE" dirty="0"/>
              <a:t>Laplace Approximation</a:t>
            </a:r>
          </a:p>
          <a:p>
            <a:pPr marL="614125" lvl="1" indent="-342900"/>
            <a:r>
              <a:rPr lang="en-US" altLang="en-DE" b="1" dirty="0"/>
              <a:t>Bayesian Linear Logit Regression</a:t>
            </a:r>
          </a:p>
          <a:p>
            <a:pPr marL="614125" lvl="1" indent="-342900"/>
            <a:r>
              <a:rPr lang="en-US" altLang="en-DE" dirty="0"/>
              <a:t>Gaussian Process Logit Regression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2260445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EB33A450-623B-83A3-6F1B-4B2D80F154D6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en-US" b="1" dirty="0"/>
                  <a:t>Approximate Inference</a:t>
                </a:r>
                <a:r>
                  <a:rPr lang="en-US" dirty="0"/>
                  <a:t>: Assuming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𝒘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;</m:t>
                        </m:r>
                        <m:r>
                          <a:rPr lang="en-US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𝑰</m:t>
                        </m:r>
                      </m:e>
                    </m:d>
                  </m:oMath>
                </a14:m>
                <a:r>
                  <a:rPr lang="en-US" dirty="0"/>
                  <a:t> we use the Laplace approximation for computing the approximate posterior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;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𝝁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𝜮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</m:d>
                  </m:oMath>
                </a14:m>
                <a:endParaRPr lang="en-US" dirty="0"/>
              </a:p>
              <a:p>
                <a:pPr marL="611187" lvl="1" indent="-342900">
                  <a:buFont typeface="+mj-lt"/>
                  <a:buAutoNum type="arabicPeriod"/>
                </a:pPr>
                <a:r>
                  <a:rPr lang="en-US" sz="1200" dirty="0"/>
                  <a:t>Using iterative reweighted least square to 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𝝁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200" b="0" i="0" smtClean="0">
                            <a:latin typeface="Cambria Math" panose="02040503050406030204" pitchFamily="18" charset="0"/>
                          </a:rPr>
                          <m:t>MAP</m:t>
                        </m:r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1200">
                        <a:latin typeface="Cambria Math" panose="02040503050406030204" pitchFamily="18" charset="0"/>
                      </a:rPr>
                      <m:t>arg</m:t>
                    </m:r>
                    <m:r>
                      <m:rPr>
                        <m:sty m:val="p"/>
                      </m:rPr>
                      <a:rPr lang="en-US" sz="1200" b="0" i="0" smtClean="0">
                        <a:latin typeface="Cambria Math" panose="02040503050406030204" pitchFamily="18" charset="0"/>
                      </a:rPr>
                      <m:t>min</m:t>
                    </m:r>
                    <m:func>
                      <m:func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sz="1200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lang="en-US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2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𝒘</m:t>
                                </m:r>
                                <m:r>
                                  <a:rPr lang="en-US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|</m:t>
                                </m:r>
                                <m:r>
                                  <a:rPr lang="en-US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</m:d>
                          </m:e>
                        </m:d>
                      </m:e>
                    </m:func>
                  </m:oMath>
                </a14:m>
                <a:endParaRPr lang="en-US" sz="1200" dirty="0"/>
              </a:p>
              <a:p>
                <a:pPr marL="611187" lvl="1" indent="-342900">
                  <a:buFont typeface="+mj-lt"/>
                  <a:buAutoNum type="arabicPeriod"/>
                </a:pPr>
                <a:r>
                  <a:rPr lang="en-US" sz="1200" dirty="0"/>
                  <a:t>Setting the covariance matrix </a:t>
                </a:r>
                <a14:m>
                  <m:oMath xmlns:m="http://schemas.openxmlformats.org/officeDocument/2006/math">
                    <m:r>
                      <a:rPr lang="en-US" sz="12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𝜮</m:t>
                    </m:r>
                  </m:oMath>
                </a14:m>
                <a:r>
                  <a:rPr lang="en-US" sz="1200" dirty="0"/>
                  <a:t> to the inverse Hessian of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−</m:t>
                    </m:r>
                    <m:func>
                      <m:func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200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lang="en-US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2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𝒘</m:t>
                                </m:r>
                                <m:r>
                                  <a:rPr lang="en-US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|</m:t>
                                </m:r>
                                <m:r>
                                  <a:rPr lang="en-US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</m:d>
                          </m:e>
                        </m:d>
                      </m:e>
                    </m:func>
                  </m:oMath>
                </a14:m>
                <a:endParaRPr lang="en-US" sz="1200" dirty="0"/>
              </a:p>
              <a:p>
                <a:r>
                  <a:rPr lang="en-US" b="1" dirty="0"/>
                  <a:t>Step 1</a:t>
                </a:r>
                <a:r>
                  <a:rPr lang="en-US" dirty="0"/>
                  <a:t>: Computation of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𝝁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only differs from Logistic Regression by prior term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unc>
                        <m:funcPr>
                          <m:ctrlP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2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𝒘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∝−</m:t>
                      </m:r>
                      <m:func>
                        <m:funcPr>
                          <m:ctrlP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2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𝐷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sz="1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unc>
                        <m:funcPr>
                          <m:ctrlP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2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</m:d>
                            </m:e>
                          </m:d>
                        </m:e>
                      </m:func>
                    </m:oMath>
                    <m:oMath xmlns:m="http://schemas.openxmlformats.org/officeDocument/2006/math">
                      <m:r>
                        <a:rPr lang="en-US" sz="1200" b="0" i="0" smtClean="0">
                          <a:latin typeface="Cambria Math" panose="02040503050406030204" pitchFamily="18" charset="0"/>
                        </a:rPr>
                        <m:t>                              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∝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2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b>
                                    <m:sSub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1200"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e>
                                    <m:sub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fName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  <m:d>
                                    <m:d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200" b="1" i="1">
                                          <a:latin typeface="Cambria Math" panose="02040503050406030204" pitchFamily="18" charset="0"/>
                                        </a:rPr>
                                        <m:t>𝝓</m:t>
                                      </m:r>
                                      <m:sSup>
                                        <m:sSupPr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12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12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12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200">
                                              <a:latin typeface="Cambria Math" panose="02040503050406030204" pitchFamily="18" charset="0"/>
                                            </a:rPr>
                                            <m:t>T</m:t>
                                          </m:r>
                                        </m:sup>
                                      </m:sSup>
                                      <m:r>
                                        <a:rPr lang="en-US" sz="1200" b="1" i="1">
                                          <a:latin typeface="Cambria Math" panose="02040503050406030204" pitchFamily="18" charset="0"/>
                                        </a:rPr>
                                        <m:t>𝒘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func>
                                <m:func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b>
                                    <m:sSub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1200"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e>
                                    <m:sub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  <m:d>
                                        <m:dPr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200" b="1" i="1">
                                              <a:latin typeface="Cambria Math" panose="02040503050406030204" pitchFamily="18" charset="0"/>
                                            </a:rPr>
                                            <m:t>𝝓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d>
                                                <m:dPr>
                                                  <m:ctrlPr>
                                                    <a:rPr lang="en-US" sz="12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sz="12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12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𝑥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12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𝑖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d>
                                            </m:e>
                                            <m:sup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1200">
                                                  <a:latin typeface="Cambria Math" panose="02040503050406030204" pitchFamily="18" charset="0"/>
                                                </a:rPr>
                                                <m:t>T</m:t>
                                              </m:r>
                                            </m:sup>
                                          </m:sSup>
                                          <m:r>
                                            <a:rPr lang="en-US" sz="1200" b="1" i="1">
                                              <a:latin typeface="Cambria Math" panose="02040503050406030204" pitchFamily="18" charset="0"/>
                                            </a:rPr>
                                            <m:t>𝒘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</m:e>
                          </m:d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p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sup>
                          </m:s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sSup>
                            <m:sSup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1" i="1" smtClean="0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sz="1200" b="0" i="0" smtClean="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p>
                          </m:sSup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</m:nary>
                    </m:oMath>
                  </m:oMathPara>
                </a14:m>
                <a:endParaRPr lang="en-US" sz="1200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2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2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𝒘</m:t>
                                      </m:r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|</m:t>
                                      </m:r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</m:d>
                                </m:e>
                              </m:d>
                            </m:e>
                          </m:func>
                        </m:num>
                        <m:den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den>
                      </m:f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2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𝜱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1200" i="1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d>
                        <m:d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𝒈</m:t>
                          </m:r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</m:d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+2</m:t>
                      </m:r>
                      <m:sSup>
                        <m:sSup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sup>
                      </m:sSup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𝒘</m:t>
                      </m:r>
                    </m:oMath>
                  </m:oMathPara>
                </a14:m>
                <a:endParaRPr lang="en-US" sz="1200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2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2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𝒘</m:t>
                                      </m:r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|</m:t>
                                      </m:r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</m:d>
                                </m:e>
                              </m:d>
                            </m:e>
                          </m:func>
                        </m:num>
                        <m:den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𝒘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den>
                      </m:f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2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𝜱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120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𝑹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𝜱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2</m:t>
                      </m:r>
                      <m:sSup>
                        <m:sSup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p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−2</m:t>
                          </m:r>
                        </m:sup>
                      </m:sSup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𝑰</m:t>
                      </m:r>
                    </m:oMath>
                  </m:oMathPara>
                </a14:m>
                <a:endParaRPr lang="en-US" sz="1200" i="1" dirty="0"/>
              </a:p>
              <a:p>
                <a:r>
                  <a:rPr lang="en-US" b="1" dirty="0"/>
                  <a:t>Step 2</a:t>
                </a:r>
                <a:r>
                  <a:rPr lang="en-US" dirty="0"/>
                  <a:t>: The covariance matrix </a:t>
                </a:r>
                <a14:m>
                  <m:oMath xmlns:m="http://schemas.openxmlformats.org/officeDocument/2006/math">
                    <m:r>
                      <a:rPr lang="en-US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𝜮</m:t>
                    </m:r>
                  </m:oMath>
                </a14:m>
                <a:r>
                  <a:rPr lang="en-US" dirty="0"/>
                  <a:t> is given by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2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1" i="0" smtClean="0">
                              <a:latin typeface="Cambria Math" panose="02040503050406030204" pitchFamily="18" charset="0"/>
                            </a:rPr>
                            <m:t>𝚺</m:t>
                          </m:r>
                        </m:e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sz="12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𝜱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120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r>
                        <a:rPr lang="en-US" sz="1200" b="1" i="1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1200" b="1" i="1">
                          <a:latin typeface="Cambria Math" panose="02040503050406030204" pitchFamily="18" charset="0"/>
                        </a:rPr>
                        <m:t>𝑹</m:t>
                      </m:r>
                      <m:d>
                        <m:d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𝝁</m:t>
                          </m:r>
                        </m:e>
                      </m:d>
                      <m:r>
                        <a:rPr lang="en-US" sz="1200" i="1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1200" b="1" i="1">
                          <a:latin typeface="Cambria Math" panose="02040503050406030204" pitchFamily="18" charset="0"/>
                        </a:rPr>
                        <m:t>𝜱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+2</m:t>
                      </m:r>
                      <m:sSup>
                        <m:sSup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p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−2</m:t>
                          </m:r>
                        </m:sup>
                      </m:sSup>
                      <m:r>
                        <a:rPr lang="en-US" sz="1200" b="1" i="1">
                          <a:latin typeface="Cambria Math" panose="02040503050406030204" pitchFamily="18" charset="0"/>
                        </a:rPr>
                        <m:t>𝑰</m:t>
                      </m:r>
                    </m:oMath>
                  </m:oMathPara>
                </a14:m>
                <a:endParaRPr lang="en-US" sz="1200" i="1" dirty="0"/>
              </a:p>
              <a:p>
                <a:pPr marL="0" indent="0">
                  <a:buNone/>
                </a:pPr>
                <a:br>
                  <a:rPr lang="en-US" sz="1200" b="0" dirty="0">
                    <a:ea typeface="Cambria Math" panose="02040503050406030204" pitchFamily="18" charset="0"/>
                  </a:rPr>
                </a:br>
                <a:endParaRPr lang="en-US" sz="1200" b="1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EB33A450-623B-83A3-6F1B-4B2D80F154D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t="-3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A7029E91-E74B-1FC3-B91D-C2D114F07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Bayesian Linear Logistic Regression: Derivation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59BC96A4-761D-82E0-14C3-9BECB20D7FA9}"/>
              </a:ext>
            </a:extLst>
          </p:cNvPr>
          <p:cNvSpPr/>
          <p:nvPr/>
        </p:nvSpPr>
        <p:spPr bwMode="gray">
          <a:xfrm>
            <a:off x="2915816" y="2571750"/>
            <a:ext cx="936104" cy="288032"/>
          </a:xfrm>
          <a:prstGeom prst="roundRect">
            <a:avLst/>
          </a:prstGeom>
          <a:solidFill>
            <a:srgbClr val="FF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532D9638-F07C-53C1-302B-210706A679D5}"/>
              </a:ext>
            </a:extLst>
          </p:cNvPr>
          <p:cNvSpPr/>
          <p:nvPr/>
        </p:nvSpPr>
        <p:spPr bwMode="gray">
          <a:xfrm>
            <a:off x="5940152" y="2931790"/>
            <a:ext cx="936104" cy="288032"/>
          </a:xfrm>
          <a:prstGeom prst="roundRect">
            <a:avLst/>
          </a:prstGeom>
          <a:solidFill>
            <a:srgbClr val="FF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FDD3244-7CCA-DAB5-FA0F-5041432C9092}"/>
              </a:ext>
            </a:extLst>
          </p:cNvPr>
          <p:cNvSpPr/>
          <p:nvPr/>
        </p:nvSpPr>
        <p:spPr bwMode="gray">
          <a:xfrm>
            <a:off x="4572000" y="3435846"/>
            <a:ext cx="792088" cy="288032"/>
          </a:xfrm>
          <a:prstGeom prst="roundRect">
            <a:avLst/>
          </a:prstGeom>
          <a:solidFill>
            <a:srgbClr val="FF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C983344C-9F03-F18D-12AD-7E253EAFA509}"/>
              </a:ext>
            </a:extLst>
          </p:cNvPr>
          <p:cNvSpPr/>
          <p:nvPr/>
        </p:nvSpPr>
        <p:spPr bwMode="gray">
          <a:xfrm>
            <a:off x="4680012" y="3831778"/>
            <a:ext cx="576064" cy="288032"/>
          </a:xfrm>
          <a:prstGeom prst="roundRect">
            <a:avLst/>
          </a:prstGeom>
          <a:solidFill>
            <a:srgbClr val="FF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2EFAB5C-E674-F328-85DE-76B835DBDE5A}"/>
                  </a:ext>
                </a:extLst>
              </p:cNvPr>
              <p:cNvSpPr txBox="1"/>
              <p:nvPr/>
            </p:nvSpPr>
            <p:spPr bwMode="gray">
              <a:xfrm>
                <a:off x="7169530" y="1545589"/>
                <a:ext cx="1904484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00" b="1" i="1"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US" sz="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800" b="1" i="1">
                          <a:latin typeface="Cambria Math" panose="02040503050406030204" pitchFamily="18" charset="0"/>
                        </a:rPr>
                        <m:t>𝜱</m:t>
                      </m:r>
                      <m:r>
                        <a:rPr lang="en-US" sz="800" b="1" i="1">
                          <a:latin typeface="Cambria Math" panose="02040503050406030204" pitchFamily="18" charset="0"/>
                        </a:rPr>
                        <m:t>𝒘</m:t>
                      </m:r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2EFAB5C-E674-F328-85DE-76B835DBDE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169530" y="1545589"/>
                <a:ext cx="1904484" cy="21544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7788DF2-0AFC-BFE2-8895-679423DB72A8}"/>
                  </a:ext>
                </a:extLst>
              </p:cNvPr>
              <p:cNvSpPr txBox="1"/>
              <p:nvPr/>
            </p:nvSpPr>
            <p:spPr bwMode="gray">
              <a:xfrm>
                <a:off x="7169530" y="1746954"/>
                <a:ext cx="1904485" cy="3520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800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8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sz="8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80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8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sz="8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num>
                        <m:den>
                          <m:r>
                            <a:rPr lang="en-US" sz="800" i="1">
                              <a:latin typeface="Cambria Math" panose="02040503050406030204" pitchFamily="18" charset="0"/>
                            </a:rPr>
                            <m:t>1+</m:t>
                          </m:r>
                          <m:func>
                            <m:funcPr>
                              <m:ctrlPr>
                                <a:rPr lang="en-US" sz="8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80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8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sz="8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den>
                      </m:f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7788DF2-0AFC-BFE2-8895-679423DB72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169530" y="1746954"/>
                <a:ext cx="1904485" cy="35208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9ECE7AD7-B860-3904-16E5-006E830DE8B9}"/>
              </a:ext>
            </a:extLst>
          </p:cNvPr>
          <p:cNvSpPr/>
          <p:nvPr/>
        </p:nvSpPr>
        <p:spPr bwMode="gray">
          <a:xfrm>
            <a:off x="7164288" y="1306950"/>
            <a:ext cx="1904484" cy="1224136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B7B9A2D-0C24-DB1B-23E4-47266FA4EA31}"/>
              </a:ext>
            </a:extLst>
          </p:cNvPr>
          <p:cNvSpPr txBox="1"/>
          <p:nvPr/>
        </p:nvSpPr>
        <p:spPr bwMode="gray">
          <a:xfrm>
            <a:off x="7235184" y="1275606"/>
            <a:ext cx="1762693" cy="310913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200" b="1" dirty="0"/>
              <a:t>Logistic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2874B88-CA3F-F2A9-25C2-DCE6E6EE608F}"/>
                  </a:ext>
                </a:extLst>
              </p:cNvPr>
              <p:cNvSpPr txBox="1"/>
              <p:nvPr/>
            </p:nvSpPr>
            <p:spPr bwMode="gray">
              <a:xfrm>
                <a:off x="7169530" y="2083784"/>
                <a:ext cx="1904484" cy="4473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800" b="1" i="1">
                          <a:latin typeface="Cambria Math" panose="02040503050406030204" pitchFamily="18" charset="0"/>
                        </a:rPr>
                        <m:t>𝑹</m:t>
                      </m:r>
                      <m:d>
                        <m:dPr>
                          <m:ctrlPr>
                            <a:rPr lang="en-US" sz="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8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  <m:r>
                        <a:rPr lang="en-US" sz="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800">
                          <a:latin typeface="Cambria Math" panose="02040503050406030204" pitchFamily="18" charset="0"/>
                        </a:rPr>
                        <m:t>diag</m:t>
                      </m:r>
                      <m:d>
                        <m:dPr>
                          <m:ctrlPr>
                            <a:rPr lang="en-US" sz="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8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800" i="1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a:rPr lang="en-US" sz="8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sz="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800" i="1">
                                            <a:latin typeface="Cambria Math" panose="02040503050406030204" pitchFamily="18" charset="0"/>
                                          </a:rPr>
                                          <m:t>1−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800" i="1">
                                                <a:latin typeface="Cambria Math" panose="02040503050406030204" pitchFamily="18" charset="0"/>
                                              </a:rPr>
                                              <m:t>𝑔</m:t>
                                            </m:r>
                                          </m:e>
                                          <m:sub>
                                            <m:r>
                                              <a:rPr lang="en-US" sz="800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mr>
                                <m:mr>
                                  <m:e>
                                    <m:r>
                                      <a:rPr lang="en-US" sz="800" i="1"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800" i="1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a:rPr lang="en-US" sz="800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sz="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800" i="1">
                                            <a:latin typeface="Cambria Math" panose="02040503050406030204" pitchFamily="18" charset="0"/>
                                          </a:rPr>
                                          <m:t>1−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800" i="1">
                                                <a:latin typeface="Cambria Math" panose="02040503050406030204" pitchFamily="18" charset="0"/>
                                              </a:rPr>
                                              <m:t>𝑔</m:t>
                                            </m:r>
                                          </m:e>
                                          <m:sub>
                                            <m:r>
                                              <a:rPr lang="en-US" sz="800" i="1"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mr>
                              </m:m>
                            </m:e>
                          </m:d>
                        </m:e>
                      </m:d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2874B88-CA3F-F2A9-25C2-DCE6E6EE60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169530" y="2083784"/>
                <a:ext cx="1904484" cy="44730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8284518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"/>
                            </p:stCondLst>
                            <p:childTnLst>
                              <p:par>
                                <p:cTn id="7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000"/>
                            </p:stCondLst>
                            <p:childTnLst>
                              <p:par>
                                <p:cTn id="7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"/>
                            </p:stCondLst>
                            <p:childTnLst>
                              <p:par>
                                <p:cTn id="8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/>
      <p:bldP spid="9" grpId="0"/>
      <p:bldP spid="10" grpId="0" animBg="1"/>
      <p:bldP spid="11" grpId="0"/>
      <p:bldP spid="1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7C9ECAA9-CB0D-98E9-04A4-04426EC03986}"/>
              </a:ext>
            </a:extLst>
          </p:cNvPr>
          <p:cNvSpPr txBox="1">
            <a:spLocks noGrp="1"/>
          </p:cNvSpPr>
          <p:nvPr>
            <p:ph type="body" sz="quarter" idx="13"/>
          </p:nvPr>
        </p:nvSpPr>
        <p:spPr bwMode="gray">
          <a:xfrm>
            <a:off x="358775" y="3795886"/>
            <a:ext cx="6877050" cy="1007889"/>
          </a:xfrm>
        </p:spPr>
        <p:txBody>
          <a:bodyPr/>
          <a:lstStyle>
            <a:lvl1pPr marL="268288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6575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□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6450" indent="-269875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lphaLcParenR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+mj-lt"/>
              <a:buNone/>
              <a:defRPr sz="160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None/>
              <a:defRPr sz="160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Computational complexity is the same as normal Logistic Regression!</a:t>
            </a:r>
          </a:p>
          <a:p>
            <a:r>
              <a:rPr lang="en-US" dirty="0"/>
              <a:t>However, we get full  model uncertainty for each prediction together through the Laplace approximation.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5383EBC-19A8-3906-A8EF-8F2931F42D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776" y="108001"/>
            <a:ext cx="6877051" cy="927588"/>
          </a:xfrm>
        </p:spPr>
        <p:txBody>
          <a:bodyPr/>
          <a:lstStyle/>
          <a:p>
            <a:r>
              <a:rPr lang="en-DE" dirty="0"/>
              <a:t>Bayesian Linear Logisitic Regression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 Placeholder 1">
                <a:extLst>
                  <a:ext uri="{FF2B5EF4-FFF2-40B4-BE49-F238E27FC236}">
                    <a16:creationId xmlns:a16="http://schemas.microsoft.com/office/drawing/2014/main" id="{DA358787-A8A7-BE67-6F46-58C3637543BE}"/>
                  </a:ext>
                </a:extLst>
              </p:cNvPr>
              <p:cNvSpPr txBox="1">
                <a:spLocks/>
              </p:cNvSpPr>
              <p:nvPr/>
            </p:nvSpPr>
            <p:spPr bwMode="gray">
              <a:xfrm>
                <a:off x="611560" y="1356854"/>
                <a:ext cx="6517480" cy="2088232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/>
              <a:lstStyle>
                <a:lvl1pPr marL="268288" indent="-268288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80000"/>
                  <a:buFont typeface="Arial" panose="020B0604020202020204" pitchFamily="34" charset="0"/>
                  <a:buChar char="■"/>
                  <a:defRPr sz="14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36575" indent="-268288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80000"/>
                  <a:buFont typeface="Arial" panose="020B0604020202020204" pitchFamily="34" charset="0"/>
                  <a:buChar char="□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06450" indent="-269875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80000"/>
                  <a:buFont typeface="Arial" panose="020B0604020202020204" pitchFamily="34" charset="0"/>
                  <a:buChar char="–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70000" indent="-27000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100000"/>
                  <a:buFont typeface="+mj-lt"/>
                  <a:buAutoNum type="arabicPeriod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540000" indent="-27000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100000"/>
                  <a:buFont typeface="+mj-lt"/>
                  <a:buAutoNum type="alphaLcParenR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chemeClr val="accent1"/>
                  </a:buClr>
                  <a:buSzPct val="100000"/>
                  <a:buFont typeface="+mj-lt"/>
                  <a:buNone/>
                  <a:defRPr sz="160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6pPr>
                <a:lvl7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chemeClr val="accent1"/>
                  </a:buClr>
                  <a:buSzPct val="90000"/>
                  <a:buFont typeface="Arial" panose="020B0604020202020204" pitchFamily="34" charset="0"/>
                  <a:buNone/>
                  <a:defRPr sz="160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7pPr>
                <a:lvl8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Font typeface="Arial" panose="020B0604020202020204" pitchFamily="34" charset="0"/>
                  <a:buNone/>
                  <a:defRPr sz="1600" b="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8pPr>
                <a:lvl9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Font typeface="Arial" panose="020B0604020202020204" pitchFamily="34" charset="0"/>
                  <a:buNone/>
                  <a:defRPr sz="1600" b="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Font typeface="+mj-lt"/>
                  <a:buAutoNum type="arabicPeriod"/>
                </a:pPr>
                <a:r>
                  <a:rPr lang="en-US" b="1" dirty="0"/>
                  <a:t>Initialize</a:t>
                </a:r>
                <a:r>
                  <a:rPr lang="en-US" dirty="0"/>
                  <a:t>: A weight vector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𝝁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dirty="0"/>
                  <a:t> and compute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𝜱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</m:sup>
                    </m:sSup>
                  </m:oMath>
                </a14:m>
                <a:endParaRPr lang="en-US" b="1" dirty="0"/>
              </a:p>
              <a:p>
                <a:pPr>
                  <a:buFont typeface="+mj-lt"/>
                  <a:buAutoNum type="arabicPeriod"/>
                </a:pPr>
                <a:r>
                  <a:rPr lang="en-US" b="1" dirty="0"/>
                  <a:t>Iterate </a:t>
                </a:r>
                <a:r>
                  <a:rPr lang="en-US" dirty="0"/>
                  <a:t>until convergence</a:t>
                </a:r>
              </a:p>
              <a:p>
                <a:pPr lvl="1"/>
                <a:r>
                  <a:rPr lang="en-US" dirty="0"/>
                  <a:t>Compute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𝜱𝝁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mtClean="0">
                                <a:latin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</m:num>
                      <m:den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1+</m:t>
                        </m:r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</m:den>
                    </m:f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mtClean="0">
                        <a:latin typeface="Cambria Math" panose="02040503050406030204" pitchFamily="18" charset="0"/>
                      </a:rPr>
                      <m:t>diag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</m:e>
                                    <m:sub>
                                      <m: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sSub>
                                        <m:sSubPr>
                                          <m:ctrlPr>
                                            <a:rPr lang="en-US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 smtClean="0">
                                              <a:latin typeface="Cambria Math" panose="02040503050406030204" pitchFamily="18" charset="0"/>
                                            </a:rPr>
                                            <m:t>𝑔</m:t>
                                          </m:r>
                                        </m:e>
                                        <m:sub>
                                          <m:r>
                                            <a:rPr lang="en-US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mr>
                              <m:m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</m:e>
                                    <m:sub>
                                      <m: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sSub>
                                        <m:sSubPr>
                                          <m:ctrlPr>
                                            <a:rPr lang="en-US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 smtClean="0">
                                              <a:latin typeface="Cambria Math" panose="02040503050406030204" pitchFamily="18" charset="0"/>
                                            </a:rPr>
                                            <m:t>𝑔</m:t>
                                          </m:r>
                                        </m:e>
                                        <m:sub>
                                          <m:r>
                                            <a:rPr lang="en-US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mr>
                            </m:m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Update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𝝁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←</m:t>
                    </m:r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𝝁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𝜱</m:t>
                                </m:r>
                              </m:e>
                              <m:sup>
                                <m:r>
                                  <m:rPr>
                                    <m:sty m:val="p"/>
                                  </m:rP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T</m:t>
                                </m:r>
                              </m:sup>
                            </m:sSup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𝑹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𝜱</m:t>
                            </m:r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</m:e>
                              <m:sup>
                                <m: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</m:sup>
                            </m:sSup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𝑰</m:t>
                            </m:r>
                          </m:e>
                        </m:d>
                      </m:e>
                      <m:sup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𝜱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T</m:t>
                            </m:r>
                          </m:sup>
                        </m:s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𝒈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d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−2</m:t>
                            </m:r>
                          </m:sup>
                        </m:s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𝝁</m:t>
                        </m:r>
                      </m:e>
                    </m:d>
                  </m:oMath>
                </a14:m>
                <a:endParaRPr lang="en-US" dirty="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b="1" dirty="0"/>
                  <a:t>Set</a:t>
                </a:r>
                <a:r>
                  <a:rPr lang="en-US" dirty="0"/>
                  <a:t> the covariance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𝜮</m:t>
                    </m:r>
                  </m:oMath>
                </a14:m>
                <a:r>
                  <a:rPr lang="en-US" dirty="0"/>
                  <a:t> of Gaussian approximation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𝜮</m:t>
                        </m:r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b="1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𝜱</m:t>
                                </m:r>
                              </m:e>
                              <m:sup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T</m:t>
                                </m:r>
                              </m:sup>
                            </m:sSup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𝑹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𝜱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</m:sup>
                            </m:sSup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𝑰</m:t>
                            </m:r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7" name="Text Placeholder 1">
                <a:extLst>
                  <a:ext uri="{FF2B5EF4-FFF2-40B4-BE49-F238E27FC236}">
                    <a16:creationId xmlns:a16="http://schemas.microsoft.com/office/drawing/2014/main" id="{DA358787-A8A7-BE67-6F46-58C3637543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11560" y="1356854"/>
                <a:ext cx="6517480" cy="20882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3319812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7" grpId="0" uiExpand="1" build="allAtOnce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EB33A450-623B-83A3-6F1B-4B2D80F154D6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107504" y="1239837"/>
                <a:ext cx="6407934" cy="3563938"/>
              </a:xfrm>
            </p:spPr>
            <p:txBody>
              <a:bodyPr/>
              <a:lstStyle/>
              <a:p>
                <a:r>
                  <a:rPr lang="en-US" b="1" dirty="0"/>
                  <a:t>Problem</a:t>
                </a:r>
                <a:r>
                  <a:rPr lang="en-US" dirty="0"/>
                  <a:t>: While we have a Gaussian approximation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;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𝝁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𝜮</m:t>
                        </m:r>
                      </m:e>
                    </m:d>
                  </m:oMath>
                </a14:m>
                <a:r>
                  <a:rPr lang="en-US" dirty="0"/>
                  <a:t> to the posterior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𝒘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</m:d>
                  </m:oMath>
                </a14:m>
                <a:r>
                  <a:rPr lang="en-US" dirty="0"/>
                  <a:t>, the predictive distribution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is not easy to compute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+∞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sup>
                              </m:s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𝝓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𝒩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𝝁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𝜮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𝒘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  <a:p>
                <a:r>
                  <a:rPr lang="en-US" b="1" dirty="0"/>
                  <a:t>Ideas</a:t>
                </a:r>
                <a:endParaRPr lang="en-US" dirty="0"/>
              </a:p>
              <a:p>
                <a:pPr marL="611187" lvl="1" indent="-342900">
                  <a:buFont typeface="+mj-lt"/>
                  <a:buAutoNum type="arabicPeriod"/>
                </a:pPr>
                <a:r>
                  <a:rPr lang="en-US" sz="1200" b="1" dirty="0"/>
                  <a:t>Projection</a:t>
                </a:r>
                <a:r>
                  <a:rPr lang="en-US" sz="1200" dirty="0"/>
                  <a:t>: Consider the 1D Gaussian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𝑎</m:t>
                    </m:r>
                    <m:d>
                      <m:d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2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120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  <m:r>
                      <a:rPr lang="en-US" sz="1200" b="1" i="1">
                        <a:latin typeface="Cambria Math" panose="02040503050406030204" pitchFamily="18" charset="0"/>
                      </a:rPr>
                      <m:t>𝝓</m:t>
                    </m:r>
                    <m:d>
                      <m:d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1200" dirty="0"/>
                  <a:t> and note</a:t>
                </a:r>
              </a:p>
              <a:p>
                <a:pPr marL="268287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sSup>
                            <m:sSupPr>
                              <m:ctrlPr>
                                <a:rPr lang="en-US" sz="1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𝝁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sz="12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T</m:t>
                              </m:r>
                            </m:sup>
                          </m:sSup>
                          <m:r>
                            <a:rPr lang="en-US" sz="1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𝝓</m:t>
                          </m:r>
                          <m:d>
                            <m:d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𝝓</m:t>
                          </m:r>
                          <m:sSup>
                            <m:sSup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sz="12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T</m:t>
                              </m:r>
                            </m:sup>
                          </m:sSup>
                          <m:r>
                            <a:rPr lang="en-US" sz="1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𝜮</m:t>
                          </m:r>
                          <m:r>
                            <a:rPr lang="en-US" sz="1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𝝓</m:t>
                          </m:r>
                          <m:d>
                            <m:d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1200" dirty="0"/>
              </a:p>
              <a:p>
                <a:pPr marL="611187" lvl="1" indent="-342900">
                  <a:buFont typeface="+mj-lt"/>
                  <a:buAutoNum type="arabicPeriod" startAt="2"/>
                </a:pPr>
                <a:r>
                  <a:rPr lang="en-US" sz="1200" b="1" dirty="0" err="1"/>
                  <a:t>Probit</a:t>
                </a:r>
                <a:r>
                  <a:rPr lang="en-US" sz="1200" b="1" dirty="0"/>
                  <a:t> Approximation</a:t>
                </a:r>
                <a:r>
                  <a:rPr lang="en-US" sz="1200" dirty="0"/>
                  <a:t>: Note that </a:t>
                </a:r>
                <a14:m>
                  <m:oMath xmlns:m="http://schemas.openxmlformats.org/officeDocument/2006/math">
                    <m:r>
                      <a:rPr lang="en-US" sz="120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≈</m:t>
                    </m:r>
                    <m:nary>
                      <m:nary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12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∞</m:t>
                        </m:r>
                      </m:sub>
                      <m:sup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  <m:e>
                        <m: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𝒩</m:t>
                        </m:r>
                        <m:d>
                          <m:dPr>
                            <m:ctrlP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;0,</m:t>
                            </m:r>
                            <m:f>
                              <m:fPr>
                                <m:ctrlPr>
                                  <a:rPr lang="en-US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</m:num>
                              <m:den>
                                <m:r>
                                  <a:rPr lang="en-US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8</m:t>
                                </m:r>
                              </m:den>
                            </m:f>
                          </m:e>
                        </m:d>
                        <m: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𝑑𝑧</m:t>
                        </m:r>
                      </m:e>
                    </m:nary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=: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num>
                              <m:den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den>
                            </m:f>
                          </m:e>
                        </m:rad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en-US" sz="1200" b="1" dirty="0"/>
              </a:p>
              <a:p>
                <a:pPr marL="611187" lvl="1" indent="-342900">
                  <a:buFont typeface="+mj-lt"/>
                  <a:buAutoNum type="arabicPeriod" startAt="2"/>
                </a:pPr>
                <a:r>
                  <a:rPr lang="en-US" sz="1200" b="1" dirty="0" err="1"/>
                  <a:t>Probit</a:t>
                </a:r>
                <a:r>
                  <a:rPr lang="en-US" sz="1200" b="1" dirty="0"/>
                  <a:t> Integration “Trick”</a:t>
                </a:r>
                <a:r>
                  <a:rPr lang="en-US" sz="1200" dirty="0"/>
                  <a:t>: Finally, note that </a:t>
                </a:r>
              </a:p>
              <a:p>
                <a:pPr marL="268287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≈</m:t>
                      </m:r>
                      <m:nary>
                        <m:nary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2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+∞</m:t>
                          </m:r>
                        </m:sup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ad>
                                <m:radPr>
                                  <m:degHide m:val="on"/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f>
                                    <m:f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</m:num>
                                    <m:den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8</m:t>
                                      </m:r>
                                    </m:den>
                                  </m:f>
                                </m:e>
                              </m:rad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𝒩</m:t>
                          </m:r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;</m:t>
                              </m:r>
                              <m:sSup>
                                <m:sSupPr>
                                  <m:ctrlPr>
                                    <a:rPr lang="en-US" sz="1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𝝁</m:t>
                                  </m:r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sz="12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T</m:t>
                                  </m:r>
                                </m:sup>
                              </m:sSup>
                              <m:r>
                                <a:rPr lang="en-US" sz="1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𝝓</m:t>
                              </m:r>
                              <m:d>
                                <m:d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𝝓</m:t>
                              </m:r>
                              <m:sSup>
                                <m:sSup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sz="12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T</m:t>
                                  </m:r>
                                </m:sup>
                              </m:sSup>
                              <m:r>
                                <a:rPr lang="en-US" sz="1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𝜮𝝓</m:t>
                              </m:r>
                              <m:d>
                                <m:d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  <m:r>
                            <a:rPr lang="en-US" sz="1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nary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1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𝝁</m:t>
                                  </m:r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sz="12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T</m:t>
                                  </m:r>
                                </m:sup>
                              </m:sSup>
                              <m:r>
                                <a:rPr lang="en-US" sz="1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𝝓</m:t>
                              </m:r>
                              <m:d>
                                <m:d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1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𝝓</m:t>
                                  </m:r>
                                  <m:sSup>
                                    <m:sSup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en-US" sz="120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T</m:t>
                                      </m:r>
                                    </m:sup>
                                  </m:sSup>
                                  <m:r>
                                    <a:rPr lang="en-US" sz="1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𝜮𝝓</m:t>
                                  </m:r>
                                  <m:d>
                                    <m:d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lang="en-US" sz="1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</m:num>
                                    <m:den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8</m:t>
                                      </m:r>
                                    </m:den>
                                  </m:f>
                                </m:e>
                              </m:rad>
                            </m:den>
                          </m:f>
                        </m:e>
                      </m:d>
                    </m:oMath>
                  </m:oMathPara>
                </a14:m>
                <a:endParaRPr lang="en-US" sz="1200" dirty="0"/>
              </a:p>
              <a:p>
                <a:pPr marL="611187" lvl="1" indent="-342900">
                  <a:buFont typeface="+mj-lt"/>
                  <a:buAutoNum type="arabicPeriod"/>
                </a:pPr>
                <a:endParaRPr lang="en-US" sz="1200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EB33A450-623B-83A3-6F1B-4B2D80F154D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107504" y="1239837"/>
                <a:ext cx="6407934" cy="3563938"/>
              </a:xfrm>
              <a:blipFill>
                <a:blip r:embed="rId2"/>
                <a:stretch>
                  <a:fillRect t="-4610" b="-2198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A7029E91-E74B-1FC3-B91D-C2D114F07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Bayesian Linear Logistic Regression: Prediction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C058B3EB-A34D-44A5-748A-9819463F147F}"/>
              </a:ext>
            </a:extLst>
          </p:cNvPr>
          <p:cNvGrpSpPr/>
          <p:nvPr/>
        </p:nvGrpSpPr>
        <p:grpSpPr>
          <a:xfrm>
            <a:off x="6012160" y="1707654"/>
            <a:ext cx="2947724" cy="1946072"/>
            <a:chOff x="2315063" y="2126315"/>
            <a:chExt cx="2947724" cy="1946072"/>
          </a:xfrm>
        </p:grpSpPr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A4F364B5-FB69-4E93-B1F8-93955CEEBDCF}"/>
                </a:ext>
              </a:extLst>
            </p:cNvPr>
            <p:cNvSpPr/>
            <p:nvPr/>
          </p:nvSpPr>
          <p:spPr>
            <a:xfrm>
              <a:off x="2583667" y="2128196"/>
              <a:ext cx="2679120" cy="1701215"/>
            </a:xfrm>
            <a:custGeom>
              <a:avLst/>
              <a:gdLst>
                <a:gd name="connsiteX0" fmla="*/ 0 w 2679120"/>
                <a:gd name="connsiteY0" fmla="*/ 1701216 h 1701215"/>
                <a:gd name="connsiteX1" fmla="*/ 2679121 w 2679120"/>
                <a:gd name="connsiteY1" fmla="*/ 1701216 h 1701215"/>
                <a:gd name="connsiteX2" fmla="*/ 2679121 w 2679120"/>
                <a:gd name="connsiteY2" fmla="*/ 0 h 1701215"/>
                <a:gd name="connsiteX3" fmla="*/ 0 w 2679120"/>
                <a:gd name="connsiteY3" fmla="*/ 0 h 1701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9120" h="1701215">
                  <a:moveTo>
                    <a:pt x="0" y="1701216"/>
                  </a:moveTo>
                  <a:lnTo>
                    <a:pt x="2679121" y="1701216"/>
                  </a:lnTo>
                  <a:lnTo>
                    <a:pt x="26791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4E0F845B-1038-0A8C-49F2-74B4902C8F1B}"/>
                </a:ext>
              </a:extLst>
            </p:cNvPr>
            <p:cNvSpPr/>
            <p:nvPr/>
          </p:nvSpPr>
          <p:spPr>
            <a:xfrm>
              <a:off x="2659492" y="2128196"/>
              <a:ext cx="1280" cy="1701215"/>
            </a:xfrm>
            <a:custGeom>
              <a:avLst/>
              <a:gdLst>
                <a:gd name="connsiteX0" fmla="*/ 0 w 1280"/>
                <a:gd name="connsiteY0" fmla="*/ 1701216 h 1701215"/>
                <a:gd name="connsiteX1" fmla="*/ 0 w 1280"/>
                <a:gd name="connsiteY1" fmla="*/ 0 h 1701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0" h="1701215">
                  <a:moveTo>
                    <a:pt x="0" y="1701216"/>
                  </a:moveTo>
                  <a:lnTo>
                    <a:pt x="0" y="0"/>
                  </a:lnTo>
                </a:path>
              </a:pathLst>
            </a:custGeom>
            <a:noFill/>
            <a:ln w="255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B259216B-D5E5-A2C1-B991-BCC0D94A71CE}"/>
                </a:ext>
              </a:extLst>
            </p:cNvPr>
            <p:cNvSpPr/>
            <p:nvPr/>
          </p:nvSpPr>
          <p:spPr>
            <a:xfrm>
              <a:off x="3291359" y="2128196"/>
              <a:ext cx="1280" cy="1701215"/>
            </a:xfrm>
            <a:custGeom>
              <a:avLst/>
              <a:gdLst>
                <a:gd name="connsiteX0" fmla="*/ 0 w 1280"/>
                <a:gd name="connsiteY0" fmla="*/ 1701216 h 1701215"/>
                <a:gd name="connsiteX1" fmla="*/ 0 w 1280"/>
                <a:gd name="connsiteY1" fmla="*/ 0 h 1701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0" h="1701215">
                  <a:moveTo>
                    <a:pt x="0" y="1701216"/>
                  </a:moveTo>
                  <a:lnTo>
                    <a:pt x="0" y="0"/>
                  </a:lnTo>
                </a:path>
              </a:pathLst>
            </a:custGeom>
            <a:noFill/>
            <a:ln w="255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7A0E1912-3CF1-E9C0-7A47-6D3A038087B5}"/>
                </a:ext>
              </a:extLst>
            </p:cNvPr>
            <p:cNvSpPr/>
            <p:nvPr/>
          </p:nvSpPr>
          <p:spPr>
            <a:xfrm>
              <a:off x="3923230" y="2128196"/>
              <a:ext cx="1280" cy="1701215"/>
            </a:xfrm>
            <a:custGeom>
              <a:avLst/>
              <a:gdLst>
                <a:gd name="connsiteX0" fmla="*/ 0 w 1280"/>
                <a:gd name="connsiteY0" fmla="*/ 1701216 h 1701215"/>
                <a:gd name="connsiteX1" fmla="*/ 0 w 1280"/>
                <a:gd name="connsiteY1" fmla="*/ 0 h 1701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0" h="1701215">
                  <a:moveTo>
                    <a:pt x="0" y="1701216"/>
                  </a:moveTo>
                  <a:lnTo>
                    <a:pt x="0" y="0"/>
                  </a:lnTo>
                </a:path>
              </a:pathLst>
            </a:custGeom>
            <a:noFill/>
            <a:ln w="255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DDE16EA9-5152-375E-5503-D98848993AFD}"/>
                </a:ext>
              </a:extLst>
            </p:cNvPr>
            <p:cNvSpPr/>
            <p:nvPr/>
          </p:nvSpPr>
          <p:spPr>
            <a:xfrm>
              <a:off x="4555096" y="2128196"/>
              <a:ext cx="1280" cy="1701215"/>
            </a:xfrm>
            <a:custGeom>
              <a:avLst/>
              <a:gdLst>
                <a:gd name="connsiteX0" fmla="*/ 0 w 1280"/>
                <a:gd name="connsiteY0" fmla="*/ 1701216 h 1701215"/>
                <a:gd name="connsiteX1" fmla="*/ 0 w 1280"/>
                <a:gd name="connsiteY1" fmla="*/ 0 h 1701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0" h="1701215">
                  <a:moveTo>
                    <a:pt x="0" y="1701216"/>
                  </a:moveTo>
                  <a:lnTo>
                    <a:pt x="0" y="0"/>
                  </a:lnTo>
                </a:path>
              </a:pathLst>
            </a:custGeom>
            <a:noFill/>
            <a:ln w="255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4D2E136C-AFD4-4E5D-B204-D31060409EFB}"/>
                </a:ext>
              </a:extLst>
            </p:cNvPr>
            <p:cNvSpPr/>
            <p:nvPr/>
          </p:nvSpPr>
          <p:spPr>
            <a:xfrm>
              <a:off x="5186961" y="2128196"/>
              <a:ext cx="1280" cy="1701215"/>
            </a:xfrm>
            <a:custGeom>
              <a:avLst/>
              <a:gdLst>
                <a:gd name="connsiteX0" fmla="*/ 0 w 1280"/>
                <a:gd name="connsiteY0" fmla="*/ 1701216 h 1701215"/>
                <a:gd name="connsiteX1" fmla="*/ 0 w 1280"/>
                <a:gd name="connsiteY1" fmla="*/ 0 h 1701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0" h="1701215">
                  <a:moveTo>
                    <a:pt x="0" y="1701216"/>
                  </a:moveTo>
                  <a:lnTo>
                    <a:pt x="0" y="0"/>
                  </a:lnTo>
                </a:path>
              </a:pathLst>
            </a:custGeom>
            <a:noFill/>
            <a:ln w="255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44208E2A-3149-D909-A16E-FC316EA2E9F4}"/>
                </a:ext>
              </a:extLst>
            </p:cNvPr>
            <p:cNvSpPr/>
            <p:nvPr/>
          </p:nvSpPr>
          <p:spPr>
            <a:xfrm>
              <a:off x="2583667" y="3829412"/>
              <a:ext cx="2679120" cy="1280"/>
            </a:xfrm>
            <a:custGeom>
              <a:avLst/>
              <a:gdLst>
                <a:gd name="connsiteX0" fmla="*/ 0 w 2679120"/>
                <a:gd name="connsiteY0" fmla="*/ 0 h 1280"/>
                <a:gd name="connsiteX1" fmla="*/ 2679121 w 2679120"/>
                <a:gd name="connsiteY1" fmla="*/ 0 h 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79120" h="1280">
                  <a:moveTo>
                    <a:pt x="0" y="0"/>
                  </a:moveTo>
                  <a:lnTo>
                    <a:pt x="2679121" y="0"/>
                  </a:lnTo>
                </a:path>
              </a:pathLst>
            </a:custGeom>
            <a:noFill/>
            <a:ln w="511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C529F487-062F-DFA9-714C-D088930B8504}"/>
                </a:ext>
              </a:extLst>
            </p:cNvPr>
            <p:cNvSpPr/>
            <p:nvPr/>
          </p:nvSpPr>
          <p:spPr>
            <a:xfrm>
              <a:off x="2659492" y="3805208"/>
              <a:ext cx="1280" cy="24204"/>
            </a:xfrm>
            <a:custGeom>
              <a:avLst/>
              <a:gdLst>
                <a:gd name="connsiteX0" fmla="*/ 0 w 1280"/>
                <a:gd name="connsiteY0" fmla="*/ 24204 h 24204"/>
                <a:gd name="connsiteX1" fmla="*/ 0 w 1280"/>
                <a:gd name="connsiteY1" fmla="*/ 0 h 24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0" h="24204">
                  <a:moveTo>
                    <a:pt x="0" y="24204"/>
                  </a:moveTo>
                  <a:lnTo>
                    <a:pt x="0" y="0"/>
                  </a:lnTo>
                </a:path>
              </a:pathLst>
            </a:custGeom>
            <a:noFill/>
            <a:ln w="511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436CF1D6-96BE-5CF6-769C-95A4C04D87A9}"/>
                </a:ext>
              </a:extLst>
            </p:cNvPr>
            <p:cNvSpPr/>
            <p:nvPr/>
          </p:nvSpPr>
          <p:spPr>
            <a:xfrm>
              <a:off x="3291359" y="3805208"/>
              <a:ext cx="1280" cy="24204"/>
            </a:xfrm>
            <a:custGeom>
              <a:avLst/>
              <a:gdLst>
                <a:gd name="connsiteX0" fmla="*/ 0 w 1280"/>
                <a:gd name="connsiteY0" fmla="*/ 24204 h 24204"/>
                <a:gd name="connsiteX1" fmla="*/ 0 w 1280"/>
                <a:gd name="connsiteY1" fmla="*/ 0 h 24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0" h="24204">
                  <a:moveTo>
                    <a:pt x="0" y="24204"/>
                  </a:moveTo>
                  <a:lnTo>
                    <a:pt x="0" y="0"/>
                  </a:lnTo>
                </a:path>
              </a:pathLst>
            </a:custGeom>
            <a:noFill/>
            <a:ln w="511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92532DCE-B3A7-B87A-6C9D-C904B571D964}"/>
                </a:ext>
              </a:extLst>
            </p:cNvPr>
            <p:cNvSpPr/>
            <p:nvPr/>
          </p:nvSpPr>
          <p:spPr>
            <a:xfrm>
              <a:off x="3923230" y="3805208"/>
              <a:ext cx="1280" cy="24204"/>
            </a:xfrm>
            <a:custGeom>
              <a:avLst/>
              <a:gdLst>
                <a:gd name="connsiteX0" fmla="*/ 0 w 1280"/>
                <a:gd name="connsiteY0" fmla="*/ 24204 h 24204"/>
                <a:gd name="connsiteX1" fmla="*/ 0 w 1280"/>
                <a:gd name="connsiteY1" fmla="*/ 0 h 24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0" h="24204">
                  <a:moveTo>
                    <a:pt x="0" y="24204"/>
                  </a:moveTo>
                  <a:lnTo>
                    <a:pt x="0" y="0"/>
                  </a:lnTo>
                </a:path>
              </a:pathLst>
            </a:custGeom>
            <a:noFill/>
            <a:ln w="511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EFDF561F-0751-7CFE-4348-C6516E4C0DA4}"/>
                </a:ext>
              </a:extLst>
            </p:cNvPr>
            <p:cNvSpPr/>
            <p:nvPr/>
          </p:nvSpPr>
          <p:spPr>
            <a:xfrm>
              <a:off x="4555096" y="3805208"/>
              <a:ext cx="1280" cy="24204"/>
            </a:xfrm>
            <a:custGeom>
              <a:avLst/>
              <a:gdLst>
                <a:gd name="connsiteX0" fmla="*/ 0 w 1280"/>
                <a:gd name="connsiteY0" fmla="*/ 24204 h 24204"/>
                <a:gd name="connsiteX1" fmla="*/ 0 w 1280"/>
                <a:gd name="connsiteY1" fmla="*/ 0 h 24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0" h="24204">
                  <a:moveTo>
                    <a:pt x="0" y="24204"/>
                  </a:moveTo>
                  <a:lnTo>
                    <a:pt x="0" y="0"/>
                  </a:lnTo>
                </a:path>
              </a:pathLst>
            </a:custGeom>
            <a:noFill/>
            <a:ln w="511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id="{DB0E72C6-30F7-C572-3678-5BB42F5DEC26}"/>
                </a:ext>
              </a:extLst>
            </p:cNvPr>
            <p:cNvSpPr/>
            <p:nvPr/>
          </p:nvSpPr>
          <p:spPr>
            <a:xfrm>
              <a:off x="5186961" y="3805208"/>
              <a:ext cx="1280" cy="24204"/>
            </a:xfrm>
            <a:custGeom>
              <a:avLst/>
              <a:gdLst>
                <a:gd name="connsiteX0" fmla="*/ 0 w 1280"/>
                <a:gd name="connsiteY0" fmla="*/ 24204 h 24204"/>
                <a:gd name="connsiteX1" fmla="*/ 0 w 1280"/>
                <a:gd name="connsiteY1" fmla="*/ 0 h 24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0" h="24204">
                  <a:moveTo>
                    <a:pt x="0" y="24204"/>
                  </a:moveTo>
                  <a:lnTo>
                    <a:pt x="0" y="0"/>
                  </a:lnTo>
                </a:path>
              </a:pathLst>
            </a:custGeom>
            <a:noFill/>
            <a:ln w="511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id="{C86B64BC-AA81-977F-EDBB-934F4E803325}"/>
                </a:ext>
              </a:extLst>
            </p:cNvPr>
            <p:cNvSpPr/>
            <p:nvPr/>
          </p:nvSpPr>
          <p:spPr>
            <a:xfrm>
              <a:off x="2589795" y="3913101"/>
              <a:ext cx="66505" cy="8823"/>
            </a:xfrm>
            <a:custGeom>
              <a:avLst/>
              <a:gdLst>
                <a:gd name="connsiteX0" fmla="*/ 0 w 66505"/>
                <a:gd name="connsiteY0" fmla="*/ 0 h 8823"/>
                <a:gd name="connsiteX1" fmla="*/ 66506 w 66505"/>
                <a:gd name="connsiteY1" fmla="*/ 0 h 8823"/>
                <a:gd name="connsiteX2" fmla="*/ 66506 w 66505"/>
                <a:gd name="connsiteY2" fmla="*/ 8824 h 8823"/>
                <a:gd name="connsiteX3" fmla="*/ 0 w 66505"/>
                <a:gd name="connsiteY3" fmla="*/ 8824 h 8823"/>
                <a:gd name="connsiteX4" fmla="*/ 0 w 66505"/>
                <a:gd name="connsiteY4" fmla="*/ 0 h 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505" h="8823">
                  <a:moveTo>
                    <a:pt x="0" y="0"/>
                  </a:moveTo>
                  <a:lnTo>
                    <a:pt x="66506" y="0"/>
                  </a:lnTo>
                  <a:lnTo>
                    <a:pt x="66506" y="8824"/>
                  </a:lnTo>
                  <a:lnTo>
                    <a:pt x="0" y="88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0" name="Freeform 69">
              <a:extLst>
                <a:ext uri="{FF2B5EF4-FFF2-40B4-BE49-F238E27FC236}">
                  <a16:creationId xmlns:a16="http://schemas.microsoft.com/office/drawing/2014/main" id="{A432AF5E-3432-542C-8139-758D47EBE466}"/>
                </a:ext>
              </a:extLst>
            </p:cNvPr>
            <p:cNvSpPr/>
            <p:nvPr/>
          </p:nvSpPr>
          <p:spPr>
            <a:xfrm>
              <a:off x="2672747" y="3873363"/>
              <a:ext cx="56441" cy="77452"/>
            </a:xfrm>
            <a:custGeom>
              <a:avLst/>
              <a:gdLst>
                <a:gd name="connsiteX0" fmla="*/ 34965 w 56441"/>
                <a:gd name="connsiteY0" fmla="*/ 9131 h 77452"/>
                <a:gd name="connsiteX1" fmla="*/ 8507 w 56441"/>
                <a:gd name="connsiteY1" fmla="*/ 50483 h 77452"/>
                <a:gd name="connsiteX2" fmla="*/ 34965 w 56441"/>
                <a:gd name="connsiteY2" fmla="*/ 50483 h 77452"/>
                <a:gd name="connsiteX3" fmla="*/ 34965 w 56441"/>
                <a:gd name="connsiteY3" fmla="*/ 9131 h 77452"/>
                <a:gd name="connsiteX4" fmla="*/ 32216 w 56441"/>
                <a:gd name="connsiteY4" fmla="*/ 0 h 77452"/>
                <a:gd name="connsiteX5" fmla="*/ 45392 w 56441"/>
                <a:gd name="connsiteY5" fmla="*/ 0 h 77452"/>
                <a:gd name="connsiteX6" fmla="*/ 45392 w 56441"/>
                <a:gd name="connsiteY6" fmla="*/ 50483 h 77452"/>
                <a:gd name="connsiteX7" fmla="*/ 56441 w 56441"/>
                <a:gd name="connsiteY7" fmla="*/ 50483 h 77452"/>
                <a:gd name="connsiteX8" fmla="*/ 56441 w 56441"/>
                <a:gd name="connsiteY8" fmla="*/ 59191 h 77452"/>
                <a:gd name="connsiteX9" fmla="*/ 45392 w 56441"/>
                <a:gd name="connsiteY9" fmla="*/ 59191 h 77452"/>
                <a:gd name="connsiteX10" fmla="*/ 45392 w 56441"/>
                <a:gd name="connsiteY10" fmla="*/ 77453 h 77452"/>
                <a:gd name="connsiteX11" fmla="*/ 34965 w 56441"/>
                <a:gd name="connsiteY11" fmla="*/ 77453 h 77452"/>
                <a:gd name="connsiteX12" fmla="*/ 34965 w 56441"/>
                <a:gd name="connsiteY12" fmla="*/ 59191 h 77452"/>
                <a:gd name="connsiteX13" fmla="*/ 0 w 56441"/>
                <a:gd name="connsiteY13" fmla="*/ 59191 h 77452"/>
                <a:gd name="connsiteX14" fmla="*/ 0 w 56441"/>
                <a:gd name="connsiteY14" fmla="*/ 49074 h 77452"/>
                <a:gd name="connsiteX15" fmla="*/ 32216 w 56441"/>
                <a:gd name="connsiteY15" fmla="*/ 0 h 77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6441" h="77452">
                  <a:moveTo>
                    <a:pt x="34965" y="9131"/>
                  </a:moveTo>
                  <a:lnTo>
                    <a:pt x="8507" y="50483"/>
                  </a:lnTo>
                  <a:lnTo>
                    <a:pt x="34965" y="50483"/>
                  </a:lnTo>
                  <a:lnTo>
                    <a:pt x="34965" y="9131"/>
                  </a:lnTo>
                  <a:moveTo>
                    <a:pt x="32216" y="0"/>
                  </a:moveTo>
                  <a:lnTo>
                    <a:pt x="45392" y="0"/>
                  </a:lnTo>
                  <a:lnTo>
                    <a:pt x="45392" y="50483"/>
                  </a:lnTo>
                  <a:lnTo>
                    <a:pt x="56441" y="50483"/>
                  </a:lnTo>
                  <a:lnTo>
                    <a:pt x="56441" y="59191"/>
                  </a:lnTo>
                  <a:lnTo>
                    <a:pt x="45392" y="59191"/>
                  </a:lnTo>
                  <a:lnTo>
                    <a:pt x="45392" y="77453"/>
                  </a:lnTo>
                  <a:lnTo>
                    <a:pt x="34965" y="77453"/>
                  </a:lnTo>
                  <a:lnTo>
                    <a:pt x="34965" y="59191"/>
                  </a:lnTo>
                  <a:lnTo>
                    <a:pt x="0" y="59191"/>
                  </a:lnTo>
                  <a:lnTo>
                    <a:pt x="0" y="49074"/>
                  </a:lnTo>
                  <a:lnTo>
                    <a:pt x="32216" y="0"/>
                  </a:ln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F4B3BD12-F1A0-0374-8EFB-E3D2CBD68E6E}"/>
                </a:ext>
              </a:extLst>
            </p:cNvPr>
            <p:cNvSpPr/>
            <p:nvPr/>
          </p:nvSpPr>
          <p:spPr>
            <a:xfrm>
              <a:off x="3223996" y="3913101"/>
              <a:ext cx="66505" cy="8823"/>
            </a:xfrm>
            <a:custGeom>
              <a:avLst/>
              <a:gdLst>
                <a:gd name="connsiteX0" fmla="*/ 0 w 66505"/>
                <a:gd name="connsiteY0" fmla="*/ 0 h 8823"/>
                <a:gd name="connsiteX1" fmla="*/ 66506 w 66505"/>
                <a:gd name="connsiteY1" fmla="*/ 0 h 8823"/>
                <a:gd name="connsiteX2" fmla="*/ 66506 w 66505"/>
                <a:gd name="connsiteY2" fmla="*/ 8824 h 8823"/>
                <a:gd name="connsiteX3" fmla="*/ 0 w 66505"/>
                <a:gd name="connsiteY3" fmla="*/ 8824 h 8823"/>
                <a:gd name="connsiteX4" fmla="*/ 0 w 66505"/>
                <a:gd name="connsiteY4" fmla="*/ 0 h 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505" h="8823">
                  <a:moveTo>
                    <a:pt x="0" y="0"/>
                  </a:moveTo>
                  <a:lnTo>
                    <a:pt x="66506" y="0"/>
                  </a:lnTo>
                  <a:lnTo>
                    <a:pt x="66506" y="8824"/>
                  </a:lnTo>
                  <a:lnTo>
                    <a:pt x="0" y="88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2" name="Freeform 71">
              <a:extLst>
                <a:ext uri="{FF2B5EF4-FFF2-40B4-BE49-F238E27FC236}">
                  <a16:creationId xmlns:a16="http://schemas.microsoft.com/office/drawing/2014/main" id="{5B14D725-BD50-AA30-4232-26A57F43E0F8}"/>
                </a:ext>
              </a:extLst>
            </p:cNvPr>
            <p:cNvSpPr/>
            <p:nvPr/>
          </p:nvSpPr>
          <p:spPr>
            <a:xfrm>
              <a:off x="3309541" y="3871967"/>
              <a:ext cx="49180" cy="78848"/>
            </a:xfrm>
            <a:custGeom>
              <a:avLst/>
              <a:gdLst>
                <a:gd name="connsiteX0" fmla="*/ 12607 w 49180"/>
                <a:gd name="connsiteY0" fmla="*/ 70025 h 78848"/>
                <a:gd name="connsiteX1" fmla="*/ 49180 w 49180"/>
                <a:gd name="connsiteY1" fmla="*/ 70025 h 78848"/>
                <a:gd name="connsiteX2" fmla="*/ 49180 w 49180"/>
                <a:gd name="connsiteY2" fmla="*/ 78849 h 78848"/>
                <a:gd name="connsiteX3" fmla="*/ 0 w 49180"/>
                <a:gd name="connsiteY3" fmla="*/ 78849 h 78848"/>
                <a:gd name="connsiteX4" fmla="*/ 0 w 49180"/>
                <a:gd name="connsiteY4" fmla="*/ 70025 h 78848"/>
                <a:gd name="connsiteX5" fmla="*/ 16237 w 49180"/>
                <a:gd name="connsiteY5" fmla="*/ 53479 h 78848"/>
                <a:gd name="connsiteX6" fmla="*/ 29207 w 49180"/>
                <a:gd name="connsiteY6" fmla="*/ 40045 h 78848"/>
                <a:gd name="connsiteX7" fmla="*/ 36210 w 49180"/>
                <a:gd name="connsiteY7" fmla="*/ 30505 h 78848"/>
                <a:gd name="connsiteX8" fmla="*/ 38233 w 49180"/>
                <a:gd name="connsiteY8" fmla="*/ 22770 h 78848"/>
                <a:gd name="connsiteX9" fmla="*/ 33875 w 49180"/>
                <a:gd name="connsiteY9" fmla="*/ 12704 h 78848"/>
                <a:gd name="connsiteX10" fmla="*/ 22619 w 49180"/>
                <a:gd name="connsiteY10" fmla="*/ 8811 h 78848"/>
                <a:gd name="connsiteX11" fmla="*/ 12192 w 49180"/>
                <a:gd name="connsiteY11" fmla="*/ 10527 h 78848"/>
                <a:gd name="connsiteX12" fmla="*/ 519 w 49180"/>
                <a:gd name="connsiteY12" fmla="*/ 15713 h 78848"/>
                <a:gd name="connsiteX13" fmla="*/ 519 w 49180"/>
                <a:gd name="connsiteY13" fmla="*/ 5135 h 78848"/>
                <a:gd name="connsiteX14" fmla="*/ 12347 w 49180"/>
                <a:gd name="connsiteY14" fmla="*/ 1293 h 78848"/>
                <a:gd name="connsiteX15" fmla="*/ 22411 w 49180"/>
                <a:gd name="connsiteY15" fmla="*/ 0 h 78848"/>
                <a:gd name="connsiteX16" fmla="*/ 41605 w 49180"/>
                <a:gd name="connsiteY16" fmla="*/ 6019 h 78848"/>
                <a:gd name="connsiteX17" fmla="*/ 48765 w 49180"/>
                <a:gd name="connsiteY17" fmla="*/ 22091 h 78848"/>
                <a:gd name="connsiteX18" fmla="*/ 46949 w 49180"/>
                <a:gd name="connsiteY18" fmla="*/ 31171 h 78848"/>
                <a:gd name="connsiteX19" fmla="*/ 40464 w 49180"/>
                <a:gd name="connsiteY19" fmla="*/ 41236 h 78848"/>
                <a:gd name="connsiteX20" fmla="*/ 32216 w 49180"/>
                <a:gd name="connsiteY20" fmla="*/ 49958 h 78848"/>
                <a:gd name="connsiteX21" fmla="*/ 12607 w 49180"/>
                <a:gd name="connsiteY21" fmla="*/ 70025 h 78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9180" h="78848">
                  <a:moveTo>
                    <a:pt x="12607" y="70025"/>
                  </a:moveTo>
                  <a:lnTo>
                    <a:pt x="49180" y="70025"/>
                  </a:lnTo>
                  <a:lnTo>
                    <a:pt x="49180" y="78849"/>
                  </a:lnTo>
                  <a:lnTo>
                    <a:pt x="0" y="78849"/>
                  </a:lnTo>
                  <a:lnTo>
                    <a:pt x="0" y="70025"/>
                  </a:lnTo>
                  <a:cubicBezTo>
                    <a:pt x="3978" y="65914"/>
                    <a:pt x="9390" y="60395"/>
                    <a:pt x="16237" y="53479"/>
                  </a:cubicBezTo>
                  <a:cubicBezTo>
                    <a:pt x="23121" y="46525"/>
                    <a:pt x="27444" y="42056"/>
                    <a:pt x="29207" y="40045"/>
                  </a:cubicBezTo>
                  <a:cubicBezTo>
                    <a:pt x="32561" y="36268"/>
                    <a:pt x="34896" y="33092"/>
                    <a:pt x="36210" y="30505"/>
                  </a:cubicBezTo>
                  <a:cubicBezTo>
                    <a:pt x="37558" y="27879"/>
                    <a:pt x="38233" y="25293"/>
                    <a:pt x="38233" y="22770"/>
                  </a:cubicBezTo>
                  <a:cubicBezTo>
                    <a:pt x="38233" y="18659"/>
                    <a:pt x="36781" y="15304"/>
                    <a:pt x="33875" y="12704"/>
                  </a:cubicBezTo>
                  <a:cubicBezTo>
                    <a:pt x="31005" y="10104"/>
                    <a:pt x="27253" y="8811"/>
                    <a:pt x="22619" y="8811"/>
                  </a:cubicBezTo>
                  <a:cubicBezTo>
                    <a:pt x="19334" y="8811"/>
                    <a:pt x="15858" y="9387"/>
                    <a:pt x="12192" y="10527"/>
                  </a:cubicBezTo>
                  <a:cubicBezTo>
                    <a:pt x="8560" y="11667"/>
                    <a:pt x="4669" y="13395"/>
                    <a:pt x="519" y="15713"/>
                  </a:cubicBezTo>
                  <a:lnTo>
                    <a:pt x="519" y="5135"/>
                  </a:lnTo>
                  <a:cubicBezTo>
                    <a:pt x="4738" y="3432"/>
                    <a:pt x="8680" y="2151"/>
                    <a:pt x="12347" y="1293"/>
                  </a:cubicBezTo>
                  <a:cubicBezTo>
                    <a:pt x="16013" y="435"/>
                    <a:pt x="19367" y="0"/>
                    <a:pt x="22411" y="0"/>
                  </a:cubicBezTo>
                  <a:cubicBezTo>
                    <a:pt x="30434" y="0"/>
                    <a:pt x="36832" y="2011"/>
                    <a:pt x="41605" y="6019"/>
                  </a:cubicBezTo>
                  <a:cubicBezTo>
                    <a:pt x="46378" y="10027"/>
                    <a:pt x="48765" y="15380"/>
                    <a:pt x="48765" y="22091"/>
                  </a:cubicBezTo>
                  <a:cubicBezTo>
                    <a:pt x="48765" y="25280"/>
                    <a:pt x="48160" y="28302"/>
                    <a:pt x="46949" y="31171"/>
                  </a:cubicBezTo>
                  <a:cubicBezTo>
                    <a:pt x="45772" y="34001"/>
                    <a:pt x="43611" y="37356"/>
                    <a:pt x="40464" y="41236"/>
                  </a:cubicBezTo>
                  <a:cubicBezTo>
                    <a:pt x="39600" y="42248"/>
                    <a:pt x="36850" y="45155"/>
                    <a:pt x="32216" y="49958"/>
                  </a:cubicBezTo>
                  <a:cubicBezTo>
                    <a:pt x="27581" y="54734"/>
                    <a:pt x="21045" y="61419"/>
                    <a:pt x="12607" y="70025"/>
                  </a:cubicBez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3" name="Freeform 72">
              <a:extLst>
                <a:ext uri="{FF2B5EF4-FFF2-40B4-BE49-F238E27FC236}">
                  <a16:creationId xmlns:a16="http://schemas.microsoft.com/office/drawing/2014/main" id="{5CE01C5C-37F9-B4A0-E88F-F4EC370FDE6B}"/>
                </a:ext>
              </a:extLst>
            </p:cNvPr>
            <p:cNvSpPr/>
            <p:nvPr/>
          </p:nvSpPr>
          <p:spPr>
            <a:xfrm>
              <a:off x="3896452" y="3871967"/>
              <a:ext cx="53543" cy="80347"/>
            </a:xfrm>
            <a:custGeom>
              <a:avLst/>
              <a:gdLst>
                <a:gd name="connsiteX0" fmla="*/ 26778 w 53543"/>
                <a:gd name="connsiteY0" fmla="*/ 8298 h 80347"/>
                <a:gd name="connsiteX1" fmla="*/ 14586 w 53543"/>
                <a:gd name="connsiteY1" fmla="*/ 16290 h 80347"/>
                <a:gd name="connsiteX2" fmla="*/ 10540 w 53543"/>
                <a:gd name="connsiteY2" fmla="*/ 40199 h 80347"/>
                <a:gd name="connsiteX3" fmla="*/ 14586 w 53543"/>
                <a:gd name="connsiteY3" fmla="*/ 64121 h 80347"/>
                <a:gd name="connsiteX4" fmla="*/ 26778 w 53543"/>
                <a:gd name="connsiteY4" fmla="*/ 72049 h 80347"/>
                <a:gd name="connsiteX5" fmla="*/ 38970 w 53543"/>
                <a:gd name="connsiteY5" fmla="*/ 64121 h 80347"/>
                <a:gd name="connsiteX6" fmla="*/ 43068 w 53543"/>
                <a:gd name="connsiteY6" fmla="*/ 40199 h 80347"/>
                <a:gd name="connsiteX7" fmla="*/ 38970 w 53543"/>
                <a:gd name="connsiteY7" fmla="*/ 16290 h 80347"/>
                <a:gd name="connsiteX8" fmla="*/ 26778 w 53543"/>
                <a:gd name="connsiteY8" fmla="*/ 8298 h 80347"/>
                <a:gd name="connsiteX9" fmla="*/ 26778 w 53543"/>
                <a:gd name="connsiteY9" fmla="*/ 0 h 80347"/>
                <a:gd name="connsiteX10" fmla="*/ 46641 w 53543"/>
                <a:gd name="connsiteY10" fmla="*/ 10322 h 80347"/>
                <a:gd name="connsiteX11" fmla="*/ 53543 w 53543"/>
                <a:gd name="connsiteY11" fmla="*/ 40199 h 80347"/>
                <a:gd name="connsiteX12" fmla="*/ 46641 w 53543"/>
                <a:gd name="connsiteY12" fmla="*/ 70076 h 80347"/>
                <a:gd name="connsiteX13" fmla="*/ 26778 w 53543"/>
                <a:gd name="connsiteY13" fmla="*/ 80347 h 80347"/>
                <a:gd name="connsiteX14" fmla="*/ 6851 w 53543"/>
                <a:gd name="connsiteY14" fmla="*/ 70076 h 80347"/>
                <a:gd name="connsiteX15" fmla="*/ 0 w 53543"/>
                <a:gd name="connsiteY15" fmla="*/ 40199 h 80347"/>
                <a:gd name="connsiteX16" fmla="*/ 6851 w 53543"/>
                <a:gd name="connsiteY16" fmla="*/ 10322 h 80347"/>
                <a:gd name="connsiteX17" fmla="*/ 26778 w 53543"/>
                <a:gd name="connsiteY17" fmla="*/ 0 h 80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3543" h="80347">
                  <a:moveTo>
                    <a:pt x="26778" y="8298"/>
                  </a:moveTo>
                  <a:cubicBezTo>
                    <a:pt x="21387" y="8298"/>
                    <a:pt x="17314" y="10962"/>
                    <a:pt x="14586" y="16290"/>
                  </a:cubicBezTo>
                  <a:cubicBezTo>
                    <a:pt x="11884" y="21579"/>
                    <a:pt x="10540" y="29544"/>
                    <a:pt x="10540" y="40199"/>
                  </a:cubicBezTo>
                  <a:cubicBezTo>
                    <a:pt x="10540" y="50816"/>
                    <a:pt x="11884" y="58794"/>
                    <a:pt x="14586" y="64121"/>
                  </a:cubicBezTo>
                  <a:cubicBezTo>
                    <a:pt x="17314" y="69410"/>
                    <a:pt x="21387" y="72049"/>
                    <a:pt x="26778" y="72049"/>
                  </a:cubicBezTo>
                  <a:cubicBezTo>
                    <a:pt x="32208" y="72049"/>
                    <a:pt x="36268" y="69410"/>
                    <a:pt x="38970" y="64121"/>
                  </a:cubicBezTo>
                  <a:cubicBezTo>
                    <a:pt x="41698" y="58794"/>
                    <a:pt x="43068" y="50816"/>
                    <a:pt x="43068" y="40199"/>
                  </a:cubicBezTo>
                  <a:cubicBezTo>
                    <a:pt x="43068" y="29544"/>
                    <a:pt x="41698" y="21579"/>
                    <a:pt x="38970" y="16290"/>
                  </a:cubicBezTo>
                  <a:cubicBezTo>
                    <a:pt x="36268" y="10962"/>
                    <a:pt x="32208" y="8298"/>
                    <a:pt x="26778" y="8298"/>
                  </a:cubicBezTo>
                  <a:moveTo>
                    <a:pt x="26778" y="0"/>
                  </a:moveTo>
                  <a:cubicBezTo>
                    <a:pt x="35448" y="0"/>
                    <a:pt x="42069" y="3445"/>
                    <a:pt x="46641" y="10322"/>
                  </a:cubicBezTo>
                  <a:cubicBezTo>
                    <a:pt x="51238" y="17173"/>
                    <a:pt x="53543" y="27124"/>
                    <a:pt x="53543" y="40199"/>
                  </a:cubicBezTo>
                  <a:cubicBezTo>
                    <a:pt x="53543" y="53236"/>
                    <a:pt x="51238" y="63199"/>
                    <a:pt x="46641" y="70076"/>
                  </a:cubicBezTo>
                  <a:cubicBezTo>
                    <a:pt x="42069" y="76928"/>
                    <a:pt x="35448" y="80347"/>
                    <a:pt x="26778" y="80347"/>
                  </a:cubicBezTo>
                  <a:cubicBezTo>
                    <a:pt x="18095" y="80347"/>
                    <a:pt x="11449" y="76928"/>
                    <a:pt x="6851" y="70076"/>
                  </a:cubicBezTo>
                  <a:cubicBezTo>
                    <a:pt x="2280" y="63199"/>
                    <a:pt x="0" y="53236"/>
                    <a:pt x="0" y="40199"/>
                  </a:cubicBezTo>
                  <a:cubicBezTo>
                    <a:pt x="0" y="27124"/>
                    <a:pt x="2280" y="17173"/>
                    <a:pt x="6851" y="10322"/>
                  </a:cubicBezTo>
                  <a:cubicBezTo>
                    <a:pt x="11449" y="3445"/>
                    <a:pt x="18095" y="0"/>
                    <a:pt x="26778" y="0"/>
                  </a:cubicBez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4" name="Freeform 73">
              <a:extLst>
                <a:ext uri="{FF2B5EF4-FFF2-40B4-BE49-F238E27FC236}">
                  <a16:creationId xmlns:a16="http://schemas.microsoft.com/office/drawing/2014/main" id="{05DA3BC0-8EBE-1F8F-C551-F6C2F4D0D2A1}"/>
                </a:ext>
              </a:extLst>
            </p:cNvPr>
            <p:cNvSpPr/>
            <p:nvPr/>
          </p:nvSpPr>
          <p:spPr>
            <a:xfrm>
              <a:off x="4530507" y="3871967"/>
              <a:ext cx="49176" cy="78848"/>
            </a:xfrm>
            <a:custGeom>
              <a:avLst/>
              <a:gdLst>
                <a:gd name="connsiteX0" fmla="*/ 12602 w 49176"/>
                <a:gd name="connsiteY0" fmla="*/ 70025 h 78848"/>
                <a:gd name="connsiteX1" fmla="*/ 49176 w 49176"/>
                <a:gd name="connsiteY1" fmla="*/ 70025 h 78848"/>
                <a:gd name="connsiteX2" fmla="*/ 49176 w 49176"/>
                <a:gd name="connsiteY2" fmla="*/ 78849 h 78848"/>
                <a:gd name="connsiteX3" fmla="*/ 0 w 49176"/>
                <a:gd name="connsiteY3" fmla="*/ 78849 h 78848"/>
                <a:gd name="connsiteX4" fmla="*/ 0 w 49176"/>
                <a:gd name="connsiteY4" fmla="*/ 70025 h 78848"/>
                <a:gd name="connsiteX5" fmla="*/ 16226 w 49176"/>
                <a:gd name="connsiteY5" fmla="*/ 53479 h 78848"/>
                <a:gd name="connsiteX6" fmla="*/ 29199 w 49176"/>
                <a:gd name="connsiteY6" fmla="*/ 40045 h 78848"/>
                <a:gd name="connsiteX7" fmla="*/ 36204 w 49176"/>
                <a:gd name="connsiteY7" fmla="*/ 30505 h 78848"/>
                <a:gd name="connsiteX8" fmla="*/ 38227 w 49176"/>
                <a:gd name="connsiteY8" fmla="*/ 22770 h 78848"/>
                <a:gd name="connsiteX9" fmla="*/ 33873 w 49176"/>
                <a:gd name="connsiteY9" fmla="*/ 12704 h 78848"/>
                <a:gd name="connsiteX10" fmla="*/ 22616 w 49176"/>
                <a:gd name="connsiteY10" fmla="*/ 8811 h 78848"/>
                <a:gd name="connsiteX11" fmla="*/ 12192 w 49176"/>
                <a:gd name="connsiteY11" fmla="*/ 10527 h 78848"/>
                <a:gd name="connsiteX12" fmla="*/ 512 w 49176"/>
                <a:gd name="connsiteY12" fmla="*/ 15713 h 78848"/>
                <a:gd name="connsiteX13" fmla="*/ 512 w 49176"/>
                <a:gd name="connsiteY13" fmla="*/ 5135 h 78848"/>
                <a:gd name="connsiteX14" fmla="*/ 12345 w 49176"/>
                <a:gd name="connsiteY14" fmla="*/ 1293 h 78848"/>
                <a:gd name="connsiteX15" fmla="*/ 22411 w 49176"/>
                <a:gd name="connsiteY15" fmla="*/ 0 h 78848"/>
                <a:gd name="connsiteX16" fmla="*/ 41595 w 49176"/>
                <a:gd name="connsiteY16" fmla="*/ 6019 h 78848"/>
                <a:gd name="connsiteX17" fmla="*/ 48754 w 49176"/>
                <a:gd name="connsiteY17" fmla="*/ 22091 h 78848"/>
                <a:gd name="connsiteX18" fmla="*/ 46948 w 49176"/>
                <a:gd name="connsiteY18" fmla="*/ 31171 h 78848"/>
                <a:gd name="connsiteX19" fmla="*/ 40455 w 49176"/>
                <a:gd name="connsiteY19" fmla="*/ 41236 h 78848"/>
                <a:gd name="connsiteX20" fmla="*/ 32208 w 49176"/>
                <a:gd name="connsiteY20" fmla="*/ 49958 h 78848"/>
                <a:gd name="connsiteX21" fmla="*/ 12602 w 49176"/>
                <a:gd name="connsiteY21" fmla="*/ 70025 h 78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9176" h="78848">
                  <a:moveTo>
                    <a:pt x="12602" y="70025"/>
                  </a:moveTo>
                  <a:lnTo>
                    <a:pt x="49176" y="70025"/>
                  </a:lnTo>
                  <a:lnTo>
                    <a:pt x="49176" y="78849"/>
                  </a:lnTo>
                  <a:lnTo>
                    <a:pt x="0" y="78849"/>
                  </a:lnTo>
                  <a:lnTo>
                    <a:pt x="0" y="70025"/>
                  </a:lnTo>
                  <a:cubicBezTo>
                    <a:pt x="3970" y="65914"/>
                    <a:pt x="9374" y="60395"/>
                    <a:pt x="16226" y="53479"/>
                  </a:cubicBezTo>
                  <a:cubicBezTo>
                    <a:pt x="23116" y="46525"/>
                    <a:pt x="27444" y="42056"/>
                    <a:pt x="29199" y="40045"/>
                  </a:cubicBezTo>
                  <a:cubicBezTo>
                    <a:pt x="32554" y="36268"/>
                    <a:pt x="34884" y="33092"/>
                    <a:pt x="36204" y="30505"/>
                  </a:cubicBezTo>
                  <a:cubicBezTo>
                    <a:pt x="37548" y="27879"/>
                    <a:pt x="38227" y="25293"/>
                    <a:pt x="38227" y="22770"/>
                  </a:cubicBezTo>
                  <a:cubicBezTo>
                    <a:pt x="38227" y="18659"/>
                    <a:pt x="36780" y="15304"/>
                    <a:pt x="33873" y="12704"/>
                  </a:cubicBezTo>
                  <a:cubicBezTo>
                    <a:pt x="31004" y="10104"/>
                    <a:pt x="27252" y="8811"/>
                    <a:pt x="22616" y="8811"/>
                  </a:cubicBezTo>
                  <a:cubicBezTo>
                    <a:pt x="19325" y="8811"/>
                    <a:pt x="15854" y="9387"/>
                    <a:pt x="12192" y="10527"/>
                  </a:cubicBezTo>
                  <a:cubicBezTo>
                    <a:pt x="8555" y="11667"/>
                    <a:pt x="4662" y="13395"/>
                    <a:pt x="512" y="15713"/>
                  </a:cubicBezTo>
                  <a:lnTo>
                    <a:pt x="512" y="5135"/>
                  </a:lnTo>
                  <a:cubicBezTo>
                    <a:pt x="4726" y="3432"/>
                    <a:pt x="8670" y="2151"/>
                    <a:pt x="12345" y="1293"/>
                  </a:cubicBezTo>
                  <a:cubicBezTo>
                    <a:pt x="16008" y="435"/>
                    <a:pt x="19363" y="0"/>
                    <a:pt x="22411" y="0"/>
                  </a:cubicBezTo>
                  <a:cubicBezTo>
                    <a:pt x="30428" y="0"/>
                    <a:pt x="36818" y="2011"/>
                    <a:pt x="41595" y="6019"/>
                  </a:cubicBezTo>
                  <a:cubicBezTo>
                    <a:pt x="46372" y="10027"/>
                    <a:pt x="48754" y="15380"/>
                    <a:pt x="48754" y="22091"/>
                  </a:cubicBezTo>
                  <a:cubicBezTo>
                    <a:pt x="48754" y="25280"/>
                    <a:pt x="48152" y="28302"/>
                    <a:pt x="46948" y="31171"/>
                  </a:cubicBezTo>
                  <a:cubicBezTo>
                    <a:pt x="45770" y="34001"/>
                    <a:pt x="43606" y="37356"/>
                    <a:pt x="40455" y="41236"/>
                  </a:cubicBezTo>
                  <a:cubicBezTo>
                    <a:pt x="39597" y="42248"/>
                    <a:pt x="36844" y="45155"/>
                    <a:pt x="32208" y="49958"/>
                  </a:cubicBezTo>
                  <a:cubicBezTo>
                    <a:pt x="27572" y="54734"/>
                    <a:pt x="21041" y="61419"/>
                    <a:pt x="12602" y="70025"/>
                  </a:cubicBez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5" name="Freeform 74">
              <a:extLst>
                <a:ext uri="{FF2B5EF4-FFF2-40B4-BE49-F238E27FC236}">
                  <a16:creationId xmlns:a16="http://schemas.microsoft.com/office/drawing/2014/main" id="{EE526CF6-2E4C-66B0-EEF2-8A7D150CD4F7}"/>
                </a:ext>
              </a:extLst>
            </p:cNvPr>
            <p:cNvSpPr/>
            <p:nvPr/>
          </p:nvSpPr>
          <p:spPr>
            <a:xfrm>
              <a:off x="5158736" y="3873363"/>
              <a:ext cx="56437" cy="77452"/>
            </a:xfrm>
            <a:custGeom>
              <a:avLst/>
              <a:gdLst>
                <a:gd name="connsiteX0" fmla="*/ 34961 w 56437"/>
                <a:gd name="connsiteY0" fmla="*/ 9131 h 77452"/>
                <a:gd name="connsiteX1" fmla="*/ 8503 w 56437"/>
                <a:gd name="connsiteY1" fmla="*/ 50483 h 77452"/>
                <a:gd name="connsiteX2" fmla="*/ 34961 w 56437"/>
                <a:gd name="connsiteY2" fmla="*/ 50483 h 77452"/>
                <a:gd name="connsiteX3" fmla="*/ 34961 w 56437"/>
                <a:gd name="connsiteY3" fmla="*/ 9131 h 77452"/>
                <a:gd name="connsiteX4" fmla="*/ 32221 w 56437"/>
                <a:gd name="connsiteY4" fmla="*/ 0 h 77452"/>
                <a:gd name="connsiteX5" fmla="*/ 45398 w 56437"/>
                <a:gd name="connsiteY5" fmla="*/ 0 h 77452"/>
                <a:gd name="connsiteX6" fmla="*/ 45398 w 56437"/>
                <a:gd name="connsiteY6" fmla="*/ 50483 h 77452"/>
                <a:gd name="connsiteX7" fmla="*/ 56438 w 56437"/>
                <a:gd name="connsiteY7" fmla="*/ 50483 h 77452"/>
                <a:gd name="connsiteX8" fmla="*/ 56438 w 56437"/>
                <a:gd name="connsiteY8" fmla="*/ 59191 h 77452"/>
                <a:gd name="connsiteX9" fmla="*/ 45398 w 56437"/>
                <a:gd name="connsiteY9" fmla="*/ 59191 h 77452"/>
                <a:gd name="connsiteX10" fmla="*/ 45398 w 56437"/>
                <a:gd name="connsiteY10" fmla="*/ 77453 h 77452"/>
                <a:gd name="connsiteX11" fmla="*/ 34961 w 56437"/>
                <a:gd name="connsiteY11" fmla="*/ 77453 h 77452"/>
                <a:gd name="connsiteX12" fmla="*/ 34961 w 56437"/>
                <a:gd name="connsiteY12" fmla="*/ 59191 h 77452"/>
                <a:gd name="connsiteX13" fmla="*/ 0 w 56437"/>
                <a:gd name="connsiteY13" fmla="*/ 59191 h 77452"/>
                <a:gd name="connsiteX14" fmla="*/ 0 w 56437"/>
                <a:gd name="connsiteY14" fmla="*/ 49074 h 77452"/>
                <a:gd name="connsiteX15" fmla="*/ 32221 w 56437"/>
                <a:gd name="connsiteY15" fmla="*/ 0 h 77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6437" h="77452">
                  <a:moveTo>
                    <a:pt x="34961" y="9131"/>
                  </a:moveTo>
                  <a:lnTo>
                    <a:pt x="8503" y="50483"/>
                  </a:lnTo>
                  <a:lnTo>
                    <a:pt x="34961" y="50483"/>
                  </a:lnTo>
                  <a:lnTo>
                    <a:pt x="34961" y="9131"/>
                  </a:lnTo>
                  <a:moveTo>
                    <a:pt x="32221" y="0"/>
                  </a:moveTo>
                  <a:lnTo>
                    <a:pt x="45398" y="0"/>
                  </a:lnTo>
                  <a:lnTo>
                    <a:pt x="45398" y="50483"/>
                  </a:lnTo>
                  <a:lnTo>
                    <a:pt x="56438" y="50483"/>
                  </a:lnTo>
                  <a:lnTo>
                    <a:pt x="56438" y="59191"/>
                  </a:lnTo>
                  <a:lnTo>
                    <a:pt x="45398" y="59191"/>
                  </a:lnTo>
                  <a:lnTo>
                    <a:pt x="45398" y="77453"/>
                  </a:lnTo>
                  <a:lnTo>
                    <a:pt x="34961" y="77453"/>
                  </a:lnTo>
                  <a:lnTo>
                    <a:pt x="34961" y="59191"/>
                  </a:lnTo>
                  <a:lnTo>
                    <a:pt x="0" y="59191"/>
                  </a:lnTo>
                  <a:lnTo>
                    <a:pt x="0" y="49074"/>
                  </a:lnTo>
                  <a:lnTo>
                    <a:pt x="32221" y="0"/>
                  </a:ln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7EA5FBF4-41A6-3152-87F0-6A0D3B1D39F1}"/>
                </a:ext>
              </a:extLst>
            </p:cNvPr>
            <p:cNvSpPr/>
            <p:nvPr/>
          </p:nvSpPr>
          <p:spPr>
            <a:xfrm>
              <a:off x="3888435" y="4016718"/>
              <a:ext cx="61188" cy="55669"/>
            </a:xfrm>
            <a:custGeom>
              <a:avLst/>
              <a:gdLst>
                <a:gd name="connsiteX0" fmla="*/ 61189 w 61188"/>
                <a:gd name="connsiteY0" fmla="*/ 8094 h 55669"/>
                <a:gd name="connsiteX1" fmla="*/ 59089 w 61188"/>
                <a:gd name="connsiteY1" fmla="*/ 13370 h 55669"/>
                <a:gd name="connsiteX2" fmla="*/ 54593 w 61188"/>
                <a:gd name="connsiteY2" fmla="*/ 15239 h 55669"/>
                <a:gd name="connsiteX3" fmla="*/ 51110 w 61188"/>
                <a:gd name="connsiteY3" fmla="*/ 13920 h 55669"/>
                <a:gd name="connsiteX4" fmla="*/ 49919 w 61188"/>
                <a:gd name="connsiteY4" fmla="*/ 10911 h 55669"/>
                <a:gd name="connsiteX5" fmla="*/ 51597 w 61188"/>
                <a:gd name="connsiteY5" fmla="*/ 6659 h 55669"/>
                <a:gd name="connsiteX6" fmla="*/ 55797 w 61188"/>
                <a:gd name="connsiteY6" fmla="*/ 4252 h 55669"/>
                <a:gd name="connsiteX7" fmla="*/ 49676 w 61188"/>
                <a:gd name="connsiteY7" fmla="*/ 2702 h 55669"/>
                <a:gd name="connsiteX8" fmla="*/ 45181 w 61188"/>
                <a:gd name="connsiteY8" fmla="*/ 3957 h 55669"/>
                <a:gd name="connsiteX9" fmla="*/ 41877 w 61188"/>
                <a:gd name="connsiteY9" fmla="*/ 6839 h 55669"/>
                <a:gd name="connsiteX10" fmla="*/ 39597 w 61188"/>
                <a:gd name="connsiteY10" fmla="*/ 10796 h 55669"/>
                <a:gd name="connsiteX11" fmla="*/ 38163 w 61188"/>
                <a:gd name="connsiteY11" fmla="*/ 14458 h 55669"/>
                <a:gd name="connsiteX12" fmla="*/ 37497 w 61188"/>
                <a:gd name="connsiteY12" fmla="*/ 17212 h 55669"/>
                <a:gd name="connsiteX13" fmla="*/ 33297 w 61188"/>
                <a:gd name="connsiteY13" fmla="*/ 34014 h 55669"/>
                <a:gd name="connsiteX14" fmla="*/ 31260 w 61188"/>
                <a:gd name="connsiteY14" fmla="*/ 44809 h 55669"/>
                <a:gd name="connsiteX15" fmla="*/ 32938 w 61188"/>
                <a:gd name="connsiteY15" fmla="*/ 50636 h 55669"/>
                <a:gd name="connsiteX16" fmla="*/ 37971 w 61188"/>
                <a:gd name="connsiteY16" fmla="*/ 52916 h 55669"/>
                <a:gd name="connsiteX17" fmla="*/ 40801 w 61188"/>
                <a:gd name="connsiteY17" fmla="*/ 52544 h 55669"/>
                <a:gd name="connsiteX18" fmla="*/ 44220 w 61188"/>
                <a:gd name="connsiteY18" fmla="*/ 51046 h 55669"/>
                <a:gd name="connsiteX19" fmla="*/ 47934 w 61188"/>
                <a:gd name="connsiteY19" fmla="*/ 48229 h 55669"/>
                <a:gd name="connsiteX20" fmla="*/ 51469 w 61188"/>
                <a:gd name="connsiteY20" fmla="*/ 43554 h 55669"/>
                <a:gd name="connsiteX21" fmla="*/ 54350 w 61188"/>
                <a:gd name="connsiteY21" fmla="*/ 36831 h 55669"/>
                <a:gd name="connsiteX22" fmla="*/ 55913 w 61188"/>
                <a:gd name="connsiteY22" fmla="*/ 35512 h 55669"/>
                <a:gd name="connsiteX23" fmla="*/ 57411 w 61188"/>
                <a:gd name="connsiteY23" fmla="*/ 36716 h 55669"/>
                <a:gd name="connsiteX24" fmla="*/ 56579 w 61188"/>
                <a:gd name="connsiteY24" fmla="*/ 39892 h 55669"/>
                <a:gd name="connsiteX25" fmla="*/ 54056 w 61188"/>
                <a:gd name="connsiteY25" fmla="*/ 44745 h 55669"/>
                <a:gd name="connsiteX26" fmla="*/ 50150 w 61188"/>
                <a:gd name="connsiteY26" fmla="*/ 49906 h 55669"/>
                <a:gd name="connsiteX27" fmla="*/ 44630 w 61188"/>
                <a:gd name="connsiteY27" fmla="*/ 53991 h 55669"/>
                <a:gd name="connsiteX28" fmla="*/ 37740 w 61188"/>
                <a:gd name="connsiteY28" fmla="*/ 55669 h 55669"/>
                <a:gd name="connsiteX29" fmla="*/ 29160 w 61188"/>
                <a:gd name="connsiteY29" fmla="*/ 52916 h 55669"/>
                <a:gd name="connsiteX30" fmla="*/ 24473 w 61188"/>
                <a:gd name="connsiteY30" fmla="*/ 46308 h 55669"/>
                <a:gd name="connsiteX31" fmla="*/ 23756 w 61188"/>
                <a:gd name="connsiteY31" fmla="*/ 47575 h 55669"/>
                <a:gd name="connsiteX32" fmla="*/ 22078 w 61188"/>
                <a:gd name="connsiteY32" fmla="*/ 49906 h 55669"/>
                <a:gd name="connsiteX33" fmla="*/ 19504 w 61188"/>
                <a:gd name="connsiteY33" fmla="*/ 52673 h 55669"/>
                <a:gd name="connsiteX34" fmla="*/ 15957 w 61188"/>
                <a:gd name="connsiteY34" fmla="*/ 54709 h 55669"/>
                <a:gd name="connsiteX35" fmla="*/ 11577 w 61188"/>
                <a:gd name="connsiteY35" fmla="*/ 55669 h 55669"/>
                <a:gd name="connsiteX36" fmla="*/ 6121 w 61188"/>
                <a:gd name="connsiteY36" fmla="*/ 54824 h 55669"/>
                <a:gd name="connsiteX37" fmla="*/ 1806 w 61188"/>
                <a:gd name="connsiteY37" fmla="*/ 52071 h 55669"/>
                <a:gd name="connsiteX38" fmla="*/ 0 w 61188"/>
                <a:gd name="connsiteY38" fmla="*/ 47512 h 55669"/>
                <a:gd name="connsiteX39" fmla="*/ 1985 w 61188"/>
                <a:gd name="connsiteY39" fmla="*/ 42530 h 55669"/>
                <a:gd name="connsiteX40" fmla="*/ 6787 w 61188"/>
                <a:gd name="connsiteY40" fmla="*/ 40430 h 55669"/>
                <a:gd name="connsiteX41" fmla="*/ 9899 w 61188"/>
                <a:gd name="connsiteY41" fmla="*/ 41454 h 55669"/>
                <a:gd name="connsiteX42" fmla="*/ 11346 w 61188"/>
                <a:gd name="connsiteY42" fmla="*/ 44694 h 55669"/>
                <a:gd name="connsiteX43" fmla="*/ 9656 w 61188"/>
                <a:gd name="connsiteY43" fmla="*/ 49010 h 55669"/>
                <a:gd name="connsiteX44" fmla="*/ 5584 w 61188"/>
                <a:gd name="connsiteY44" fmla="*/ 51353 h 55669"/>
                <a:gd name="connsiteX45" fmla="*/ 11705 w 61188"/>
                <a:gd name="connsiteY45" fmla="*/ 52916 h 55669"/>
                <a:gd name="connsiteX46" fmla="*/ 18774 w 61188"/>
                <a:gd name="connsiteY46" fmla="*/ 49432 h 55669"/>
                <a:gd name="connsiteX47" fmla="*/ 23397 w 61188"/>
                <a:gd name="connsiteY47" fmla="*/ 40135 h 55669"/>
                <a:gd name="connsiteX48" fmla="*/ 28558 w 61188"/>
                <a:gd name="connsiteY48" fmla="*/ 19914 h 55669"/>
                <a:gd name="connsiteX49" fmla="*/ 29993 w 61188"/>
                <a:gd name="connsiteY49" fmla="*/ 10911 h 55669"/>
                <a:gd name="connsiteX50" fmla="*/ 29339 w 61188"/>
                <a:gd name="connsiteY50" fmla="*/ 6659 h 55669"/>
                <a:gd name="connsiteX51" fmla="*/ 27534 w 61188"/>
                <a:gd name="connsiteY51" fmla="*/ 4136 h 55669"/>
                <a:gd name="connsiteX52" fmla="*/ 25433 w 61188"/>
                <a:gd name="connsiteY52" fmla="*/ 2997 h 55669"/>
                <a:gd name="connsiteX53" fmla="*/ 23397 w 61188"/>
                <a:gd name="connsiteY53" fmla="*/ 2702 h 55669"/>
                <a:gd name="connsiteX54" fmla="*/ 19555 w 61188"/>
                <a:gd name="connsiteY54" fmla="*/ 3419 h 55669"/>
                <a:gd name="connsiteX55" fmla="*/ 15176 w 61188"/>
                <a:gd name="connsiteY55" fmla="*/ 5814 h 55669"/>
                <a:gd name="connsiteX56" fmla="*/ 10617 w 61188"/>
                <a:gd name="connsiteY56" fmla="*/ 10796 h 55669"/>
                <a:gd name="connsiteX57" fmla="*/ 6903 w 61188"/>
                <a:gd name="connsiteY57" fmla="*/ 18774 h 55669"/>
                <a:gd name="connsiteX58" fmla="*/ 5276 w 61188"/>
                <a:gd name="connsiteY58" fmla="*/ 20157 h 55669"/>
                <a:gd name="connsiteX59" fmla="*/ 3842 w 61188"/>
                <a:gd name="connsiteY59" fmla="*/ 18889 h 55669"/>
                <a:gd name="connsiteX60" fmla="*/ 4623 w 61188"/>
                <a:gd name="connsiteY60" fmla="*/ 15777 h 55669"/>
                <a:gd name="connsiteX61" fmla="*/ 7146 w 61188"/>
                <a:gd name="connsiteY61" fmla="*/ 10911 h 55669"/>
                <a:gd name="connsiteX62" fmla="*/ 11103 w 61188"/>
                <a:gd name="connsiteY62" fmla="*/ 5814 h 55669"/>
                <a:gd name="connsiteX63" fmla="*/ 16674 w 61188"/>
                <a:gd name="connsiteY63" fmla="*/ 1678 h 55669"/>
                <a:gd name="connsiteX64" fmla="*/ 23641 w 61188"/>
                <a:gd name="connsiteY64" fmla="*/ 0 h 55669"/>
                <a:gd name="connsiteX65" fmla="*/ 26817 w 61188"/>
                <a:gd name="connsiteY65" fmla="*/ 358 h 55669"/>
                <a:gd name="connsiteX66" fmla="*/ 30364 w 61188"/>
                <a:gd name="connsiteY66" fmla="*/ 1562 h 55669"/>
                <a:gd name="connsiteX67" fmla="*/ 34078 w 61188"/>
                <a:gd name="connsiteY67" fmla="*/ 4431 h 55669"/>
                <a:gd name="connsiteX68" fmla="*/ 36895 w 61188"/>
                <a:gd name="connsiteY68" fmla="*/ 9297 h 55669"/>
                <a:gd name="connsiteX69" fmla="*/ 38573 w 61188"/>
                <a:gd name="connsiteY69" fmla="*/ 6595 h 55669"/>
                <a:gd name="connsiteX70" fmla="*/ 41160 w 61188"/>
                <a:gd name="connsiteY70" fmla="*/ 3663 h 55669"/>
                <a:gd name="connsiteX71" fmla="*/ 45002 w 61188"/>
                <a:gd name="connsiteY71" fmla="*/ 1012 h 55669"/>
                <a:gd name="connsiteX72" fmla="*/ 49791 w 61188"/>
                <a:gd name="connsiteY72" fmla="*/ 0 h 55669"/>
                <a:gd name="connsiteX73" fmla="*/ 54658 w 61188"/>
                <a:gd name="connsiteY73" fmla="*/ 653 h 55669"/>
                <a:gd name="connsiteX74" fmla="*/ 59089 w 61188"/>
                <a:gd name="connsiteY74" fmla="*/ 3240 h 55669"/>
                <a:gd name="connsiteX75" fmla="*/ 61189 w 61188"/>
                <a:gd name="connsiteY75" fmla="*/ 8094 h 55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61188" h="55669">
                  <a:moveTo>
                    <a:pt x="61189" y="8094"/>
                  </a:moveTo>
                  <a:cubicBezTo>
                    <a:pt x="61189" y="10335"/>
                    <a:pt x="60485" y="12102"/>
                    <a:pt x="59089" y="13370"/>
                  </a:cubicBezTo>
                  <a:cubicBezTo>
                    <a:pt x="57693" y="14612"/>
                    <a:pt x="56194" y="15239"/>
                    <a:pt x="54593" y="15239"/>
                  </a:cubicBezTo>
                  <a:cubicBezTo>
                    <a:pt x="53070" y="15239"/>
                    <a:pt x="51917" y="14804"/>
                    <a:pt x="51110" y="13920"/>
                  </a:cubicBezTo>
                  <a:cubicBezTo>
                    <a:pt x="50316" y="13037"/>
                    <a:pt x="49919" y="12038"/>
                    <a:pt x="49919" y="10911"/>
                  </a:cubicBezTo>
                  <a:cubicBezTo>
                    <a:pt x="49919" y="9387"/>
                    <a:pt x="50483" y="7978"/>
                    <a:pt x="51597" y="6659"/>
                  </a:cubicBezTo>
                  <a:cubicBezTo>
                    <a:pt x="52711" y="5340"/>
                    <a:pt x="54120" y="4533"/>
                    <a:pt x="55797" y="4252"/>
                  </a:cubicBezTo>
                  <a:cubicBezTo>
                    <a:pt x="54158" y="3214"/>
                    <a:pt x="52122" y="2702"/>
                    <a:pt x="49676" y="2702"/>
                  </a:cubicBezTo>
                  <a:cubicBezTo>
                    <a:pt x="48075" y="2702"/>
                    <a:pt x="46577" y="3125"/>
                    <a:pt x="45181" y="3957"/>
                  </a:cubicBezTo>
                  <a:cubicBezTo>
                    <a:pt x="43811" y="4790"/>
                    <a:pt x="42709" y="5750"/>
                    <a:pt x="41877" y="6839"/>
                  </a:cubicBezTo>
                  <a:cubicBezTo>
                    <a:pt x="41070" y="7914"/>
                    <a:pt x="40315" y="9233"/>
                    <a:pt x="39597" y="10796"/>
                  </a:cubicBezTo>
                  <a:cubicBezTo>
                    <a:pt x="38919" y="12320"/>
                    <a:pt x="38432" y="13536"/>
                    <a:pt x="38163" y="14458"/>
                  </a:cubicBezTo>
                  <a:cubicBezTo>
                    <a:pt x="37920" y="15342"/>
                    <a:pt x="37689" y="16251"/>
                    <a:pt x="37497" y="17212"/>
                  </a:cubicBezTo>
                  <a:lnTo>
                    <a:pt x="33297" y="34014"/>
                  </a:lnTo>
                  <a:cubicBezTo>
                    <a:pt x="31939" y="39328"/>
                    <a:pt x="31260" y="42927"/>
                    <a:pt x="31260" y="44809"/>
                  </a:cubicBezTo>
                  <a:cubicBezTo>
                    <a:pt x="31260" y="47127"/>
                    <a:pt x="31824" y="49074"/>
                    <a:pt x="32938" y="50636"/>
                  </a:cubicBezTo>
                  <a:cubicBezTo>
                    <a:pt x="34052" y="52160"/>
                    <a:pt x="35730" y="52916"/>
                    <a:pt x="37971" y="52916"/>
                  </a:cubicBezTo>
                  <a:cubicBezTo>
                    <a:pt x="38855" y="52916"/>
                    <a:pt x="39802" y="52788"/>
                    <a:pt x="40801" y="52544"/>
                  </a:cubicBezTo>
                  <a:cubicBezTo>
                    <a:pt x="41800" y="52275"/>
                    <a:pt x="42940" y="51776"/>
                    <a:pt x="44220" y="51046"/>
                  </a:cubicBezTo>
                  <a:cubicBezTo>
                    <a:pt x="45539" y="50290"/>
                    <a:pt x="46769" y="49343"/>
                    <a:pt x="47934" y="48229"/>
                  </a:cubicBezTo>
                  <a:cubicBezTo>
                    <a:pt x="49138" y="47063"/>
                    <a:pt x="50316" y="45514"/>
                    <a:pt x="51469" y="43554"/>
                  </a:cubicBezTo>
                  <a:cubicBezTo>
                    <a:pt x="52634" y="41595"/>
                    <a:pt x="53595" y="39354"/>
                    <a:pt x="54350" y="36831"/>
                  </a:cubicBezTo>
                  <a:cubicBezTo>
                    <a:pt x="54593" y="35947"/>
                    <a:pt x="55106" y="35512"/>
                    <a:pt x="55913" y="35512"/>
                  </a:cubicBezTo>
                  <a:cubicBezTo>
                    <a:pt x="56912" y="35512"/>
                    <a:pt x="57411" y="35909"/>
                    <a:pt x="57411" y="36716"/>
                  </a:cubicBezTo>
                  <a:cubicBezTo>
                    <a:pt x="57411" y="37394"/>
                    <a:pt x="57129" y="38445"/>
                    <a:pt x="56579" y="39892"/>
                  </a:cubicBezTo>
                  <a:cubicBezTo>
                    <a:pt x="56053" y="41288"/>
                    <a:pt x="55221" y="42914"/>
                    <a:pt x="54056" y="44745"/>
                  </a:cubicBezTo>
                  <a:cubicBezTo>
                    <a:pt x="52942" y="46551"/>
                    <a:pt x="51635" y="48267"/>
                    <a:pt x="50150" y="49906"/>
                  </a:cubicBezTo>
                  <a:cubicBezTo>
                    <a:pt x="48677" y="51507"/>
                    <a:pt x="46833" y="52877"/>
                    <a:pt x="44630" y="53991"/>
                  </a:cubicBezTo>
                  <a:cubicBezTo>
                    <a:pt x="42440" y="55106"/>
                    <a:pt x="40135" y="55669"/>
                    <a:pt x="37740" y="55669"/>
                  </a:cubicBezTo>
                  <a:cubicBezTo>
                    <a:pt x="34295" y="55669"/>
                    <a:pt x="31440" y="54747"/>
                    <a:pt x="29160" y="52916"/>
                  </a:cubicBezTo>
                  <a:cubicBezTo>
                    <a:pt x="26881" y="51072"/>
                    <a:pt x="25318" y="48869"/>
                    <a:pt x="24473" y="46308"/>
                  </a:cubicBezTo>
                  <a:cubicBezTo>
                    <a:pt x="24281" y="46666"/>
                    <a:pt x="24038" y="47089"/>
                    <a:pt x="23756" y="47575"/>
                  </a:cubicBezTo>
                  <a:cubicBezTo>
                    <a:pt x="23474" y="48049"/>
                    <a:pt x="22911" y="48831"/>
                    <a:pt x="22078" y="49906"/>
                  </a:cubicBezTo>
                  <a:cubicBezTo>
                    <a:pt x="21271" y="50944"/>
                    <a:pt x="20413" y="51866"/>
                    <a:pt x="19504" y="52673"/>
                  </a:cubicBezTo>
                  <a:cubicBezTo>
                    <a:pt x="18582" y="53428"/>
                    <a:pt x="17404" y="54107"/>
                    <a:pt x="15957" y="54709"/>
                  </a:cubicBezTo>
                  <a:cubicBezTo>
                    <a:pt x="14561" y="55349"/>
                    <a:pt x="13101" y="55669"/>
                    <a:pt x="11577" y="55669"/>
                  </a:cubicBezTo>
                  <a:cubicBezTo>
                    <a:pt x="9656" y="55669"/>
                    <a:pt x="7837" y="55387"/>
                    <a:pt x="6121" y="54824"/>
                  </a:cubicBezTo>
                  <a:cubicBezTo>
                    <a:pt x="4444" y="54273"/>
                    <a:pt x="2997" y="53351"/>
                    <a:pt x="1806" y="52071"/>
                  </a:cubicBezTo>
                  <a:cubicBezTo>
                    <a:pt x="602" y="50790"/>
                    <a:pt x="0" y="49266"/>
                    <a:pt x="0" y="47512"/>
                  </a:cubicBezTo>
                  <a:cubicBezTo>
                    <a:pt x="0" y="45552"/>
                    <a:pt x="666" y="43887"/>
                    <a:pt x="1985" y="42530"/>
                  </a:cubicBezTo>
                  <a:cubicBezTo>
                    <a:pt x="3342" y="41134"/>
                    <a:pt x="4943" y="40430"/>
                    <a:pt x="6787" y="40430"/>
                  </a:cubicBezTo>
                  <a:cubicBezTo>
                    <a:pt x="7940" y="40430"/>
                    <a:pt x="8977" y="40775"/>
                    <a:pt x="9899" y="41454"/>
                  </a:cubicBezTo>
                  <a:cubicBezTo>
                    <a:pt x="10860" y="42133"/>
                    <a:pt x="11346" y="43209"/>
                    <a:pt x="11346" y="44694"/>
                  </a:cubicBezTo>
                  <a:cubicBezTo>
                    <a:pt x="11346" y="46333"/>
                    <a:pt x="10783" y="47768"/>
                    <a:pt x="9656" y="49010"/>
                  </a:cubicBezTo>
                  <a:cubicBezTo>
                    <a:pt x="8542" y="50252"/>
                    <a:pt x="7184" y="51033"/>
                    <a:pt x="5584" y="51353"/>
                  </a:cubicBezTo>
                  <a:cubicBezTo>
                    <a:pt x="7223" y="52391"/>
                    <a:pt x="9259" y="52916"/>
                    <a:pt x="11705" y="52916"/>
                  </a:cubicBezTo>
                  <a:cubicBezTo>
                    <a:pt x="14343" y="52916"/>
                    <a:pt x="16700" y="51750"/>
                    <a:pt x="18774" y="49432"/>
                  </a:cubicBezTo>
                  <a:cubicBezTo>
                    <a:pt x="20862" y="47114"/>
                    <a:pt x="22398" y="44015"/>
                    <a:pt x="23397" y="40135"/>
                  </a:cubicBezTo>
                  <a:cubicBezTo>
                    <a:pt x="25882" y="30812"/>
                    <a:pt x="27598" y="24076"/>
                    <a:pt x="28558" y="19914"/>
                  </a:cubicBezTo>
                  <a:cubicBezTo>
                    <a:pt x="29519" y="15713"/>
                    <a:pt x="29993" y="12717"/>
                    <a:pt x="29993" y="10911"/>
                  </a:cubicBezTo>
                  <a:cubicBezTo>
                    <a:pt x="29993" y="9233"/>
                    <a:pt x="29775" y="7825"/>
                    <a:pt x="29339" y="6659"/>
                  </a:cubicBezTo>
                  <a:cubicBezTo>
                    <a:pt x="28891" y="5494"/>
                    <a:pt x="28289" y="4662"/>
                    <a:pt x="27534" y="4136"/>
                  </a:cubicBezTo>
                  <a:cubicBezTo>
                    <a:pt x="26817" y="3573"/>
                    <a:pt x="26112" y="3189"/>
                    <a:pt x="25433" y="2997"/>
                  </a:cubicBezTo>
                  <a:cubicBezTo>
                    <a:pt x="24793" y="2805"/>
                    <a:pt x="24114" y="2702"/>
                    <a:pt x="23397" y="2702"/>
                  </a:cubicBezTo>
                  <a:cubicBezTo>
                    <a:pt x="22206" y="2702"/>
                    <a:pt x="20926" y="2945"/>
                    <a:pt x="19555" y="3419"/>
                  </a:cubicBezTo>
                  <a:cubicBezTo>
                    <a:pt x="18236" y="3893"/>
                    <a:pt x="16776" y="4700"/>
                    <a:pt x="15176" y="5814"/>
                  </a:cubicBezTo>
                  <a:cubicBezTo>
                    <a:pt x="13626" y="6903"/>
                    <a:pt x="12102" y="8555"/>
                    <a:pt x="10617" y="10796"/>
                  </a:cubicBezTo>
                  <a:cubicBezTo>
                    <a:pt x="9144" y="13037"/>
                    <a:pt x="7902" y="15688"/>
                    <a:pt x="6903" y="18774"/>
                  </a:cubicBezTo>
                  <a:cubicBezTo>
                    <a:pt x="6698" y="19696"/>
                    <a:pt x="6160" y="20157"/>
                    <a:pt x="5276" y="20157"/>
                  </a:cubicBezTo>
                  <a:cubicBezTo>
                    <a:pt x="4316" y="20119"/>
                    <a:pt x="3842" y="19696"/>
                    <a:pt x="3842" y="18889"/>
                  </a:cubicBezTo>
                  <a:cubicBezTo>
                    <a:pt x="3842" y="18211"/>
                    <a:pt x="4098" y="17173"/>
                    <a:pt x="4623" y="15777"/>
                  </a:cubicBezTo>
                  <a:cubicBezTo>
                    <a:pt x="5174" y="14330"/>
                    <a:pt x="6019" y="12717"/>
                    <a:pt x="7146" y="10911"/>
                  </a:cubicBezTo>
                  <a:cubicBezTo>
                    <a:pt x="8299" y="9118"/>
                    <a:pt x="9618" y="7415"/>
                    <a:pt x="11103" y="5814"/>
                  </a:cubicBezTo>
                  <a:cubicBezTo>
                    <a:pt x="12627" y="4175"/>
                    <a:pt x="14484" y="2792"/>
                    <a:pt x="16674" y="1678"/>
                  </a:cubicBezTo>
                  <a:cubicBezTo>
                    <a:pt x="18915" y="563"/>
                    <a:pt x="21246" y="0"/>
                    <a:pt x="23641" y="0"/>
                  </a:cubicBezTo>
                  <a:cubicBezTo>
                    <a:pt x="24716" y="0"/>
                    <a:pt x="25779" y="115"/>
                    <a:pt x="26817" y="358"/>
                  </a:cubicBezTo>
                  <a:cubicBezTo>
                    <a:pt x="27905" y="551"/>
                    <a:pt x="29083" y="960"/>
                    <a:pt x="30364" y="1562"/>
                  </a:cubicBezTo>
                  <a:cubicBezTo>
                    <a:pt x="31683" y="2164"/>
                    <a:pt x="32912" y="3112"/>
                    <a:pt x="34078" y="4431"/>
                  </a:cubicBezTo>
                  <a:cubicBezTo>
                    <a:pt x="35243" y="5750"/>
                    <a:pt x="36178" y="7376"/>
                    <a:pt x="36895" y="9297"/>
                  </a:cubicBezTo>
                  <a:cubicBezTo>
                    <a:pt x="37369" y="8375"/>
                    <a:pt x="37932" y="7479"/>
                    <a:pt x="38573" y="6595"/>
                  </a:cubicBezTo>
                  <a:cubicBezTo>
                    <a:pt x="39251" y="5712"/>
                    <a:pt x="40122" y="4738"/>
                    <a:pt x="41160" y="3663"/>
                  </a:cubicBezTo>
                  <a:cubicBezTo>
                    <a:pt x="42235" y="2536"/>
                    <a:pt x="43516" y="1652"/>
                    <a:pt x="45002" y="1012"/>
                  </a:cubicBezTo>
                  <a:cubicBezTo>
                    <a:pt x="46526" y="333"/>
                    <a:pt x="48114" y="0"/>
                    <a:pt x="49791" y="0"/>
                  </a:cubicBezTo>
                  <a:cubicBezTo>
                    <a:pt x="51430" y="0"/>
                    <a:pt x="53057" y="218"/>
                    <a:pt x="54658" y="653"/>
                  </a:cubicBezTo>
                  <a:cubicBezTo>
                    <a:pt x="56258" y="1050"/>
                    <a:pt x="57731" y="1921"/>
                    <a:pt x="59089" y="3240"/>
                  </a:cubicBezTo>
                  <a:cubicBezTo>
                    <a:pt x="60485" y="4521"/>
                    <a:pt x="61189" y="6134"/>
                    <a:pt x="61189" y="8094"/>
                  </a:cubicBez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7" name="Freeform 76">
              <a:extLst>
                <a:ext uri="{FF2B5EF4-FFF2-40B4-BE49-F238E27FC236}">
                  <a16:creationId xmlns:a16="http://schemas.microsoft.com/office/drawing/2014/main" id="{5E906C22-AE60-82EE-B325-04BBEC81496B}"/>
                </a:ext>
              </a:extLst>
            </p:cNvPr>
            <p:cNvSpPr/>
            <p:nvPr/>
          </p:nvSpPr>
          <p:spPr>
            <a:xfrm>
              <a:off x="2583667" y="3791172"/>
              <a:ext cx="2679120" cy="1280"/>
            </a:xfrm>
            <a:custGeom>
              <a:avLst/>
              <a:gdLst>
                <a:gd name="connsiteX0" fmla="*/ 0 w 2679120"/>
                <a:gd name="connsiteY0" fmla="*/ 0 h 1280"/>
                <a:gd name="connsiteX1" fmla="*/ 2679121 w 2679120"/>
                <a:gd name="connsiteY1" fmla="*/ 0 h 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79120" h="1280">
                  <a:moveTo>
                    <a:pt x="0" y="0"/>
                  </a:moveTo>
                  <a:lnTo>
                    <a:pt x="2679121" y="0"/>
                  </a:lnTo>
                </a:path>
              </a:pathLst>
            </a:custGeom>
            <a:noFill/>
            <a:ln w="255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8F5A8D4E-2938-FC11-E386-12DC71DF1A8C}"/>
                </a:ext>
              </a:extLst>
            </p:cNvPr>
            <p:cNvSpPr/>
            <p:nvPr/>
          </p:nvSpPr>
          <p:spPr>
            <a:xfrm>
              <a:off x="2583667" y="3384980"/>
              <a:ext cx="2679120" cy="1280"/>
            </a:xfrm>
            <a:custGeom>
              <a:avLst/>
              <a:gdLst>
                <a:gd name="connsiteX0" fmla="*/ 0 w 2679120"/>
                <a:gd name="connsiteY0" fmla="*/ 0 h 1280"/>
                <a:gd name="connsiteX1" fmla="*/ 2679121 w 2679120"/>
                <a:gd name="connsiteY1" fmla="*/ 0 h 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79120" h="1280">
                  <a:moveTo>
                    <a:pt x="0" y="0"/>
                  </a:moveTo>
                  <a:lnTo>
                    <a:pt x="2679121" y="0"/>
                  </a:lnTo>
                </a:path>
              </a:pathLst>
            </a:custGeom>
            <a:noFill/>
            <a:ln w="255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9" name="Freeform 78">
              <a:extLst>
                <a:ext uri="{FF2B5EF4-FFF2-40B4-BE49-F238E27FC236}">
                  <a16:creationId xmlns:a16="http://schemas.microsoft.com/office/drawing/2014/main" id="{2C6D58D1-D02A-CF49-AFE1-4E1116C1B33C}"/>
                </a:ext>
              </a:extLst>
            </p:cNvPr>
            <p:cNvSpPr/>
            <p:nvPr/>
          </p:nvSpPr>
          <p:spPr>
            <a:xfrm>
              <a:off x="2583667" y="2978804"/>
              <a:ext cx="2679120" cy="1280"/>
            </a:xfrm>
            <a:custGeom>
              <a:avLst/>
              <a:gdLst>
                <a:gd name="connsiteX0" fmla="*/ 0 w 2679120"/>
                <a:gd name="connsiteY0" fmla="*/ 0 h 1280"/>
                <a:gd name="connsiteX1" fmla="*/ 2679121 w 2679120"/>
                <a:gd name="connsiteY1" fmla="*/ 0 h 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79120" h="1280">
                  <a:moveTo>
                    <a:pt x="0" y="0"/>
                  </a:moveTo>
                  <a:lnTo>
                    <a:pt x="2679121" y="0"/>
                  </a:lnTo>
                </a:path>
              </a:pathLst>
            </a:custGeom>
            <a:noFill/>
            <a:ln w="255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1A22A685-2635-4EB2-6A9F-4E215E1CC99B}"/>
                </a:ext>
              </a:extLst>
            </p:cNvPr>
            <p:cNvSpPr/>
            <p:nvPr/>
          </p:nvSpPr>
          <p:spPr>
            <a:xfrm>
              <a:off x="2583667" y="2572622"/>
              <a:ext cx="2679120" cy="1280"/>
            </a:xfrm>
            <a:custGeom>
              <a:avLst/>
              <a:gdLst>
                <a:gd name="connsiteX0" fmla="*/ 0 w 2679120"/>
                <a:gd name="connsiteY0" fmla="*/ 0 h 1280"/>
                <a:gd name="connsiteX1" fmla="*/ 2679121 w 2679120"/>
                <a:gd name="connsiteY1" fmla="*/ 0 h 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79120" h="1280">
                  <a:moveTo>
                    <a:pt x="0" y="0"/>
                  </a:moveTo>
                  <a:lnTo>
                    <a:pt x="2679121" y="0"/>
                  </a:lnTo>
                </a:path>
              </a:pathLst>
            </a:custGeom>
            <a:noFill/>
            <a:ln w="255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AEA3FDCD-77C2-5302-525B-A6ECE928D79A}"/>
                </a:ext>
              </a:extLst>
            </p:cNvPr>
            <p:cNvSpPr/>
            <p:nvPr/>
          </p:nvSpPr>
          <p:spPr>
            <a:xfrm>
              <a:off x="2583667" y="2166442"/>
              <a:ext cx="2679120" cy="1280"/>
            </a:xfrm>
            <a:custGeom>
              <a:avLst/>
              <a:gdLst>
                <a:gd name="connsiteX0" fmla="*/ 0 w 2679120"/>
                <a:gd name="connsiteY0" fmla="*/ 0 h 1280"/>
                <a:gd name="connsiteX1" fmla="*/ 2679121 w 2679120"/>
                <a:gd name="connsiteY1" fmla="*/ 0 h 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79120" h="1280">
                  <a:moveTo>
                    <a:pt x="0" y="0"/>
                  </a:moveTo>
                  <a:lnTo>
                    <a:pt x="2679121" y="0"/>
                  </a:lnTo>
                </a:path>
              </a:pathLst>
            </a:custGeom>
            <a:noFill/>
            <a:ln w="255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2" name="Freeform 81">
              <a:extLst>
                <a:ext uri="{FF2B5EF4-FFF2-40B4-BE49-F238E27FC236}">
                  <a16:creationId xmlns:a16="http://schemas.microsoft.com/office/drawing/2014/main" id="{3A330B51-7D67-D923-5C46-54C6A3FA8322}"/>
                </a:ext>
              </a:extLst>
            </p:cNvPr>
            <p:cNvSpPr/>
            <p:nvPr/>
          </p:nvSpPr>
          <p:spPr>
            <a:xfrm>
              <a:off x="2583667" y="2128196"/>
              <a:ext cx="1280" cy="1701215"/>
            </a:xfrm>
            <a:custGeom>
              <a:avLst/>
              <a:gdLst>
                <a:gd name="connsiteX0" fmla="*/ 0 w 1280"/>
                <a:gd name="connsiteY0" fmla="*/ 1701216 h 1701215"/>
                <a:gd name="connsiteX1" fmla="*/ 0 w 1280"/>
                <a:gd name="connsiteY1" fmla="*/ 0 h 1701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0" h="1701215">
                  <a:moveTo>
                    <a:pt x="0" y="1701216"/>
                  </a:moveTo>
                  <a:lnTo>
                    <a:pt x="0" y="0"/>
                  </a:lnTo>
                </a:path>
              </a:pathLst>
            </a:custGeom>
            <a:noFill/>
            <a:ln w="511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3" name="Freeform 82">
              <a:extLst>
                <a:ext uri="{FF2B5EF4-FFF2-40B4-BE49-F238E27FC236}">
                  <a16:creationId xmlns:a16="http://schemas.microsoft.com/office/drawing/2014/main" id="{854FE19A-5352-03F3-D210-84C5BBAB39DF}"/>
                </a:ext>
              </a:extLst>
            </p:cNvPr>
            <p:cNvSpPr/>
            <p:nvPr/>
          </p:nvSpPr>
          <p:spPr>
            <a:xfrm>
              <a:off x="2583667" y="3791172"/>
              <a:ext cx="24201" cy="1280"/>
            </a:xfrm>
            <a:custGeom>
              <a:avLst/>
              <a:gdLst>
                <a:gd name="connsiteX0" fmla="*/ 0 w 24201"/>
                <a:gd name="connsiteY0" fmla="*/ 0 h 1280"/>
                <a:gd name="connsiteX1" fmla="*/ 24201 w 24201"/>
                <a:gd name="connsiteY1" fmla="*/ 0 h 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201" h="1280">
                  <a:moveTo>
                    <a:pt x="0" y="0"/>
                  </a:moveTo>
                  <a:lnTo>
                    <a:pt x="24201" y="0"/>
                  </a:lnTo>
                </a:path>
              </a:pathLst>
            </a:custGeom>
            <a:noFill/>
            <a:ln w="511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4" name="Freeform 83">
              <a:extLst>
                <a:ext uri="{FF2B5EF4-FFF2-40B4-BE49-F238E27FC236}">
                  <a16:creationId xmlns:a16="http://schemas.microsoft.com/office/drawing/2014/main" id="{78D0A02C-0940-623B-9BFF-6A6A686A7AF7}"/>
                </a:ext>
              </a:extLst>
            </p:cNvPr>
            <p:cNvSpPr/>
            <p:nvPr/>
          </p:nvSpPr>
          <p:spPr>
            <a:xfrm>
              <a:off x="2583667" y="3384980"/>
              <a:ext cx="24201" cy="1280"/>
            </a:xfrm>
            <a:custGeom>
              <a:avLst/>
              <a:gdLst>
                <a:gd name="connsiteX0" fmla="*/ 0 w 24201"/>
                <a:gd name="connsiteY0" fmla="*/ 0 h 1280"/>
                <a:gd name="connsiteX1" fmla="*/ 24201 w 24201"/>
                <a:gd name="connsiteY1" fmla="*/ 0 h 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201" h="1280">
                  <a:moveTo>
                    <a:pt x="0" y="0"/>
                  </a:moveTo>
                  <a:lnTo>
                    <a:pt x="24201" y="0"/>
                  </a:lnTo>
                </a:path>
              </a:pathLst>
            </a:custGeom>
            <a:noFill/>
            <a:ln w="511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5" name="Freeform 84">
              <a:extLst>
                <a:ext uri="{FF2B5EF4-FFF2-40B4-BE49-F238E27FC236}">
                  <a16:creationId xmlns:a16="http://schemas.microsoft.com/office/drawing/2014/main" id="{2B43F91B-16A6-94BD-DBEC-637818DACF0D}"/>
                </a:ext>
              </a:extLst>
            </p:cNvPr>
            <p:cNvSpPr/>
            <p:nvPr/>
          </p:nvSpPr>
          <p:spPr>
            <a:xfrm>
              <a:off x="2583667" y="2978804"/>
              <a:ext cx="24201" cy="1280"/>
            </a:xfrm>
            <a:custGeom>
              <a:avLst/>
              <a:gdLst>
                <a:gd name="connsiteX0" fmla="*/ 0 w 24201"/>
                <a:gd name="connsiteY0" fmla="*/ 0 h 1280"/>
                <a:gd name="connsiteX1" fmla="*/ 24201 w 24201"/>
                <a:gd name="connsiteY1" fmla="*/ 0 h 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201" h="1280">
                  <a:moveTo>
                    <a:pt x="0" y="0"/>
                  </a:moveTo>
                  <a:lnTo>
                    <a:pt x="24201" y="0"/>
                  </a:lnTo>
                </a:path>
              </a:pathLst>
            </a:custGeom>
            <a:noFill/>
            <a:ln w="511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6" name="Freeform 85">
              <a:extLst>
                <a:ext uri="{FF2B5EF4-FFF2-40B4-BE49-F238E27FC236}">
                  <a16:creationId xmlns:a16="http://schemas.microsoft.com/office/drawing/2014/main" id="{7FE26AB0-84CF-B553-846B-38BB3518C897}"/>
                </a:ext>
              </a:extLst>
            </p:cNvPr>
            <p:cNvSpPr/>
            <p:nvPr/>
          </p:nvSpPr>
          <p:spPr>
            <a:xfrm>
              <a:off x="2583667" y="2572622"/>
              <a:ext cx="24201" cy="1280"/>
            </a:xfrm>
            <a:custGeom>
              <a:avLst/>
              <a:gdLst>
                <a:gd name="connsiteX0" fmla="*/ 0 w 24201"/>
                <a:gd name="connsiteY0" fmla="*/ 0 h 1280"/>
                <a:gd name="connsiteX1" fmla="*/ 24201 w 24201"/>
                <a:gd name="connsiteY1" fmla="*/ 0 h 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201" h="1280">
                  <a:moveTo>
                    <a:pt x="0" y="0"/>
                  </a:moveTo>
                  <a:lnTo>
                    <a:pt x="24201" y="0"/>
                  </a:lnTo>
                </a:path>
              </a:pathLst>
            </a:custGeom>
            <a:noFill/>
            <a:ln w="511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7" name="Freeform 86">
              <a:extLst>
                <a:ext uri="{FF2B5EF4-FFF2-40B4-BE49-F238E27FC236}">
                  <a16:creationId xmlns:a16="http://schemas.microsoft.com/office/drawing/2014/main" id="{4F430EF3-C619-9533-AF72-8F6D06BDA04B}"/>
                </a:ext>
              </a:extLst>
            </p:cNvPr>
            <p:cNvSpPr/>
            <p:nvPr/>
          </p:nvSpPr>
          <p:spPr>
            <a:xfrm>
              <a:off x="2583667" y="2166442"/>
              <a:ext cx="24201" cy="1280"/>
            </a:xfrm>
            <a:custGeom>
              <a:avLst/>
              <a:gdLst>
                <a:gd name="connsiteX0" fmla="*/ 0 w 24201"/>
                <a:gd name="connsiteY0" fmla="*/ 0 h 1280"/>
                <a:gd name="connsiteX1" fmla="*/ 24201 w 24201"/>
                <a:gd name="connsiteY1" fmla="*/ 0 h 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201" h="1280">
                  <a:moveTo>
                    <a:pt x="0" y="0"/>
                  </a:moveTo>
                  <a:lnTo>
                    <a:pt x="24201" y="0"/>
                  </a:lnTo>
                </a:path>
              </a:pathLst>
            </a:custGeom>
            <a:noFill/>
            <a:ln w="511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8" name="Freeform 87">
              <a:extLst>
                <a:ext uri="{FF2B5EF4-FFF2-40B4-BE49-F238E27FC236}">
                  <a16:creationId xmlns:a16="http://schemas.microsoft.com/office/drawing/2014/main" id="{868E1E0E-FA82-747E-ED1F-C8B182953908}"/>
                </a:ext>
              </a:extLst>
            </p:cNvPr>
            <p:cNvSpPr/>
            <p:nvPr/>
          </p:nvSpPr>
          <p:spPr>
            <a:xfrm>
              <a:off x="2315063" y="3751037"/>
              <a:ext cx="53537" cy="80359"/>
            </a:xfrm>
            <a:custGeom>
              <a:avLst/>
              <a:gdLst>
                <a:gd name="connsiteX0" fmla="*/ 26769 w 53537"/>
                <a:gd name="connsiteY0" fmla="*/ 8298 h 80359"/>
                <a:gd name="connsiteX1" fmla="*/ 14578 w 53537"/>
                <a:gd name="connsiteY1" fmla="*/ 16290 h 80359"/>
                <a:gd name="connsiteX2" fmla="*/ 10531 w 53537"/>
                <a:gd name="connsiteY2" fmla="*/ 40212 h 80359"/>
                <a:gd name="connsiteX3" fmla="*/ 14578 w 53537"/>
                <a:gd name="connsiteY3" fmla="*/ 64121 h 80359"/>
                <a:gd name="connsiteX4" fmla="*/ 26769 w 53537"/>
                <a:gd name="connsiteY4" fmla="*/ 72061 h 80359"/>
                <a:gd name="connsiteX5" fmla="*/ 38960 w 53537"/>
                <a:gd name="connsiteY5" fmla="*/ 64121 h 80359"/>
                <a:gd name="connsiteX6" fmla="*/ 43058 w 53537"/>
                <a:gd name="connsiteY6" fmla="*/ 40212 h 80359"/>
                <a:gd name="connsiteX7" fmla="*/ 38960 w 53537"/>
                <a:gd name="connsiteY7" fmla="*/ 16290 h 80359"/>
                <a:gd name="connsiteX8" fmla="*/ 26769 w 53537"/>
                <a:gd name="connsiteY8" fmla="*/ 8298 h 80359"/>
                <a:gd name="connsiteX9" fmla="*/ 26769 w 53537"/>
                <a:gd name="connsiteY9" fmla="*/ 0 h 80359"/>
                <a:gd name="connsiteX10" fmla="*/ 46638 w 53537"/>
                <a:gd name="connsiteY10" fmla="*/ 10322 h 80359"/>
                <a:gd name="connsiteX11" fmla="*/ 53537 w 53537"/>
                <a:gd name="connsiteY11" fmla="*/ 40212 h 80359"/>
                <a:gd name="connsiteX12" fmla="*/ 46638 w 53537"/>
                <a:gd name="connsiteY12" fmla="*/ 70089 h 80359"/>
                <a:gd name="connsiteX13" fmla="*/ 26769 w 53537"/>
                <a:gd name="connsiteY13" fmla="*/ 80360 h 80359"/>
                <a:gd name="connsiteX14" fmla="*/ 6848 w 53537"/>
                <a:gd name="connsiteY14" fmla="*/ 70089 h 80359"/>
                <a:gd name="connsiteX15" fmla="*/ 0 w 53537"/>
                <a:gd name="connsiteY15" fmla="*/ 40212 h 80359"/>
                <a:gd name="connsiteX16" fmla="*/ 6848 w 53537"/>
                <a:gd name="connsiteY16" fmla="*/ 10322 h 80359"/>
                <a:gd name="connsiteX17" fmla="*/ 26769 w 53537"/>
                <a:gd name="connsiteY17" fmla="*/ 0 h 80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3537" h="80359">
                  <a:moveTo>
                    <a:pt x="26769" y="8298"/>
                  </a:moveTo>
                  <a:cubicBezTo>
                    <a:pt x="21374" y="8298"/>
                    <a:pt x="17310" y="10962"/>
                    <a:pt x="14578" y="16290"/>
                  </a:cubicBezTo>
                  <a:cubicBezTo>
                    <a:pt x="11880" y="21579"/>
                    <a:pt x="10531" y="29557"/>
                    <a:pt x="10531" y="40212"/>
                  </a:cubicBezTo>
                  <a:cubicBezTo>
                    <a:pt x="10531" y="50828"/>
                    <a:pt x="11880" y="58794"/>
                    <a:pt x="14578" y="64121"/>
                  </a:cubicBezTo>
                  <a:cubicBezTo>
                    <a:pt x="17310" y="69411"/>
                    <a:pt x="21374" y="72061"/>
                    <a:pt x="26769" y="72061"/>
                  </a:cubicBezTo>
                  <a:cubicBezTo>
                    <a:pt x="32198" y="72061"/>
                    <a:pt x="36262" y="69411"/>
                    <a:pt x="38960" y="64121"/>
                  </a:cubicBezTo>
                  <a:cubicBezTo>
                    <a:pt x="41692" y="58794"/>
                    <a:pt x="43058" y="50828"/>
                    <a:pt x="43058" y="40212"/>
                  </a:cubicBezTo>
                  <a:cubicBezTo>
                    <a:pt x="43058" y="29557"/>
                    <a:pt x="41692" y="21579"/>
                    <a:pt x="38960" y="16290"/>
                  </a:cubicBezTo>
                  <a:cubicBezTo>
                    <a:pt x="36262" y="10962"/>
                    <a:pt x="32198" y="8298"/>
                    <a:pt x="26769" y="8298"/>
                  </a:cubicBezTo>
                  <a:moveTo>
                    <a:pt x="26769" y="0"/>
                  </a:moveTo>
                  <a:cubicBezTo>
                    <a:pt x="35450" y="0"/>
                    <a:pt x="42073" y="3445"/>
                    <a:pt x="46638" y="10322"/>
                  </a:cubicBezTo>
                  <a:cubicBezTo>
                    <a:pt x="51238" y="17173"/>
                    <a:pt x="53537" y="27137"/>
                    <a:pt x="53537" y="40212"/>
                  </a:cubicBezTo>
                  <a:cubicBezTo>
                    <a:pt x="53537" y="53249"/>
                    <a:pt x="51238" y="63212"/>
                    <a:pt x="46638" y="70089"/>
                  </a:cubicBezTo>
                  <a:cubicBezTo>
                    <a:pt x="42073" y="76941"/>
                    <a:pt x="35450" y="80360"/>
                    <a:pt x="26769" y="80360"/>
                  </a:cubicBezTo>
                  <a:cubicBezTo>
                    <a:pt x="18088" y="80360"/>
                    <a:pt x="11448" y="76941"/>
                    <a:pt x="6848" y="70089"/>
                  </a:cubicBezTo>
                  <a:cubicBezTo>
                    <a:pt x="2283" y="63212"/>
                    <a:pt x="0" y="53249"/>
                    <a:pt x="0" y="40212"/>
                  </a:cubicBezTo>
                  <a:cubicBezTo>
                    <a:pt x="0" y="27137"/>
                    <a:pt x="2283" y="17173"/>
                    <a:pt x="6848" y="10322"/>
                  </a:cubicBezTo>
                  <a:cubicBezTo>
                    <a:pt x="11448" y="3445"/>
                    <a:pt x="18088" y="0"/>
                    <a:pt x="26769" y="0"/>
                  </a:cubicBez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9" name="Freeform 88">
              <a:extLst>
                <a:ext uri="{FF2B5EF4-FFF2-40B4-BE49-F238E27FC236}">
                  <a16:creationId xmlns:a16="http://schemas.microsoft.com/office/drawing/2014/main" id="{40529E98-A18E-F41C-ED7A-D3554F82DFAA}"/>
                </a:ext>
              </a:extLst>
            </p:cNvPr>
            <p:cNvSpPr/>
            <p:nvPr/>
          </p:nvSpPr>
          <p:spPr>
            <a:xfrm>
              <a:off x="2387016" y="3816721"/>
              <a:ext cx="10946" cy="13177"/>
            </a:xfrm>
            <a:custGeom>
              <a:avLst/>
              <a:gdLst>
                <a:gd name="connsiteX0" fmla="*/ 0 w 10946"/>
                <a:gd name="connsiteY0" fmla="*/ 0 h 13177"/>
                <a:gd name="connsiteX1" fmla="*/ 10947 w 10946"/>
                <a:gd name="connsiteY1" fmla="*/ 0 h 13177"/>
                <a:gd name="connsiteX2" fmla="*/ 10947 w 10946"/>
                <a:gd name="connsiteY2" fmla="*/ 13178 h 13177"/>
                <a:gd name="connsiteX3" fmla="*/ 0 w 10946"/>
                <a:gd name="connsiteY3" fmla="*/ 13178 h 13177"/>
                <a:gd name="connsiteX4" fmla="*/ 0 w 10946"/>
                <a:gd name="connsiteY4" fmla="*/ 0 h 13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46" h="13177">
                  <a:moveTo>
                    <a:pt x="0" y="0"/>
                  </a:moveTo>
                  <a:lnTo>
                    <a:pt x="10947" y="0"/>
                  </a:lnTo>
                  <a:lnTo>
                    <a:pt x="10947" y="13178"/>
                  </a:lnTo>
                  <a:lnTo>
                    <a:pt x="0" y="131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0" name="Freeform 89">
              <a:extLst>
                <a:ext uri="{FF2B5EF4-FFF2-40B4-BE49-F238E27FC236}">
                  <a16:creationId xmlns:a16="http://schemas.microsoft.com/office/drawing/2014/main" id="{232A0C4A-64C7-4493-31C7-C7AF2F9ABF83}"/>
                </a:ext>
              </a:extLst>
            </p:cNvPr>
            <p:cNvSpPr/>
            <p:nvPr/>
          </p:nvSpPr>
          <p:spPr>
            <a:xfrm>
              <a:off x="2416431" y="3751037"/>
              <a:ext cx="53536" cy="80359"/>
            </a:xfrm>
            <a:custGeom>
              <a:avLst/>
              <a:gdLst>
                <a:gd name="connsiteX0" fmla="*/ 26768 w 53536"/>
                <a:gd name="connsiteY0" fmla="*/ 8298 h 80359"/>
                <a:gd name="connsiteX1" fmla="*/ 14577 w 53536"/>
                <a:gd name="connsiteY1" fmla="*/ 16290 h 80359"/>
                <a:gd name="connsiteX2" fmla="*/ 10531 w 53536"/>
                <a:gd name="connsiteY2" fmla="*/ 40212 h 80359"/>
                <a:gd name="connsiteX3" fmla="*/ 14577 w 53536"/>
                <a:gd name="connsiteY3" fmla="*/ 64121 h 80359"/>
                <a:gd name="connsiteX4" fmla="*/ 26768 w 53536"/>
                <a:gd name="connsiteY4" fmla="*/ 72061 h 80359"/>
                <a:gd name="connsiteX5" fmla="*/ 38959 w 53536"/>
                <a:gd name="connsiteY5" fmla="*/ 64121 h 80359"/>
                <a:gd name="connsiteX6" fmla="*/ 43058 w 53536"/>
                <a:gd name="connsiteY6" fmla="*/ 40212 h 80359"/>
                <a:gd name="connsiteX7" fmla="*/ 38959 w 53536"/>
                <a:gd name="connsiteY7" fmla="*/ 16290 h 80359"/>
                <a:gd name="connsiteX8" fmla="*/ 26768 w 53536"/>
                <a:gd name="connsiteY8" fmla="*/ 8298 h 80359"/>
                <a:gd name="connsiteX9" fmla="*/ 26768 w 53536"/>
                <a:gd name="connsiteY9" fmla="*/ 0 h 80359"/>
                <a:gd name="connsiteX10" fmla="*/ 46637 w 53536"/>
                <a:gd name="connsiteY10" fmla="*/ 10322 h 80359"/>
                <a:gd name="connsiteX11" fmla="*/ 53537 w 53536"/>
                <a:gd name="connsiteY11" fmla="*/ 40212 h 80359"/>
                <a:gd name="connsiteX12" fmla="*/ 46637 w 53536"/>
                <a:gd name="connsiteY12" fmla="*/ 70089 h 80359"/>
                <a:gd name="connsiteX13" fmla="*/ 26768 w 53536"/>
                <a:gd name="connsiteY13" fmla="*/ 80360 h 80359"/>
                <a:gd name="connsiteX14" fmla="*/ 6848 w 53536"/>
                <a:gd name="connsiteY14" fmla="*/ 70089 h 80359"/>
                <a:gd name="connsiteX15" fmla="*/ 0 w 53536"/>
                <a:gd name="connsiteY15" fmla="*/ 40212 h 80359"/>
                <a:gd name="connsiteX16" fmla="*/ 6848 w 53536"/>
                <a:gd name="connsiteY16" fmla="*/ 10322 h 80359"/>
                <a:gd name="connsiteX17" fmla="*/ 26768 w 53536"/>
                <a:gd name="connsiteY17" fmla="*/ 0 h 80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3536" h="80359">
                  <a:moveTo>
                    <a:pt x="26768" y="8298"/>
                  </a:moveTo>
                  <a:cubicBezTo>
                    <a:pt x="21373" y="8298"/>
                    <a:pt x="17309" y="10962"/>
                    <a:pt x="14577" y="16290"/>
                  </a:cubicBezTo>
                  <a:cubicBezTo>
                    <a:pt x="11879" y="21579"/>
                    <a:pt x="10531" y="29557"/>
                    <a:pt x="10531" y="40212"/>
                  </a:cubicBezTo>
                  <a:cubicBezTo>
                    <a:pt x="10531" y="50828"/>
                    <a:pt x="11879" y="58794"/>
                    <a:pt x="14577" y="64121"/>
                  </a:cubicBezTo>
                  <a:cubicBezTo>
                    <a:pt x="17309" y="69411"/>
                    <a:pt x="21373" y="72061"/>
                    <a:pt x="26768" y="72061"/>
                  </a:cubicBezTo>
                  <a:cubicBezTo>
                    <a:pt x="32198" y="72061"/>
                    <a:pt x="36261" y="69411"/>
                    <a:pt x="38959" y="64121"/>
                  </a:cubicBezTo>
                  <a:cubicBezTo>
                    <a:pt x="41691" y="58794"/>
                    <a:pt x="43058" y="50828"/>
                    <a:pt x="43058" y="40212"/>
                  </a:cubicBezTo>
                  <a:cubicBezTo>
                    <a:pt x="43058" y="29557"/>
                    <a:pt x="41691" y="21579"/>
                    <a:pt x="38959" y="16290"/>
                  </a:cubicBezTo>
                  <a:cubicBezTo>
                    <a:pt x="36261" y="10962"/>
                    <a:pt x="32198" y="8298"/>
                    <a:pt x="26768" y="8298"/>
                  </a:cubicBezTo>
                  <a:moveTo>
                    <a:pt x="26768" y="0"/>
                  </a:moveTo>
                  <a:cubicBezTo>
                    <a:pt x="35449" y="0"/>
                    <a:pt x="42071" y="3445"/>
                    <a:pt x="46637" y="10322"/>
                  </a:cubicBezTo>
                  <a:cubicBezTo>
                    <a:pt x="51237" y="17173"/>
                    <a:pt x="53537" y="27137"/>
                    <a:pt x="53537" y="40212"/>
                  </a:cubicBezTo>
                  <a:cubicBezTo>
                    <a:pt x="53537" y="53249"/>
                    <a:pt x="51237" y="63212"/>
                    <a:pt x="46637" y="70089"/>
                  </a:cubicBezTo>
                  <a:cubicBezTo>
                    <a:pt x="42071" y="76941"/>
                    <a:pt x="35449" y="80360"/>
                    <a:pt x="26768" y="80360"/>
                  </a:cubicBezTo>
                  <a:cubicBezTo>
                    <a:pt x="18088" y="80360"/>
                    <a:pt x="11448" y="76941"/>
                    <a:pt x="6848" y="70089"/>
                  </a:cubicBezTo>
                  <a:cubicBezTo>
                    <a:pt x="2282" y="63212"/>
                    <a:pt x="0" y="53249"/>
                    <a:pt x="0" y="40212"/>
                  </a:cubicBezTo>
                  <a:cubicBezTo>
                    <a:pt x="0" y="27137"/>
                    <a:pt x="2282" y="17173"/>
                    <a:pt x="6848" y="10322"/>
                  </a:cubicBezTo>
                  <a:cubicBezTo>
                    <a:pt x="11448" y="3445"/>
                    <a:pt x="18088" y="0"/>
                    <a:pt x="26768" y="0"/>
                  </a:cubicBez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1" name="Freeform 90">
              <a:extLst>
                <a:ext uri="{FF2B5EF4-FFF2-40B4-BE49-F238E27FC236}">
                  <a16:creationId xmlns:a16="http://schemas.microsoft.com/office/drawing/2014/main" id="{2400D4F0-5368-4E8B-7EEB-3F7D5D56384F}"/>
                </a:ext>
              </a:extLst>
            </p:cNvPr>
            <p:cNvSpPr/>
            <p:nvPr/>
          </p:nvSpPr>
          <p:spPr>
            <a:xfrm>
              <a:off x="2484027" y="3751037"/>
              <a:ext cx="53536" cy="80359"/>
            </a:xfrm>
            <a:custGeom>
              <a:avLst/>
              <a:gdLst>
                <a:gd name="connsiteX0" fmla="*/ 26769 w 53536"/>
                <a:gd name="connsiteY0" fmla="*/ 8298 h 80359"/>
                <a:gd name="connsiteX1" fmla="*/ 14577 w 53536"/>
                <a:gd name="connsiteY1" fmla="*/ 16290 h 80359"/>
                <a:gd name="connsiteX2" fmla="*/ 10531 w 53536"/>
                <a:gd name="connsiteY2" fmla="*/ 40212 h 80359"/>
                <a:gd name="connsiteX3" fmla="*/ 14577 w 53536"/>
                <a:gd name="connsiteY3" fmla="*/ 64121 h 80359"/>
                <a:gd name="connsiteX4" fmla="*/ 26769 w 53536"/>
                <a:gd name="connsiteY4" fmla="*/ 72061 h 80359"/>
                <a:gd name="connsiteX5" fmla="*/ 38959 w 53536"/>
                <a:gd name="connsiteY5" fmla="*/ 64121 h 80359"/>
                <a:gd name="connsiteX6" fmla="*/ 43059 w 53536"/>
                <a:gd name="connsiteY6" fmla="*/ 40212 h 80359"/>
                <a:gd name="connsiteX7" fmla="*/ 38959 w 53536"/>
                <a:gd name="connsiteY7" fmla="*/ 16290 h 80359"/>
                <a:gd name="connsiteX8" fmla="*/ 26769 w 53536"/>
                <a:gd name="connsiteY8" fmla="*/ 8298 h 80359"/>
                <a:gd name="connsiteX9" fmla="*/ 26769 w 53536"/>
                <a:gd name="connsiteY9" fmla="*/ 0 h 80359"/>
                <a:gd name="connsiteX10" fmla="*/ 46638 w 53536"/>
                <a:gd name="connsiteY10" fmla="*/ 10322 h 80359"/>
                <a:gd name="connsiteX11" fmla="*/ 53537 w 53536"/>
                <a:gd name="connsiteY11" fmla="*/ 40212 h 80359"/>
                <a:gd name="connsiteX12" fmla="*/ 46638 w 53536"/>
                <a:gd name="connsiteY12" fmla="*/ 70089 h 80359"/>
                <a:gd name="connsiteX13" fmla="*/ 26769 w 53536"/>
                <a:gd name="connsiteY13" fmla="*/ 80360 h 80359"/>
                <a:gd name="connsiteX14" fmla="*/ 6848 w 53536"/>
                <a:gd name="connsiteY14" fmla="*/ 70089 h 80359"/>
                <a:gd name="connsiteX15" fmla="*/ 0 w 53536"/>
                <a:gd name="connsiteY15" fmla="*/ 40212 h 80359"/>
                <a:gd name="connsiteX16" fmla="*/ 6848 w 53536"/>
                <a:gd name="connsiteY16" fmla="*/ 10322 h 80359"/>
                <a:gd name="connsiteX17" fmla="*/ 26769 w 53536"/>
                <a:gd name="connsiteY17" fmla="*/ 0 h 80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3536" h="80359">
                  <a:moveTo>
                    <a:pt x="26769" y="8298"/>
                  </a:moveTo>
                  <a:cubicBezTo>
                    <a:pt x="21374" y="8298"/>
                    <a:pt x="17309" y="10962"/>
                    <a:pt x="14577" y="16290"/>
                  </a:cubicBezTo>
                  <a:cubicBezTo>
                    <a:pt x="11879" y="21579"/>
                    <a:pt x="10531" y="29557"/>
                    <a:pt x="10531" y="40212"/>
                  </a:cubicBezTo>
                  <a:cubicBezTo>
                    <a:pt x="10531" y="50828"/>
                    <a:pt x="11879" y="58794"/>
                    <a:pt x="14577" y="64121"/>
                  </a:cubicBezTo>
                  <a:cubicBezTo>
                    <a:pt x="17309" y="69411"/>
                    <a:pt x="21374" y="72061"/>
                    <a:pt x="26769" y="72061"/>
                  </a:cubicBezTo>
                  <a:cubicBezTo>
                    <a:pt x="32199" y="72061"/>
                    <a:pt x="36262" y="69411"/>
                    <a:pt x="38959" y="64121"/>
                  </a:cubicBezTo>
                  <a:cubicBezTo>
                    <a:pt x="41692" y="58794"/>
                    <a:pt x="43059" y="50828"/>
                    <a:pt x="43059" y="40212"/>
                  </a:cubicBezTo>
                  <a:cubicBezTo>
                    <a:pt x="43059" y="29557"/>
                    <a:pt x="41692" y="21579"/>
                    <a:pt x="38959" y="16290"/>
                  </a:cubicBezTo>
                  <a:cubicBezTo>
                    <a:pt x="36262" y="10962"/>
                    <a:pt x="32199" y="8298"/>
                    <a:pt x="26769" y="8298"/>
                  </a:cubicBezTo>
                  <a:moveTo>
                    <a:pt x="26769" y="0"/>
                  </a:moveTo>
                  <a:cubicBezTo>
                    <a:pt x="35451" y="0"/>
                    <a:pt x="42073" y="3445"/>
                    <a:pt x="46638" y="10322"/>
                  </a:cubicBezTo>
                  <a:cubicBezTo>
                    <a:pt x="51237" y="17173"/>
                    <a:pt x="53537" y="27137"/>
                    <a:pt x="53537" y="40212"/>
                  </a:cubicBezTo>
                  <a:cubicBezTo>
                    <a:pt x="53537" y="53249"/>
                    <a:pt x="51237" y="63212"/>
                    <a:pt x="46638" y="70089"/>
                  </a:cubicBezTo>
                  <a:cubicBezTo>
                    <a:pt x="42073" y="76941"/>
                    <a:pt x="35451" y="80360"/>
                    <a:pt x="26769" y="80360"/>
                  </a:cubicBezTo>
                  <a:cubicBezTo>
                    <a:pt x="18088" y="80360"/>
                    <a:pt x="11448" y="76941"/>
                    <a:pt x="6848" y="70089"/>
                  </a:cubicBezTo>
                  <a:cubicBezTo>
                    <a:pt x="2282" y="63212"/>
                    <a:pt x="0" y="53249"/>
                    <a:pt x="0" y="40212"/>
                  </a:cubicBezTo>
                  <a:cubicBezTo>
                    <a:pt x="0" y="27137"/>
                    <a:pt x="2282" y="17173"/>
                    <a:pt x="6848" y="10322"/>
                  </a:cubicBezTo>
                  <a:cubicBezTo>
                    <a:pt x="11448" y="3445"/>
                    <a:pt x="18088" y="0"/>
                    <a:pt x="26769" y="0"/>
                  </a:cubicBez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2" name="Freeform 91">
              <a:extLst>
                <a:ext uri="{FF2B5EF4-FFF2-40B4-BE49-F238E27FC236}">
                  <a16:creationId xmlns:a16="http://schemas.microsoft.com/office/drawing/2014/main" id="{6669EB98-125E-6E53-DD3C-C766AA212579}"/>
                </a:ext>
              </a:extLst>
            </p:cNvPr>
            <p:cNvSpPr/>
            <p:nvPr/>
          </p:nvSpPr>
          <p:spPr>
            <a:xfrm>
              <a:off x="2317294" y="3344858"/>
              <a:ext cx="53537" cy="80359"/>
            </a:xfrm>
            <a:custGeom>
              <a:avLst/>
              <a:gdLst>
                <a:gd name="connsiteX0" fmla="*/ 26769 w 53537"/>
                <a:gd name="connsiteY0" fmla="*/ 8299 h 80359"/>
                <a:gd name="connsiteX1" fmla="*/ 14578 w 53537"/>
                <a:gd name="connsiteY1" fmla="*/ 16290 h 80359"/>
                <a:gd name="connsiteX2" fmla="*/ 10531 w 53537"/>
                <a:gd name="connsiteY2" fmla="*/ 40199 h 80359"/>
                <a:gd name="connsiteX3" fmla="*/ 14578 w 53537"/>
                <a:gd name="connsiteY3" fmla="*/ 64121 h 80359"/>
                <a:gd name="connsiteX4" fmla="*/ 26769 w 53537"/>
                <a:gd name="connsiteY4" fmla="*/ 72061 h 80359"/>
                <a:gd name="connsiteX5" fmla="*/ 38960 w 53537"/>
                <a:gd name="connsiteY5" fmla="*/ 64121 h 80359"/>
                <a:gd name="connsiteX6" fmla="*/ 43058 w 53537"/>
                <a:gd name="connsiteY6" fmla="*/ 40199 h 80359"/>
                <a:gd name="connsiteX7" fmla="*/ 38960 w 53537"/>
                <a:gd name="connsiteY7" fmla="*/ 16290 h 80359"/>
                <a:gd name="connsiteX8" fmla="*/ 26769 w 53537"/>
                <a:gd name="connsiteY8" fmla="*/ 8299 h 80359"/>
                <a:gd name="connsiteX9" fmla="*/ 26769 w 53537"/>
                <a:gd name="connsiteY9" fmla="*/ 0 h 80359"/>
                <a:gd name="connsiteX10" fmla="*/ 46638 w 53537"/>
                <a:gd name="connsiteY10" fmla="*/ 10322 h 80359"/>
                <a:gd name="connsiteX11" fmla="*/ 53537 w 53537"/>
                <a:gd name="connsiteY11" fmla="*/ 40199 h 80359"/>
                <a:gd name="connsiteX12" fmla="*/ 46638 w 53537"/>
                <a:gd name="connsiteY12" fmla="*/ 70089 h 80359"/>
                <a:gd name="connsiteX13" fmla="*/ 26769 w 53537"/>
                <a:gd name="connsiteY13" fmla="*/ 80360 h 80359"/>
                <a:gd name="connsiteX14" fmla="*/ 6848 w 53537"/>
                <a:gd name="connsiteY14" fmla="*/ 70089 h 80359"/>
                <a:gd name="connsiteX15" fmla="*/ 0 w 53537"/>
                <a:gd name="connsiteY15" fmla="*/ 40199 h 80359"/>
                <a:gd name="connsiteX16" fmla="*/ 6848 w 53537"/>
                <a:gd name="connsiteY16" fmla="*/ 10322 h 80359"/>
                <a:gd name="connsiteX17" fmla="*/ 26769 w 53537"/>
                <a:gd name="connsiteY17" fmla="*/ 0 h 80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3537" h="80359">
                  <a:moveTo>
                    <a:pt x="26769" y="8299"/>
                  </a:moveTo>
                  <a:cubicBezTo>
                    <a:pt x="21374" y="8299"/>
                    <a:pt x="17310" y="10962"/>
                    <a:pt x="14578" y="16290"/>
                  </a:cubicBezTo>
                  <a:cubicBezTo>
                    <a:pt x="11880" y="21579"/>
                    <a:pt x="10531" y="29557"/>
                    <a:pt x="10531" y="40199"/>
                  </a:cubicBezTo>
                  <a:cubicBezTo>
                    <a:pt x="10531" y="50816"/>
                    <a:pt x="11880" y="58794"/>
                    <a:pt x="14578" y="64121"/>
                  </a:cubicBezTo>
                  <a:cubicBezTo>
                    <a:pt x="17310" y="69410"/>
                    <a:pt x="21374" y="72061"/>
                    <a:pt x="26769" y="72061"/>
                  </a:cubicBezTo>
                  <a:cubicBezTo>
                    <a:pt x="32198" y="72061"/>
                    <a:pt x="36262" y="69410"/>
                    <a:pt x="38960" y="64121"/>
                  </a:cubicBezTo>
                  <a:cubicBezTo>
                    <a:pt x="41692" y="58794"/>
                    <a:pt x="43058" y="50816"/>
                    <a:pt x="43058" y="40199"/>
                  </a:cubicBezTo>
                  <a:cubicBezTo>
                    <a:pt x="43058" y="29557"/>
                    <a:pt x="41692" y="21579"/>
                    <a:pt x="38960" y="16290"/>
                  </a:cubicBezTo>
                  <a:cubicBezTo>
                    <a:pt x="36262" y="10962"/>
                    <a:pt x="32198" y="8299"/>
                    <a:pt x="26769" y="8299"/>
                  </a:cubicBezTo>
                  <a:moveTo>
                    <a:pt x="26769" y="0"/>
                  </a:moveTo>
                  <a:cubicBezTo>
                    <a:pt x="35450" y="0"/>
                    <a:pt x="42073" y="3441"/>
                    <a:pt x="46638" y="10322"/>
                  </a:cubicBezTo>
                  <a:cubicBezTo>
                    <a:pt x="51237" y="17173"/>
                    <a:pt x="53537" y="27124"/>
                    <a:pt x="53537" y="40199"/>
                  </a:cubicBezTo>
                  <a:cubicBezTo>
                    <a:pt x="53537" y="53249"/>
                    <a:pt x="51237" y="63212"/>
                    <a:pt x="46638" y="70089"/>
                  </a:cubicBezTo>
                  <a:cubicBezTo>
                    <a:pt x="42073" y="76941"/>
                    <a:pt x="35450" y="80360"/>
                    <a:pt x="26769" y="80360"/>
                  </a:cubicBezTo>
                  <a:cubicBezTo>
                    <a:pt x="18088" y="80360"/>
                    <a:pt x="11448" y="76941"/>
                    <a:pt x="6848" y="70089"/>
                  </a:cubicBezTo>
                  <a:cubicBezTo>
                    <a:pt x="2283" y="63212"/>
                    <a:pt x="0" y="53249"/>
                    <a:pt x="0" y="40199"/>
                  </a:cubicBezTo>
                  <a:cubicBezTo>
                    <a:pt x="0" y="27124"/>
                    <a:pt x="2283" y="17173"/>
                    <a:pt x="6848" y="10322"/>
                  </a:cubicBezTo>
                  <a:cubicBezTo>
                    <a:pt x="11448" y="3441"/>
                    <a:pt x="18088" y="0"/>
                    <a:pt x="26769" y="0"/>
                  </a:cubicBez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3" name="Freeform 92">
              <a:extLst>
                <a:ext uri="{FF2B5EF4-FFF2-40B4-BE49-F238E27FC236}">
                  <a16:creationId xmlns:a16="http://schemas.microsoft.com/office/drawing/2014/main" id="{9F69E67F-037D-EAF4-85FF-97A8C6798AFC}"/>
                </a:ext>
              </a:extLst>
            </p:cNvPr>
            <p:cNvSpPr/>
            <p:nvPr/>
          </p:nvSpPr>
          <p:spPr>
            <a:xfrm>
              <a:off x="2389247" y="3410529"/>
              <a:ext cx="10945" cy="13177"/>
            </a:xfrm>
            <a:custGeom>
              <a:avLst/>
              <a:gdLst>
                <a:gd name="connsiteX0" fmla="*/ 0 w 10945"/>
                <a:gd name="connsiteY0" fmla="*/ 0 h 13177"/>
                <a:gd name="connsiteX1" fmla="*/ 10946 w 10945"/>
                <a:gd name="connsiteY1" fmla="*/ 0 h 13177"/>
                <a:gd name="connsiteX2" fmla="*/ 10946 w 10945"/>
                <a:gd name="connsiteY2" fmla="*/ 13178 h 13177"/>
                <a:gd name="connsiteX3" fmla="*/ 0 w 10945"/>
                <a:gd name="connsiteY3" fmla="*/ 13178 h 13177"/>
                <a:gd name="connsiteX4" fmla="*/ 0 w 10945"/>
                <a:gd name="connsiteY4" fmla="*/ 0 h 13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45" h="13177">
                  <a:moveTo>
                    <a:pt x="0" y="0"/>
                  </a:moveTo>
                  <a:lnTo>
                    <a:pt x="10946" y="0"/>
                  </a:lnTo>
                  <a:lnTo>
                    <a:pt x="10946" y="13178"/>
                  </a:lnTo>
                  <a:lnTo>
                    <a:pt x="0" y="131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4" name="Freeform 93">
              <a:extLst>
                <a:ext uri="{FF2B5EF4-FFF2-40B4-BE49-F238E27FC236}">
                  <a16:creationId xmlns:a16="http://schemas.microsoft.com/office/drawing/2014/main" id="{3E913F5F-2069-0875-C79C-FF153E30CD6D}"/>
                </a:ext>
              </a:extLst>
            </p:cNvPr>
            <p:cNvSpPr/>
            <p:nvPr/>
          </p:nvSpPr>
          <p:spPr>
            <a:xfrm>
              <a:off x="2419440" y="3344858"/>
              <a:ext cx="49180" cy="78848"/>
            </a:xfrm>
            <a:custGeom>
              <a:avLst/>
              <a:gdLst>
                <a:gd name="connsiteX0" fmla="*/ 12607 w 49180"/>
                <a:gd name="connsiteY0" fmla="*/ 70038 h 78848"/>
                <a:gd name="connsiteX1" fmla="*/ 49180 w 49180"/>
                <a:gd name="connsiteY1" fmla="*/ 70038 h 78848"/>
                <a:gd name="connsiteX2" fmla="*/ 49180 w 49180"/>
                <a:gd name="connsiteY2" fmla="*/ 78849 h 78848"/>
                <a:gd name="connsiteX3" fmla="*/ 0 w 49180"/>
                <a:gd name="connsiteY3" fmla="*/ 78849 h 78848"/>
                <a:gd name="connsiteX4" fmla="*/ 0 w 49180"/>
                <a:gd name="connsiteY4" fmla="*/ 70038 h 78848"/>
                <a:gd name="connsiteX5" fmla="*/ 16238 w 49180"/>
                <a:gd name="connsiteY5" fmla="*/ 53479 h 78848"/>
                <a:gd name="connsiteX6" fmla="*/ 29207 w 49180"/>
                <a:gd name="connsiteY6" fmla="*/ 40046 h 78848"/>
                <a:gd name="connsiteX7" fmla="*/ 36211 w 49180"/>
                <a:gd name="connsiteY7" fmla="*/ 30505 h 78848"/>
                <a:gd name="connsiteX8" fmla="*/ 38233 w 49180"/>
                <a:gd name="connsiteY8" fmla="*/ 22770 h 78848"/>
                <a:gd name="connsiteX9" fmla="*/ 33877 w 49180"/>
                <a:gd name="connsiteY9" fmla="*/ 12704 h 78848"/>
                <a:gd name="connsiteX10" fmla="*/ 22619 w 49180"/>
                <a:gd name="connsiteY10" fmla="*/ 8824 h 78848"/>
                <a:gd name="connsiteX11" fmla="*/ 12192 w 49180"/>
                <a:gd name="connsiteY11" fmla="*/ 10527 h 78848"/>
                <a:gd name="connsiteX12" fmla="*/ 519 w 49180"/>
                <a:gd name="connsiteY12" fmla="*/ 15713 h 78848"/>
                <a:gd name="connsiteX13" fmla="*/ 519 w 49180"/>
                <a:gd name="connsiteY13" fmla="*/ 5135 h 78848"/>
                <a:gd name="connsiteX14" fmla="*/ 12347 w 49180"/>
                <a:gd name="connsiteY14" fmla="*/ 1297 h 78848"/>
                <a:gd name="connsiteX15" fmla="*/ 22411 w 49180"/>
                <a:gd name="connsiteY15" fmla="*/ 0 h 78848"/>
                <a:gd name="connsiteX16" fmla="*/ 41607 w 49180"/>
                <a:gd name="connsiteY16" fmla="*/ 6019 h 78848"/>
                <a:gd name="connsiteX17" fmla="*/ 48765 w 49180"/>
                <a:gd name="connsiteY17" fmla="*/ 22104 h 78848"/>
                <a:gd name="connsiteX18" fmla="*/ 46949 w 49180"/>
                <a:gd name="connsiteY18" fmla="*/ 31184 h 78848"/>
                <a:gd name="connsiteX19" fmla="*/ 40464 w 49180"/>
                <a:gd name="connsiteY19" fmla="*/ 41236 h 78848"/>
                <a:gd name="connsiteX20" fmla="*/ 32216 w 49180"/>
                <a:gd name="connsiteY20" fmla="*/ 49958 h 78848"/>
                <a:gd name="connsiteX21" fmla="*/ 12607 w 49180"/>
                <a:gd name="connsiteY21" fmla="*/ 70038 h 78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9180" h="78848">
                  <a:moveTo>
                    <a:pt x="12607" y="70038"/>
                  </a:moveTo>
                  <a:lnTo>
                    <a:pt x="49180" y="70038"/>
                  </a:lnTo>
                  <a:lnTo>
                    <a:pt x="49180" y="78849"/>
                  </a:lnTo>
                  <a:lnTo>
                    <a:pt x="0" y="78849"/>
                  </a:lnTo>
                  <a:lnTo>
                    <a:pt x="0" y="70038"/>
                  </a:lnTo>
                  <a:cubicBezTo>
                    <a:pt x="3978" y="65927"/>
                    <a:pt x="9391" y="60408"/>
                    <a:pt x="16238" y="53479"/>
                  </a:cubicBezTo>
                  <a:cubicBezTo>
                    <a:pt x="23121" y="46525"/>
                    <a:pt x="27444" y="42056"/>
                    <a:pt x="29207" y="40046"/>
                  </a:cubicBezTo>
                  <a:cubicBezTo>
                    <a:pt x="32561" y="36280"/>
                    <a:pt x="34896" y="33104"/>
                    <a:pt x="36211" y="30505"/>
                  </a:cubicBezTo>
                  <a:cubicBezTo>
                    <a:pt x="37560" y="27879"/>
                    <a:pt x="38233" y="25293"/>
                    <a:pt x="38233" y="22770"/>
                  </a:cubicBezTo>
                  <a:cubicBezTo>
                    <a:pt x="38233" y="18659"/>
                    <a:pt x="36781" y="15304"/>
                    <a:pt x="33877" y="12704"/>
                  </a:cubicBezTo>
                  <a:cubicBezTo>
                    <a:pt x="31005" y="10117"/>
                    <a:pt x="27253" y="8824"/>
                    <a:pt x="22619" y="8824"/>
                  </a:cubicBezTo>
                  <a:cubicBezTo>
                    <a:pt x="19334" y="8824"/>
                    <a:pt x="15858" y="9387"/>
                    <a:pt x="12192" y="10527"/>
                  </a:cubicBezTo>
                  <a:cubicBezTo>
                    <a:pt x="8560" y="11667"/>
                    <a:pt x="4669" y="13395"/>
                    <a:pt x="519" y="15713"/>
                  </a:cubicBezTo>
                  <a:lnTo>
                    <a:pt x="519" y="5135"/>
                  </a:lnTo>
                  <a:cubicBezTo>
                    <a:pt x="4738" y="3441"/>
                    <a:pt x="8681" y="2162"/>
                    <a:pt x="12347" y="1297"/>
                  </a:cubicBezTo>
                  <a:cubicBezTo>
                    <a:pt x="16013" y="433"/>
                    <a:pt x="19367" y="0"/>
                    <a:pt x="22411" y="0"/>
                  </a:cubicBezTo>
                  <a:cubicBezTo>
                    <a:pt x="30434" y="0"/>
                    <a:pt x="36834" y="2007"/>
                    <a:pt x="41607" y="6019"/>
                  </a:cubicBezTo>
                  <a:cubicBezTo>
                    <a:pt x="46379" y="10027"/>
                    <a:pt x="48765" y="15393"/>
                    <a:pt x="48765" y="22104"/>
                  </a:cubicBezTo>
                  <a:cubicBezTo>
                    <a:pt x="48765" y="25280"/>
                    <a:pt x="48160" y="28302"/>
                    <a:pt x="46949" y="31184"/>
                  </a:cubicBezTo>
                  <a:cubicBezTo>
                    <a:pt x="45774" y="34014"/>
                    <a:pt x="43612" y="37369"/>
                    <a:pt x="40464" y="41236"/>
                  </a:cubicBezTo>
                  <a:cubicBezTo>
                    <a:pt x="39600" y="42248"/>
                    <a:pt x="36850" y="45155"/>
                    <a:pt x="32216" y="49958"/>
                  </a:cubicBezTo>
                  <a:cubicBezTo>
                    <a:pt x="27581" y="54734"/>
                    <a:pt x="21045" y="61419"/>
                    <a:pt x="12607" y="70038"/>
                  </a:cubicBez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5" name="Freeform 94">
              <a:extLst>
                <a:ext uri="{FF2B5EF4-FFF2-40B4-BE49-F238E27FC236}">
                  <a16:creationId xmlns:a16="http://schemas.microsoft.com/office/drawing/2014/main" id="{61133411-A684-453C-32CB-BA9BBD9138FF}"/>
                </a:ext>
              </a:extLst>
            </p:cNvPr>
            <p:cNvSpPr/>
            <p:nvPr/>
          </p:nvSpPr>
          <p:spPr>
            <a:xfrm>
              <a:off x="2487451" y="3346259"/>
              <a:ext cx="50112" cy="78958"/>
            </a:xfrm>
            <a:custGeom>
              <a:avLst/>
              <a:gdLst>
                <a:gd name="connsiteX0" fmla="*/ 3268 w 50112"/>
                <a:gd name="connsiteY0" fmla="*/ 0 h 78958"/>
                <a:gd name="connsiteX1" fmla="*/ 44406 w 50112"/>
                <a:gd name="connsiteY1" fmla="*/ 0 h 78958"/>
                <a:gd name="connsiteX2" fmla="*/ 44406 w 50112"/>
                <a:gd name="connsiteY2" fmla="*/ 8819 h 78958"/>
                <a:gd name="connsiteX3" fmla="*/ 12865 w 50112"/>
                <a:gd name="connsiteY3" fmla="*/ 8819 h 78958"/>
                <a:gd name="connsiteX4" fmla="*/ 12865 w 50112"/>
                <a:gd name="connsiteY4" fmla="*/ 27810 h 78958"/>
                <a:gd name="connsiteX5" fmla="*/ 17431 w 50112"/>
                <a:gd name="connsiteY5" fmla="*/ 26671 h 78958"/>
                <a:gd name="connsiteX6" fmla="*/ 21996 w 50112"/>
                <a:gd name="connsiteY6" fmla="*/ 26248 h 78958"/>
                <a:gd name="connsiteX7" fmla="*/ 42539 w 50112"/>
                <a:gd name="connsiteY7" fmla="*/ 33356 h 78958"/>
                <a:gd name="connsiteX8" fmla="*/ 50113 w 50112"/>
                <a:gd name="connsiteY8" fmla="*/ 52603 h 78958"/>
                <a:gd name="connsiteX9" fmla="*/ 42331 w 50112"/>
                <a:gd name="connsiteY9" fmla="*/ 72056 h 78958"/>
                <a:gd name="connsiteX10" fmla="*/ 20388 w 50112"/>
                <a:gd name="connsiteY10" fmla="*/ 78959 h 78958"/>
                <a:gd name="connsiteX11" fmla="*/ 10427 w 50112"/>
                <a:gd name="connsiteY11" fmla="*/ 78126 h 78958"/>
                <a:gd name="connsiteX12" fmla="*/ 0 w 50112"/>
                <a:gd name="connsiteY12" fmla="*/ 75642 h 78958"/>
                <a:gd name="connsiteX13" fmla="*/ 0 w 50112"/>
                <a:gd name="connsiteY13" fmla="*/ 65102 h 78958"/>
                <a:gd name="connsiteX14" fmla="*/ 9648 w 50112"/>
                <a:gd name="connsiteY14" fmla="*/ 68893 h 78958"/>
                <a:gd name="connsiteX15" fmla="*/ 20180 w 50112"/>
                <a:gd name="connsiteY15" fmla="*/ 70135 h 78958"/>
                <a:gd name="connsiteX16" fmla="*/ 34394 w 50112"/>
                <a:gd name="connsiteY16" fmla="*/ 65423 h 78958"/>
                <a:gd name="connsiteX17" fmla="*/ 39634 w 50112"/>
                <a:gd name="connsiteY17" fmla="*/ 52603 h 78958"/>
                <a:gd name="connsiteX18" fmla="*/ 34394 w 50112"/>
                <a:gd name="connsiteY18" fmla="*/ 39784 h 78958"/>
                <a:gd name="connsiteX19" fmla="*/ 20180 w 50112"/>
                <a:gd name="connsiteY19" fmla="*/ 35072 h 78958"/>
                <a:gd name="connsiteX20" fmla="*/ 11775 w 50112"/>
                <a:gd name="connsiteY20" fmla="*/ 36006 h 78958"/>
                <a:gd name="connsiteX21" fmla="*/ 3268 w 50112"/>
                <a:gd name="connsiteY21" fmla="*/ 38913 h 78958"/>
                <a:gd name="connsiteX22" fmla="*/ 3268 w 50112"/>
                <a:gd name="connsiteY22" fmla="*/ 0 h 78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0112" h="78958">
                  <a:moveTo>
                    <a:pt x="3268" y="0"/>
                  </a:moveTo>
                  <a:lnTo>
                    <a:pt x="44406" y="0"/>
                  </a:lnTo>
                  <a:lnTo>
                    <a:pt x="44406" y="8819"/>
                  </a:lnTo>
                  <a:lnTo>
                    <a:pt x="12865" y="8819"/>
                  </a:lnTo>
                  <a:lnTo>
                    <a:pt x="12865" y="27810"/>
                  </a:lnTo>
                  <a:cubicBezTo>
                    <a:pt x="14387" y="27285"/>
                    <a:pt x="15908" y="26914"/>
                    <a:pt x="17431" y="26671"/>
                  </a:cubicBezTo>
                  <a:cubicBezTo>
                    <a:pt x="18952" y="26389"/>
                    <a:pt x="20474" y="26248"/>
                    <a:pt x="21996" y="26248"/>
                  </a:cubicBezTo>
                  <a:cubicBezTo>
                    <a:pt x="30642" y="26248"/>
                    <a:pt x="37489" y="28617"/>
                    <a:pt x="42539" y="33356"/>
                  </a:cubicBezTo>
                  <a:cubicBezTo>
                    <a:pt x="47588" y="38094"/>
                    <a:pt x="50113" y="44510"/>
                    <a:pt x="50113" y="52603"/>
                  </a:cubicBezTo>
                  <a:cubicBezTo>
                    <a:pt x="50113" y="60940"/>
                    <a:pt x="47519" y="67420"/>
                    <a:pt x="42331" y="72056"/>
                  </a:cubicBezTo>
                  <a:cubicBezTo>
                    <a:pt x="37144" y="76654"/>
                    <a:pt x="29830" y="78959"/>
                    <a:pt x="20388" y="78959"/>
                  </a:cubicBezTo>
                  <a:cubicBezTo>
                    <a:pt x="17136" y="78959"/>
                    <a:pt x="13817" y="78677"/>
                    <a:pt x="10427" y="78126"/>
                  </a:cubicBezTo>
                  <a:cubicBezTo>
                    <a:pt x="7073" y="77576"/>
                    <a:pt x="3597" y="76743"/>
                    <a:pt x="0" y="75642"/>
                  </a:cubicBezTo>
                  <a:lnTo>
                    <a:pt x="0" y="65102"/>
                  </a:lnTo>
                  <a:cubicBezTo>
                    <a:pt x="3112" y="66806"/>
                    <a:pt x="6328" y="68061"/>
                    <a:pt x="9648" y="68893"/>
                  </a:cubicBezTo>
                  <a:cubicBezTo>
                    <a:pt x="12969" y="69725"/>
                    <a:pt x="16479" y="70135"/>
                    <a:pt x="20180" y="70135"/>
                  </a:cubicBezTo>
                  <a:cubicBezTo>
                    <a:pt x="26163" y="70135"/>
                    <a:pt x="30902" y="68560"/>
                    <a:pt x="34394" y="65423"/>
                  </a:cubicBezTo>
                  <a:cubicBezTo>
                    <a:pt x="37888" y="62272"/>
                    <a:pt x="39634" y="57995"/>
                    <a:pt x="39634" y="52603"/>
                  </a:cubicBezTo>
                  <a:cubicBezTo>
                    <a:pt x="39634" y="47212"/>
                    <a:pt x="37888" y="42935"/>
                    <a:pt x="34394" y="39784"/>
                  </a:cubicBezTo>
                  <a:cubicBezTo>
                    <a:pt x="30902" y="36647"/>
                    <a:pt x="26163" y="35072"/>
                    <a:pt x="20180" y="35072"/>
                  </a:cubicBezTo>
                  <a:cubicBezTo>
                    <a:pt x="17378" y="35072"/>
                    <a:pt x="14576" y="35379"/>
                    <a:pt x="11775" y="36006"/>
                  </a:cubicBezTo>
                  <a:cubicBezTo>
                    <a:pt x="9009" y="36634"/>
                    <a:pt x="6174" y="37594"/>
                    <a:pt x="3268" y="38913"/>
                  </a:cubicBezTo>
                  <a:lnTo>
                    <a:pt x="3268" y="0"/>
                  </a:ln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6" name="Freeform 95">
              <a:extLst>
                <a:ext uri="{FF2B5EF4-FFF2-40B4-BE49-F238E27FC236}">
                  <a16:creationId xmlns:a16="http://schemas.microsoft.com/office/drawing/2014/main" id="{A4625C1D-21B7-374D-7DBB-603BFE1A0A6D}"/>
                </a:ext>
              </a:extLst>
            </p:cNvPr>
            <p:cNvSpPr/>
            <p:nvPr/>
          </p:nvSpPr>
          <p:spPr>
            <a:xfrm>
              <a:off x="2315063" y="2938676"/>
              <a:ext cx="53537" cy="80358"/>
            </a:xfrm>
            <a:custGeom>
              <a:avLst/>
              <a:gdLst>
                <a:gd name="connsiteX0" fmla="*/ 26769 w 53537"/>
                <a:gd name="connsiteY0" fmla="*/ 8301 h 80358"/>
                <a:gd name="connsiteX1" fmla="*/ 14578 w 53537"/>
                <a:gd name="connsiteY1" fmla="*/ 16290 h 80358"/>
                <a:gd name="connsiteX2" fmla="*/ 10531 w 53537"/>
                <a:gd name="connsiteY2" fmla="*/ 40206 h 80358"/>
                <a:gd name="connsiteX3" fmla="*/ 14578 w 53537"/>
                <a:gd name="connsiteY3" fmla="*/ 64120 h 80358"/>
                <a:gd name="connsiteX4" fmla="*/ 26769 w 53537"/>
                <a:gd name="connsiteY4" fmla="*/ 72058 h 80358"/>
                <a:gd name="connsiteX5" fmla="*/ 38960 w 53537"/>
                <a:gd name="connsiteY5" fmla="*/ 64120 h 80358"/>
                <a:gd name="connsiteX6" fmla="*/ 43058 w 53537"/>
                <a:gd name="connsiteY6" fmla="*/ 40206 h 80358"/>
                <a:gd name="connsiteX7" fmla="*/ 38960 w 53537"/>
                <a:gd name="connsiteY7" fmla="*/ 16290 h 80358"/>
                <a:gd name="connsiteX8" fmla="*/ 26769 w 53537"/>
                <a:gd name="connsiteY8" fmla="*/ 8301 h 80358"/>
                <a:gd name="connsiteX9" fmla="*/ 26769 w 53537"/>
                <a:gd name="connsiteY9" fmla="*/ 0 h 80358"/>
                <a:gd name="connsiteX10" fmla="*/ 46638 w 53537"/>
                <a:gd name="connsiteY10" fmla="*/ 10324 h 80358"/>
                <a:gd name="connsiteX11" fmla="*/ 53537 w 53537"/>
                <a:gd name="connsiteY11" fmla="*/ 40206 h 80358"/>
                <a:gd name="connsiteX12" fmla="*/ 46638 w 53537"/>
                <a:gd name="connsiteY12" fmla="*/ 70087 h 80358"/>
                <a:gd name="connsiteX13" fmla="*/ 26769 w 53537"/>
                <a:gd name="connsiteY13" fmla="*/ 80359 h 80358"/>
                <a:gd name="connsiteX14" fmla="*/ 6848 w 53537"/>
                <a:gd name="connsiteY14" fmla="*/ 70087 h 80358"/>
                <a:gd name="connsiteX15" fmla="*/ 0 w 53537"/>
                <a:gd name="connsiteY15" fmla="*/ 40206 h 80358"/>
                <a:gd name="connsiteX16" fmla="*/ 6848 w 53537"/>
                <a:gd name="connsiteY16" fmla="*/ 10324 h 80358"/>
                <a:gd name="connsiteX17" fmla="*/ 26769 w 53537"/>
                <a:gd name="connsiteY17" fmla="*/ 0 h 80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3537" h="80358">
                  <a:moveTo>
                    <a:pt x="26769" y="8301"/>
                  </a:moveTo>
                  <a:cubicBezTo>
                    <a:pt x="21374" y="8301"/>
                    <a:pt x="17310" y="10964"/>
                    <a:pt x="14578" y="16290"/>
                  </a:cubicBezTo>
                  <a:cubicBezTo>
                    <a:pt x="11880" y="21581"/>
                    <a:pt x="10531" y="29553"/>
                    <a:pt x="10531" y="40206"/>
                  </a:cubicBezTo>
                  <a:cubicBezTo>
                    <a:pt x="10531" y="50823"/>
                    <a:pt x="11880" y="58794"/>
                    <a:pt x="14578" y="64120"/>
                  </a:cubicBezTo>
                  <a:cubicBezTo>
                    <a:pt x="17310" y="69412"/>
                    <a:pt x="21374" y="72058"/>
                    <a:pt x="26769" y="72058"/>
                  </a:cubicBezTo>
                  <a:cubicBezTo>
                    <a:pt x="32198" y="72058"/>
                    <a:pt x="36262" y="69412"/>
                    <a:pt x="38960" y="64120"/>
                  </a:cubicBezTo>
                  <a:cubicBezTo>
                    <a:pt x="41692" y="58794"/>
                    <a:pt x="43058" y="50823"/>
                    <a:pt x="43058" y="40206"/>
                  </a:cubicBezTo>
                  <a:cubicBezTo>
                    <a:pt x="43058" y="29553"/>
                    <a:pt x="41692" y="21581"/>
                    <a:pt x="38960" y="16290"/>
                  </a:cubicBezTo>
                  <a:cubicBezTo>
                    <a:pt x="36262" y="10964"/>
                    <a:pt x="32198" y="8301"/>
                    <a:pt x="26769" y="8301"/>
                  </a:cubicBezTo>
                  <a:moveTo>
                    <a:pt x="26769" y="0"/>
                  </a:moveTo>
                  <a:cubicBezTo>
                    <a:pt x="35450" y="0"/>
                    <a:pt x="42073" y="3441"/>
                    <a:pt x="46638" y="10324"/>
                  </a:cubicBezTo>
                  <a:cubicBezTo>
                    <a:pt x="51238" y="17172"/>
                    <a:pt x="53537" y="27132"/>
                    <a:pt x="53537" y="40206"/>
                  </a:cubicBezTo>
                  <a:cubicBezTo>
                    <a:pt x="53537" y="53244"/>
                    <a:pt x="51238" y="63204"/>
                    <a:pt x="46638" y="70087"/>
                  </a:cubicBezTo>
                  <a:cubicBezTo>
                    <a:pt x="42073" y="76934"/>
                    <a:pt x="35450" y="80359"/>
                    <a:pt x="26769" y="80359"/>
                  </a:cubicBezTo>
                  <a:cubicBezTo>
                    <a:pt x="18088" y="80359"/>
                    <a:pt x="11448" y="76934"/>
                    <a:pt x="6848" y="70087"/>
                  </a:cubicBezTo>
                  <a:cubicBezTo>
                    <a:pt x="2283" y="63204"/>
                    <a:pt x="0" y="53244"/>
                    <a:pt x="0" y="40206"/>
                  </a:cubicBezTo>
                  <a:cubicBezTo>
                    <a:pt x="0" y="27132"/>
                    <a:pt x="2283" y="17172"/>
                    <a:pt x="6848" y="10324"/>
                  </a:cubicBezTo>
                  <a:cubicBezTo>
                    <a:pt x="11448" y="3441"/>
                    <a:pt x="18088" y="0"/>
                    <a:pt x="26769" y="0"/>
                  </a:cubicBez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7" name="Freeform 96">
              <a:extLst>
                <a:ext uri="{FF2B5EF4-FFF2-40B4-BE49-F238E27FC236}">
                  <a16:creationId xmlns:a16="http://schemas.microsoft.com/office/drawing/2014/main" id="{4A946F18-C7E0-F81D-B107-34CE723BD29F}"/>
                </a:ext>
              </a:extLst>
            </p:cNvPr>
            <p:cNvSpPr/>
            <p:nvPr/>
          </p:nvSpPr>
          <p:spPr>
            <a:xfrm>
              <a:off x="2387016" y="3004354"/>
              <a:ext cx="10946" cy="13176"/>
            </a:xfrm>
            <a:custGeom>
              <a:avLst/>
              <a:gdLst>
                <a:gd name="connsiteX0" fmla="*/ 0 w 10946"/>
                <a:gd name="connsiteY0" fmla="*/ 0 h 13176"/>
                <a:gd name="connsiteX1" fmla="*/ 10947 w 10946"/>
                <a:gd name="connsiteY1" fmla="*/ 0 h 13176"/>
                <a:gd name="connsiteX2" fmla="*/ 10947 w 10946"/>
                <a:gd name="connsiteY2" fmla="*/ 13176 h 13176"/>
                <a:gd name="connsiteX3" fmla="*/ 0 w 10946"/>
                <a:gd name="connsiteY3" fmla="*/ 13176 h 13176"/>
                <a:gd name="connsiteX4" fmla="*/ 0 w 10946"/>
                <a:gd name="connsiteY4" fmla="*/ 0 h 1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46" h="13176">
                  <a:moveTo>
                    <a:pt x="0" y="0"/>
                  </a:moveTo>
                  <a:lnTo>
                    <a:pt x="10947" y="0"/>
                  </a:lnTo>
                  <a:lnTo>
                    <a:pt x="10947" y="13176"/>
                  </a:lnTo>
                  <a:lnTo>
                    <a:pt x="0" y="13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8" name="Freeform 97">
              <a:extLst>
                <a:ext uri="{FF2B5EF4-FFF2-40B4-BE49-F238E27FC236}">
                  <a16:creationId xmlns:a16="http://schemas.microsoft.com/office/drawing/2014/main" id="{C84B8D66-5098-FEF4-1AC4-FB256A2B392F}"/>
                </a:ext>
              </a:extLst>
            </p:cNvPr>
            <p:cNvSpPr/>
            <p:nvPr/>
          </p:nvSpPr>
          <p:spPr>
            <a:xfrm>
              <a:off x="2417625" y="2940077"/>
              <a:ext cx="50112" cy="78957"/>
            </a:xfrm>
            <a:custGeom>
              <a:avLst/>
              <a:gdLst>
                <a:gd name="connsiteX0" fmla="*/ 3268 w 50112"/>
                <a:gd name="connsiteY0" fmla="*/ 0 h 78957"/>
                <a:gd name="connsiteX1" fmla="*/ 44406 w 50112"/>
                <a:gd name="connsiteY1" fmla="*/ 0 h 78957"/>
                <a:gd name="connsiteX2" fmla="*/ 44406 w 50112"/>
                <a:gd name="connsiteY2" fmla="*/ 8820 h 78957"/>
                <a:gd name="connsiteX3" fmla="*/ 12865 w 50112"/>
                <a:gd name="connsiteY3" fmla="*/ 8820 h 78957"/>
                <a:gd name="connsiteX4" fmla="*/ 12865 w 50112"/>
                <a:gd name="connsiteY4" fmla="*/ 27806 h 78957"/>
                <a:gd name="connsiteX5" fmla="*/ 17431 w 50112"/>
                <a:gd name="connsiteY5" fmla="*/ 26665 h 78957"/>
                <a:gd name="connsiteX6" fmla="*/ 21995 w 50112"/>
                <a:gd name="connsiteY6" fmla="*/ 26251 h 78957"/>
                <a:gd name="connsiteX7" fmla="*/ 42539 w 50112"/>
                <a:gd name="connsiteY7" fmla="*/ 33357 h 78957"/>
                <a:gd name="connsiteX8" fmla="*/ 50113 w 50112"/>
                <a:gd name="connsiteY8" fmla="*/ 52603 h 78957"/>
                <a:gd name="connsiteX9" fmla="*/ 42331 w 50112"/>
                <a:gd name="connsiteY9" fmla="*/ 72058 h 78957"/>
                <a:gd name="connsiteX10" fmla="*/ 20388 w 50112"/>
                <a:gd name="connsiteY10" fmla="*/ 78958 h 78957"/>
                <a:gd name="connsiteX11" fmla="*/ 10427 w 50112"/>
                <a:gd name="connsiteY11" fmla="*/ 78128 h 78957"/>
                <a:gd name="connsiteX12" fmla="*/ 0 w 50112"/>
                <a:gd name="connsiteY12" fmla="*/ 75637 h 78957"/>
                <a:gd name="connsiteX13" fmla="*/ 0 w 50112"/>
                <a:gd name="connsiteY13" fmla="*/ 65106 h 78957"/>
                <a:gd name="connsiteX14" fmla="*/ 9648 w 50112"/>
                <a:gd name="connsiteY14" fmla="*/ 68893 h 78957"/>
                <a:gd name="connsiteX15" fmla="*/ 20180 w 50112"/>
                <a:gd name="connsiteY15" fmla="*/ 70138 h 78957"/>
                <a:gd name="connsiteX16" fmla="*/ 34394 w 50112"/>
                <a:gd name="connsiteY16" fmla="*/ 65417 h 78957"/>
                <a:gd name="connsiteX17" fmla="*/ 39633 w 50112"/>
                <a:gd name="connsiteY17" fmla="*/ 52603 h 78957"/>
                <a:gd name="connsiteX18" fmla="*/ 34394 w 50112"/>
                <a:gd name="connsiteY18" fmla="*/ 39789 h 78957"/>
                <a:gd name="connsiteX19" fmla="*/ 20180 w 50112"/>
                <a:gd name="connsiteY19" fmla="*/ 35069 h 78957"/>
                <a:gd name="connsiteX20" fmla="*/ 11775 w 50112"/>
                <a:gd name="connsiteY20" fmla="*/ 36003 h 78957"/>
                <a:gd name="connsiteX21" fmla="*/ 3268 w 50112"/>
                <a:gd name="connsiteY21" fmla="*/ 38908 h 78957"/>
                <a:gd name="connsiteX22" fmla="*/ 3268 w 50112"/>
                <a:gd name="connsiteY22" fmla="*/ 0 h 78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0112" h="78957">
                  <a:moveTo>
                    <a:pt x="3268" y="0"/>
                  </a:moveTo>
                  <a:lnTo>
                    <a:pt x="44406" y="0"/>
                  </a:lnTo>
                  <a:lnTo>
                    <a:pt x="44406" y="8820"/>
                  </a:lnTo>
                  <a:lnTo>
                    <a:pt x="12865" y="8820"/>
                  </a:lnTo>
                  <a:lnTo>
                    <a:pt x="12865" y="27806"/>
                  </a:lnTo>
                  <a:cubicBezTo>
                    <a:pt x="14387" y="27288"/>
                    <a:pt x="15908" y="26907"/>
                    <a:pt x="17431" y="26665"/>
                  </a:cubicBezTo>
                  <a:cubicBezTo>
                    <a:pt x="18952" y="26389"/>
                    <a:pt x="20474" y="26251"/>
                    <a:pt x="21995" y="26251"/>
                  </a:cubicBezTo>
                  <a:cubicBezTo>
                    <a:pt x="30642" y="26251"/>
                    <a:pt x="37489" y="28620"/>
                    <a:pt x="42539" y="33357"/>
                  </a:cubicBezTo>
                  <a:cubicBezTo>
                    <a:pt x="47588" y="38095"/>
                    <a:pt x="50113" y="44511"/>
                    <a:pt x="50113" y="52603"/>
                  </a:cubicBezTo>
                  <a:cubicBezTo>
                    <a:pt x="50113" y="60939"/>
                    <a:pt x="47519" y="67423"/>
                    <a:pt x="42331" y="72058"/>
                  </a:cubicBezTo>
                  <a:cubicBezTo>
                    <a:pt x="37144" y="76658"/>
                    <a:pt x="29830" y="78958"/>
                    <a:pt x="20388" y="78958"/>
                  </a:cubicBezTo>
                  <a:cubicBezTo>
                    <a:pt x="17136" y="78958"/>
                    <a:pt x="13817" y="78681"/>
                    <a:pt x="10427" y="78128"/>
                  </a:cubicBezTo>
                  <a:cubicBezTo>
                    <a:pt x="7072" y="77573"/>
                    <a:pt x="3596" y="76743"/>
                    <a:pt x="0" y="75637"/>
                  </a:cubicBezTo>
                  <a:lnTo>
                    <a:pt x="0" y="65106"/>
                  </a:lnTo>
                  <a:cubicBezTo>
                    <a:pt x="3112" y="66801"/>
                    <a:pt x="6328" y="68063"/>
                    <a:pt x="9648" y="68893"/>
                  </a:cubicBezTo>
                  <a:cubicBezTo>
                    <a:pt x="12969" y="69723"/>
                    <a:pt x="16479" y="70138"/>
                    <a:pt x="20180" y="70138"/>
                  </a:cubicBezTo>
                  <a:cubicBezTo>
                    <a:pt x="26163" y="70138"/>
                    <a:pt x="30902" y="68564"/>
                    <a:pt x="34394" y="65417"/>
                  </a:cubicBezTo>
                  <a:cubicBezTo>
                    <a:pt x="37886" y="62271"/>
                    <a:pt x="39633" y="57999"/>
                    <a:pt x="39633" y="52603"/>
                  </a:cubicBezTo>
                  <a:cubicBezTo>
                    <a:pt x="39633" y="47208"/>
                    <a:pt x="37886" y="42937"/>
                    <a:pt x="34394" y="39789"/>
                  </a:cubicBezTo>
                  <a:cubicBezTo>
                    <a:pt x="30902" y="36643"/>
                    <a:pt x="26163" y="35069"/>
                    <a:pt x="20180" y="35069"/>
                  </a:cubicBezTo>
                  <a:cubicBezTo>
                    <a:pt x="17378" y="35069"/>
                    <a:pt x="14576" y="35380"/>
                    <a:pt x="11775" y="36003"/>
                  </a:cubicBezTo>
                  <a:cubicBezTo>
                    <a:pt x="9008" y="36625"/>
                    <a:pt x="6173" y="37593"/>
                    <a:pt x="3268" y="38908"/>
                  </a:cubicBezTo>
                  <a:lnTo>
                    <a:pt x="3268" y="0"/>
                  </a:ln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9" name="Freeform 98">
              <a:extLst>
                <a:ext uri="{FF2B5EF4-FFF2-40B4-BE49-F238E27FC236}">
                  <a16:creationId xmlns:a16="http://schemas.microsoft.com/office/drawing/2014/main" id="{EA6110FE-9637-05BC-FEF5-CC00DD5F17BD}"/>
                </a:ext>
              </a:extLst>
            </p:cNvPr>
            <p:cNvSpPr/>
            <p:nvPr/>
          </p:nvSpPr>
          <p:spPr>
            <a:xfrm>
              <a:off x="2484027" y="2938676"/>
              <a:ext cx="53536" cy="80358"/>
            </a:xfrm>
            <a:custGeom>
              <a:avLst/>
              <a:gdLst>
                <a:gd name="connsiteX0" fmla="*/ 26769 w 53536"/>
                <a:gd name="connsiteY0" fmla="*/ 8301 h 80358"/>
                <a:gd name="connsiteX1" fmla="*/ 14577 w 53536"/>
                <a:gd name="connsiteY1" fmla="*/ 16290 h 80358"/>
                <a:gd name="connsiteX2" fmla="*/ 10531 w 53536"/>
                <a:gd name="connsiteY2" fmla="*/ 40206 h 80358"/>
                <a:gd name="connsiteX3" fmla="*/ 14577 w 53536"/>
                <a:gd name="connsiteY3" fmla="*/ 64120 h 80358"/>
                <a:gd name="connsiteX4" fmla="*/ 26769 w 53536"/>
                <a:gd name="connsiteY4" fmla="*/ 72058 h 80358"/>
                <a:gd name="connsiteX5" fmla="*/ 38959 w 53536"/>
                <a:gd name="connsiteY5" fmla="*/ 64120 h 80358"/>
                <a:gd name="connsiteX6" fmla="*/ 43059 w 53536"/>
                <a:gd name="connsiteY6" fmla="*/ 40206 h 80358"/>
                <a:gd name="connsiteX7" fmla="*/ 38959 w 53536"/>
                <a:gd name="connsiteY7" fmla="*/ 16290 h 80358"/>
                <a:gd name="connsiteX8" fmla="*/ 26769 w 53536"/>
                <a:gd name="connsiteY8" fmla="*/ 8301 h 80358"/>
                <a:gd name="connsiteX9" fmla="*/ 26769 w 53536"/>
                <a:gd name="connsiteY9" fmla="*/ 0 h 80358"/>
                <a:gd name="connsiteX10" fmla="*/ 46638 w 53536"/>
                <a:gd name="connsiteY10" fmla="*/ 10324 h 80358"/>
                <a:gd name="connsiteX11" fmla="*/ 53537 w 53536"/>
                <a:gd name="connsiteY11" fmla="*/ 40206 h 80358"/>
                <a:gd name="connsiteX12" fmla="*/ 46638 w 53536"/>
                <a:gd name="connsiteY12" fmla="*/ 70087 h 80358"/>
                <a:gd name="connsiteX13" fmla="*/ 26769 w 53536"/>
                <a:gd name="connsiteY13" fmla="*/ 80359 h 80358"/>
                <a:gd name="connsiteX14" fmla="*/ 6848 w 53536"/>
                <a:gd name="connsiteY14" fmla="*/ 70087 h 80358"/>
                <a:gd name="connsiteX15" fmla="*/ 0 w 53536"/>
                <a:gd name="connsiteY15" fmla="*/ 40206 h 80358"/>
                <a:gd name="connsiteX16" fmla="*/ 6848 w 53536"/>
                <a:gd name="connsiteY16" fmla="*/ 10324 h 80358"/>
                <a:gd name="connsiteX17" fmla="*/ 26769 w 53536"/>
                <a:gd name="connsiteY17" fmla="*/ 0 h 80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3536" h="80358">
                  <a:moveTo>
                    <a:pt x="26769" y="8301"/>
                  </a:moveTo>
                  <a:cubicBezTo>
                    <a:pt x="21374" y="8301"/>
                    <a:pt x="17309" y="10964"/>
                    <a:pt x="14577" y="16290"/>
                  </a:cubicBezTo>
                  <a:cubicBezTo>
                    <a:pt x="11879" y="21581"/>
                    <a:pt x="10531" y="29553"/>
                    <a:pt x="10531" y="40206"/>
                  </a:cubicBezTo>
                  <a:cubicBezTo>
                    <a:pt x="10531" y="50823"/>
                    <a:pt x="11879" y="58794"/>
                    <a:pt x="14577" y="64120"/>
                  </a:cubicBezTo>
                  <a:cubicBezTo>
                    <a:pt x="17309" y="69412"/>
                    <a:pt x="21374" y="72058"/>
                    <a:pt x="26769" y="72058"/>
                  </a:cubicBezTo>
                  <a:cubicBezTo>
                    <a:pt x="32199" y="72058"/>
                    <a:pt x="36262" y="69412"/>
                    <a:pt x="38959" y="64120"/>
                  </a:cubicBezTo>
                  <a:cubicBezTo>
                    <a:pt x="41692" y="58794"/>
                    <a:pt x="43059" y="50823"/>
                    <a:pt x="43059" y="40206"/>
                  </a:cubicBezTo>
                  <a:cubicBezTo>
                    <a:pt x="43059" y="29553"/>
                    <a:pt x="41692" y="21581"/>
                    <a:pt x="38959" y="16290"/>
                  </a:cubicBezTo>
                  <a:cubicBezTo>
                    <a:pt x="36262" y="10964"/>
                    <a:pt x="32199" y="8301"/>
                    <a:pt x="26769" y="8301"/>
                  </a:cubicBezTo>
                  <a:moveTo>
                    <a:pt x="26769" y="0"/>
                  </a:moveTo>
                  <a:cubicBezTo>
                    <a:pt x="35451" y="0"/>
                    <a:pt x="42073" y="3441"/>
                    <a:pt x="46638" y="10324"/>
                  </a:cubicBezTo>
                  <a:cubicBezTo>
                    <a:pt x="51237" y="17172"/>
                    <a:pt x="53537" y="27132"/>
                    <a:pt x="53537" y="40206"/>
                  </a:cubicBezTo>
                  <a:cubicBezTo>
                    <a:pt x="53537" y="53244"/>
                    <a:pt x="51237" y="63204"/>
                    <a:pt x="46638" y="70087"/>
                  </a:cubicBezTo>
                  <a:cubicBezTo>
                    <a:pt x="42073" y="76934"/>
                    <a:pt x="35451" y="80359"/>
                    <a:pt x="26769" y="80359"/>
                  </a:cubicBezTo>
                  <a:cubicBezTo>
                    <a:pt x="18088" y="80359"/>
                    <a:pt x="11448" y="76934"/>
                    <a:pt x="6848" y="70087"/>
                  </a:cubicBezTo>
                  <a:cubicBezTo>
                    <a:pt x="2282" y="63204"/>
                    <a:pt x="0" y="53244"/>
                    <a:pt x="0" y="40206"/>
                  </a:cubicBezTo>
                  <a:cubicBezTo>
                    <a:pt x="0" y="27132"/>
                    <a:pt x="2282" y="17172"/>
                    <a:pt x="6848" y="10324"/>
                  </a:cubicBezTo>
                  <a:cubicBezTo>
                    <a:pt x="11448" y="3441"/>
                    <a:pt x="18088" y="0"/>
                    <a:pt x="26769" y="0"/>
                  </a:cubicBez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0" name="Freeform 99">
              <a:extLst>
                <a:ext uri="{FF2B5EF4-FFF2-40B4-BE49-F238E27FC236}">
                  <a16:creationId xmlns:a16="http://schemas.microsoft.com/office/drawing/2014/main" id="{E3909307-2600-3EEB-B26A-15667E96F6C2}"/>
                </a:ext>
              </a:extLst>
            </p:cNvPr>
            <p:cNvSpPr/>
            <p:nvPr/>
          </p:nvSpPr>
          <p:spPr>
            <a:xfrm>
              <a:off x="2317294" y="2532496"/>
              <a:ext cx="53537" cy="80357"/>
            </a:xfrm>
            <a:custGeom>
              <a:avLst/>
              <a:gdLst>
                <a:gd name="connsiteX0" fmla="*/ 26769 w 53537"/>
                <a:gd name="connsiteY0" fmla="*/ 8300 h 80357"/>
                <a:gd name="connsiteX1" fmla="*/ 14578 w 53537"/>
                <a:gd name="connsiteY1" fmla="*/ 16288 h 80357"/>
                <a:gd name="connsiteX2" fmla="*/ 10531 w 53537"/>
                <a:gd name="connsiteY2" fmla="*/ 40204 h 80357"/>
                <a:gd name="connsiteX3" fmla="*/ 14578 w 53537"/>
                <a:gd name="connsiteY3" fmla="*/ 64120 h 80357"/>
                <a:gd name="connsiteX4" fmla="*/ 26769 w 53537"/>
                <a:gd name="connsiteY4" fmla="*/ 72057 h 80357"/>
                <a:gd name="connsiteX5" fmla="*/ 38960 w 53537"/>
                <a:gd name="connsiteY5" fmla="*/ 64120 h 80357"/>
                <a:gd name="connsiteX6" fmla="*/ 43058 w 53537"/>
                <a:gd name="connsiteY6" fmla="*/ 40204 h 80357"/>
                <a:gd name="connsiteX7" fmla="*/ 38960 w 53537"/>
                <a:gd name="connsiteY7" fmla="*/ 16288 h 80357"/>
                <a:gd name="connsiteX8" fmla="*/ 26769 w 53537"/>
                <a:gd name="connsiteY8" fmla="*/ 8300 h 80357"/>
                <a:gd name="connsiteX9" fmla="*/ 26769 w 53537"/>
                <a:gd name="connsiteY9" fmla="*/ 0 h 80357"/>
                <a:gd name="connsiteX10" fmla="*/ 46638 w 53537"/>
                <a:gd name="connsiteY10" fmla="*/ 10323 h 80357"/>
                <a:gd name="connsiteX11" fmla="*/ 53537 w 53537"/>
                <a:gd name="connsiteY11" fmla="*/ 40204 h 80357"/>
                <a:gd name="connsiteX12" fmla="*/ 46638 w 53537"/>
                <a:gd name="connsiteY12" fmla="*/ 70085 h 80357"/>
                <a:gd name="connsiteX13" fmla="*/ 26769 w 53537"/>
                <a:gd name="connsiteY13" fmla="*/ 80357 h 80357"/>
                <a:gd name="connsiteX14" fmla="*/ 6848 w 53537"/>
                <a:gd name="connsiteY14" fmla="*/ 70085 h 80357"/>
                <a:gd name="connsiteX15" fmla="*/ 0 w 53537"/>
                <a:gd name="connsiteY15" fmla="*/ 40204 h 80357"/>
                <a:gd name="connsiteX16" fmla="*/ 6848 w 53537"/>
                <a:gd name="connsiteY16" fmla="*/ 10323 h 80357"/>
                <a:gd name="connsiteX17" fmla="*/ 26769 w 53537"/>
                <a:gd name="connsiteY17" fmla="*/ 0 h 8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3537" h="80357">
                  <a:moveTo>
                    <a:pt x="26769" y="8300"/>
                  </a:moveTo>
                  <a:cubicBezTo>
                    <a:pt x="21374" y="8300"/>
                    <a:pt x="17310" y="10962"/>
                    <a:pt x="14578" y="16288"/>
                  </a:cubicBezTo>
                  <a:cubicBezTo>
                    <a:pt x="11880" y="21580"/>
                    <a:pt x="10531" y="29552"/>
                    <a:pt x="10531" y="40204"/>
                  </a:cubicBezTo>
                  <a:cubicBezTo>
                    <a:pt x="10531" y="50822"/>
                    <a:pt x="11880" y="58794"/>
                    <a:pt x="14578" y="64120"/>
                  </a:cubicBezTo>
                  <a:cubicBezTo>
                    <a:pt x="17310" y="69412"/>
                    <a:pt x="21374" y="72057"/>
                    <a:pt x="26769" y="72057"/>
                  </a:cubicBezTo>
                  <a:cubicBezTo>
                    <a:pt x="32198" y="72057"/>
                    <a:pt x="36262" y="69412"/>
                    <a:pt x="38960" y="64120"/>
                  </a:cubicBezTo>
                  <a:cubicBezTo>
                    <a:pt x="41692" y="58794"/>
                    <a:pt x="43058" y="50822"/>
                    <a:pt x="43058" y="40204"/>
                  </a:cubicBezTo>
                  <a:cubicBezTo>
                    <a:pt x="43058" y="29552"/>
                    <a:pt x="41692" y="21580"/>
                    <a:pt x="38960" y="16288"/>
                  </a:cubicBezTo>
                  <a:cubicBezTo>
                    <a:pt x="36262" y="10962"/>
                    <a:pt x="32198" y="8300"/>
                    <a:pt x="26769" y="8300"/>
                  </a:cubicBezTo>
                  <a:moveTo>
                    <a:pt x="26769" y="0"/>
                  </a:moveTo>
                  <a:cubicBezTo>
                    <a:pt x="35450" y="0"/>
                    <a:pt x="42073" y="3441"/>
                    <a:pt x="46638" y="10323"/>
                  </a:cubicBezTo>
                  <a:cubicBezTo>
                    <a:pt x="51237" y="17171"/>
                    <a:pt x="53537" y="27132"/>
                    <a:pt x="53537" y="40204"/>
                  </a:cubicBezTo>
                  <a:cubicBezTo>
                    <a:pt x="53537" y="53242"/>
                    <a:pt x="51237" y="63203"/>
                    <a:pt x="46638" y="70085"/>
                  </a:cubicBezTo>
                  <a:cubicBezTo>
                    <a:pt x="42073" y="76933"/>
                    <a:pt x="35450" y="80357"/>
                    <a:pt x="26769" y="80357"/>
                  </a:cubicBezTo>
                  <a:cubicBezTo>
                    <a:pt x="18088" y="80357"/>
                    <a:pt x="11448" y="76933"/>
                    <a:pt x="6848" y="70085"/>
                  </a:cubicBezTo>
                  <a:cubicBezTo>
                    <a:pt x="2283" y="63203"/>
                    <a:pt x="0" y="53242"/>
                    <a:pt x="0" y="40204"/>
                  </a:cubicBezTo>
                  <a:cubicBezTo>
                    <a:pt x="0" y="27132"/>
                    <a:pt x="2283" y="17171"/>
                    <a:pt x="6848" y="10323"/>
                  </a:cubicBezTo>
                  <a:cubicBezTo>
                    <a:pt x="11448" y="3441"/>
                    <a:pt x="18088" y="0"/>
                    <a:pt x="26769" y="0"/>
                  </a:cubicBez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1" name="Freeform 100">
              <a:extLst>
                <a:ext uri="{FF2B5EF4-FFF2-40B4-BE49-F238E27FC236}">
                  <a16:creationId xmlns:a16="http://schemas.microsoft.com/office/drawing/2014/main" id="{C0052157-93A3-131E-168B-A9DB8B4EF219}"/>
                </a:ext>
              </a:extLst>
            </p:cNvPr>
            <p:cNvSpPr/>
            <p:nvPr/>
          </p:nvSpPr>
          <p:spPr>
            <a:xfrm>
              <a:off x="2389247" y="2598172"/>
              <a:ext cx="10945" cy="13176"/>
            </a:xfrm>
            <a:custGeom>
              <a:avLst/>
              <a:gdLst>
                <a:gd name="connsiteX0" fmla="*/ 0 w 10945"/>
                <a:gd name="connsiteY0" fmla="*/ 0 h 13176"/>
                <a:gd name="connsiteX1" fmla="*/ 10946 w 10945"/>
                <a:gd name="connsiteY1" fmla="*/ 0 h 13176"/>
                <a:gd name="connsiteX2" fmla="*/ 10946 w 10945"/>
                <a:gd name="connsiteY2" fmla="*/ 13176 h 13176"/>
                <a:gd name="connsiteX3" fmla="*/ 0 w 10945"/>
                <a:gd name="connsiteY3" fmla="*/ 13176 h 13176"/>
                <a:gd name="connsiteX4" fmla="*/ 0 w 10945"/>
                <a:gd name="connsiteY4" fmla="*/ 0 h 1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45" h="13176">
                  <a:moveTo>
                    <a:pt x="0" y="0"/>
                  </a:moveTo>
                  <a:lnTo>
                    <a:pt x="10946" y="0"/>
                  </a:lnTo>
                  <a:lnTo>
                    <a:pt x="10946" y="13176"/>
                  </a:lnTo>
                  <a:lnTo>
                    <a:pt x="0" y="13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2" name="Freeform 101">
              <a:extLst>
                <a:ext uri="{FF2B5EF4-FFF2-40B4-BE49-F238E27FC236}">
                  <a16:creationId xmlns:a16="http://schemas.microsoft.com/office/drawing/2014/main" id="{EA8D3A3D-A4BF-F9A9-FE8B-8EE8241AEC6B}"/>
                </a:ext>
              </a:extLst>
            </p:cNvPr>
            <p:cNvSpPr/>
            <p:nvPr/>
          </p:nvSpPr>
          <p:spPr>
            <a:xfrm>
              <a:off x="2420373" y="2533896"/>
              <a:ext cx="49802" cy="77452"/>
            </a:xfrm>
            <a:custGeom>
              <a:avLst/>
              <a:gdLst>
                <a:gd name="connsiteX0" fmla="*/ 0 w 49802"/>
                <a:gd name="connsiteY0" fmla="*/ 0 h 77452"/>
                <a:gd name="connsiteX1" fmla="*/ 49803 w 49802"/>
                <a:gd name="connsiteY1" fmla="*/ 0 h 77452"/>
                <a:gd name="connsiteX2" fmla="*/ 49803 w 49802"/>
                <a:gd name="connsiteY2" fmla="*/ 4462 h 77452"/>
                <a:gd name="connsiteX3" fmla="*/ 21685 w 49802"/>
                <a:gd name="connsiteY3" fmla="*/ 77453 h 77452"/>
                <a:gd name="connsiteX4" fmla="*/ 10739 w 49802"/>
                <a:gd name="connsiteY4" fmla="*/ 77453 h 77452"/>
                <a:gd name="connsiteX5" fmla="*/ 37196 w 49802"/>
                <a:gd name="connsiteY5" fmla="*/ 8820 h 77452"/>
                <a:gd name="connsiteX6" fmla="*/ 0 w 49802"/>
                <a:gd name="connsiteY6" fmla="*/ 8820 h 77452"/>
                <a:gd name="connsiteX7" fmla="*/ 0 w 49802"/>
                <a:gd name="connsiteY7" fmla="*/ 0 h 77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9802" h="77452">
                  <a:moveTo>
                    <a:pt x="0" y="0"/>
                  </a:moveTo>
                  <a:lnTo>
                    <a:pt x="49803" y="0"/>
                  </a:lnTo>
                  <a:lnTo>
                    <a:pt x="49803" y="4462"/>
                  </a:lnTo>
                  <a:lnTo>
                    <a:pt x="21685" y="77453"/>
                  </a:lnTo>
                  <a:lnTo>
                    <a:pt x="10739" y="77453"/>
                  </a:lnTo>
                  <a:lnTo>
                    <a:pt x="37196" y="8820"/>
                  </a:lnTo>
                  <a:lnTo>
                    <a:pt x="0" y="88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3" name="Freeform 102">
              <a:extLst>
                <a:ext uri="{FF2B5EF4-FFF2-40B4-BE49-F238E27FC236}">
                  <a16:creationId xmlns:a16="http://schemas.microsoft.com/office/drawing/2014/main" id="{ECC5B318-2E4D-A104-52BB-2CAD4C21FAAD}"/>
                </a:ext>
              </a:extLst>
            </p:cNvPr>
            <p:cNvSpPr/>
            <p:nvPr/>
          </p:nvSpPr>
          <p:spPr>
            <a:xfrm>
              <a:off x="2487451" y="2533896"/>
              <a:ext cx="50112" cy="78957"/>
            </a:xfrm>
            <a:custGeom>
              <a:avLst/>
              <a:gdLst>
                <a:gd name="connsiteX0" fmla="*/ 3268 w 50112"/>
                <a:gd name="connsiteY0" fmla="*/ 0 h 78957"/>
                <a:gd name="connsiteX1" fmla="*/ 44406 w 50112"/>
                <a:gd name="connsiteY1" fmla="*/ 0 h 78957"/>
                <a:gd name="connsiteX2" fmla="*/ 44406 w 50112"/>
                <a:gd name="connsiteY2" fmla="*/ 8820 h 78957"/>
                <a:gd name="connsiteX3" fmla="*/ 12865 w 50112"/>
                <a:gd name="connsiteY3" fmla="*/ 8820 h 78957"/>
                <a:gd name="connsiteX4" fmla="*/ 12865 w 50112"/>
                <a:gd name="connsiteY4" fmla="*/ 27806 h 78957"/>
                <a:gd name="connsiteX5" fmla="*/ 17431 w 50112"/>
                <a:gd name="connsiteY5" fmla="*/ 26665 h 78957"/>
                <a:gd name="connsiteX6" fmla="*/ 21996 w 50112"/>
                <a:gd name="connsiteY6" fmla="*/ 26250 h 78957"/>
                <a:gd name="connsiteX7" fmla="*/ 42539 w 50112"/>
                <a:gd name="connsiteY7" fmla="*/ 33358 h 78957"/>
                <a:gd name="connsiteX8" fmla="*/ 50113 w 50112"/>
                <a:gd name="connsiteY8" fmla="*/ 52605 h 78957"/>
                <a:gd name="connsiteX9" fmla="*/ 42331 w 50112"/>
                <a:gd name="connsiteY9" fmla="*/ 72057 h 78957"/>
                <a:gd name="connsiteX10" fmla="*/ 20388 w 50112"/>
                <a:gd name="connsiteY10" fmla="*/ 78958 h 78957"/>
                <a:gd name="connsiteX11" fmla="*/ 10427 w 50112"/>
                <a:gd name="connsiteY11" fmla="*/ 78128 h 78957"/>
                <a:gd name="connsiteX12" fmla="*/ 0 w 50112"/>
                <a:gd name="connsiteY12" fmla="*/ 75638 h 78957"/>
                <a:gd name="connsiteX13" fmla="*/ 0 w 50112"/>
                <a:gd name="connsiteY13" fmla="*/ 65106 h 78957"/>
                <a:gd name="connsiteX14" fmla="*/ 9648 w 50112"/>
                <a:gd name="connsiteY14" fmla="*/ 68893 h 78957"/>
                <a:gd name="connsiteX15" fmla="*/ 20180 w 50112"/>
                <a:gd name="connsiteY15" fmla="*/ 70139 h 78957"/>
                <a:gd name="connsiteX16" fmla="*/ 34394 w 50112"/>
                <a:gd name="connsiteY16" fmla="*/ 65417 h 78957"/>
                <a:gd name="connsiteX17" fmla="*/ 39634 w 50112"/>
                <a:gd name="connsiteY17" fmla="*/ 52605 h 78957"/>
                <a:gd name="connsiteX18" fmla="*/ 34394 w 50112"/>
                <a:gd name="connsiteY18" fmla="*/ 39791 h 78957"/>
                <a:gd name="connsiteX19" fmla="*/ 20180 w 50112"/>
                <a:gd name="connsiteY19" fmla="*/ 35070 h 78957"/>
                <a:gd name="connsiteX20" fmla="*/ 11775 w 50112"/>
                <a:gd name="connsiteY20" fmla="*/ 36004 h 78957"/>
                <a:gd name="connsiteX21" fmla="*/ 3268 w 50112"/>
                <a:gd name="connsiteY21" fmla="*/ 38908 h 78957"/>
                <a:gd name="connsiteX22" fmla="*/ 3268 w 50112"/>
                <a:gd name="connsiteY22" fmla="*/ 0 h 78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0112" h="78957">
                  <a:moveTo>
                    <a:pt x="3268" y="0"/>
                  </a:moveTo>
                  <a:lnTo>
                    <a:pt x="44406" y="0"/>
                  </a:lnTo>
                  <a:lnTo>
                    <a:pt x="44406" y="8820"/>
                  </a:lnTo>
                  <a:lnTo>
                    <a:pt x="12865" y="8820"/>
                  </a:lnTo>
                  <a:lnTo>
                    <a:pt x="12865" y="27806"/>
                  </a:lnTo>
                  <a:cubicBezTo>
                    <a:pt x="14387" y="27288"/>
                    <a:pt x="15908" y="26907"/>
                    <a:pt x="17431" y="26665"/>
                  </a:cubicBezTo>
                  <a:cubicBezTo>
                    <a:pt x="18952" y="26389"/>
                    <a:pt x="20474" y="26250"/>
                    <a:pt x="21996" y="26250"/>
                  </a:cubicBezTo>
                  <a:cubicBezTo>
                    <a:pt x="30642" y="26250"/>
                    <a:pt x="37489" y="28620"/>
                    <a:pt x="42539" y="33358"/>
                  </a:cubicBezTo>
                  <a:cubicBezTo>
                    <a:pt x="47588" y="38095"/>
                    <a:pt x="50113" y="44511"/>
                    <a:pt x="50113" y="52605"/>
                  </a:cubicBezTo>
                  <a:cubicBezTo>
                    <a:pt x="50113" y="60939"/>
                    <a:pt x="47519" y="67423"/>
                    <a:pt x="42331" y="72057"/>
                  </a:cubicBezTo>
                  <a:cubicBezTo>
                    <a:pt x="37144" y="76658"/>
                    <a:pt x="29830" y="78958"/>
                    <a:pt x="20388" y="78958"/>
                  </a:cubicBezTo>
                  <a:cubicBezTo>
                    <a:pt x="17136" y="78958"/>
                    <a:pt x="13817" y="78681"/>
                    <a:pt x="10427" y="78128"/>
                  </a:cubicBezTo>
                  <a:cubicBezTo>
                    <a:pt x="7073" y="77574"/>
                    <a:pt x="3597" y="76745"/>
                    <a:pt x="0" y="75638"/>
                  </a:cubicBezTo>
                  <a:lnTo>
                    <a:pt x="0" y="65106"/>
                  </a:lnTo>
                  <a:cubicBezTo>
                    <a:pt x="3112" y="66800"/>
                    <a:pt x="6328" y="68063"/>
                    <a:pt x="9648" y="68893"/>
                  </a:cubicBezTo>
                  <a:cubicBezTo>
                    <a:pt x="12969" y="69724"/>
                    <a:pt x="16479" y="70139"/>
                    <a:pt x="20180" y="70139"/>
                  </a:cubicBezTo>
                  <a:cubicBezTo>
                    <a:pt x="26163" y="70139"/>
                    <a:pt x="30902" y="68565"/>
                    <a:pt x="34394" y="65417"/>
                  </a:cubicBezTo>
                  <a:cubicBezTo>
                    <a:pt x="37888" y="62271"/>
                    <a:pt x="39634" y="58000"/>
                    <a:pt x="39634" y="52605"/>
                  </a:cubicBezTo>
                  <a:cubicBezTo>
                    <a:pt x="39634" y="47209"/>
                    <a:pt x="37888" y="42937"/>
                    <a:pt x="34394" y="39791"/>
                  </a:cubicBezTo>
                  <a:cubicBezTo>
                    <a:pt x="30902" y="36644"/>
                    <a:pt x="26163" y="35070"/>
                    <a:pt x="20180" y="35070"/>
                  </a:cubicBezTo>
                  <a:cubicBezTo>
                    <a:pt x="17378" y="35070"/>
                    <a:pt x="14576" y="35381"/>
                    <a:pt x="11775" y="36004"/>
                  </a:cubicBezTo>
                  <a:cubicBezTo>
                    <a:pt x="9009" y="36626"/>
                    <a:pt x="6174" y="37594"/>
                    <a:pt x="3268" y="38908"/>
                  </a:cubicBezTo>
                  <a:lnTo>
                    <a:pt x="3268" y="0"/>
                  </a:ln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4" name="Freeform 103">
              <a:extLst>
                <a:ext uri="{FF2B5EF4-FFF2-40B4-BE49-F238E27FC236}">
                  <a16:creationId xmlns:a16="http://schemas.microsoft.com/office/drawing/2014/main" id="{8E9C16F5-2E65-5A87-B4F3-31453006A59A}"/>
                </a:ext>
              </a:extLst>
            </p:cNvPr>
            <p:cNvSpPr/>
            <p:nvPr/>
          </p:nvSpPr>
          <p:spPr>
            <a:xfrm>
              <a:off x="2319732" y="2127715"/>
              <a:ext cx="46118" cy="77453"/>
            </a:xfrm>
            <a:custGeom>
              <a:avLst/>
              <a:gdLst>
                <a:gd name="connsiteX0" fmla="*/ 1504 w 46118"/>
                <a:gd name="connsiteY0" fmla="*/ 68633 h 77453"/>
                <a:gd name="connsiteX1" fmla="*/ 18624 w 46118"/>
                <a:gd name="connsiteY1" fmla="*/ 68633 h 77453"/>
                <a:gd name="connsiteX2" fmla="*/ 18624 w 46118"/>
                <a:gd name="connsiteY2" fmla="*/ 9545 h 77453"/>
                <a:gd name="connsiteX3" fmla="*/ 0 w 46118"/>
                <a:gd name="connsiteY3" fmla="*/ 13281 h 77453"/>
                <a:gd name="connsiteX4" fmla="*/ 0 w 46118"/>
                <a:gd name="connsiteY4" fmla="*/ 3735 h 77453"/>
                <a:gd name="connsiteX5" fmla="*/ 18520 w 46118"/>
                <a:gd name="connsiteY5" fmla="*/ 0 h 77453"/>
                <a:gd name="connsiteX6" fmla="*/ 28999 w 46118"/>
                <a:gd name="connsiteY6" fmla="*/ 0 h 77453"/>
                <a:gd name="connsiteX7" fmla="*/ 28999 w 46118"/>
                <a:gd name="connsiteY7" fmla="*/ 68633 h 77453"/>
                <a:gd name="connsiteX8" fmla="*/ 46119 w 46118"/>
                <a:gd name="connsiteY8" fmla="*/ 68633 h 77453"/>
                <a:gd name="connsiteX9" fmla="*/ 46119 w 46118"/>
                <a:gd name="connsiteY9" fmla="*/ 77453 h 77453"/>
                <a:gd name="connsiteX10" fmla="*/ 1504 w 46118"/>
                <a:gd name="connsiteY10" fmla="*/ 77453 h 77453"/>
                <a:gd name="connsiteX11" fmla="*/ 1504 w 46118"/>
                <a:gd name="connsiteY11" fmla="*/ 68633 h 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118" h="77453">
                  <a:moveTo>
                    <a:pt x="1504" y="68633"/>
                  </a:moveTo>
                  <a:lnTo>
                    <a:pt x="18624" y="68633"/>
                  </a:lnTo>
                  <a:lnTo>
                    <a:pt x="18624" y="9545"/>
                  </a:lnTo>
                  <a:lnTo>
                    <a:pt x="0" y="13281"/>
                  </a:lnTo>
                  <a:lnTo>
                    <a:pt x="0" y="3735"/>
                  </a:lnTo>
                  <a:lnTo>
                    <a:pt x="18520" y="0"/>
                  </a:lnTo>
                  <a:lnTo>
                    <a:pt x="28999" y="0"/>
                  </a:lnTo>
                  <a:lnTo>
                    <a:pt x="28999" y="68633"/>
                  </a:lnTo>
                  <a:lnTo>
                    <a:pt x="46119" y="68633"/>
                  </a:lnTo>
                  <a:lnTo>
                    <a:pt x="46119" y="77453"/>
                  </a:lnTo>
                  <a:lnTo>
                    <a:pt x="1504" y="77453"/>
                  </a:lnTo>
                  <a:lnTo>
                    <a:pt x="1504" y="68633"/>
                  </a:ln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5" name="Freeform 104">
              <a:extLst>
                <a:ext uri="{FF2B5EF4-FFF2-40B4-BE49-F238E27FC236}">
                  <a16:creationId xmlns:a16="http://schemas.microsoft.com/office/drawing/2014/main" id="{43258780-45C9-ADF3-032D-77E37390C133}"/>
                </a:ext>
              </a:extLst>
            </p:cNvPr>
            <p:cNvSpPr/>
            <p:nvPr/>
          </p:nvSpPr>
          <p:spPr>
            <a:xfrm>
              <a:off x="2387016" y="2191991"/>
              <a:ext cx="10946" cy="13177"/>
            </a:xfrm>
            <a:custGeom>
              <a:avLst/>
              <a:gdLst>
                <a:gd name="connsiteX0" fmla="*/ 0 w 10946"/>
                <a:gd name="connsiteY0" fmla="*/ 0 h 13177"/>
                <a:gd name="connsiteX1" fmla="*/ 10947 w 10946"/>
                <a:gd name="connsiteY1" fmla="*/ 0 h 13177"/>
                <a:gd name="connsiteX2" fmla="*/ 10947 w 10946"/>
                <a:gd name="connsiteY2" fmla="*/ 13177 h 13177"/>
                <a:gd name="connsiteX3" fmla="*/ 0 w 10946"/>
                <a:gd name="connsiteY3" fmla="*/ 13177 h 13177"/>
                <a:gd name="connsiteX4" fmla="*/ 0 w 10946"/>
                <a:gd name="connsiteY4" fmla="*/ 0 h 13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46" h="13177">
                  <a:moveTo>
                    <a:pt x="0" y="0"/>
                  </a:moveTo>
                  <a:lnTo>
                    <a:pt x="10947" y="0"/>
                  </a:lnTo>
                  <a:lnTo>
                    <a:pt x="10947" y="13177"/>
                  </a:lnTo>
                  <a:lnTo>
                    <a:pt x="0" y="131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6" name="Freeform 105">
              <a:extLst>
                <a:ext uri="{FF2B5EF4-FFF2-40B4-BE49-F238E27FC236}">
                  <a16:creationId xmlns:a16="http://schemas.microsoft.com/office/drawing/2014/main" id="{D7C8F546-8227-1CD6-DBAA-B504B5CF06EE}"/>
                </a:ext>
              </a:extLst>
            </p:cNvPr>
            <p:cNvSpPr/>
            <p:nvPr/>
          </p:nvSpPr>
          <p:spPr>
            <a:xfrm>
              <a:off x="2416431" y="2126315"/>
              <a:ext cx="53536" cy="80358"/>
            </a:xfrm>
            <a:custGeom>
              <a:avLst/>
              <a:gdLst>
                <a:gd name="connsiteX0" fmla="*/ 26768 w 53536"/>
                <a:gd name="connsiteY0" fmla="*/ 8300 h 80358"/>
                <a:gd name="connsiteX1" fmla="*/ 14577 w 53536"/>
                <a:gd name="connsiteY1" fmla="*/ 16289 h 80358"/>
                <a:gd name="connsiteX2" fmla="*/ 10531 w 53536"/>
                <a:gd name="connsiteY2" fmla="*/ 40205 h 80358"/>
                <a:gd name="connsiteX3" fmla="*/ 14577 w 53536"/>
                <a:gd name="connsiteY3" fmla="*/ 64120 h 80358"/>
                <a:gd name="connsiteX4" fmla="*/ 26768 w 53536"/>
                <a:gd name="connsiteY4" fmla="*/ 72057 h 80358"/>
                <a:gd name="connsiteX5" fmla="*/ 38959 w 53536"/>
                <a:gd name="connsiteY5" fmla="*/ 64120 h 80358"/>
                <a:gd name="connsiteX6" fmla="*/ 43058 w 53536"/>
                <a:gd name="connsiteY6" fmla="*/ 40205 h 80358"/>
                <a:gd name="connsiteX7" fmla="*/ 38959 w 53536"/>
                <a:gd name="connsiteY7" fmla="*/ 16289 h 80358"/>
                <a:gd name="connsiteX8" fmla="*/ 26768 w 53536"/>
                <a:gd name="connsiteY8" fmla="*/ 8300 h 80358"/>
                <a:gd name="connsiteX9" fmla="*/ 26768 w 53536"/>
                <a:gd name="connsiteY9" fmla="*/ 0 h 80358"/>
                <a:gd name="connsiteX10" fmla="*/ 46637 w 53536"/>
                <a:gd name="connsiteY10" fmla="*/ 10324 h 80358"/>
                <a:gd name="connsiteX11" fmla="*/ 53537 w 53536"/>
                <a:gd name="connsiteY11" fmla="*/ 40205 h 80358"/>
                <a:gd name="connsiteX12" fmla="*/ 46637 w 53536"/>
                <a:gd name="connsiteY12" fmla="*/ 70086 h 80358"/>
                <a:gd name="connsiteX13" fmla="*/ 26768 w 53536"/>
                <a:gd name="connsiteY13" fmla="*/ 80358 h 80358"/>
                <a:gd name="connsiteX14" fmla="*/ 6848 w 53536"/>
                <a:gd name="connsiteY14" fmla="*/ 70086 h 80358"/>
                <a:gd name="connsiteX15" fmla="*/ 0 w 53536"/>
                <a:gd name="connsiteY15" fmla="*/ 40205 h 80358"/>
                <a:gd name="connsiteX16" fmla="*/ 6848 w 53536"/>
                <a:gd name="connsiteY16" fmla="*/ 10324 h 80358"/>
                <a:gd name="connsiteX17" fmla="*/ 26768 w 53536"/>
                <a:gd name="connsiteY17" fmla="*/ 0 h 80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3536" h="80358">
                  <a:moveTo>
                    <a:pt x="26768" y="8300"/>
                  </a:moveTo>
                  <a:cubicBezTo>
                    <a:pt x="21373" y="8300"/>
                    <a:pt x="17309" y="10963"/>
                    <a:pt x="14577" y="16289"/>
                  </a:cubicBezTo>
                  <a:cubicBezTo>
                    <a:pt x="11879" y="21581"/>
                    <a:pt x="10531" y="29553"/>
                    <a:pt x="10531" y="40205"/>
                  </a:cubicBezTo>
                  <a:cubicBezTo>
                    <a:pt x="10531" y="50823"/>
                    <a:pt x="11879" y="58794"/>
                    <a:pt x="14577" y="64120"/>
                  </a:cubicBezTo>
                  <a:cubicBezTo>
                    <a:pt x="17309" y="69412"/>
                    <a:pt x="21373" y="72057"/>
                    <a:pt x="26768" y="72057"/>
                  </a:cubicBezTo>
                  <a:cubicBezTo>
                    <a:pt x="32198" y="72057"/>
                    <a:pt x="36261" y="69412"/>
                    <a:pt x="38959" y="64120"/>
                  </a:cubicBezTo>
                  <a:cubicBezTo>
                    <a:pt x="41691" y="58794"/>
                    <a:pt x="43058" y="50823"/>
                    <a:pt x="43058" y="40205"/>
                  </a:cubicBezTo>
                  <a:cubicBezTo>
                    <a:pt x="43058" y="29553"/>
                    <a:pt x="41691" y="21581"/>
                    <a:pt x="38959" y="16289"/>
                  </a:cubicBezTo>
                  <a:cubicBezTo>
                    <a:pt x="36261" y="10963"/>
                    <a:pt x="32198" y="8300"/>
                    <a:pt x="26768" y="8300"/>
                  </a:cubicBezTo>
                  <a:moveTo>
                    <a:pt x="26768" y="0"/>
                  </a:moveTo>
                  <a:cubicBezTo>
                    <a:pt x="35449" y="0"/>
                    <a:pt x="42071" y="3441"/>
                    <a:pt x="46637" y="10324"/>
                  </a:cubicBezTo>
                  <a:cubicBezTo>
                    <a:pt x="51237" y="17171"/>
                    <a:pt x="53537" y="27132"/>
                    <a:pt x="53537" y="40205"/>
                  </a:cubicBezTo>
                  <a:cubicBezTo>
                    <a:pt x="53537" y="53243"/>
                    <a:pt x="51237" y="63204"/>
                    <a:pt x="46637" y="70086"/>
                  </a:cubicBezTo>
                  <a:cubicBezTo>
                    <a:pt x="42071" y="76934"/>
                    <a:pt x="35449" y="80358"/>
                    <a:pt x="26768" y="80358"/>
                  </a:cubicBezTo>
                  <a:cubicBezTo>
                    <a:pt x="18088" y="80358"/>
                    <a:pt x="11448" y="76934"/>
                    <a:pt x="6848" y="70086"/>
                  </a:cubicBezTo>
                  <a:cubicBezTo>
                    <a:pt x="2282" y="63204"/>
                    <a:pt x="0" y="53243"/>
                    <a:pt x="0" y="40205"/>
                  </a:cubicBezTo>
                  <a:cubicBezTo>
                    <a:pt x="0" y="27132"/>
                    <a:pt x="2282" y="17171"/>
                    <a:pt x="6848" y="10324"/>
                  </a:cubicBezTo>
                  <a:cubicBezTo>
                    <a:pt x="11448" y="3441"/>
                    <a:pt x="18088" y="0"/>
                    <a:pt x="26768" y="0"/>
                  </a:cubicBez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7" name="Freeform 106">
              <a:extLst>
                <a:ext uri="{FF2B5EF4-FFF2-40B4-BE49-F238E27FC236}">
                  <a16:creationId xmlns:a16="http://schemas.microsoft.com/office/drawing/2014/main" id="{5674B4B7-98BB-BDE3-A12E-D941681B857A}"/>
                </a:ext>
              </a:extLst>
            </p:cNvPr>
            <p:cNvSpPr/>
            <p:nvPr/>
          </p:nvSpPr>
          <p:spPr>
            <a:xfrm>
              <a:off x="2484027" y="2126315"/>
              <a:ext cx="53536" cy="80358"/>
            </a:xfrm>
            <a:custGeom>
              <a:avLst/>
              <a:gdLst>
                <a:gd name="connsiteX0" fmla="*/ 26769 w 53536"/>
                <a:gd name="connsiteY0" fmla="*/ 8300 h 80358"/>
                <a:gd name="connsiteX1" fmla="*/ 14577 w 53536"/>
                <a:gd name="connsiteY1" fmla="*/ 16289 h 80358"/>
                <a:gd name="connsiteX2" fmla="*/ 10531 w 53536"/>
                <a:gd name="connsiteY2" fmla="*/ 40205 h 80358"/>
                <a:gd name="connsiteX3" fmla="*/ 14577 w 53536"/>
                <a:gd name="connsiteY3" fmla="*/ 64120 h 80358"/>
                <a:gd name="connsiteX4" fmla="*/ 26769 w 53536"/>
                <a:gd name="connsiteY4" fmla="*/ 72057 h 80358"/>
                <a:gd name="connsiteX5" fmla="*/ 38959 w 53536"/>
                <a:gd name="connsiteY5" fmla="*/ 64120 h 80358"/>
                <a:gd name="connsiteX6" fmla="*/ 43059 w 53536"/>
                <a:gd name="connsiteY6" fmla="*/ 40205 h 80358"/>
                <a:gd name="connsiteX7" fmla="*/ 38959 w 53536"/>
                <a:gd name="connsiteY7" fmla="*/ 16289 h 80358"/>
                <a:gd name="connsiteX8" fmla="*/ 26769 w 53536"/>
                <a:gd name="connsiteY8" fmla="*/ 8300 h 80358"/>
                <a:gd name="connsiteX9" fmla="*/ 26769 w 53536"/>
                <a:gd name="connsiteY9" fmla="*/ 0 h 80358"/>
                <a:gd name="connsiteX10" fmla="*/ 46638 w 53536"/>
                <a:gd name="connsiteY10" fmla="*/ 10324 h 80358"/>
                <a:gd name="connsiteX11" fmla="*/ 53537 w 53536"/>
                <a:gd name="connsiteY11" fmla="*/ 40205 h 80358"/>
                <a:gd name="connsiteX12" fmla="*/ 46638 w 53536"/>
                <a:gd name="connsiteY12" fmla="*/ 70086 h 80358"/>
                <a:gd name="connsiteX13" fmla="*/ 26769 w 53536"/>
                <a:gd name="connsiteY13" fmla="*/ 80358 h 80358"/>
                <a:gd name="connsiteX14" fmla="*/ 6848 w 53536"/>
                <a:gd name="connsiteY14" fmla="*/ 70086 h 80358"/>
                <a:gd name="connsiteX15" fmla="*/ 0 w 53536"/>
                <a:gd name="connsiteY15" fmla="*/ 40205 h 80358"/>
                <a:gd name="connsiteX16" fmla="*/ 6848 w 53536"/>
                <a:gd name="connsiteY16" fmla="*/ 10324 h 80358"/>
                <a:gd name="connsiteX17" fmla="*/ 26769 w 53536"/>
                <a:gd name="connsiteY17" fmla="*/ 0 h 80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3536" h="80358">
                  <a:moveTo>
                    <a:pt x="26769" y="8300"/>
                  </a:moveTo>
                  <a:cubicBezTo>
                    <a:pt x="21374" y="8300"/>
                    <a:pt x="17309" y="10963"/>
                    <a:pt x="14577" y="16289"/>
                  </a:cubicBezTo>
                  <a:cubicBezTo>
                    <a:pt x="11879" y="21581"/>
                    <a:pt x="10531" y="29553"/>
                    <a:pt x="10531" y="40205"/>
                  </a:cubicBezTo>
                  <a:cubicBezTo>
                    <a:pt x="10531" y="50823"/>
                    <a:pt x="11879" y="58794"/>
                    <a:pt x="14577" y="64120"/>
                  </a:cubicBezTo>
                  <a:cubicBezTo>
                    <a:pt x="17309" y="69412"/>
                    <a:pt x="21374" y="72057"/>
                    <a:pt x="26769" y="72057"/>
                  </a:cubicBezTo>
                  <a:cubicBezTo>
                    <a:pt x="32199" y="72057"/>
                    <a:pt x="36262" y="69412"/>
                    <a:pt x="38959" y="64120"/>
                  </a:cubicBezTo>
                  <a:cubicBezTo>
                    <a:pt x="41692" y="58794"/>
                    <a:pt x="43059" y="50823"/>
                    <a:pt x="43059" y="40205"/>
                  </a:cubicBezTo>
                  <a:cubicBezTo>
                    <a:pt x="43059" y="29553"/>
                    <a:pt x="41692" y="21581"/>
                    <a:pt x="38959" y="16289"/>
                  </a:cubicBezTo>
                  <a:cubicBezTo>
                    <a:pt x="36262" y="10963"/>
                    <a:pt x="32199" y="8300"/>
                    <a:pt x="26769" y="8300"/>
                  </a:cubicBezTo>
                  <a:moveTo>
                    <a:pt x="26769" y="0"/>
                  </a:moveTo>
                  <a:cubicBezTo>
                    <a:pt x="35451" y="0"/>
                    <a:pt x="42073" y="3441"/>
                    <a:pt x="46638" y="10324"/>
                  </a:cubicBezTo>
                  <a:cubicBezTo>
                    <a:pt x="51237" y="17171"/>
                    <a:pt x="53537" y="27132"/>
                    <a:pt x="53537" y="40205"/>
                  </a:cubicBezTo>
                  <a:cubicBezTo>
                    <a:pt x="53537" y="53243"/>
                    <a:pt x="51237" y="63204"/>
                    <a:pt x="46638" y="70086"/>
                  </a:cubicBezTo>
                  <a:cubicBezTo>
                    <a:pt x="42073" y="76934"/>
                    <a:pt x="35451" y="80358"/>
                    <a:pt x="26769" y="80358"/>
                  </a:cubicBezTo>
                  <a:cubicBezTo>
                    <a:pt x="18088" y="80358"/>
                    <a:pt x="11448" y="76934"/>
                    <a:pt x="6848" y="70086"/>
                  </a:cubicBezTo>
                  <a:cubicBezTo>
                    <a:pt x="2282" y="63204"/>
                    <a:pt x="0" y="53243"/>
                    <a:pt x="0" y="40205"/>
                  </a:cubicBezTo>
                  <a:cubicBezTo>
                    <a:pt x="0" y="27132"/>
                    <a:pt x="2282" y="17171"/>
                    <a:pt x="6848" y="10324"/>
                  </a:cubicBezTo>
                  <a:cubicBezTo>
                    <a:pt x="11448" y="3441"/>
                    <a:pt x="18088" y="0"/>
                    <a:pt x="26769" y="0"/>
                  </a:cubicBez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sp>
        <p:nvSpPr>
          <p:cNvPr id="108" name="Freeform 107">
            <a:extLst>
              <a:ext uri="{FF2B5EF4-FFF2-40B4-BE49-F238E27FC236}">
                <a16:creationId xmlns:a16="http://schemas.microsoft.com/office/drawing/2014/main" id="{DE6B0D42-7B4D-9A2A-8078-8DC85A1F9FB6}"/>
              </a:ext>
            </a:extLst>
          </p:cNvPr>
          <p:cNvSpPr/>
          <p:nvPr/>
        </p:nvSpPr>
        <p:spPr>
          <a:xfrm>
            <a:off x="6356589" y="1757683"/>
            <a:ext cx="2527468" cy="1604916"/>
          </a:xfrm>
          <a:custGeom>
            <a:avLst/>
            <a:gdLst>
              <a:gd name="connsiteX0" fmla="*/ 0 w 2527468"/>
              <a:gd name="connsiteY0" fmla="*/ 1604917 h 1604916"/>
              <a:gd name="connsiteX1" fmla="*/ 31593 w 2527468"/>
              <a:gd name="connsiteY1" fmla="*/ 1603021 h 1604916"/>
              <a:gd name="connsiteX2" fmla="*/ 63187 w 2527468"/>
              <a:gd name="connsiteY2" fmla="*/ 1600806 h 1604916"/>
              <a:gd name="connsiteX3" fmla="*/ 94780 w 2527468"/>
              <a:gd name="connsiteY3" fmla="*/ 1598231 h 1604916"/>
              <a:gd name="connsiteX4" fmla="*/ 126373 w 2527468"/>
              <a:gd name="connsiteY4" fmla="*/ 1595260 h 1604916"/>
              <a:gd name="connsiteX5" fmla="*/ 157966 w 2527468"/>
              <a:gd name="connsiteY5" fmla="*/ 1591841 h 1604916"/>
              <a:gd name="connsiteX6" fmla="*/ 189560 w 2527468"/>
              <a:gd name="connsiteY6" fmla="*/ 1587922 h 1604916"/>
              <a:gd name="connsiteX7" fmla="*/ 221153 w 2527468"/>
              <a:gd name="connsiteY7" fmla="*/ 1583427 h 1604916"/>
              <a:gd name="connsiteX8" fmla="*/ 252746 w 2527468"/>
              <a:gd name="connsiteY8" fmla="*/ 1578318 h 1604916"/>
              <a:gd name="connsiteX9" fmla="*/ 284339 w 2527468"/>
              <a:gd name="connsiteY9" fmla="*/ 1572529 h 1604916"/>
              <a:gd name="connsiteX10" fmla="*/ 315933 w 2527468"/>
              <a:gd name="connsiteY10" fmla="*/ 1565985 h 1604916"/>
              <a:gd name="connsiteX11" fmla="*/ 347526 w 2527468"/>
              <a:gd name="connsiteY11" fmla="*/ 1558634 h 1604916"/>
              <a:gd name="connsiteX12" fmla="*/ 379119 w 2527468"/>
              <a:gd name="connsiteY12" fmla="*/ 1550387 h 1604916"/>
              <a:gd name="connsiteX13" fmla="*/ 410712 w 2527468"/>
              <a:gd name="connsiteY13" fmla="*/ 1541179 h 1604916"/>
              <a:gd name="connsiteX14" fmla="*/ 442306 w 2527468"/>
              <a:gd name="connsiteY14" fmla="*/ 1530947 h 1604916"/>
              <a:gd name="connsiteX15" fmla="*/ 473899 w 2527468"/>
              <a:gd name="connsiteY15" fmla="*/ 1519613 h 1604916"/>
              <a:gd name="connsiteX16" fmla="*/ 505492 w 2527468"/>
              <a:gd name="connsiteY16" fmla="*/ 1507114 h 1604916"/>
              <a:gd name="connsiteX17" fmla="*/ 537086 w 2527468"/>
              <a:gd name="connsiteY17" fmla="*/ 1493373 h 1604916"/>
              <a:gd name="connsiteX18" fmla="*/ 568679 w 2527468"/>
              <a:gd name="connsiteY18" fmla="*/ 1478338 h 1604916"/>
              <a:gd name="connsiteX19" fmla="*/ 600273 w 2527468"/>
              <a:gd name="connsiteY19" fmla="*/ 1461946 h 1604916"/>
              <a:gd name="connsiteX20" fmla="*/ 631867 w 2527468"/>
              <a:gd name="connsiteY20" fmla="*/ 1444158 h 1604916"/>
              <a:gd name="connsiteX21" fmla="*/ 663460 w 2527468"/>
              <a:gd name="connsiteY21" fmla="*/ 1424898 h 1604916"/>
              <a:gd name="connsiteX22" fmla="*/ 695053 w 2527468"/>
              <a:gd name="connsiteY22" fmla="*/ 1404151 h 1604916"/>
              <a:gd name="connsiteX23" fmla="*/ 726646 w 2527468"/>
              <a:gd name="connsiteY23" fmla="*/ 1381894 h 1604916"/>
              <a:gd name="connsiteX24" fmla="*/ 758240 w 2527468"/>
              <a:gd name="connsiteY24" fmla="*/ 1358087 h 1604916"/>
              <a:gd name="connsiteX25" fmla="*/ 789833 w 2527468"/>
              <a:gd name="connsiteY25" fmla="*/ 1332756 h 1604916"/>
              <a:gd name="connsiteX26" fmla="*/ 821426 w 2527468"/>
              <a:gd name="connsiteY26" fmla="*/ 1305875 h 1604916"/>
              <a:gd name="connsiteX27" fmla="*/ 853019 w 2527468"/>
              <a:gd name="connsiteY27" fmla="*/ 1277471 h 1604916"/>
              <a:gd name="connsiteX28" fmla="*/ 884619 w 2527468"/>
              <a:gd name="connsiteY28" fmla="*/ 1247594 h 1604916"/>
              <a:gd name="connsiteX29" fmla="*/ 916212 w 2527468"/>
              <a:gd name="connsiteY29" fmla="*/ 1216256 h 1604916"/>
              <a:gd name="connsiteX30" fmla="*/ 947806 w 2527468"/>
              <a:gd name="connsiteY30" fmla="*/ 1183549 h 1604916"/>
              <a:gd name="connsiteX31" fmla="*/ 979399 w 2527468"/>
              <a:gd name="connsiteY31" fmla="*/ 1149534 h 1604916"/>
              <a:gd name="connsiteX32" fmla="*/ 1010992 w 2527468"/>
              <a:gd name="connsiteY32" fmla="*/ 1114292 h 1604916"/>
              <a:gd name="connsiteX33" fmla="*/ 1042586 w 2527468"/>
              <a:gd name="connsiteY33" fmla="*/ 1077926 h 1604916"/>
              <a:gd name="connsiteX34" fmla="*/ 1074179 w 2527468"/>
              <a:gd name="connsiteY34" fmla="*/ 1040547 h 1604916"/>
              <a:gd name="connsiteX35" fmla="*/ 1105772 w 2527468"/>
              <a:gd name="connsiteY35" fmla="*/ 1002276 h 1604916"/>
              <a:gd name="connsiteX36" fmla="*/ 1137365 w 2527468"/>
              <a:gd name="connsiteY36" fmla="*/ 963247 h 1604916"/>
              <a:gd name="connsiteX37" fmla="*/ 1168959 w 2527468"/>
              <a:gd name="connsiteY37" fmla="*/ 923601 h 1604916"/>
              <a:gd name="connsiteX38" fmla="*/ 1200552 w 2527468"/>
              <a:gd name="connsiteY38" fmla="*/ 883485 h 1604916"/>
              <a:gd name="connsiteX39" fmla="*/ 1232145 w 2527468"/>
              <a:gd name="connsiteY39" fmla="*/ 843051 h 1604916"/>
              <a:gd name="connsiteX40" fmla="*/ 1263738 w 2527468"/>
              <a:gd name="connsiteY40" fmla="*/ 802460 h 1604916"/>
              <a:gd name="connsiteX41" fmla="*/ 1295332 w 2527468"/>
              <a:gd name="connsiteY41" fmla="*/ 761869 h 1604916"/>
              <a:gd name="connsiteX42" fmla="*/ 1326925 w 2527468"/>
              <a:gd name="connsiteY42" fmla="*/ 721436 h 1604916"/>
              <a:gd name="connsiteX43" fmla="*/ 1358518 w 2527468"/>
              <a:gd name="connsiteY43" fmla="*/ 681320 h 1604916"/>
              <a:gd name="connsiteX44" fmla="*/ 1390111 w 2527468"/>
              <a:gd name="connsiteY44" fmla="*/ 641673 h 1604916"/>
              <a:gd name="connsiteX45" fmla="*/ 1421705 w 2527468"/>
              <a:gd name="connsiteY45" fmla="*/ 602644 h 1604916"/>
              <a:gd name="connsiteX46" fmla="*/ 1453298 w 2527468"/>
              <a:gd name="connsiteY46" fmla="*/ 564374 h 1604916"/>
              <a:gd name="connsiteX47" fmla="*/ 1484891 w 2527468"/>
              <a:gd name="connsiteY47" fmla="*/ 526994 h 1604916"/>
              <a:gd name="connsiteX48" fmla="*/ 1516484 w 2527468"/>
              <a:gd name="connsiteY48" fmla="*/ 490628 h 1604916"/>
              <a:gd name="connsiteX49" fmla="*/ 1548078 w 2527468"/>
              <a:gd name="connsiteY49" fmla="*/ 455386 h 1604916"/>
              <a:gd name="connsiteX50" fmla="*/ 1579671 w 2527468"/>
              <a:gd name="connsiteY50" fmla="*/ 421368 h 1604916"/>
              <a:gd name="connsiteX51" fmla="*/ 1611264 w 2527468"/>
              <a:gd name="connsiteY51" fmla="*/ 388659 h 1604916"/>
              <a:gd name="connsiteX52" fmla="*/ 1642858 w 2527468"/>
              <a:gd name="connsiteY52" fmla="*/ 357333 h 1604916"/>
              <a:gd name="connsiteX53" fmla="*/ 1674451 w 2527468"/>
              <a:gd name="connsiteY53" fmla="*/ 327448 h 1604916"/>
              <a:gd name="connsiteX54" fmla="*/ 1706044 w 2527468"/>
              <a:gd name="connsiteY54" fmla="*/ 299050 h 1604916"/>
              <a:gd name="connsiteX55" fmla="*/ 1737637 w 2527468"/>
              <a:gd name="connsiteY55" fmla="*/ 272171 h 1604916"/>
              <a:gd name="connsiteX56" fmla="*/ 1769231 w 2527468"/>
              <a:gd name="connsiteY56" fmla="*/ 246829 h 1604916"/>
              <a:gd name="connsiteX57" fmla="*/ 1800824 w 2527468"/>
              <a:gd name="connsiteY57" fmla="*/ 223029 h 1604916"/>
              <a:gd name="connsiteX58" fmla="*/ 1832417 w 2527468"/>
              <a:gd name="connsiteY58" fmla="*/ 200765 h 1604916"/>
              <a:gd name="connsiteX59" fmla="*/ 1864010 w 2527468"/>
              <a:gd name="connsiteY59" fmla="*/ 180022 h 1604916"/>
              <a:gd name="connsiteX60" fmla="*/ 1895604 w 2527468"/>
              <a:gd name="connsiteY60" fmla="*/ 160769 h 1604916"/>
              <a:gd name="connsiteX61" fmla="*/ 1927197 w 2527468"/>
              <a:gd name="connsiteY61" fmla="*/ 142969 h 1604916"/>
              <a:gd name="connsiteX62" fmla="*/ 1958790 w 2527468"/>
              <a:gd name="connsiteY62" fmla="*/ 126578 h 1604916"/>
              <a:gd name="connsiteX63" fmla="*/ 1990384 w 2527468"/>
              <a:gd name="connsiteY63" fmla="*/ 111544 h 1604916"/>
              <a:gd name="connsiteX64" fmla="*/ 2021977 w 2527468"/>
              <a:gd name="connsiteY64" fmla="*/ 97807 h 1604916"/>
              <a:gd name="connsiteX65" fmla="*/ 2053570 w 2527468"/>
              <a:gd name="connsiteY65" fmla="*/ 85306 h 1604916"/>
              <a:gd name="connsiteX66" fmla="*/ 2085163 w 2527468"/>
              <a:gd name="connsiteY66" fmla="*/ 73972 h 1604916"/>
              <a:gd name="connsiteX67" fmla="*/ 2116757 w 2527468"/>
              <a:gd name="connsiteY67" fmla="*/ 63740 h 1604916"/>
              <a:gd name="connsiteX68" fmla="*/ 2148350 w 2527468"/>
              <a:gd name="connsiteY68" fmla="*/ 54536 h 1604916"/>
              <a:gd name="connsiteX69" fmla="*/ 2179943 w 2527468"/>
              <a:gd name="connsiteY69" fmla="*/ 46290 h 1604916"/>
              <a:gd name="connsiteX70" fmla="*/ 2211536 w 2527468"/>
              <a:gd name="connsiteY70" fmla="*/ 38930 h 1604916"/>
              <a:gd name="connsiteX71" fmla="*/ 2243130 w 2527468"/>
              <a:gd name="connsiteY71" fmla="*/ 32390 h 1604916"/>
              <a:gd name="connsiteX72" fmla="*/ 2274723 w 2527468"/>
              <a:gd name="connsiteY72" fmla="*/ 26598 h 1604916"/>
              <a:gd name="connsiteX73" fmla="*/ 2306316 w 2527468"/>
              <a:gd name="connsiteY73" fmla="*/ 21491 h 1604916"/>
              <a:gd name="connsiteX74" fmla="*/ 2337909 w 2527468"/>
              <a:gd name="connsiteY74" fmla="*/ 17003 h 1604916"/>
              <a:gd name="connsiteX75" fmla="*/ 2369503 w 2527468"/>
              <a:gd name="connsiteY75" fmla="*/ 13076 h 1604916"/>
              <a:gd name="connsiteX76" fmla="*/ 2401096 w 2527468"/>
              <a:gd name="connsiteY76" fmla="*/ 9654 h 1604916"/>
              <a:gd name="connsiteX77" fmla="*/ 2432689 w 2527468"/>
              <a:gd name="connsiteY77" fmla="*/ 6683 h 1604916"/>
              <a:gd name="connsiteX78" fmla="*/ 2464282 w 2527468"/>
              <a:gd name="connsiteY78" fmla="*/ 4113 h 1604916"/>
              <a:gd name="connsiteX79" fmla="*/ 2495876 w 2527468"/>
              <a:gd name="connsiteY79" fmla="*/ 1899 h 1604916"/>
              <a:gd name="connsiteX80" fmla="*/ 2527469 w 2527468"/>
              <a:gd name="connsiteY80" fmla="*/ 0 h 1604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</a:cxnLst>
            <a:rect l="l" t="t" r="r" b="b"/>
            <a:pathLst>
              <a:path w="2527468" h="1604916">
                <a:moveTo>
                  <a:pt x="0" y="1604917"/>
                </a:moveTo>
                <a:lnTo>
                  <a:pt x="31593" y="1603021"/>
                </a:lnTo>
                <a:lnTo>
                  <a:pt x="63187" y="1600806"/>
                </a:lnTo>
                <a:lnTo>
                  <a:pt x="94780" y="1598231"/>
                </a:lnTo>
                <a:lnTo>
                  <a:pt x="126373" y="1595260"/>
                </a:lnTo>
                <a:lnTo>
                  <a:pt x="157966" y="1591841"/>
                </a:lnTo>
                <a:lnTo>
                  <a:pt x="189560" y="1587922"/>
                </a:lnTo>
                <a:lnTo>
                  <a:pt x="221153" y="1583427"/>
                </a:lnTo>
                <a:lnTo>
                  <a:pt x="252746" y="1578318"/>
                </a:lnTo>
                <a:lnTo>
                  <a:pt x="284339" y="1572529"/>
                </a:lnTo>
                <a:lnTo>
                  <a:pt x="315933" y="1565985"/>
                </a:lnTo>
                <a:lnTo>
                  <a:pt x="347526" y="1558634"/>
                </a:lnTo>
                <a:lnTo>
                  <a:pt x="379119" y="1550387"/>
                </a:lnTo>
                <a:lnTo>
                  <a:pt x="410712" y="1541179"/>
                </a:lnTo>
                <a:lnTo>
                  <a:pt x="442306" y="1530947"/>
                </a:lnTo>
                <a:lnTo>
                  <a:pt x="473899" y="1519613"/>
                </a:lnTo>
                <a:lnTo>
                  <a:pt x="505492" y="1507114"/>
                </a:lnTo>
                <a:lnTo>
                  <a:pt x="537086" y="1493373"/>
                </a:lnTo>
                <a:lnTo>
                  <a:pt x="568679" y="1478338"/>
                </a:lnTo>
                <a:lnTo>
                  <a:pt x="600273" y="1461946"/>
                </a:lnTo>
                <a:lnTo>
                  <a:pt x="631867" y="1444158"/>
                </a:lnTo>
                <a:lnTo>
                  <a:pt x="663460" y="1424898"/>
                </a:lnTo>
                <a:lnTo>
                  <a:pt x="695053" y="1404151"/>
                </a:lnTo>
                <a:lnTo>
                  <a:pt x="726646" y="1381894"/>
                </a:lnTo>
                <a:lnTo>
                  <a:pt x="758240" y="1358087"/>
                </a:lnTo>
                <a:lnTo>
                  <a:pt x="789833" y="1332756"/>
                </a:lnTo>
                <a:lnTo>
                  <a:pt x="821426" y="1305875"/>
                </a:lnTo>
                <a:lnTo>
                  <a:pt x="853019" y="1277471"/>
                </a:lnTo>
                <a:lnTo>
                  <a:pt x="884619" y="1247594"/>
                </a:lnTo>
                <a:lnTo>
                  <a:pt x="916212" y="1216256"/>
                </a:lnTo>
                <a:lnTo>
                  <a:pt x="947806" y="1183549"/>
                </a:lnTo>
                <a:lnTo>
                  <a:pt x="979399" y="1149534"/>
                </a:lnTo>
                <a:lnTo>
                  <a:pt x="1010992" y="1114292"/>
                </a:lnTo>
                <a:lnTo>
                  <a:pt x="1042586" y="1077926"/>
                </a:lnTo>
                <a:lnTo>
                  <a:pt x="1074179" y="1040547"/>
                </a:lnTo>
                <a:lnTo>
                  <a:pt x="1105772" y="1002276"/>
                </a:lnTo>
                <a:lnTo>
                  <a:pt x="1137365" y="963247"/>
                </a:lnTo>
                <a:lnTo>
                  <a:pt x="1168959" y="923601"/>
                </a:lnTo>
                <a:lnTo>
                  <a:pt x="1200552" y="883485"/>
                </a:lnTo>
                <a:lnTo>
                  <a:pt x="1232145" y="843051"/>
                </a:lnTo>
                <a:lnTo>
                  <a:pt x="1263738" y="802460"/>
                </a:lnTo>
                <a:lnTo>
                  <a:pt x="1295332" y="761869"/>
                </a:lnTo>
                <a:lnTo>
                  <a:pt x="1326925" y="721436"/>
                </a:lnTo>
                <a:lnTo>
                  <a:pt x="1358518" y="681320"/>
                </a:lnTo>
                <a:lnTo>
                  <a:pt x="1390111" y="641673"/>
                </a:lnTo>
                <a:lnTo>
                  <a:pt x="1421705" y="602644"/>
                </a:lnTo>
                <a:lnTo>
                  <a:pt x="1453298" y="564374"/>
                </a:lnTo>
                <a:lnTo>
                  <a:pt x="1484891" y="526994"/>
                </a:lnTo>
                <a:lnTo>
                  <a:pt x="1516484" y="490628"/>
                </a:lnTo>
                <a:lnTo>
                  <a:pt x="1548078" y="455386"/>
                </a:lnTo>
                <a:lnTo>
                  <a:pt x="1579671" y="421368"/>
                </a:lnTo>
                <a:lnTo>
                  <a:pt x="1611264" y="388659"/>
                </a:lnTo>
                <a:lnTo>
                  <a:pt x="1642858" y="357333"/>
                </a:lnTo>
                <a:lnTo>
                  <a:pt x="1674451" y="327448"/>
                </a:lnTo>
                <a:lnTo>
                  <a:pt x="1706044" y="299050"/>
                </a:lnTo>
                <a:lnTo>
                  <a:pt x="1737637" y="272171"/>
                </a:lnTo>
                <a:lnTo>
                  <a:pt x="1769231" y="246829"/>
                </a:lnTo>
                <a:lnTo>
                  <a:pt x="1800824" y="223029"/>
                </a:lnTo>
                <a:lnTo>
                  <a:pt x="1832417" y="200765"/>
                </a:lnTo>
                <a:lnTo>
                  <a:pt x="1864010" y="180022"/>
                </a:lnTo>
                <a:lnTo>
                  <a:pt x="1895604" y="160769"/>
                </a:lnTo>
                <a:lnTo>
                  <a:pt x="1927197" y="142969"/>
                </a:lnTo>
                <a:lnTo>
                  <a:pt x="1958790" y="126578"/>
                </a:lnTo>
                <a:lnTo>
                  <a:pt x="1990384" y="111544"/>
                </a:lnTo>
                <a:lnTo>
                  <a:pt x="2021977" y="97807"/>
                </a:lnTo>
                <a:lnTo>
                  <a:pt x="2053570" y="85306"/>
                </a:lnTo>
                <a:lnTo>
                  <a:pt x="2085163" y="73972"/>
                </a:lnTo>
                <a:lnTo>
                  <a:pt x="2116757" y="63740"/>
                </a:lnTo>
                <a:lnTo>
                  <a:pt x="2148350" y="54536"/>
                </a:lnTo>
                <a:lnTo>
                  <a:pt x="2179943" y="46290"/>
                </a:lnTo>
                <a:lnTo>
                  <a:pt x="2211536" y="38930"/>
                </a:lnTo>
                <a:lnTo>
                  <a:pt x="2243130" y="32390"/>
                </a:lnTo>
                <a:lnTo>
                  <a:pt x="2274723" y="26598"/>
                </a:lnTo>
                <a:lnTo>
                  <a:pt x="2306316" y="21491"/>
                </a:lnTo>
                <a:lnTo>
                  <a:pt x="2337909" y="17003"/>
                </a:lnTo>
                <a:lnTo>
                  <a:pt x="2369503" y="13076"/>
                </a:lnTo>
                <a:lnTo>
                  <a:pt x="2401096" y="9654"/>
                </a:lnTo>
                <a:lnTo>
                  <a:pt x="2432689" y="6683"/>
                </a:lnTo>
                <a:lnTo>
                  <a:pt x="2464282" y="4113"/>
                </a:lnTo>
                <a:lnTo>
                  <a:pt x="2495876" y="1899"/>
                </a:lnTo>
                <a:lnTo>
                  <a:pt x="2527469" y="0"/>
                </a:lnTo>
              </a:path>
            </a:pathLst>
          </a:custGeom>
          <a:noFill/>
          <a:ln w="15335" cap="rnd">
            <a:solidFill>
              <a:srgbClr val="009AF9"/>
            </a:solidFill>
            <a:prstDash val="solid"/>
            <a:round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109" name="Freeform 108">
            <a:extLst>
              <a:ext uri="{FF2B5EF4-FFF2-40B4-BE49-F238E27FC236}">
                <a16:creationId xmlns:a16="http://schemas.microsoft.com/office/drawing/2014/main" id="{E4281D22-8AE7-A13E-68D3-07E6CE79AEBE}"/>
              </a:ext>
            </a:extLst>
          </p:cNvPr>
          <p:cNvSpPr/>
          <p:nvPr/>
        </p:nvSpPr>
        <p:spPr>
          <a:xfrm>
            <a:off x="6356589" y="1777003"/>
            <a:ext cx="2527468" cy="1566283"/>
          </a:xfrm>
          <a:custGeom>
            <a:avLst/>
            <a:gdLst>
              <a:gd name="connsiteX0" fmla="*/ 0 w 2527468"/>
              <a:gd name="connsiteY0" fmla="*/ 1566284 h 1566283"/>
              <a:gd name="connsiteX1" fmla="*/ 31593 w 2527468"/>
              <a:gd name="connsiteY1" fmla="*/ 1563261 h 1566283"/>
              <a:gd name="connsiteX2" fmla="*/ 63187 w 2527468"/>
              <a:gd name="connsiteY2" fmla="*/ 1559945 h 1566283"/>
              <a:gd name="connsiteX3" fmla="*/ 94780 w 2527468"/>
              <a:gd name="connsiteY3" fmla="*/ 1556307 h 1566283"/>
              <a:gd name="connsiteX4" fmla="*/ 126373 w 2527468"/>
              <a:gd name="connsiteY4" fmla="*/ 1552286 h 1566283"/>
              <a:gd name="connsiteX5" fmla="*/ 157966 w 2527468"/>
              <a:gd name="connsiteY5" fmla="*/ 1547881 h 1566283"/>
              <a:gd name="connsiteX6" fmla="*/ 189560 w 2527468"/>
              <a:gd name="connsiteY6" fmla="*/ 1543027 h 1566283"/>
              <a:gd name="connsiteX7" fmla="*/ 221153 w 2527468"/>
              <a:gd name="connsiteY7" fmla="*/ 1537713 h 1566283"/>
              <a:gd name="connsiteX8" fmla="*/ 252746 w 2527468"/>
              <a:gd name="connsiteY8" fmla="*/ 1531873 h 1566283"/>
              <a:gd name="connsiteX9" fmla="*/ 284339 w 2527468"/>
              <a:gd name="connsiteY9" fmla="*/ 1525470 h 1566283"/>
              <a:gd name="connsiteX10" fmla="*/ 315933 w 2527468"/>
              <a:gd name="connsiteY10" fmla="*/ 1518452 h 1566283"/>
              <a:gd name="connsiteX11" fmla="*/ 347526 w 2527468"/>
              <a:gd name="connsiteY11" fmla="*/ 1510768 h 1566283"/>
              <a:gd name="connsiteX12" fmla="*/ 379119 w 2527468"/>
              <a:gd name="connsiteY12" fmla="*/ 1502367 h 1566283"/>
              <a:gd name="connsiteX13" fmla="*/ 410712 w 2527468"/>
              <a:gd name="connsiteY13" fmla="*/ 1493185 h 1566283"/>
              <a:gd name="connsiteX14" fmla="*/ 442306 w 2527468"/>
              <a:gd name="connsiteY14" fmla="*/ 1483170 h 1566283"/>
              <a:gd name="connsiteX15" fmla="*/ 473899 w 2527468"/>
              <a:gd name="connsiteY15" fmla="*/ 1472247 h 1566283"/>
              <a:gd name="connsiteX16" fmla="*/ 505492 w 2527468"/>
              <a:gd name="connsiteY16" fmla="*/ 1460375 h 1566283"/>
              <a:gd name="connsiteX17" fmla="*/ 537086 w 2527468"/>
              <a:gd name="connsiteY17" fmla="*/ 1447453 h 1566283"/>
              <a:gd name="connsiteX18" fmla="*/ 568679 w 2527468"/>
              <a:gd name="connsiteY18" fmla="*/ 1433431 h 1566283"/>
              <a:gd name="connsiteX19" fmla="*/ 600273 w 2527468"/>
              <a:gd name="connsiteY19" fmla="*/ 1418255 h 1566283"/>
              <a:gd name="connsiteX20" fmla="*/ 631867 w 2527468"/>
              <a:gd name="connsiteY20" fmla="*/ 1401825 h 1566283"/>
              <a:gd name="connsiteX21" fmla="*/ 663460 w 2527468"/>
              <a:gd name="connsiteY21" fmla="*/ 1384113 h 1566283"/>
              <a:gd name="connsiteX22" fmla="*/ 695053 w 2527468"/>
              <a:gd name="connsiteY22" fmla="*/ 1365032 h 1566283"/>
              <a:gd name="connsiteX23" fmla="*/ 726646 w 2527468"/>
              <a:gd name="connsiteY23" fmla="*/ 1344542 h 1566283"/>
              <a:gd name="connsiteX24" fmla="*/ 758240 w 2527468"/>
              <a:gd name="connsiteY24" fmla="*/ 1322579 h 1566283"/>
              <a:gd name="connsiteX25" fmla="*/ 789833 w 2527468"/>
              <a:gd name="connsiteY25" fmla="*/ 1299105 h 1566283"/>
              <a:gd name="connsiteX26" fmla="*/ 821426 w 2527468"/>
              <a:gd name="connsiteY26" fmla="*/ 1274107 h 1566283"/>
              <a:gd name="connsiteX27" fmla="*/ 853019 w 2527468"/>
              <a:gd name="connsiteY27" fmla="*/ 1247546 h 1566283"/>
              <a:gd name="connsiteX28" fmla="*/ 884619 w 2527468"/>
              <a:gd name="connsiteY28" fmla="*/ 1219424 h 1566283"/>
              <a:gd name="connsiteX29" fmla="*/ 916212 w 2527468"/>
              <a:gd name="connsiteY29" fmla="*/ 1189738 h 1566283"/>
              <a:gd name="connsiteX30" fmla="*/ 947806 w 2527468"/>
              <a:gd name="connsiteY30" fmla="*/ 1158542 h 1566283"/>
              <a:gd name="connsiteX31" fmla="*/ 979399 w 2527468"/>
              <a:gd name="connsiteY31" fmla="*/ 1125875 h 1566283"/>
              <a:gd name="connsiteX32" fmla="*/ 1010992 w 2527468"/>
              <a:gd name="connsiteY32" fmla="*/ 1091796 h 1566283"/>
              <a:gd name="connsiteX33" fmla="*/ 1042586 w 2527468"/>
              <a:gd name="connsiteY33" fmla="*/ 1056398 h 1566283"/>
              <a:gd name="connsiteX34" fmla="*/ 1074179 w 2527468"/>
              <a:gd name="connsiteY34" fmla="*/ 1019791 h 1566283"/>
              <a:gd name="connsiteX35" fmla="*/ 1105772 w 2527468"/>
              <a:gd name="connsiteY35" fmla="*/ 982102 h 1566283"/>
              <a:gd name="connsiteX36" fmla="*/ 1137365 w 2527468"/>
              <a:gd name="connsiteY36" fmla="*/ 943480 h 1566283"/>
              <a:gd name="connsiteX37" fmla="*/ 1168959 w 2527468"/>
              <a:gd name="connsiteY37" fmla="*/ 904088 h 1566283"/>
              <a:gd name="connsiteX38" fmla="*/ 1200552 w 2527468"/>
              <a:gd name="connsiteY38" fmla="*/ 864106 h 1566283"/>
              <a:gd name="connsiteX39" fmla="*/ 1232145 w 2527468"/>
              <a:gd name="connsiteY39" fmla="*/ 823724 h 1566283"/>
              <a:gd name="connsiteX40" fmla="*/ 1263738 w 2527468"/>
              <a:gd name="connsiteY40" fmla="*/ 783139 h 1566283"/>
              <a:gd name="connsiteX41" fmla="*/ 1295332 w 2527468"/>
              <a:gd name="connsiteY41" fmla="*/ 742555 h 1566283"/>
              <a:gd name="connsiteX42" fmla="*/ 1326925 w 2527468"/>
              <a:gd name="connsiteY42" fmla="*/ 702173 h 1566283"/>
              <a:gd name="connsiteX43" fmla="*/ 1358518 w 2527468"/>
              <a:gd name="connsiteY43" fmla="*/ 662191 h 1566283"/>
              <a:gd name="connsiteX44" fmla="*/ 1390111 w 2527468"/>
              <a:gd name="connsiteY44" fmla="*/ 622799 h 1566283"/>
              <a:gd name="connsiteX45" fmla="*/ 1421705 w 2527468"/>
              <a:gd name="connsiteY45" fmla="*/ 584176 h 1566283"/>
              <a:gd name="connsiteX46" fmla="*/ 1453298 w 2527468"/>
              <a:gd name="connsiteY46" fmla="*/ 546488 h 1566283"/>
              <a:gd name="connsiteX47" fmla="*/ 1484891 w 2527468"/>
              <a:gd name="connsiteY47" fmla="*/ 509880 h 1566283"/>
              <a:gd name="connsiteX48" fmla="*/ 1516484 w 2527468"/>
              <a:gd name="connsiteY48" fmla="*/ 474483 h 1566283"/>
              <a:gd name="connsiteX49" fmla="*/ 1548078 w 2527468"/>
              <a:gd name="connsiteY49" fmla="*/ 440404 h 1566283"/>
              <a:gd name="connsiteX50" fmla="*/ 1579671 w 2527468"/>
              <a:gd name="connsiteY50" fmla="*/ 407733 h 1566283"/>
              <a:gd name="connsiteX51" fmla="*/ 1611264 w 2527468"/>
              <a:gd name="connsiteY51" fmla="*/ 376535 h 1566283"/>
              <a:gd name="connsiteX52" fmla="*/ 1642858 w 2527468"/>
              <a:gd name="connsiteY52" fmla="*/ 346860 h 1566283"/>
              <a:gd name="connsiteX53" fmla="*/ 1674451 w 2527468"/>
              <a:gd name="connsiteY53" fmla="*/ 318736 h 1566283"/>
              <a:gd name="connsiteX54" fmla="*/ 1706044 w 2527468"/>
              <a:gd name="connsiteY54" fmla="*/ 292173 h 1566283"/>
              <a:gd name="connsiteX55" fmla="*/ 1737637 w 2527468"/>
              <a:gd name="connsiteY55" fmla="*/ 267169 h 1566283"/>
              <a:gd name="connsiteX56" fmla="*/ 1769231 w 2527468"/>
              <a:gd name="connsiteY56" fmla="*/ 243701 h 1566283"/>
              <a:gd name="connsiteX57" fmla="*/ 1800824 w 2527468"/>
              <a:gd name="connsiteY57" fmla="*/ 221741 h 1566283"/>
              <a:gd name="connsiteX58" fmla="*/ 1832417 w 2527468"/>
              <a:gd name="connsiteY58" fmla="*/ 201246 h 1566283"/>
              <a:gd name="connsiteX59" fmla="*/ 1864010 w 2527468"/>
              <a:gd name="connsiteY59" fmla="*/ 182168 h 1566283"/>
              <a:gd name="connsiteX60" fmla="*/ 1895604 w 2527468"/>
              <a:gd name="connsiteY60" fmla="*/ 164449 h 1566283"/>
              <a:gd name="connsiteX61" fmla="*/ 1927197 w 2527468"/>
              <a:gd name="connsiteY61" fmla="*/ 148029 h 1566283"/>
              <a:gd name="connsiteX62" fmla="*/ 1958790 w 2527468"/>
              <a:gd name="connsiteY62" fmla="*/ 132845 h 1566283"/>
              <a:gd name="connsiteX63" fmla="*/ 1990384 w 2527468"/>
              <a:gd name="connsiteY63" fmla="*/ 118827 h 1566283"/>
              <a:gd name="connsiteX64" fmla="*/ 2021977 w 2527468"/>
              <a:gd name="connsiteY64" fmla="*/ 105910 h 1566283"/>
              <a:gd name="connsiteX65" fmla="*/ 2053570 w 2527468"/>
              <a:gd name="connsiteY65" fmla="*/ 94026 h 1566283"/>
              <a:gd name="connsiteX66" fmla="*/ 2085163 w 2527468"/>
              <a:gd name="connsiteY66" fmla="*/ 83108 h 1566283"/>
              <a:gd name="connsiteX67" fmla="*/ 2116757 w 2527468"/>
              <a:gd name="connsiteY67" fmla="*/ 73091 h 1566283"/>
              <a:gd name="connsiteX68" fmla="*/ 2148350 w 2527468"/>
              <a:gd name="connsiteY68" fmla="*/ 63913 h 1566283"/>
              <a:gd name="connsiteX69" fmla="*/ 2179943 w 2527468"/>
              <a:gd name="connsiteY69" fmla="*/ 55512 h 1566283"/>
              <a:gd name="connsiteX70" fmla="*/ 2211536 w 2527468"/>
              <a:gd name="connsiteY70" fmla="*/ 47831 h 1566283"/>
              <a:gd name="connsiteX71" fmla="*/ 2243130 w 2527468"/>
              <a:gd name="connsiteY71" fmla="*/ 40814 h 1566283"/>
              <a:gd name="connsiteX72" fmla="*/ 2274723 w 2527468"/>
              <a:gd name="connsiteY72" fmla="*/ 34411 h 1566283"/>
              <a:gd name="connsiteX73" fmla="*/ 2306316 w 2527468"/>
              <a:gd name="connsiteY73" fmla="*/ 28571 h 1566283"/>
              <a:gd name="connsiteX74" fmla="*/ 2337909 w 2527468"/>
              <a:gd name="connsiteY74" fmla="*/ 23249 h 1566283"/>
              <a:gd name="connsiteX75" fmla="*/ 2369503 w 2527468"/>
              <a:gd name="connsiteY75" fmla="*/ 18402 h 1566283"/>
              <a:gd name="connsiteX76" fmla="*/ 2401096 w 2527468"/>
              <a:gd name="connsiteY76" fmla="*/ 13990 h 1566283"/>
              <a:gd name="connsiteX77" fmla="*/ 2432689 w 2527468"/>
              <a:gd name="connsiteY77" fmla="*/ 9977 h 1566283"/>
              <a:gd name="connsiteX78" fmla="*/ 2464282 w 2527468"/>
              <a:gd name="connsiteY78" fmla="*/ 6328 h 1566283"/>
              <a:gd name="connsiteX79" fmla="*/ 2495876 w 2527468"/>
              <a:gd name="connsiteY79" fmla="*/ 3012 h 1566283"/>
              <a:gd name="connsiteX80" fmla="*/ 2527469 w 2527468"/>
              <a:gd name="connsiteY80" fmla="*/ 0 h 1566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</a:cxnLst>
            <a:rect l="l" t="t" r="r" b="b"/>
            <a:pathLst>
              <a:path w="2527468" h="1566283">
                <a:moveTo>
                  <a:pt x="0" y="1566284"/>
                </a:moveTo>
                <a:lnTo>
                  <a:pt x="31593" y="1563261"/>
                </a:lnTo>
                <a:lnTo>
                  <a:pt x="63187" y="1559945"/>
                </a:lnTo>
                <a:lnTo>
                  <a:pt x="94780" y="1556307"/>
                </a:lnTo>
                <a:lnTo>
                  <a:pt x="126373" y="1552286"/>
                </a:lnTo>
                <a:lnTo>
                  <a:pt x="157966" y="1547881"/>
                </a:lnTo>
                <a:lnTo>
                  <a:pt x="189560" y="1543027"/>
                </a:lnTo>
                <a:lnTo>
                  <a:pt x="221153" y="1537713"/>
                </a:lnTo>
                <a:lnTo>
                  <a:pt x="252746" y="1531873"/>
                </a:lnTo>
                <a:lnTo>
                  <a:pt x="284339" y="1525470"/>
                </a:lnTo>
                <a:lnTo>
                  <a:pt x="315933" y="1518452"/>
                </a:lnTo>
                <a:lnTo>
                  <a:pt x="347526" y="1510768"/>
                </a:lnTo>
                <a:lnTo>
                  <a:pt x="379119" y="1502367"/>
                </a:lnTo>
                <a:lnTo>
                  <a:pt x="410712" y="1493185"/>
                </a:lnTo>
                <a:lnTo>
                  <a:pt x="442306" y="1483170"/>
                </a:lnTo>
                <a:lnTo>
                  <a:pt x="473899" y="1472247"/>
                </a:lnTo>
                <a:lnTo>
                  <a:pt x="505492" y="1460375"/>
                </a:lnTo>
                <a:lnTo>
                  <a:pt x="537086" y="1447453"/>
                </a:lnTo>
                <a:lnTo>
                  <a:pt x="568679" y="1433431"/>
                </a:lnTo>
                <a:lnTo>
                  <a:pt x="600273" y="1418255"/>
                </a:lnTo>
                <a:lnTo>
                  <a:pt x="631867" y="1401825"/>
                </a:lnTo>
                <a:lnTo>
                  <a:pt x="663460" y="1384113"/>
                </a:lnTo>
                <a:lnTo>
                  <a:pt x="695053" y="1365032"/>
                </a:lnTo>
                <a:lnTo>
                  <a:pt x="726646" y="1344542"/>
                </a:lnTo>
                <a:lnTo>
                  <a:pt x="758240" y="1322579"/>
                </a:lnTo>
                <a:lnTo>
                  <a:pt x="789833" y="1299105"/>
                </a:lnTo>
                <a:lnTo>
                  <a:pt x="821426" y="1274107"/>
                </a:lnTo>
                <a:lnTo>
                  <a:pt x="853019" y="1247546"/>
                </a:lnTo>
                <a:lnTo>
                  <a:pt x="884619" y="1219424"/>
                </a:lnTo>
                <a:lnTo>
                  <a:pt x="916212" y="1189738"/>
                </a:lnTo>
                <a:lnTo>
                  <a:pt x="947806" y="1158542"/>
                </a:lnTo>
                <a:lnTo>
                  <a:pt x="979399" y="1125875"/>
                </a:lnTo>
                <a:lnTo>
                  <a:pt x="1010992" y="1091796"/>
                </a:lnTo>
                <a:lnTo>
                  <a:pt x="1042586" y="1056398"/>
                </a:lnTo>
                <a:lnTo>
                  <a:pt x="1074179" y="1019791"/>
                </a:lnTo>
                <a:lnTo>
                  <a:pt x="1105772" y="982102"/>
                </a:lnTo>
                <a:lnTo>
                  <a:pt x="1137365" y="943480"/>
                </a:lnTo>
                <a:lnTo>
                  <a:pt x="1168959" y="904088"/>
                </a:lnTo>
                <a:lnTo>
                  <a:pt x="1200552" y="864106"/>
                </a:lnTo>
                <a:lnTo>
                  <a:pt x="1232145" y="823724"/>
                </a:lnTo>
                <a:lnTo>
                  <a:pt x="1263738" y="783139"/>
                </a:lnTo>
                <a:lnTo>
                  <a:pt x="1295332" y="742555"/>
                </a:lnTo>
                <a:lnTo>
                  <a:pt x="1326925" y="702173"/>
                </a:lnTo>
                <a:lnTo>
                  <a:pt x="1358518" y="662191"/>
                </a:lnTo>
                <a:lnTo>
                  <a:pt x="1390111" y="622799"/>
                </a:lnTo>
                <a:lnTo>
                  <a:pt x="1421705" y="584176"/>
                </a:lnTo>
                <a:lnTo>
                  <a:pt x="1453298" y="546488"/>
                </a:lnTo>
                <a:lnTo>
                  <a:pt x="1484891" y="509880"/>
                </a:lnTo>
                <a:lnTo>
                  <a:pt x="1516484" y="474483"/>
                </a:lnTo>
                <a:lnTo>
                  <a:pt x="1548078" y="440404"/>
                </a:lnTo>
                <a:lnTo>
                  <a:pt x="1579671" y="407733"/>
                </a:lnTo>
                <a:lnTo>
                  <a:pt x="1611264" y="376535"/>
                </a:lnTo>
                <a:lnTo>
                  <a:pt x="1642858" y="346860"/>
                </a:lnTo>
                <a:lnTo>
                  <a:pt x="1674451" y="318736"/>
                </a:lnTo>
                <a:lnTo>
                  <a:pt x="1706044" y="292173"/>
                </a:lnTo>
                <a:lnTo>
                  <a:pt x="1737637" y="267169"/>
                </a:lnTo>
                <a:lnTo>
                  <a:pt x="1769231" y="243701"/>
                </a:lnTo>
                <a:lnTo>
                  <a:pt x="1800824" y="221741"/>
                </a:lnTo>
                <a:lnTo>
                  <a:pt x="1832417" y="201246"/>
                </a:lnTo>
                <a:lnTo>
                  <a:pt x="1864010" y="182168"/>
                </a:lnTo>
                <a:lnTo>
                  <a:pt x="1895604" y="164449"/>
                </a:lnTo>
                <a:lnTo>
                  <a:pt x="1927197" y="148029"/>
                </a:lnTo>
                <a:lnTo>
                  <a:pt x="1958790" y="132845"/>
                </a:lnTo>
                <a:lnTo>
                  <a:pt x="1990384" y="118827"/>
                </a:lnTo>
                <a:lnTo>
                  <a:pt x="2021977" y="105910"/>
                </a:lnTo>
                <a:lnTo>
                  <a:pt x="2053570" y="94026"/>
                </a:lnTo>
                <a:lnTo>
                  <a:pt x="2085163" y="83108"/>
                </a:lnTo>
                <a:lnTo>
                  <a:pt x="2116757" y="73091"/>
                </a:lnTo>
                <a:lnTo>
                  <a:pt x="2148350" y="63913"/>
                </a:lnTo>
                <a:lnTo>
                  <a:pt x="2179943" y="55512"/>
                </a:lnTo>
                <a:lnTo>
                  <a:pt x="2211536" y="47831"/>
                </a:lnTo>
                <a:lnTo>
                  <a:pt x="2243130" y="40814"/>
                </a:lnTo>
                <a:lnTo>
                  <a:pt x="2274723" y="34411"/>
                </a:lnTo>
                <a:lnTo>
                  <a:pt x="2306316" y="28571"/>
                </a:lnTo>
                <a:lnTo>
                  <a:pt x="2337909" y="23249"/>
                </a:lnTo>
                <a:lnTo>
                  <a:pt x="2369503" y="18402"/>
                </a:lnTo>
                <a:lnTo>
                  <a:pt x="2401096" y="13990"/>
                </a:lnTo>
                <a:lnTo>
                  <a:pt x="2432689" y="9977"/>
                </a:lnTo>
                <a:lnTo>
                  <a:pt x="2464282" y="6328"/>
                </a:lnTo>
                <a:lnTo>
                  <a:pt x="2495876" y="3012"/>
                </a:lnTo>
                <a:lnTo>
                  <a:pt x="2527469" y="0"/>
                </a:lnTo>
              </a:path>
            </a:pathLst>
          </a:custGeom>
          <a:noFill/>
          <a:ln w="15335" cap="rnd">
            <a:solidFill>
              <a:srgbClr val="FF0000"/>
            </a:solidFill>
            <a:prstDash val="solid"/>
            <a:round/>
          </a:ln>
        </p:spPr>
        <p:txBody>
          <a:bodyPr rtlCol="0" anchor="ctr"/>
          <a:lstStyle/>
          <a:p>
            <a:endParaRPr lang="en-DE"/>
          </a:p>
        </p:txBody>
      </p: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6D12DE82-1AD6-BD82-1965-ECBD092AC5D7}"/>
              </a:ext>
            </a:extLst>
          </p:cNvPr>
          <p:cNvGrpSpPr/>
          <p:nvPr/>
        </p:nvGrpSpPr>
        <p:grpSpPr>
          <a:xfrm>
            <a:off x="6399836" y="1880401"/>
            <a:ext cx="800434" cy="233886"/>
            <a:chOff x="2702739" y="2299062"/>
            <a:chExt cx="800434" cy="233886"/>
          </a:xfrm>
        </p:grpSpPr>
        <p:sp>
          <p:nvSpPr>
            <p:cNvPr id="111" name="Freeform 110">
              <a:extLst>
                <a:ext uri="{FF2B5EF4-FFF2-40B4-BE49-F238E27FC236}">
                  <a16:creationId xmlns:a16="http://schemas.microsoft.com/office/drawing/2014/main" id="{DB1D4217-61C6-A073-FC02-B5079EEF0DA6}"/>
                </a:ext>
              </a:extLst>
            </p:cNvPr>
            <p:cNvSpPr/>
            <p:nvPr/>
          </p:nvSpPr>
          <p:spPr>
            <a:xfrm>
              <a:off x="2702739" y="2416558"/>
              <a:ext cx="178607" cy="1280"/>
            </a:xfrm>
            <a:custGeom>
              <a:avLst/>
              <a:gdLst>
                <a:gd name="connsiteX0" fmla="*/ 0 w 178607"/>
                <a:gd name="connsiteY0" fmla="*/ 0 h 1280"/>
                <a:gd name="connsiteX1" fmla="*/ 178608 w 178607"/>
                <a:gd name="connsiteY1" fmla="*/ 0 h 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8607" h="1280">
                  <a:moveTo>
                    <a:pt x="0" y="0"/>
                  </a:moveTo>
                  <a:lnTo>
                    <a:pt x="178608" y="0"/>
                  </a:lnTo>
                </a:path>
              </a:pathLst>
            </a:custGeom>
            <a:noFill/>
            <a:ln w="30671" cap="rnd">
              <a:solidFill>
                <a:srgbClr val="009AF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2" name="Freeform 111">
              <a:extLst>
                <a:ext uri="{FF2B5EF4-FFF2-40B4-BE49-F238E27FC236}">
                  <a16:creationId xmlns:a16="http://schemas.microsoft.com/office/drawing/2014/main" id="{834047F4-5B6E-8DB7-2235-E3262DC5F435}"/>
                </a:ext>
              </a:extLst>
            </p:cNvPr>
            <p:cNvSpPr/>
            <p:nvPr/>
          </p:nvSpPr>
          <p:spPr>
            <a:xfrm>
              <a:off x="2911115" y="2365646"/>
              <a:ext cx="75049" cy="83927"/>
            </a:xfrm>
            <a:custGeom>
              <a:avLst/>
              <a:gdLst>
                <a:gd name="connsiteX0" fmla="*/ 0 w 75049"/>
                <a:gd name="connsiteY0" fmla="*/ 42053 h 83927"/>
                <a:gd name="connsiteX1" fmla="*/ 9418 w 75049"/>
                <a:gd name="connsiteY1" fmla="*/ 24956 h 83927"/>
                <a:gd name="connsiteX2" fmla="*/ 32035 w 75049"/>
                <a:gd name="connsiteY2" fmla="*/ 16618 h 83927"/>
                <a:gd name="connsiteX3" fmla="*/ 32035 w 75049"/>
                <a:gd name="connsiteY3" fmla="*/ 9478 h 83927"/>
                <a:gd name="connsiteX4" fmla="*/ 29756 w 75049"/>
                <a:gd name="connsiteY4" fmla="*/ 4859 h 83927"/>
                <a:gd name="connsiteX5" fmla="*/ 18658 w 75049"/>
                <a:gd name="connsiteY5" fmla="*/ 3839 h 83927"/>
                <a:gd name="connsiteX6" fmla="*/ 16318 w 75049"/>
                <a:gd name="connsiteY6" fmla="*/ 3839 h 83927"/>
                <a:gd name="connsiteX7" fmla="*/ 16318 w 75049"/>
                <a:gd name="connsiteY7" fmla="*/ 0 h 83927"/>
                <a:gd name="connsiteX8" fmla="*/ 37195 w 75049"/>
                <a:gd name="connsiteY8" fmla="*/ 360 h 83927"/>
                <a:gd name="connsiteX9" fmla="*/ 58072 w 75049"/>
                <a:gd name="connsiteY9" fmla="*/ 0 h 83927"/>
                <a:gd name="connsiteX10" fmla="*/ 58072 w 75049"/>
                <a:gd name="connsiteY10" fmla="*/ 3839 h 83927"/>
                <a:gd name="connsiteX11" fmla="*/ 55851 w 75049"/>
                <a:gd name="connsiteY11" fmla="*/ 3839 h 83927"/>
                <a:gd name="connsiteX12" fmla="*/ 44813 w 75049"/>
                <a:gd name="connsiteY12" fmla="*/ 4799 h 83927"/>
                <a:gd name="connsiteX13" fmla="*/ 42353 w 75049"/>
                <a:gd name="connsiteY13" fmla="*/ 9478 h 83927"/>
                <a:gd name="connsiteX14" fmla="*/ 42353 w 75049"/>
                <a:gd name="connsiteY14" fmla="*/ 16618 h 83927"/>
                <a:gd name="connsiteX15" fmla="*/ 65390 w 75049"/>
                <a:gd name="connsiteY15" fmla="*/ 24835 h 83927"/>
                <a:gd name="connsiteX16" fmla="*/ 75049 w 75049"/>
                <a:gd name="connsiteY16" fmla="*/ 42053 h 83927"/>
                <a:gd name="connsiteX17" fmla="*/ 65811 w 75049"/>
                <a:gd name="connsiteY17" fmla="*/ 58791 h 83927"/>
                <a:gd name="connsiteX18" fmla="*/ 42353 w 75049"/>
                <a:gd name="connsiteY18" fmla="*/ 67369 h 83927"/>
                <a:gd name="connsiteX19" fmla="*/ 42353 w 75049"/>
                <a:gd name="connsiteY19" fmla="*/ 74448 h 83927"/>
                <a:gd name="connsiteX20" fmla="*/ 44633 w 75049"/>
                <a:gd name="connsiteY20" fmla="*/ 79128 h 83927"/>
                <a:gd name="connsiteX21" fmla="*/ 55732 w 75049"/>
                <a:gd name="connsiteY21" fmla="*/ 80147 h 83927"/>
                <a:gd name="connsiteX22" fmla="*/ 58072 w 75049"/>
                <a:gd name="connsiteY22" fmla="*/ 80147 h 83927"/>
                <a:gd name="connsiteX23" fmla="*/ 58072 w 75049"/>
                <a:gd name="connsiteY23" fmla="*/ 83928 h 83927"/>
                <a:gd name="connsiteX24" fmla="*/ 37195 w 75049"/>
                <a:gd name="connsiteY24" fmla="*/ 83567 h 83927"/>
                <a:gd name="connsiteX25" fmla="*/ 16318 w 75049"/>
                <a:gd name="connsiteY25" fmla="*/ 83928 h 83927"/>
                <a:gd name="connsiteX26" fmla="*/ 16318 w 75049"/>
                <a:gd name="connsiteY26" fmla="*/ 80147 h 83927"/>
                <a:gd name="connsiteX27" fmla="*/ 18658 w 75049"/>
                <a:gd name="connsiteY27" fmla="*/ 80147 h 83927"/>
                <a:gd name="connsiteX28" fmla="*/ 29695 w 75049"/>
                <a:gd name="connsiteY28" fmla="*/ 79128 h 83927"/>
                <a:gd name="connsiteX29" fmla="*/ 32035 w 75049"/>
                <a:gd name="connsiteY29" fmla="*/ 74448 h 83927"/>
                <a:gd name="connsiteX30" fmla="*/ 32035 w 75049"/>
                <a:gd name="connsiteY30" fmla="*/ 67369 h 83927"/>
                <a:gd name="connsiteX31" fmla="*/ 9359 w 75049"/>
                <a:gd name="connsiteY31" fmla="*/ 58971 h 83927"/>
                <a:gd name="connsiteX32" fmla="*/ 0 w 75049"/>
                <a:gd name="connsiteY32" fmla="*/ 42053 h 83927"/>
                <a:gd name="connsiteX33" fmla="*/ 12238 w 75049"/>
                <a:gd name="connsiteY33" fmla="*/ 41933 h 83927"/>
                <a:gd name="connsiteX34" fmla="*/ 32035 w 75049"/>
                <a:gd name="connsiteY34" fmla="*/ 64370 h 83927"/>
                <a:gd name="connsiteX35" fmla="*/ 32035 w 75049"/>
                <a:gd name="connsiteY35" fmla="*/ 19557 h 83927"/>
                <a:gd name="connsiteX36" fmla="*/ 17397 w 75049"/>
                <a:gd name="connsiteY36" fmla="*/ 26516 h 83927"/>
                <a:gd name="connsiteX37" fmla="*/ 12238 w 75049"/>
                <a:gd name="connsiteY37" fmla="*/ 41933 h 83927"/>
                <a:gd name="connsiteX38" fmla="*/ 42353 w 75049"/>
                <a:gd name="connsiteY38" fmla="*/ 64490 h 83927"/>
                <a:gd name="connsiteX39" fmla="*/ 62631 w 75049"/>
                <a:gd name="connsiteY39" fmla="*/ 42053 h 83927"/>
                <a:gd name="connsiteX40" fmla="*/ 60711 w 75049"/>
                <a:gd name="connsiteY40" fmla="*/ 31195 h 83927"/>
                <a:gd name="connsiteX41" fmla="*/ 55312 w 75049"/>
                <a:gd name="connsiteY41" fmla="*/ 24356 h 83927"/>
                <a:gd name="connsiteX42" fmla="*/ 48952 w 75049"/>
                <a:gd name="connsiteY42" fmla="*/ 21056 h 83927"/>
                <a:gd name="connsiteX43" fmla="*/ 42353 w 75049"/>
                <a:gd name="connsiteY43" fmla="*/ 19436 h 83927"/>
                <a:gd name="connsiteX44" fmla="*/ 42353 w 75049"/>
                <a:gd name="connsiteY44" fmla="*/ 64490 h 83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75049" h="83927">
                  <a:moveTo>
                    <a:pt x="0" y="42053"/>
                  </a:moveTo>
                  <a:cubicBezTo>
                    <a:pt x="0" y="35494"/>
                    <a:pt x="3139" y="29795"/>
                    <a:pt x="9418" y="24956"/>
                  </a:cubicBezTo>
                  <a:cubicBezTo>
                    <a:pt x="15738" y="20116"/>
                    <a:pt x="23277" y="17337"/>
                    <a:pt x="32035" y="16618"/>
                  </a:cubicBezTo>
                  <a:lnTo>
                    <a:pt x="32035" y="9478"/>
                  </a:lnTo>
                  <a:cubicBezTo>
                    <a:pt x="32035" y="7038"/>
                    <a:pt x="31276" y="5499"/>
                    <a:pt x="29756" y="4859"/>
                  </a:cubicBezTo>
                  <a:cubicBezTo>
                    <a:pt x="28235" y="4179"/>
                    <a:pt x="24537" y="3839"/>
                    <a:pt x="18658" y="3839"/>
                  </a:cubicBezTo>
                  <a:lnTo>
                    <a:pt x="16318" y="3839"/>
                  </a:lnTo>
                  <a:lnTo>
                    <a:pt x="16318" y="0"/>
                  </a:lnTo>
                  <a:cubicBezTo>
                    <a:pt x="23356" y="239"/>
                    <a:pt x="30315" y="360"/>
                    <a:pt x="37195" y="360"/>
                  </a:cubicBezTo>
                  <a:cubicBezTo>
                    <a:pt x="44073" y="360"/>
                    <a:pt x="51032" y="239"/>
                    <a:pt x="58072" y="0"/>
                  </a:cubicBezTo>
                  <a:lnTo>
                    <a:pt x="58072" y="3839"/>
                  </a:lnTo>
                  <a:lnTo>
                    <a:pt x="55851" y="3839"/>
                  </a:lnTo>
                  <a:cubicBezTo>
                    <a:pt x="50133" y="3839"/>
                    <a:pt x="46454" y="4160"/>
                    <a:pt x="44813" y="4799"/>
                  </a:cubicBezTo>
                  <a:cubicBezTo>
                    <a:pt x="43173" y="5439"/>
                    <a:pt x="42353" y="6999"/>
                    <a:pt x="42353" y="9478"/>
                  </a:cubicBezTo>
                  <a:lnTo>
                    <a:pt x="42353" y="16618"/>
                  </a:lnTo>
                  <a:cubicBezTo>
                    <a:pt x="51273" y="17257"/>
                    <a:pt x="58951" y="19996"/>
                    <a:pt x="65390" y="24835"/>
                  </a:cubicBezTo>
                  <a:cubicBezTo>
                    <a:pt x="71830" y="29675"/>
                    <a:pt x="75049" y="35415"/>
                    <a:pt x="75049" y="42053"/>
                  </a:cubicBezTo>
                  <a:cubicBezTo>
                    <a:pt x="75049" y="48212"/>
                    <a:pt x="71969" y="53792"/>
                    <a:pt x="65811" y="58791"/>
                  </a:cubicBezTo>
                  <a:cubicBezTo>
                    <a:pt x="59690" y="63750"/>
                    <a:pt x="51872" y="66610"/>
                    <a:pt x="42353" y="67369"/>
                  </a:cubicBezTo>
                  <a:lnTo>
                    <a:pt x="42353" y="74448"/>
                  </a:lnTo>
                  <a:cubicBezTo>
                    <a:pt x="42353" y="76888"/>
                    <a:pt x="43113" y="78448"/>
                    <a:pt x="44633" y="79128"/>
                  </a:cubicBezTo>
                  <a:cubicBezTo>
                    <a:pt x="46153" y="79808"/>
                    <a:pt x="49853" y="80147"/>
                    <a:pt x="55732" y="80147"/>
                  </a:cubicBezTo>
                  <a:lnTo>
                    <a:pt x="58072" y="80147"/>
                  </a:lnTo>
                  <a:lnTo>
                    <a:pt x="58072" y="83928"/>
                  </a:lnTo>
                  <a:cubicBezTo>
                    <a:pt x="51032" y="83687"/>
                    <a:pt x="44073" y="83567"/>
                    <a:pt x="37195" y="83567"/>
                  </a:cubicBezTo>
                  <a:cubicBezTo>
                    <a:pt x="30315" y="83567"/>
                    <a:pt x="23356" y="83687"/>
                    <a:pt x="16318" y="83928"/>
                  </a:cubicBezTo>
                  <a:lnTo>
                    <a:pt x="16318" y="80147"/>
                  </a:lnTo>
                  <a:lnTo>
                    <a:pt x="18658" y="80147"/>
                  </a:lnTo>
                  <a:cubicBezTo>
                    <a:pt x="24456" y="80147"/>
                    <a:pt x="28136" y="79808"/>
                    <a:pt x="29695" y="79128"/>
                  </a:cubicBezTo>
                  <a:cubicBezTo>
                    <a:pt x="31255" y="78408"/>
                    <a:pt x="32035" y="76848"/>
                    <a:pt x="32035" y="74448"/>
                  </a:cubicBezTo>
                  <a:lnTo>
                    <a:pt x="32035" y="67369"/>
                  </a:lnTo>
                  <a:cubicBezTo>
                    <a:pt x="23196" y="66649"/>
                    <a:pt x="15638" y="63850"/>
                    <a:pt x="9359" y="58971"/>
                  </a:cubicBezTo>
                  <a:cubicBezTo>
                    <a:pt x="3120" y="54091"/>
                    <a:pt x="0" y="48453"/>
                    <a:pt x="0" y="42053"/>
                  </a:cubicBezTo>
                  <a:moveTo>
                    <a:pt x="12238" y="41933"/>
                  </a:moveTo>
                  <a:cubicBezTo>
                    <a:pt x="12238" y="55131"/>
                    <a:pt x="18837" y="62610"/>
                    <a:pt x="32035" y="64370"/>
                  </a:cubicBezTo>
                  <a:lnTo>
                    <a:pt x="32035" y="19557"/>
                  </a:lnTo>
                  <a:cubicBezTo>
                    <a:pt x="25715" y="20476"/>
                    <a:pt x="20836" y="22795"/>
                    <a:pt x="17397" y="26516"/>
                  </a:cubicBezTo>
                  <a:cubicBezTo>
                    <a:pt x="13958" y="30236"/>
                    <a:pt x="12238" y="35375"/>
                    <a:pt x="12238" y="41933"/>
                  </a:cubicBezTo>
                  <a:moveTo>
                    <a:pt x="42353" y="64490"/>
                  </a:moveTo>
                  <a:cubicBezTo>
                    <a:pt x="55872" y="62530"/>
                    <a:pt x="62631" y="55051"/>
                    <a:pt x="62631" y="42053"/>
                  </a:cubicBezTo>
                  <a:cubicBezTo>
                    <a:pt x="62631" y="37813"/>
                    <a:pt x="61990" y="34194"/>
                    <a:pt x="60711" y="31195"/>
                  </a:cubicBezTo>
                  <a:cubicBezTo>
                    <a:pt x="59471" y="28196"/>
                    <a:pt x="57672" y="25916"/>
                    <a:pt x="55312" y="24356"/>
                  </a:cubicBezTo>
                  <a:cubicBezTo>
                    <a:pt x="52993" y="22797"/>
                    <a:pt x="50872" y="21697"/>
                    <a:pt x="48952" y="21056"/>
                  </a:cubicBezTo>
                  <a:cubicBezTo>
                    <a:pt x="47033" y="20376"/>
                    <a:pt x="44834" y="19837"/>
                    <a:pt x="42353" y="19436"/>
                  </a:cubicBezTo>
                  <a:lnTo>
                    <a:pt x="42353" y="64490"/>
                  </a:ln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3" name="Freeform 112">
              <a:extLst>
                <a:ext uri="{FF2B5EF4-FFF2-40B4-BE49-F238E27FC236}">
                  <a16:creationId xmlns:a16="http://schemas.microsoft.com/office/drawing/2014/main" id="{095F64C1-CA5A-D3BF-95D2-4D285AF45760}"/>
                </a:ext>
              </a:extLst>
            </p:cNvPr>
            <p:cNvSpPr/>
            <p:nvPr/>
          </p:nvSpPr>
          <p:spPr>
            <a:xfrm>
              <a:off x="2998929" y="2299062"/>
              <a:ext cx="54246" cy="233886"/>
            </a:xfrm>
            <a:custGeom>
              <a:avLst/>
              <a:gdLst>
                <a:gd name="connsiteX0" fmla="*/ 0 w 54246"/>
                <a:gd name="connsiteY0" fmla="*/ 116942 h 233886"/>
                <a:gd name="connsiteX1" fmla="*/ 14731 w 54246"/>
                <a:gd name="connsiteY1" fmla="*/ 45566 h 233886"/>
                <a:gd name="connsiteX2" fmla="*/ 29807 w 54246"/>
                <a:gd name="connsiteY2" fmla="*/ 21013 h 233886"/>
                <a:gd name="connsiteX3" fmla="*/ 44424 w 54246"/>
                <a:gd name="connsiteY3" fmla="*/ 4910 h 233886"/>
                <a:gd name="connsiteX4" fmla="*/ 51848 w 54246"/>
                <a:gd name="connsiteY4" fmla="*/ 0 h 233886"/>
                <a:gd name="connsiteX5" fmla="*/ 54246 w 54246"/>
                <a:gd name="connsiteY5" fmla="*/ 2283 h 233886"/>
                <a:gd name="connsiteX6" fmla="*/ 51163 w 54246"/>
                <a:gd name="connsiteY6" fmla="*/ 6280 h 233886"/>
                <a:gd name="connsiteX7" fmla="*/ 13590 w 54246"/>
                <a:gd name="connsiteY7" fmla="*/ 116942 h 233886"/>
                <a:gd name="connsiteX8" fmla="*/ 50248 w 54246"/>
                <a:gd name="connsiteY8" fmla="*/ 226350 h 233886"/>
                <a:gd name="connsiteX9" fmla="*/ 54246 w 54246"/>
                <a:gd name="connsiteY9" fmla="*/ 231603 h 233886"/>
                <a:gd name="connsiteX10" fmla="*/ 51848 w 54246"/>
                <a:gd name="connsiteY10" fmla="*/ 233886 h 233886"/>
                <a:gd name="connsiteX11" fmla="*/ 44653 w 54246"/>
                <a:gd name="connsiteY11" fmla="*/ 229204 h 233886"/>
                <a:gd name="connsiteX12" fmla="*/ 30378 w 54246"/>
                <a:gd name="connsiteY12" fmla="*/ 213787 h 233886"/>
                <a:gd name="connsiteX13" fmla="*/ 15416 w 54246"/>
                <a:gd name="connsiteY13" fmla="*/ 189918 h 233886"/>
                <a:gd name="connsiteX14" fmla="*/ 0 w 54246"/>
                <a:gd name="connsiteY14" fmla="*/ 116942 h 23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4246" h="233886">
                  <a:moveTo>
                    <a:pt x="0" y="116942"/>
                  </a:moveTo>
                  <a:cubicBezTo>
                    <a:pt x="0" y="90600"/>
                    <a:pt x="4910" y="66808"/>
                    <a:pt x="14731" y="45566"/>
                  </a:cubicBezTo>
                  <a:cubicBezTo>
                    <a:pt x="18919" y="36658"/>
                    <a:pt x="23944" y="28474"/>
                    <a:pt x="29807" y="21013"/>
                  </a:cubicBezTo>
                  <a:cubicBezTo>
                    <a:pt x="35668" y="13552"/>
                    <a:pt x="40541" y="8185"/>
                    <a:pt x="44424" y="4910"/>
                  </a:cubicBezTo>
                  <a:cubicBezTo>
                    <a:pt x="48307" y="1637"/>
                    <a:pt x="50781" y="0"/>
                    <a:pt x="51848" y="0"/>
                  </a:cubicBezTo>
                  <a:cubicBezTo>
                    <a:pt x="53370" y="0"/>
                    <a:pt x="54170" y="761"/>
                    <a:pt x="54246" y="2283"/>
                  </a:cubicBezTo>
                  <a:cubicBezTo>
                    <a:pt x="54246" y="3045"/>
                    <a:pt x="53218" y="4377"/>
                    <a:pt x="51163" y="6280"/>
                  </a:cubicBezTo>
                  <a:cubicBezTo>
                    <a:pt x="26038" y="31862"/>
                    <a:pt x="13513" y="68750"/>
                    <a:pt x="13590" y="116942"/>
                  </a:cubicBezTo>
                  <a:cubicBezTo>
                    <a:pt x="13590" y="165289"/>
                    <a:pt x="25810" y="201758"/>
                    <a:pt x="50248" y="226350"/>
                  </a:cubicBezTo>
                  <a:cubicBezTo>
                    <a:pt x="52913" y="229015"/>
                    <a:pt x="54246" y="230765"/>
                    <a:pt x="54246" y="231603"/>
                  </a:cubicBezTo>
                  <a:cubicBezTo>
                    <a:pt x="54246" y="233126"/>
                    <a:pt x="53447" y="233886"/>
                    <a:pt x="51848" y="233886"/>
                  </a:cubicBezTo>
                  <a:cubicBezTo>
                    <a:pt x="50781" y="233886"/>
                    <a:pt x="48384" y="232325"/>
                    <a:pt x="44653" y="229204"/>
                  </a:cubicBezTo>
                  <a:cubicBezTo>
                    <a:pt x="40923" y="226083"/>
                    <a:pt x="36164" y="220944"/>
                    <a:pt x="30378" y="213787"/>
                  </a:cubicBezTo>
                  <a:cubicBezTo>
                    <a:pt x="24591" y="206630"/>
                    <a:pt x="19604" y="198674"/>
                    <a:pt x="15416" y="189918"/>
                  </a:cubicBezTo>
                  <a:cubicBezTo>
                    <a:pt x="5139" y="168676"/>
                    <a:pt x="0" y="144352"/>
                    <a:pt x="0" y="116942"/>
                  </a:cubicBez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4" name="Freeform 113">
              <a:extLst>
                <a:ext uri="{FF2B5EF4-FFF2-40B4-BE49-F238E27FC236}">
                  <a16:creationId xmlns:a16="http://schemas.microsoft.com/office/drawing/2014/main" id="{B6A05CFA-3BDC-0C30-AE4C-66D3FB09F35D}"/>
                </a:ext>
              </a:extLst>
            </p:cNvPr>
            <p:cNvSpPr/>
            <p:nvPr/>
          </p:nvSpPr>
          <p:spPr>
            <a:xfrm>
              <a:off x="3101854" y="2301074"/>
              <a:ext cx="138030" cy="231578"/>
            </a:xfrm>
            <a:custGeom>
              <a:avLst/>
              <a:gdLst>
                <a:gd name="connsiteX0" fmla="*/ 0 w 138030"/>
                <a:gd name="connsiteY0" fmla="*/ 164989 h 231578"/>
                <a:gd name="connsiteX1" fmla="*/ 31812 w 138030"/>
                <a:gd name="connsiteY1" fmla="*/ 115924 h 231578"/>
                <a:gd name="connsiteX2" fmla="*/ 44752 w 138030"/>
                <a:gd name="connsiteY2" fmla="*/ 181031 h 231578"/>
                <a:gd name="connsiteX3" fmla="*/ 47179 w 138030"/>
                <a:gd name="connsiteY3" fmla="*/ 192892 h 231578"/>
                <a:gd name="connsiteX4" fmla="*/ 49335 w 138030"/>
                <a:gd name="connsiteY4" fmla="*/ 184534 h 231578"/>
                <a:gd name="connsiteX5" fmla="*/ 51357 w 138030"/>
                <a:gd name="connsiteY5" fmla="*/ 177794 h 231578"/>
                <a:gd name="connsiteX6" fmla="*/ 94087 w 138030"/>
                <a:gd name="connsiteY6" fmla="*/ 13749 h 231578"/>
                <a:gd name="connsiteX7" fmla="*/ 94761 w 138030"/>
                <a:gd name="connsiteY7" fmla="*/ 10919 h 231578"/>
                <a:gd name="connsiteX8" fmla="*/ 95570 w 138030"/>
                <a:gd name="connsiteY8" fmla="*/ 8357 h 231578"/>
                <a:gd name="connsiteX9" fmla="*/ 96244 w 138030"/>
                <a:gd name="connsiteY9" fmla="*/ 6335 h 231578"/>
                <a:gd name="connsiteX10" fmla="*/ 96918 w 138030"/>
                <a:gd name="connsiteY10" fmla="*/ 4583 h 231578"/>
                <a:gd name="connsiteX11" fmla="*/ 97592 w 138030"/>
                <a:gd name="connsiteY11" fmla="*/ 3100 h 231578"/>
                <a:gd name="connsiteX12" fmla="*/ 98536 w 138030"/>
                <a:gd name="connsiteY12" fmla="*/ 1888 h 231578"/>
                <a:gd name="connsiteX13" fmla="*/ 99749 w 138030"/>
                <a:gd name="connsiteY13" fmla="*/ 1078 h 231578"/>
                <a:gd name="connsiteX14" fmla="*/ 101232 w 138030"/>
                <a:gd name="connsiteY14" fmla="*/ 405 h 231578"/>
                <a:gd name="connsiteX15" fmla="*/ 103118 w 138030"/>
                <a:gd name="connsiteY15" fmla="*/ 134 h 231578"/>
                <a:gd name="connsiteX16" fmla="*/ 105410 w 138030"/>
                <a:gd name="connsiteY16" fmla="*/ 0 h 231578"/>
                <a:gd name="connsiteX17" fmla="*/ 129539 w 138030"/>
                <a:gd name="connsiteY17" fmla="*/ 0 h 231578"/>
                <a:gd name="connsiteX18" fmla="*/ 138031 w 138030"/>
                <a:gd name="connsiteY18" fmla="*/ 5527 h 231578"/>
                <a:gd name="connsiteX19" fmla="*/ 129808 w 138030"/>
                <a:gd name="connsiteY19" fmla="*/ 11053 h 231578"/>
                <a:gd name="connsiteX20" fmla="*/ 106218 w 138030"/>
                <a:gd name="connsiteY20" fmla="*/ 11053 h 231578"/>
                <a:gd name="connsiteX21" fmla="*/ 50548 w 138030"/>
                <a:gd name="connsiteY21" fmla="*/ 223895 h 231578"/>
                <a:gd name="connsiteX22" fmla="*/ 49065 w 138030"/>
                <a:gd name="connsiteY22" fmla="*/ 228208 h 231578"/>
                <a:gd name="connsiteX23" fmla="*/ 46639 w 138030"/>
                <a:gd name="connsiteY23" fmla="*/ 230500 h 231578"/>
                <a:gd name="connsiteX24" fmla="*/ 41382 w 138030"/>
                <a:gd name="connsiteY24" fmla="*/ 231579 h 231578"/>
                <a:gd name="connsiteX25" fmla="*/ 38687 w 138030"/>
                <a:gd name="connsiteY25" fmla="*/ 231579 h 231578"/>
                <a:gd name="connsiteX26" fmla="*/ 21028 w 138030"/>
                <a:gd name="connsiteY26" fmla="*/ 143827 h 231578"/>
                <a:gd name="connsiteX27" fmla="*/ 4449 w 138030"/>
                <a:gd name="connsiteY27" fmla="*/ 169438 h 231578"/>
                <a:gd name="connsiteX28" fmla="*/ 0 w 138030"/>
                <a:gd name="connsiteY28" fmla="*/ 164989 h 231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38030" h="231578">
                  <a:moveTo>
                    <a:pt x="0" y="164989"/>
                  </a:moveTo>
                  <a:lnTo>
                    <a:pt x="31812" y="115924"/>
                  </a:lnTo>
                  <a:lnTo>
                    <a:pt x="44752" y="181031"/>
                  </a:lnTo>
                  <a:lnTo>
                    <a:pt x="47179" y="192892"/>
                  </a:lnTo>
                  <a:cubicBezTo>
                    <a:pt x="47538" y="190825"/>
                    <a:pt x="48257" y="188039"/>
                    <a:pt x="49335" y="184534"/>
                  </a:cubicBezTo>
                  <a:cubicBezTo>
                    <a:pt x="50503" y="180940"/>
                    <a:pt x="51177" y="178693"/>
                    <a:pt x="51357" y="177794"/>
                  </a:cubicBezTo>
                  <a:lnTo>
                    <a:pt x="94087" y="13749"/>
                  </a:lnTo>
                  <a:cubicBezTo>
                    <a:pt x="94268" y="13030"/>
                    <a:pt x="94492" y="12087"/>
                    <a:pt x="94761" y="10919"/>
                  </a:cubicBezTo>
                  <a:cubicBezTo>
                    <a:pt x="95120" y="9660"/>
                    <a:pt x="95389" y="8807"/>
                    <a:pt x="95570" y="8357"/>
                  </a:cubicBezTo>
                  <a:cubicBezTo>
                    <a:pt x="95749" y="7908"/>
                    <a:pt x="95973" y="7234"/>
                    <a:pt x="96244" y="6335"/>
                  </a:cubicBezTo>
                  <a:cubicBezTo>
                    <a:pt x="96514" y="5438"/>
                    <a:pt x="96738" y="4854"/>
                    <a:pt x="96918" y="4583"/>
                  </a:cubicBezTo>
                  <a:cubicBezTo>
                    <a:pt x="97098" y="4224"/>
                    <a:pt x="97322" y="3729"/>
                    <a:pt x="97592" y="3100"/>
                  </a:cubicBezTo>
                  <a:cubicBezTo>
                    <a:pt x="97862" y="2472"/>
                    <a:pt x="98176" y="2067"/>
                    <a:pt x="98536" y="1888"/>
                  </a:cubicBezTo>
                  <a:cubicBezTo>
                    <a:pt x="98896" y="1707"/>
                    <a:pt x="99299" y="1438"/>
                    <a:pt x="99749" y="1078"/>
                  </a:cubicBezTo>
                  <a:cubicBezTo>
                    <a:pt x="100198" y="718"/>
                    <a:pt x="100693" y="494"/>
                    <a:pt x="101232" y="405"/>
                  </a:cubicBezTo>
                  <a:cubicBezTo>
                    <a:pt x="101860" y="315"/>
                    <a:pt x="102489" y="225"/>
                    <a:pt x="103118" y="134"/>
                  </a:cubicBezTo>
                  <a:cubicBezTo>
                    <a:pt x="103747" y="45"/>
                    <a:pt x="104511" y="0"/>
                    <a:pt x="105410" y="0"/>
                  </a:cubicBezTo>
                  <a:lnTo>
                    <a:pt x="129539" y="0"/>
                  </a:lnTo>
                  <a:cubicBezTo>
                    <a:pt x="135200" y="0"/>
                    <a:pt x="138031" y="1843"/>
                    <a:pt x="138031" y="5527"/>
                  </a:cubicBezTo>
                  <a:cubicBezTo>
                    <a:pt x="138031" y="9212"/>
                    <a:pt x="135290" y="11053"/>
                    <a:pt x="129808" y="11053"/>
                  </a:cubicBezTo>
                  <a:lnTo>
                    <a:pt x="106218" y="11053"/>
                  </a:lnTo>
                  <a:lnTo>
                    <a:pt x="50548" y="223895"/>
                  </a:lnTo>
                  <a:cubicBezTo>
                    <a:pt x="50009" y="225962"/>
                    <a:pt x="49514" y="227400"/>
                    <a:pt x="49065" y="228208"/>
                  </a:cubicBezTo>
                  <a:cubicBezTo>
                    <a:pt x="48705" y="229017"/>
                    <a:pt x="47897" y="229782"/>
                    <a:pt x="46639" y="230500"/>
                  </a:cubicBezTo>
                  <a:cubicBezTo>
                    <a:pt x="45381" y="231219"/>
                    <a:pt x="43629" y="231579"/>
                    <a:pt x="41382" y="231579"/>
                  </a:cubicBezTo>
                  <a:lnTo>
                    <a:pt x="38687" y="231579"/>
                  </a:lnTo>
                  <a:lnTo>
                    <a:pt x="21028" y="143827"/>
                  </a:lnTo>
                  <a:lnTo>
                    <a:pt x="4449" y="169438"/>
                  </a:lnTo>
                  <a:lnTo>
                    <a:pt x="0" y="164989"/>
                  </a:ln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5" name="Freeform 114">
              <a:extLst>
                <a:ext uri="{FF2B5EF4-FFF2-40B4-BE49-F238E27FC236}">
                  <a16:creationId xmlns:a16="http://schemas.microsoft.com/office/drawing/2014/main" id="{372A4EB8-8F47-05FC-62AB-B42A99A8AE9A}"/>
                </a:ext>
              </a:extLst>
            </p:cNvPr>
            <p:cNvSpPr/>
            <p:nvPr/>
          </p:nvSpPr>
          <p:spPr>
            <a:xfrm>
              <a:off x="3230828" y="2300747"/>
              <a:ext cx="144395" cy="11468"/>
            </a:xfrm>
            <a:custGeom>
              <a:avLst/>
              <a:gdLst>
                <a:gd name="connsiteX0" fmla="*/ 0 w 144395"/>
                <a:gd name="connsiteY0" fmla="*/ 11468 h 11468"/>
                <a:gd name="connsiteX1" fmla="*/ 144395 w 144395"/>
                <a:gd name="connsiteY1" fmla="*/ 11468 h 11468"/>
                <a:gd name="connsiteX2" fmla="*/ 144395 w 144395"/>
                <a:gd name="connsiteY2" fmla="*/ 0 h 11468"/>
                <a:gd name="connsiteX3" fmla="*/ 0 w 144395"/>
                <a:gd name="connsiteY3" fmla="*/ 0 h 1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4395" h="11468">
                  <a:moveTo>
                    <a:pt x="0" y="11468"/>
                  </a:moveTo>
                  <a:lnTo>
                    <a:pt x="144395" y="11468"/>
                  </a:lnTo>
                  <a:lnTo>
                    <a:pt x="14439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6" name="Freeform 115">
              <a:extLst>
                <a:ext uri="{FF2B5EF4-FFF2-40B4-BE49-F238E27FC236}">
                  <a16:creationId xmlns:a16="http://schemas.microsoft.com/office/drawing/2014/main" id="{588BC271-D02F-5590-0D99-195E5F2966ED}"/>
                </a:ext>
              </a:extLst>
            </p:cNvPr>
            <p:cNvSpPr/>
            <p:nvPr/>
          </p:nvSpPr>
          <p:spPr>
            <a:xfrm>
              <a:off x="3270169" y="2334760"/>
              <a:ext cx="66350" cy="54352"/>
            </a:xfrm>
            <a:custGeom>
              <a:avLst/>
              <a:gdLst>
                <a:gd name="connsiteX0" fmla="*/ 66351 w 66350"/>
                <a:gd name="connsiteY0" fmla="*/ 2940 h 54352"/>
                <a:gd name="connsiteX1" fmla="*/ 60351 w 66350"/>
                <a:gd name="connsiteY1" fmla="*/ 7140 h 54352"/>
                <a:gd name="connsiteX2" fmla="*/ 46313 w 66350"/>
                <a:gd name="connsiteY2" fmla="*/ 7140 h 54352"/>
                <a:gd name="connsiteX3" fmla="*/ 44154 w 66350"/>
                <a:gd name="connsiteY3" fmla="*/ 26696 h 54352"/>
                <a:gd name="connsiteX4" fmla="*/ 47693 w 66350"/>
                <a:gd name="connsiteY4" fmla="*/ 46974 h 54352"/>
                <a:gd name="connsiteX5" fmla="*/ 48413 w 66350"/>
                <a:gd name="connsiteY5" fmla="*/ 49673 h 54352"/>
                <a:gd name="connsiteX6" fmla="*/ 46793 w 66350"/>
                <a:gd name="connsiteY6" fmla="*/ 52913 h 54352"/>
                <a:gd name="connsiteX7" fmla="*/ 43374 w 66350"/>
                <a:gd name="connsiteY7" fmla="*/ 54353 h 54352"/>
                <a:gd name="connsiteX8" fmla="*/ 40795 w 66350"/>
                <a:gd name="connsiteY8" fmla="*/ 53153 h 54352"/>
                <a:gd name="connsiteX9" fmla="*/ 38994 w 66350"/>
                <a:gd name="connsiteY9" fmla="*/ 48174 h 54352"/>
                <a:gd name="connsiteX10" fmla="*/ 37975 w 66350"/>
                <a:gd name="connsiteY10" fmla="*/ 38815 h 54352"/>
                <a:gd name="connsiteX11" fmla="*/ 38934 w 66350"/>
                <a:gd name="connsiteY11" fmla="*/ 27297 h 54352"/>
                <a:gd name="connsiteX12" fmla="*/ 43134 w 66350"/>
                <a:gd name="connsiteY12" fmla="*/ 7140 h 54352"/>
                <a:gd name="connsiteX13" fmla="*/ 29275 w 66350"/>
                <a:gd name="connsiteY13" fmla="*/ 7140 h 54352"/>
                <a:gd name="connsiteX14" fmla="*/ 22376 w 66350"/>
                <a:gd name="connsiteY14" fmla="*/ 34316 h 54352"/>
                <a:gd name="connsiteX15" fmla="*/ 19078 w 66350"/>
                <a:gd name="connsiteY15" fmla="*/ 46314 h 54352"/>
                <a:gd name="connsiteX16" fmla="*/ 18358 w 66350"/>
                <a:gd name="connsiteY16" fmla="*/ 48534 h 54352"/>
                <a:gd name="connsiteX17" fmla="*/ 17637 w 66350"/>
                <a:gd name="connsiteY17" fmla="*/ 50393 h 54352"/>
                <a:gd name="connsiteX18" fmla="*/ 16798 w 66350"/>
                <a:gd name="connsiteY18" fmla="*/ 52133 h 54352"/>
                <a:gd name="connsiteX19" fmla="*/ 15838 w 66350"/>
                <a:gd name="connsiteY19" fmla="*/ 53213 h 54352"/>
                <a:gd name="connsiteX20" fmla="*/ 14519 w 66350"/>
                <a:gd name="connsiteY20" fmla="*/ 54113 h 54352"/>
                <a:gd name="connsiteX21" fmla="*/ 12899 w 66350"/>
                <a:gd name="connsiteY21" fmla="*/ 54353 h 54352"/>
                <a:gd name="connsiteX22" fmla="*/ 10438 w 66350"/>
                <a:gd name="connsiteY22" fmla="*/ 53452 h 54352"/>
                <a:gd name="connsiteX23" fmla="*/ 9359 w 66350"/>
                <a:gd name="connsiteY23" fmla="*/ 50994 h 54352"/>
                <a:gd name="connsiteX24" fmla="*/ 10318 w 66350"/>
                <a:gd name="connsiteY24" fmla="*/ 48053 h 54352"/>
                <a:gd name="connsiteX25" fmla="*/ 26037 w 66350"/>
                <a:gd name="connsiteY25" fmla="*/ 7140 h 54352"/>
                <a:gd name="connsiteX26" fmla="*/ 19078 w 66350"/>
                <a:gd name="connsiteY26" fmla="*/ 7140 h 54352"/>
                <a:gd name="connsiteX27" fmla="*/ 3479 w 66350"/>
                <a:gd name="connsiteY27" fmla="*/ 16619 h 54352"/>
                <a:gd name="connsiteX28" fmla="*/ 1980 w 66350"/>
                <a:gd name="connsiteY28" fmla="*/ 17998 h 54352"/>
                <a:gd name="connsiteX29" fmla="*/ 1500 w 66350"/>
                <a:gd name="connsiteY29" fmla="*/ 18058 h 54352"/>
                <a:gd name="connsiteX30" fmla="*/ 420 w 66350"/>
                <a:gd name="connsiteY30" fmla="*/ 17759 h 54352"/>
                <a:gd name="connsiteX31" fmla="*/ 60 w 66350"/>
                <a:gd name="connsiteY31" fmla="*/ 17158 h 54352"/>
                <a:gd name="connsiteX32" fmla="*/ 0 w 66350"/>
                <a:gd name="connsiteY32" fmla="*/ 16858 h 54352"/>
                <a:gd name="connsiteX33" fmla="*/ 900 w 66350"/>
                <a:gd name="connsiteY33" fmla="*/ 14878 h 54352"/>
                <a:gd name="connsiteX34" fmla="*/ 3660 w 66350"/>
                <a:gd name="connsiteY34" fmla="*/ 10619 h 54352"/>
                <a:gd name="connsiteX35" fmla="*/ 7499 w 66350"/>
                <a:gd name="connsiteY35" fmla="*/ 5819 h 54352"/>
                <a:gd name="connsiteX36" fmla="*/ 11279 w 66350"/>
                <a:gd name="connsiteY36" fmla="*/ 2520 h 54352"/>
                <a:gd name="connsiteX37" fmla="*/ 14998 w 66350"/>
                <a:gd name="connsiteY37" fmla="*/ 721 h 54352"/>
                <a:gd name="connsiteX38" fmla="*/ 17817 w 66350"/>
                <a:gd name="connsiteY38" fmla="*/ 120 h 54352"/>
                <a:gd name="connsiteX39" fmla="*/ 20278 w 66350"/>
                <a:gd name="connsiteY39" fmla="*/ 0 h 54352"/>
                <a:gd name="connsiteX40" fmla="*/ 61431 w 66350"/>
                <a:gd name="connsiteY40" fmla="*/ 0 h 54352"/>
                <a:gd name="connsiteX41" fmla="*/ 63831 w 66350"/>
                <a:gd name="connsiteY41" fmla="*/ 120 h 54352"/>
                <a:gd name="connsiteX42" fmla="*/ 65511 w 66350"/>
                <a:gd name="connsiteY42" fmla="*/ 900 h 54352"/>
                <a:gd name="connsiteX43" fmla="*/ 66351 w 66350"/>
                <a:gd name="connsiteY43" fmla="*/ 2940 h 5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66350" h="54352">
                  <a:moveTo>
                    <a:pt x="66351" y="2940"/>
                  </a:moveTo>
                  <a:cubicBezTo>
                    <a:pt x="66351" y="5740"/>
                    <a:pt x="64351" y="7140"/>
                    <a:pt x="60351" y="7140"/>
                  </a:cubicBezTo>
                  <a:lnTo>
                    <a:pt x="46313" y="7140"/>
                  </a:lnTo>
                  <a:cubicBezTo>
                    <a:pt x="44873" y="13778"/>
                    <a:pt x="44154" y="20297"/>
                    <a:pt x="44154" y="26696"/>
                  </a:cubicBezTo>
                  <a:cubicBezTo>
                    <a:pt x="44154" y="34335"/>
                    <a:pt x="45333" y="41094"/>
                    <a:pt x="47693" y="46974"/>
                  </a:cubicBezTo>
                  <a:cubicBezTo>
                    <a:pt x="48174" y="48134"/>
                    <a:pt x="48413" y="49034"/>
                    <a:pt x="48413" y="49673"/>
                  </a:cubicBezTo>
                  <a:cubicBezTo>
                    <a:pt x="48413" y="50873"/>
                    <a:pt x="47873" y="51953"/>
                    <a:pt x="46793" y="52913"/>
                  </a:cubicBezTo>
                  <a:cubicBezTo>
                    <a:pt x="45753" y="53872"/>
                    <a:pt x="44613" y="54353"/>
                    <a:pt x="43374" y="54353"/>
                  </a:cubicBezTo>
                  <a:cubicBezTo>
                    <a:pt x="42334" y="54353"/>
                    <a:pt x="41475" y="53953"/>
                    <a:pt x="40795" y="53153"/>
                  </a:cubicBezTo>
                  <a:cubicBezTo>
                    <a:pt x="40154" y="52352"/>
                    <a:pt x="39554" y="50693"/>
                    <a:pt x="38994" y="48174"/>
                  </a:cubicBezTo>
                  <a:cubicBezTo>
                    <a:pt x="38314" y="45214"/>
                    <a:pt x="37975" y="42094"/>
                    <a:pt x="37975" y="38815"/>
                  </a:cubicBezTo>
                  <a:cubicBezTo>
                    <a:pt x="37975" y="34895"/>
                    <a:pt x="38295" y="31055"/>
                    <a:pt x="38934" y="27297"/>
                  </a:cubicBezTo>
                  <a:cubicBezTo>
                    <a:pt x="39574" y="23497"/>
                    <a:pt x="40974" y="16779"/>
                    <a:pt x="43134" y="7140"/>
                  </a:cubicBezTo>
                  <a:lnTo>
                    <a:pt x="29275" y="7140"/>
                  </a:lnTo>
                  <a:lnTo>
                    <a:pt x="22376" y="34316"/>
                  </a:lnTo>
                  <a:cubicBezTo>
                    <a:pt x="20737" y="40435"/>
                    <a:pt x="19637" y="44434"/>
                    <a:pt x="19078" y="46314"/>
                  </a:cubicBezTo>
                  <a:cubicBezTo>
                    <a:pt x="18718" y="47433"/>
                    <a:pt x="18477" y="48174"/>
                    <a:pt x="18358" y="48534"/>
                  </a:cubicBezTo>
                  <a:cubicBezTo>
                    <a:pt x="18237" y="48893"/>
                    <a:pt x="17997" y="49513"/>
                    <a:pt x="17637" y="50393"/>
                  </a:cubicBezTo>
                  <a:cubicBezTo>
                    <a:pt x="17318" y="51233"/>
                    <a:pt x="17038" y="51813"/>
                    <a:pt x="16798" y="52133"/>
                  </a:cubicBezTo>
                  <a:cubicBezTo>
                    <a:pt x="16559" y="52414"/>
                    <a:pt x="16238" y="52774"/>
                    <a:pt x="15838" y="53213"/>
                  </a:cubicBezTo>
                  <a:cubicBezTo>
                    <a:pt x="15438" y="53693"/>
                    <a:pt x="14999" y="53993"/>
                    <a:pt x="14519" y="54113"/>
                  </a:cubicBezTo>
                  <a:cubicBezTo>
                    <a:pt x="14038" y="54273"/>
                    <a:pt x="13498" y="54353"/>
                    <a:pt x="12899" y="54353"/>
                  </a:cubicBezTo>
                  <a:cubicBezTo>
                    <a:pt x="11978" y="54353"/>
                    <a:pt x="11158" y="54053"/>
                    <a:pt x="10438" y="53452"/>
                  </a:cubicBezTo>
                  <a:cubicBezTo>
                    <a:pt x="9719" y="52893"/>
                    <a:pt x="9359" y="52073"/>
                    <a:pt x="9359" y="50994"/>
                  </a:cubicBezTo>
                  <a:cubicBezTo>
                    <a:pt x="9359" y="50273"/>
                    <a:pt x="9679" y="49293"/>
                    <a:pt x="10318" y="48053"/>
                  </a:cubicBezTo>
                  <a:cubicBezTo>
                    <a:pt x="17917" y="31656"/>
                    <a:pt x="23156" y="18019"/>
                    <a:pt x="26037" y="7140"/>
                  </a:cubicBezTo>
                  <a:lnTo>
                    <a:pt x="19078" y="7140"/>
                  </a:lnTo>
                  <a:cubicBezTo>
                    <a:pt x="12678" y="7140"/>
                    <a:pt x="7479" y="10299"/>
                    <a:pt x="3479" y="16619"/>
                  </a:cubicBezTo>
                  <a:cubicBezTo>
                    <a:pt x="2840" y="17458"/>
                    <a:pt x="2340" y="17917"/>
                    <a:pt x="1980" y="17998"/>
                  </a:cubicBezTo>
                  <a:cubicBezTo>
                    <a:pt x="1820" y="18038"/>
                    <a:pt x="1660" y="18058"/>
                    <a:pt x="1500" y="18058"/>
                  </a:cubicBezTo>
                  <a:cubicBezTo>
                    <a:pt x="1060" y="18058"/>
                    <a:pt x="701" y="17958"/>
                    <a:pt x="420" y="17759"/>
                  </a:cubicBezTo>
                  <a:cubicBezTo>
                    <a:pt x="181" y="17557"/>
                    <a:pt x="60" y="17358"/>
                    <a:pt x="60" y="17158"/>
                  </a:cubicBezTo>
                  <a:lnTo>
                    <a:pt x="0" y="16858"/>
                  </a:lnTo>
                  <a:cubicBezTo>
                    <a:pt x="0" y="16619"/>
                    <a:pt x="300" y="15958"/>
                    <a:pt x="900" y="14878"/>
                  </a:cubicBezTo>
                  <a:cubicBezTo>
                    <a:pt x="1539" y="13758"/>
                    <a:pt x="2460" y="12339"/>
                    <a:pt x="3660" y="10619"/>
                  </a:cubicBezTo>
                  <a:cubicBezTo>
                    <a:pt x="4900" y="8899"/>
                    <a:pt x="6179" y="7300"/>
                    <a:pt x="7499" y="5819"/>
                  </a:cubicBezTo>
                  <a:cubicBezTo>
                    <a:pt x="8779" y="4460"/>
                    <a:pt x="10039" y="3360"/>
                    <a:pt x="11279" y="2520"/>
                  </a:cubicBezTo>
                  <a:cubicBezTo>
                    <a:pt x="12558" y="1640"/>
                    <a:pt x="13798" y="1040"/>
                    <a:pt x="14998" y="721"/>
                  </a:cubicBezTo>
                  <a:cubicBezTo>
                    <a:pt x="16197" y="401"/>
                    <a:pt x="17137" y="201"/>
                    <a:pt x="17817" y="120"/>
                  </a:cubicBezTo>
                  <a:cubicBezTo>
                    <a:pt x="18497" y="40"/>
                    <a:pt x="19317" y="0"/>
                    <a:pt x="20278" y="0"/>
                  </a:cubicBezTo>
                  <a:lnTo>
                    <a:pt x="61431" y="0"/>
                  </a:lnTo>
                  <a:cubicBezTo>
                    <a:pt x="62471" y="0"/>
                    <a:pt x="63271" y="40"/>
                    <a:pt x="63831" y="120"/>
                  </a:cubicBezTo>
                  <a:cubicBezTo>
                    <a:pt x="64390" y="160"/>
                    <a:pt x="64951" y="420"/>
                    <a:pt x="65511" y="900"/>
                  </a:cubicBezTo>
                  <a:cubicBezTo>
                    <a:pt x="66070" y="1340"/>
                    <a:pt x="66351" y="2020"/>
                    <a:pt x="66351" y="2940"/>
                  </a:cubicBez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7" name="Freeform 116">
              <a:extLst>
                <a:ext uri="{FF2B5EF4-FFF2-40B4-BE49-F238E27FC236}">
                  <a16:creationId xmlns:a16="http://schemas.microsoft.com/office/drawing/2014/main" id="{3297786A-6841-E88F-4128-52572A88976F}"/>
                </a:ext>
              </a:extLst>
            </p:cNvPr>
            <p:cNvSpPr/>
            <p:nvPr/>
          </p:nvSpPr>
          <p:spPr>
            <a:xfrm>
              <a:off x="3270169" y="2415321"/>
              <a:ext cx="78826" cy="6556"/>
            </a:xfrm>
            <a:custGeom>
              <a:avLst/>
              <a:gdLst>
                <a:gd name="connsiteX0" fmla="*/ 0 w 78826"/>
                <a:gd name="connsiteY0" fmla="*/ 6557 h 6556"/>
                <a:gd name="connsiteX1" fmla="*/ 78827 w 78826"/>
                <a:gd name="connsiteY1" fmla="*/ 6557 h 6556"/>
                <a:gd name="connsiteX2" fmla="*/ 78827 w 78826"/>
                <a:gd name="connsiteY2" fmla="*/ 0 h 6556"/>
                <a:gd name="connsiteX3" fmla="*/ 0 w 78826"/>
                <a:gd name="connsiteY3" fmla="*/ 0 h 6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826" h="6556">
                  <a:moveTo>
                    <a:pt x="0" y="6557"/>
                  </a:moveTo>
                  <a:lnTo>
                    <a:pt x="78827" y="6557"/>
                  </a:lnTo>
                  <a:lnTo>
                    <a:pt x="7882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8" name="Freeform 117">
              <a:extLst>
                <a:ext uri="{FF2B5EF4-FFF2-40B4-BE49-F238E27FC236}">
                  <a16:creationId xmlns:a16="http://schemas.microsoft.com/office/drawing/2014/main" id="{2A81DFAF-417E-7C4F-8279-F8EAAC268CC7}"/>
                </a:ext>
              </a:extLst>
            </p:cNvPr>
            <p:cNvSpPr/>
            <p:nvPr/>
          </p:nvSpPr>
          <p:spPr>
            <a:xfrm>
              <a:off x="3277853" y="2447317"/>
              <a:ext cx="50992" cy="84527"/>
            </a:xfrm>
            <a:custGeom>
              <a:avLst/>
              <a:gdLst>
                <a:gd name="connsiteX0" fmla="*/ 0 w 50992"/>
                <a:gd name="connsiteY0" fmla="*/ 63290 h 84527"/>
                <a:gd name="connsiteX1" fmla="*/ 17697 w 50992"/>
                <a:gd name="connsiteY1" fmla="*/ 40674 h 84527"/>
                <a:gd name="connsiteX2" fmla="*/ 8699 w 50992"/>
                <a:gd name="connsiteY2" fmla="*/ 34015 h 84527"/>
                <a:gd name="connsiteX3" fmla="*/ 3300 w 50992"/>
                <a:gd name="connsiteY3" fmla="*/ 20517 h 84527"/>
                <a:gd name="connsiteX4" fmla="*/ 9779 w 50992"/>
                <a:gd name="connsiteY4" fmla="*/ 5999 h 84527"/>
                <a:gd name="connsiteX5" fmla="*/ 25556 w 50992"/>
                <a:gd name="connsiteY5" fmla="*/ 0 h 84527"/>
                <a:gd name="connsiteX6" fmla="*/ 41034 w 50992"/>
                <a:gd name="connsiteY6" fmla="*/ 5099 h 84527"/>
                <a:gd name="connsiteX7" fmla="*/ 47693 w 50992"/>
                <a:gd name="connsiteY7" fmla="*/ 18298 h 84527"/>
                <a:gd name="connsiteX8" fmla="*/ 32815 w 50992"/>
                <a:gd name="connsiteY8" fmla="*/ 37374 h 84527"/>
                <a:gd name="connsiteX9" fmla="*/ 44994 w 50992"/>
                <a:gd name="connsiteY9" fmla="*/ 46073 h 84527"/>
                <a:gd name="connsiteX10" fmla="*/ 50992 w 50992"/>
                <a:gd name="connsiteY10" fmla="*/ 61191 h 84527"/>
                <a:gd name="connsiteX11" fmla="*/ 43434 w 50992"/>
                <a:gd name="connsiteY11" fmla="*/ 77809 h 84527"/>
                <a:gd name="connsiteX12" fmla="*/ 25436 w 50992"/>
                <a:gd name="connsiteY12" fmla="*/ 84527 h 84527"/>
                <a:gd name="connsiteX13" fmla="*/ 7618 w 50992"/>
                <a:gd name="connsiteY13" fmla="*/ 78589 h 84527"/>
                <a:gd name="connsiteX14" fmla="*/ 0 w 50992"/>
                <a:gd name="connsiteY14" fmla="*/ 63290 h 84527"/>
                <a:gd name="connsiteX15" fmla="*/ 6119 w 50992"/>
                <a:gd name="connsiteY15" fmla="*/ 63290 h 84527"/>
                <a:gd name="connsiteX16" fmla="*/ 11819 w 50992"/>
                <a:gd name="connsiteY16" fmla="*/ 76008 h 84527"/>
                <a:gd name="connsiteX17" fmla="*/ 25556 w 50992"/>
                <a:gd name="connsiteY17" fmla="*/ 81108 h 84527"/>
                <a:gd name="connsiteX18" fmla="*/ 39054 w 50992"/>
                <a:gd name="connsiteY18" fmla="*/ 76669 h 84527"/>
                <a:gd name="connsiteX19" fmla="*/ 44873 w 50992"/>
                <a:gd name="connsiteY19" fmla="*/ 65630 h 84527"/>
                <a:gd name="connsiteX20" fmla="*/ 43973 w 50992"/>
                <a:gd name="connsiteY20" fmla="*/ 60831 h 84527"/>
                <a:gd name="connsiteX21" fmla="*/ 41394 w 50992"/>
                <a:gd name="connsiteY21" fmla="*/ 56872 h 84527"/>
                <a:gd name="connsiteX22" fmla="*/ 38634 w 50992"/>
                <a:gd name="connsiteY22" fmla="*/ 54291 h 84527"/>
                <a:gd name="connsiteX23" fmla="*/ 35635 w 50992"/>
                <a:gd name="connsiteY23" fmla="*/ 52072 h 84527"/>
                <a:gd name="connsiteX24" fmla="*/ 20517 w 50992"/>
                <a:gd name="connsiteY24" fmla="*/ 42534 h 84527"/>
                <a:gd name="connsiteX25" fmla="*/ 6119 w 50992"/>
                <a:gd name="connsiteY25" fmla="*/ 63290 h 84527"/>
                <a:gd name="connsiteX26" fmla="*/ 8699 w 50992"/>
                <a:gd name="connsiteY26" fmla="*/ 15717 h 84527"/>
                <a:gd name="connsiteX27" fmla="*/ 14878 w 50992"/>
                <a:gd name="connsiteY27" fmla="*/ 25675 h 84527"/>
                <a:gd name="connsiteX28" fmla="*/ 30115 w 50992"/>
                <a:gd name="connsiteY28" fmla="*/ 35515 h 84527"/>
                <a:gd name="connsiteX29" fmla="*/ 42294 w 50992"/>
                <a:gd name="connsiteY29" fmla="*/ 18298 h 84527"/>
                <a:gd name="connsiteX30" fmla="*/ 37315 w 50992"/>
                <a:gd name="connsiteY30" fmla="*/ 7439 h 84527"/>
                <a:gd name="connsiteX31" fmla="*/ 25436 w 50992"/>
                <a:gd name="connsiteY31" fmla="*/ 3059 h 84527"/>
                <a:gd name="connsiteX32" fmla="*/ 13678 w 50992"/>
                <a:gd name="connsiteY32" fmla="*/ 6659 h 84527"/>
                <a:gd name="connsiteX33" fmla="*/ 8699 w 50992"/>
                <a:gd name="connsiteY33" fmla="*/ 15717 h 84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50992" h="84527">
                  <a:moveTo>
                    <a:pt x="0" y="63290"/>
                  </a:moveTo>
                  <a:cubicBezTo>
                    <a:pt x="0" y="54132"/>
                    <a:pt x="5899" y="46593"/>
                    <a:pt x="17697" y="40674"/>
                  </a:cubicBezTo>
                  <a:cubicBezTo>
                    <a:pt x="12618" y="37234"/>
                    <a:pt x="9619" y="35015"/>
                    <a:pt x="8699" y="34015"/>
                  </a:cubicBezTo>
                  <a:cubicBezTo>
                    <a:pt x="5099" y="30016"/>
                    <a:pt x="3300" y="25515"/>
                    <a:pt x="3300" y="20517"/>
                  </a:cubicBezTo>
                  <a:cubicBezTo>
                    <a:pt x="3300" y="14798"/>
                    <a:pt x="5459" y="9958"/>
                    <a:pt x="9779" y="5999"/>
                  </a:cubicBezTo>
                  <a:cubicBezTo>
                    <a:pt x="14138" y="1999"/>
                    <a:pt x="19398" y="0"/>
                    <a:pt x="25556" y="0"/>
                  </a:cubicBezTo>
                  <a:cubicBezTo>
                    <a:pt x="31436" y="0"/>
                    <a:pt x="36594" y="1699"/>
                    <a:pt x="41034" y="5099"/>
                  </a:cubicBezTo>
                  <a:cubicBezTo>
                    <a:pt x="45474" y="8498"/>
                    <a:pt x="47693" y="12897"/>
                    <a:pt x="47693" y="18298"/>
                  </a:cubicBezTo>
                  <a:cubicBezTo>
                    <a:pt x="47693" y="25896"/>
                    <a:pt x="42734" y="32255"/>
                    <a:pt x="32815" y="37374"/>
                  </a:cubicBezTo>
                  <a:cubicBezTo>
                    <a:pt x="39374" y="41453"/>
                    <a:pt x="43434" y="44354"/>
                    <a:pt x="44994" y="46073"/>
                  </a:cubicBezTo>
                  <a:cubicBezTo>
                    <a:pt x="48993" y="50512"/>
                    <a:pt x="50992" y="55551"/>
                    <a:pt x="50992" y="61191"/>
                  </a:cubicBezTo>
                  <a:cubicBezTo>
                    <a:pt x="50992" y="67749"/>
                    <a:pt x="48473" y="73289"/>
                    <a:pt x="43434" y="77809"/>
                  </a:cubicBezTo>
                  <a:cubicBezTo>
                    <a:pt x="38395" y="82287"/>
                    <a:pt x="32395" y="84527"/>
                    <a:pt x="25436" y="84527"/>
                  </a:cubicBezTo>
                  <a:cubicBezTo>
                    <a:pt x="18637" y="84527"/>
                    <a:pt x="12699" y="82547"/>
                    <a:pt x="7618" y="78589"/>
                  </a:cubicBezTo>
                  <a:cubicBezTo>
                    <a:pt x="2539" y="74629"/>
                    <a:pt x="0" y="69530"/>
                    <a:pt x="0" y="63290"/>
                  </a:cubicBezTo>
                  <a:moveTo>
                    <a:pt x="6119" y="63290"/>
                  </a:moveTo>
                  <a:cubicBezTo>
                    <a:pt x="6119" y="68369"/>
                    <a:pt x="8019" y="72608"/>
                    <a:pt x="11819" y="76008"/>
                  </a:cubicBezTo>
                  <a:cubicBezTo>
                    <a:pt x="15658" y="79408"/>
                    <a:pt x="20238" y="81108"/>
                    <a:pt x="25556" y="81108"/>
                  </a:cubicBezTo>
                  <a:cubicBezTo>
                    <a:pt x="30716" y="81108"/>
                    <a:pt x="35215" y="79629"/>
                    <a:pt x="39054" y="76669"/>
                  </a:cubicBezTo>
                  <a:cubicBezTo>
                    <a:pt x="42933" y="73710"/>
                    <a:pt x="44873" y="70029"/>
                    <a:pt x="44873" y="65630"/>
                  </a:cubicBezTo>
                  <a:cubicBezTo>
                    <a:pt x="44873" y="63910"/>
                    <a:pt x="44574" y="62311"/>
                    <a:pt x="43973" y="60831"/>
                  </a:cubicBezTo>
                  <a:cubicBezTo>
                    <a:pt x="43413" y="59351"/>
                    <a:pt x="42554" y="58031"/>
                    <a:pt x="41394" y="56872"/>
                  </a:cubicBezTo>
                  <a:cubicBezTo>
                    <a:pt x="40273" y="55672"/>
                    <a:pt x="39354" y="54811"/>
                    <a:pt x="38634" y="54291"/>
                  </a:cubicBezTo>
                  <a:cubicBezTo>
                    <a:pt x="37954" y="53732"/>
                    <a:pt x="36955" y="52993"/>
                    <a:pt x="35635" y="52072"/>
                  </a:cubicBezTo>
                  <a:lnTo>
                    <a:pt x="20517" y="42534"/>
                  </a:lnTo>
                  <a:cubicBezTo>
                    <a:pt x="10919" y="47852"/>
                    <a:pt x="6119" y="54771"/>
                    <a:pt x="6119" y="63290"/>
                  </a:cubicBezTo>
                  <a:moveTo>
                    <a:pt x="8699" y="15717"/>
                  </a:moveTo>
                  <a:cubicBezTo>
                    <a:pt x="8699" y="19637"/>
                    <a:pt x="10759" y="22957"/>
                    <a:pt x="14878" y="25675"/>
                  </a:cubicBezTo>
                  <a:lnTo>
                    <a:pt x="30115" y="35515"/>
                  </a:lnTo>
                  <a:cubicBezTo>
                    <a:pt x="38235" y="30754"/>
                    <a:pt x="42294" y="25016"/>
                    <a:pt x="42294" y="18298"/>
                  </a:cubicBezTo>
                  <a:cubicBezTo>
                    <a:pt x="42294" y="13937"/>
                    <a:pt x="40635" y="10318"/>
                    <a:pt x="37315" y="7439"/>
                  </a:cubicBezTo>
                  <a:cubicBezTo>
                    <a:pt x="33994" y="4519"/>
                    <a:pt x="30035" y="3059"/>
                    <a:pt x="25436" y="3059"/>
                  </a:cubicBezTo>
                  <a:cubicBezTo>
                    <a:pt x="20917" y="3059"/>
                    <a:pt x="16998" y="4259"/>
                    <a:pt x="13678" y="6659"/>
                  </a:cubicBezTo>
                  <a:cubicBezTo>
                    <a:pt x="10359" y="9018"/>
                    <a:pt x="8699" y="12038"/>
                    <a:pt x="8699" y="15717"/>
                  </a:cubicBez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9" name="Freeform 118">
              <a:extLst>
                <a:ext uri="{FF2B5EF4-FFF2-40B4-BE49-F238E27FC236}">
                  <a16:creationId xmlns:a16="http://schemas.microsoft.com/office/drawing/2014/main" id="{5B14F2D5-AF48-9ED7-4752-6BC24E8D1566}"/>
                </a:ext>
              </a:extLst>
            </p:cNvPr>
            <p:cNvSpPr/>
            <p:nvPr/>
          </p:nvSpPr>
          <p:spPr>
            <a:xfrm>
              <a:off x="3375223" y="2395281"/>
              <a:ext cx="61190" cy="55671"/>
            </a:xfrm>
            <a:custGeom>
              <a:avLst/>
              <a:gdLst>
                <a:gd name="connsiteX0" fmla="*/ 61190 w 61190"/>
                <a:gd name="connsiteY0" fmla="*/ 8099 h 55671"/>
                <a:gd name="connsiteX1" fmla="*/ 59091 w 61190"/>
                <a:gd name="connsiteY1" fmla="*/ 13378 h 55671"/>
                <a:gd name="connsiteX2" fmla="*/ 54591 w 61190"/>
                <a:gd name="connsiteY2" fmla="*/ 15238 h 55671"/>
                <a:gd name="connsiteX3" fmla="*/ 51111 w 61190"/>
                <a:gd name="connsiteY3" fmla="*/ 13918 h 55671"/>
                <a:gd name="connsiteX4" fmla="*/ 49913 w 61190"/>
                <a:gd name="connsiteY4" fmla="*/ 10919 h 55671"/>
                <a:gd name="connsiteX5" fmla="*/ 51592 w 61190"/>
                <a:gd name="connsiteY5" fmla="*/ 6659 h 55671"/>
                <a:gd name="connsiteX6" fmla="*/ 55791 w 61190"/>
                <a:gd name="connsiteY6" fmla="*/ 4259 h 55671"/>
                <a:gd name="connsiteX7" fmla="*/ 49672 w 61190"/>
                <a:gd name="connsiteY7" fmla="*/ 2700 h 55671"/>
                <a:gd name="connsiteX8" fmla="*/ 45173 w 61190"/>
                <a:gd name="connsiteY8" fmla="*/ 3960 h 55671"/>
                <a:gd name="connsiteX9" fmla="*/ 41873 w 61190"/>
                <a:gd name="connsiteY9" fmla="*/ 6839 h 55671"/>
                <a:gd name="connsiteX10" fmla="*/ 39593 w 61190"/>
                <a:gd name="connsiteY10" fmla="*/ 10798 h 55671"/>
                <a:gd name="connsiteX11" fmla="*/ 38154 w 61190"/>
                <a:gd name="connsiteY11" fmla="*/ 14458 h 55671"/>
                <a:gd name="connsiteX12" fmla="*/ 37494 w 61190"/>
                <a:gd name="connsiteY12" fmla="*/ 17217 h 55671"/>
                <a:gd name="connsiteX13" fmla="*/ 33294 w 61190"/>
                <a:gd name="connsiteY13" fmla="*/ 34015 h 55671"/>
                <a:gd name="connsiteX14" fmla="*/ 31255 w 61190"/>
                <a:gd name="connsiteY14" fmla="*/ 44813 h 55671"/>
                <a:gd name="connsiteX15" fmla="*/ 32934 w 61190"/>
                <a:gd name="connsiteY15" fmla="*/ 50632 h 55671"/>
                <a:gd name="connsiteX16" fmla="*/ 37973 w 61190"/>
                <a:gd name="connsiteY16" fmla="*/ 52912 h 55671"/>
                <a:gd name="connsiteX17" fmla="*/ 40793 w 61190"/>
                <a:gd name="connsiteY17" fmla="*/ 52552 h 55671"/>
                <a:gd name="connsiteX18" fmla="*/ 44213 w 61190"/>
                <a:gd name="connsiteY18" fmla="*/ 51053 h 55671"/>
                <a:gd name="connsiteX19" fmla="*/ 47933 w 61190"/>
                <a:gd name="connsiteY19" fmla="*/ 48233 h 55671"/>
                <a:gd name="connsiteX20" fmla="*/ 51471 w 61190"/>
                <a:gd name="connsiteY20" fmla="*/ 43553 h 55671"/>
                <a:gd name="connsiteX21" fmla="*/ 54351 w 61190"/>
                <a:gd name="connsiteY21" fmla="*/ 36835 h 55671"/>
                <a:gd name="connsiteX22" fmla="*/ 55911 w 61190"/>
                <a:gd name="connsiteY22" fmla="*/ 35515 h 55671"/>
                <a:gd name="connsiteX23" fmla="*/ 57411 w 61190"/>
                <a:gd name="connsiteY23" fmla="*/ 36715 h 55671"/>
                <a:gd name="connsiteX24" fmla="*/ 56571 w 61190"/>
                <a:gd name="connsiteY24" fmla="*/ 39894 h 55671"/>
                <a:gd name="connsiteX25" fmla="*/ 54052 w 61190"/>
                <a:gd name="connsiteY25" fmla="*/ 44753 h 55671"/>
                <a:gd name="connsiteX26" fmla="*/ 50152 w 61190"/>
                <a:gd name="connsiteY26" fmla="*/ 49913 h 55671"/>
                <a:gd name="connsiteX27" fmla="*/ 44633 w 61190"/>
                <a:gd name="connsiteY27" fmla="*/ 53992 h 55671"/>
                <a:gd name="connsiteX28" fmla="*/ 37734 w 61190"/>
                <a:gd name="connsiteY28" fmla="*/ 55672 h 55671"/>
                <a:gd name="connsiteX29" fmla="*/ 29155 w 61190"/>
                <a:gd name="connsiteY29" fmla="*/ 52912 h 55671"/>
                <a:gd name="connsiteX30" fmla="*/ 24475 w 61190"/>
                <a:gd name="connsiteY30" fmla="*/ 46313 h 55671"/>
                <a:gd name="connsiteX31" fmla="*/ 23756 w 61190"/>
                <a:gd name="connsiteY31" fmla="*/ 47573 h 55671"/>
                <a:gd name="connsiteX32" fmla="*/ 22076 w 61190"/>
                <a:gd name="connsiteY32" fmla="*/ 49913 h 55671"/>
                <a:gd name="connsiteX33" fmla="*/ 19496 w 61190"/>
                <a:gd name="connsiteY33" fmla="*/ 52673 h 55671"/>
                <a:gd name="connsiteX34" fmla="*/ 15957 w 61190"/>
                <a:gd name="connsiteY34" fmla="*/ 54711 h 55671"/>
                <a:gd name="connsiteX35" fmla="*/ 11578 w 61190"/>
                <a:gd name="connsiteY35" fmla="*/ 55672 h 55671"/>
                <a:gd name="connsiteX36" fmla="*/ 6119 w 61190"/>
                <a:gd name="connsiteY36" fmla="*/ 54832 h 55671"/>
                <a:gd name="connsiteX37" fmla="*/ 1799 w 61190"/>
                <a:gd name="connsiteY37" fmla="*/ 52072 h 55671"/>
                <a:gd name="connsiteX38" fmla="*/ 0 w 61190"/>
                <a:gd name="connsiteY38" fmla="*/ 47513 h 55671"/>
                <a:gd name="connsiteX39" fmla="*/ 1979 w 61190"/>
                <a:gd name="connsiteY39" fmla="*/ 42534 h 55671"/>
                <a:gd name="connsiteX40" fmla="*/ 6778 w 61190"/>
                <a:gd name="connsiteY40" fmla="*/ 40433 h 55671"/>
                <a:gd name="connsiteX41" fmla="*/ 9898 w 61190"/>
                <a:gd name="connsiteY41" fmla="*/ 41454 h 55671"/>
                <a:gd name="connsiteX42" fmla="*/ 11337 w 61190"/>
                <a:gd name="connsiteY42" fmla="*/ 44693 h 55671"/>
                <a:gd name="connsiteX43" fmla="*/ 9659 w 61190"/>
                <a:gd name="connsiteY43" fmla="*/ 49012 h 55671"/>
                <a:gd name="connsiteX44" fmla="*/ 5578 w 61190"/>
                <a:gd name="connsiteY44" fmla="*/ 51352 h 55671"/>
                <a:gd name="connsiteX45" fmla="*/ 11697 w 61190"/>
                <a:gd name="connsiteY45" fmla="*/ 52912 h 55671"/>
                <a:gd name="connsiteX46" fmla="*/ 18777 w 61190"/>
                <a:gd name="connsiteY46" fmla="*/ 49433 h 55671"/>
                <a:gd name="connsiteX47" fmla="*/ 23396 w 61190"/>
                <a:gd name="connsiteY47" fmla="*/ 40134 h 55671"/>
                <a:gd name="connsiteX48" fmla="*/ 28556 w 61190"/>
                <a:gd name="connsiteY48" fmla="*/ 19916 h 55671"/>
                <a:gd name="connsiteX49" fmla="*/ 29995 w 61190"/>
                <a:gd name="connsiteY49" fmla="*/ 10919 h 55671"/>
                <a:gd name="connsiteX50" fmla="*/ 29336 w 61190"/>
                <a:gd name="connsiteY50" fmla="*/ 6659 h 55671"/>
                <a:gd name="connsiteX51" fmla="*/ 27535 w 61190"/>
                <a:gd name="connsiteY51" fmla="*/ 4139 h 55671"/>
                <a:gd name="connsiteX52" fmla="*/ 25436 w 61190"/>
                <a:gd name="connsiteY52" fmla="*/ 2999 h 55671"/>
                <a:gd name="connsiteX53" fmla="*/ 23396 w 61190"/>
                <a:gd name="connsiteY53" fmla="*/ 2700 h 55671"/>
                <a:gd name="connsiteX54" fmla="*/ 19557 w 61190"/>
                <a:gd name="connsiteY54" fmla="*/ 3419 h 55671"/>
                <a:gd name="connsiteX55" fmla="*/ 15177 w 61190"/>
                <a:gd name="connsiteY55" fmla="*/ 5819 h 55671"/>
                <a:gd name="connsiteX56" fmla="*/ 10618 w 61190"/>
                <a:gd name="connsiteY56" fmla="*/ 10798 h 55671"/>
                <a:gd name="connsiteX57" fmla="*/ 6899 w 61190"/>
                <a:gd name="connsiteY57" fmla="*/ 18777 h 55671"/>
                <a:gd name="connsiteX58" fmla="*/ 5279 w 61190"/>
                <a:gd name="connsiteY58" fmla="*/ 20157 h 55671"/>
                <a:gd name="connsiteX59" fmla="*/ 3839 w 61190"/>
                <a:gd name="connsiteY59" fmla="*/ 18897 h 55671"/>
                <a:gd name="connsiteX60" fmla="*/ 4619 w 61190"/>
                <a:gd name="connsiteY60" fmla="*/ 15777 h 55671"/>
                <a:gd name="connsiteX61" fmla="*/ 7138 w 61190"/>
                <a:gd name="connsiteY61" fmla="*/ 10919 h 55671"/>
                <a:gd name="connsiteX62" fmla="*/ 11098 w 61190"/>
                <a:gd name="connsiteY62" fmla="*/ 5819 h 55671"/>
                <a:gd name="connsiteX63" fmla="*/ 16676 w 61190"/>
                <a:gd name="connsiteY63" fmla="*/ 1680 h 55671"/>
                <a:gd name="connsiteX64" fmla="*/ 23635 w 61190"/>
                <a:gd name="connsiteY64" fmla="*/ 0 h 55671"/>
                <a:gd name="connsiteX65" fmla="*/ 26815 w 61190"/>
                <a:gd name="connsiteY65" fmla="*/ 360 h 55671"/>
                <a:gd name="connsiteX66" fmla="*/ 30355 w 61190"/>
                <a:gd name="connsiteY66" fmla="*/ 1560 h 55671"/>
                <a:gd name="connsiteX67" fmla="*/ 34074 w 61190"/>
                <a:gd name="connsiteY67" fmla="*/ 4439 h 55671"/>
                <a:gd name="connsiteX68" fmla="*/ 36894 w 61190"/>
                <a:gd name="connsiteY68" fmla="*/ 9299 h 55671"/>
                <a:gd name="connsiteX69" fmla="*/ 38574 w 61190"/>
                <a:gd name="connsiteY69" fmla="*/ 6599 h 55671"/>
                <a:gd name="connsiteX70" fmla="*/ 41153 w 61190"/>
                <a:gd name="connsiteY70" fmla="*/ 3659 h 55671"/>
                <a:gd name="connsiteX71" fmla="*/ 44993 w 61190"/>
                <a:gd name="connsiteY71" fmla="*/ 1019 h 55671"/>
                <a:gd name="connsiteX72" fmla="*/ 49792 w 61190"/>
                <a:gd name="connsiteY72" fmla="*/ 0 h 55671"/>
                <a:gd name="connsiteX73" fmla="*/ 54651 w 61190"/>
                <a:gd name="connsiteY73" fmla="*/ 660 h 55671"/>
                <a:gd name="connsiteX74" fmla="*/ 59091 w 61190"/>
                <a:gd name="connsiteY74" fmla="*/ 3240 h 55671"/>
                <a:gd name="connsiteX75" fmla="*/ 61190 w 61190"/>
                <a:gd name="connsiteY75" fmla="*/ 8099 h 55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61190" h="55671">
                  <a:moveTo>
                    <a:pt x="61190" y="8099"/>
                  </a:moveTo>
                  <a:cubicBezTo>
                    <a:pt x="61190" y="10339"/>
                    <a:pt x="60491" y="12098"/>
                    <a:pt x="59091" y="13378"/>
                  </a:cubicBezTo>
                  <a:cubicBezTo>
                    <a:pt x="57691" y="14618"/>
                    <a:pt x="56190" y="15238"/>
                    <a:pt x="54591" y="15238"/>
                  </a:cubicBezTo>
                  <a:cubicBezTo>
                    <a:pt x="53071" y="15238"/>
                    <a:pt x="51912" y="14798"/>
                    <a:pt x="51111" y="13918"/>
                  </a:cubicBezTo>
                  <a:cubicBezTo>
                    <a:pt x="50312" y="13038"/>
                    <a:pt x="49913" y="12038"/>
                    <a:pt x="49913" y="10919"/>
                  </a:cubicBezTo>
                  <a:cubicBezTo>
                    <a:pt x="49913" y="9399"/>
                    <a:pt x="50472" y="7980"/>
                    <a:pt x="51592" y="6659"/>
                  </a:cubicBezTo>
                  <a:cubicBezTo>
                    <a:pt x="52712" y="5339"/>
                    <a:pt x="54112" y="4540"/>
                    <a:pt x="55791" y="4259"/>
                  </a:cubicBezTo>
                  <a:cubicBezTo>
                    <a:pt x="54152" y="3220"/>
                    <a:pt x="52112" y="2700"/>
                    <a:pt x="49672" y="2700"/>
                  </a:cubicBezTo>
                  <a:cubicBezTo>
                    <a:pt x="48073" y="2700"/>
                    <a:pt x="46573" y="3120"/>
                    <a:pt x="45173" y="3960"/>
                  </a:cubicBezTo>
                  <a:cubicBezTo>
                    <a:pt x="43813" y="4799"/>
                    <a:pt x="42713" y="5759"/>
                    <a:pt x="41873" y="6839"/>
                  </a:cubicBezTo>
                  <a:cubicBezTo>
                    <a:pt x="41073" y="7918"/>
                    <a:pt x="40313" y="9239"/>
                    <a:pt x="39593" y="10798"/>
                  </a:cubicBezTo>
                  <a:cubicBezTo>
                    <a:pt x="38913" y="12318"/>
                    <a:pt x="38434" y="13538"/>
                    <a:pt x="38154" y="14458"/>
                  </a:cubicBezTo>
                  <a:cubicBezTo>
                    <a:pt x="37915" y="15338"/>
                    <a:pt x="37694" y="16258"/>
                    <a:pt x="37494" y="17217"/>
                  </a:cubicBezTo>
                  <a:lnTo>
                    <a:pt x="33294" y="34015"/>
                  </a:lnTo>
                  <a:cubicBezTo>
                    <a:pt x="31935" y="39333"/>
                    <a:pt x="31255" y="42933"/>
                    <a:pt x="31255" y="44813"/>
                  </a:cubicBezTo>
                  <a:cubicBezTo>
                    <a:pt x="31255" y="47133"/>
                    <a:pt x="31815" y="49073"/>
                    <a:pt x="32934" y="50632"/>
                  </a:cubicBezTo>
                  <a:cubicBezTo>
                    <a:pt x="34055" y="52153"/>
                    <a:pt x="35734" y="52912"/>
                    <a:pt x="37973" y="52912"/>
                  </a:cubicBezTo>
                  <a:cubicBezTo>
                    <a:pt x="38853" y="52912"/>
                    <a:pt x="39793" y="52792"/>
                    <a:pt x="40793" y="52552"/>
                  </a:cubicBezTo>
                  <a:cubicBezTo>
                    <a:pt x="41794" y="52272"/>
                    <a:pt x="42933" y="51772"/>
                    <a:pt x="44213" y="51053"/>
                  </a:cubicBezTo>
                  <a:cubicBezTo>
                    <a:pt x="45533" y="50293"/>
                    <a:pt x="46773" y="49353"/>
                    <a:pt x="47933" y="48233"/>
                  </a:cubicBezTo>
                  <a:cubicBezTo>
                    <a:pt x="49133" y="47074"/>
                    <a:pt x="50312" y="45514"/>
                    <a:pt x="51471" y="43553"/>
                  </a:cubicBezTo>
                  <a:cubicBezTo>
                    <a:pt x="52632" y="41594"/>
                    <a:pt x="53592" y="39354"/>
                    <a:pt x="54351" y="36835"/>
                  </a:cubicBezTo>
                  <a:cubicBezTo>
                    <a:pt x="54591" y="35955"/>
                    <a:pt x="55111" y="35515"/>
                    <a:pt x="55911" y="35515"/>
                  </a:cubicBezTo>
                  <a:cubicBezTo>
                    <a:pt x="56911" y="35515"/>
                    <a:pt x="57411" y="35914"/>
                    <a:pt x="57411" y="36715"/>
                  </a:cubicBezTo>
                  <a:cubicBezTo>
                    <a:pt x="57411" y="37395"/>
                    <a:pt x="57130" y="38454"/>
                    <a:pt x="56571" y="39894"/>
                  </a:cubicBezTo>
                  <a:cubicBezTo>
                    <a:pt x="56051" y="41294"/>
                    <a:pt x="55211" y="42913"/>
                    <a:pt x="54052" y="44753"/>
                  </a:cubicBezTo>
                  <a:cubicBezTo>
                    <a:pt x="52931" y="46552"/>
                    <a:pt x="51631" y="48272"/>
                    <a:pt x="50152" y="49913"/>
                  </a:cubicBezTo>
                  <a:cubicBezTo>
                    <a:pt x="48673" y="51512"/>
                    <a:pt x="46833" y="52872"/>
                    <a:pt x="44633" y="53992"/>
                  </a:cubicBezTo>
                  <a:cubicBezTo>
                    <a:pt x="42434" y="55112"/>
                    <a:pt x="40134" y="55672"/>
                    <a:pt x="37734" y="55672"/>
                  </a:cubicBezTo>
                  <a:cubicBezTo>
                    <a:pt x="34294" y="55672"/>
                    <a:pt x="31434" y="54752"/>
                    <a:pt x="29155" y="52912"/>
                  </a:cubicBezTo>
                  <a:cubicBezTo>
                    <a:pt x="26875" y="51072"/>
                    <a:pt x="25316" y="48873"/>
                    <a:pt x="24475" y="46313"/>
                  </a:cubicBezTo>
                  <a:cubicBezTo>
                    <a:pt x="24276" y="46673"/>
                    <a:pt x="24036" y="47093"/>
                    <a:pt x="23756" y="47573"/>
                  </a:cubicBezTo>
                  <a:cubicBezTo>
                    <a:pt x="23475" y="48053"/>
                    <a:pt x="22916" y="48833"/>
                    <a:pt x="22076" y="49913"/>
                  </a:cubicBezTo>
                  <a:cubicBezTo>
                    <a:pt x="21276" y="50953"/>
                    <a:pt x="20417" y="51872"/>
                    <a:pt x="19496" y="52673"/>
                  </a:cubicBezTo>
                  <a:cubicBezTo>
                    <a:pt x="18577" y="53432"/>
                    <a:pt x="17397" y="54112"/>
                    <a:pt x="15957" y="54711"/>
                  </a:cubicBezTo>
                  <a:cubicBezTo>
                    <a:pt x="14557" y="55352"/>
                    <a:pt x="13098" y="55672"/>
                    <a:pt x="11578" y="55672"/>
                  </a:cubicBezTo>
                  <a:cubicBezTo>
                    <a:pt x="9659" y="55672"/>
                    <a:pt x="7839" y="55391"/>
                    <a:pt x="6119" y="54832"/>
                  </a:cubicBezTo>
                  <a:cubicBezTo>
                    <a:pt x="4439" y="54272"/>
                    <a:pt x="2999" y="53351"/>
                    <a:pt x="1799" y="52072"/>
                  </a:cubicBezTo>
                  <a:cubicBezTo>
                    <a:pt x="599" y="50793"/>
                    <a:pt x="0" y="49272"/>
                    <a:pt x="0" y="47513"/>
                  </a:cubicBezTo>
                  <a:cubicBezTo>
                    <a:pt x="0" y="45553"/>
                    <a:pt x="660" y="43894"/>
                    <a:pt x="1979" y="42534"/>
                  </a:cubicBezTo>
                  <a:cubicBezTo>
                    <a:pt x="3339" y="41134"/>
                    <a:pt x="4938" y="40433"/>
                    <a:pt x="6778" y="40433"/>
                  </a:cubicBezTo>
                  <a:cubicBezTo>
                    <a:pt x="7939" y="40433"/>
                    <a:pt x="8979" y="40774"/>
                    <a:pt x="9898" y="41454"/>
                  </a:cubicBezTo>
                  <a:cubicBezTo>
                    <a:pt x="10857" y="42134"/>
                    <a:pt x="11337" y="43214"/>
                    <a:pt x="11337" y="44693"/>
                  </a:cubicBezTo>
                  <a:cubicBezTo>
                    <a:pt x="11337" y="46333"/>
                    <a:pt x="10778" y="47773"/>
                    <a:pt x="9659" y="49012"/>
                  </a:cubicBezTo>
                  <a:cubicBezTo>
                    <a:pt x="8538" y="50252"/>
                    <a:pt x="7178" y="51032"/>
                    <a:pt x="5578" y="51352"/>
                  </a:cubicBezTo>
                  <a:cubicBezTo>
                    <a:pt x="7219" y="52392"/>
                    <a:pt x="9258" y="52912"/>
                    <a:pt x="11697" y="52912"/>
                  </a:cubicBezTo>
                  <a:cubicBezTo>
                    <a:pt x="14337" y="52912"/>
                    <a:pt x="16697" y="51752"/>
                    <a:pt x="18777" y="49433"/>
                  </a:cubicBezTo>
                  <a:cubicBezTo>
                    <a:pt x="20856" y="47113"/>
                    <a:pt x="22396" y="44013"/>
                    <a:pt x="23396" y="40134"/>
                  </a:cubicBezTo>
                  <a:cubicBezTo>
                    <a:pt x="25875" y="30815"/>
                    <a:pt x="27595" y="24076"/>
                    <a:pt x="28556" y="19916"/>
                  </a:cubicBezTo>
                  <a:cubicBezTo>
                    <a:pt x="29515" y="15717"/>
                    <a:pt x="29995" y="12718"/>
                    <a:pt x="29995" y="10919"/>
                  </a:cubicBezTo>
                  <a:cubicBezTo>
                    <a:pt x="29995" y="9239"/>
                    <a:pt x="29775" y="7818"/>
                    <a:pt x="29336" y="6659"/>
                  </a:cubicBezTo>
                  <a:cubicBezTo>
                    <a:pt x="28895" y="5499"/>
                    <a:pt x="28294" y="4659"/>
                    <a:pt x="27535" y="4139"/>
                  </a:cubicBezTo>
                  <a:cubicBezTo>
                    <a:pt x="26815" y="3579"/>
                    <a:pt x="26116" y="3199"/>
                    <a:pt x="25436" y="2999"/>
                  </a:cubicBezTo>
                  <a:cubicBezTo>
                    <a:pt x="24796" y="2799"/>
                    <a:pt x="24116" y="2700"/>
                    <a:pt x="23396" y="2700"/>
                  </a:cubicBezTo>
                  <a:cubicBezTo>
                    <a:pt x="22196" y="2700"/>
                    <a:pt x="20917" y="2939"/>
                    <a:pt x="19557" y="3419"/>
                  </a:cubicBezTo>
                  <a:cubicBezTo>
                    <a:pt x="18236" y="3900"/>
                    <a:pt x="16776" y="4699"/>
                    <a:pt x="15177" y="5819"/>
                  </a:cubicBezTo>
                  <a:cubicBezTo>
                    <a:pt x="13617" y="6899"/>
                    <a:pt x="12097" y="8559"/>
                    <a:pt x="10618" y="10798"/>
                  </a:cubicBezTo>
                  <a:cubicBezTo>
                    <a:pt x="9139" y="13038"/>
                    <a:pt x="7899" y="15697"/>
                    <a:pt x="6899" y="18777"/>
                  </a:cubicBezTo>
                  <a:cubicBezTo>
                    <a:pt x="6699" y="19697"/>
                    <a:pt x="6159" y="20157"/>
                    <a:pt x="5279" y="20157"/>
                  </a:cubicBezTo>
                  <a:cubicBezTo>
                    <a:pt x="4320" y="20118"/>
                    <a:pt x="3839" y="19697"/>
                    <a:pt x="3839" y="18897"/>
                  </a:cubicBezTo>
                  <a:cubicBezTo>
                    <a:pt x="3839" y="18217"/>
                    <a:pt x="4099" y="17177"/>
                    <a:pt x="4619" y="15777"/>
                  </a:cubicBezTo>
                  <a:cubicBezTo>
                    <a:pt x="5179" y="14338"/>
                    <a:pt x="6018" y="12718"/>
                    <a:pt x="7138" y="10919"/>
                  </a:cubicBezTo>
                  <a:cubicBezTo>
                    <a:pt x="8299" y="9119"/>
                    <a:pt x="9619" y="7419"/>
                    <a:pt x="11098" y="5819"/>
                  </a:cubicBezTo>
                  <a:cubicBezTo>
                    <a:pt x="12618" y="4179"/>
                    <a:pt x="14478" y="2799"/>
                    <a:pt x="16676" y="1680"/>
                  </a:cubicBezTo>
                  <a:cubicBezTo>
                    <a:pt x="18916" y="560"/>
                    <a:pt x="21237" y="0"/>
                    <a:pt x="23635" y="0"/>
                  </a:cubicBezTo>
                  <a:cubicBezTo>
                    <a:pt x="24715" y="0"/>
                    <a:pt x="25775" y="120"/>
                    <a:pt x="26815" y="360"/>
                  </a:cubicBezTo>
                  <a:cubicBezTo>
                    <a:pt x="27895" y="560"/>
                    <a:pt x="29076" y="959"/>
                    <a:pt x="30355" y="1560"/>
                  </a:cubicBezTo>
                  <a:cubicBezTo>
                    <a:pt x="31675" y="2160"/>
                    <a:pt x="32915" y="3120"/>
                    <a:pt x="34074" y="4439"/>
                  </a:cubicBezTo>
                  <a:cubicBezTo>
                    <a:pt x="35234" y="5759"/>
                    <a:pt x="36174" y="7379"/>
                    <a:pt x="36894" y="9299"/>
                  </a:cubicBezTo>
                  <a:cubicBezTo>
                    <a:pt x="37374" y="8378"/>
                    <a:pt x="37934" y="7479"/>
                    <a:pt x="38574" y="6599"/>
                  </a:cubicBezTo>
                  <a:cubicBezTo>
                    <a:pt x="39254" y="5719"/>
                    <a:pt x="40113" y="4738"/>
                    <a:pt x="41153" y="3659"/>
                  </a:cubicBezTo>
                  <a:cubicBezTo>
                    <a:pt x="42233" y="2540"/>
                    <a:pt x="43513" y="1660"/>
                    <a:pt x="44993" y="1019"/>
                  </a:cubicBezTo>
                  <a:cubicBezTo>
                    <a:pt x="46513" y="339"/>
                    <a:pt x="48112" y="0"/>
                    <a:pt x="49792" y="0"/>
                  </a:cubicBezTo>
                  <a:cubicBezTo>
                    <a:pt x="51432" y="0"/>
                    <a:pt x="53052" y="220"/>
                    <a:pt x="54651" y="660"/>
                  </a:cubicBezTo>
                  <a:cubicBezTo>
                    <a:pt x="56251" y="1060"/>
                    <a:pt x="57731" y="1920"/>
                    <a:pt x="59091" y="3240"/>
                  </a:cubicBezTo>
                  <a:cubicBezTo>
                    <a:pt x="60491" y="4519"/>
                    <a:pt x="61190" y="6139"/>
                    <a:pt x="61190" y="8099"/>
                  </a:cubicBez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0" name="Freeform 119">
              <a:extLst>
                <a:ext uri="{FF2B5EF4-FFF2-40B4-BE49-F238E27FC236}">
                  <a16:creationId xmlns:a16="http://schemas.microsoft.com/office/drawing/2014/main" id="{9BBD6990-935B-B8D2-66E9-FF958C32767D}"/>
                </a:ext>
              </a:extLst>
            </p:cNvPr>
            <p:cNvSpPr/>
            <p:nvPr/>
          </p:nvSpPr>
          <p:spPr>
            <a:xfrm>
              <a:off x="3448927" y="2299062"/>
              <a:ext cx="54246" cy="233886"/>
            </a:xfrm>
            <a:custGeom>
              <a:avLst/>
              <a:gdLst>
                <a:gd name="connsiteX0" fmla="*/ 0 w 54246"/>
                <a:gd name="connsiteY0" fmla="*/ 231603 h 233886"/>
                <a:gd name="connsiteX1" fmla="*/ 2970 w 54246"/>
                <a:gd name="connsiteY1" fmla="*/ 227606 h 233886"/>
                <a:gd name="connsiteX2" fmla="*/ 40656 w 54246"/>
                <a:gd name="connsiteY2" fmla="*/ 116942 h 233886"/>
                <a:gd name="connsiteX3" fmla="*/ 4454 w 54246"/>
                <a:gd name="connsiteY3" fmla="*/ 7766 h 233886"/>
                <a:gd name="connsiteX4" fmla="*/ 0 w 54246"/>
                <a:gd name="connsiteY4" fmla="*/ 2283 h 233886"/>
                <a:gd name="connsiteX5" fmla="*/ 2285 w 54246"/>
                <a:gd name="connsiteY5" fmla="*/ 0 h 233886"/>
                <a:gd name="connsiteX6" fmla="*/ 9479 w 54246"/>
                <a:gd name="connsiteY6" fmla="*/ 4682 h 233886"/>
                <a:gd name="connsiteX7" fmla="*/ 23755 w 54246"/>
                <a:gd name="connsiteY7" fmla="*/ 20100 h 233886"/>
                <a:gd name="connsiteX8" fmla="*/ 38829 w 54246"/>
                <a:gd name="connsiteY8" fmla="*/ 43968 h 233886"/>
                <a:gd name="connsiteX9" fmla="*/ 54246 w 54246"/>
                <a:gd name="connsiteY9" fmla="*/ 116942 h 233886"/>
                <a:gd name="connsiteX10" fmla="*/ 39514 w 54246"/>
                <a:gd name="connsiteY10" fmla="*/ 188320 h 233886"/>
                <a:gd name="connsiteX11" fmla="*/ 24440 w 54246"/>
                <a:gd name="connsiteY11" fmla="*/ 212874 h 233886"/>
                <a:gd name="connsiteX12" fmla="*/ 9821 w 54246"/>
                <a:gd name="connsiteY12" fmla="*/ 228976 h 233886"/>
                <a:gd name="connsiteX13" fmla="*/ 2285 w 54246"/>
                <a:gd name="connsiteY13" fmla="*/ 233886 h 233886"/>
                <a:gd name="connsiteX14" fmla="*/ 0 w 54246"/>
                <a:gd name="connsiteY14" fmla="*/ 231603 h 23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4246" h="233886">
                  <a:moveTo>
                    <a:pt x="0" y="231603"/>
                  </a:moveTo>
                  <a:cubicBezTo>
                    <a:pt x="0" y="230841"/>
                    <a:pt x="990" y="229509"/>
                    <a:pt x="2970" y="227606"/>
                  </a:cubicBezTo>
                  <a:cubicBezTo>
                    <a:pt x="28095" y="202024"/>
                    <a:pt x="40656" y="165137"/>
                    <a:pt x="40656" y="116942"/>
                  </a:cubicBezTo>
                  <a:cubicBezTo>
                    <a:pt x="40656" y="68597"/>
                    <a:pt x="28589" y="32204"/>
                    <a:pt x="4454" y="7766"/>
                  </a:cubicBezTo>
                  <a:cubicBezTo>
                    <a:pt x="1484" y="4948"/>
                    <a:pt x="0" y="3121"/>
                    <a:pt x="0" y="2283"/>
                  </a:cubicBezTo>
                  <a:cubicBezTo>
                    <a:pt x="0" y="761"/>
                    <a:pt x="762" y="0"/>
                    <a:pt x="2285" y="0"/>
                  </a:cubicBezTo>
                  <a:cubicBezTo>
                    <a:pt x="3350" y="0"/>
                    <a:pt x="5749" y="1561"/>
                    <a:pt x="9479" y="4682"/>
                  </a:cubicBezTo>
                  <a:cubicBezTo>
                    <a:pt x="13287" y="7803"/>
                    <a:pt x="18044" y="12942"/>
                    <a:pt x="23755" y="20100"/>
                  </a:cubicBezTo>
                  <a:cubicBezTo>
                    <a:pt x="29540" y="27256"/>
                    <a:pt x="34566" y="35212"/>
                    <a:pt x="38829" y="43968"/>
                  </a:cubicBezTo>
                  <a:cubicBezTo>
                    <a:pt x="49107" y="65210"/>
                    <a:pt x="54246" y="89534"/>
                    <a:pt x="54246" y="116942"/>
                  </a:cubicBezTo>
                  <a:cubicBezTo>
                    <a:pt x="54246" y="143285"/>
                    <a:pt x="49335" y="167078"/>
                    <a:pt x="39514" y="188320"/>
                  </a:cubicBezTo>
                  <a:cubicBezTo>
                    <a:pt x="35326" y="197227"/>
                    <a:pt x="30301" y="205411"/>
                    <a:pt x="24440" y="212874"/>
                  </a:cubicBezTo>
                  <a:cubicBezTo>
                    <a:pt x="18577" y="220335"/>
                    <a:pt x="13704" y="225702"/>
                    <a:pt x="9821" y="228976"/>
                  </a:cubicBezTo>
                  <a:cubicBezTo>
                    <a:pt x="5938" y="232250"/>
                    <a:pt x="3426" y="233886"/>
                    <a:pt x="2285" y="233886"/>
                  </a:cubicBezTo>
                  <a:cubicBezTo>
                    <a:pt x="762" y="233886"/>
                    <a:pt x="0" y="233126"/>
                    <a:pt x="0" y="231603"/>
                  </a:cubicBez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59DB992D-FFB4-820C-CBAA-EF226ECEB6DA}"/>
              </a:ext>
            </a:extLst>
          </p:cNvPr>
          <p:cNvGrpSpPr/>
          <p:nvPr/>
        </p:nvGrpSpPr>
        <p:grpSpPr>
          <a:xfrm>
            <a:off x="6399836" y="2167831"/>
            <a:ext cx="589851" cy="122861"/>
            <a:chOff x="2702739" y="2586492"/>
            <a:chExt cx="589851" cy="122861"/>
          </a:xfrm>
        </p:grpSpPr>
        <p:sp>
          <p:nvSpPr>
            <p:cNvPr id="122" name="Freeform 121">
              <a:extLst>
                <a:ext uri="{FF2B5EF4-FFF2-40B4-BE49-F238E27FC236}">
                  <a16:creationId xmlns:a16="http://schemas.microsoft.com/office/drawing/2014/main" id="{E0701048-27CB-04D3-3811-28FB61201567}"/>
                </a:ext>
              </a:extLst>
            </p:cNvPr>
            <p:cNvSpPr/>
            <p:nvPr/>
          </p:nvSpPr>
          <p:spPr>
            <a:xfrm>
              <a:off x="2702739" y="2648213"/>
              <a:ext cx="178607" cy="1280"/>
            </a:xfrm>
            <a:custGeom>
              <a:avLst/>
              <a:gdLst>
                <a:gd name="connsiteX0" fmla="*/ 0 w 178607"/>
                <a:gd name="connsiteY0" fmla="*/ 0 h 1280"/>
                <a:gd name="connsiteX1" fmla="*/ 178608 w 178607"/>
                <a:gd name="connsiteY1" fmla="*/ 0 h 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8607" h="1280">
                  <a:moveTo>
                    <a:pt x="0" y="0"/>
                  </a:moveTo>
                  <a:lnTo>
                    <a:pt x="178608" y="0"/>
                  </a:lnTo>
                </a:path>
              </a:pathLst>
            </a:custGeom>
            <a:noFill/>
            <a:ln w="30671" cap="rnd">
              <a:solidFill>
                <a:srgbClr val="FF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3" name="Freeform 122">
              <a:extLst>
                <a:ext uri="{FF2B5EF4-FFF2-40B4-BE49-F238E27FC236}">
                  <a16:creationId xmlns:a16="http://schemas.microsoft.com/office/drawing/2014/main" id="{2A68A266-0F0A-1DD9-B1B3-01CCAA175B39}"/>
                </a:ext>
              </a:extLst>
            </p:cNvPr>
            <p:cNvSpPr/>
            <p:nvPr/>
          </p:nvSpPr>
          <p:spPr>
            <a:xfrm>
              <a:off x="2911115" y="2593390"/>
              <a:ext cx="27235" cy="85248"/>
            </a:xfrm>
            <a:custGeom>
              <a:avLst/>
              <a:gdLst>
                <a:gd name="connsiteX0" fmla="*/ 0 w 27235"/>
                <a:gd name="connsiteY0" fmla="*/ 85248 h 85248"/>
                <a:gd name="connsiteX1" fmla="*/ 0 w 27235"/>
                <a:gd name="connsiteY1" fmla="*/ 81468 h 85248"/>
                <a:gd name="connsiteX2" fmla="*/ 8039 w 27235"/>
                <a:gd name="connsiteY2" fmla="*/ 80688 h 85248"/>
                <a:gd name="connsiteX3" fmla="*/ 9538 w 27235"/>
                <a:gd name="connsiteY3" fmla="*/ 75889 h 85248"/>
                <a:gd name="connsiteX4" fmla="*/ 9538 w 27235"/>
                <a:gd name="connsiteY4" fmla="*/ 11998 h 85248"/>
                <a:gd name="connsiteX5" fmla="*/ 7918 w 27235"/>
                <a:gd name="connsiteY5" fmla="*/ 6299 h 85248"/>
                <a:gd name="connsiteX6" fmla="*/ 0 w 27235"/>
                <a:gd name="connsiteY6" fmla="*/ 5160 h 85248"/>
                <a:gd name="connsiteX7" fmla="*/ 0 w 27235"/>
                <a:gd name="connsiteY7" fmla="*/ 1320 h 85248"/>
                <a:gd name="connsiteX8" fmla="*/ 17637 w 27235"/>
                <a:gd name="connsiteY8" fmla="*/ 0 h 85248"/>
                <a:gd name="connsiteX9" fmla="*/ 17637 w 27235"/>
                <a:gd name="connsiteY9" fmla="*/ 75889 h 85248"/>
                <a:gd name="connsiteX10" fmla="*/ 19197 w 27235"/>
                <a:gd name="connsiteY10" fmla="*/ 80688 h 85248"/>
                <a:gd name="connsiteX11" fmla="*/ 27235 w 27235"/>
                <a:gd name="connsiteY11" fmla="*/ 81468 h 85248"/>
                <a:gd name="connsiteX12" fmla="*/ 27235 w 27235"/>
                <a:gd name="connsiteY12" fmla="*/ 85248 h 85248"/>
                <a:gd name="connsiteX13" fmla="*/ 22616 w 27235"/>
                <a:gd name="connsiteY13" fmla="*/ 85128 h 85248"/>
                <a:gd name="connsiteX14" fmla="*/ 17217 w 27235"/>
                <a:gd name="connsiteY14" fmla="*/ 84947 h 85248"/>
                <a:gd name="connsiteX15" fmla="*/ 13618 w 27235"/>
                <a:gd name="connsiteY15" fmla="*/ 84888 h 85248"/>
                <a:gd name="connsiteX16" fmla="*/ 0 w 27235"/>
                <a:gd name="connsiteY16" fmla="*/ 85248 h 85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7235" h="85248">
                  <a:moveTo>
                    <a:pt x="0" y="85248"/>
                  </a:moveTo>
                  <a:lnTo>
                    <a:pt x="0" y="81468"/>
                  </a:lnTo>
                  <a:cubicBezTo>
                    <a:pt x="4359" y="81468"/>
                    <a:pt x="7038" y="81208"/>
                    <a:pt x="8039" y="80688"/>
                  </a:cubicBezTo>
                  <a:cubicBezTo>
                    <a:pt x="9039" y="80128"/>
                    <a:pt x="9538" y="78529"/>
                    <a:pt x="9538" y="75889"/>
                  </a:cubicBezTo>
                  <a:lnTo>
                    <a:pt x="9538" y="11998"/>
                  </a:lnTo>
                  <a:cubicBezTo>
                    <a:pt x="9538" y="8959"/>
                    <a:pt x="8998" y="7059"/>
                    <a:pt x="7918" y="6299"/>
                  </a:cubicBezTo>
                  <a:cubicBezTo>
                    <a:pt x="6878" y="5540"/>
                    <a:pt x="4239" y="5160"/>
                    <a:pt x="0" y="5160"/>
                  </a:cubicBezTo>
                  <a:lnTo>
                    <a:pt x="0" y="1320"/>
                  </a:lnTo>
                  <a:lnTo>
                    <a:pt x="17637" y="0"/>
                  </a:lnTo>
                  <a:lnTo>
                    <a:pt x="17637" y="75889"/>
                  </a:lnTo>
                  <a:cubicBezTo>
                    <a:pt x="17637" y="78529"/>
                    <a:pt x="18157" y="80128"/>
                    <a:pt x="19197" y="80688"/>
                  </a:cubicBezTo>
                  <a:cubicBezTo>
                    <a:pt x="20237" y="81208"/>
                    <a:pt x="22916" y="81468"/>
                    <a:pt x="27235" y="81468"/>
                  </a:cubicBezTo>
                  <a:lnTo>
                    <a:pt x="27235" y="85248"/>
                  </a:lnTo>
                  <a:cubicBezTo>
                    <a:pt x="26235" y="85248"/>
                    <a:pt x="24696" y="85208"/>
                    <a:pt x="22616" y="85128"/>
                  </a:cubicBezTo>
                  <a:cubicBezTo>
                    <a:pt x="20536" y="85047"/>
                    <a:pt x="18737" y="84987"/>
                    <a:pt x="17217" y="84947"/>
                  </a:cubicBezTo>
                  <a:cubicBezTo>
                    <a:pt x="15697" y="84907"/>
                    <a:pt x="14498" y="84888"/>
                    <a:pt x="13618" y="84888"/>
                  </a:cubicBezTo>
                  <a:cubicBezTo>
                    <a:pt x="12658" y="84888"/>
                    <a:pt x="8118" y="85009"/>
                    <a:pt x="0" y="85248"/>
                  </a:cubicBez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4" name="Freeform 123">
              <a:extLst>
                <a:ext uri="{FF2B5EF4-FFF2-40B4-BE49-F238E27FC236}">
                  <a16:creationId xmlns:a16="http://schemas.microsoft.com/office/drawing/2014/main" id="{0443064C-BD55-71E0-B1D7-B29449454895}"/>
                </a:ext>
              </a:extLst>
            </p:cNvPr>
            <p:cNvSpPr/>
            <p:nvPr/>
          </p:nvSpPr>
          <p:spPr>
            <a:xfrm>
              <a:off x="2948736" y="2623566"/>
              <a:ext cx="54473" cy="56451"/>
            </a:xfrm>
            <a:custGeom>
              <a:avLst/>
              <a:gdLst>
                <a:gd name="connsiteX0" fmla="*/ 8099 w 54473"/>
                <a:gd name="connsiteY0" fmla="*/ 48473 h 56451"/>
                <a:gd name="connsiteX1" fmla="*/ 0 w 54473"/>
                <a:gd name="connsiteY1" fmla="*/ 28796 h 56451"/>
                <a:gd name="connsiteX2" fmla="*/ 7919 w 54473"/>
                <a:gd name="connsiteY2" fmla="*/ 8579 h 56451"/>
                <a:gd name="connsiteX3" fmla="*/ 27297 w 54473"/>
                <a:gd name="connsiteY3" fmla="*/ 0 h 56451"/>
                <a:gd name="connsiteX4" fmla="*/ 46433 w 54473"/>
                <a:gd name="connsiteY4" fmla="*/ 8519 h 56451"/>
                <a:gd name="connsiteX5" fmla="*/ 54473 w 54473"/>
                <a:gd name="connsiteY5" fmla="*/ 28796 h 56451"/>
                <a:gd name="connsiteX6" fmla="*/ 46373 w 54473"/>
                <a:gd name="connsiteY6" fmla="*/ 48413 h 56451"/>
                <a:gd name="connsiteX7" fmla="*/ 27176 w 54473"/>
                <a:gd name="connsiteY7" fmla="*/ 56452 h 56451"/>
                <a:gd name="connsiteX8" fmla="*/ 8099 w 54473"/>
                <a:gd name="connsiteY8" fmla="*/ 48473 h 56451"/>
                <a:gd name="connsiteX9" fmla="*/ 10199 w 54473"/>
                <a:gd name="connsiteY9" fmla="*/ 27776 h 56451"/>
                <a:gd name="connsiteX10" fmla="*/ 13319 w 54473"/>
                <a:gd name="connsiteY10" fmla="*/ 45113 h 56451"/>
                <a:gd name="connsiteX11" fmla="*/ 27297 w 54473"/>
                <a:gd name="connsiteY11" fmla="*/ 53332 h 56451"/>
                <a:gd name="connsiteX12" fmla="*/ 35635 w 54473"/>
                <a:gd name="connsiteY12" fmla="*/ 50873 h 56451"/>
                <a:gd name="connsiteX13" fmla="*/ 41575 w 54473"/>
                <a:gd name="connsiteY13" fmla="*/ 44274 h 56451"/>
                <a:gd name="connsiteX14" fmla="*/ 44274 w 54473"/>
                <a:gd name="connsiteY14" fmla="*/ 27776 h 56451"/>
                <a:gd name="connsiteX15" fmla="*/ 41034 w 54473"/>
                <a:gd name="connsiteY15" fmla="*/ 10738 h 56451"/>
                <a:gd name="connsiteX16" fmla="*/ 27176 w 54473"/>
                <a:gd name="connsiteY16" fmla="*/ 2760 h 56451"/>
                <a:gd name="connsiteX17" fmla="*/ 19317 w 54473"/>
                <a:gd name="connsiteY17" fmla="*/ 4860 h 56451"/>
                <a:gd name="connsiteX18" fmla="*/ 13138 w 54473"/>
                <a:gd name="connsiteY18" fmla="*/ 10979 h 56451"/>
                <a:gd name="connsiteX19" fmla="*/ 10199 w 54473"/>
                <a:gd name="connsiteY19" fmla="*/ 27776 h 56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4473" h="56451">
                  <a:moveTo>
                    <a:pt x="8099" y="48473"/>
                  </a:moveTo>
                  <a:cubicBezTo>
                    <a:pt x="2700" y="43114"/>
                    <a:pt x="0" y="36556"/>
                    <a:pt x="0" y="28796"/>
                  </a:cubicBezTo>
                  <a:cubicBezTo>
                    <a:pt x="0" y="20997"/>
                    <a:pt x="2639" y="14259"/>
                    <a:pt x="7919" y="8579"/>
                  </a:cubicBezTo>
                  <a:cubicBezTo>
                    <a:pt x="13238" y="2860"/>
                    <a:pt x="19697" y="0"/>
                    <a:pt x="27297" y="0"/>
                  </a:cubicBezTo>
                  <a:cubicBezTo>
                    <a:pt x="34736" y="0"/>
                    <a:pt x="41115" y="2839"/>
                    <a:pt x="46433" y="8519"/>
                  </a:cubicBezTo>
                  <a:cubicBezTo>
                    <a:pt x="51793" y="14157"/>
                    <a:pt x="54473" y="20917"/>
                    <a:pt x="54473" y="28796"/>
                  </a:cubicBezTo>
                  <a:cubicBezTo>
                    <a:pt x="54473" y="36515"/>
                    <a:pt x="51773" y="43054"/>
                    <a:pt x="46373" y="48413"/>
                  </a:cubicBezTo>
                  <a:cubicBezTo>
                    <a:pt x="41014" y="53773"/>
                    <a:pt x="34616" y="56452"/>
                    <a:pt x="27176" y="56452"/>
                  </a:cubicBezTo>
                  <a:cubicBezTo>
                    <a:pt x="19897" y="56452"/>
                    <a:pt x="13538" y="53792"/>
                    <a:pt x="8099" y="48473"/>
                  </a:cubicBezTo>
                  <a:moveTo>
                    <a:pt x="10199" y="27776"/>
                  </a:moveTo>
                  <a:cubicBezTo>
                    <a:pt x="10199" y="35735"/>
                    <a:pt x="11239" y="41513"/>
                    <a:pt x="13319" y="45113"/>
                  </a:cubicBezTo>
                  <a:cubicBezTo>
                    <a:pt x="16519" y="50593"/>
                    <a:pt x="21178" y="53332"/>
                    <a:pt x="27297" y="53332"/>
                  </a:cubicBezTo>
                  <a:cubicBezTo>
                    <a:pt x="30336" y="53332"/>
                    <a:pt x="33116" y="52512"/>
                    <a:pt x="35635" y="50873"/>
                  </a:cubicBezTo>
                  <a:cubicBezTo>
                    <a:pt x="38195" y="49233"/>
                    <a:pt x="40175" y="47034"/>
                    <a:pt x="41575" y="44274"/>
                  </a:cubicBezTo>
                  <a:cubicBezTo>
                    <a:pt x="43374" y="40674"/>
                    <a:pt x="44274" y="35175"/>
                    <a:pt x="44274" y="27776"/>
                  </a:cubicBezTo>
                  <a:cubicBezTo>
                    <a:pt x="44274" y="19897"/>
                    <a:pt x="43195" y="14218"/>
                    <a:pt x="41034" y="10738"/>
                  </a:cubicBezTo>
                  <a:cubicBezTo>
                    <a:pt x="37835" y="5420"/>
                    <a:pt x="33216" y="2760"/>
                    <a:pt x="27176" y="2760"/>
                  </a:cubicBezTo>
                  <a:cubicBezTo>
                    <a:pt x="24537" y="2760"/>
                    <a:pt x="21917" y="3460"/>
                    <a:pt x="19317" y="4860"/>
                  </a:cubicBezTo>
                  <a:cubicBezTo>
                    <a:pt x="16757" y="6219"/>
                    <a:pt x="14698" y="8259"/>
                    <a:pt x="13138" y="10979"/>
                  </a:cubicBezTo>
                  <a:cubicBezTo>
                    <a:pt x="11179" y="14579"/>
                    <a:pt x="10199" y="20178"/>
                    <a:pt x="10199" y="27776"/>
                  </a:cubicBez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5" name="Freeform 124">
              <a:extLst>
                <a:ext uri="{FF2B5EF4-FFF2-40B4-BE49-F238E27FC236}">
                  <a16:creationId xmlns:a16="http://schemas.microsoft.com/office/drawing/2014/main" id="{D3E556AC-1BA4-4765-42C7-F44AEE301313}"/>
                </a:ext>
              </a:extLst>
            </p:cNvPr>
            <p:cNvSpPr/>
            <p:nvPr/>
          </p:nvSpPr>
          <p:spPr>
            <a:xfrm>
              <a:off x="3005151" y="2622967"/>
              <a:ext cx="56151" cy="80987"/>
            </a:xfrm>
            <a:custGeom>
              <a:avLst/>
              <a:gdLst>
                <a:gd name="connsiteX0" fmla="*/ 0 w 56151"/>
                <a:gd name="connsiteY0" fmla="*/ 65391 h 80987"/>
                <a:gd name="connsiteX1" fmla="*/ 2999 w 56151"/>
                <a:gd name="connsiteY1" fmla="*/ 58011 h 80987"/>
                <a:gd name="connsiteX2" fmla="*/ 11339 w 56151"/>
                <a:gd name="connsiteY2" fmla="*/ 53091 h 80987"/>
                <a:gd name="connsiteX3" fmla="*/ 5940 w 56151"/>
                <a:gd name="connsiteY3" fmla="*/ 42174 h 80987"/>
                <a:gd name="connsiteX4" fmla="*/ 9719 w 56151"/>
                <a:gd name="connsiteY4" fmla="*/ 31975 h 80987"/>
                <a:gd name="connsiteX5" fmla="*/ 3960 w 56151"/>
                <a:gd name="connsiteY5" fmla="*/ 19317 h 80987"/>
                <a:gd name="connsiteX6" fmla="*/ 9719 w 56151"/>
                <a:gd name="connsiteY6" fmla="*/ 6718 h 80987"/>
                <a:gd name="connsiteX7" fmla="*/ 23876 w 56151"/>
                <a:gd name="connsiteY7" fmla="*/ 1379 h 80987"/>
                <a:gd name="connsiteX8" fmla="*/ 36895 w 56151"/>
                <a:gd name="connsiteY8" fmla="*/ 5819 h 80987"/>
                <a:gd name="connsiteX9" fmla="*/ 49913 w 56151"/>
                <a:gd name="connsiteY9" fmla="*/ 0 h 80987"/>
                <a:gd name="connsiteX10" fmla="*/ 54592 w 56151"/>
                <a:gd name="connsiteY10" fmla="*/ 1980 h 80987"/>
                <a:gd name="connsiteX11" fmla="*/ 56152 w 56151"/>
                <a:gd name="connsiteY11" fmla="*/ 6059 h 80987"/>
                <a:gd name="connsiteX12" fmla="*/ 54952 w 56151"/>
                <a:gd name="connsiteY12" fmla="*/ 8818 h 80987"/>
                <a:gd name="connsiteX13" fmla="*/ 52612 w 56151"/>
                <a:gd name="connsiteY13" fmla="*/ 9717 h 80987"/>
                <a:gd name="connsiteX14" fmla="*/ 50033 w 56151"/>
                <a:gd name="connsiteY14" fmla="*/ 8758 h 80987"/>
                <a:gd name="connsiteX15" fmla="*/ 49012 w 56151"/>
                <a:gd name="connsiteY15" fmla="*/ 6179 h 80987"/>
                <a:gd name="connsiteX16" fmla="*/ 50992 w 56151"/>
                <a:gd name="connsiteY16" fmla="*/ 2819 h 80987"/>
                <a:gd name="connsiteX17" fmla="*/ 49792 w 56151"/>
                <a:gd name="connsiteY17" fmla="*/ 2700 h 80987"/>
                <a:gd name="connsiteX18" fmla="*/ 38694 w 56151"/>
                <a:gd name="connsiteY18" fmla="*/ 7498 h 80987"/>
                <a:gd name="connsiteX19" fmla="*/ 43734 w 56151"/>
                <a:gd name="connsiteY19" fmla="*/ 19436 h 80987"/>
                <a:gd name="connsiteX20" fmla="*/ 37975 w 56151"/>
                <a:gd name="connsiteY20" fmla="*/ 32035 h 80987"/>
                <a:gd name="connsiteX21" fmla="*/ 23876 w 56151"/>
                <a:gd name="connsiteY21" fmla="*/ 37374 h 80987"/>
                <a:gd name="connsiteX22" fmla="*/ 11699 w 56151"/>
                <a:gd name="connsiteY22" fmla="*/ 33535 h 80987"/>
                <a:gd name="connsiteX23" fmla="*/ 9598 w 56151"/>
                <a:gd name="connsiteY23" fmla="*/ 39354 h 80987"/>
                <a:gd name="connsiteX24" fmla="*/ 11459 w 56151"/>
                <a:gd name="connsiteY24" fmla="*/ 44813 h 80987"/>
                <a:gd name="connsiteX25" fmla="*/ 16137 w 56151"/>
                <a:gd name="connsiteY25" fmla="*/ 47573 h 80987"/>
                <a:gd name="connsiteX26" fmla="*/ 25317 w 56151"/>
                <a:gd name="connsiteY26" fmla="*/ 47692 h 80987"/>
                <a:gd name="connsiteX27" fmla="*/ 32935 w 56151"/>
                <a:gd name="connsiteY27" fmla="*/ 47812 h 80987"/>
                <a:gd name="connsiteX28" fmla="*/ 39474 w 56151"/>
                <a:gd name="connsiteY28" fmla="*/ 48773 h 80987"/>
                <a:gd name="connsiteX29" fmla="*/ 46433 w 56151"/>
                <a:gd name="connsiteY29" fmla="*/ 51111 h 80987"/>
                <a:gd name="connsiteX30" fmla="*/ 54472 w 56151"/>
                <a:gd name="connsiteY30" fmla="*/ 65150 h 80987"/>
                <a:gd name="connsiteX31" fmla="*/ 46373 w 56151"/>
                <a:gd name="connsiteY31" fmla="*/ 76549 h 80987"/>
                <a:gd name="connsiteX32" fmla="*/ 27176 w 56151"/>
                <a:gd name="connsiteY32" fmla="*/ 80987 h 80987"/>
                <a:gd name="connsiteX33" fmla="*/ 7919 w 56151"/>
                <a:gd name="connsiteY33" fmla="*/ 76488 h 80987"/>
                <a:gd name="connsiteX34" fmla="*/ 0 w 56151"/>
                <a:gd name="connsiteY34" fmla="*/ 65391 h 80987"/>
                <a:gd name="connsiteX35" fmla="*/ 6420 w 56151"/>
                <a:gd name="connsiteY35" fmla="*/ 65391 h 80987"/>
                <a:gd name="connsiteX36" fmla="*/ 12358 w 56151"/>
                <a:gd name="connsiteY36" fmla="*/ 74269 h 80987"/>
                <a:gd name="connsiteX37" fmla="*/ 27297 w 56151"/>
                <a:gd name="connsiteY37" fmla="*/ 78169 h 80987"/>
                <a:gd name="connsiteX38" fmla="*/ 42053 w 56151"/>
                <a:gd name="connsiteY38" fmla="*/ 74328 h 80987"/>
                <a:gd name="connsiteX39" fmla="*/ 48053 w 56151"/>
                <a:gd name="connsiteY39" fmla="*/ 65391 h 80987"/>
                <a:gd name="connsiteX40" fmla="*/ 45953 w 56151"/>
                <a:gd name="connsiteY40" fmla="*/ 59391 h 80987"/>
                <a:gd name="connsiteX41" fmla="*/ 39534 w 56151"/>
                <a:gd name="connsiteY41" fmla="*/ 56092 h 80987"/>
                <a:gd name="connsiteX42" fmla="*/ 32276 w 56151"/>
                <a:gd name="connsiteY42" fmla="*/ 55011 h 80987"/>
                <a:gd name="connsiteX43" fmla="*/ 23757 w 56151"/>
                <a:gd name="connsiteY43" fmla="*/ 54832 h 80987"/>
                <a:gd name="connsiteX44" fmla="*/ 16498 w 56151"/>
                <a:gd name="connsiteY44" fmla="*/ 54832 h 80987"/>
                <a:gd name="connsiteX45" fmla="*/ 9359 w 56151"/>
                <a:gd name="connsiteY45" fmla="*/ 58131 h 80987"/>
                <a:gd name="connsiteX46" fmla="*/ 6420 w 56151"/>
                <a:gd name="connsiteY46" fmla="*/ 65391 h 80987"/>
                <a:gd name="connsiteX47" fmla="*/ 13138 w 56151"/>
                <a:gd name="connsiteY47" fmla="*/ 19436 h 80987"/>
                <a:gd name="connsiteX48" fmla="*/ 23876 w 56151"/>
                <a:gd name="connsiteY48" fmla="*/ 34554 h 80987"/>
                <a:gd name="connsiteX49" fmla="*/ 32576 w 56151"/>
                <a:gd name="connsiteY49" fmla="*/ 29635 h 80987"/>
                <a:gd name="connsiteX50" fmla="*/ 34555 w 56151"/>
                <a:gd name="connsiteY50" fmla="*/ 19317 h 80987"/>
                <a:gd name="connsiteX51" fmla="*/ 23876 w 56151"/>
                <a:gd name="connsiteY51" fmla="*/ 4199 h 80987"/>
                <a:gd name="connsiteX52" fmla="*/ 15118 w 56151"/>
                <a:gd name="connsiteY52" fmla="*/ 9118 h 80987"/>
                <a:gd name="connsiteX53" fmla="*/ 13138 w 56151"/>
                <a:gd name="connsiteY53" fmla="*/ 19436 h 80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56151" h="80987">
                  <a:moveTo>
                    <a:pt x="0" y="65391"/>
                  </a:moveTo>
                  <a:cubicBezTo>
                    <a:pt x="0" y="62751"/>
                    <a:pt x="1000" y="60291"/>
                    <a:pt x="2999" y="58011"/>
                  </a:cubicBezTo>
                  <a:cubicBezTo>
                    <a:pt x="5039" y="55731"/>
                    <a:pt x="7820" y="54091"/>
                    <a:pt x="11339" y="53091"/>
                  </a:cubicBezTo>
                  <a:cubicBezTo>
                    <a:pt x="7739" y="50812"/>
                    <a:pt x="5940" y="47172"/>
                    <a:pt x="5940" y="42174"/>
                  </a:cubicBezTo>
                  <a:cubicBezTo>
                    <a:pt x="5940" y="38333"/>
                    <a:pt x="7200" y="34934"/>
                    <a:pt x="9719" y="31975"/>
                  </a:cubicBezTo>
                  <a:cubicBezTo>
                    <a:pt x="5879" y="28775"/>
                    <a:pt x="3960" y="24556"/>
                    <a:pt x="3960" y="19317"/>
                  </a:cubicBezTo>
                  <a:cubicBezTo>
                    <a:pt x="3960" y="14478"/>
                    <a:pt x="5879" y="10277"/>
                    <a:pt x="9719" y="6718"/>
                  </a:cubicBezTo>
                  <a:cubicBezTo>
                    <a:pt x="13558" y="3159"/>
                    <a:pt x="18277" y="1379"/>
                    <a:pt x="23876" y="1379"/>
                  </a:cubicBezTo>
                  <a:cubicBezTo>
                    <a:pt x="28795" y="1379"/>
                    <a:pt x="33135" y="2860"/>
                    <a:pt x="36895" y="5819"/>
                  </a:cubicBezTo>
                  <a:cubicBezTo>
                    <a:pt x="40815" y="1979"/>
                    <a:pt x="45154" y="40"/>
                    <a:pt x="49913" y="0"/>
                  </a:cubicBezTo>
                  <a:cubicBezTo>
                    <a:pt x="52032" y="0"/>
                    <a:pt x="53592" y="660"/>
                    <a:pt x="54592" y="1980"/>
                  </a:cubicBezTo>
                  <a:cubicBezTo>
                    <a:pt x="55632" y="3299"/>
                    <a:pt x="56152" y="4659"/>
                    <a:pt x="56152" y="6059"/>
                  </a:cubicBezTo>
                  <a:cubicBezTo>
                    <a:pt x="56152" y="7298"/>
                    <a:pt x="55752" y="8218"/>
                    <a:pt x="54952" y="8818"/>
                  </a:cubicBezTo>
                  <a:cubicBezTo>
                    <a:pt x="54193" y="9418"/>
                    <a:pt x="53413" y="9717"/>
                    <a:pt x="52612" y="9717"/>
                  </a:cubicBezTo>
                  <a:cubicBezTo>
                    <a:pt x="51612" y="9717"/>
                    <a:pt x="50753" y="9397"/>
                    <a:pt x="50033" y="8758"/>
                  </a:cubicBezTo>
                  <a:cubicBezTo>
                    <a:pt x="49353" y="8078"/>
                    <a:pt x="49012" y="7219"/>
                    <a:pt x="49012" y="6179"/>
                  </a:cubicBezTo>
                  <a:cubicBezTo>
                    <a:pt x="49012" y="4459"/>
                    <a:pt x="49672" y="3339"/>
                    <a:pt x="50992" y="2819"/>
                  </a:cubicBezTo>
                  <a:cubicBezTo>
                    <a:pt x="50753" y="2739"/>
                    <a:pt x="50352" y="2700"/>
                    <a:pt x="49792" y="2700"/>
                  </a:cubicBezTo>
                  <a:cubicBezTo>
                    <a:pt x="45793" y="2700"/>
                    <a:pt x="42094" y="4299"/>
                    <a:pt x="38694" y="7498"/>
                  </a:cubicBezTo>
                  <a:cubicBezTo>
                    <a:pt x="42053" y="10618"/>
                    <a:pt x="43734" y="14597"/>
                    <a:pt x="43734" y="19436"/>
                  </a:cubicBezTo>
                  <a:cubicBezTo>
                    <a:pt x="43734" y="24276"/>
                    <a:pt x="41814" y="28476"/>
                    <a:pt x="37975" y="32035"/>
                  </a:cubicBezTo>
                  <a:cubicBezTo>
                    <a:pt x="34135" y="35594"/>
                    <a:pt x="29435" y="37374"/>
                    <a:pt x="23876" y="37374"/>
                  </a:cubicBezTo>
                  <a:cubicBezTo>
                    <a:pt x="19277" y="37374"/>
                    <a:pt x="15218" y="36095"/>
                    <a:pt x="11699" y="33535"/>
                  </a:cubicBezTo>
                  <a:cubicBezTo>
                    <a:pt x="10299" y="35175"/>
                    <a:pt x="9598" y="37114"/>
                    <a:pt x="9598" y="39354"/>
                  </a:cubicBezTo>
                  <a:cubicBezTo>
                    <a:pt x="9598" y="41394"/>
                    <a:pt x="10218" y="43214"/>
                    <a:pt x="11459" y="44813"/>
                  </a:cubicBezTo>
                  <a:cubicBezTo>
                    <a:pt x="12699" y="46413"/>
                    <a:pt x="14259" y="47334"/>
                    <a:pt x="16137" y="47573"/>
                  </a:cubicBezTo>
                  <a:cubicBezTo>
                    <a:pt x="16697" y="47652"/>
                    <a:pt x="19758" y="47692"/>
                    <a:pt x="25317" y="47692"/>
                  </a:cubicBezTo>
                  <a:cubicBezTo>
                    <a:pt x="28597" y="47692"/>
                    <a:pt x="31136" y="47732"/>
                    <a:pt x="32935" y="47812"/>
                  </a:cubicBezTo>
                  <a:cubicBezTo>
                    <a:pt x="34735" y="47893"/>
                    <a:pt x="36914" y="48213"/>
                    <a:pt x="39474" y="48773"/>
                  </a:cubicBezTo>
                  <a:cubicBezTo>
                    <a:pt x="42074" y="49293"/>
                    <a:pt x="44393" y="50073"/>
                    <a:pt x="46433" y="51111"/>
                  </a:cubicBezTo>
                  <a:cubicBezTo>
                    <a:pt x="51753" y="54071"/>
                    <a:pt x="54432" y="58750"/>
                    <a:pt x="54472" y="65150"/>
                  </a:cubicBezTo>
                  <a:cubicBezTo>
                    <a:pt x="54472" y="69829"/>
                    <a:pt x="51772" y="73629"/>
                    <a:pt x="46373" y="76549"/>
                  </a:cubicBezTo>
                  <a:cubicBezTo>
                    <a:pt x="41014" y="79508"/>
                    <a:pt x="34616" y="80987"/>
                    <a:pt x="27176" y="80987"/>
                  </a:cubicBezTo>
                  <a:cubicBezTo>
                    <a:pt x="19658" y="80987"/>
                    <a:pt x="13238" y="79488"/>
                    <a:pt x="7919" y="76488"/>
                  </a:cubicBezTo>
                  <a:cubicBezTo>
                    <a:pt x="2639" y="73529"/>
                    <a:pt x="0" y="69829"/>
                    <a:pt x="0" y="65391"/>
                  </a:cubicBezTo>
                  <a:moveTo>
                    <a:pt x="6420" y="65391"/>
                  </a:moveTo>
                  <a:cubicBezTo>
                    <a:pt x="6420" y="68750"/>
                    <a:pt x="8400" y="71709"/>
                    <a:pt x="12358" y="74269"/>
                  </a:cubicBezTo>
                  <a:cubicBezTo>
                    <a:pt x="16318" y="76869"/>
                    <a:pt x="21297" y="78169"/>
                    <a:pt x="27297" y="78169"/>
                  </a:cubicBezTo>
                  <a:cubicBezTo>
                    <a:pt x="33176" y="78169"/>
                    <a:pt x="38095" y="76888"/>
                    <a:pt x="42053" y="74328"/>
                  </a:cubicBezTo>
                  <a:cubicBezTo>
                    <a:pt x="46053" y="71809"/>
                    <a:pt x="48053" y="68829"/>
                    <a:pt x="48053" y="65391"/>
                  </a:cubicBezTo>
                  <a:cubicBezTo>
                    <a:pt x="48053" y="62951"/>
                    <a:pt x="47353" y="60951"/>
                    <a:pt x="45953" y="59391"/>
                  </a:cubicBezTo>
                  <a:cubicBezTo>
                    <a:pt x="44553" y="57831"/>
                    <a:pt x="42415" y="56731"/>
                    <a:pt x="39534" y="56092"/>
                  </a:cubicBezTo>
                  <a:cubicBezTo>
                    <a:pt x="36695" y="55491"/>
                    <a:pt x="34275" y="55131"/>
                    <a:pt x="32276" y="55011"/>
                  </a:cubicBezTo>
                  <a:cubicBezTo>
                    <a:pt x="30277" y="54892"/>
                    <a:pt x="27436" y="54832"/>
                    <a:pt x="23757" y="54832"/>
                  </a:cubicBezTo>
                  <a:lnTo>
                    <a:pt x="16498" y="54832"/>
                  </a:lnTo>
                  <a:cubicBezTo>
                    <a:pt x="13698" y="54992"/>
                    <a:pt x="11318" y="56091"/>
                    <a:pt x="9359" y="58131"/>
                  </a:cubicBezTo>
                  <a:cubicBezTo>
                    <a:pt x="7399" y="60171"/>
                    <a:pt x="6420" y="62590"/>
                    <a:pt x="6420" y="65391"/>
                  </a:cubicBezTo>
                  <a:moveTo>
                    <a:pt x="13138" y="19436"/>
                  </a:moveTo>
                  <a:cubicBezTo>
                    <a:pt x="13138" y="29515"/>
                    <a:pt x="16717" y="34554"/>
                    <a:pt x="23876" y="34554"/>
                  </a:cubicBezTo>
                  <a:cubicBezTo>
                    <a:pt x="27476" y="34554"/>
                    <a:pt x="30377" y="32915"/>
                    <a:pt x="32576" y="29635"/>
                  </a:cubicBezTo>
                  <a:cubicBezTo>
                    <a:pt x="33896" y="27436"/>
                    <a:pt x="34555" y="23997"/>
                    <a:pt x="34555" y="19317"/>
                  </a:cubicBezTo>
                  <a:cubicBezTo>
                    <a:pt x="34555" y="9238"/>
                    <a:pt x="30995" y="4199"/>
                    <a:pt x="23876" y="4199"/>
                  </a:cubicBezTo>
                  <a:cubicBezTo>
                    <a:pt x="20276" y="4199"/>
                    <a:pt x="17358" y="5838"/>
                    <a:pt x="15118" y="9118"/>
                  </a:cubicBezTo>
                  <a:cubicBezTo>
                    <a:pt x="13798" y="11318"/>
                    <a:pt x="13138" y="14758"/>
                    <a:pt x="13138" y="19436"/>
                  </a:cubicBez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6" name="Freeform 125">
              <a:extLst>
                <a:ext uri="{FF2B5EF4-FFF2-40B4-BE49-F238E27FC236}">
                  <a16:creationId xmlns:a16="http://schemas.microsoft.com/office/drawing/2014/main" id="{25804CA5-8438-C987-5DD9-9A9AEA48CABD}"/>
                </a:ext>
              </a:extLst>
            </p:cNvPr>
            <p:cNvSpPr/>
            <p:nvPr/>
          </p:nvSpPr>
          <p:spPr>
            <a:xfrm>
              <a:off x="3071401" y="2596450"/>
              <a:ext cx="26276" cy="82188"/>
            </a:xfrm>
            <a:custGeom>
              <a:avLst/>
              <a:gdLst>
                <a:gd name="connsiteX0" fmla="*/ 0 w 26276"/>
                <a:gd name="connsiteY0" fmla="*/ 82189 h 82188"/>
                <a:gd name="connsiteX1" fmla="*/ 0 w 26276"/>
                <a:gd name="connsiteY1" fmla="*/ 78408 h 82188"/>
                <a:gd name="connsiteX2" fmla="*/ 8039 w 26276"/>
                <a:gd name="connsiteY2" fmla="*/ 77628 h 82188"/>
                <a:gd name="connsiteX3" fmla="*/ 9538 w 26276"/>
                <a:gd name="connsiteY3" fmla="*/ 72830 h 82188"/>
                <a:gd name="connsiteX4" fmla="*/ 9538 w 26276"/>
                <a:gd name="connsiteY4" fmla="*/ 39774 h 82188"/>
                <a:gd name="connsiteX5" fmla="*/ 7978 w 26276"/>
                <a:gd name="connsiteY5" fmla="*/ 34135 h 82188"/>
                <a:gd name="connsiteX6" fmla="*/ 480 w 26276"/>
                <a:gd name="connsiteY6" fmla="*/ 33056 h 82188"/>
                <a:gd name="connsiteX7" fmla="*/ 480 w 26276"/>
                <a:gd name="connsiteY7" fmla="*/ 29216 h 82188"/>
                <a:gd name="connsiteX8" fmla="*/ 17637 w 26276"/>
                <a:gd name="connsiteY8" fmla="*/ 27896 h 82188"/>
                <a:gd name="connsiteX9" fmla="*/ 17637 w 26276"/>
                <a:gd name="connsiteY9" fmla="*/ 72950 h 82188"/>
                <a:gd name="connsiteX10" fmla="*/ 18957 w 26276"/>
                <a:gd name="connsiteY10" fmla="*/ 77509 h 82188"/>
                <a:gd name="connsiteX11" fmla="*/ 26276 w 26276"/>
                <a:gd name="connsiteY11" fmla="*/ 78408 h 82188"/>
                <a:gd name="connsiteX12" fmla="*/ 26276 w 26276"/>
                <a:gd name="connsiteY12" fmla="*/ 82189 h 82188"/>
                <a:gd name="connsiteX13" fmla="*/ 13498 w 26276"/>
                <a:gd name="connsiteY13" fmla="*/ 81829 h 82188"/>
                <a:gd name="connsiteX14" fmla="*/ 0 w 26276"/>
                <a:gd name="connsiteY14" fmla="*/ 82189 h 82188"/>
                <a:gd name="connsiteX15" fmla="*/ 5160 w 26276"/>
                <a:gd name="connsiteY15" fmla="*/ 6479 h 82188"/>
                <a:gd name="connsiteX16" fmla="*/ 7019 w 26276"/>
                <a:gd name="connsiteY16" fmla="*/ 2040 h 82188"/>
                <a:gd name="connsiteX17" fmla="*/ 11638 w 26276"/>
                <a:gd name="connsiteY17" fmla="*/ 0 h 82188"/>
                <a:gd name="connsiteX18" fmla="*/ 16258 w 26276"/>
                <a:gd name="connsiteY18" fmla="*/ 1860 h 82188"/>
                <a:gd name="connsiteX19" fmla="*/ 18177 w 26276"/>
                <a:gd name="connsiteY19" fmla="*/ 6539 h 82188"/>
                <a:gd name="connsiteX20" fmla="*/ 16258 w 26276"/>
                <a:gd name="connsiteY20" fmla="*/ 11218 h 82188"/>
                <a:gd name="connsiteX21" fmla="*/ 11638 w 26276"/>
                <a:gd name="connsiteY21" fmla="*/ 13019 h 82188"/>
                <a:gd name="connsiteX22" fmla="*/ 6959 w 26276"/>
                <a:gd name="connsiteY22" fmla="*/ 11039 h 82188"/>
                <a:gd name="connsiteX23" fmla="*/ 5160 w 26276"/>
                <a:gd name="connsiteY23" fmla="*/ 6479 h 82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6276" h="82188">
                  <a:moveTo>
                    <a:pt x="0" y="82189"/>
                  </a:moveTo>
                  <a:lnTo>
                    <a:pt x="0" y="78408"/>
                  </a:lnTo>
                  <a:cubicBezTo>
                    <a:pt x="4359" y="78408"/>
                    <a:pt x="7038" y="78148"/>
                    <a:pt x="8039" y="77628"/>
                  </a:cubicBezTo>
                  <a:cubicBezTo>
                    <a:pt x="9039" y="77069"/>
                    <a:pt x="9538" y="75469"/>
                    <a:pt x="9538" y="72830"/>
                  </a:cubicBezTo>
                  <a:lnTo>
                    <a:pt x="9538" y="39774"/>
                  </a:lnTo>
                  <a:cubicBezTo>
                    <a:pt x="9538" y="36735"/>
                    <a:pt x="9018" y="34855"/>
                    <a:pt x="7978" y="34135"/>
                  </a:cubicBezTo>
                  <a:cubicBezTo>
                    <a:pt x="6978" y="33416"/>
                    <a:pt x="4480" y="33056"/>
                    <a:pt x="480" y="33056"/>
                  </a:cubicBezTo>
                  <a:lnTo>
                    <a:pt x="480" y="29216"/>
                  </a:lnTo>
                  <a:lnTo>
                    <a:pt x="17637" y="27896"/>
                  </a:lnTo>
                  <a:lnTo>
                    <a:pt x="17637" y="72950"/>
                  </a:lnTo>
                  <a:cubicBezTo>
                    <a:pt x="17637" y="75390"/>
                    <a:pt x="18077" y="76909"/>
                    <a:pt x="18957" y="77509"/>
                  </a:cubicBezTo>
                  <a:cubicBezTo>
                    <a:pt x="19837" y="78108"/>
                    <a:pt x="22277" y="78408"/>
                    <a:pt x="26276" y="78408"/>
                  </a:cubicBezTo>
                  <a:lnTo>
                    <a:pt x="26276" y="82189"/>
                  </a:lnTo>
                  <a:cubicBezTo>
                    <a:pt x="17917" y="81949"/>
                    <a:pt x="13658" y="81829"/>
                    <a:pt x="13498" y="81829"/>
                  </a:cubicBezTo>
                  <a:cubicBezTo>
                    <a:pt x="12377" y="81829"/>
                    <a:pt x="7878" y="81949"/>
                    <a:pt x="0" y="82189"/>
                  </a:cubicBezTo>
                  <a:moveTo>
                    <a:pt x="5160" y="6479"/>
                  </a:moveTo>
                  <a:cubicBezTo>
                    <a:pt x="5160" y="4840"/>
                    <a:pt x="5780" y="3360"/>
                    <a:pt x="7019" y="2040"/>
                  </a:cubicBezTo>
                  <a:cubicBezTo>
                    <a:pt x="8298" y="680"/>
                    <a:pt x="9839" y="0"/>
                    <a:pt x="11638" y="0"/>
                  </a:cubicBezTo>
                  <a:cubicBezTo>
                    <a:pt x="13438" y="0"/>
                    <a:pt x="14978" y="620"/>
                    <a:pt x="16258" y="1860"/>
                  </a:cubicBezTo>
                  <a:cubicBezTo>
                    <a:pt x="17537" y="3059"/>
                    <a:pt x="18177" y="4619"/>
                    <a:pt x="18177" y="6539"/>
                  </a:cubicBezTo>
                  <a:cubicBezTo>
                    <a:pt x="18177" y="8419"/>
                    <a:pt x="17537" y="9979"/>
                    <a:pt x="16258" y="11218"/>
                  </a:cubicBezTo>
                  <a:cubicBezTo>
                    <a:pt x="14978" y="12418"/>
                    <a:pt x="13438" y="13019"/>
                    <a:pt x="11638" y="13019"/>
                  </a:cubicBezTo>
                  <a:cubicBezTo>
                    <a:pt x="9758" y="13019"/>
                    <a:pt x="8199" y="12359"/>
                    <a:pt x="6959" y="11039"/>
                  </a:cubicBezTo>
                  <a:cubicBezTo>
                    <a:pt x="5759" y="9719"/>
                    <a:pt x="5160" y="8199"/>
                    <a:pt x="5160" y="6479"/>
                  </a:cubicBez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7" name="Freeform 126">
              <a:extLst>
                <a:ext uri="{FF2B5EF4-FFF2-40B4-BE49-F238E27FC236}">
                  <a16:creationId xmlns:a16="http://schemas.microsoft.com/office/drawing/2014/main" id="{A5EC6CB4-573D-A4EB-99F2-D10B2EB67295}"/>
                </a:ext>
              </a:extLst>
            </p:cNvPr>
            <p:cNvSpPr/>
            <p:nvPr/>
          </p:nvSpPr>
          <p:spPr>
            <a:xfrm>
              <a:off x="3106072" y="2603049"/>
              <a:ext cx="38453" cy="76968"/>
            </a:xfrm>
            <a:custGeom>
              <a:avLst/>
              <a:gdLst>
                <a:gd name="connsiteX0" fmla="*/ 0 w 38453"/>
                <a:gd name="connsiteY0" fmla="*/ 26457 h 76968"/>
                <a:gd name="connsiteX1" fmla="*/ 0 w 38453"/>
                <a:gd name="connsiteY1" fmla="*/ 23757 h 76968"/>
                <a:gd name="connsiteX2" fmla="*/ 9358 w 38453"/>
                <a:gd name="connsiteY2" fmla="*/ 19558 h 76968"/>
                <a:gd name="connsiteX3" fmla="*/ 14397 w 38453"/>
                <a:gd name="connsiteY3" fmla="*/ 10619 h 76968"/>
                <a:gd name="connsiteX4" fmla="*/ 15838 w 38453"/>
                <a:gd name="connsiteY4" fmla="*/ 0 h 76968"/>
                <a:gd name="connsiteX5" fmla="*/ 18897 w 38453"/>
                <a:gd name="connsiteY5" fmla="*/ 0 h 76968"/>
                <a:gd name="connsiteX6" fmla="*/ 18897 w 38453"/>
                <a:gd name="connsiteY6" fmla="*/ 22617 h 76968"/>
                <a:gd name="connsiteX7" fmla="*/ 36474 w 38453"/>
                <a:gd name="connsiteY7" fmla="*/ 22617 h 76968"/>
                <a:gd name="connsiteX8" fmla="*/ 36474 w 38453"/>
                <a:gd name="connsiteY8" fmla="*/ 26457 h 76968"/>
                <a:gd name="connsiteX9" fmla="*/ 18897 w 38453"/>
                <a:gd name="connsiteY9" fmla="*/ 26457 h 76968"/>
                <a:gd name="connsiteX10" fmla="*/ 18897 w 38453"/>
                <a:gd name="connsiteY10" fmla="*/ 60591 h 76968"/>
                <a:gd name="connsiteX11" fmla="*/ 27175 w 38453"/>
                <a:gd name="connsiteY11" fmla="*/ 73849 h 76968"/>
                <a:gd name="connsiteX12" fmla="*/ 33055 w 38453"/>
                <a:gd name="connsiteY12" fmla="*/ 70249 h 76968"/>
                <a:gd name="connsiteX13" fmla="*/ 35394 w 38453"/>
                <a:gd name="connsiteY13" fmla="*/ 60112 h 76968"/>
                <a:gd name="connsiteX14" fmla="*/ 35394 w 38453"/>
                <a:gd name="connsiteY14" fmla="*/ 53332 h 76968"/>
                <a:gd name="connsiteX15" fmla="*/ 38454 w 38453"/>
                <a:gd name="connsiteY15" fmla="*/ 53332 h 76968"/>
                <a:gd name="connsiteX16" fmla="*/ 38454 w 38453"/>
                <a:gd name="connsiteY16" fmla="*/ 60351 h 76968"/>
                <a:gd name="connsiteX17" fmla="*/ 35394 w 38453"/>
                <a:gd name="connsiteY17" fmla="*/ 71990 h 76968"/>
                <a:gd name="connsiteX18" fmla="*/ 26276 w 38453"/>
                <a:gd name="connsiteY18" fmla="*/ 76969 h 76968"/>
                <a:gd name="connsiteX19" fmla="*/ 21836 w 38453"/>
                <a:gd name="connsiteY19" fmla="*/ 76369 h 76968"/>
                <a:gd name="connsiteX20" fmla="*/ 16797 w 38453"/>
                <a:gd name="connsiteY20" fmla="*/ 74390 h 76968"/>
                <a:gd name="connsiteX21" fmla="*/ 12178 w 38453"/>
                <a:gd name="connsiteY21" fmla="*/ 69290 h 76968"/>
                <a:gd name="connsiteX22" fmla="*/ 10438 w 38453"/>
                <a:gd name="connsiteY22" fmla="*/ 60351 h 76968"/>
                <a:gd name="connsiteX23" fmla="*/ 10438 w 38453"/>
                <a:gd name="connsiteY23" fmla="*/ 26457 h 76968"/>
                <a:gd name="connsiteX24" fmla="*/ 0 w 38453"/>
                <a:gd name="connsiteY24" fmla="*/ 26457 h 76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8453" h="76968">
                  <a:moveTo>
                    <a:pt x="0" y="26457"/>
                  </a:moveTo>
                  <a:lnTo>
                    <a:pt x="0" y="23757"/>
                  </a:lnTo>
                  <a:cubicBezTo>
                    <a:pt x="3759" y="23597"/>
                    <a:pt x="6878" y="22197"/>
                    <a:pt x="9358" y="19558"/>
                  </a:cubicBezTo>
                  <a:cubicBezTo>
                    <a:pt x="11878" y="16877"/>
                    <a:pt x="13558" y="13899"/>
                    <a:pt x="14397" y="10619"/>
                  </a:cubicBezTo>
                  <a:cubicBezTo>
                    <a:pt x="15277" y="7339"/>
                    <a:pt x="15757" y="3800"/>
                    <a:pt x="15838" y="0"/>
                  </a:cubicBezTo>
                  <a:lnTo>
                    <a:pt x="18897" y="0"/>
                  </a:lnTo>
                  <a:lnTo>
                    <a:pt x="18897" y="22617"/>
                  </a:lnTo>
                  <a:lnTo>
                    <a:pt x="36474" y="22617"/>
                  </a:lnTo>
                  <a:lnTo>
                    <a:pt x="36474" y="26457"/>
                  </a:lnTo>
                  <a:lnTo>
                    <a:pt x="18897" y="26457"/>
                  </a:lnTo>
                  <a:lnTo>
                    <a:pt x="18897" y="60591"/>
                  </a:lnTo>
                  <a:cubicBezTo>
                    <a:pt x="18897" y="69430"/>
                    <a:pt x="21657" y="73849"/>
                    <a:pt x="27175" y="73849"/>
                  </a:cubicBezTo>
                  <a:cubicBezTo>
                    <a:pt x="29535" y="73849"/>
                    <a:pt x="31495" y="72649"/>
                    <a:pt x="33055" y="70249"/>
                  </a:cubicBezTo>
                  <a:cubicBezTo>
                    <a:pt x="34614" y="67810"/>
                    <a:pt x="35394" y="64431"/>
                    <a:pt x="35394" y="60112"/>
                  </a:cubicBezTo>
                  <a:lnTo>
                    <a:pt x="35394" y="53332"/>
                  </a:lnTo>
                  <a:lnTo>
                    <a:pt x="38454" y="53332"/>
                  </a:lnTo>
                  <a:lnTo>
                    <a:pt x="38454" y="60351"/>
                  </a:lnTo>
                  <a:cubicBezTo>
                    <a:pt x="38454" y="64791"/>
                    <a:pt x="37434" y="68670"/>
                    <a:pt x="35394" y="71990"/>
                  </a:cubicBezTo>
                  <a:cubicBezTo>
                    <a:pt x="33354" y="75309"/>
                    <a:pt x="30315" y="76969"/>
                    <a:pt x="26276" y="76969"/>
                  </a:cubicBezTo>
                  <a:cubicBezTo>
                    <a:pt x="24796" y="76969"/>
                    <a:pt x="23315" y="76769"/>
                    <a:pt x="21836" y="76369"/>
                  </a:cubicBezTo>
                  <a:cubicBezTo>
                    <a:pt x="20397" y="76010"/>
                    <a:pt x="18716" y="75349"/>
                    <a:pt x="16797" y="74390"/>
                  </a:cubicBezTo>
                  <a:cubicBezTo>
                    <a:pt x="14917" y="73389"/>
                    <a:pt x="13377" y="71690"/>
                    <a:pt x="12178" y="69290"/>
                  </a:cubicBezTo>
                  <a:cubicBezTo>
                    <a:pt x="11019" y="66850"/>
                    <a:pt x="10438" y="63870"/>
                    <a:pt x="10438" y="60351"/>
                  </a:cubicBezTo>
                  <a:lnTo>
                    <a:pt x="10438" y="26457"/>
                  </a:lnTo>
                  <a:lnTo>
                    <a:pt x="0" y="26457"/>
                  </a:ln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8" name="Freeform 127">
              <a:extLst>
                <a:ext uri="{FF2B5EF4-FFF2-40B4-BE49-F238E27FC236}">
                  <a16:creationId xmlns:a16="http://schemas.microsoft.com/office/drawing/2014/main" id="{47A9F69D-E6EF-3519-E637-BDA5FA55FBCB}"/>
                </a:ext>
              </a:extLst>
            </p:cNvPr>
            <p:cNvSpPr/>
            <p:nvPr/>
          </p:nvSpPr>
          <p:spPr>
            <a:xfrm>
              <a:off x="3153247" y="2586492"/>
              <a:ext cx="28495" cy="122861"/>
            </a:xfrm>
            <a:custGeom>
              <a:avLst/>
              <a:gdLst>
                <a:gd name="connsiteX0" fmla="*/ 0 w 28495"/>
                <a:gd name="connsiteY0" fmla="*/ 61431 h 122861"/>
                <a:gd name="connsiteX1" fmla="*/ 7739 w 28495"/>
                <a:gd name="connsiteY1" fmla="*/ 23936 h 122861"/>
                <a:gd name="connsiteX2" fmla="*/ 15657 w 28495"/>
                <a:gd name="connsiteY2" fmla="*/ 11038 h 122861"/>
                <a:gd name="connsiteX3" fmla="*/ 23336 w 28495"/>
                <a:gd name="connsiteY3" fmla="*/ 2579 h 122861"/>
                <a:gd name="connsiteX4" fmla="*/ 27235 w 28495"/>
                <a:gd name="connsiteY4" fmla="*/ 0 h 122861"/>
                <a:gd name="connsiteX5" fmla="*/ 28495 w 28495"/>
                <a:gd name="connsiteY5" fmla="*/ 1200 h 122861"/>
                <a:gd name="connsiteX6" fmla="*/ 26875 w 28495"/>
                <a:gd name="connsiteY6" fmla="*/ 3299 h 122861"/>
                <a:gd name="connsiteX7" fmla="*/ 7138 w 28495"/>
                <a:gd name="connsiteY7" fmla="*/ 61431 h 122861"/>
                <a:gd name="connsiteX8" fmla="*/ 26395 w 28495"/>
                <a:gd name="connsiteY8" fmla="*/ 118903 h 122861"/>
                <a:gd name="connsiteX9" fmla="*/ 28495 w 28495"/>
                <a:gd name="connsiteY9" fmla="*/ 121662 h 122861"/>
                <a:gd name="connsiteX10" fmla="*/ 27235 w 28495"/>
                <a:gd name="connsiteY10" fmla="*/ 122862 h 122861"/>
                <a:gd name="connsiteX11" fmla="*/ 23456 w 28495"/>
                <a:gd name="connsiteY11" fmla="*/ 120403 h 122861"/>
                <a:gd name="connsiteX12" fmla="*/ 15957 w 28495"/>
                <a:gd name="connsiteY12" fmla="*/ 112304 h 122861"/>
                <a:gd name="connsiteX13" fmla="*/ 8099 w 28495"/>
                <a:gd name="connsiteY13" fmla="*/ 99765 h 122861"/>
                <a:gd name="connsiteX14" fmla="*/ 0 w 28495"/>
                <a:gd name="connsiteY14" fmla="*/ 61431 h 122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8495" h="122861">
                  <a:moveTo>
                    <a:pt x="0" y="61431"/>
                  </a:moveTo>
                  <a:cubicBezTo>
                    <a:pt x="0" y="47594"/>
                    <a:pt x="2579" y="35095"/>
                    <a:pt x="7739" y="23936"/>
                  </a:cubicBezTo>
                  <a:cubicBezTo>
                    <a:pt x="9938" y="19257"/>
                    <a:pt x="12577" y="14958"/>
                    <a:pt x="15657" y="11038"/>
                  </a:cubicBezTo>
                  <a:cubicBezTo>
                    <a:pt x="18737" y="7119"/>
                    <a:pt x="21296" y="4299"/>
                    <a:pt x="23336" y="2579"/>
                  </a:cubicBezTo>
                  <a:cubicBezTo>
                    <a:pt x="25376" y="859"/>
                    <a:pt x="26676" y="0"/>
                    <a:pt x="27235" y="0"/>
                  </a:cubicBezTo>
                  <a:cubicBezTo>
                    <a:pt x="28036" y="0"/>
                    <a:pt x="28456" y="400"/>
                    <a:pt x="28495" y="1200"/>
                  </a:cubicBezTo>
                  <a:cubicBezTo>
                    <a:pt x="28495" y="1600"/>
                    <a:pt x="27955" y="2299"/>
                    <a:pt x="26875" y="3299"/>
                  </a:cubicBezTo>
                  <a:cubicBezTo>
                    <a:pt x="13677" y="16737"/>
                    <a:pt x="7099" y="36114"/>
                    <a:pt x="7138" y="61431"/>
                  </a:cubicBezTo>
                  <a:cubicBezTo>
                    <a:pt x="7138" y="86827"/>
                    <a:pt x="13557" y="105985"/>
                    <a:pt x="26395" y="118903"/>
                  </a:cubicBezTo>
                  <a:cubicBezTo>
                    <a:pt x="27795" y="120303"/>
                    <a:pt x="28495" y="121222"/>
                    <a:pt x="28495" y="121662"/>
                  </a:cubicBezTo>
                  <a:cubicBezTo>
                    <a:pt x="28495" y="122462"/>
                    <a:pt x="28075" y="122862"/>
                    <a:pt x="27235" y="122862"/>
                  </a:cubicBezTo>
                  <a:cubicBezTo>
                    <a:pt x="26676" y="122862"/>
                    <a:pt x="25415" y="122042"/>
                    <a:pt x="23456" y="120403"/>
                  </a:cubicBezTo>
                  <a:cubicBezTo>
                    <a:pt x="21497" y="118762"/>
                    <a:pt x="18997" y="116063"/>
                    <a:pt x="15957" y="112304"/>
                  </a:cubicBezTo>
                  <a:cubicBezTo>
                    <a:pt x="12918" y="108544"/>
                    <a:pt x="10298" y="104364"/>
                    <a:pt x="8099" y="99765"/>
                  </a:cubicBezTo>
                  <a:cubicBezTo>
                    <a:pt x="2700" y="88607"/>
                    <a:pt x="0" y="75829"/>
                    <a:pt x="0" y="61431"/>
                  </a:cubicBez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9" name="Freeform 128">
              <a:extLst>
                <a:ext uri="{FF2B5EF4-FFF2-40B4-BE49-F238E27FC236}">
                  <a16:creationId xmlns:a16="http://schemas.microsoft.com/office/drawing/2014/main" id="{C0C897F5-BAEC-FAF0-B9C4-62CBC3F00BB0}"/>
                </a:ext>
              </a:extLst>
            </p:cNvPr>
            <p:cNvSpPr/>
            <p:nvPr/>
          </p:nvSpPr>
          <p:spPr>
            <a:xfrm>
              <a:off x="3191078" y="2624346"/>
              <a:ext cx="61191" cy="55671"/>
            </a:xfrm>
            <a:custGeom>
              <a:avLst/>
              <a:gdLst>
                <a:gd name="connsiteX0" fmla="*/ 61191 w 61191"/>
                <a:gd name="connsiteY0" fmla="*/ 8099 h 55671"/>
                <a:gd name="connsiteX1" fmla="*/ 59091 w 61191"/>
                <a:gd name="connsiteY1" fmla="*/ 13377 h 55671"/>
                <a:gd name="connsiteX2" fmla="*/ 54592 w 61191"/>
                <a:gd name="connsiteY2" fmla="*/ 15238 h 55671"/>
                <a:gd name="connsiteX3" fmla="*/ 51113 w 61191"/>
                <a:gd name="connsiteY3" fmla="*/ 13918 h 55671"/>
                <a:gd name="connsiteX4" fmla="*/ 49913 w 61191"/>
                <a:gd name="connsiteY4" fmla="*/ 10919 h 55671"/>
                <a:gd name="connsiteX5" fmla="*/ 51592 w 61191"/>
                <a:gd name="connsiteY5" fmla="*/ 6659 h 55671"/>
                <a:gd name="connsiteX6" fmla="*/ 55792 w 61191"/>
                <a:gd name="connsiteY6" fmla="*/ 4259 h 55671"/>
                <a:gd name="connsiteX7" fmla="*/ 49672 w 61191"/>
                <a:gd name="connsiteY7" fmla="*/ 2700 h 55671"/>
                <a:gd name="connsiteX8" fmla="*/ 45173 w 61191"/>
                <a:gd name="connsiteY8" fmla="*/ 3960 h 55671"/>
                <a:gd name="connsiteX9" fmla="*/ 41874 w 61191"/>
                <a:gd name="connsiteY9" fmla="*/ 6839 h 55671"/>
                <a:gd name="connsiteX10" fmla="*/ 39593 w 61191"/>
                <a:gd name="connsiteY10" fmla="*/ 10798 h 55671"/>
                <a:gd name="connsiteX11" fmla="*/ 38154 w 61191"/>
                <a:gd name="connsiteY11" fmla="*/ 14458 h 55671"/>
                <a:gd name="connsiteX12" fmla="*/ 37494 w 61191"/>
                <a:gd name="connsiteY12" fmla="*/ 17218 h 55671"/>
                <a:gd name="connsiteX13" fmla="*/ 33295 w 61191"/>
                <a:gd name="connsiteY13" fmla="*/ 34015 h 55671"/>
                <a:gd name="connsiteX14" fmla="*/ 31255 w 61191"/>
                <a:gd name="connsiteY14" fmla="*/ 44813 h 55671"/>
                <a:gd name="connsiteX15" fmla="*/ 32935 w 61191"/>
                <a:gd name="connsiteY15" fmla="*/ 50632 h 55671"/>
                <a:gd name="connsiteX16" fmla="*/ 37975 w 61191"/>
                <a:gd name="connsiteY16" fmla="*/ 52912 h 55671"/>
                <a:gd name="connsiteX17" fmla="*/ 40793 w 61191"/>
                <a:gd name="connsiteY17" fmla="*/ 52552 h 55671"/>
                <a:gd name="connsiteX18" fmla="*/ 44214 w 61191"/>
                <a:gd name="connsiteY18" fmla="*/ 51053 h 55671"/>
                <a:gd name="connsiteX19" fmla="*/ 47933 w 61191"/>
                <a:gd name="connsiteY19" fmla="*/ 48233 h 55671"/>
                <a:gd name="connsiteX20" fmla="*/ 51473 w 61191"/>
                <a:gd name="connsiteY20" fmla="*/ 43553 h 55671"/>
                <a:gd name="connsiteX21" fmla="*/ 54351 w 61191"/>
                <a:gd name="connsiteY21" fmla="*/ 36835 h 55671"/>
                <a:gd name="connsiteX22" fmla="*/ 55911 w 61191"/>
                <a:gd name="connsiteY22" fmla="*/ 35515 h 55671"/>
                <a:gd name="connsiteX23" fmla="*/ 57411 w 61191"/>
                <a:gd name="connsiteY23" fmla="*/ 36715 h 55671"/>
                <a:gd name="connsiteX24" fmla="*/ 56572 w 61191"/>
                <a:gd name="connsiteY24" fmla="*/ 39894 h 55671"/>
                <a:gd name="connsiteX25" fmla="*/ 54052 w 61191"/>
                <a:gd name="connsiteY25" fmla="*/ 44753 h 55671"/>
                <a:gd name="connsiteX26" fmla="*/ 50152 w 61191"/>
                <a:gd name="connsiteY26" fmla="*/ 49913 h 55671"/>
                <a:gd name="connsiteX27" fmla="*/ 44633 w 61191"/>
                <a:gd name="connsiteY27" fmla="*/ 53992 h 55671"/>
                <a:gd name="connsiteX28" fmla="*/ 37734 w 61191"/>
                <a:gd name="connsiteY28" fmla="*/ 55672 h 55671"/>
                <a:gd name="connsiteX29" fmla="*/ 29155 w 61191"/>
                <a:gd name="connsiteY29" fmla="*/ 52912 h 55671"/>
                <a:gd name="connsiteX30" fmla="*/ 24477 w 61191"/>
                <a:gd name="connsiteY30" fmla="*/ 46313 h 55671"/>
                <a:gd name="connsiteX31" fmla="*/ 23756 w 61191"/>
                <a:gd name="connsiteY31" fmla="*/ 47573 h 55671"/>
                <a:gd name="connsiteX32" fmla="*/ 22077 w 61191"/>
                <a:gd name="connsiteY32" fmla="*/ 49913 h 55671"/>
                <a:gd name="connsiteX33" fmla="*/ 19496 w 61191"/>
                <a:gd name="connsiteY33" fmla="*/ 52673 h 55671"/>
                <a:gd name="connsiteX34" fmla="*/ 15958 w 61191"/>
                <a:gd name="connsiteY34" fmla="*/ 54713 h 55671"/>
                <a:gd name="connsiteX35" fmla="*/ 11578 w 61191"/>
                <a:gd name="connsiteY35" fmla="*/ 55672 h 55671"/>
                <a:gd name="connsiteX36" fmla="*/ 6119 w 61191"/>
                <a:gd name="connsiteY36" fmla="*/ 54832 h 55671"/>
                <a:gd name="connsiteX37" fmla="*/ 1799 w 61191"/>
                <a:gd name="connsiteY37" fmla="*/ 52072 h 55671"/>
                <a:gd name="connsiteX38" fmla="*/ 0 w 61191"/>
                <a:gd name="connsiteY38" fmla="*/ 47513 h 55671"/>
                <a:gd name="connsiteX39" fmla="*/ 1980 w 61191"/>
                <a:gd name="connsiteY39" fmla="*/ 42534 h 55671"/>
                <a:gd name="connsiteX40" fmla="*/ 6778 w 61191"/>
                <a:gd name="connsiteY40" fmla="*/ 40435 h 55671"/>
                <a:gd name="connsiteX41" fmla="*/ 9898 w 61191"/>
                <a:gd name="connsiteY41" fmla="*/ 41454 h 55671"/>
                <a:gd name="connsiteX42" fmla="*/ 11339 w 61191"/>
                <a:gd name="connsiteY42" fmla="*/ 44693 h 55671"/>
                <a:gd name="connsiteX43" fmla="*/ 9659 w 61191"/>
                <a:gd name="connsiteY43" fmla="*/ 49012 h 55671"/>
                <a:gd name="connsiteX44" fmla="*/ 5578 w 61191"/>
                <a:gd name="connsiteY44" fmla="*/ 51352 h 55671"/>
                <a:gd name="connsiteX45" fmla="*/ 11699 w 61191"/>
                <a:gd name="connsiteY45" fmla="*/ 52912 h 55671"/>
                <a:gd name="connsiteX46" fmla="*/ 18777 w 61191"/>
                <a:gd name="connsiteY46" fmla="*/ 49433 h 55671"/>
                <a:gd name="connsiteX47" fmla="*/ 23396 w 61191"/>
                <a:gd name="connsiteY47" fmla="*/ 40134 h 55671"/>
                <a:gd name="connsiteX48" fmla="*/ 28556 w 61191"/>
                <a:gd name="connsiteY48" fmla="*/ 19918 h 55671"/>
                <a:gd name="connsiteX49" fmla="*/ 29995 w 61191"/>
                <a:gd name="connsiteY49" fmla="*/ 10919 h 55671"/>
                <a:gd name="connsiteX50" fmla="*/ 29336 w 61191"/>
                <a:gd name="connsiteY50" fmla="*/ 6659 h 55671"/>
                <a:gd name="connsiteX51" fmla="*/ 27536 w 61191"/>
                <a:gd name="connsiteY51" fmla="*/ 4139 h 55671"/>
                <a:gd name="connsiteX52" fmla="*/ 25436 w 61191"/>
                <a:gd name="connsiteY52" fmla="*/ 2999 h 55671"/>
                <a:gd name="connsiteX53" fmla="*/ 23396 w 61191"/>
                <a:gd name="connsiteY53" fmla="*/ 2700 h 55671"/>
                <a:gd name="connsiteX54" fmla="*/ 19557 w 61191"/>
                <a:gd name="connsiteY54" fmla="*/ 3419 h 55671"/>
                <a:gd name="connsiteX55" fmla="*/ 15178 w 61191"/>
                <a:gd name="connsiteY55" fmla="*/ 5819 h 55671"/>
                <a:gd name="connsiteX56" fmla="*/ 10618 w 61191"/>
                <a:gd name="connsiteY56" fmla="*/ 10798 h 55671"/>
                <a:gd name="connsiteX57" fmla="*/ 6899 w 61191"/>
                <a:gd name="connsiteY57" fmla="*/ 18778 h 55671"/>
                <a:gd name="connsiteX58" fmla="*/ 5279 w 61191"/>
                <a:gd name="connsiteY58" fmla="*/ 20157 h 55671"/>
                <a:gd name="connsiteX59" fmla="*/ 3839 w 61191"/>
                <a:gd name="connsiteY59" fmla="*/ 18897 h 55671"/>
                <a:gd name="connsiteX60" fmla="*/ 4619 w 61191"/>
                <a:gd name="connsiteY60" fmla="*/ 15777 h 55671"/>
                <a:gd name="connsiteX61" fmla="*/ 7138 w 61191"/>
                <a:gd name="connsiteY61" fmla="*/ 10919 h 55671"/>
                <a:gd name="connsiteX62" fmla="*/ 11098 w 61191"/>
                <a:gd name="connsiteY62" fmla="*/ 5819 h 55671"/>
                <a:gd name="connsiteX63" fmla="*/ 16678 w 61191"/>
                <a:gd name="connsiteY63" fmla="*/ 1680 h 55671"/>
                <a:gd name="connsiteX64" fmla="*/ 23637 w 61191"/>
                <a:gd name="connsiteY64" fmla="*/ 0 h 55671"/>
                <a:gd name="connsiteX65" fmla="*/ 26815 w 61191"/>
                <a:gd name="connsiteY65" fmla="*/ 360 h 55671"/>
                <a:gd name="connsiteX66" fmla="*/ 30355 w 61191"/>
                <a:gd name="connsiteY66" fmla="*/ 1560 h 55671"/>
                <a:gd name="connsiteX67" fmla="*/ 34075 w 61191"/>
                <a:gd name="connsiteY67" fmla="*/ 4440 h 55671"/>
                <a:gd name="connsiteX68" fmla="*/ 36894 w 61191"/>
                <a:gd name="connsiteY68" fmla="*/ 9299 h 55671"/>
                <a:gd name="connsiteX69" fmla="*/ 38574 w 61191"/>
                <a:gd name="connsiteY69" fmla="*/ 6599 h 55671"/>
                <a:gd name="connsiteX70" fmla="*/ 41153 w 61191"/>
                <a:gd name="connsiteY70" fmla="*/ 3660 h 55671"/>
                <a:gd name="connsiteX71" fmla="*/ 44993 w 61191"/>
                <a:gd name="connsiteY71" fmla="*/ 1019 h 55671"/>
                <a:gd name="connsiteX72" fmla="*/ 49792 w 61191"/>
                <a:gd name="connsiteY72" fmla="*/ 0 h 55671"/>
                <a:gd name="connsiteX73" fmla="*/ 54652 w 61191"/>
                <a:gd name="connsiteY73" fmla="*/ 660 h 55671"/>
                <a:gd name="connsiteX74" fmla="*/ 59091 w 61191"/>
                <a:gd name="connsiteY74" fmla="*/ 3240 h 55671"/>
                <a:gd name="connsiteX75" fmla="*/ 61191 w 61191"/>
                <a:gd name="connsiteY75" fmla="*/ 8099 h 55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61191" h="55671">
                  <a:moveTo>
                    <a:pt x="61191" y="8099"/>
                  </a:moveTo>
                  <a:cubicBezTo>
                    <a:pt x="61191" y="10339"/>
                    <a:pt x="60491" y="12098"/>
                    <a:pt x="59091" y="13377"/>
                  </a:cubicBezTo>
                  <a:cubicBezTo>
                    <a:pt x="57691" y="14618"/>
                    <a:pt x="56192" y="15238"/>
                    <a:pt x="54592" y="15238"/>
                  </a:cubicBezTo>
                  <a:cubicBezTo>
                    <a:pt x="53072" y="15238"/>
                    <a:pt x="51913" y="14798"/>
                    <a:pt x="51113" y="13918"/>
                  </a:cubicBezTo>
                  <a:cubicBezTo>
                    <a:pt x="50312" y="13038"/>
                    <a:pt x="49913" y="12038"/>
                    <a:pt x="49913" y="10919"/>
                  </a:cubicBezTo>
                  <a:cubicBezTo>
                    <a:pt x="49913" y="9399"/>
                    <a:pt x="50472" y="7980"/>
                    <a:pt x="51592" y="6659"/>
                  </a:cubicBezTo>
                  <a:cubicBezTo>
                    <a:pt x="52712" y="5339"/>
                    <a:pt x="54112" y="4540"/>
                    <a:pt x="55792" y="4259"/>
                  </a:cubicBezTo>
                  <a:cubicBezTo>
                    <a:pt x="54152" y="3220"/>
                    <a:pt x="52112" y="2700"/>
                    <a:pt x="49672" y="2700"/>
                  </a:cubicBezTo>
                  <a:cubicBezTo>
                    <a:pt x="48073" y="2700"/>
                    <a:pt x="46573" y="3120"/>
                    <a:pt x="45173" y="3960"/>
                  </a:cubicBezTo>
                  <a:cubicBezTo>
                    <a:pt x="43813" y="4800"/>
                    <a:pt x="42713" y="5759"/>
                    <a:pt x="41874" y="6839"/>
                  </a:cubicBezTo>
                  <a:cubicBezTo>
                    <a:pt x="41074" y="7918"/>
                    <a:pt x="40314" y="9238"/>
                    <a:pt x="39593" y="10798"/>
                  </a:cubicBezTo>
                  <a:cubicBezTo>
                    <a:pt x="38913" y="12318"/>
                    <a:pt x="38434" y="13538"/>
                    <a:pt x="38154" y="14458"/>
                  </a:cubicBezTo>
                  <a:cubicBezTo>
                    <a:pt x="37915" y="15338"/>
                    <a:pt x="37694" y="16258"/>
                    <a:pt x="37494" y="17218"/>
                  </a:cubicBezTo>
                  <a:lnTo>
                    <a:pt x="33295" y="34015"/>
                  </a:lnTo>
                  <a:cubicBezTo>
                    <a:pt x="31935" y="39333"/>
                    <a:pt x="31255" y="42933"/>
                    <a:pt x="31255" y="44813"/>
                  </a:cubicBezTo>
                  <a:cubicBezTo>
                    <a:pt x="31255" y="47132"/>
                    <a:pt x="31815" y="49073"/>
                    <a:pt x="32935" y="50632"/>
                  </a:cubicBezTo>
                  <a:cubicBezTo>
                    <a:pt x="34055" y="52153"/>
                    <a:pt x="35735" y="52912"/>
                    <a:pt x="37975" y="52912"/>
                  </a:cubicBezTo>
                  <a:cubicBezTo>
                    <a:pt x="38855" y="52912"/>
                    <a:pt x="39793" y="52792"/>
                    <a:pt x="40793" y="52552"/>
                  </a:cubicBezTo>
                  <a:cubicBezTo>
                    <a:pt x="41794" y="52272"/>
                    <a:pt x="42933" y="51772"/>
                    <a:pt x="44214" y="51053"/>
                  </a:cubicBezTo>
                  <a:cubicBezTo>
                    <a:pt x="45533" y="50293"/>
                    <a:pt x="46773" y="49353"/>
                    <a:pt x="47933" y="48233"/>
                  </a:cubicBezTo>
                  <a:cubicBezTo>
                    <a:pt x="49133" y="47074"/>
                    <a:pt x="50312" y="45514"/>
                    <a:pt x="51473" y="43553"/>
                  </a:cubicBezTo>
                  <a:cubicBezTo>
                    <a:pt x="52632" y="41594"/>
                    <a:pt x="53592" y="39354"/>
                    <a:pt x="54351" y="36835"/>
                  </a:cubicBezTo>
                  <a:cubicBezTo>
                    <a:pt x="54591" y="35955"/>
                    <a:pt x="55111" y="35515"/>
                    <a:pt x="55911" y="35515"/>
                  </a:cubicBezTo>
                  <a:cubicBezTo>
                    <a:pt x="56911" y="35515"/>
                    <a:pt x="57411" y="35914"/>
                    <a:pt x="57411" y="36715"/>
                  </a:cubicBezTo>
                  <a:cubicBezTo>
                    <a:pt x="57411" y="37395"/>
                    <a:pt x="57132" y="38454"/>
                    <a:pt x="56572" y="39894"/>
                  </a:cubicBezTo>
                  <a:cubicBezTo>
                    <a:pt x="56052" y="41294"/>
                    <a:pt x="55212" y="42913"/>
                    <a:pt x="54052" y="44753"/>
                  </a:cubicBezTo>
                  <a:cubicBezTo>
                    <a:pt x="52931" y="46552"/>
                    <a:pt x="51631" y="48272"/>
                    <a:pt x="50152" y="49913"/>
                  </a:cubicBezTo>
                  <a:cubicBezTo>
                    <a:pt x="48673" y="51512"/>
                    <a:pt x="46833" y="52872"/>
                    <a:pt x="44633" y="53992"/>
                  </a:cubicBezTo>
                  <a:cubicBezTo>
                    <a:pt x="42434" y="55112"/>
                    <a:pt x="40134" y="55672"/>
                    <a:pt x="37734" y="55672"/>
                  </a:cubicBezTo>
                  <a:cubicBezTo>
                    <a:pt x="34295" y="55672"/>
                    <a:pt x="31436" y="54752"/>
                    <a:pt x="29155" y="52912"/>
                  </a:cubicBezTo>
                  <a:cubicBezTo>
                    <a:pt x="26875" y="51072"/>
                    <a:pt x="25316" y="48873"/>
                    <a:pt x="24477" y="46313"/>
                  </a:cubicBezTo>
                  <a:cubicBezTo>
                    <a:pt x="24276" y="46673"/>
                    <a:pt x="24036" y="47093"/>
                    <a:pt x="23756" y="47573"/>
                  </a:cubicBezTo>
                  <a:cubicBezTo>
                    <a:pt x="23475" y="48053"/>
                    <a:pt x="22916" y="48833"/>
                    <a:pt x="22077" y="49913"/>
                  </a:cubicBezTo>
                  <a:cubicBezTo>
                    <a:pt x="21276" y="50953"/>
                    <a:pt x="20417" y="51872"/>
                    <a:pt x="19496" y="52673"/>
                  </a:cubicBezTo>
                  <a:cubicBezTo>
                    <a:pt x="18577" y="53432"/>
                    <a:pt x="17397" y="54112"/>
                    <a:pt x="15958" y="54713"/>
                  </a:cubicBezTo>
                  <a:cubicBezTo>
                    <a:pt x="14558" y="55352"/>
                    <a:pt x="13098" y="55672"/>
                    <a:pt x="11578" y="55672"/>
                  </a:cubicBezTo>
                  <a:cubicBezTo>
                    <a:pt x="9659" y="55672"/>
                    <a:pt x="7839" y="55391"/>
                    <a:pt x="6119" y="54832"/>
                  </a:cubicBezTo>
                  <a:cubicBezTo>
                    <a:pt x="4440" y="54272"/>
                    <a:pt x="2999" y="53351"/>
                    <a:pt x="1799" y="52072"/>
                  </a:cubicBezTo>
                  <a:cubicBezTo>
                    <a:pt x="599" y="50793"/>
                    <a:pt x="0" y="49272"/>
                    <a:pt x="0" y="47513"/>
                  </a:cubicBezTo>
                  <a:cubicBezTo>
                    <a:pt x="0" y="45553"/>
                    <a:pt x="660" y="43894"/>
                    <a:pt x="1980" y="42534"/>
                  </a:cubicBezTo>
                  <a:cubicBezTo>
                    <a:pt x="3339" y="41134"/>
                    <a:pt x="4938" y="40435"/>
                    <a:pt x="6778" y="40435"/>
                  </a:cubicBezTo>
                  <a:cubicBezTo>
                    <a:pt x="7939" y="40435"/>
                    <a:pt x="8979" y="40774"/>
                    <a:pt x="9898" y="41454"/>
                  </a:cubicBezTo>
                  <a:cubicBezTo>
                    <a:pt x="10859" y="42134"/>
                    <a:pt x="11339" y="43214"/>
                    <a:pt x="11339" y="44693"/>
                  </a:cubicBezTo>
                  <a:cubicBezTo>
                    <a:pt x="11339" y="46333"/>
                    <a:pt x="10779" y="47773"/>
                    <a:pt x="9659" y="49012"/>
                  </a:cubicBezTo>
                  <a:cubicBezTo>
                    <a:pt x="8538" y="50253"/>
                    <a:pt x="7178" y="51033"/>
                    <a:pt x="5578" y="51352"/>
                  </a:cubicBezTo>
                  <a:cubicBezTo>
                    <a:pt x="7219" y="52392"/>
                    <a:pt x="9259" y="52912"/>
                    <a:pt x="11699" y="52912"/>
                  </a:cubicBezTo>
                  <a:cubicBezTo>
                    <a:pt x="14338" y="52912"/>
                    <a:pt x="16697" y="51752"/>
                    <a:pt x="18777" y="49433"/>
                  </a:cubicBezTo>
                  <a:cubicBezTo>
                    <a:pt x="20856" y="47113"/>
                    <a:pt x="22396" y="44013"/>
                    <a:pt x="23396" y="40134"/>
                  </a:cubicBezTo>
                  <a:cubicBezTo>
                    <a:pt x="25877" y="30815"/>
                    <a:pt x="27596" y="24076"/>
                    <a:pt x="28556" y="19918"/>
                  </a:cubicBezTo>
                  <a:cubicBezTo>
                    <a:pt x="29515" y="15718"/>
                    <a:pt x="29995" y="12718"/>
                    <a:pt x="29995" y="10919"/>
                  </a:cubicBezTo>
                  <a:cubicBezTo>
                    <a:pt x="29995" y="9238"/>
                    <a:pt x="29775" y="7818"/>
                    <a:pt x="29336" y="6659"/>
                  </a:cubicBezTo>
                  <a:cubicBezTo>
                    <a:pt x="28896" y="5499"/>
                    <a:pt x="28296" y="4659"/>
                    <a:pt x="27536" y="4139"/>
                  </a:cubicBezTo>
                  <a:cubicBezTo>
                    <a:pt x="26815" y="3579"/>
                    <a:pt x="26116" y="3200"/>
                    <a:pt x="25436" y="2999"/>
                  </a:cubicBezTo>
                  <a:cubicBezTo>
                    <a:pt x="24797" y="2799"/>
                    <a:pt x="24117" y="2700"/>
                    <a:pt x="23396" y="2700"/>
                  </a:cubicBezTo>
                  <a:cubicBezTo>
                    <a:pt x="22196" y="2700"/>
                    <a:pt x="20917" y="2939"/>
                    <a:pt x="19557" y="3419"/>
                  </a:cubicBezTo>
                  <a:cubicBezTo>
                    <a:pt x="18236" y="3900"/>
                    <a:pt x="16778" y="4699"/>
                    <a:pt x="15178" y="5819"/>
                  </a:cubicBezTo>
                  <a:cubicBezTo>
                    <a:pt x="13618" y="6899"/>
                    <a:pt x="12098" y="8558"/>
                    <a:pt x="10618" y="10798"/>
                  </a:cubicBezTo>
                  <a:cubicBezTo>
                    <a:pt x="9139" y="13038"/>
                    <a:pt x="7899" y="15698"/>
                    <a:pt x="6899" y="18778"/>
                  </a:cubicBezTo>
                  <a:cubicBezTo>
                    <a:pt x="6699" y="19697"/>
                    <a:pt x="6159" y="20157"/>
                    <a:pt x="5279" y="20157"/>
                  </a:cubicBezTo>
                  <a:cubicBezTo>
                    <a:pt x="4320" y="20117"/>
                    <a:pt x="3839" y="19697"/>
                    <a:pt x="3839" y="18897"/>
                  </a:cubicBezTo>
                  <a:cubicBezTo>
                    <a:pt x="3839" y="18217"/>
                    <a:pt x="4099" y="17177"/>
                    <a:pt x="4619" y="15777"/>
                  </a:cubicBezTo>
                  <a:cubicBezTo>
                    <a:pt x="5179" y="14338"/>
                    <a:pt x="6019" y="12718"/>
                    <a:pt x="7138" y="10919"/>
                  </a:cubicBezTo>
                  <a:cubicBezTo>
                    <a:pt x="8299" y="9119"/>
                    <a:pt x="9619" y="7419"/>
                    <a:pt x="11098" y="5819"/>
                  </a:cubicBezTo>
                  <a:cubicBezTo>
                    <a:pt x="12618" y="4179"/>
                    <a:pt x="14478" y="2799"/>
                    <a:pt x="16678" y="1680"/>
                  </a:cubicBezTo>
                  <a:cubicBezTo>
                    <a:pt x="18918" y="560"/>
                    <a:pt x="21237" y="0"/>
                    <a:pt x="23637" y="0"/>
                  </a:cubicBezTo>
                  <a:cubicBezTo>
                    <a:pt x="24716" y="0"/>
                    <a:pt x="25777" y="120"/>
                    <a:pt x="26815" y="360"/>
                  </a:cubicBezTo>
                  <a:cubicBezTo>
                    <a:pt x="27895" y="560"/>
                    <a:pt x="29076" y="959"/>
                    <a:pt x="30355" y="1560"/>
                  </a:cubicBezTo>
                  <a:cubicBezTo>
                    <a:pt x="31675" y="2160"/>
                    <a:pt x="32915" y="3120"/>
                    <a:pt x="34075" y="4440"/>
                  </a:cubicBezTo>
                  <a:cubicBezTo>
                    <a:pt x="35234" y="5759"/>
                    <a:pt x="36174" y="7379"/>
                    <a:pt x="36894" y="9299"/>
                  </a:cubicBezTo>
                  <a:cubicBezTo>
                    <a:pt x="37374" y="8379"/>
                    <a:pt x="37935" y="7479"/>
                    <a:pt x="38574" y="6599"/>
                  </a:cubicBezTo>
                  <a:cubicBezTo>
                    <a:pt x="39254" y="5719"/>
                    <a:pt x="40113" y="4740"/>
                    <a:pt x="41153" y="3660"/>
                  </a:cubicBezTo>
                  <a:cubicBezTo>
                    <a:pt x="42233" y="2540"/>
                    <a:pt x="43513" y="1660"/>
                    <a:pt x="44993" y="1019"/>
                  </a:cubicBezTo>
                  <a:cubicBezTo>
                    <a:pt x="46513" y="339"/>
                    <a:pt x="48113" y="0"/>
                    <a:pt x="49792" y="0"/>
                  </a:cubicBezTo>
                  <a:cubicBezTo>
                    <a:pt x="51433" y="0"/>
                    <a:pt x="53053" y="220"/>
                    <a:pt x="54652" y="660"/>
                  </a:cubicBezTo>
                  <a:cubicBezTo>
                    <a:pt x="56252" y="1060"/>
                    <a:pt x="57731" y="1920"/>
                    <a:pt x="59091" y="3240"/>
                  </a:cubicBezTo>
                  <a:cubicBezTo>
                    <a:pt x="60491" y="4519"/>
                    <a:pt x="61191" y="6139"/>
                    <a:pt x="61191" y="8099"/>
                  </a:cubicBez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0" name="Freeform 129">
              <a:extLst>
                <a:ext uri="{FF2B5EF4-FFF2-40B4-BE49-F238E27FC236}">
                  <a16:creationId xmlns:a16="http://schemas.microsoft.com/office/drawing/2014/main" id="{3AC18F8C-E8D6-A7A9-E3FC-3A06490897F3}"/>
                </a:ext>
              </a:extLst>
            </p:cNvPr>
            <p:cNvSpPr/>
            <p:nvPr/>
          </p:nvSpPr>
          <p:spPr>
            <a:xfrm>
              <a:off x="3264095" y="2586492"/>
              <a:ext cx="28495" cy="122861"/>
            </a:xfrm>
            <a:custGeom>
              <a:avLst/>
              <a:gdLst>
                <a:gd name="connsiteX0" fmla="*/ 0 w 28495"/>
                <a:gd name="connsiteY0" fmla="*/ 121662 h 122861"/>
                <a:gd name="connsiteX1" fmla="*/ 1560 w 28495"/>
                <a:gd name="connsiteY1" fmla="*/ 119563 h 122861"/>
                <a:gd name="connsiteX2" fmla="*/ 21356 w 28495"/>
                <a:gd name="connsiteY2" fmla="*/ 61431 h 122861"/>
                <a:gd name="connsiteX3" fmla="*/ 2340 w 28495"/>
                <a:gd name="connsiteY3" fmla="*/ 4079 h 122861"/>
                <a:gd name="connsiteX4" fmla="*/ 0 w 28495"/>
                <a:gd name="connsiteY4" fmla="*/ 1200 h 122861"/>
                <a:gd name="connsiteX5" fmla="*/ 1199 w 28495"/>
                <a:gd name="connsiteY5" fmla="*/ 0 h 122861"/>
                <a:gd name="connsiteX6" fmla="*/ 4979 w 28495"/>
                <a:gd name="connsiteY6" fmla="*/ 2460 h 122861"/>
                <a:gd name="connsiteX7" fmla="*/ 12477 w 28495"/>
                <a:gd name="connsiteY7" fmla="*/ 10559 h 122861"/>
                <a:gd name="connsiteX8" fmla="*/ 20397 w 28495"/>
                <a:gd name="connsiteY8" fmla="*/ 23096 h 122861"/>
                <a:gd name="connsiteX9" fmla="*/ 28495 w 28495"/>
                <a:gd name="connsiteY9" fmla="*/ 61431 h 122861"/>
                <a:gd name="connsiteX10" fmla="*/ 20756 w 28495"/>
                <a:gd name="connsiteY10" fmla="*/ 98925 h 122861"/>
                <a:gd name="connsiteX11" fmla="*/ 12837 w 28495"/>
                <a:gd name="connsiteY11" fmla="*/ 111824 h 122861"/>
                <a:gd name="connsiteX12" fmla="*/ 5158 w 28495"/>
                <a:gd name="connsiteY12" fmla="*/ 120282 h 122861"/>
                <a:gd name="connsiteX13" fmla="*/ 1199 w 28495"/>
                <a:gd name="connsiteY13" fmla="*/ 122862 h 122861"/>
                <a:gd name="connsiteX14" fmla="*/ 0 w 28495"/>
                <a:gd name="connsiteY14" fmla="*/ 121662 h 122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8495" h="122861">
                  <a:moveTo>
                    <a:pt x="0" y="121662"/>
                  </a:moveTo>
                  <a:cubicBezTo>
                    <a:pt x="0" y="121262"/>
                    <a:pt x="520" y="120563"/>
                    <a:pt x="1560" y="119563"/>
                  </a:cubicBezTo>
                  <a:cubicBezTo>
                    <a:pt x="14757" y="106125"/>
                    <a:pt x="21356" y="86748"/>
                    <a:pt x="21356" y="61431"/>
                  </a:cubicBezTo>
                  <a:cubicBezTo>
                    <a:pt x="21356" y="36035"/>
                    <a:pt x="15017" y="16917"/>
                    <a:pt x="2340" y="4079"/>
                  </a:cubicBezTo>
                  <a:cubicBezTo>
                    <a:pt x="780" y="2600"/>
                    <a:pt x="0" y="1639"/>
                    <a:pt x="0" y="1200"/>
                  </a:cubicBezTo>
                  <a:cubicBezTo>
                    <a:pt x="0" y="400"/>
                    <a:pt x="399" y="0"/>
                    <a:pt x="1199" y="0"/>
                  </a:cubicBezTo>
                  <a:cubicBezTo>
                    <a:pt x="1758" y="0"/>
                    <a:pt x="3018" y="820"/>
                    <a:pt x="4979" y="2460"/>
                  </a:cubicBezTo>
                  <a:cubicBezTo>
                    <a:pt x="6978" y="4099"/>
                    <a:pt x="9478" y="6799"/>
                    <a:pt x="12477" y="10559"/>
                  </a:cubicBezTo>
                  <a:cubicBezTo>
                    <a:pt x="15517" y="14318"/>
                    <a:pt x="18157" y="18497"/>
                    <a:pt x="20397" y="23096"/>
                  </a:cubicBezTo>
                  <a:cubicBezTo>
                    <a:pt x="25796" y="34254"/>
                    <a:pt x="28495" y="47033"/>
                    <a:pt x="28495" y="61431"/>
                  </a:cubicBezTo>
                  <a:cubicBezTo>
                    <a:pt x="28495" y="75268"/>
                    <a:pt x="25916" y="87767"/>
                    <a:pt x="20756" y="98925"/>
                  </a:cubicBezTo>
                  <a:cubicBezTo>
                    <a:pt x="18556" y="103605"/>
                    <a:pt x="15917" y="107904"/>
                    <a:pt x="12837" y="111824"/>
                  </a:cubicBezTo>
                  <a:cubicBezTo>
                    <a:pt x="9757" y="115744"/>
                    <a:pt x="7198" y="118563"/>
                    <a:pt x="5158" y="120282"/>
                  </a:cubicBezTo>
                  <a:cubicBezTo>
                    <a:pt x="3118" y="122002"/>
                    <a:pt x="1799" y="122862"/>
                    <a:pt x="1199" y="122862"/>
                  </a:cubicBezTo>
                  <a:cubicBezTo>
                    <a:pt x="399" y="122862"/>
                    <a:pt x="0" y="122462"/>
                    <a:pt x="0" y="121662"/>
                  </a:cubicBez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</p:grpSp>
    </p:spTree>
    <p:extLst>
      <p:ext uri="{BB962C8B-B14F-4D97-AF65-F5344CB8AC3E}">
        <p14:creationId xmlns:p14="http://schemas.microsoft.com/office/powerpoint/2010/main" val="199244442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" grpId="0" animBg="1"/>
      <p:bldP spid="109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7029E91-E74B-1FC3-B91D-C2D114F07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Bayesian Linear Logistic Regression in Pictures</a:t>
            </a:r>
          </a:p>
        </p:txBody>
      </p:sp>
      <p:pic>
        <p:nvPicPr>
          <p:cNvPr id="15" name="Picture 14" descr="A picture containing screenshot, colorfulness, graphics, graphic design&#10;&#10;Description automatically generated">
            <a:extLst>
              <a:ext uri="{FF2B5EF4-FFF2-40B4-BE49-F238E27FC236}">
                <a16:creationId xmlns:a16="http://schemas.microsoft.com/office/drawing/2014/main" id="{4C85F65F-59C6-1103-5A15-5E52E9F33D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512628"/>
            <a:ext cx="2668803" cy="1779202"/>
          </a:xfrm>
          <a:prstGeom prst="rect">
            <a:avLst/>
          </a:prstGeom>
        </p:spPr>
      </p:pic>
      <p:pic>
        <p:nvPicPr>
          <p:cNvPr id="17" name="Picture 16" descr="A picture containing screenshot, colorfulness, graphics, design&#10;&#10;Description automatically generated">
            <a:extLst>
              <a:ext uri="{FF2B5EF4-FFF2-40B4-BE49-F238E27FC236}">
                <a16:creationId xmlns:a16="http://schemas.microsoft.com/office/drawing/2014/main" id="{19DD1469-DD20-6846-6A03-2885108271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8207" y="1512628"/>
            <a:ext cx="2668803" cy="1779202"/>
          </a:xfrm>
          <a:prstGeom prst="rect">
            <a:avLst/>
          </a:prstGeom>
        </p:spPr>
      </p:pic>
      <p:pic>
        <p:nvPicPr>
          <p:cNvPr id="19" name="Picture 18" descr="A picture containing screenshot, colorfulness&#10;&#10;Description automatically generated">
            <a:extLst>
              <a:ext uri="{FF2B5EF4-FFF2-40B4-BE49-F238E27FC236}">
                <a16:creationId xmlns:a16="http://schemas.microsoft.com/office/drawing/2014/main" id="{F66DCF67-2556-ECA6-1248-B9B270BAF3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3342840"/>
            <a:ext cx="2668803" cy="1779202"/>
          </a:xfrm>
          <a:prstGeom prst="rect">
            <a:avLst/>
          </a:prstGeom>
        </p:spPr>
      </p:pic>
      <p:pic>
        <p:nvPicPr>
          <p:cNvPr id="21" name="Picture 20" descr="A picture containing screenshot, colorfulness, design&#10;&#10;Description automatically generated">
            <a:extLst>
              <a:ext uri="{FF2B5EF4-FFF2-40B4-BE49-F238E27FC236}">
                <a16:creationId xmlns:a16="http://schemas.microsoft.com/office/drawing/2014/main" id="{631FAF1D-3C7E-3B1C-5668-8EDCD98268A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8208" y="3342840"/>
            <a:ext cx="2668803" cy="177920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B3EA603-400C-D02E-FD52-FC244ABC9A6A}"/>
                  </a:ext>
                </a:extLst>
              </p:cNvPr>
              <p:cNvSpPr txBox="1"/>
              <p:nvPr/>
            </p:nvSpPr>
            <p:spPr bwMode="gray">
              <a:xfrm>
                <a:off x="201747" y="2323261"/>
                <a:ext cx="914400" cy="31960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dirty="0" smtClean="0"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sz="1200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b="1" i="1" dirty="0" smtClean="0">
                          <a:latin typeface="Cambria Math" panose="02040503050406030204" pitchFamily="18" charset="0"/>
                        </a:rPr>
                        <m:t>𝟏𝟎𝟎</m:t>
                      </m:r>
                    </m:oMath>
                  </m:oMathPara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B3EA603-400C-D02E-FD52-FC244ABC9A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01747" y="2323261"/>
                <a:ext cx="914400" cy="31960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D130650-9ABE-58B4-43CF-137FBC5671D1}"/>
                  </a:ext>
                </a:extLst>
              </p:cNvPr>
              <p:cNvSpPr txBox="1"/>
              <p:nvPr/>
            </p:nvSpPr>
            <p:spPr bwMode="gray">
              <a:xfrm>
                <a:off x="201747" y="3939902"/>
                <a:ext cx="914400" cy="31960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dirty="0" smtClean="0"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sz="1200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b="1" i="1" dirty="0" smtClean="0">
                          <a:latin typeface="Cambria Math" panose="02040503050406030204" pitchFamily="18" charset="0"/>
                        </a:rPr>
                        <m:t>𝟓𝟎𝟎</m:t>
                      </m:r>
                    </m:oMath>
                  </m:oMathPara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D130650-9ABE-58B4-43CF-137FBC5671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01747" y="3939902"/>
                <a:ext cx="914400" cy="31960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6A9E1D0-649E-5C7D-14C1-BA7B36CB7EDC}"/>
                  </a:ext>
                </a:extLst>
              </p:cNvPr>
              <p:cNvSpPr txBox="1"/>
              <p:nvPr/>
            </p:nvSpPr>
            <p:spPr bwMode="gray">
              <a:xfrm>
                <a:off x="1835696" y="1193019"/>
                <a:ext cx="914400" cy="31960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dirty="0" smtClean="0">
                          <a:latin typeface="Cambria Math" panose="02040503050406030204" pitchFamily="18" charset="0"/>
                        </a:rPr>
                        <m:t>𝝉</m:t>
                      </m:r>
                      <m:r>
                        <a:rPr lang="en-US" sz="1200" b="1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200" b="1" i="0" dirty="0" smtClean="0">
                          <a:latin typeface="Cambria Math" panose="02040503050406030204" pitchFamily="18" charset="0"/>
                        </a:rPr>
                        <m:t>𝐬𝐦𝐚𝐥𝐥</m:t>
                      </m:r>
                    </m:oMath>
                  </m:oMathPara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6A9E1D0-649E-5C7D-14C1-BA7B36CB7E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835696" y="1193019"/>
                <a:ext cx="914400" cy="31960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4EF2532-4081-B983-6BEA-19527304254F}"/>
                  </a:ext>
                </a:extLst>
              </p:cNvPr>
              <p:cNvSpPr txBox="1"/>
              <p:nvPr/>
            </p:nvSpPr>
            <p:spPr bwMode="gray">
              <a:xfrm>
                <a:off x="5004048" y="1152703"/>
                <a:ext cx="914400" cy="31960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dirty="0" smtClean="0">
                          <a:latin typeface="Cambria Math" panose="02040503050406030204" pitchFamily="18" charset="0"/>
                        </a:rPr>
                        <m:t>𝝉</m:t>
                      </m:r>
                      <m:r>
                        <a:rPr lang="en-US" sz="1200" b="1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200" b="1" i="0" dirty="0" smtClean="0">
                          <a:latin typeface="Cambria Math" panose="02040503050406030204" pitchFamily="18" charset="0"/>
                        </a:rPr>
                        <m:t>𝐥𝐚𝐫𝐠𝐞</m:t>
                      </m:r>
                    </m:oMath>
                  </m:oMathPara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4EF2532-4081-B983-6BEA-1952730425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004048" y="1152703"/>
                <a:ext cx="914400" cy="31960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8507553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/>
      <p:bldP spid="2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close-up of a person's eye&#10;&#10;Description automatically generated with low confidence">
            <a:extLst>
              <a:ext uri="{FF2B5EF4-FFF2-40B4-BE49-F238E27FC236}">
                <a16:creationId xmlns:a16="http://schemas.microsoft.com/office/drawing/2014/main" id="{DF3020CD-8A6C-D42D-B437-8458E752C4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1563638"/>
            <a:ext cx="2288514" cy="1512168"/>
          </a:xfrm>
          <a:prstGeom prst="rect">
            <a:avLst/>
          </a:prstGeom>
        </p:spPr>
      </p:pic>
      <p:pic>
        <p:nvPicPr>
          <p:cNvPr id="19" name="Picture 18" descr="A picture containing screenshot, black and white, black, art&#10;&#10;Description automatically generated">
            <a:extLst>
              <a:ext uri="{FF2B5EF4-FFF2-40B4-BE49-F238E27FC236}">
                <a16:creationId xmlns:a16="http://schemas.microsoft.com/office/drawing/2014/main" id="{B730230B-A3FD-C233-15FC-5158B3999F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968" y="1562106"/>
            <a:ext cx="2288514" cy="1512168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998E1BD-C5AA-7451-5C72-2F2BD267A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776" y="108001"/>
            <a:ext cx="6877051" cy="927588"/>
          </a:xfrm>
        </p:spPr>
        <p:txBody>
          <a:bodyPr anchor="b">
            <a:normAutofit/>
          </a:bodyPr>
          <a:lstStyle/>
          <a:p>
            <a:r>
              <a:rPr lang="en-US" dirty="0"/>
              <a:t>Bayesian Logistic Regression for MNIST</a:t>
            </a:r>
          </a:p>
        </p:txBody>
      </p:sp>
      <p:pic>
        <p:nvPicPr>
          <p:cNvPr id="21" name="Picture 20" descr="A close-up of a person's eye&#10;&#10;Description automatically generated with low confidence">
            <a:extLst>
              <a:ext uri="{FF2B5EF4-FFF2-40B4-BE49-F238E27FC236}">
                <a16:creationId xmlns:a16="http://schemas.microsoft.com/office/drawing/2014/main" id="{10447361-157D-3346-73AB-8356FD910D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910" y="3363838"/>
            <a:ext cx="2268252" cy="1512168"/>
          </a:xfrm>
          <a:prstGeom prst="rect">
            <a:avLst/>
          </a:prstGeom>
        </p:spPr>
      </p:pic>
      <p:pic>
        <p:nvPicPr>
          <p:cNvPr id="23" name="Picture 22" descr="A picture containing screenshot, black, black and white, art&#10;&#10;Description automatically generated">
            <a:extLst>
              <a:ext uri="{FF2B5EF4-FFF2-40B4-BE49-F238E27FC236}">
                <a16:creationId xmlns:a16="http://schemas.microsoft.com/office/drawing/2014/main" id="{C0FAE006-CCFE-2BFD-E279-B3C8B5B6C8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5813" y="3363838"/>
            <a:ext cx="2268252" cy="151216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FD7632E-57F1-D13D-8C87-524B6E3549CF}"/>
                  </a:ext>
                </a:extLst>
              </p:cNvPr>
              <p:cNvSpPr txBox="1"/>
              <p:nvPr/>
            </p:nvSpPr>
            <p:spPr bwMode="gray">
              <a:xfrm>
                <a:off x="201747" y="2323261"/>
                <a:ext cx="914400" cy="31960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dirty="0" smtClean="0">
                          <a:latin typeface="Cambria Math" panose="02040503050406030204" pitchFamily="18" charset="0"/>
                        </a:rPr>
                        <m:t>“</m:t>
                      </m:r>
                      <m:r>
                        <a:rPr lang="en-US" sz="1200" b="1" i="1" dirty="0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1200" b="1" i="1" dirty="0" smtClean="0">
                          <a:latin typeface="Cambria Math" panose="02040503050406030204" pitchFamily="18" charset="0"/>
                        </a:rPr>
                        <m:t>”</m:t>
                      </m:r>
                      <m:r>
                        <a:rPr lang="en-US" sz="1200" b="1" i="0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200" b="1" i="0" dirty="0" smtClean="0">
                          <a:latin typeface="Cambria Math" panose="02040503050406030204" pitchFamily="18" charset="0"/>
                        </a:rPr>
                        <m:t>𝐯𝐬</m:t>
                      </m:r>
                      <m:r>
                        <a:rPr lang="en-US" sz="1200" b="1" i="0" dirty="0" smtClean="0">
                          <a:latin typeface="Cambria Math" panose="02040503050406030204" pitchFamily="18" charset="0"/>
                        </a:rPr>
                        <m:t>. </m:t>
                      </m:r>
                      <m:r>
                        <a:rPr lang="en-US" sz="1200" b="1" i="1" dirty="0" smtClean="0">
                          <a:latin typeface="Cambria Math" panose="02040503050406030204" pitchFamily="18" charset="0"/>
                        </a:rPr>
                        <m:t>“</m:t>
                      </m:r>
                      <m:r>
                        <a:rPr lang="en-US" sz="1200" b="1" i="1" dirty="0" smtClean="0">
                          <a:latin typeface="Cambria Math" panose="02040503050406030204" pitchFamily="18" charset="0"/>
                        </a:rPr>
                        <m:t>𝟖</m:t>
                      </m:r>
                      <m:r>
                        <a:rPr lang="en-US" sz="1200" b="1" i="1" dirty="0" smtClean="0">
                          <a:latin typeface="Cambria Math" panose="02040503050406030204" pitchFamily="18" charset="0"/>
                        </a:rPr>
                        <m:t>”</m:t>
                      </m:r>
                    </m:oMath>
                  </m:oMathPara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FD7632E-57F1-D13D-8C87-524B6E3549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01747" y="2323261"/>
                <a:ext cx="914400" cy="31960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F421215-1FDE-289D-17C3-567C7AAA3A0D}"/>
                  </a:ext>
                </a:extLst>
              </p:cNvPr>
              <p:cNvSpPr txBox="1"/>
              <p:nvPr/>
            </p:nvSpPr>
            <p:spPr bwMode="gray">
              <a:xfrm>
                <a:off x="201747" y="3939902"/>
                <a:ext cx="914400" cy="31960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dirty="0" smtClean="0">
                          <a:latin typeface="Cambria Math" panose="02040503050406030204" pitchFamily="18" charset="0"/>
                        </a:rPr>
                        <m:t>“</m:t>
                      </m:r>
                      <m:r>
                        <a:rPr lang="en-US" sz="1200" b="1" i="1" dirty="0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1200" b="1" i="1" dirty="0" smtClean="0">
                          <a:latin typeface="Cambria Math" panose="02040503050406030204" pitchFamily="18" charset="0"/>
                        </a:rPr>
                        <m:t>”</m:t>
                      </m:r>
                      <m:r>
                        <a:rPr lang="en-US" sz="1200" b="1" i="0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200" b="1" i="0" dirty="0" smtClean="0">
                          <a:latin typeface="Cambria Math" panose="02040503050406030204" pitchFamily="18" charset="0"/>
                        </a:rPr>
                        <m:t>𝐯𝐬</m:t>
                      </m:r>
                      <m:r>
                        <a:rPr lang="en-US" sz="1200" b="1" i="0" dirty="0" smtClean="0">
                          <a:latin typeface="Cambria Math" panose="02040503050406030204" pitchFamily="18" charset="0"/>
                        </a:rPr>
                        <m:t>. </m:t>
                      </m:r>
                      <m:r>
                        <a:rPr lang="en-US" sz="1200" b="1" i="1" dirty="0" smtClean="0">
                          <a:latin typeface="Cambria Math" panose="02040503050406030204" pitchFamily="18" charset="0"/>
                        </a:rPr>
                        <m:t>“</m:t>
                      </m:r>
                      <m:r>
                        <a:rPr lang="en-US" sz="1200" b="1" i="1" dirty="0" smtClean="0">
                          <a:latin typeface="Cambria Math" panose="02040503050406030204" pitchFamily="18" charset="0"/>
                        </a:rPr>
                        <m:t>𝟗</m:t>
                      </m:r>
                      <m:r>
                        <a:rPr lang="en-US" sz="1200" b="1" i="1" dirty="0" smtClean="0">
                          <a:latin typeface="Cambria Math" panose="02040503050406030204" pitchFamily="18" charset="0"/>
                        </a:rPr>
                        <m:t>”</m:t>
                      </m:r>
                    </m:oMath>
                  </m:oMathPara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F421215-1FDE-289D-17C3-567C7AAA3A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01747" y="3939902"/>
                <a:ext cx="914400" cy="31960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01B89DC-090B-63C9-C6B7-456401EC8034}"/>
                  </a:ext>
                </a:extLst>
              </p:cNvPr>
              <p:cNvSpPr txBox="1"/>
              <p:nvPr/>
            </p:nvSpPr>
            <p:spPr bwMode="gray">
              <a:xfrm>
                <a:off x="2145432" y="1193019"/>
                <a:ext cx="914400" cy="31960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dirty="0" smtClean="0">
                          <a:latin typeface="Cambria Math" panose="02040503050406030204" pitchFamily="18" charset="0"/>
                        </a:rPr>
                        <m:t>𝝁</m:t>
                      </m:r>
                    </m:oMath>
                  </m:oMathPara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01B89DC-090B-63C9-C6B7-456401EC80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145432" y="1193019"/>
                <a:ext cx="914400" cy="31960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3023393-17AC-24D7-26C2-65794A2C4470}"/>
                  </a:ext>
                </a:extLst>
              </p:cNvPr>
              <p:cNvSpPr txBox="1"/>
              <p:nvPr/>
            </p:nvSpPr>
            <p:spPr bwMode="gray">
              <a:xfrm>
                <a:off x="5004048" y="1152703"/>
                <a:ext cx="914400" cy="31960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0" dirty="0" smtClean="0">
                          <a:latin typeface="Cambria Math" panose="02040503050406030204" pitchFamily="18" charset="0"/>
                        </a:rPr>
                        <m:t>𝐝𝐢𝐚𝐠</m:t>
                      </m:r>
                      <m:d>
                        <m:dPr>
                          <m:ctrlPr>
                            <a:rPr lang="en-US" sz="1200" b="1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dirty="0">
                              <a:latin typeface="Cambria Math" panose="02040503050406030204" pitchFamily="18" charset="0"/>
                            </a:rPr>
                            <m:t>𝜮</m:t>
                          </m:r>
                        </m:e>
                      </m:d>
                    </m:oMath>
                  </m:oMathPara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3023393-17AC-24D7-26C2-65794A2C44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004048" y="1152703"/>
                <a:ext cx="914400" cy="31960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5031384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6" grpId="0"/>
      <p:bldP spid="27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pPr marL="342900" indent="-342900"/>
            <a:r>
              <a:rPr lang="en-US" altLang="en-DE" dirty="0"/>
              <a:t>Maximum Likelihood Classification Learning</a:t>
            </a:r>
          </a:p>
          <a:p>
            <a:pPr marL="614125" lvl="1" indent="-342900"/>
            <a:r>
              <a:rPr lang="en-US" altLang="en-DE" dirty="0"/>
              <a:t>Fisher’s Linear Discriminant</a:t>
            </a:r>
          </a:p>
          <a:p>
            <a:pPr marL="614125" lvl="1" indent="-342900"/>
            <a:r>
              <a:rPr lang="en-US" altLang="en-DE" dirty="0"/>
              <a:t>Perceptron Learning Algorithm</a:t>
            </a:r>
          </a:p>
          <a:p>
            <a:pPr marL="614125" lvl="1" indent="-342900"/>
            <a:r>
              <a:rPr lang="en-US" altLang="en-DE" dirty="0"/>
              <a:t>Logistic Regression</a:t>
            </a:r>
          </a:p>
          <a:p>
            <a:pPr marL="342900" indent="-342900"/>
            <a:r>
              <a:rPr lang="en-US" altLang="en-DE" dirty="0"/>
              <a:t>Bayesian Classification Learning</a:t>
            </a:r>
          </a:p>
          <a:p>
            <a:pPr marL="614125" lvl="1" indent="-342900"/>
            <a:r>
              <a:rPr lang="en-US" altLang="en-DE" dirty="0"/>
              <a:t>Laplace Approximation</a:t>
            </a:r>
          </a:p>
          <a:p>
            <a:pPr marL="614125" lvl="1" indent="-342900"/>
            <a:r>
              <a:rPr lang="en-US" altLang="en-DE" dirty="0"/>
              <a:t>Bayesian Linear Logit Regression</a:t>
            </a:r>
          </a:p>
          <a:p>
            <a:pPr marL="614125" lvl="1" indent="-342900"/>
            <a:r>
              <a:rPr lang="en-US" altLang="en-DE" b="1" dirty="0"/>
              <a:t>Gaussian Process Logit Regression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607397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2A33CB88-F20B-5451-7D3D-11721119B46F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146124" y="1239837"/>
                <a:ext cx="7012922" cy="3563938"/>
              </a:xfrm>
            </p:spPr>
            <p:txBody>
              <a:bodyPr/>
              <a:lstStyle/>
              <a:p>
                <a:r>
                  <a:rPr lang="en-US" dirty="0"/>
                  <a:t>A </a:t>
                </a:r>
                <a:r>
                  <a:rPr lang="en-US" b="1" dirty="0"/>
                  <a:t>Gaussian Process (GP) prior</a:t>
                </a:r>
                <a:r>
                  <a:rPr lang="en-US" dirty="0"/>
                  <a:t> is a prior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</m:oMath>
                </a14:m>
                <a:r>
                  <a:rPr lang="en-US" dirty="0"/>
                  <a:t> over functions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such that for any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𝒳</m:t>
                    </m:r>
                  </m:oMath>
                </a14:m>
                <a:endParaRPr lang="en-US" sz="1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𝒇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d>
                                      <m:dPr>
                                        <m:ctrlP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2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2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sz="12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mr>
                                <m:m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d>
                                      <m:dPr>
                                        <m:ctrlP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2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2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sz="12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mr>
                              </m:m>
                            </m:e>
                          </m:d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𝒇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  <m:d>
                                      <m:dPr>
                                        <m:ctrlP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2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2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sz="12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2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2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sz="12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e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  <m:d>
                                      <m:dPr>
                                        <m:ctrlPr>
                                          <a:rPr lang="en-US" sz="1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2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200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sz="1200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2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200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sz="12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mr>
                                <m:m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⋱</m:t>
                                    </m:r>
                                  </m:e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  <m:d>
                                      <m:dPr>
                                        <m:ctrlPr>
                                          <a:rPr lang="en-US" sz="1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2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200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sz="12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sub>
                                        </m:sSub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2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200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sz="1200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e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  <m:d>
                                      <m:dPr>
                                        <m:ctrlPr>
                                          <a:rPr lang="en-US" sz="1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2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2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sz="12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sub>
                                        </m:sSub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2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200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sz="12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mr>
                              </m:m>
                            </m:e>
                          </m:d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𝒇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b>
                          </m:sSub>
                          <m:r>
                            <a:rPr lang="en-US" sz="120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sz="1200" dirty="0"/>
              </a:p>
              <a:p>
                <a:r>
                  <a:rPr lang="en-US" b="1" dirty="0"/>
                  <a:t>Problem</a:t>
                </a:r>
                <a:r>
                  <a:rPr lang="en-US" dirty="0"/>
                  <a:t>: The data model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Ber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is not conjugate to the Gaussian resulting a non-Gaussian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𝒇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𝒇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𝒇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en-US" dirty="0"/>
                  <a:t>!</a:t>
                </a:r>
              </a:p>
              <a:p>
                <a:r>
                  <a:rPr lang="en-US" b="1" dirty="0"/>
                  <a:t>Predictions</a:t>
                </a:r>
                <a:r>
                  <a:rPr lang="en-US" dirty="0"/>
                  <a:t>. By marginalization over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p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|</m:t>
                        </m:r>
                        <m:sSup>
                          <m:sSup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4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d>
                  </m:oMath>
                </a14:m>
                <a:r>
                  <a:rPr lang="en-US" dirty="0"/>
                  <a:t> we can get the predictive distribution over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r>
                  <a:rPr lang="en-US" dirty="0"/>
                  <a:t> at a new point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𝒳</m:t>
                    </m:r>
                  </m:oMath>
                </a14:m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|</m:t>
                          </m:r>
                          <m:sSup>
                            <m:sSup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d>
                      <m:r>
                        <a:rPr lang="en-US" sz="12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+∞</m:t>
                          </m:r>
                        </m:sup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p>
                                <m:sSup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p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d>
                        </m:e>
                      </m:nary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p>
                            <m:sSup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𝑑</m:t>
                      </m:r>
                      <m:sSup>
                        <m:sSup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  <m:oMath xmlns:m="http://schemas.openxmlformats.org/officeDocument/2006/math">
                      <m:r>
                        <a:rPr lang="en-US" sz="1200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|</m:t>
                          </m:r>
                          <m:sSup>
                            <m:sSup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p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p>
                                <m:sSup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200" b="1" i="1" smtClean="0"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</m:e>
                          </m:d>
                        </m:e>
                      </m:nary>
                      <m:r>
                        <a:rPr lang="en-US" sz="1200" i="1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120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𝒇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𝒇</m:t>
                      </m:r>
                    </m:oMath>
                  </m:oMathPara>
                </a14:m>
                <a:endParaRPr lang="en-US" sz="1200" b="1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|</m:t>
                          </m:r>
                          <m:sSup>
                            <m:sSup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𝒇</m:t>
                          </m:r>
                        </m:e>
                      </m:d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p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200" b="1" i="1" smtClean="0"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p>
                                <m:sSup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num>
                        <m:den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1" i="1" smtClean="0"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den>
                      </m:f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;</m:t>
                          </m:r>
                          <m:sSup>
                            <m:sSupPr>
                              <m:ctrlPr>
                                <a:rPr lang="en-US" sz="12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sz="120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en-US" sz="1200" b="1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b>
                            <m:sup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bSup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𝒇</m:t>
                          </m:r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𝐶</m:t>
                          </m:r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12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sz="120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b>
                            <m:sup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bSup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2A33CB88-F20B-5451-7D3D-11721119B46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146124" y="1239837"/>
                <a:ext cx="7012922" cy="3563938"/>
              </a:xfrm>
              <a:blipFill>
                <a:blip r:embed="rId2"/>
                <a:stretch>
                  <a:fillRect t="-355" b="-170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388AC739-950F-1DB6-FAF0-38BC52F4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Gaussian Processes with Logit for Classification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CB23E48-42F1-3D5F-AF60-A7126608C21D}"/>
                  </a:ext>
                </a:extLst>
              </p:cNvPr>
              <p:cNvSpPr txBox="1"/>
              <p:nvPr/>
            </p:nvSpPr>
            <p:spPr bwMode="gray">
              <a:xfrm>
                <a:off x="7169530" y="1550484"/>
                <a:ext cx="1904484" cy="3200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00" b="1" i="1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8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800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8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8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800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800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800" i="1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800" b="1" i="1">
                          <a:latin typeface="Cambria Math" panose="02040503050406030204" pitchFamily="18" charset="0"/>
                        </a:rPr>
                        <m:t>𝝁</m:t>
                      </m:r>
                      <m:r>
                        <a:rPr lang="en-US" sz="8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800" b="1" i="1">
                                        <a:latin typeface="Cambria Math" panose="02040503050406030204" pitchFamily="18" charset="0"/>
                                      </a:rPr>
                                      <m:t>𝝁</m:t>
                                    </m:r>
                                  </m:e>
                                  <m:sub>
                                    <m:r>
                                      <a:rPr lang="en-US" sz="8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8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800" b="1" i="1">
                                        <a:latin typeface="Cambria Math" panose="02040503050406030204" pitchFamily="18" charset="0"/>
                                      </a:rPr>
                                      <m:t>𝝁</m:t>
                                    </m:r>
                                  </m:e>
                                  <m:sub>
                                    <m:r>
                                      <a:rPr lang="en-US" sz="800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800" i="1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800" b="1" i="1">
                          <a:latin typeface="Cambria Math" panose="02040503050406030204" pitchFamily="18" charset="0"/>
                        </a:rPr>
                        <m:t>𝜮</m:t>
                      </m:r>
                      <m:r>
                        <a:rPr lang="en-US" sz="8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800" b="1" i="1">
                                        <a:latin typeface="Cambria Math" panose="02040503050406030204" pitchFamily="18" charset="0"/>
                                      </a:rPr>
                                      <m:t>𝜮</m:t>
                                    </m:r>
                                  </m:e>
                                  <m:sub>
                                    <m:r>
                                      <a:rPr lang="en-US" sz="800" i="1">
                                        <a:latin typeface="Cambria Math" panose="02040503050406030204" pitchFamily="18" charset="0"/>
                                      </a:rPr>
                                      <m:t>𝑎𝑎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800" b="1" i="1">
                                        <a:latin typeface="Cambria Math" panose="02040503050406030204" pitchFamily="18" charset="0"/>
                                      </a:rPr>
                                      <m:t>𝜮</m:t>
                                    </m:r>
                                  </m:e>
                                  <m:sub>
                                    <m:r>
                                      <a:rPr lang="en-US" sz="800" i="1">
                                        <a:latin typeface="Cambria Math" panose="02040503050406030204" pitchFamily="18" charset="0"/>
                                      </a:rPr>
                                      <m:t>𝑎𝑏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800" b="1" i="1">
                                        <a:latin typeface="Cambria Math" panose="02040503050406030204" pitchFamily="18" charset="0"/>
                                      </a:rPr>
                                      <m:t>𝜮</m:t>
                                    </m:r>
                                  </m:e>
                                  <m:sub>
                                    <m:r>
                                      <a:rPr lang="en-US" sz="800" i="1">
                                        <a:latin typeface="Cambria Math" panose="02040503050406030204" pitchFamily="18" charset="0"/>
                                      </a:rPr>
                                      <m:t>𝑏𝑎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800" b="1" i="1">
                                        <a:latin typeface="Cambria Math" panose="02040503050406030204" pitchFamily="18" charset="0"/>
                                      </a:rPr>
                                      <m:t>𝜮</m:t>
                                    </m:r>
                                  </m:e>
                                  <m:sub>
                                    <m:r>
                                      <a:rPr lang="en-US" sz="800" i="1">
                                        <a:latin typeface="Cambria Math" panose="02040503050406030204" pitchFamily="18" charset="0"/>
                                      </a:rPr>
                                      <m:t>𝑏𝑏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CB23E48-42F1-3D5F-AF60-A7126608C2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169530" y="1550484"/>
                <a:ext cx="1904484" cy="32008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F6975C1-7E24-E9C6-30A5-8DE6ABB72619}"/>
                  </a:ext>
                </a:extLst>
              </p:cNvPr>
              <p:cNvSpPr txBox="1"/>
              <p:nvPr/>
            </p:nvSpPr>
            <p:spPr bwMode="gray">
              <a:xfrm>
                <a:off x="7169530" y="1844469"/>
                <a:ext cx="1904485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80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  <m:r>
                            <a:rPr lang="en-US" sz="800" i="1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e>
                      </m:d>
                      <m:r>
                        <a:rPr lang="en-US" sz="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8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sz="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8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b="1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8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  <m:r>
                            <a:rPr lang="en-US" sz="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8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𝒎</m:t>
                          </m:r>
                          <m:r>
                            <a:rPr lang="en-US" sz="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8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</m:d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F6975C1-7E24-E9C6-30A5-8DE6ABB726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169530" y="1844469"/>
                <a:ext cx="1904485" cy="215444"/>
              </a:xfrm>
              <a:prstGeom prst="rect">
                <a:avLst/>
              </a:prstGeom>
              <a:blipFill>
                <a:blip r:embed="rId4"/>
                <a:stretch>
                  <a:fillRect b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72D67F91-C876-5BCC-5DC7-FD8F253B6E0A}"/>
              </a:ext>
            </a:extLst>
          </p:cNvPr>
          <p:cNvSpPr/>
          <p:nvPr/>
        </p:nvSpPr>
        <p:spPr bwMode="gray">
          <a:xfrm>
            <a:off x="7164288" y="1239837"/>
            <a:ext cx="1904484" cy="1224136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91E335-9408-87E4-37BE-D5EC4C82E92D}"/>
              </a:ext>
            </a:extLst>
          </p:cNvPr>
          <p:cNvSpPr txBox="1"/>
          <p:nvPr/>
        </p:nvSpPr>
        <p:spPr bwMode="gray">
          <a:xfrm>
            <a:off x="7235184" y="1280501"/>
            <a:ext cx="1762693" cy="310913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200" b="1" dirty="0"/>
              <a:t>Partitioned Gaussians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B2ED023-CC90-C028-696F-245CE4494143}"/>
                  </a:ext>
                </a:extLst>
              </p:cNvPr>
              <p:cNvSpPr txBox="1"/>
              <p:nvPr/>
            </p:nvSpPr>
            <p:spPr bwMode="gray">
              <a:xfrm>
                <a:off x="7169530" y="2033810"/>
                <a:ext cx="1904484" cy="2200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800" b="1" i="1" smtClean="0">
                          <a:latin typeface="Cambria Math" panose="02040503050406030204" pitchFamily="18" charset="0"/>
                        </a:rPr>
                        <m:t>𝒎</m:t>
                      </m:r>
                      <m:r>
                        <a:rPr lang="en-US" sz="8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8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𝝁</m:t>
                          </m:r>
                        </m:e>
                        <m:sub>
                          <m:r>
                            <a:rPr lang="en-US" sz="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en-US" sz="8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8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𝜮</m:t>
                          </m:r>
                        </m:e>
                        <m:sub>
                          <m:r>
                            <a:rPr lang="en-US" sz="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sSubSup>
                        <m:sSubSupPr>
                          <m:ctrlPr>
                            <a:rPr lang="en-US" sz="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8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𝜮</m:t>
                          </m:r>
                        </m:e>
                        <m:sub>
                          <m:r>
                            <a:rPr lang="en-US" sz="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𝑎𝑎</m:t>
                          </m:r>
                        </m:sub>
                        <m:sup>
                          <m:r>
                            <a:rPr lang="en-US" sz="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d>
                        <m:dPr>
                          <m:ctrlPr>
                            <a:rPr lang="en-US" sz="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8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b="1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8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  <m:r>
                            <a:rPr lang="en-US" sz="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8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b="1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𝝁</m:t>
                              </m:r>
                            </m:e>
                            <m:sub>
                              <m:r>
                                <a:rPr lang="en-US" sz="8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B2ED023-CC90-C028-696F-245CE44941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169530" y="2033810"/>
                <a:ext cx="1904484" cy="22006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CDDE035-4A08-0F6C-D83E-7D557C4C6F21}"/>
                  </a:ext>
                </a:extLst>
              </p:cNvPr>
              <p:cNvSpPr txBox="1"/>
              <p:nvPr/>
            </p:nvSpPr>
            <p:spPr bwMode="gray">
              <a:xfrm>
                <a:off x="7179962" y="2227767"/>
                <a:ext cx="1883621" cy="2200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800" b="1" i="1" smtClean="0">
                          <a:latin typeface="Cambria Math" panose="02040503050406030204" pitchFamily="18" charset="0"/>
                        </a:rPr>
                        <m:t>𝑺</m:t>
                      </m:r>
                      <m:r>
                        <a:rPr lang="en-US" sz="8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8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𝜮</m:t>
                          </m:r>
                        </m:e>
                        <m:sub>
                          <m:r>
                            <a:rPr lang="en-US" sz="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𝑏𝑏</m:t>
                          </m:r>
                        </m:sub>
                      </m:sSub>
                      <m:r>
                        <a:rPr lang="en-US" sz="8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8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𝜮</m:t>
                          </m:r>
                        </m:e>
                        <m:sub>
                          <m:r>
                            <a:rPr lang="en-US" sz="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𝑏𝑎</m:t>
                          </m:r>
                        </m:sub>
                      </m:sSub>
                      <m:sSubSup>
                        <m:sSubSupPr>
                          <m:ctrlPr>
                            <a:rPr lang="en-US" sz="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8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𝜮</m:t>
                          </m:r>
                        </m:e>
                        <m:sub>
                          <m:r>
                            <a:rPr lang="en-US" sz="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𝑎𝑎</m:t>
                          </m:r>
                        </m:sub>
                        <m:sup>
                          <m:r>
                            <a:rPr lang="en-US" sz="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sSub>
                        <m:sSubPr>
                          <m:ctrlPr>
                            <a:rPr lang="en-US" sz="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8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𝜮</m:t>
                          </m:r>
                        </m:e>
                        <m:sub>
                          <m:r>
                            <a:rPr lang="en-US" sz="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𝑎𝑏</m:t>
                          </m:r>
                        </m:sub>
                      </m:sSub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CDDE035-4A08-0F6C-D83E-7D557C4C6F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179962" y="2227767"/>
                <a:ext cx="1883621" cy="22006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BCB43402-C18E-0141-2A1B-5F4028637B88}"/>
              </a:ext>
            </a:extLst>
          </p:cNvPr>
          <p:cNvSpPr/>
          <p:nvPr/>
        </p:nvSpPr>
        <p:spPr bwMode="gray">
          <a:xfrm>
            <a:off x="4067944" y="3507854"/>
            <a:ext cx="936104" cy="216024"/>
          </a:xfrm>
          <a:prstGeom prst="roundRect">
            <a:avLst/>
          </a:prstGeom>
          <a:solidFill>
            <a:srgbClr val="FF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EF61A383-33B8-E29E-B75A-C9BC48304A05}"/>
              </a:ext>
            </a:extLst>
          </p:cNvPr>
          <p:cNvSpPr/>
          <p:nvPr/>
        </p:nvSpPr>
        <p:spPr bwMode="gray">
          <a:xfrm>
            <a:off x="2021168" y="4011910"/>
            <a:ext cx="936104" cy="216024"/>
          </a:xfrm>
          <a:prstGeom prst="roundRect">
            <a:avLst/>
          </a:prstGeom>
          <a:solidFill>
            <a:srgbClr val="FF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6FA895C6-C05E-1122-3F11-225945BCBA77}"/>
              </a:ext>
            </a:extLst>
          </p:cNvPr>
          <p:cNvSpPr/>
          <p:nvPr/>
        </p:nvSpPr>
        <p:spPr bwMode="gray">
          <a:xfrm>
            <a:off x="3275856" y="4011910"/>
            <a:ext cx="936104" cy="216024"/>
          </a:xfrm>
          <a:prstGeom prst="roundRect">
            <a:avLst/>
          </a:prstGeom>
          <a:solidFill>
            <a:srgbClr val="FF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D5DF3D8E-F42C-5200-232E-626FE4A4848C}"/>
              </a:ext>
            </a:extLst>
          </p:cNvPr>
          <p:cNvSpPr/>
          <p:nvPr/>
        </p:nvSpPr>
        <p:spPr bwMode="gray">
          <a:xfrm>
            <a:off x="1331640" y="4515966"/>
            <a:ext cx="936104" cy="216024"/>
          </a:xfrm>
          <a:prstGeom prst="roundRect">
            <a:avLst/>
          </a:prstGeom>
          <a:solidFill>
            <a:srgbClr val="FF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383636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500"/>
                            </p:stCondLst>
                            <p:childTnLst>
                              <p:par>
                                <p:cTn id="5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000"/>
                            </p:stCondLst>
                            <p:childTnLst>
                              <p:par>
                                <p:cTn id="6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 animBg="1"/>
      <p:bldP spid="7" grpId="0"/>
      <p:bldP spid="8" grpId="0"/>
      <p:bldP spid="9" grpId="0"/>
      <p:bldP spid="10" grpId="0" animBg="1"/>
      <p:bldP spid="11" grpId="0" animBg="1"/>
      <p:bldP spid="12" grpId="0" animBg="1"/>
      <p:bldP spid="13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2A33CB88-F20B-5451-7D3D-11721119B46F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107504" y="1239837"/>
                <a:ext cx="7162180" cy="1475930"/>
              </a:xfrm>
            </p:spPr>
            <p:txBody>
              <a:bodyPr/>
              <a:lstStyle/>
              <a:p>
                <a:r>
                  <a:rPr lang="en-US" b="1" dirty="0"/>
                  <a:t>Idea</a:t>
                </a:r>
                <a:r>
                  <a:rPr lang="en-US" dirty="0"/>
                  <a:t>: We approximate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𝒇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∝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𝒇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𝒇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en-US" dirty="0"/>
                  <a:t> with a Gaussian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𝒇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𝒎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</m:d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|</m:t>
                          </m:r>
                          <m:sSup>
                            <m:sSup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d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+∞</m:t>
                          </m:r>
                        </m:sup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p>
                                <m:sSup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p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d>
                        </m:e>
                      </m:nary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;</m:t>
                          </m:r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b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𝒎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𝐶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p>
                          </m:s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b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sup>
                              </m:sSup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bSup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bSup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e>
                          </m:d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𝑑</m:t>
                      </m:r>
                      <m:sSup>
                        <m:s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r>
                  <a:rPr lang="en-US" b="1" dirty="0"/>
                  <a:t>Laplace Approximation</a:t>
                </a:r>
                <a:r>
                  <a:rPr lang="en-US" dirty="0"/>
                  <a:t>: Similar to Bayesian Linear Logit Regression, we use the Laplace approximation on the distribution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𝒇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𝒇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𝒇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en-US" dirty="0"/>
                  <a:t>!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2A33CB88-F20B-5451-7D3D-11721119B46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107504" y="1239837"/>
                <a:ext cx="7162180" cy="1475930"/>
              </a:xfrm>
              <a:blipFill>
                <a:blip r:embed="rId2"/>
                <a:stretch>
                  <a:fillRect t="-34188" r="-354" b="-46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388AC739-950F-1DB6-FAF0-38BC52F4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Approximate Gaussian Processes for Classification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 Placeholder 1">
                <a:extLst>
                  <a:ext uri="{FF2B5EF4-FFF2-40B4-BE49-F238E27FC236}">
                    <a16:creationId xmlns:a16="http://schemas.microsoft.com/office/drawing/2014/main" id="{9DD0BE9B-3B18-2ABC-A57A-431F7DF68691}"/>
                  </a:ext>
                </a:extLst>
              </p:cNvPr>
              <p:cNvSpPr txBox="1">
                <a:spLocks/>
              </p:cNvSpPr>
              <p:nvPr/>
            </p:nvSpPr>
            <p:spPr bwMode="gray">
              <a:xfrm>
                <a:off x="393845" y="2787774"/>
                <a:ext cx="6517480" cy="2088232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/>
              <a:lstStyle>
                <a:lvl1pPr marL="268288" indent="-268288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80000"/>
                  <a:buFont typeface="Arial" panose="020B0604020202020204" pitchFamily="34" charset="0"/>
                  <a:buChar char="■"/>
                  <a:defRPr sz="14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36575" indent="-268288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80000"/>
                  <a:buFont typeface="Arial" panose="020B0604020202020204" pitchFamily="34" charset="0"/>
                  <a:buChar char="□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06450" indent="-269875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80000"/>
                  <a:buFont typeface="Arial" panose="020B0604020202020204" pitchFamily="34" charset="0"/>
                  <a:buChar char="–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70000" indent="-27000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100000"/>
                  <a:buFont typeface="+mj-lt"/>
                  <a:buAutoNum type="arabicPeriod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540000" indent="-27000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100000"/>
                  <a:buFont typeface="+mj-lt"/>
                  <a:buAutoNum type="alphaLcParenR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chemeClr val="accent1"/>
                  </a:buClr>
                  <a:buSzPct val="100000"/>
                  <a:buFont typeface="+mj-lt"/>
                  <a:buNone/>
                  <a:defRPr sz="160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6pPr>
                <a:lvl7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chemeClr val="accent1"/>
                  </a:buClr>
                  <a:buSzPct val="90000"/>
                  <a:buFont typeface="Arial" panose="020B0604020202020204" pitchFamily="34" charset="0"/>
                  <a:buNone/>
                  <a:defRPr sz="160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7pPr>
                <a:lvl8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Font typeface="Arial" panose="020B0604020202020204" pitchFamily="34" charset="0"/>
                  <a:buNone/>
                  <a:defRPr sz="1600" b="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8pPr>
                <a:lvl9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Font typeface="Arial" panose="020B0604020202020204" pitchFamily="34" charset="0"/>
                  <a:buNone/>
                  <a:defRPr sz="1600" b="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Font typeface="+mj-lt"/>
                  <a:buAutoNum type="arabicPeriod"/>
                </a:pPr>
                <a:r>
                  <a:rPr lang="en-US" b="1" dirty="0"/>
                  <a:t>Initialize</a:t>
                </a:r>
                <a:r>
                  <a:rPr lang="en-US" dirty="0"/>
                  <a:t>: A the latent function values vector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𝒎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dirty="0"/>
                  <a:t> and compute the covariance matrix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𝑪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 once</a:t>
                </a:r>
              </a:p>
              <a:p>
                <a:pPr>
                  <a:buFont typeface="+mj-lt"/>
                  <a:buAutoNum type="arabicPeriod"/>
                </a:pPr>
                <a:r>
                  <a:rPr lang="en-US" b="1" dirty="0"/>
                  <a:t>Iterate </a:t>
                </a:r>
                <a:r>
                  <a:rPr lang="en-US" dirty="0"/>
                  <a:t>until convergence</a:t>
                </a:r>
              </a:p>
              <a:p>
                <a:pPr lvl="1"/>
                <a:r>
                  <a:rPr lang="en-US" dirty="0"/>
                  <a:t>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mtClean="0">
                                <a:latin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</m:num>
                      <m:den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1+</m:t>
                        </m:r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</m:den>
                    </m:f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mtClean="0">
                        <a:latin typeface="Cambria Math" panose="02040503050406030204" pitchFamily="18" charset="0"/>
                      </a:rPr>
                      <m:t>diag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m:rPr>
                                          <m:brk m:alnAt="7"/>
                                        </m:r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</m:e>
                                    <m:sub>
                                      <m: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sSub>
                                        <m:sSubPr>
                                          <m:ctrlPr>
                                            <a:rPr lang="en-US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 smtClean="0">
                                              <a:latin typeface="Cambria Math" panose="02040503050406030204" pitchFamily="18" charset="0"/>
                                            </a:rPr>
                                            <m:t>𝑔</m:t>
                                          </m:r>
                                        </m:e>
                                        <m:sub>
                                          <m:r>
                                            <a:rPr lang="en-US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mr>
                              <m:m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</m:e>
                                    <m:sub>
                                      <m: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sSub>
                                        <m:sSubPr>
                                          <m:ctrlPr>
                                            <a:rPr lang="en-US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 smtClean="0">
                                              <a:latin typeface="Cambria Math" panose="02040503050406030204" pitchFamily="18" charset="0"/>
                                            </a:rPr>
                                            <m:t>𝑔</m:t>
                                          </m:r>
                                        </m:e>
                                        <m:sub>
                                          <m:r>
                                            <a:rPr lang="en-US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mr>
                            </m:m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Update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𝒎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←</m:t>
                    </m:r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𝒎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𝑹</m:t>
                            </m:r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𝑪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𝒚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𝒈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𝑪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𝒎</m:t>
                        </m:r>
                      </m:e>
                    </m:d>
                  </m:oMath>
                </a14:m>
                <a:endParaRPr lang="en-US" dirty="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b="1" dirty="0"/>
                  <a:t>Set</a:t>
                </a:r>
                <a:r>
                  <a:rPr lang="en-US" dirty="0"/>
                  <a:t> the covariance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en-US" dirty="0"/>
                  <a:t> of Gaussian approximation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b="1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𝑪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𝑹</m:t>
                            </m:r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10" name="Text Placeholder 1">
                <a:extLst>
                  <a:ext uri="{FF2B5EF4-FFF2-40B4-BE49-F238E27FC236}">
                    <a16:creationId xmlns:a16="http://schemas.microsoft.com/office/drawing/2014/main" id="{9DD0BE9B-3B18-2ABC-A57A-431F7DF686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93845" y="2787774"/>
                <a:ext cx="6517480" cy="20882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565C571-F6EC-201A-E32F-53EE7EA3E415}"/>
                  </a:ext>
                </a:extLst>
              </p:cNvPr>
              <p:cNvSpPr txBox="1"/>
              <p:nvPr/>
            </p:nvSpPr>
            <p:spPr bwMode="gray">
              <a:xfrm>
                <a:off x="7380312" y="1613287"/>
                <a:ext cx="1544445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10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0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  <m:r>
                        <a:rPr lang="en-US" sz="10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0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sz="1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0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1000" b="1" i="1" smtClean="0">
                              <a:latin typeface="Cambria Math" panose="02040503050406030204" pitchFamily="18" charset="0"/>
                            </a:rPr>
                            <m:t>𝝁</m:t>
                          </m:r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000" b="1" i="1" smtClean="0">
                              <a:latin typeface="Cambria Math" panose="02040503050406030204" pitchFamily="18" charset="0"/>
                            </a:rPr>
                            <m:t>𝜮</m:t>
                          </m:r>
                        </m:e>
                      </m:d>
                    </m:oMath>
                  </m:oMathPara>
                </a14:m>
                <a:endParaRPr lang="en-US" sz="1200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565C571-F6EC-201A-E32F-53EE7EA3E4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380312" y="1613287"/>
                <a:ext cx="1544445" cy="24622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1A4CDAB-BFCF-EE75-4142-DD9849ED4271}"/>
                  </a:ext>
                </a:extLst>
              </p:cNvPr>
              <p:cNvSpPr txBox="1"/>
              <p:nvPr/>
            </p:nvSpPr>
            <p:spPr bwMode="gray">
              <a:xfrm>
                <a:off x="7164288" y="1826855"/>
                <a:ext cx="1976493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10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0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𝒗</m:t>
                          </m:r>
                          <m:r>
                            <a:rPr lang="en-US" sz="1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10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  <m:r>
                        <a:rPr lang="en-US" sz="10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0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sz="1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000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  <m:r>
                            <a:rPr lang="en-US" sz="1000" i="1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1000" b="1" i="1" smtClean="0">
                              <a:latin typeface="Cambria Math" panose="02040503050406030204" pitchFamily="18" charset="0"/>
                            </a:rPr>
                            <m:t>𝑨𝒘</m:t>
                          </m:r>
                          <m:r>
                            <a:rPr lang="en-US" sz="1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000" b="1" i="0" smtClean="0">
                              <a:latin typeface="Cambria Math" panose="02040503050406030204" pitchFamily="18" charset="0"/>
                            </a:rPr>
                            <m:t>𝚵</m:t>
                          </m:r>
                        </m:e>
                      </m:d>
                    </m:oMath>
                  </m:oMathPara>
                </a14:m>
                <a:endParaRPr lang="en-US" sz="1200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1A4CDAB-BFCF-EE75-4142-DD9849ED42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164288" y="1826855"/>
                <a:ext cx="1976493" cy="24622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F3D62C3-D1D8-2EED-AA1A-4DD8828F815B}"/>
                  </a:ext>
                </a:extLst>
              </p:cNvPr>
              <p:cNvSpPr txBox="1"/>
              <p:nvPr/>
            </p:nvSpPr>
            <p:spPr bwMode="gray">
              <a:xfrm>
                <a:off x="7164288" y="2017683"/>
                <a:ext cx="1976493" cy="2660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1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000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</m:d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0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sz="10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0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𝒗</m:t>
                          </m:r>
                          <m:r>
                            <a:rPr lang="en-US" sz="10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10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𝑨</m:t>
                          </m:r>
                          <m:r>
                            <a:rPr lang="en-US" sz="10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𝝁</m:t>
                          </m:r>
                          <m:r>
                            <a:rPr lang="en-US" sz="10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000" b="1" i="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𝚵</m:t>
                          </m:r>
                          <m:r>
                            <a:rPr lang="en-US" sz="10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0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𝑨</m:t>
                          </m:r>
                          <m:r>
                            <a:rPr lang="en-US" sz="10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𝜮</m:t>
                          </m:r>
                          <m:sSup>
                            <m:sSupPr>
                              <m:ctrlPr>
                                <a:rPr lang="en-US" sz="1000" b="1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000" b="1" i="0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𝐀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sz="1000" b="0" i="0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T</m:t>
                              </m:r>
                            </m:sup>
                          </m:sSup>
                          <m:r>
                            <a:rPr lang="en-US" sz="10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sz="1200" dirty="0"/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F3D62C3-D1D8-2EED-AA1A-4DD8828F81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164288" y="2017683"/>
                <a:ext cx="1976493" cy="26603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18">
            <a:extLst>
              <a:ext uri="{FF2B5EF4-FFF2-40B4-BE49-F238E27FC236}">
                <a16:creationId xmlns:a16="http://schemas.microsoft.com/office/drawing/2014/main" id="{F3C0E4A0-9ECF-CE1E-21D2-711D14D9A47A}"/>
              </a:ext>
            </a:extLst>
          </p:cNvPr>
          <p:cNvSpPr/>
          <p:nvPr/>
        </p:nvSpPr>
        <p:spPr bwMode="gray">
          <a:xfrm>
            <a:off x="7200292" y="1203598"/>
            <a:ext cx="1904484" cy="1224136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D4C58AC-855F-C1BE-D97E-4F2728E8FF87}"/>
              </a:ext>
            </a:extLst>
          </p:cNvPr>
          <p:cNvSpPr txBox="1"/>
          <p:nvPr/>
        </p:nvSpPr>
        <p:spPr bwMode="gray">
          <a:xfrm>
            <a:off x="7271188" y="1244262"/>
            <a:ext cx="1762693" cy="310913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200" b="1" dirty="0"/>
              <a:t>Properties of Gaussians</a:t>
            </a:r>
          </a:p>
        </p:txBody>
      </p:sp>
    </p:spTree>
    <p:extLst>
      <p:ext uri="{BB962C8B-B14F-4D97-AF65-F5344CB8AC3E}">
        <p14:creationId xmlns:p14="http://schemas.microsoft.com/office/powerpoint/2010/main" val="227848191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allAtOnce" animBg="1"/>
      <p:bldP spid="16" grpId="0"/>
      <p:bldP spid="17" grpId="0"/>
      <p:bldP spid="18" grpId="0"/>
      <p:bldP spid="19" grpId="0" animBg="1"/>
      <p:bldP spid="2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FC3A7D1F-1CC8-2201-C20C-BD62B8FA8EBF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7021536" cy="3563938"/>
              </a:xfrm>
            </p:spPr>
            <p:txBody>
              <a:bodyPr/>
              <a:lstStyle/>
              <a:p>
                <a:r>
                  <a:rPr lang="en-US" b="1" dirty="0"/>
                  <a:t>Given</a:t>
                </a:r>
                <a:r>
                  <a:rPr lang="en-US" dirty="0"/>
                  <a:t>: </a:t>
                </a:r>
              </a:p>
              <a:p>
                <a:pPr marL="611187" lvl="1" indent="-342900">
                  <a:buFont typeface="+mj-lt"/>
                  <a:buAutoNum type="arabicPeriod"/>
                </a:pPr>
                <a:r>
                  <a:rPr lang="en-US" sz="1200" b="1" dirty="0"/>
                  <a:t>Training Data</a:t>
                </a:r>
                <a:r>
                  <a:rPr lang="en-US" sz="1200" dirty="0"/>
                  <a:t>: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𝒳</m:t>
                            </m:r>
                            <m: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×</m:t>
                            </m:r>
                            <m:d>
                              <m:dPr>
                                <m:begChr m:val="{"/>
                                <m:endChr m:val="}"/>
                                <m:ctrlPr>
                                  <a:rPr lang="en-US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0,1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1200" dirty="0"/>
                  <a:t> of </a:t>
                </a:r>
                <a14:m>
                  <m:oMath xmlns:m="http://schemas.openxmlformats.org/officeDocument/2006/math">
                    <m:r>
                      <a:rPr lang="en-US" sz="12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1200" dirty="0"/>
                  <a:t> labelled examples from input space </a:t>
                </a:r>
                <a14:m>
                  <m:oMath xmlns:m="http://schemas.openxmlformats.org/officeDocument/2006/math">
                    <m:r>
                      <a:rPr lang="en-US" sz="12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𝒳</m:t>
                    </m:r>
                  </m:oMath>
                </a14:m>
                <a:endParaRPr lang="en-US" sz="1200" dirty="0"/>
              </a:p>
              <a:p>
                <a:pPr marL="611187" lvl="1" indent="-342900">
                  <a:buFont typeface="+mj-lt"/>
                  <a:buAutoNum type="arabicPeriod"/>
                </a:pPr>
                <a:r>
                  <a:rPr lang="en-DE" sz="1200" b="1" dirty="0"/>
                  <a:t>Linear Basis Functions</a:t>
                </a:r>
                <a:r>
                  <a:rPr lang="en-DE" sz="1200" dirty="0"/>
                  <a:t>: Basis function mapping </a:t>
                </a:r>
                <a14:m>
                  <m:oMath xmlns:m="http://schemas.openxmlformats.org/officeDocument/2006/math">
                    <m:r>
                      <a:rPr lang="en-US" sz="1200" b="1" i="1">
                        <a:latin typeface="Cambria Math" panose="02040503050406030204" pitchFamily="18" charset="0"/>
                      </a:rPr>
                      <m:t>𝝓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𝒳</m:t>
                    </m:r>
                    <m:r>
                      <a:rPr lang="en-US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sz="1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1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</m:sup>
                    </m:sSup>
                  </m:oMath>
                </a14:m>
                <a:r>
                  <a:rPr lang="en-US" sz="1200" dirty="0"/>
                  <a:t> and linear function model</a:t>
                </a:r>
              </a:p>
              <a:p>
                <a:pPr marL="268287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  <m:r>
                        <a:rPr lang="en-US" sz="1200" i="1">
                          <a:latin typeface="Cambria Math" panose="02040503050406030204" pitchFamily="18" charset="0"/>
                        </a:rPr>
                        <m:t>:=</m:t>
                      </m:r>
                      <m:sSup>
                        <m:sSup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120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r>
                        <a:rPr lang="en-US" sz="1200" b="1" i="1">
                          <a:latin typeface="Cambria Math" panose="02040503050406030204" pitchFamily="18" charset="0"/>
                        </a:rPr>
                        <m:t>𝝓</m:t>
                      </m:r>
                      <m:d>
                        <m:d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sz="1200" dirty="0"/>
              </a:p>
              <a:p>
                <a:pPr marL="611187" lvl="1" indent="-342900">
                  <a:buFont typeface="+mj-lt"/>
                  <a:buAutoNum type="arabicPeriod" startAt="3"/>
                </a:pPr>
                <a:r>
                  <a:rPr lang="en-US" sz="1200" b="1" dirty="0"/>
                  <a:t>Likelihood of functions</a:t>
                </a:r>
                <a:r>
                  <a:rPr lang="en-US" sz="1200" dirty="0"/>
                  <a:t>: Let 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  <m:r>
                      <a:rPr lang="en-US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d>
                      <m:dPr>
                        <m:begChr m:val="["/>
                        <m:endChr m:val="]"/>
                        <m:ctrlP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r>
                  <a:rPr lang="en-US" sz="1200" dirty="0"/>
                  <a:t> be a fixed monotone function. Then </a:t>
                </a:r>
              </a:p>
              <a:p>
                <a:pPr marL="268287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e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limLoc m:val="subSup"/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US" sz="1200" b="0" i="0" smtClean="0">
                              <a:latin typeface="Cambria Math" panose="02040503050406030204" pitchFamily="18" charset="0"/>
                            </a:rPr>
                            <m:t>Ber</m:t>
                          </m:r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d>
                                <m:d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200" b="1" i="1">
                                          <a:latin typeface="Cambria Math" panose="02040503050406030204" pitchFamily="18" charset="0"/>
                                        </a:rPr>
                                        <m:t>𝒘</m:t>
                                      </m:r>
                                    </m:e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en-US" sz="1200">
                                          <a:latin typeface="Cambria Math" panose="02040503050406030204" pitchFamily="18" charset="0"/>
                                        </a:rPr>
                                        <m:t>T</m:t>
                                      </m:r>
                                    </m:sup>
                                  </m:sSup>
                                  <m: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  <m:t>𝝓</m:t>
                                  </m:r>
                                  <m:d>
                                    <m:d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en-US" sz="1200" dirty="0"/>
              </a:p>
              <a:p>
                <a:pPr marL="611187" lvl="1" indent="-342900">
                  <a:buFont typeface="+mj-lt"/>
                  <a:buAutoNum type="arabicPeriod" startAt="4"/>
                </a:pPr>
                <a:r>
                  <a:rPr lang="en-US" sz="1200" b="1" dirty="0"/>
                  <a:t>Prior belief over functions</a:t>
                </a:r>
                <a:r>
                  <a:rPr lang="en-US" sz="1200" dirty="0"/>
                  <a:t>: </a:t>
                </a:r>
              </a:p>
              <a:p>
                <a:pPr marL="268287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limLoc m:val="subSup"/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1"/>
                            </m:rP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  <m:e>
                          <m:r>
                            <a:rPr lang="en-US" sz="12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𝒩</m:t>
                          </m:r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p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nary>
                    </m:oMath>
                  </m:oMathPara>
                </a14:m>
                <a:endParaRPr lang="en-US" sz="1200" dirty="0"/>
              </a:p>
              <a:p>
                <a:r>
                  <a:rPr lang="en-US" b="1" dirty="0"/>
                  <a:t>Bayesian Inference</a:t>
                </a:r>
                <a:r>
                  <a:rPr lang="en-US" dirty="0"/>
                  <a:t>:</a:t>
                </a:r>
              </a:p>
              <a:p>
                <a:pPr lvl="1"/>
                <a:r>
                  <a:rPr lang="en-US" sz="1200" b="1" dirty="0"/>
                  <a:t>Posterior belief over functions</a:t>
                </a:r>
                <a:r>
                  <a:rPr lang="en-US" sz="1200" dirty="0"/>
                  <a:t>: </a:t>
                </a:r>
              </a:p>
              <a:p>
                <a:pPr marL="268287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en-US" sz="12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𝒘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en-US" sz="12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∏"/>
                              <m:limLoc m:val="subSup"/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lang="en-US" sz="1200">
                                  <a:latin typeface="Cambria Math" panose="02040503050406030204" pitchFamily="18" charset="0"/>
                                </a:rPr>
                                <m:t>Ber</m:t>
                              </m:r>
                              <m:d>
                                <m:d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;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  <m:d>
                                    <m:d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200" b="1" i="1">
                                              <a:latin typeface="Cambria Math" panose="02040503050406030204" pitchFamily="18" charset="0"/>
                                            </a:rPr>
                                            <m:t>𝒘</m:t>
                                          </m:r>
                                        </m:e>
                                        <m:sup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200">
                                              <a:latin typeface="Cambria Math" panose="02040503050406030204" pitchFamily="18" charset="0"/>
                                            </a:rPr>
                                            <m:t>T</m:t>
                                          </m:r>
                                        </m:sup>
                                      </m:sSup>
                                      <m:r>
                                        <a:rPr lang="en-US" sz="1200" b="1" i="1">
                                          <a:latin typeface="Cambria Math" panose="02040503050406030204" pitchFamily="18" charset="0"/>
                                        </a:rPr>
                                        <m:t>𝝓</m:t>
                                      </m:r>
                                      <m:d>
                                        <m:dPr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d>
                            </m:e>
                          </m:nary>
                          <m:r>
                            <m:rPr>
                              <m:brk m:alnAt="1"/>
                            </m:rPr>
                            <a:rPr lang="en-US" sz="1200" i="1">
                              <a:latin typeface="Cambria Math" panose="02040503050406030204" pitchFamily="18" charset="0"/>
                            </a:rPr>
                            <m:t>⋅</m:t>
                          </m:r>
                          <m:nary>
                            <m:naryPr>
                              <m:chr m:val="∏"/>
                              <m:limLoc m:val="subSup"/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1"/>
                                </m:rP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p>
                            <m:e>
                              <m:r>
                                <a:rPr lang="en-US" sz="12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𝒩</m:t>
                              </m:r>
                              <m:d>
                                <m:d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;0,</m:t>
                                  </m:r>
                                  <m:sSup>
                                    <m:sSup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𝜏</m:t>
                                      </m:r>
                                    </m:e>
                                    <m:sup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nary>
                        </m:num>
                        <m:den>
                          <m:nary>
                            <m:nary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p>
                                <m:sSupPr>
                                  <m:ctrlPr>
                                    <a:rPr lang="en-US" sz="12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ℝ</m:t>
                                  </m:r>
                                </m:e>
                                <m:sup>
                                  <m:r>
                                    <a:rPr lang="en-US" sz="12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𝑀</m:t>
                                  </m:r>
                                </m:sup>
                              </m:sSup>
                            </m:sub>
                            <m:sup/>
                            <m:e>
                              <m:nary>
                                <m:naryPr>
                                  <m:chr m:val="∏"/>
                                  <m:limLoc m:val="subSup"/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5"/>
                                    </m:r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200">
                                      <a:latin typeface="Cambria Math" panose="02040503050406030204" pitchFamily="18" charset="0"/>
                                    </a:rPr>
                                    <m:t>Ber</m:t>
                                  </m:r>
                                  <m:d>
                                    <m:d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;</m:t>
                                      </m:r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  <m:d>
                                        <m:dPr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p>
                                            <m:sSupPr>
                                              <m:ctrlP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acc>
                                                <m:accPr>
                                                  <m:chr m:val="̃"/>
                                                  <m:ctrlPr>
                                                    <a:rPr lang="en-US" sz="1200" b="1" i="1" dirty="0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US" b="1" i="1">
                                                      <a:latin typeface="Cambria Math" panose="02040503050406030204" pitchFamily="18" charset="0"/>
                                                    </a:rPr>
                                                    <m:t>𝒘</m:t>
                                                  </m:r>
                                                </m:e>
                                              </m:acc>
                                            </m:e>
                                            <m:sup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1200">
                                                  <a:latin typeface="Cambria Math" panose="02040503050406030204" pitchFamily="18" charset="0"/>
                                                </a:rPr>
                                                <m:t>T</m:t>
                                              </m:r>
                                            </m:sup>
                                          </m:sSup>
                                          <m:r>
                                            <a:rPr lang="en-US" sz="1200" b="1" i="1">
                                              <a:latin typeface="Cambria Math" panose="02040503050406030204" pitchFamily="18" charset="0"/>
                                            </a:rPr>
                                            <m:t>𝝓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d>
                                        </m:e>
                                      </m:d>
                                    </m:e>
                                  </m:d>
                                </m:e>
                              </m:nary>
                              <m:r>
                                <m:rPr>
                                  <m:brk m:alnAt="1"/>
                                </m:rPr>
                                <a:rPr lang="en-US" sz="1200" i="1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nary>
                                <m:naryPr>
                                  <m:chr m:val="∏"/>
                                  <m:limLoc m:val="subSup"/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1"/>
                                    </m:r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sup>
                                <m:e>
                                  <m:r>
                                    <a:rPr lang="en-US" sz="12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𝒩</m:t>
                                  </m:r>
                                  <m:d>
                                    <m:d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̃"/>
                                              <m:ctrlPr>
                                                <a:rPr lang="en-US" sz="1200" i="1" dirty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  <m:t>𝑤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;0,</m:t>
                                      </m:r>
                                      <m:sSup>
                                        <m:sSupPr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𝜏</m:t>
                                          </m:r>
                                        </m:e>
                                        <m:sup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nary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acc>
                                <m:accPr>
                                  <m:chr m:val="̃"/>
                                  <m:ctrlP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</m:acc>
                            </m:e>
                          </m:nary>
                        </m:den>
                      </m:f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FC3A7D1F-1CC8-2201-C20C-BD62B8FA8E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7021536" cy="3563938"/>
              </a:xfrm>
              <a:blipFill>
                <a:blip r:embed="rId2"/>
                <a:stretch>
                  <a:fillRect t="-355" b="-148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FFED61BC-4F5A-25D0-DB23-D16A73A71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Learning Setting</a:t>
            </a: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7D4E8B6B-B3AE-58E0-11B3-E8369A8AC475}"/>
              </a:ext>
            </a:extLst>
          </p:cNvPr>
          <p:cNvGrpSpPr/>
          <p:nvPr/>
        </p:nvGrpSpPr>
        <p:grpSpPr>
          <a:xfrm>
            <a:off x="7341308" y="1860077"/>
            <a:ext cx="1443916" cy="955071"/>
            <a:chOff x="7353315" y="1361436"/>
            <a:chExt cx="1443916" cy="955071"/>
          </a:xfrm>
        </p:grpSpPr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99920872-8CCB-24B4-F476-5CF02D94295D}"/>
                </a:ext>
              </a:extLst>
            </p:cNvPr>
            <p:cNvSpPr/>
            <p:nvPr/>
          </p:nvSpPr>
          <p:spPr>
            <a:xfrm>
              <a:off x="7528046" y="1380750"/>
              <a:ext cx="1269185" cy="818811"/>
            </a:xfrm>
            <a:custGeom>
              <a:avLst/>
              <a:gdLst>
                <a:gd name="connsiteX0" fmla="*/ 0 w 1269185"/>
                <a:gd name="connsiteY0" fmla="*/ 818812 h 818811"/>
                <a:gd name="connsiteX1" fmla="*/ 1269186 w 1269185"/>
                <a:gd name="connsiteY1" fmla="*/ 818812 h 818811"/>
                <a:gd name="connsiteX2" fmla="*/ 1269186 w 1269185"/>
                <a:gd name="connsiteY2" fmla="*/ 0 h 818811"/>
                <a:gd name="connsiteX3" fmla="*/ 0 w 1269185"/>
                <a:gd name="connsiteY3" fmla="*/ 0 h 818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185" h="818811">
                  <a:moveTo>
                    <a:pt x="0" y="818812"/>
                  </a:moveTo>
                  <a:lnTo>
                    <a:pt x="1269186" y="818812"/>
                  </a:lnTo>
                  <a:lnTo>
                    <a:pt x="126918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9B54EBB6-FBAF-D75E-DFA5-6B23BCC5E8C4}"/>
                </a:ext>
              </a:extLst>
            </p:cNvPr>
            <p:cNvSpPr/>
            <p:nvPr/>
          </p:nvSpPr>
          <p:spPr>
            <a:xfrm>
              <a:off x="7563966" y="1380750"/>
              <a:ext cx="616" cy="818811"/>
            </a:xfrm>
            <a:custGeom>
              <a:avLst/>
              <a:gdLst>
                <a:gd name="connsiteX0" fmla="*/ 0 w 616"/>
                <a:gd name="connsiteY0" fmla="*/ 818812 h 818811"/>
                <a:gd name="connsiteX1" fmla="*/ 0 w 616"/>
                <a:gd name="connsiteY1" fmla="*/ 0 h 818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6" h="818811">
                  <a:moveTo>
                    <a:pt x="0" y="818812"/>
                  </a:moveTo>
                  <a:lnTo>
                    <a:pt x="0" y="0"/>
                  </a:lnTo>
                </a:path>
              </a:pathLst>
            </a:custGeom>
            <a:noFill/>
            <a:ln w="1230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5F9C630C-868D-1467-09BA-5B37F5F1356E}"/>
                </a:ext>
              </a:extLst>
            </p:cNvPr>
            <p:cNvSpPr/>
            <p:nvPr/>
          </p:nvSpPr>
          <p:spPr>
            <a:xfrm>
              <a:off x="7863302" y="1380750"/>
              <a:ext cx="616" cy="818811"/>
            </a:xfrm>
            <a:custGeom>
              <a:avLst/>
              <a:gdLst>
                <a:gd name="connsiteX0" fmla="*/ 0 w 616"/>
                <a:gd name="connsiteY0" fmla="*/ 818812 h 818811"/>
                <a:gd name="connsiteX1" fmla="*/ 0 w 616"/>
                <a:gd name="connsiteY1" fmla="*/ 0 h 818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6" h="818811">
                  <a:moveTo>
                    <a:pt x="0" y="818812"/>
                  </a:moveTo>
                  <a:lnTo>
                    <a:pt x="0" y="0"/>
                  </a:lnTo>
                </a:path>
              </a:pathLst>
            </a:custGeom>
            <a:noFill/>
            <a:ln w="1230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6DEAC71C-FA0B-63D6-8761-652B716FA2BB}"/>
                </a:ext>
              </a:extLst>
            </p:cNvPr>
            <p:cNvSpPr/>
            <p:nvPr/>
          </p:nvSpPr>
          <p:spPr>
            <a:xfrm>
              <a:off x="8162635" y="1380750"/>
              <a:ext cx="616" cy="818811"/>
            </a:xfrm>
            <a:custGeom>
              <a:avLst/>
              <a:gdLst>
                <a:gd name="connsiteX0" fmla="*/ 0 w 616"/>
                <a:gd name="connsiteY0" fmla="*/ 818812 h 818811"/>
                <a:gd name="connsiteX1" fmla="*/ 0 w 616"/>
                <a:gd name="connsiteY1" fmla="*/ 0 h 818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6" h="818811">
                  <a:moveTo>
                    <a:pt x="0" y="818812"/>
                  </a:moveTo>
                  <a:lnTo>
                    <a:pt x="0" y="0"/>
                  </a:lnTo>
                </a:path>
              </a:pathLst>
            </a:custGeom>
            <a:noFill/>
            <a:ln w="1230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658A3809-6AFF-A99D-819A-287035357B7A}"/>
                </a:ext>
              </a:extLst>
            </p:cNvPr>
            <p:cNvSpPr/>
            <p:nvPr/>
          </p:nvSpPr>
          <p:spPr>
            <a:xfrm>
              <a:off x="8461975" y="1380750"/>
              <a:ext cx="616" cy="818811"/>
            </a:xfrm>
            <a:custGeom>
              <a:avLst/>
              <a:gdLst>
                <a:gd name="connsiteX0" fmla="*/ 0 w 616"/>
                <a:gd name="connsiteY0" fmla="*/ 818812 h 818811"/>
                <a:gd name="connsiteX1" fmla="*/ 0 w 616"/>
                <a:gd name="connsiteY1" fmla="*/ 0 h 818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6" h="818811">
                  <a:moveTo>
                    <a:pt x="0" y="818812"/>
                  </a:moveTo>
                  <a:lnTo>
                    <a:pt x="0" y="0"/>
                  </a:lnTo>
                </a:path>
              </a:pathLst>
            </a:custGeom>
            <a:noFill/>
            <a:ln w="1230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AC25B016-A80E-E378-B62B-55A945948E2E}"/>
                </a:ext>
              </a:extLst>
            </p:cNvPr>
            <p:cNvSpPr/>
            <p:nvPr/>
          </p:nvSpPr>
          <p:spPr>
            <a:xfrm>
              <a:off x="8761309" y="1380750"/>
              <a:ext cx="616" cy="818811"/>
            </a:xfrm>
            <a:custGeom>
              <a:avLst/>
              <a:gdLst>
                <a:gd name="connsiteX0" fmla="*/ 0 w 616"/>
                <a:gd name="connsiteY0" fmla="*/ 818812 h 818811"/>
                <a:gd name="connsiteX1" fmla="*/ 0 w 616"/>
                <a:gd name="connsiteY1" fmla="*/ 0 h 818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6" h="818811">
                  <a:moveTo>
                    <a:pt x="0" y="818812"/>
                  </a:moveTo>
                  <a:lnTo>
                    <a:pt x="0" y="0"/>
                  </a:lnTo>
                </a:path>
              </a:pathLst>
            </a:custGeom>
            <a:noFill/>
            <a:ln w="1230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972B245B-FFB2-C35F-9B14-FDEFBD76EF84}"/>
                </a:ext>
              </a:extLst>
            </p:cNvPr>
            <p:cNvSpPr/>
            <p:nvPr/>
          </p:nvSpPr>
          <p:spPr>
            <a:xfrm>
              <a:off x="7528046" y="2199561"/>
              <a:ext cx="1269185" cy="616"/>
            </a:xfrm>
            <a:custGeom>
              <a:avLst/>
              <a:gdLst>
                <a:gd name="connsiteX0" fmla="*/ 0 w 1269185"/>
                <a:gd name="connsiteY0" fmla="*/ 0 h 616"/>
                <a:gd name="connsiteX1" fmla="*/ 1269186 w 1269185"/>
                <a:gd name="connsiteY1" fmla="*/ 0 h 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185" h="616">
                  <a:moveTo>
                    <a:pt x="0" y="0"/>
                  </a:moveTo>
                  <a:lnTo>
                    <a:pt x="1269186" y="0"/>
                  </a:lnTo>
                </a:path>
              </a:pathLst>
            </a:custGeom>
            <a:noFill/>
            <a:ln w="246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16C21D05-AA11-C04F-87DE-1F9D656282D0}"/>
                </a:ext>
              </a:extLst>
            </p:cNvPr>
            <p:cNvSpPr/>
            <p:nvPr/>
          </p:nvSpPr>
          <p:spPr>
            <a:xfrm>
              <a:off x="7563966" y="2187912"/>
              <a:ext cx="616" cy="11649"/>
            </a:xfrm>
            <a:custGeom>
              <a:avLst/>
              <a:gdLst>
                <a:gd name="connsiteX0" fmla="*/ 0 w 616"/>
                <a:gd name="connsiteY0" fmla="*/ 11650 h 11649"/>
                <a:gd name="connsiteX1" fmla="*/ 0 w 616"/>
                <a:gd name="connsiteY1" fmla="*/ 0 h 11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6" h="11649">
                  <a:moveTo>
                    <a:pt x="0" y="11650"/>
                  </a:moveTo>
                  <a:lnTo>
                    <a:pt x="0" y="0"/>
                  </a:lnTo>
                </a:path>
              </a:pathLst>
            </a:custGeom>
            <a:noFill/>
            <a:ln w="246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17D00AA0-018B-7C39-A816-ACEA5CD4423B}"/>
                </a:ext>
              </a:extLst>
            </p:cNvPr>
            <p:cNvSpPr/>
            <p:nvPr/>
          </p:nvSpPr>
          <p:spPr>
            <a:xfrm>
              <a:off x="7863302" y="2187912"/>
              <a:ext cx="616" cy="11649"/>
            </a:xfrm>
            <a:custGeom>
              <a:avLst/>
              <a:gdLst>
                <a:gd name="connsiteX0" fmla="*/ 0 w 616"/>
                <a:gd name="connsiteY0" fmla="*/ 11650 h 11649"/>
                <a:gd name="connsiteX1" fmla="*/ 0 w 616"/>
                <a:gd name="connsiteY1" fmla="*/ 0 h 11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6" h="11649">
                  <a:moveTo>
                    <a:pt x="0" y="11650"/>
                  </a:moveTo>
                  <a:lnTo>
                    <a:pt x="0" y="0"/>
                  </a:lnTo>
                </a:path>
              </a:pathLst>
            </a:custGeom>
            <a:noFill/>
            <a:ln w="246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E9D48ED2-AE04-110C-2B1B-C7B63328B935}"/>
                </a:ext>
              </a:extLst>
            </p:cNvPr>
            <p:cNvSpPr/>
            <p:nvPr/>
          </p:nvSpPr>
          <p:spPr>
            <a:xfrm>
              <a:off x="8162635" y="2187912"/>
              <a:ext cx="616" cy="11649"/>
            </a:xfrm>
            <a:custGeom>
              <a:avLst/>
              <a:gdLst>
                <a:gd name="connsiteX0" fmla="*/ 0 w 616"/>
                <a:gd name="connsiteY0" fmla="*/ 11650 h 11649"/>
                <a:gd name="connsiteX1" fmla="*/ 0 w 616"/>
                <a:gd name="connsiteY1" fmla="*/ 0 h 11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6" h="11649">
                  <a:moveTo>
                    <a:pt x="0" y="11650"/>
                  </a:moveTo>
                  <a:lnTo>
                    <a:pt x="0" y="0"/>
                  </a:lnTo>
                </a:path>
              </a:pathLst>
            </a:custGeom>
            <a:noFill/>
            <a:ln w="246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0650F2D7-3990-D3E3-C949-4BF8D57AB82E}"/>
                </a:ext>
              </a:extLst>
            </p:cNvPr>
            <p:cNvSpPr/>
            <p:nvPr/>
          </p:nvSpPr>
          <p:spPr>
            <a:xfrm>
              <a:off x="8461975" y="2187912"/>
              <a:ext cx="616" cy="11649"/>
            </a:xfrm>
            <a:custGeom>
              <a:avLst/>
              <a:gdLst>
                <a:gd name="connsiteX0" fmla="*/ 0 w 616"/>
                <a:gd name="connsiteY0" fmla="*/ 11650 h 11649"/>
                <a:gd name="connsiteX1" fmla="*/ 0 w 616"/>
                <a:gd name="connsiteY1" fmla="*/ 0 h 11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6" h="11649">
                  <a:moveTo>
                    <a:pt x="0" y="11650"/>
                  </a:moveTo>
                  <a:lnTo>
                    <a:pt x="0" y="0"/>
                  </a:lnTo>
                </a:path>
              </a:pathLst>
            </a:custGeom>
            <a:noFill/>
            <a:ln w="246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28C7D038-C99A-A4FB-E10A-CA01D6F043DC}"/>
                </a:ext>
              </a:extLst>
            </p:cNvPr>
            <p:cNvSpPr/>
            <p:nvPr/>
          </p:nvSpPr>
          <p:spPr>
            <a:xfrm>
              <a:off x="8761309" y="2187912"/>
              <a:ext cx="616" cy="11649"/>
            </a:xfrm>
            <a:custGeom>
              <a:avLst/>
              <a:gdLst>
                <a:gd name="connsiteX0" fmla="*/ 0 w 616"/>
                <a:gd name="connsiteY0" fmla="*/ 11650 h 11649"/>
                <a:gd name="connsiteX1" fmla="*/ 0 w 616"/>
                <a:gd name="connsiteY1" fmla="*/ 0 h 11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6" h="11649">
                  <a:moveTo>
                    <a:pt x="0" y="11650"/>
                  </a:moveTo>
                  <a:lnTo>
                    <a:pt x="0" y="0"/>
                  </a:lnTo>
                </a:path>
              </a:pathLst>
            </a:custGeom>
            <a:noFill/>
            <a:ln w="246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D74C439D-872D-4A81-8391-91BB23E43AA6}"/>
                </a:ext>
              </a:extLst>
            </p:cNvPr>
            <p:cNvSpPr/>
            <p:nvPr/>
          </p:nvSpPr>
          <p:spPr>
            <a:xfrm>
              <a:off x="7530420" y="2239842"/>
              <a:ext cx="32010" cy="4246"/>
            </a:xfrm>
            <a:custGeom>
              <a:avLst/>
              <a:gdLst>
                <a:gd name="connsiteX0" fmla="*/ 0 w 32010"/>
                <a:gd name="connsiteY0" fmla="*/ 0 h 4246"/>
                <a:gd name="connsiteX1" fmla="*/ 32011 w 32010"/>
                <a:gd name="connsiteY1" fmla="*/ 0 h 4246"/>
                <a:gd name="connsiteX2" fmla="*/ 32011 w 32010"/>
                <a:gd name="connsiteY2" fmla="*/ 4247 h 4246"/>
                <a:gd name="connsiteX3" fmla="*/ 0 w 32010"/>
                <a:gd name="connsiteY3" fmla="*/ 4247 h 4246"/>
                <a:gd name="connsiteX4" fmla="*/ 0 w 32010"/>
                <a:gd name="connsiteY4" fmla="*/ 0 h 4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010" h="4246">
                  <a:moveTo>
                    <a:pt x="0" y="0"/>
                  </a:moveTo>
                  <a:lnTo>
                    <a:pt x="32011" y="0"/>
                  </a:lnTo>
                  <a:lnTo>
                    <a:pt x="32011" y="4247"/>
                  </a:lnTo>
                  <a:lnTo>
                    <a:pt x="0" y="42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6F40BD8D-5EAD-F25F-171A-9D6157E1FFB0}"/>
                </a:ext>
              </a:extLst>
            </p:cNvPr>
            <p:cNvSpPr/>
            <p:nvPr/>
          </p:nvSpPr>
          <p:spPr>
            <a:xfrm>
              <a:off x="7570346" y="2220716"/>
              <a:ext cx="27166" cy="37278"/>
            </a:xfrm>
            <a:custGeom>
              <a:avLst/>
              <a:gdLst>
                <a:gd name="connsiteX0" fmla="*/ 16829 w 27166"/>
                <a:gd name="connsiteY0" fmla="*/ 4395 h 37278"/>
                <a:gd name="connsiteX1" fmla="*/ 4095 w 27166"/>
                <a:gd name="connsiteY1" fmla="*/ 24298 h 37278"/>
                <a:gd name="connsiteX2" fmla="*/ 16829 w 27166"/>
                <a:gd name="connsiteY2" fmla="*/ 24298 h 37278"/>
                <a:gd name="connsiteX3" fmla="*/ 16829 w 27166"/>
                <a:gd name="connsiteY3" fmla="*/ 4395 h 37278"/>
                <a:gd name="connsiteX4" fmla="*/ 15506 w 27166"/>
                <a:gd name="connsiteY4" fmla="*/ 0 h 37278"/>
                <a:gd name="connsiteX5" fmla="*/ 21848 w 27166"/>
                <a:gd name="connsiteY5" fmla="*/ 0 h 37278"/>
                <a:gd name="connsiteX6" fmla="*/ 21848 w 27166"/>
                <a:gd name="connsiteY6" fmla="*/ 24298 h 37278"/>
                <a:gd name="connsiteX7" fmla="*/ 27166 w 27166"/>
                <a:gd name="connsiteY7" fmla="*/ 24298 h 37278"/>
                <a:gd name="connsiteX8" fmla="*/ 27166 w 27166"/>
                <a:gd name="connsiteY8" fmla="*/ 28489 h 37278"/>
                <a:gd name="connsiteX9" fmla="*/ 21848 w 27166"/>
                <a:gd name="connsiteY9" fmla="*/ 28489 h 37278"/>
                <a:gd name="connsiteX10" fmla="*/ 21848 w 27166"/>
                <a:gd name="connsiteY10" fmla="*/ 37279 h 37278"/>
                <a:gd name="connsiteX11" fmla="*/ 16829 w 27166"/>
                <a:gd name="connsiteY11" fmla="*/ 37279 h 37278"/>
                <a:gd name="connsiteX12" fmla="*/ 16829 w 27166"/>
                <a:gd name="connsiteY12" fmla="*/ 28489 h 37278"/>
                <a:gd name="connsiteX13" fmla="*/ 0 w 27166"/>
                <a:gd name="connsiteY13" fmla="*/ 28489 h 37278"/>
                <a:gd name="connsiteX14" fmla="*/ 0 w 27166"/>
                <a:gd name="connsiteY14" fmla="*/ 23620 h 37278"/>
                <a:gd name="connsiteX15" fmla="*/ 15506 w 27166"/>
                <a:gd name="connsiteY15" fmla="*/ 0 h 37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7166" h="37278">
                  <a:moveTo>
                    <a:pt x="16829" y="4395"/>
                  </a:moveTo>
                  <a:lnTo>
                    <a:pt x="4095" y="24298"/>
                  </a:lnTo>
                  <a:lnTo>
                    <a:pt x="16829" y="24298"/>
                  </a:lnTo>
                  <a:lnTo>
                    <a:pt x="16829" y="4395"/>
                  </a:lnTo>
                  <a:moveTo>
                    <a:pt x="15506" y="0"/>
                  </a:moveTo>
                  <a:lnTo>
                    <a:pt x="21848" y="0"/>
                  </a:lnTo>
                  <a:lnTo>
                    <a:pt x="21848" y="24298"/>
                  </a:lnTo>
                  <a:lnTo>
                    <a:pt x="27166" y="24298"/>
                  </a:lnTo>
                  <a:lnTo>
                    <a:pt x="27166" y="28489"/>
                  </a:lnTo>
                  <a:lnTo>
                    <a:pt x="21848" y="28489"/>
                  </a:lnTo>
                  <a:lnTo>
                    <a:pt x="21848" y="37279"/>
                  </a:lnTo>
                  <a:lnTo>
                    <a:pt x="16829" y="37279"/>
                  </a:lnTo>
                  <a:lnTo>
                    <a:pt x="16829" y="28489"/>
                  </a:lnTo>
                  <a:lnTo>
                    <a:pt x="0" y="28489"/>
                  </a:lnTo>
                  <a:lnTo>
                    <a:pt x="0" y="23620"/>
                  </a:lnTo>
                  <a:lnTo>
                    <a:pt x="15506" y="0"/>
                  </a:lnTo>
                  <a:close/>
                </a:path>
              </a:pathLst>
            </a:custGeom>
            <a:solidFill>
              <a:srgbClr val="000000"/>
            </a:solidFill>
            <a:ln w="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9F16BBE4-D5D1-160C-5F34-F9D09365BBE0}"/>
                </a:ext>
              </a:extLst>
            </p:cNvPr>
            <p:cNvSpPr/>
            <p:nvPr/>
          </p:nvSpPr>
          <p:spPr>
            <a:xfrm>
              <a:off x="7830879" y="2239842"/>
              <a:ext cx="32010" cy="4246"/>
            </a:xfrm>
            <a:custGeom>
              <a:avLst/>
              <a:gdLst>
                <a:gd name="connsiteX0" fmla="*/ 0 w 32010"/>
                <a:gd name="connsiteY0" fmla="*/ 0 h 4246"/>
                <a:gd name="connsiteX1" fmla="*/ 32011 w 32010"/>
                <a:gd name="connsiteY1" fmla="*/ 0 h 4246"/>
                <a:gd name="connsiteX2" fmla="*/ 32011 w 32010"/>
                <a:gd name="connsiteY2" fmla="*/ 4247 h 4246"/>
                <a:gd name="connsiteX3" fmla="*/ 0 w 32010"/>
                <a:gd name="connsiteY3" fmla="*/ 4247 h 4246"/>
                <a:gd name="connsiteX4" fmla="*/ 0 w 32010"/>
                <a:gd name="connsiteY4" fmla="*/ 0 h 4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010" h="4246">
                  <a:moveTo>
                    <a:pt x="0" y="0"/>
                  </a:moveTo>
                  <a:lnTo>
                    <a:pt x="32011" y="0"/>
                  </a:lnTo>
                  <a:lnTo>
                    <a:pt x="32011" y="4247"/>
                  </a:lnTo>
                  <a:lnTo>
                    <a:pt x="0" y="42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CDC2F712-4689-E8C3-C3BD-CF19FD194962}"/>
                </a:ext>
              </a:extLst>
            </p:cNvPr>
            <p:cNvSpPr/>
            <p:nvPr/>
          </p:nvSpPr>
          <p:spPr>
            <a:xfrm>
              <a:off x="7872054" y="2220044"/>
              <a:ext cx="23670" cy="37950"/>
            </a:xfrm>
            <a:custGeom>
              <a:avLst/>
              <a:gdLst>
                <a:gd name="connsiteX0" fmla="*/ 6067 w 23670"/>
                <a:gd name="connsiteY0" fmla="*/ 33704 h 37950"/>
                <a:gd name="connsiteX1" fmla="*/ 23670 w 23670"/>
                <a:gd name="connsiteY1" fmla="*/ 33704 h 37950"/>
                <a:gd name="connsiteX2" fmla="*/ 23670 w 23670"/>
                <a:gd name="connsiteY2" fmla="*/ 37951 h 37950"/>
                <a:gd name="connsiteX3" fmla="*/ 0 w 23670"/>
                <a:gd name="connsiteY3" fmla="*/ 37951 h 37950"/>
                <a:gd name="connsiteX4" fmla="*/ 0 w 23670"/>
                <a:gd name="connsiteY4" fmla="*/ 33704 h 37950"/>
                <a:gd name="connsiteX5" fmla="*/ 7815 w 23670"/>
                <a:gd name="connsiteY5" fmla="*/ 25740 h 37950"/>
                <a:gd name="connsiteX6" fmla="*/ 14057 w 23670"/>
                <a:gd name="connsiteY6" fmla="*/ 19274 h 37950"/>
                <a:gd name="connsiteX7" fmla="*/ 17428 w 23670"/>
                <a:gd name="connsiteY7" fmla="*/ 14682 h 37950"/>
                <a:gd name="connsiteX8" fmla="*/ 18402 w 23670"/>
                <a:gd name="connsiteY8" fmla="*/ 10959 h 37950"/>
                <a:gd name="connsiteX9" fmla="*/ 16305 w 23670"/>
                <a:gd name="connsiteY9" fmla="*/ 6115 h 37950"/>
                <a:gd name="connsiteX10" fmla="*/ 10886 w 23670"/>
                <a:gd name="connsiteY10" fmla="*/ 4241 h 37950"/>
                <a:gd name="connsiteX11" fmla="*/ 5867 w 23670"/>
                <a:gd name="connsiteY11" fmla="*/ 5067 h 37950"/>
                <a:gd name="connsiteX12" fmla="*/ 250 w 23670"/>
                <a:gd name="connsiteY12" fmla="*/ 7563 h 37950"/>
                <a:gd name="connsiteX13" fmla="*/ 250 w 23670"/>
                <a:gd name="connsiteY13" fmla="*/ 2472 h 37950"/>
                <a:gd name="connsiteX14" fmla="*/ 5943 w 23670"/>
                <a:gd name="connsiteY14" fmla="*/ 623 h 37950"/>
                <a:gd name="connsiteX15" fmla="*/ 10786 w 23670"/>
                <a:gd name="connsiteY15" fmla="*/ 0 h 37950"/>
                <a:gd name="connsiteX16" fmla="*/ 20025 w 23670"/>
                <a:gd name="connsiteY16" fmla="*/ 2897 h 37950"/>
                <a:gd name="connsiteX17" fmla="*/ 23471 w 23670"/>
                <a:gd name="connsiteY17" fmla="*/ 10633 h 37950"/>
                <a:gd name="connsiteX18" fmla="*/ 22597 w 23670"/>
                <a:gd name="connsiteY18" fmla="*/ 15003 h 37950"/>
                <a:gd name="connsiteX19" fmla="*/ 19476 w 23670"/>
                <a:gd name="connsiteY19" fmla="*/ 19847 h 37950"/>
                <a:gd name="connsiteX20" fmla="*/ 15506 w 23670"/>
                <a:gd name="connsiteY20" fmla="*/ 24045 h 37950"/>
                <a:gd name="connsiteX21" fmla="*/ 6067 w 23670"/>
                <a:gd name="connsiteY21" fmla="*/ 33704 h 37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3670" h="37950">
                  <a:moveTo>
                    <a:pt x="6067" y="33704"/>
                  </a:moveTo>
                  <a:lnTo>
                    <a:pt x="23670" y="33704"/>
                  </a:lnTo>
                  <a:lnTo>
                    <a:pt x="23670" y="37951"/>
                  </a:lnTo>
                  <a:lnTo>
                    <a:pt x="0" y="37951"/>
                  </a:lnTo>
                  <a:lnTo>
                    <a:pt x="0" y="33704"/>
                  </a:lnTo>
                  <a:cubicBezTo>
                    <a:pt x="1914" y="31725"/>
                    <a:pt x="4519" y="29069"/>
                    <a:pt x="7815" y="25740"/>
                  </a:cubicBezTo>
                  <a:cubicBezTo>
                    <a:pt x="11128" y="22393"/>
                    <a:pt x="13208" y="20242"/>
                    <a:pt x="14057" y="19274"/>
                  </a:cubicBezTo>
                  <a:cubicBezTo>
                    <a:pt x="15672" y="17456"/>
                    <a:pt x="16795" y="15927"/>
                    <a:pt x="17428" y="14682"/>
                  </a:cubicBezTo>
                  <a:cubicBezTo>
                    <a:pt x="18077" y="13419"/>
                    <a:pt x="18402" y="12174"/>
                    <a:pt x="18402" y="10959"/>
                  </a:cubicBezTo>
                  <a:cubicBezTo>
                    <a:pt x="18402" y="8981"/>
                    <a:pt x="17703" y="7366"/>
                    <a:pt x="16305" y="6115"/>
                  </a:cubicBezTo>
                  <a:cubicBezTo>
                    <a:pt x="14923" y="4863"/>
                    <a:pt x="13117" y="4241"/>
                    <a:pt x="10886" y="4241"/>
                  </a:cubicBezTo>
                  <a:cubicBezTo>
                    <a:pt x="9305" y="4241"/>
                    <a:pt x="7632" y="4518"/>
                    <a:pt x="5867" y="5067"/>
                  </a:cubicBezTo>
                  <a:cubicBezTo>
                    <a:pt x="4120" y="5615"/>
                    <a:pt x="2247" y="6447"/>
                    <a:pt x="250" y="7563"/>
                  </a:cubicBezTo>
                  <a:lnTo>
                    <a:pt x="250" y="2472"/>
                  </a:lnTo>
                  <a:cubicBezTo>
                    <a:pt x="2281" y="1652"/>
                    <a:pt x="4178" y="1035"/>
                    <a:pt x="5943" y="623"/>
                  </a:cubicBezTo>
                  <a:cubicBezTo>
                    <a:pt x="7707" y="210"/>
                    <a:pt x="9322" y="0"/>
                    <a:pt x="10786" y="0"/>
                  </a:cubicBezTo>
                  <a:cubicBezTo>
                    <a:pt x="14648" y="0"/>
                    <a:pt x="17728" y="968"/>
                    <a:pt x="20025" y="2897"/>
                  </a:cubicBezTo>
                  <a:cubicBezTo>
                    <a:pt x="22322" y="4826"/>
                    <a:pt x="23471" y="7403"/>
                    <a:pt x="23471" y="10633"/>
                  </a:cubicBezTo>
                  <a:cubicBezTo>
                    <a:pt x="23471" y="12167"/>
                    <a:pt x="23179" y="13622"/>
                    <a:pt x="22597" y="15003"/>
                  </a:cubicBezTo>
                  <a:cubicBezTo>
                    <a:pt x="22031" y="16365"/>
                    <a:pt x="20990" y="17980"/>
                    <a:pt x="19476" y="19847"/>
                  </a:cubicBezTo>
                  <a:cubicBezTo>
                    <a:pt x="19060" y="20334"/>
                    <a:pt x="17736" y="21734"/>
                    <a:pt x="15506" y="24045"/>
                  </a:cubicBezTo>
                  <a:cubicBezTo>
                    <a:pt x="13275" y="26344"/>
                    <a:pt x="10128" y="29562"/>
                    <a:pt x="6067" y="33704"/>
                  </a:cubicBezTo>
                  <a:close/>
                </a:path>
              </a:pathLst>
            </a:custGeom>
            <a:solidFill>
              <a:srgbClr val="000000"/>
            </a:solidFill>
            <a:ln w="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9A39A829-B831-5DE8-3A8D-EAB70F69B0FC}"/>
                </a:ext>
              </a:extLst>
            </p:cNvPr>
            <p:cNvSpPr/>
            <p:nvPr/>
          </p:nvSpPr>
          <p:spPr>
            <a:xfrm>
              <a:off x="8149753" y="2220044"/>
              <a:ext cx="25770" cy="38671"/>
            </a:xfrm>
            <a:custGeom>
              <a:avLst/>
              <a:gdLst>
                <a:gd name="connsiteX0" fmla="*/ 12882 w 25770"/>
                <a:gd name="connsiteY0" fmla="*/ 3994 h 38671"/>
                <a:gd name="connsiteX1" fmla="*/ 7014 w 25770"/>
                <a:gd name="connsiteY1" fmla="*/ 7840 h 38671"/>
                <a:gd name="connsiteX2" fmla="*/ 5067 w 25770"/>
                <a:gd name="connsiteY2" fmla="*/ 19348 h 38671"/>
                <a:gd name="connsiteX3" fmla="*/ 7014 w 25770"/>
                <a:gd name="connsiteY3" fmla="*/ 30862 h 38671"/>
                <a:gd name="connsiteX4" fmla="*/ 12882 w 25770"/>
                <a:gd name="connsiteY4" fmla="*/ 34678 h 38671"/>
                <a:gd name="connsiteX5" fmla="*/ 18750 w 25770"/>
                <a:gd name="connsiteY5" fmla="*/ 30862 h 38671"/>
                <a:gd name="connsiteX6" fmla="*/ 20723 w 25770"/>
                <a:gd name="connsiteY6" fmla="*/ 19348 h 38671"/>
                <a:gd name="connsiteX7" fmla="*/ 18750 w 25770"/>
                <a:gd name="connsiteY7" fmla="*/ 7840 h 38671"/>
                <a:gd name="connsiteX8" fmla="*/ 12882 w 25770"/>
                <a:gd name="connsiteY8" fmla="*/ 3994 h 38671"/>
                <a:gd name="connsiteX9" fmla="*/ 12882 w 25770"/>
                <a:gd name="connsiteY9" fmla="*/ 0 h 38671"/>
                <a:gd name="connsiteX10" fmla="*/ 22449 w 25770"/>
                <a:gd name="connsiteY10" fmla="*/ 4968 h 38671"/>
                <a:gd name="connsiteX11" fmla="*/ 25771 w 25770"/>
                <a:gd name="connsiteY11" fmla="*/ 19348 h 38671"/>
                <a:gd name="connsiteX12" fmla="*/ 22449 w 25770"/>
                <a:gd name="connsiteY12" fmla="*/ 33728 h 38671"/>
                <a:gd name="connsiteX13" fmla="*/ 12882 w 25770"/>
                <a:gd name="connsiteY13" fmla="*/ 38672 h 38671"/>
                <a:gd name="connsiteX14" fmla="*/ 3298 w 25770"/>
                <a:gd name="connsiteY14" fmla="*/ 33728 h 38671"/>
                <a:gd name="connsiteX15" fmla="*/ 0 w 25770"/>
                <a:gd name="connsiteY15" fmla="*/ 19348 h 38671"/>
                <a:gd name="connsiteX16" fmla="*/ 3298 w 25770"/>
                <a:gd name="connsiteY16" fmla="*/ 4968 h 38671"/>
                <a:gd name="connsiteX17" fmla="*/ 12882 w 25770"/>
                <a:gd name="connsiteY17" fmla="*/ 0 h 38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5770" h="38671">
                  <a:moveTo>
                    <a:pt x="12882" y="3994"/>
                  </a:moveTo>
                  <a:cubicBezTo>
                    <a:pt x="10287" y="3994"/>
                    <a:pt x="8327" y="5276"/>
                    <a:pt x="7014" y="7840"/>
                  </a:cubicBezTo>
                  <a:cubicBezTo>
                    <a:pt x="5714" y="10386"/>
                    <a:pt x="5067" y="14220"/>
                    <a:pt x="5067" y="19348"/>
                  </a:cubicBezTo>
                  <a:cubicBezTo>
                    <a:pt x="5067" y="24458"/>
                    <a:pt x="5714" y="28298"/>
                    <a:pt x="7014" y="30862"/>
                  </a:cubicBezTo>
                  <a:cubicBezTo>
                    <a:pt x="8327" y="33408"/>
                    <a:pt x="10287" y="34678"/>
                    <a:pt x="12882" y="34678"/>
                  </a:cubicBezTo>
                  <a:cubicBezTo>
                    <a:pt x="15496" y="34678"/>
                    <a:pt x="17450" y="33408"/>
                    <a:pt x="18750" y="30862"/>
                  </a:cubicBezTo>
                  <a:cubicBezTo>
                    <a:pt x="20063" y="28298"/>
                    <a:pt x="20723" y="24458"/>
                    <a:pt x="20723" y="19348"/>
                  </a:cubicBezTo>
                  <a:cubicBezTo>
                    <a:pt x="20723" y="14220"/>
                    <a:pt x="20063" y="10386"/>
                    <a:pt x="18750" y="7840"/>
                  </a:cubicBezTo>
                  <a:cubicBezTo>
                    <a:pt x="17450" y="5276"/>
                    <a:pt x="15496" y="3994"/>
                    <a:pt x="12882" y="3994"/>
                  </a:cubicBezTo>
                  <a:moveTo>
                    <a:pt x="12882" y="0"/>
                  </a:moveTo>
                  <a:cubicBezTo>
                    <a:pt x="17061" y="0"/>
                    <a:pt x="20248" y="1658"/>
                    <a:pt x="22449" y="4968"/>
                  </a:cubicBezTo>
                  <a:cubicBezTo>
                    <a:pt x="24661" y="8266"/>
                    <a:pt x="25771" y="13055"/>
                    <a:pt x="25771" y="19348"/>
                  </a:cubicBezTo>
                  <a:cubicBezTo>
                    <a:pt x="25771" y="25623"/>
                    <a:pt x="24661" y="30418"/>
                    <a:pt x="22449" y="33728"/>
                  </a:cubicBezTo>
                  <a:cubicBezTo>
                    <a:pt x="20248" y="37026"/>
                    <a:pt x="17061" y="38672"/>
                    <a:pt x="12882" y="38672"/>
                  </a:cubicBezTo>
                  <a:cubicBezTo>
                    <a:pt x="8709" y="38672"/>
                    <a:pt x="5510" y="37026"/>
                    <a:pt x="3298" y="33728"/>
                  </a:cubicBezTo>
                  <a:cubicBezTo>
                    <a:pt x="1097" y="30418"/>
                    <a:pt x="0" y="25623"/>
                    <a:pt x="0" y="19348"/>
                  </a:cubicBezTo>
                  <a:cubicBezTo>
                    <a:pt x="0" y="13055"/>
                    <a:pt x="1097" y="8266"/>
                    <a:pt x="3298" y="4968"/>
                  </a:cubicBezTo>
                  <a:cubicBezTo>
                    <a:pt x="5510" y="1658"/>
                    <a:pt x="8709" y="0"/>
                    <a:pt x="12882" y="0"/>
                  </a:cubicBezTo>
                  <a:close/>
                </a:path>
              </a:pathLst>
            </a:custGeom>
            <a:solidFill>
              <a:srgbClr val="000000"/>
            </a:solidFill>
            <a:ln w="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C3967277-D4D0-84E1-06F1-4B356E5985C8}"/>
                </a:ext>
              </a:extLst>
            </p:cNvPr>
            <p:cNvSpPr/>
            <p:nvPr/>
          </p:nvSpPr>
          <p:spPr>
            <a:xfrm>
              <a:off x="8450141" y="2220044"/>
              <a:ext cx="23669" cy="37950"/>
            </a:xfrm>
            <a:custGeom>
              <a:avLst/>
              <a:gdLst>
                <a:gd name="connsiteX0" fmla="*/ 6065 w 23669"/>
                <a:gd name="connsiteY0" fmla="*/ 33704 h 37950"/>
                <a:gd name="connsiteX1" fmla="*/ 23669 w 23669"/>
                <a:gd name="connsiteY1" fmla="*/ 33704 h 37950"/>
                <a:gd name="connsiteX2" fmla="*/ 23669 w 23669"/>
                <a:gd name="connsiteY2" fmla="*/ 37951 h 37950"/>
                <a:gd name="connsiteX3" fmla="*/ 0 w 23669"/>
                <a:gd name="connsiteY3" fmla="*/ 37951 h 37950"/>
                <a:gd name="connsiteX4" fmla="*/ 0 w 23669"/>
                <a:gd name="connsiteY4" fmla="*/ 33704 h 37950"/>
                <a:gd name="connsiteX5" fmla="*/ 7810 w 23669"/>
                <a:gd name="connsiteY5" fmla="*/ 25740 h 37950"/>
                <a:gd name="connsiteX6" fmla="*/ 14053 w 23669"/>
                <a:gd name="connsiteY6" fmla="*/ 19274 h 37950"/>
                <a:gd name="connsiteX7" fmla="*/ 17425 w 23669"/>
                <a:gd name="connsiteY7" fmla="*/ 14682 h 37950"/>
                <a:gd name="connsiteX8" fmla="*/ 18399 w 23669"/>
                <a:gd name="connsiteY8" fmla="*/ 10959 h 37950"/>
                <a:gd name="connsiteX9" fmla="*/ 16303 w 23669"/>
                <a:gd name="connsiteY9" fmla="*/ 6115 h 37950"/>
                <a:gd name="connsiteX10" fmla="*/ 10885 w 23669"/>
                <a:gd name="connsiteY10" fmla="*/ 4241 h 37950"/>
                <a:gd name="connsiteX11" fmla="*/ 5862 w 23669"/>
                <a:gd name="connsiteY11" fmla="*/ 5067 h 37950"/>
                <a:gd name="connsiteX12" fmla="*/ 247 w 23669"/>
                <a:gd name="connsiteY12" fmla="*/ 7563 h 37950"/>
                <a:gd name="connsiteX13" fmla="*/ 247 w 23669"/>
                <a:gd name="connsiteY13" fmla="*/ 2472 h 37950"/>
                <a:gd name="connsiteX14" fmla="*/ 5942 w 23669"/>
                <a:gd name="connsiteY14" fmla="*/ 623 h 37950"/>
                <a:gd name="connsiteX15" fmla="*/ 10787 w 23669"/>
                <a:gd name="connsiteY15" fmla="*/ 0 h 37950"/>
                <a:gd name="connsiteX16" fmla="*/ 20020 w 23669"/>
                <a:gd name="connsiteY16" fmla="*/ 2897 h 37950"/>
                <a:gd name="connsiteX17" fmla="*/ 23466 w 23669"/>
                <a:gd name="connsiteY17" fmla="*/ 10633 h 37950"/>
                <a:gd name="connsiteX18" fmla="*/ 22597 w 23669"/>
                <a:gd name="connsiteY18" fmla="*/ 15003 h 37950"/>
                <a:gd name="connsiteX19" fmla="*/ 19471 w 23669"/>
                <a:gd name="connsiteY19" fmla="*/ 19847 h 37950"/>
                <a:gd name="connsiteX20" fmla="*/ 15502 w 23669"/>
                <a:gd name="connsiteY20" fmla="*/ 24045 h 37950"/>
                <a:gd name="connsiteX21" fmla="*/ 6065 w 23669"/>
                <a:gd name="connsiteY21" fmla="*/ 33704 h 37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3669" h="37950">
                  <a:moveTo>
                    <a:pt x="6065" y="33704"/>
                  </a:moveTo>
                  <a:lnTo>
                    <a:pt x="23669" y="33704"/>
                  </a:lnTo>
                  <a:lnTo>
                    <a:pt x="23669" y="37951"/>
                  </a:lnTo>
                  <a:lnTo>
                    <a:pt x="0" y="37951"/>
                  </a:lnTo>
                  <a:lnTo>
                    <a:pt x="0" y="33704"/>
                  </a:lnTo>
                  <a:cubicBezTo>
                    <a:pt x="1911" y="31725"/>
                    <a:pt x="4512" y="29069"/>
                    <a:pt x="7810" y="25740"/>
                  </a:cubicBezTo>
                  <a:cubicBezTo>
                    <a:pt x="11126" y="22393"/>
                    <a:pt x="13209" y="20242"/>
                    <a:pt x="14053" y="19274"/>
                  </a:cubicBezTo>
                  <a:cubicBezTo>
                    <a:pt x="15668" y="17456"/>
                    <a:pt x="16790" y="15927"/>
                    <a:pt x="17425" y="14682"/>
                  </a:cubicBezTo>
                  <a:cubicBezTo>
                    <a:pt x="18072" y="13419"/>
                    <a:pt x="18399" y="12174"/>
                    <a:pt x="18399" y="10959"/>
                  </a:cubicBezTo>
                  <a:cubicBezTo>
                    <a:pt x="18399" y="8981"/>
                    <a:pt x="17702" y="7366"/>
                    <a:pt x="16303" y="6115"/>
                  </a:cubicBezTo>
                  <a:cubicBezTo>
                    <a:pt x="14923" y="4863"/>
                    <a:pt x="13117" y="4241"/>
                    <a:pt x="10885" y="4241"/>
                  </a:cubicBezTo>
                  <a:cubicBezTo>
                    <a:pt x="9301" y="4241"/>
                    <a:pt x="7631" y="4518"/>
                    <a:pt x="5862" y="5067"/>
                  </a:cubicBezTo>
                  <a:cubicBezTo>
                    <a:pt x="4117" y="5615"/>
                    <a:pt x="2244" y="6447"/>
                    <a:pt x="247" y="7563"/>
                  </a:cubicBezTo>
                  <a:lnTo>
                    <a:pt x="247" y="2472"/>
                  </a:lnTo>
                  <a:cubicBezTo>
                    <a:pt x="2274" y="1652"/>
                    <a:pt x="4173" y="1035"/>
                    <a:pt x="5942" y="623"/>
                  </a:cubicBezTo>
                  <a:cubicBezTo>
                    <a:pt x="7705" y="210"/>
                    <a:pt x="9320" y="0"/>
                    <a:pt x="10787" y="0"/>
                  </a:cubicBezTo>
                  <a:cubicBezTo>
                    <a:pt x="14645" y="0"/>
                    <a:pt x="17721" y="968"/>
                    <a:pt x="20020" y="2897"/>
                  </a:cubicBezTo>
                  <a:cubicBezTo>
                    <a:pt x="22319" y="4826"/>
                    <a:pt x="23466" y="7403"/>
                    <a:pt x="23466" y="10633"/>
                  </a:cubicBezTo>
                  <a:cubicBezTo>
                    <a:pt x="23466" y="12167"/>
                    <a:pt x="23176" y="13622"/>
                    <a:pt x="22597" y="15003"/>
                  </a:cubicBezTo>
                  <a:cubicBezTo>
                    <a:pt x="22029" y="16365"/>
                    <a:pt x="20988" y="17980"/>
                    <a:pt x="19471" y="19847"/>
                  </a:cubicBezTo>
                  <a:cubicBezTo>
                    <a:pt x="19058" y="20334"/>
                    <a:pt x="17733" y="21734"/>
                    <a:pt x="15502" y="24045"/>
                  </a:cubicBezTo>
                  <a:cubicBezTo>
                    <a:pt x="13271" y="26344"/>
                    <a:pt x="10127" y="29562"/>
                    <a:pt x="6065" y="33704"/>
                  </a:cubicBezTo>
                  <a:close/>
                </a:path>
              </a:pathLst>
            </a:custGeom>
            <a:solidFill>
              <a:srgbClr val="000000"/>
            </a:solidFill>
            <a:ln w="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D407D33A-280D-E54A-620B-DE9E8C6A3F53}"/>
                </a:ext>
              </a:extLst>
            </p:cNvPr>
            <p:cNvSpPr/>
            <p:nvPr/>
          </p:nvSpPr>
          <p:spPr>
            <a:xfrm>
              <a:off x="8747724" y="2220716"/>
              <a:ext cx="27170" cy="37278"/>
            </a:xfrm>
            <a:custGeom>
              <a:avLst/>
              <a:gdLst>
                <a:gd name="connsiteX0" fmla="*/ 16833 w 27170"/>
                <a:gd name="connsiteY0" fmla="*/ 4395 h 37278"/>
                <a:gd name="connsiteX1" fmla="*/ 4099 w 27170"/>
                <a:gd name="connsiteY1" fmla="*/ 24298 h 37278"/>
                <a:gd name="connsiteX2" fmla="*/ 16833 w 27170"/>
                <a:gd name="connsiteY2" fmla="*/ 24298 h 37278"/>
                <a:gd name="connsiteX3" fmla="*/ 16833 w 27170"/>
                <a:gd name="connsiteY3" fmla="*/ 4395 h 37278"/>
                <a:gd name="connsiteX4" fmla="*/ 15508 w 27170"/>
                <a:gd name="connsiteY4" fmla="*/ 0 h 37278"/>
                <a:gd name="connsiteX5" fmla="*/ 21851 w 27170"/>
                <a:gd name="connsiteY5" fmla="*/ 0 h 37278"/>
                <a:gd name="connsiteX6" fmla="*/ 21851 w 27170"/>
                <a:gd name="connsiteY6" fmla="*/ 24298 h 37278"/>
                <a:gd name="connsiteX7" fmla="*/ 27170 w 27170"/>
                <a:gd name="connsiteY7" fmla="*/ 24298 h 37278"/>
                <a:gd name="connsiteX8" fmla="*/ 27170 w 27170"/>
                <a:gd name="connsiteY8" fmla="*/ 28489 h 37278"/>
                <a:gd name="connsiteX9" fmla="*/ 21851 w 27170"/>
                <a:gd name="connsiteY9" fmla="*/ 28489 h 37278"/>
                <a:gd name="connsiteX10" fmla="*/ 21851 w 27170"/>
                <a:gd name="connsiteY10" fmla="*/ 37279 h 37278"/>
                <a:gd name="connsiteX11" fmla="*/ 16833 w 27170"/>
                <a:gd name="connsiteY11" fmla="*/ 37279 h 37278"/>
                <a:gd name="connsiteX12" fmla="*/ 16833 w 27170"/>
                <a:gd name="connsiteY12" fmla="*/ 28489 h 37278"/>
                <a:gd name="connsiteX13" fmla="*/ 0 w 27170"/>
                <a:gd name="connsiteY13" fmla="*/ 28489 h 37278"/>
                <a:gd name="connsiteX14" fmla="*/ 0 w 27170"/>
                <a:gd name="connsiteY14" fmla="*/ 23620 h 37278"/>
                <a:gd name="connsiteX15" fmla="*/ 15508 w 27170"/>
                <a:gd name="connsiteY15" fmla="*/ 0 h 37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7170" h="37278">
                  <a:moveTo>
                    <a:pt x="16833" y="4395"/>
                  </a:moveTo>
                  <a:lnTo>
                    <a:pt x="4099" y="24298"/>
                  </a:lnTo>
                  <a:lnTo>
                    <a:pt x="16833" y="24298"/>
                  </a:lnTo>
                  <a:lnTo>
                    <a:pt x="16833" y="4395"/>
                  </a:lnTo>
                  <a:moveTo>
                    <a:pt x="15508" y="0"/>
                  </a:moveTo>
                  <a:lnTo>
                    <a:pt x="21851" y="0"/>
                  </a:lnTo>
                  <a:lnTo>
                    <a:pt x="21851" y="24298"/>
                  </a:lnTo>
                  <a:lnTo>
                    <a:pt x="27170" y="24298"/>
                  </a:lnTo>
                  <a:lnTo>
                    <a:pt x="27170" y="28489"/>
                  </a:lnTo>
                  <a:lnTo>
                    <a:pt x="21851" y="28489"/>
                  </a:lnTo>
                  <a:lnTo>
                    <a:pt x="21851" y="37279"/>
                  </a:lnTo>
                  <a:lnTo>
                    <a:pt x="16833" y="37279"/>
                  </a:lnTo>
                  <a:lnTo>
                    <a:pt x="16833" y="28489"/>
                  </a:lnTo>
                  <a:lnTo>
                    <a:pt x="0" y="28489"/>
                  </a:lnTo>
                  <a:lnTo>
                    <a:pt x="0" y="23620"/>
                  </a:lnTo>
                  <a:lnTo>
                    <a:pt x="15508" y="0"/>
                  </a:lnTo>
                  <a:close/>
                </a:path>
              </a:pathLst>
            </a:custGeom>
            <a:solidFill>
              <a:srgbClr val="000000"/>
            </a:solidFill>
            <a:ln w="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9D82BDE2-9A36-C515-6F9C-954B6EA7DD12}"/>
                </a:ext>
              </a:extLst>
            </p:cNvPr>
            <p:cNvSpPr/>
            <p:nvPr/>
          </p:nvSpPr>
          <p:spPr>
            <a:xfrm>
              <a:off x="8145895" y="2289713"/>
              <a:ext cx="29450" cy="26794"/>
            </a:xfrm>
            <a:custGeom>
              <a:avLst/>
              <a:gdLst>
                <a:gd name="connsiteX0" fmla="*/ 29451 w 29450"/>
                <a:gd name="connsiteY0" fmla="*/ 3896 h 26794"/>
                <a:gd name="connsiteX1" fmla="*/ 28440 w 29450"/>
                <a:gd name="connsiteY1" fmla="*/ 6435 h 26794"/>
                <a:gd name="connsiteX2" fmla="*/ 26276 w 29450"/>
                <a:gd name="connsiteY2" fmla="*/ 7335 h 26794"/>
                <a:gd name="connsiteX3" fmla="*/ 24600 w 29450"/>
                <a:gd name="connsiteY3" fmla="*/ 6700 h 26794"/>
                <a:gd name="connsiteX4" fmla="*/ 24020 w 29450"/>
                <a:gd name="connsiteY4" fmla="*/ 5252 h 26794"/>
                <a:gd name="connsiteX5" fmla="*/ 24834 w 29450"/>
                <a:gd name="connsiteY5" fmla="*/ 3205 h 26794"/>
                <a:gd name="connsiteX6" fmla="*/ 26856 w 29450"/>
                <a:gd name="connsiteY6" fmla="*/ 2046 h 26794"/>
                <a:gd name="connsiteX7" fmla="*/ 23909 w 29450"/>
                <a:gd name="connsiteY7" fmla="*/ 1301 h 26794"/>
                <a:gd name="connsiteX8" fmla="*/ 21740 w 29450"/>
                <a:gd name="connsiteY8" fmla="*/ 1905 h 26794"/>
                <a:gd name="connsiteX9" fmla="*/ 20156 w 29450"/>
                <a:gd name="connsiteY9" fmla="*/ 3291 h 26794"/>
                <a:gd name="connsiteX10" fmla="*/ 19058 w 29450"/>
                <a:gd name="connsiteY10" fmla="*/ 5196 h 26794"/>
                <a:gd name="connsiteX11" fmla="*/ 18362 w 29450"/>
                <a:gd name="connsiteY11" fmla="*/ 6959 h 26794"/>
                <a:gd name="connsiteX12" fmla="*/ 18048 w 29450"/>
                <a:gd name="connsiteY12" fmla="*/ 8284 h 26794"/>
                <a:gd name="connsiteX13" fmla="*/ 16026 w 29450"/>
                <a:gd name="connsiteY13" fmla="*/ 16371 h 26794"/>
                <a:gd name="connsiteX14" fmla="*/ 15046 w 29450"/>
                <a:gd name="connsiteY14" fmla="*/ 21567 h 26794"/>
                <a:gd name="connsiteX15" fmla="*/ 15853 w 29450"/>
                <a:gd name="connsiteY15" fmla="*/ 24372 h 26794"/>
                <a:gd name="connsiteX16" fmla="*/ 18276 w 29450"/>
                <a:gd name="connsiteY16" fmla="*/ 25469 h 26794"/>
                <a:gd name="connsiteX17" fmla="*/ 19632 w 29450"/>
                <a:gd name="connsiteY17" fmla="*/ 25290 h 26794"/>
                <a:gd name="connsiteX18" fmla="*/ 21277 w 29450"/>
                <a:gd name="connsiteY18" fmla="*/ 24569 h 26794"/>
                <a:gd name="connsiteX19" fmla="*/ 23071 w 29450"/>
                <a:gd name="connsiteY19" fmla="*/ 23213 h 26794"/>
                <a:gd name="connsiteX20" fmla="*/ 24772 w 29450"/>
                <a:gd name="connsiteY20" fmla="*/ 20963 h 26794"/>
                <a:gd name="connsiteX21" fmla="*/ 26159 w 29450"/>
                <a:gd name="connsiteY21" fmla="*/ 17727 h 26794"/>
                <a:gd name="connsiteX22" fmla="*/ 26911 w 29450"/>
                <a:gd name="connsiteY22" fmla="*/ 17092 h 26794"/>
                <a:gd name="connsiteX23" fmla="*/ 27632 w 29450"/>
                <a:gd name="connsiteY23" fmla="*/ 17672 h 26794"/>
                <a:gd name="connsiteX24" fmla="*/ 27226 w 29450"/>
                <a:gd name="connsiteY24" fmla="*/ 19200 h 26794"/>
                <a:gd name="connsiteX25" fmla="*/ 26017 w 29450"/>
                <a:gd name="connsiteY25" fmla="*/ 21536 h 26794"/>
                <a:gd name="connsiteX26" fmla="*/ 24137 w 29450"/>
                <a:gd name="connsiteY26" fmla="*/ 24020 h 26794"/>
                <a:gd name="connsiteX27" fmla="*/ 21481 w 29450"/>
                <a:gd name="connsiteY27" fmla="*/ 25987 h 26794"/>
                <a:gd name="connsiteX28" fmla="*/ 18159 w 29450"/>
                <a:gd name="connsiteY28" fmla="*/ 26794 h 26794"/>
                <a:gd name="connsiteX29" fmla="*/ 14035 w 29450"/>
                <a:gd name="connsiteY29" fmla="*/ 25469 h 26794"/>
                <a:gd name="connsiteX30" fmla="*/ 11779 w 29450"/>
                <a:gd name="connsiteY30" fmla="*/ 22288 h 26794"/>
                <a:gd name="connsiteX31" fmla="*/ 11434 w 29450"/>
                <a:gd name="connsiteY31" fmla="*/ 22899 h 26794"/>
                <a:gd name="connsiteX32" fmla="*/ 10626 w 29450"/>
                <a:gd name="connsiteY32" fmla="*/ 24020 h 26794"/>
                <a:gd name="connsiteX33" fmla="*/ 9381 w 29450"/>
                <a:gd name="connsiteY33" fmla="*/ 25352 h 26794"/>
                <a:gd name="connsiteX34" fmla="*/ 7680 w 29450"/>
                <a:gd name="connsiteY34" fmla="*/ 26332 h 26794"/>
                <a:gd name="connsiteX35" fmla="*/ 5572 w 29450"/>
                <a:gd name="connsiteY35" fmla="*/ 26794 h 26794"/>
                <a:gd name="connsiteX36" fmla="*/ 2946 w 29450"/>
                <a:gd name="connsiteY36" fmla="*/ 26387 h 26794"/>
                <a:gd name="connsiteX37" fmla="*/ 863 w 29450"/>
                <a:gd name="connsiteY37" fmla="*/ 25062 h 26794"/>
                <a:gd name="connsiteX38" fmla="*/ 0 w 29450"/>
                <a:gd name="connsiteY38" fmla="*/ 22868 h 26794"/>
                <a:gd name="connsiteX39" fmla="*/ 955 w 29450"/>
                <a:gd name="connsiteY39" fmla="*/ 20470 h 26794"/>
                <a:gd name="connsiteX40" fmla="*/ 3261 w 29450"/>
                <a:gd name="connsiteY40" fmla="*/ 19459 h 26794"/>
                <a:gd name="connsiteX41" fmla="*/ 4765 w 29450"/>
                <a:gd name="connsiteY41" fmla="*/ 19952 h 26794"/>
                <a:gd name="connsiteX42" fmla="*/ 5455 w 29450"/>
                <a:gd name="connsiteY42" fmla="*/ 21512 h 26794"/>
                <a:gd name="connsiteX43" fmla="*/ 4647 w 29450"/>
                <a:gd name="connsiteY43" fmla="*/ 23589 h 26794"/>
                <a:gd name="connsiteX44" fmla="*/ 2687 w 29450"/>
                <a:gd name="connsiteY44" fmla="*/ 24717 h 26794"/>
                <a:gd name="connsiteX45" fmla="*/ 5628 w 29450"/>
                <a:gd name="connsiteY45" fmla="*/ 25469 h 26794"/>
                <a:gd name="connsiteX46" fmla="*/ 9036 w 29450"/>
                <a:gd name="connsiteY46" fmla="*/ 23792 h 26794"/>
                <a:gd name="connsiteX47" fmla="*/ 11261 w 29450"/>
                <a:gd name="connsiteY47" fmla="*/ 19317 h 26794"/>
                <a:gd name="connsiteX48" fmla="*/ 13745 w 29450"/>
                <a:gd name="connsiteY48" fmla="*/ 9585 h 26794"/>
                <a:gd name="connsiteX49" fmla="*/ 14436 w 29450"/>
                <a:gd name="connsiteY49" fmla="*/ 5252 h 26794"/>
                <a:gd name="connsiteX50" fmla="*/ 14121 w 29450"/>
                <a:gd name="connsiteY50" fmla="*/ 3205 h 26794"/>
                <a:gd name="connsiteX51" fmla="*/ 13252 w 29450"/>
                <a:gd name="connsiteY51" fmla="*/ 1991 h 26794"/>
                <a:gd name="connsiteX52" fmla="*/ 12241 w 29450"/>
                <a:gd name="connsiteY52" fmla="*/ 1442 h 26794"/>
                <a:gd name="connsiteX53" fmla="*/ 11261 w 29450"/>
                <a:gd name="connsiteY53" fmla="*/ 1301 h 26794"/>
                <a:gd name="connsiteX54" fmla="*/ 9412 w 29450"/>
                <a:gd name="connsiteY54" fmla="*/ 1646 h 26794"/>
                <a:gd name="connsiteX55" fmla="*/ 7304 w 29450"/>
                <a:gd name="connsiteY55" fmla="*/ 2798 h 26794"/>
                <a:gd name="connsiteX56" fmla="*/ 5110 w 29450"/>
                <a:gd name="connsiteY56" fmla="*/ 5196 h 26794"/>
                <a:gd name="connsiteX57" fmla="*/ 3322 w 29450"/>
                <a:gd name="connsiteY57" fmla="*/ 9036 h 26794"/>
                <a:gd name="connsiteX58" fmla="*/ 2539 w 29450"/>
                <a:gd name="connsiteY58" fmla="*/ 9702 h 26794"/>
                <a:gd name="connsiteX59" fmla="*/ 1849 w 29450"/>
                <a:gd name="connsiteY59" fmla="*/ 9092 h 26794"/>
                <a:gd name="connsiteX60" fmla="*/ 2225 w 29450"/>
                <a:gd name="connsiteY60" fmla="*/ 7594 h 26794"/>
                <a:gd name="connsiteX61" fmla="*/ 3433 w 29450"/>
                <a:gd name="connsiteY61" fmla="*/ 5252 h 26794"/>
                <a:gd name="connsiteX62" fmla="*/ 5344 w 29450"/>
                <a:gd name="connsiteY62" fmla="*/ 2798 h 26794"/>
                <a:gd name="connsiteX63" fmla="*/ 8025 w 29450"/>
                <a:gd name="connsiteY63" fmla="*/ 807 h 26794"/>
                <a:gd name="connsiteX64" fmla="*/ 11378 w 29450"/>
                <a:gd name="connsiteY64" fmla="*/ 0 h 26794"/>
                <a:gd name="connsiteX65" fmla="*/ 12907 w 29450"/>
                <a:gd name="connsiteY65" fmla="*/ 173 h 26794"/>
                <a:gd name="connsiteX66" fmla="*/ 14608 w 29450"/>
                <a:gd name="connsiteY66" fmla="*/ 752 h 26794"/>
                <a:gd name="connsiteX67" fmla="*/ 16402 w 29450"/>
                <a:gd name="connsiteY67" fmla="*/ 2133 h 26794"/>
                <a:gd name="connsiteX68" fmla="*/ 17758 w 29450"/>
                <a:gd name="connsiteY68" fmla="*/ 4475 h 26794"/>
                <a:gd name="connsiteX69" fmla="*/ 18565 w 29450"/>
                <a:gd name="connsiteY69" fmla="*/ 3174 h 26794"/>
                <a:gd name="connsiteX70" fmla="*/ 19810 w 29450"/>
                <a:gd name="connsiteY70" fmla="*/ 1763 h 26794"/>
                <a:gd name="connsiteX71" fmla="*/ 21654 w 29450"/>
                <a:gd name="connsiteY71" fmla="*/ 487 h 26794"/>
                <a:gd name="connsiteX72" fmla="*/ 23965 w 29450"/>
                <a:gd name="connsiteY72" fmla="*/ 0 h 26794"/>
                <a:gd name="connsiteX73" fmla="*/ 26307 w 29450"/>
                <a:gd name="connsiteY73" fmla="*/ 314 h 26794"/>
                <a:gd name="connsiteX74" fmla="*/ 28440 w 29450"/>
                <a:gd name="connsiteY74" fmla="*/ 1559 h 26794"/>
                <a:gd name="connsiteX75" fmla="*/ 29451 w 29450"/>
                <a:gd name="connsiteY75" fmla="*/ 3896 h 26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29450" h="26794">
                  <a:moveTo>
                    <a:pt x="29451" y="3896"/>
                  </a:moveTo>
                  <a:cubicBezTo>
                    <a:pt x="29451" y="4974"/>
                    <a:pt x="29112" y="5825"/>
                    <a:pt x="28440" y="6435"/>
                  </a:cubicBezTo>
                  <a:cubicBezTo>
                    <a:pt x="27768" y="7033"/>
                    <a:pt x="27047" y="7335"/>
                    <a:pt x="26276" y="7335"/>
                  </a:cubicBezTo>
                  <a:cubicBezTo>
                    <a:pt x="25543" y="7335"/>
                    <a:pt x="24988" y="7125"/>
                    <a:pt x="24600" y="6700"/>
                  </a:cubicBezTo>
                  <a:cubicBezTo>
                    <a:pt x="24211" y="6275"/>
                    <a:pt x="24020" y="5794"/>
                    <a:pt x="24020" y="5252"/>
                  </a:cubicBezTo>
                  <a:cubicBezTo>
                    <a:pt x="24020" y="4518"/>
                    <a:pt x="24292" y="3840"/>
                    <a:pt x="24834" y="3205"/>
                  </a:cubicBezTo>
                  <a:cubicBezTo>
                    <a:pt x="25370" y="2570"/>
                    <a:pt x="26048" y="2182"/>
                    <a:pt x="26856" y="2046"/>
                  </a:cubicBezTo>
                  <a:cubicBezTo>
                    <a:pt x="26061" y="1547"/>
                    <a:pt x="25081" y="1301"/>
                    <a:pt x="23909" y="1301"/>
                  </a:cubicBezTo>
                  <a:cubicBezTo>
                    <a:pt x="23139" y="1301"/>
                    <a:pt x="22412" y="1504"/>
                    <a:pt x="21740" y="1905"/>
                  </a:cubicBezTo>
                  <a:cubicBezTo>
                    <a:pt x="21086" y="2305"/>
                    <a:pt x="20556" y="2768"/>
                    <a:pt x="20156" y="3291"/>
                  </a:cubicBezTo>
                  <a:cubicBezTo>
                    <a:pt x="19767" y="3809"/>
                    <a:pt x="19404" y="4444"/>
                    <a:pt x="19058" y="5196"/>
                  </a:cubicBezTo>
                  <a:cubicBezTo>
                    <a:pt x="18732" y="5930"/>
                    <a:pt x="18498" y="6515"/>
                    <a:pt x="18362" y="6959"/>
                  </a:cubicBezTo>
                  <a:cubicBezTo>
                    <a:pt x="18245" y="7384"/>
                    <a:pt x="18140" y="7822"/>
                    <a:pt x="18048" y="8284"/>
                  </a:cubicBezTo>
                  <a:lnTo>
                    <a:pt x="16026" y="16371"/>
                  </a:lnTo>
                  <a:cubicBezTo>
                    <a:pt x="15373" y="18929"/>
                    <a:pt x="15046" y="20661"/>
                    <a:pt x="15046" y="21567"/>
                  </a:cubicBezTo>
                  <a:cubicBezTo>
                    <a:pt x="15046" y="22683"/>
                    <a:pt x="15317" y="23620"/>
                    <a:pt x="15853" y="24372"/>
                  </a:cubicBezTo>
                  <a:cubicBezTo>
                    <a:pt x="16390" y="25105"/>
                    <a:pt x="17197" y="25469"/>
                    <a:pt x="18276" y="25469"/>
                  </a:cubicBezTo>
                  <a:cubicBezTo>
                    <a:pt x="18701" y="25469"/>
                    <a:pt x="19151" y="25407"/>
                    <a:pt x="19632" y="25290"/>
                  </a:cubicBezTo>
                  <a:cubicBezTo>
                    <a:pt x="20119" y="25161"/>
                    <a:pt x="20667" y="24920"/>
                    <a:pt x="21277" y="24569"/>
                  </a:cubicBezTo>
                  <a:cubicBezTo>
                    <a:pt x="21912" y="24205"/>
                    <a:pt x="22510" y="23749"/>
                    <a:pt x="23071" y="23213"/>
                  </a:cubicBezTo>
                  <a:cubicBezTo>
                    <a:pt x="23644" y="22652"/>
                    <a:pt x="24211" y="21906"/>
                    <a:pt x="24772" y="20963"/>
                  </a:cubicBezTo>
                  <a:cubicBezTo>
                    <a:pt x="25333" y="20020"/>
                    <a:pt x="25796" y="18941"/>
                    <a:pt x="26159" y="17727"/>
                  </a:cubicBezTo>
                  <a:cubicBezTo>
                    <a:pt x="26276" y="17302"/>
                    <a:pt x="26523" y="17092"/>
                    <a:pt x="26911" y="17092"/>
                  </a:cubicBezTo>
                  <a:cubicBezTo>
                    <a:pt x="27392" y="17092"/>
                    <a:pt x="27632" y="17283"/>
                    <a:pt x="27632" y="17672"/>
                  </a:cubicBezTo>
                  <a:cubicBezTo>
                    <a:pt x="27632" y="17998"/>
                    <a:pt x="27497" y="18504"/>
                    <a:pt x="27226" y="19200"/>
                  </a:cubicBezTo>
                  <a:cubicBezTo>
                    <a:pt x="26979" y="19872"/>
                    <a:pt x="26578" y="20655"/>
                    <a:pt x="26017" y="21536"/>
                  </a:cubicBezTo>
                  <a:cubicBezTo>
                    <a:pt x="25481" y="22405"/>
                    <a:pt x="24852" y="23231"/>
                    <a:pt x="24137" y="24020"/>
                  </a:cubicBezTo>
                  <a:cubicBezTo>
                    <a:pt x="23429" y="24791"/>
                    <a:pt x="22541" y="25450"/>
                    <a:pt x="21481" y="25987"/>
                  </a:cubicBezTo>
                  <a:cubicBezTo>
                    <a:pt x="20427" y="26523"/>
                    <a:pt x="19317" y="26794"/>
                    <a:pt x="18159" y="26794"/>
                  </a:cubicBezTo>
                  <a:cubicBezTo>
                    <a:pt x="16507" y="26794"/>
                    <a:pt x="15132" y="26350"/>
                    <a:pt x="14035" y="25469"/>
                  </a:cubicBezTo>
                  <a:cubicBezTo>
                    <a:pt x="12938" y="24581"/>
                    <a:pt x="12186" y="23521"/>
                    <a:pt x="11779" y="22288"/>
                  </a:cubicBezTo>
                  <a:cubicBezTo>
                    <a:pt x="11687" y="22461"/>
                    <a:pt x="11569" y="22664"/>
                    <a:pt x="11434" y="22899"/>
                  </a:cubicBezTo>
                  <a:cubicBezTo>
                    <a:pt x="11298" y="23127"/>
                    <a:pt x="11027" y="23503"/>
                    <a:pt x="10626" y="24020"/>
                  </a:cubicBezTo>
                  <a:cubicBezTo>
                    <a:pt x="10238" y="24520"/>
                    <a:pt x="9825" y="24963"/>
                    <a:pt x="9381" y="25352"/>
                  </a:cubicBezTo>
                  <a:cubicBezTo>
                    <a:pt x="8944" y="25715"/>
                    <a:pt x="8377" y="26042"/>
                    <a:pt x="7680" y="26332"/>
                  </a:cubicBezTo>
                  <a:cubicBezTo>
                    <a:pt x="7008" y="26640"/>
                    <a:pt x="6306" y="26794"/>
                    <a:pt x="5572" y="26794"/>
                  </a:cubicBezTo>
                  <a:cubicBezTo>
                    <a:pt x="4647" y="26794"/>
                    <a:pt x="3772" y="26659"/>
                    <a:pt x="2946" y="26387"/>
                  </a:cubicBezTo>
                  <a:cubicBezTo>
                    <a:pt x="2139" y="26122"/>
                    <a:pt x="1442" y="25678"/>
                    <a:pt x="863" y="25062"/>
                  </a:cubicBezTo>
                  <a:cubicBezTo>
                    <a:pt x="290" y="24446"/>
                    <a:pt x="0" y="23712"/>
                    <a:pt x="0" y="22868"/>
                  </a:cubicBezTo>
                  <a:cubicBezTo>
                    <a:pt x="0" y="21925"/>
                    <a:pt x="320" y="21123"/>
                    <a:pt x="955" y="20470"/>
                  </a:cubicBezTo>
                  <a:cubicBezTo>
                    <a:pt x="1609" y="19798"/>
                    <a:pt x="2379" y="19459"/>
                    <a:pt x="3261" y="19459"/>
                  </a:cubicBezTo>
                  <a:cubicBezTo>
                    <a:pt x="3822" y="19459"/>
                    <a:pt x="4321" y="19626"/>
                    <a:pt x="4765" y="19952"/>
                  </a:cubicBezTo>
                  <a:cubicBezTo>
                    <a:pt x="5227" y="20279"/>
                    <a:pt x="5455" y="20797"/>
                    <a:pt x="5455" y="21512"/>
                  </a:cubicBezTo>
                  <a:cubicBezTo>
                    <a:pt x="5455" y="22301"/>
                    <a:pt x="5184" y="22991"/>
                    <a:pt x="4647" y="23589"/>
                  </a:cubicBezTo>
                  <a:cubicBezTo>
                    <a:pt x="4111" y="24187"/>
                    <a:pt x="3458" y="24563"/>
                    <a:pt x="2687" y="24717"/>
                  </a:cubicBezTo>
                  <a:cubicBezTo>
                    <a:pt x="3476" y="25216"/>
                    <a:pt x="4456" y="25469"/>
                    <a:pt x="5628" y="25469"/>
                  </a:cubicBezTo>
                  <a:cubicBezTo>
                    <a:pt x="6903" y="25469"/>
                    <a:pt x="8038" y="24908"/>
                    <a:pt x="9036" y="23792"/>
                  </a:cubicBezTo>
                  <a:cubicBezTo>
                    <a:pt x="10041" y="22677"/>
                    <a:pt x="10781" y="21185"/>
                    <a:pt x="11261" y="19317"/>
                  </a:cubicBezTo>
                  <a:cubicBezTo>
                    <a:pt x="12451" y="14830"/>
                    <a:pt x="13283" y="11588"/>
                    <a:pt x="13745" y="9585"/>
                  </a:cubicBezTo>
                  <a:cubicBezTo>
                    <a:pt x="14208" y="7563"/>
                    <a:pt x="14436" y="6121"/>
                    <a:pt x="14436" y="5252"/>
                  </a:cubicBezTo>
                  <a:cubicBezTo>
                    <a:pt x="14436" y="4444"/>
                    <a:pt x="14331" y="3766"/>
                    <a:pt x="14121" y="3205"/>
                  </a:cubicBezTo>
                  <a:cubicBezTo>
                    <a:pt x="13906" y="2644"/>
                    <a:pt x="13616" y="2244"/>
                    <a:pt x="13252" y="1991"/>
                  </a:cubicBezTo>
                  <a:cubicBezTo>
                    <a:pt x="12907" y="1720"/>
                    <a:pt x="12568" y="1535"/>
                    <a:pt x="12241" y="1442"/>
                  </a:cubicBezTo>
                  <a:cubicBezTo>
                    <a:pt x="11933" y="1350"/>
                    <a:pt x="11606" y="1301"/>
                    <a:pt x="11261" y="1301"/>
                  </a:cubicBezTo>
                  <a:cubicBezTo>
                    <a:pt x="10682" y="1301"/>
                    <a:pt x="10065" y="1418"/>
                    <a:pt x="9412" y="1646"/>
                  </a:cubicBezTo>
                  <a:cubicBezTo>
                    <a:pt x="8777" y="1874"/>
                    <a:pt x="8075" y="2262"/>
                    <a:pt x="7304" y="2798"/>
                  </a:cubicBezTo>
                  <a:cubicBezTo>
                    <a:pt x="6552" y="3322"/>
                    <a:pt x="5819" y="4117"/>
                    <a:pt x="5110" y="5196"/>
                  </a:cubicBezTo>
                  <a:cubicBezTo>
                    <a:pt x="4401" y="6275"/>
                    <a:pt x="3803" y="7551"/>
                    <a:pt x="3322" y="9036"/>
                  </a:cubicBezTo>
                  <a:cubicBezTo>
                    <a:pt x="3224" y="9480"/>
                    <a:pt x="2965" y="9702"/>
                    <a:pt x="2539" y="9702"/>
                  </a:cubicBezTo>
                  <a:cubicBezTo>
                    <a:pt x="2077" y="9683"/>
                    <a:pt x="1849" y="9480"/>
                    <a:pt x="1849" y="9092"/>
                  </a:cubicBezTo>
                  <a:cubicBezTo>
                    <a:pt x="1849" y="8765"/>
                    <a:pt x="1972" y="8266"/>
                    <a:pt x="2225" y="7594"/>
                  </a:cubicBezTo>
                  <a:cubicBezTo>
                    <a:pt x="2490" y="6897"/>
                    <a:pt x="2897" y="6121"/>
                    <a:pt x="3433" y="5252"/>
                  </a:cubicBezTo>
                  <a:cubicBezTo>
                    <a:pt x="3994" y="4389"/>
                    <a:pt x="4629" y="3569"/>
                    <a:pt x="5344" y="2798"/>
                  </a:cubicBezTo>
                  <a:cubicBezTo>
                    <a:pt x="6078" y="2009"/>
                    <a:pt x="6971" y="1344"/>
                    <a:pt x="8025" y="807"/>
                  </a:cubicBezTo>
                  <a:cubicBezTo>
                    <a:pt x="9104" y="271"/>
                    <a:pt x="10226" y="0"/>
                    <a:pt x="11378" y="0"/>
                  </a:cubicBezTo>
                  <a:cubicBezTo>
                    <a:pt x="11896" y="0"/>
                    <a:pt x="12408" y="55"/>
                    <a:pt x="12907" y="173"/>
                  </a:cubicBezTo>
                  <a:cubicBezTo>
                    <a:pt x="13425" y="265"/>
                    <a:pt x="13992" y="462"/>
                    <a:pt x="14608" y="752"/>
                  </a:cubicBezTo>
                  <a:cubicBezTo>
                    <a:pt x="15243" y="1042"/>
                    <a:pt x="15841" y="1498"/>
                    <a:pt x="16402" y="2133"/>
                  </a:cubicBezTo>
                  <a:cubicBezTo>
                    <a:pt x="16963" y="2768"/>
                    <a:pt x="17413" y="3550"/>
                    <a:pt x="17758" y="4475"/>
                  </a:cubicBezTo>
                  <a:cubicBezTo>
                    <a:pt x="17986" y="4031"/>
                    <a:pt x="18257" y="3600"/>
                    <a:pt x="18565" y="3174"/>
                  </a:cubicBezTo>
                  <a:cubicBezTo>
                    <a:pt x="18892" y="2749"/>
                    <a:pt x="19311" y="2281"/>
                    <a:pt x="19810" y="1763"/>
                  </a:cubicBezTo>
                  <a:cubicBezTo>
                    <a:pt x="20328" y="1220"/>
                    <a:pt x="20945" y="795"/>
                    <a:pt x="21654" y="487"/>
                  </a:cubicBezTo>
                  <a:cubicBezTo>
                    <a:pt x="22387" y="160"/>
                    <a:pt x="23157" y="0"/>
                    <a:pt x="23965" y="0"/>
                  </a:cubicBezTo>
                  <a:cubicBezTo>
                    <a:pt x="24754" y="0"/>
                    <a:pt x="25537" y="105"/>
                    <a:pt x="26307" y="314"/>
                  </a:cubicBezTo>
                  <a:cubicBezTo>
                    <a:pt x="27078" y="505"/>
                    <a:pt x="27786" y="925"/>
                    <a:pt x="28440" y="1559"/>
                  </a:cubicBezTo>
                  <a:cubicBezTo>
                    <a:pt x="29112" y="2176"/>
                    <a:pt x="29451" y="2952"/>
                    <a:pt x="29451" y="3896"/>
                  </a:cubicBezTo>
                  <a:close/>
                </a:path>
              </a:pathLst>
            </a:custGeom>
            <a:solidFill>
              <a:srgbClr val="000000"/>
            </a:solidFill>
            <a:ln w="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9443E110-3D84-FC30-FBB4-14F4A67E0BA0}"/>
                </a:ext>
              </a:extLst>
            </p:cNvPr>
            <p:cNvSpPr/>
            <p:nvPr/>
          </p:nvSpPr>
          <p:spPr>
            <a:xfrm>
              <a:off x="7528046" y="2199561"/>
              <a:ext cx="1269185" cy="616"/>
            </a:xfrm>
            <a:custGeom>
              <a:avLst/>
              <a:gdLst>
                <a:gd name="connsiteX0" fmla="*/ 0 w 1269185"/>
                <a:gd name="connsiteY0" fmla="*/ 0 h 616"/>
                <a:gd name="connsiteX1" fmla="*/ 1269186 w 1269185"/>
                <a:gd name="connsiteY1" fmla="*/ 0 h 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185" h="616">
                  <a:moveTo>
                    <a:pt x="0" y="0"/>
                  </a:moveTo>
                  <a:lnTo>
                    <a:pt x="1269186" y="0"/>
                  </a:lnTo>
                </a:path>
              </a:pathLst>
            </a:custGeom>
            <a:noFill/>
            <a:ln w="1230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DB7AA35E-79FA-112B-D889-E4971C5170E8}"/>
                </a:ext>
              </a:extLst>
            </p:cNvPr>
            <p:cNvSpPr/>
            <p:nvPr/>
          </p:nvSpPr>
          <p:spPr>
            <a:xfrm>
              <a:off x="7528046" y="2035801"/>
              <a:ext cx="1269185" cy="616"/>
            </a:xfrm>
            <a:custGeom>
              <a:avLst/>
              <a:gdLst>
                <a:gd name="connsiteX0" fmla="*/ 0 w 1269185"/>
                <a:gd name="connsiteY0" fmla="*/ 0 h 616"/>
                <a:gd name="connsiteX1" fmla="*/ 1269186 w 1269185"/>
                <a:gd name="connsiteY1" fmla="*/ 0 h 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185" h="616">
                  <a:moveTo>
                    <a:pt x="0" y="0"/>
                  </a:moveTo>
                  <a:lnTo>
                    <a:pt x="1269186" y="0"/>
                  </a:lnTo>
                </a:path>
              </a:pathLst>
            </a:custGeom>
            <a:noFill/>
            <a:ln w="1230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3039F87A-FA95-1CA2-F784-3A265A99DCAF}"/>
                </a:ext>
              </a:extLst>
            </p:cNvPr>
            <p:cNvSpPr/>
            <p:nvPr/>
          </p:nvSpPr>
          <p:spPr>
            <a:xfrm>
              <a:off x="7528046" y="1872037"/>
              <a:ext cx="1269185" cy="616"/>
            </a:xfrm>
            <a:custGeom>
              <a:avLst/>
              <a:gdLst>
                <a:gd name="connsiteX0" fmla="*/ 0 w 1269185"/>
                <a:gd name="connsiteY0" fmla="*/ 0 h 616"/>
                <a:gd name="connsiteX1" fmla="*/ 1269186 w 1269185"/>
                <a:gd name="connsiteY1" fmla="*/ 0 h 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185" h="616">
                  <a:moveTo>
                    <a:pt x="0" y="0"/>
                  </a:moveTo>
                  <a:lnTo>
                    <a:pt x="1269186" y="0"/>
                  </a:lnTo>
                </a:path>
              </a:pathLst>
            </a:custGeom>
            <a:noFill/>
            <a:ln w="1230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C44888FC-C4D7-9869-AFD3-D122D6789E26}"/>
                </a:ext>
              </a:extLst>
            </p:cNvPr>
            <p:cNvSpPr/>
            <p:nvPr/>
          </p:nvSpPr>
          <p:spPr>
            <a:xfrm>
              <a:off x="7528046" y="1708274"/>
              <a:ext cx="1269185" cy="616"/>
            </a:xfrm>
            <a:custGeom>
              <a:avLst/>
              <a:gdLst>
                <a:gd name="connsiteX0" fmla="*/ 0 w 1269185"/>
                <a:gd name="connsiteY0" fmla="*/ 0 h 616"/>
                <a:gd name="connsiteX1" fmla="*/ 1269186 w 1269185"/>
                <a:gd name="connsiteY1" fmla="*/ 0 h 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185" h="616">
                  <a:moveTo>
                    <a:pt x="0" y="0"/>
                  </a:moveTo>
                  <a:lnTo>
                    <a:pt x="1269186" y="0"/>
                  </a:lnTo>
                </a:path>
              </a:pathLst>
            </a:custGeom>
            <a:noFill/>
            <a:ln w="1230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200EA8F7-D9EE-849B-C812-6958777C6FC2}"/>
                </a:ext>
              </a:extLst>
            </p:cNvPr>
            <p:cNvSpPr/>
            <p:nvPr/>
          </p:nvSpPr>
          <p:spPr>
            <a:xfrm>
              <a:off x="7528046" y="1544512"/>
              <a:ext cx="1269185" cy="616"/>
            </a:xfrm>
            <a:custGeom>
              <a:avLst/>
              <a:gdLst>
                <a:gd name="connsiteX0" fmla="*/ 0 w 1269185"/>
                <a:gd name="connsiteY0" fmla="*/ 0 h 616"/>
                <a:gd name="connsiteX1" fmla="*/ 1269186 w 1269185"/>
                <a:gd name="connsiteY1" fmla="*/ 0 h 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185" h="616">
                  <a:moveTo>
                    <a:pt x="0" y="0"/>
                  </a:moveTo>
                  <a:lnTo>
                    <a:pt x="1269186" y="0"/>
                  </a:lnTo>
                </a:path>
              </a:pathLst>
            </a:custGeom>
            <a:noFill/>
            <a:ln w="1230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3F5BFDAF-EFA4-F297-0E44-5830F00F344D}"/>
                </a:ext>
              </a:extLst>
            </p:cNvPr>
            <p:cNvSpPr/>
            <p:nvPr/>
          </p:nvSpPr>
          <p:spPr>
            <a:xfrm>
              <a:off x="7528046" y="1380750"/>
              <a:ext cx="1269185" cy="616"/>
            </a:xfrm>
            <a:custGeom>
              <a:avLst/>
              <a:gdLst>
                <a:gd name="connsiteX0" fmla="*/ 0 w 1269185"/>
                <a:gd name="connsiteY0" fmla="*/ 0 h 616"/>
                <a:gd name="connsiteX1" fmla="*/ 1269186 w 1269185"/>
                <a:gd name="connsiteY1" fmla="*/ 0 h 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185" h="616">
                  <a:moveTo>
                    <a:pt x="0" y="0"/>
                  </a:moveTo>
                  <a:lnTo>
                    <a:pt x="1269186" y="0"/>
                  </a:lnTo>
                </a:path>
              </a:pathLst>
            </a:custGeom>
            <a:noFill/>
            <a:ln w="1230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53F2F129-8A5F-A575-4DD6-69042979E949}"/>
                </a:ext>
              </a:extLst>
            </p:cNvPr>
            <p:cNvSpPr/>
            <p:nvPr/>
          </p:nvSpPr>
          <p:spPr>
            <a:xfrm>
              <a:off x="7528046" y="1380750"/>
              <a:ext cx="616" cy="818811"/>
            </a:xfrm>
            <a:custGeom>
              <a:avLst/>
              <a:gdLst>
                <a:gd name="connsiteX0" fmla="*/ 0 w 616"/>
                <a:gd name="connsiteY0" fmla="*/ 818812 h 818811"/>
                <a:gd name="connsiteX1" fmla="*/ 0 w 616"/>
                <a:gd name="connsiteY1" fmla="*/ 0 h 818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6" h="818811">
                  <a:moveTo>
                    <a:pt x="0" y="818812"/>
                  </a:moveTo>
                  <a:lnTo>
                    <a:pt x="0" y="0"/>
                  </a:lnTo>
                </a:path>
              </a:pathLst>
            </a:custGeom>
            <a:noFill/>
            <a:ln w="246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6324B288-BACE-2A61-D351-3653CA39852F}"/>
                </a:ext>
              </a:extLst>
            </p:cNvPr>
            <p:cNvSpPr/>
            <p:nvPr/>
          </p:nvSpPr>
          <p:spPr>
            <a:xfrm>
              <a:off x="7528046" y="2199561"/>
              <a:ext cx="11647" cy="616"/>
            </a:xfrm>
            <a:custGeom>
              <a:avLst/>
              <a:gdLst>
                <a:gd name="connsiteX0" fmla="*/ 0 w 11647"/>
                <a:gd name="connsiteY0" fmla="*/ 0 h 616"/>
                <a:gd name="connsiteX1" fmla="*/ 11648 w 11647"/>
                <a:gd name="connsiteY1" fmla="*/ 0 h 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647" h="616">
                  <a:moveTo>
                    <a:pt x="0" y="0"/>
                  </a:moveTo>
                  <a:lnTo>
                    <a:pt x="11648" y="0"/>
                  </a:lnTo>
                </a:path>
              </a:pathLst>
            </a:custGeom>
            <a:noFill/>
            <a:ln w="246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7D2ACC14-7E14-5E6A-13C9-2F1103699D86}"/>
                </a:ext>
              </a:extLst>
            </p:cNvPr>
            <p:cNvSpPr/>
            <p:nvPr/>
          </p:nvSpPr>
          <p:spPr>
            <a:xfrm>
              <a:off x="7528046" y="2035801"/>
              <a:ext cx="11647" cy="616"/>
            </a:xfrm>
            <a:custGeom>
              <a:avLst/>
              <a:gdLst>
                <a:gd name="connsiteX0" fmla="*/ 0 w 11647"/>
                <a:gd name="connsiteY0" fmla="*/ 0 h 616"/>
                <a:gd name="connsiteX1" fmla="*/ 11648 w 11647"/>
                <a:gd name="connsiteY1" fmla="*/ 0 h 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647" h="616">
                  <a:moveTo>
                    <a:pt x="0" y="0"/>
                  </a:moveTo>
                  <a:lnTo>
                    <a:pt x="11648" y="0"/>
                  </a:lnTo>
                </a:path>
              </a:pathLst>
            </a:custGeom>
            <a:noFill/>
            <a:ln w="246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0503871F-ACA1-94BB-8ED8-3F23D52EACCB}"/>
                </a:ext>
              </a:extLst>
            </p:cNvPr>
            <p:cNvSpPr/>
            <p:nvPr/>
          </p:nvSpPr>
          <p:spPr>
            <a:xfrm>
              <a:off x="7528046" y="1872037"/>
              <a:ext cx="11647" cy="616"/>
            </a:xfrm>
            <a:custGeom>
              <a:avLst/>
              <a:gdLst>
                <a:gd name="connsiteX0" fmla="*/ 0 w 11647"/>
                <a:gd name="connsiteY0" fmla="*/ 0 h 616"/>
                <a:gd name="connsiteX1" fmla="*/ 11648 w 11647"/>
                <a:gd name="connsiteY1" fmla="*/ 0 h 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647" h="616">
                  <a:moveTo>
                    <a:pt x="0" y="0"/>
                  </a:moveTo>
                  <a:lnTo>
                    <a:pt x="11648" y="0"/>
                  </a:lnTo>
                </a:path>
              </a:pathLst>
            </a:custGeom>
            <a:noFill/>
            <a:ln w="246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9B58AA8A-32E6-F5EC-B471-1049A3C60D0F}"/>
                </a:ext>
              </a:extLst>
            </p:cNvPr>
            <p:cNvSpPr/>
            <p:nvPr/>
          </p:nvSpPr>
          <p:spPr>
            <a:xfrm>
              <a:off x="7528046" y="1708274"/>
              <a:ext cx="11647" cy="616"/>
            </a:xfrm>
            <a:custGeom>
              <a:avLst/>
              <a:gdLst>
                <a:gd name="connsiteX0" fmla="*/ 0 w 11647"/>
                <a:gd name="connsiteY0" fmla="*/ 0 h 616"/>
                <a:gd name="connsiteX1" fmla="*/ 11648 w 11647"/>
                <a:gd name="connsiteY1" fmla="*/ 0 h 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647" h="616">
                  <a:moveTo>
                    <a:pt x="0" y="0"/>
                  </a:moveTo>
                  <a:lnTo>
                    <a:pt x="11648" y="0"/>
                  </a:lnTo>
                </a:path>
              </a:pathLst>
            </a:custGeom>
            <a:noFill/>
            <a:ln w="246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37666909-2E90-33F7-CD6E-D8B5F7FA4053}"/>
                </a:ext>
              </a:extLst>
            </p:cNvPr>
            <p:cNvSpPr/>
            <p:nvPr/>
          </p:nvSpPr>
          <p:spPr>
            <a:xfrm>
              <a:off x="7528046" y="1544512"/>
              <a:ext cx="11647" cy="616"/>
            </a:xfrm>
            <a:custGeom>
              <a:avLst/>
              <a:gdLst>
                <a:gd name="connsiteX0" fmla="*/ 0 w 11647"/>
                <a:gd name="connsiteY0" fmla="*/ 0 h 616"/>
                <a:gd name="connsiteX1" fmla="*/ 11648 w 11647"/>
                <a:gd name="connsiteY1" fmla="*/ 0 h 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647" h="616">
                  <a:moveTo>
                    <a:pt x="0" y="0"/>
                  </a:moveTo>
                  <a:lnTo>
                    <a:pt x="11648" y="0"/>
                  </a:lnTo>
                </a:path>
              </a:pathLst>
            </a:custGeom>
            <a:noFill/>
            <a:ln w="246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FF267E06-7CF9-9AE9-FE18-7A886F0F5F24}"/>
                </a:ext>
              </a:extLst>
            </p:cNvPr>
            <p:cNvSpPr/>
            <p:nvPr/>
          </p:nvSpPr>
          <p:spPr>
            <a:xfrm>
              <a:off x="7528046" y="1380750"/>
              <a:ext cx="11647" cy="616"/>
            </a:xfrm>
            <a:custGeom>
              <a:avLst/>
              <a:gdLst>
                <a:gd name="connsiteX0" fmla="*/ 0 w 11647"/>
                <a:gd name="connsiteY0" fmla="*/ 0 h 616"/>
                <a:gd name="connsiteX1" fmla="*/ 11648 w 11647"/>
                <a:gd name="connsiteY1" fmla="*/ 0 h 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647" h="616">
                  <a:moveTo>
                    <a:pt x="0" y="0"/>
                  </a:moveTo>
                  <a:lnTo>
                    <a:pt x="11648" y="0"/>
                  </a:lnTo>
                </a:path>
              </a:pathLst>
            </a:custGeom>
            <a:noFill/>
            <a:ln w="246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FF31FD8D-05ED-D059-C2ED-8A02AC47B13D}"/>
                </a:ext>
              </a:extLst>
            </p:cNvPr>
            <p:cNvSpPr/>
            <p:nvPr/>
          </p:nvSpPr>
          <p:spPr>
            <a:xfrm>
              <a:off x="7431299" y="2180250"/>
              <a:ext cx="25767" cy="38671"/>
            </a:xfrm>
            <a:custGeom>
              <a:avLst/>
              <a:gdLst>
                <a:gd name="connsiteX0" fmla="*/ 12884 w 25767"/>
                <a:gd name="connsiteY0" fmla="*/ 3994 h 38671"/>
                <a:gd name="connsiteX1" fmla="*/ 7016 w 25767"/>
                <a:gd name="connsiteY1" fmla="*/ 7840 h 38671"/>
                <a:gd name="connsiteX2" fmla="*/ 5069 w 25767"/>
                <a:gd name="connsiteY2" fmla="*/ 19348 h 38671"/>
                <a:gd name="connsiteX3" fmla="*/ 7016 w 25767"/>
                <a:gd name="connsiteY3" fmla="*/ 30862 h 38671"/>
                <a:gd name="connsiteX4" fmla="*/ 12884 w 25767"/>
                <a:gd name="connsiteY4" fmla="*/ 34678 h 38671"/>
                <a:gd name="connsiteX5" fmla="*/ 18752 w 25767"/>
                <a:gd name="connsiteY5" fmla="*/ 30862 h 38671"/>
                <a:gd name="connsiteX6" fmla="*/ 20724 w 25767"/>
                <a:gd name="connsiteY6" fmla="*/ 19348 h 38671"/>
                <a:gd name="connsiteX7" fmla="*/ 18752 w 25767"/>
                <a:gd name="connsiteY7" fmla="*/ 7840 h 38671"/>
                <a:gd name="connsiteX8" fmla="*/ 12884 w 25767"/>
                <a:gd name="connsiteY8" fmla="*/ 3994 h 38671"/>
                <a:gd name="connsiteX9" fmla="*/ 12884 w 25767"/>
                <a:gd name="connsiteY9" fmla="*/ 0 h 38671"/>
                <a:gd name="connsiteX10" fmla="*/ 22447 w 25767"/>
                <a:gd name="connsiteY10" fmla="*/ 4968 h 38671"/>
                <a:gd name="connsiteX11" fmla="*/ 25768 w 25767"/>
                <a:gd name="connsiteY11" fmla="*/ 19348 h 38671"/>
                <a:gd name="connsiteX12" fmla="*/ 22447 w 25767"/>
                <a:gd name="connsiteY12" fmla="*/ 33728 h 38671"/>
                <a:gd name="connsiteX13" fmla="*/ 12884 w 25767"/>
                <a:gd name="connsiteY13" fmla="*/ 38672 h 38671"/>
                <a:gd name="connsiteX14" fmla="*/ 3296 w 25767"/>
                <a:gd name="connsiteY14" fmla="*/ 33728 h 38671"/>
                <a:gd name="connsiteX15" fmla="*/ 0 w 25767"/>
                <a:gd name="connsiteY15" fmla="*/ 19348 h 38671"/>
                <a:gd name="connsiteX16" fmla="*/ 3296 w 25767"/>
                <a:gd name="connsiteY16" fmla="*/ 4968 h 38671"/>
                <a:gd name="connsiteX17" fmla="*/ 12884 w 25767"/>
                <a:gd name="connsiteY17" fmla="*/ 0 h 38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5767" h="38671">
                  <a:moveTo>
                    <a:pt x="12884" y="3994"/>
                  </a:moveTo>
                  <a:cubicBezTo>
                    <a:pt x="10287" y="3994"/>
                    <a:pt x="8331" y="5276"/>
                    <a:pt x="7016" y="7840"/>
                  </a:cubicBezTo>
                  <a:cubicBezTo>
                    <a:pt x="5718" y="10386"/>
                    <a:pt x="5069" y="14220"/>
                    <a:pt x="5069" y="19348"/>
                  </a:cubicBezTo>
                  <a:cubicBezTo>
                    <a:pt x="5069" y="24458"/>
                    <a:pt x="5718" y="28298"/>
                    <a:pt x="7016" y="30862"/>
                  </a:cubicBezTo>
                  <a:cubicBezTo>
                    <a:pt x="8331" y="33408"/>
                    <a:pt x="10287" y="34678"/>
                    <a:pt x="12884" y="34678"/>
                  </a:cubicBezTo>
                  <a:cubicBezTo>
                    <a:pt x="15497" y="34678"/>
                    <a:pt x="17453" y="33408"/>
                    <a:pt x="18752" y="30862"/>
                  </a:cubicBezTo>
                  <a:cubicBezTo>
                    <a:pt x="20066" y="28298"/>
                    <a:pt x="20724" y="24458"/>
                    <a:pt x="20724" y="19348"/>
                  </a:cubicBezTo>
                  <a:cubicBezTo>
                    <a:pt x="20724" y="14220"/>
                    <a:pt x="20066" y="10386"/>
                    <a:pt x="18752" y="7840"/>
                  </a:cubicBezTo>
                  <a:cubicBezTo>
                    <a:pt x="17453" y="5276"/>
                    <a:pt x="15497" y="3994"/>
                    <a:pt x="12884" y="3994"/>
                  </a:cubicBezTo>
                  <a:moveTo>
                    <a:pt x="12884" y="0"/>
                  </a:moveTo>
                  <a:cubicBezTo>
                    <a:pt x="17062" y="0"/>
                    <a:pt x="20249" y="1658"/>
                    <a:pt x="22447" y="4968"/>
                  </a:cubicBezTo>
                  <a:cubicBezTo>
                    <a:pt x="24661" y="8266"/>
                    <a:pt x="25768" y="13055"/>
                    <a:pt x="25768" y="19348"/>
                  </a:cubicBezTo>
                  <a:cubicBezTo>
                    <a:pt x="25768" y="25623"/>
                    <a:pt x="24661" y="30419"/>
                    <a:pt x="22447" y="33728"/>
                  </a:cubicBezTo>
                  <a:cubicBezTo>
                    <a:pt x="20249" y="37026"/>
                    <a:pt x="17062" y="38672"/>
                    <a:pt x="12884" y="38672"/>
                  </a:cubicBezTo>
                  <a:cubicBezTo>
                    <a:pt x="8706" y="38672"/>
                    <a:pt x="5510" y="37026"/>
                    <a:pt x="3296" y="33728"/>
                  </a:cubicBezTo>
                  <a:cubicBezTo>
                    <a:pt x="1098" y="30419"/>
                    <a:pt x="0" y="25623"/>
                    <a:pt x="0" y="19348"/>
                  </a:cubicBezTo>
                  <a:cubicBezTo>
                    <a:pt x="0" y="13055"/>
                    <a:pt x="1098" y="8266"/>
                    <a:pt x="3296" y="4968"/>
                  </a:cubicBezTo>
                  <a:cubicBezTo>
                    <a:pt x="5510" y="1658"/>
                    <a:pt x="8706" y="0"/>
                    <a:pt x="12884" y="0"/>
                  </a:cubicBezTo>
                  <a:close/>
                </a:path>
              </a:pathLst>
            </a:custGeom>
            <a:solidFill>
              <a:srgbClr val="000000"/>
            </a:solidFill>
            <a:ln w="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A3CCFDFE-EC6F-5C16-27DB-A759ACDD0186}"/>
                </a:ext>
              </a:extLst>
            </p:cNvPr>
            <p:cNvSpPr/>
            <p:nvPr/>
          </p:nvSpPr>
          <p:spPr>
            <a:xfrm>
              <a:off x="7465931" y="2211858"/>
              <a:ext cx="5268" cy="6342"/>
            </a:xfrm>
            <a:custGeom>
              <a:avLst/>
              <a:gdLst>
                <a:gd name="connsiteX0" fmla="*/ 0 w 5268"/>
                <a:gd name="connsiteY0" fmla="*/ 0 h 6342"/>
                <a:gd name="connsiteX1" fmla="*/ 5268 w 5268"/>
                <a:gd name="connsiteY1" fmla="*/ 0 h 6342"/>
                <a:gd name="connsiteX2" fmla="*/ 5268 w 5268"/>
                <a:gd name="connsiteY2" fmla="*/ 6343 h 6342"/>
                <a:gd name="connsiteX3" fmla="*/ 0 w 5268"/>
                <a:gd name="connsiteY3" fmla="*/ 6343 h 6342"/>
                <a:gd name="connsiteX4" fmla="*/ 0 w 5268"/>
                <a:gd name="connsiteY4" fmla="*/ 0 h 6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68" h="6342">
                  <a:moveTo>
                    <a:pt x="0" y="0"/>
                  </a:moveTo>
                  <a:lnTo>
                    <a:pt x="5268" y="0"/>
                  </a:lnTo>
                  <a:lnTo>
                    <a:pt x="5268" y="6343"/>
                  </a:lnTo>
                  <a:lnTo>
                    <a:pt x="0" y="63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CDDB14F5-A667-C11C-0F44-5CB723A984D1}"/>
                </a:ext>
              </a:extLst>
            </p:cNvPr>
            <p:cNvSpPr/>
            <p:nvPr/>
          </p:nvSpPr>
          <p:spPr>
            <a:xfrm>
              <a:off x="7480088" y="2180250"/>
              <a:ext cx="25767" cy="38671"/>
            </a:xfrm>
            <a:custGeom>
              <a:avLst/>
              <a:gdLst>
                <a:gd name="connsiteX0" fmla="*/ 12884 w 25767"/>
                <a:gd name="connsiteY0" fmla="*/ 3994 h 38671"/>
                <a:gd name="connsiteX1" fmla="*/ 7016 w 25767"/>
                <a:gd name="connsiteY1" fmla="*/ 7840 h 38671"/>
                <a:gd name="connsiteX2" fmla="*/ 5069 w 25767"/>
                <a:gd name="connsiteY2" fmla="*/ 19348 h 38671"/>
                <a:gd name="connsiteX3" fmla="*/ 7016 w 25767"/>
                <a:gd name="connsiteY3" fmla="*/ 30862 h 38671"/>
                <a:gd name="connsiteX4" fmla="*/ 12884 w 25767"/>
                <a:gd name="connsiteY4" fmla="*/ 34678 h 38671"/>
                <a:gd name="connsiteX5" fmla="*/ 18752 w 25767"/>
                <a:gd name="connsiteY5" fmla="*/ 30862 h 38671"/>
                <a:gd name="connsiteX6" fmla="*/ 20724 w 25767"/>
                <a:gd name="connsiteY6" fmla="*/ 19348 h 38671"/>
                <a:gd name="connsiteX7" fmla="*/ 18752 w 25767"/>
                <a:gd name="connsiteY7" fmla="*/ 7840 h 38671"/>
                <a:gd name="connsiteX8" fmla="*/ 12884 w 25767"/>
                <a:gd name="connsiteY8" fmla="*/ 3994 h 38671"/>
                <a:gd name="connsiteX9" fmla="*/ 12884 w 25767"/>
                <a:gd name="connsiteY9" fmla="*/ 0 h 38671"/>
                <a:gd name="connsiteX10" fmla="*/ 22447 w 25767"/>
                <a:gd name="connsiteY10" fmla="*/ 4968 h 38671"/>
                <a:gd name="connsiteX11" fmla="*/ 25768 w 25767"/>
                <a:gd name="connsiteY11" fmla="*/ 19348 h 38671"/>
                <a:gd name="connsiteX12" fmla="*/ 22447 w 25767"/>
                <a:gd name="connsiteY12" fmla="*/ 33728 h 38671"/>
                <a:gd name="connsiteX13" fmla="*/ 12884 w 25767"/>
                <a:gd name="connsiteY13" fmla="*/ 38672 h 38671"/>
                <a:gd name="connsiteX14" fmla="*/ 3296 w 25767"/>
                <a:gd name="connsiteY14" fmla="*/ 33728 h 38671"/>
                <a:gd name="connsiteX15" fmla="*/ 0 w 25767"/>
                <a:gd name="connsiteY15" fmla="*/ 19348 h 38671"/>
                <a:gd name="connsiteX16" fmla="*/ 3296 w 25767"/>
                <a:gd name="connsiteY16" fmla="*/ 4968 h 38671"/>
                <a:gd name="connsiteX17" fmla="*/ 12884 w 25767"/>
                <a:gd name="connsiteY17" fmla="*/ 0 h 38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5767" h="38671">
                  <a:moveTo>
                    <a:pt x="12884" y="3994"/>
                  </a:moveTo>
                  <a:cubicBezTo>
                    <a:pt x="10287" y="3994"/>
                    <a:pt x="8331" y="5276"/>
                    <a:pt x="7016" y="7840"/>
                  </a:cubicBezTo>
                  <a:cubicBezTo>
                    <a:pt x="5718" y="10386"/>
                    <a:pt x="5069" y="14220"/>
                    <a:pt x="5069" y="19348"/>
                  </a:cubicBezTo>
                  <a:cubicBezTo>
                    <a:pt x="5069" y="24458"/>
                    <a:pt x="5718" y="28298"/>
                    <a:pt x="7016" y="30862"/>
                  </a:cubicBezTo>
                  <a:cubicBezTo>
                    <a:pt x="8331" y="33408"/>
                    <a:pt x="10287" y="34678"/>
                    <a:pt x="12884" y="34678"/>
                  </a:cubicBezTo>
                  <a:cubicBezTo>
                    <a:pt x="15497" y="34678"/>
                    <a:pt x="17453" y="33408"/>
                    <a:pt x="18752" y="30862"/>
                  </a:cubicBezTo>
                  <a:cubicBezTo>
                    <a:pt x="20066" y="28298"/>
                    <a:pt x="20724" y="24458"/>
                    <a:pt x="20724" y="19348"/>
                  </a:cubicBezTo>
                  <a:cubicBezTo>
                    <a:pt x="20724" y="14220"/>
                    <a:pt x="20066" y="10386"/>
                    <a:pt x="18752" y="7840"/>
                  </a:cubicBezTo>
                  <a:cubicBezTo>
                    <a:pt x="17453" y="5276"/>
                    <a:pt x="15497" y="3994"/>
                    <a:pt x="12884" y="3994"/>
                  </a:cubicBezTo>
                  <a:moveTo>
                    <a:pt x="12884" y="0"/>
                  </a:moveTo>
                  <a:cubicBezTo>
                    <a:pt x="17062" y="0"/>
                    <a:pt x="20249" y="1658"/>
                    <a:pt x="22447" y="4968"/>
                  </a:cubicBezTo>
                  <a:cubicBezTo>
                    <a:pt x="24661" y="8266"/>
                    <a:pt x="25768" y="13055"/>
                    <a:pt x="25768" y="19348"/>
                  </a:cubicBezTo>
                  <a:cubicBezTo>
                    <a:pt x="25768" y="25623"/>
                    <a:pt x="24661" y="30419"/>
                    <a:pt x="22447" y="33728"/>
                  </a:cubicBezTo>
                  <a:cubicBezTo>
                    <a:pt x="20249" y="37026"/>
                    <a:pt x="17062" y="38672"/>
                    <a:pt x="12884" y="38672"/>
                  </a:cubicBezTo>
                  <a:cubicBezTo>
                    <a:pt x="8705" y="38672"/>
                    <a:pt x="5509" y="37026"/>
                    <a:pt x="3296" y="33728"/>
                  </a:cubicBezTo>
                  <a:cubicBezTo>
                    <a:pt x="1098" y="30419"/>
                    <a:pt x="0" y="25623"/>
                    <a:pt x="0" y="19348"/>
                  </a:cubicBezTo>
                  <a:cubicBezTo>
                    <a:pt x="0" y="13055"/>
                    <a:pt x="1098" y="8266"/>
                    <a:pt x="3296" y="4968"/>
                  </a:cubicBezTo>
                  <a:cubicBezTo>
                    <a:pt x="5509" y="1658"/>
                    <a:pt x="8705" y="0"/>
                    <a:pt x="12884" y="0"/>
                  </a:cubicBezTo>
                  <a:close/>
                </a:path>
              </a:pathLst>
            </a:custGeom>
            <a:solidFill>
              <a:srgbClr val="000000"/>
            </a:solidFill>
            <a:ln w="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63205351-7CA9-2643-6966-178CA60D142C}"/>
                </a:ext>
              </a:extLst>
            </p:cNvPr>
            <p:cNvSpPr/>
            <p:nvPr/>
          </p:nvSpPr>
          <p:spPr>
            <a:xfrm>
              <a:off x="7433021" y="2016484"/>
              <a:ext cx="25767" cy="38677"/>
            </a:xfrm>
            <a:custGeom>
              <a:avLst/>
              <a:gdLst>
                <a:gd name="connsiteX0" fmla="*/ 12884 w 25767"/>
                <a:gd name="connsiteY0" fmla="*/ 3994 h 38677"/>
                <a:gd name="connsiteX1" fmla="*/ 7016 w 25767"/>
                <a:gd name="connsiteY1" fmla="*/ 7840 h 38677"/>
                <a:gd name="connsiteX2" fmla="*/ 5069 w 25767"/>
                <a:gd name="connsiteY2" fmla="*/ 19354 h 38677"/>
                <a:gd name="connsiteX3" fmla="*/ 7016 w 25767"/>
                <a:gd name="connsiteY3" fmla="*/ 30862 h 38677"/>
                <a:gd name="connsiteX4" fmla="*/ 12884 w 25767"/>
                <a:gd name="connsiteY4" fmla="*/ 34684 h 38677"/>
                <a:gd name="connsiteX5" fmla="*/ 18752 w 25767"/>
                <a:gd name="connsiteY5" fmla="*/ 30862 h 38677"/>
                <a:gd name="connsiteX6" fmla="*/ 20724 w 25767"/>
                <a:gd name="connsiteY6" fmla="*/ 19354 h 38677"/>
                <a:gd name="connsiteX7" fmla="*/ 18752 w 25767"/>
                <a:gd name="connsiteY7" fmla="*/ 7840 h 38677"/>
                <a:gd name="connsiteX8" fmla="*/ 12884 w 25767"/>
                <a:gd name="connsiteY8" fmla="*/ 3994 h 38677"/>
                <a:gd name="connsiteX9" fmla="*/ 12884 w 25767"/>
                <a:gd name="connsiteY9" fmla="*/ 0 h 38677"/>
                <a:gd name="connsiteX10" fmla="*/ 22447 w 25767"/>
                <a:gd name="connsiteY10" fmla="*/ 4968 h 38677"/>
                <a:gd name="connsiteX11" fmla="*/ 25768 w 25767"/>
                <a:gd name="connsiteY11" fmla="*/ 19354 h 38677"/>
                <a:gd name="connsiteX12" fmla="*/ 22447 w 25767"/>
                <a:gd name="connsiteY12" fmla="*/ 33735 h 38677"/>
                <a:gd name="connsiteX13" fmla="*/ 12884 w 25767"/>
                <a:gd name="connsiteY13" fmla="*/ 38678 h 38677"/>
                <a:gd name="connsiteX14" fmla="*/ 3296 w 25767"/>
                <a:gd name="connsiteY14" fmla="*/ 33735 h 38677"/>
                <a:gd name="connsiteX15" fmla="*/ 0 w 25767"/>
                <a:gd name="connsiteY15" fmla="*/ 19354 h 38677"/>
                <a:gd name="connsiteX16" fmla="*/ 3296 w 25767"/>
                <a:gd name="connsiteY16" fmla="*/ 4968 h 38677"/>
                <a:gd name="connsiteX17" fmla="*/ 12884 w 25767"/>
                <a:gd name="connsiteY17" fmla="*/ 0 h 38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5767" h="38677">
                  <a:moveTo>
                    <a:pt x="12884" y="3994"/>
                  </a:moveTo>
                  <a:cubicBezTo>
                    <a:pt x="10287" y="3994"/>
                    <a:pt x="8331" y="5276"/>
                    <a:pt x="7016" y="7840"/>
                  </a:cubicBezTo>
                  <a:cubicBezTo>
                    <a:pt x="5718" y="10386"/>
                    <a:pt x="5069" y="14226"/>
                    <a:pt x="5069" y="19354"/>
                  </a:cubicBezTo>
                  <a:cubicBezTo>
                    <a:pt x="5069" y="24464"/>
                    <a:pt x="5718" y="28298"/>
                    <a:pt x="7016" y="30862"/>
                  </a:cubicBezTo>
                  <a:cubicBezTo>
                    <a:pt x="8331" y="33408"/>
                    <a:pt x="10287" y="34684"/>
                    <a:pt x="12884" y="34684"/>
                  </a:cubicBezTo>
                  <a:cubicBezTo>
                    <a:pt x="15498" y="34684"/>
                    <a:pt x="17453" y="33408"/>
                    <a:pt x="18752" y="30862"/>
                  </a:cubicBezTo>
                  <a:cubicBezTo>
                    <a:pt x="20066" y="28298"/>
                    <a:pt x="20724" y="24464"/>
                    <a:pt x="20724" y="19354"/>
                  </a:cubicBezTo>
                  <a:cubicBezTo>
                    <a:pt x="20724" y="14226"/>
                    <a:pt x="20066" y="10386"/>
                    <a:pt x="18752" y="7840"/>
                  </a:cubicBezTo>
                  <a:cubicBezTo>
                    <a:pt x="17453" y="5276"/>
                    <a:pt x="15498" y="3994"/>
                    <a:pt x="12884" y="3994"/>
                  </a:cubicBezTo>
                  <a:moveTo>
                    <a:pt x="12884" y="0"/>
                  </a:moveTo>
                  <a:cubicBezTo>
                    <a:pt x="17062" y="0"/>
                    <a:pt x="20250" y="1658"/>
                    <a:pt x="22447" y="4968"/>
                  </a:cubicBezTo>
                  <a:cubicBezTo>
                    <a:pt x="24661" y="8266"/>
                    <a:pt x="25768" y="13061"/>
                    <a:pt x="25768" y="19354"/>
                  </a:cubicBezTo>
                  <a:cubicBezTo>
                    <a:pt x="25768" y="25629"/>
                    <a:pt x="24661" y="30425"/>
                    <a:pt x="22447" y="33735"/>
                  </a:cubicBezTo>
                  <a:cubicBezTo>
                    <a:pt x="20250" y="37032"/>
                    <a:pt x="17062" y="38678"/>
                    <a:pt x="12884" y="38678"/>
                  </a:cubicBezTo>
                  <a:cubicBezTo>
                    <a:pt x="8706" y="38678"/>
                    <a:pt x="5510" y="37032"/>
                    <a:pt x="3296" y="33735"/>
                  </a:cubicBezTo>
                  <a:cubicBezTo>
                    <a:pt x="1098" y="30425"/>
                    <a:pt x="0" y="25629"/>
                    <a:pt x="0" y="19354"/>
                  </a:cubicBezTo>
                  <a:cubicBezTo>
                    <a:pt x="0" y="13061"/>
                    <a:pt x="1098" y="8266"/>
                    <a:pt x="3296" y="4968"/>
                  </a:cubicBezTo>
                  <a:cubicBezTo>
                    <a:pt x="5510" y="1658"/>
                    <a:pt x="8706" y="0"/>
                    <a:pt x="12884" y="0"/>
                  </a:cubicBezTo>
                  <a:close/>
                </a:path>
              </a:pathLst>
            </a:custGeom>
            <a:solidFill>
              <a:srgbClr val="000000"/>
            </a:solidFill>
            <a:ln w="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AAAFB315-4A8E-4690-5D1C-404C955D6C1D}"/>
                </a:ext>
              </a:extLst>
            </p:cNvPr>
            <p:cNvSpPr/>
            <p:nvPr/>
          </p:nvSpPr>
          <p:spPr>
            <a:xfrm>
              <a:off x="7467654" y="2048098"/>
              <a:ext cx="5268" cy="6342"/>
            </a:xfrm>
            <a:custGeom>
              <a:avLst/>
              <a:gdLst>
                <a:gd name="connsiteX0" fmla="*/ 0 w 5268"/>
                <a:gd name="connsiteY0" fmla="*/ 0 h 6342"/>
                <a:gd name="connsiteX1" fmla="*/ 5268 w 5268"/>
                <a:gd name="connsiteY1" fmla="*/ 0 h 6342"/>
                <a:gd name="connsiteX2" fmla="*/ 5268 w 5268"/>
                <a:gd name="connsiteY2" fmla="*/ 6343 h 6342"/>
                <a:gd name="connsiteX3" fmla="*/ 0 w 5268"/>
                <a:gd name="connsiteY3" fmla="*/ 6343 h 6342"/>
                <a:gd name="connsiteX4" fmla="*/ 0 w 5268"/>
                <a:gd name="connsiteY4" fmla="*/ 0 h 6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68" h="6342">
                  <a:moveTo>
                    <a:pt x="0" y="0"/>
                  </a:moveTo>
                  <a:lnTo>
                    <a:pt x="5268" y="0"/>
                  </a:lnTo>
                  <a:lnTo>
                    <a:pt x="5268" y="6343"/>
                  </a:lnTo>
                  <a:lnTo>
                    <a:pt x="0" y="63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96661A36-1114-613D-974D-7CBE1AE9D323}"/>
                </a:ext>
              </a:extLst>
            </p:cNvPr>
            <p:cNvSpPr/>
            <p:nvPr/>
          </p:nvSpPr>
          <p:spPr>
            <a:xfrm>
              <a:off x="7482185" y="2016484"/>
              <a:ext cx="23670" cy="37956"/>
            </a:xfrm>
            <a:custGeom>
              <a:avLst/>
              <a:gdLst>
                <a:gd name="connsiteX0" fmla="*/ 6068 w 23670"/>
                <a:gd name="connsiteY0" fmla="*/ 33710 h 37956"/>
                <a:gd name="connsiteX1" fmla="*/ 23671 w 23670"/>
                <a:gd name="connsiteY1" fmla="*/ 33710 h 37956"/>
                <a:gd name="connsiteX2" fmla="*/ 23671 w 23670"/>
                <a:gd name="connsiteY2" fmla="*/ 37957 h 37956"/>
                <a:gd name="connsiteX3" fmla="*/ 0 w 23670"/>
                <a:gd name="connsiteY3" fmla="*/ 37957 h 37956"/>
                <a:gd name="connsiteX4" fmla="*/ 0 w 23670"/>
                <a:gd name="connsiteY4" fmla="*/ 33710 h 37956"/>
                <a:gd name="connsiteX5" fmla="*/ 7816 w 23670"/>
                <a:gd name="connsiteY5" fmla="*/ 25746 h 37956"/>
                <a:gd name="connsiteX6" fmla="*/ 14058 w 23670"/>
                <a:gd name="connsiteY6" fmla="*/ 19280 h 37956"/>
                <a:gd name="connsiteX7" fmla="*/ 17429 w 23670"/>
                <a:gd name="connsiteY7" fmla="*/ 14682 h 37956"/>
                <a:gd name="connsiteX8" fmla="*/ 18402 w 23670"/>
                <a:gd name="connsiteY8" fmla="*/ 10965 h 37956"/>
                <a:gd name="connsiteX9" fmla="*/ 16305 w 23670"/>
                <a:gd name="connsiteY9" fmla="*/ 6121 h 37956"/>
                <a:gd name="connsiteX10" fmla="*/ 10887 w 23670"/>
                <a:gd name="connsiteY10" fmla="*/ 4247 h 37956"/>
                <a:gd name="connsiteX11" fmla="*/ 5868 w 23670"/>
                <a:gd name="connsiteY11" fmla="*/ 5073 h 37956"/>
                <a:gd name="connsiteX12" fmla="*/ 250 w 23670"/>
                <a:gd name="connsiteY12" fmla="*/ 7569 h 37956"/>
                <a:gd name="connsiteX13" fmla="*/ 250 w 23670"/>
                <a:gd name="connsiteY13" fmla="*/ 2472 h 37956"/>
                <a:gd name="connsiteX14" fmla="*/ 5943 w 23670"/>
                <a:gd name="connsiteY14" fmla="*/ 629 h 37956"/>
                <a:gd name="connsiteX15" fmla="*/ 10787 w 23670"/>
                <a:gd name="connsiteY15" fmla="*/ 0 h 37956"/>
                <a:gd name="connsiteX16" fmla="*/ 20026 w 23670"/>
                <a:gd name="connsiteY16" fmla="*/ 2897 h 37956"/>
                <a:gd name="connsiteX17" fmla="*/ 23471 w 23670"/>
                <a:gd name="connsiteY17" fmla="*/ 10639 h 37956"/>
                <a:gd name="connsiteX18" fmla="*/ 22597 w 23670"/>
                <a:gd name="connsiteY18" fmla="*/ 15009 h 37956"/>
                <a:gd name="connsiteX19" fmla="*/ 19476 w 23670"/>
                <a:gd name="connsiteY19" fmla="*/ 19854 h 37956"/>
                <a:gd name="connsiteX20" fmla="*/ 15506 w 23670"/>
                <a:gd name="connsiteY20" fmla="*/ 24045 h 37956"/>
                <a:gd name="connsiteX21" fmla="*/ 6068 w 23670"/>
                <a:gd name="connsiteY21" fmla="*/ 33710 h 37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3670" h="37956">
                  <a:moveTo>
                    <a:pt x="6068" y="33710"/>
                  </a:moveTo>
                  <a:lnTo>
                    <a:pt x="23671" y="33710"/>
                  </a:lnTo>
                  <a:lnTo>
                    <a:pt x="23671" y="37957"/>
                  </a:lnTo>
                  <a:lnTo>
                    <a:pt x="0" y="37957"/>
                  </a:lnTo>
                  <a:lnTo>
                    <a:pt x="0" y="33710"/>
                  </a:lnTo>
                  <a:cubicBezTo>
                    <a:pt x="1914" y="31731"/>
                    <a:pt x="4520" y="29075"/>
                    <a:pt x="7816" y="25746"/>
                  </a:cubicBezTo>
                  <a:cubicBezTo>
                    <a:pt x="11128" y="22399"/>
                    <a:pt x="13209" y="20248"/>
                    <a:pt x="14058" y="19280"/>
                  </a:cubicBezTo>
                  <a:cubicBezTo>
                    <a:pt x="15672" y="17462"/>
                    <a:pt x="16796" y="15933"/>
                    <a:pt x="17429" y="14682"/>
                  </a:cubicBezTo>
                  <a:cubicBezTo>
                    <a:pt x="18078" y="13419"/>
                    <a:pt x="18402" y="12180"/>
                    <a:pt x="18402" y="10965"/>
                  </a:cubicBezTo>
                  <a:cubicBezTo>
                    <a:pt x="18402" y="8987"/>
                    <a:pt x="17703" y="7372"/>
                    <a:pt x="16305" y="6121"/>
                  </a:cubicBezTo>
                  <a:cubicBezTo>
                    <a:pt x="14923" y="4869"/>
                    <a:pt x="13117" y="4247"/>
                    <a:pt x="10887" y="4247"/>
                  </a:cubicBezTo>
                  <a:cubicBezTo>
                    <a:pt x="9306" y="4247"/>
                    <a:pt x="7633" y="4524"/>
                    <a:pt x="5868" y="5073"/>
                  </a:cubicBezTo>
                  <a:cubicBezTo>
                    <a:pt x="4120" y="5621"/>
                    <a:pt x="2247" y="6454"/>
                    <a:pt x="250" y="7569"/>
                  </a:cubicBezTo>
                  <a:lnTo>
                    <a:pt x="250" y="2472"/>
                  </a:lnTo>
                  <a:cubicBezTo>
                    <a:pt x="2281" y="1658"/>
                    <a:pt x="4178" y="1042"/>
                    <a:pt x="5943" y="629"/>
                  </a:cubicBezTo>
                  <a:cubicBezTo>
                    <a:pt x="7707" y="210"/>
                    <a:pt x="9322" y="0"/>
                    <a:pt x="10787" y="0"/>
                  </a:cubicBezTo>
                  <a:cubicBezTo>
                    <a:pt x="14648" y="0"/>
                    <a:pt x="17728" y="968"/>
                    <a:pt x="20026" y="2897"/>
                  </a:cubicBezTo>
                  <a:cubicBezTo>
                    <a:pt x="22323" y="4826"/>
                    <a:pt x="23471" y="7409"/>
                    <a:pt x="23471" y="10639"/>
                  </a:cubicBezTo>
                  <a:cubicBezTo>
                    <a:pt x="23471" y="12174"/>
                    <a:pt x="23180" y="13628"/>
                    <a:pt x="22597" y="15009"/>
                  </a:cubicBezTo>
                  <a:cubicBezTo>
                    <a:pt x="22031" y="16371"/>
                    <a:pt x="20991" y="17986"/>
                    <a:pt x="19476" y="19854"/>
                  </a:cubicBezTo>
                  <a:cubicBezTo>
                    <a:pt x="19060" y="20334"/>
                    <a:pt x="17736" y="21734"/>
                    <a:pt x="15506" y="24045"/>
                  </a:cubicBezTo>
                  <a:cubicBezTo>
                    <a:pt x="13275" y="26344"/>
                    <a:pt x="10129" y="29562"/>
                    <a:pt x="6068" y="33710"/>
                  </a:cubicBezTo>
                  <a:close/>
                </a:path>
              </a:pathLst>
            </a:custGeom>
            <a:solidFill>
              <a:srgbClr val="000000"/>
            </a:solidFill>
            <a:ln w="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B6193CD6-B86D-6508-5516-BC2FCBBA989E}"/>
                </a:ext>
              </a:extLst>
            </p:cNvPr>
            <p:cNvSpPr/>
            <p:nvPr/>
          </p:nvSpPr>
          <p:spPr>
            <a:xfrm>
              <a:off x="7430774" y="1852723"/>
              <a:ext cx="25767" cy="38676"/>
            </a:xfrm>
            <a:custGeom>
              <a:avLst/>
              <a:gdLst>
                <a:gd name="connsiteX0" fmla="*/ 12884 w 25767"/>
                <a:gd name="connsiteY0" fmla="*/ 3995 h 38676"/>
                <a:gd name="connsiteX1" fmla="*/ 7016 w 25767"/>
                <a:gd name="connsiteY1" fmla="*/ 7840 h 38676"/>
                <a:gd name="connsiteX2" fmla="*/ 5069 w 25767"/>
                <a:gd name="connsiteY2" fmla="*/ 19351 h 38676"/>
                <a:gd name="connsiteX3" fmla="*/ 7016 w 25767"/>
                <a:gd name="connsiteY3" fmla="*/ 30862 h 38676"/>
                <a:gd name="connsiteX4" fmla="*/ 12884 w 25767"/>
                <a:gd name="connsiteY4" fmla="*/ 34682 h 38676"/>
                <a:gd name="connsiteX5" fmla="*/ 18752 w 25767"/>
                <a:gd name="connsiteY5" fmla="*/ 30862 h 38676"/>
                <a:gd name="connsiteX6" fmla="*/ 20725 w 25767"/>
                <a:gd name="connsiteY6" fmla="*/ 19351 h 38676"/>
                <a:gd name="connsiteX7" fmla="*/ 18752 w 25767"/>
                <a:gd name="connsiteY7" fmla="*/ 7840 h 38676"/>
                <a:gd name="connsiteX8" fmla="*/ 12884 w 25767"/>
                <a:gd name="connsiteY8" fmla="*/ 3995 h 38676"/>
                <a:gd name="connsiteX9" fmla="*/ 12884 w 25767"/>
                <a:gd name="connsiteY9" fmla="*/ 0 h 38676"/>
                <a:gd name="connsiteX10" fmla="*/ 22447 w 25767"/>
                <a:gd name="connsiteY10" fmla="*/ 4969 h 38676"/>
                <a:gd name="connsiteX11" fmla="*/ 25768 w 25767"/>
                <a:gd name="connsiteY11" fmla="*/ 19351 h 38676"/>
                <a:gd name="connsiteX12" fmla="*/ 22447 w 25767"/>
                <a:gd name="connsiteY12" fmla="*/ 33733 h 38676"/>
                <a:gd name="connsiteX13" fmla="*/ 12884 w 25767"/>
                <a:gd name="connsiteY13" fmla="*/ 38677 h 38676"/>
                <a:gd name="connsiteX14" fmla="*/ 3296 w 25767"/>
                <a:gd name="connsiteY14" fmla="*/ 33733 h 38676"/>
                <a:gd name="connsiteX15" fmla="*/ 0 w 25767"/>
                <a:gd name="connsiteY15" fmla="*/ 19351 h 38676"/>
                <a:gd name="connsiteX16" fmla="*/ 3296 w 25767"/>
                <a:gd name="connsiteY16" fmla="*/ 4969 h 38676"/>
                <a:gd name="connsiteX17" fmla="*/ 12884 w 25767"/>
                <a:gd name="connsiteY17" fmla="*/ 0 h 38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5767" h="38676">
                  <a:moveTo>
                    <a:pt x="12884" y="3995"/>
                  </a:moveTo>
                  <a:cubicBezTo>
                    <a:pt x="10287" y="3995"/>
                    <a:pt x="8331" y="5277"/>
                    <a:pt x="7016" y="7840"/>
                  </a:cubicBezTo>
                  <a:cubicBezTo>
                    <a:pt x="5718" y="10387"/>
                    <a:pt x="5069" y="14224"/>
                    <a:pt x="5069" y="19351"/>
                  </a:cubicBezTo>
                  <a:cubicBezTo>
                    <a:pt x="5069" y="24461"/>
                    <a:pt x="5718" y="28298"/>
                    <a:pt x="7016" y="30862"/>
                  </a:cubicBezTo>
                  <a:cubicBezTo>
                    <a:pt x="8331" y="33409"/>
                    <a:pt x="10287" y="34682"/>
                    <a:pt x="12884" y="34682"/>
                  </a:cubicBezTo>
                  <a:cubicBezTo>
                    <a:pt x="15498" y="34682"/>
                    <a:pt x="17453" y="33409"/>
                    <a:pt x="18752" y="30862"/>
                  </a:cubicBezTo>
                  <a:cubicBezTo>
                    <a:pt x="20067" y="28298"/>
                    <a:pt x="20725" y="24461"/>
                    <a:pt x="20725" y="19351"/>
                  </a:cubicBezTo>
                  <a:cubicBezTo>
                    <a:pt x="20725" y="14224"/>
                    <a:pt x="20067" y="10387"/>
                    <a:pt x="18752" y="7840"/>
                  </a:cubicBezTo>
                  <a:cubicBezTo>
                    <a:pt x="17453" y="5277"/>
                    <a:pt x="15498" y="3995"/>
                    <a:pt x="12884" y="3995"/>
                  </a:cubicBezTo>
                  <a:moveTo>
                    <a:pt x="12884" y="0"/>
                  </a:moveTo>
                  <a:cubicBezTo>
                    <a:pt x="17063" y="0"/>
                    <a:pt x="20250" y="1656"/>
                    <a:pt x="22447" y="4969"/>
                  </a:cubicBezTo>
                  <a:cubicBezTo>
                    <a:pt x="24661" y="8264"/>
                    <a:pt x="25768" y="13059"/>
                    <a:pt x="25768" y="19351"/>
                  </a:cubicBezTo>
                  <a:cubicBezTo>
                    <a:pt x="25768" y="25626"/>
                    <a:pt x="24661" y="30420"/>
                    <a:pt x="22447" y="33733"/>
                  </a:cubicBezTo>
                  <a:cubicBezTo>
                    <a:pt x="20250" y="37029"/>
                    <a:pt x="17063" y="38677"/>
                    <a:pt x="12884" y="38677"/>
                  </a:cubicBezTo>
                  <a:cubicBezTo>
                    <a:pt x="8706" y="38677"/>
                    <a:pt x="5510" y="37029"/>
                    <a:pt x="3296" y="33733"/>
                  </a:cubicBezTo>
                  <a:cubicBezTo>
                    <a:pt x="1098" y="30420"/>
                    <a:pt x="0" y="25626"/>
                    <a:pt x="0" y="19351"/>
                  </a:cubicBezTo>
                  <a:cubicBezTo>
                    <a:pt x="0" y="13059"/>
                    <a:pt x="1098" y="8264"/>
                    <a:pt x="3296" y="4969"/>
                  </a:cubicBezTo>
                  <a:cubicBezTo>
                    <a:pt x="5510" y="1656"/>
                    <a:pt x="8706" y="0"/>
                    <a:pt x="12884" y="0"/>
                  </a:cubicBezTo>
                  <a:close/>
                </a:path>
              </a:pathLst>
            </a:custGeom>
            <a:solidFill>
              <a:srgbClr val="000000"/>
            </a:solidFill>
            <a:ln w="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FC10FBBB-4554-0945-5893-51012F8413CE}"/>
                </a:ext>
              </a:extLst>
            </p:cNvPr>
            <p:cNvSpPr/>
            <p:nvPr/>
          </p:nvSpPr>
          <p:spPr>
            <a:xfrm>
              <a:off x="7465406" y="1884334"/>
              <a:ext cx="5268" cy="6342"/>
            </a:xfrm>
            <a:custGeom>
              <a:avLst/>
              <a:gdLst>
                <a:gd name="connsiteX0" fmla="*/ 0 w 5268"/>
                <a:gd name="connsiteY0" fmla="*/ 0 h 6342"/>
                <a:gd name="connsiteX1" fmla="*/ 5269 w 5268"/>
                <a:gd name="connsiteY1" fmla="*/ 0 h 6342"/>
                <a:gd name="connsiteX2" fmla="*/ 5269 w 5268"/>
                <a:gd name="connsiteY2" fmla="*/ 6343 h 6342"/>
                <a:gd name="connsiteX3" fmla="*/ 0 w 5268"/>
                <a:gd name="connsiteY3" fmla="*/ 6343 h 6342"/>
                <a:gd name="connsiteX4" fmla="*/ 0 w 5268"/>
                <a:gd name="connsiteY4" fmla="*/ 0 h 6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68" h="6342">
                  <a:moveTo>
                    <a:pt x="0" y="0"/>
                  </a:moveTo>
                  <a:lnTo>
                    <a:pt x="5269" y="0"/>
                  </a:lnTo>
                  <a:lnTo>
                    <a:pt x="5269" y="6343"/>
                  </a:lnTo>
                  <a:lnTo>
                    <a:pt x="0" y="63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09C34915-2E13-2D54-357C-B0EA5CAB51A4}"/>
                </a:ext>
              </a:extLst>
            </p:cNvPr>
            <p:cNvSpPr/>
            <p:nvPr/>
          </p:nvSpPr>
          <p:spPr>
            <a:xfrm>
              <a:off x="7478690" y="1853398"/>
              <a:ext cx="27166" cy="37278"/>
            </a:xfrm>
            <a:custGeom>
              <a:avLst/>
              <a:gdLst>
                <a:gd name="connsiteX0" fmla="*/ 16829 w 27166"/>
                <a:gd name="connsiteY0" fmla="*/ 4394 h 37278"/>
                <a:gd name="connsiteX1" fmla="*/ 4095 w 27166"/>
                <a:gd name="connsiteY1" fmla="*/ 24295 h 37278"/>
                <a:gd name="connsiteX2" fmla="*/ 16829 w 27166"/>
                <a:gd name="connsiteY2" fmla="*/ 24295 h 37278"/>
                <a:gd name="connsiteX3" fmla="*/ 16829 w 27166"/>
                <a:gd name="connsiteY3" fmla="*/ 4394 h 37278"/>
                <a:gd name="connsiteX4" fmla="*/ 15506 w 27166"/>
                <a:gd name="connsiteY4" fmla="*/ 0 h 37278"/>
                <a:gd name="connsiteX5" fmla="*/ 21848 w 27166"/>
                <a:gd name="connsiteY5" fmla="*/ 0 h 37278"/>
                <a:gd name="connsiteX6" fmla="*/ 21848 w 27166"/>
                <a:gd name="connsiteY6" fmla="*/ 24295 h 37278"/>
                <a:gd name="connsiteX7" fmla="*/ 27166 w 27166"/>
                <a:gd name="connsiteY7" fmla="*/ 24295 h 37278"/>
                <a:gd name="connsiteX8" fmla="*/ 27166 w 27166"/>
                <a:gd name="connsiteY8" fmla="*/ 28489 h 37278"/>
                <a:gd name="connsiteX9" fmla="*/ 21848 w 27166"/>
                <a:gd name="connsiteY9" fmla="*/ 28489 h 37278"/>
                <a:gd name="connsiteX10" fmla="*/ 21848 w 27166"/>
                <a:gd name="connsiteY10" fmla="*/ 37279 h 37278"/>
                <a:gd name="connsiteX11" fmla="*/ 16829 w 27166"/>
                <a:gd name="connsiteY11" fmla="*/ 37279 h 37278"/>
                <a:gd name="connsiteX12" fmla="*/ 16829 w 27166"/>
                <a:gd name="connsiteY12" fmla="*/ 28489 h 37278"/>
                <a:gd name="connsiteX13" fmla="*/ 0 w 27166"/>
                <a:gd name="connsiteY13" fmla="*/ 28489 h 37278"/>
                <a:gd name="connsiteX14" fmla="*/ 0 w 27166"/>
                <a:gd name="connsiteY14" fmla="*/ 23620 h 37278"/>
                <a:gd name="connsiteX15" fmla="*/ 15506 w 27166"/>
                <a:gd name="connsiteY15" fmla="*/ 0 h 37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7166" h="37278">
                  <a:moveTo>
                    <a:pt x="16829" y="4394"/>
                  </a:moveTo>
                  <a:lnTo>
                    <a:pt x="4095" y="24295"/>
                  </a:lnTo>
                  <a:lnTo>
                    <a:pt x="16829" y="24295"/>
                  </a:lnTo>
                  <a:lnTo>
                    <a:pt x="16829" y="4394"/>
                  </a:lnTo>
                  <a:moveTo>
                    <a:pt x="15506" y="0"/>
                  </a:moveTo>
                  <a:lnTo>
                    <a:pt x="21848" y="0"/>
                  </a:lnTo>
                  <a:lnTo>
                    <a:pt x="21848" y="24295"/>
                  </a:lnTo>
                  <a:lnTo>
                    <a:pt x="27166" y="24295"/>
                  </a:lnTo>
                  <a:lnTo>
                    <a:pt x="27166" y="28489"/>
                  </a:lnTo>
                  <a:lnTo>
                    <a:pt x="21848" y="28489"/>
                  </a:lnTo>
                  <a:lnTo>
                    <a:pt x="21848" y="37279"/>
                  </a:lnTo>
                  <a:lnTo>
                    <a:pt x="16829" y="37279"/>
                  </a:lnTo>
                  <a:lnTo>
                    <a:pt x="16829" y="28489"/>
                  </a:lnTo>
                  <a:lnTo>
                    <a:pt x="0" y="28489"/>
                  </a:lnTo>
                  <a:lnTo>
                    <a:pt x="0" y="23620"/>
                  </a:lnTo>
                  <a:lnTo>
                    <a:pt x="15506" y="0"/>
                  </a:lnTo>
                  <a:close/>
                </a:path>
              </a:pathLst>
            </a:custGeom>
            <a:solidFill>
              <a:srgbClr val="000000"/>
            </a:solidFill>
            <a:ln w="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5B099062-2E65-CD98-1BE2-37D6AAC59039}"/>
                </a:ext>
              </a:extLst>
            </p:cNvPr>
            <p:cNvSpPr/>
            <p:nvPr/>
          </p:nvSpPr>
          <p:spPr>
            <a:xfrm>
              <a:off x="7431124" y="1688961"/>
              <a:ext cx="25768" cy="38676"/>
            </a:xfrm>
            <a:custGeom>
              <a:avLst/>
              <a:gdLst>
                <a:gd name="connsiteX0" fmla="*/ 12884 w 25768"/>
                <a:gd name="connsiteY0" fmla="*/ 3995 h 38676"/>
                <a:gd name="connsiteX1" fmla="*/ 7016 w 25768"/>
                <a:gd name="connsiteY1" fmla="*/ 7840 h 38676"/>
                <a:gd name="connsiteX2" fmla="*/ 5069 w 25768"/>
                <a:gd name="connsiteY2" fmla="*/ 19351 h 38676"/>
                <a:gd name="connsiteX3" fmla="*/ 7016 w 25768"/>
                <a:gd name="connsiteY3" fmla="*/ 30862 h 38676"/>
                <a:gd name="connsiteX4" fmla="*/ 12884 w 25768"/>
                <a:gd name="connsiteY4" fmla="*/ 34682 h 38676"/>
                <a:gd name="connsiteX5" fmla="*/ 18752 w 25768"/>
                <a:gd name="connsiteY5" fmla="*/ 30862 h 38676"/>
                <a:gd name="connsiteX6" fmla="*/ 20725 w 25768"/>
                <a:gd name="connsiteY6" fmla="*/ 19351 h 38676"/>
                <a:gd name="connsiteX7" fmla="*/ 18752 w 25768"/>
                <a:gd name="connsiteY7" fmla="*/ 7840 h 38676"/>
                <a:gd name="connsiteX8" fmla="*/ 12884 w 25768"/>
                <a:gd name="connsiteY8" fmla="*/ 3995 h 38676"/>
                <a:gd name="connsiteX9" fmla="*/ 12884 w 25768"/>
                <a:gd name="connsiteY9" fmla="*/ 0 h 38676"/>
                <a:gd name="connsiteX10" fmla="*/ 22447 w 25768"/>
                <a:gd name="connsiteY10" fmla="*/ 4969 h 38676"/>
                <a:gd name="connsiteX11" fmla="*/ 25768 w 25768"/>
                <a:gd name="connsiteY11" fmla="*/ 19351 h 38676"/>
                <a:gd name="connsiteX12" fmla="*/ 22447 w 25768"/>
                <a:gd name="connsiteY12" fmla="*/ 33733 h 38676"/>
                <a:gd name="connsiteX13" fmla="*/ 12884 w 25768"/>
                <a:gd name="connsiteY13" fmla="*/ 38677 h 38676"/>
                <a:gd name="connsiteX14" fmla="*/ 3296 w 25768"/>
                <a:gd name="connsiteY14" fmla="*/ 33733 h 38676"/>
                <a:gd name="connsiteX15" fmla="*/ 0 w 25768"/>
                <a:gd name="connsiteY15" fmla="*/ 19351 h 38676"/>
                <a:gd name="connsiteX16" fmla="*/ 3296 w 25768"/>
                <a:gd name="connsiteY16" fmla="*/ 4969 h 38676"/>
                <a:gd name="connsiteX17" fmla="*/ 12884 w 25768"/>
                <a:gd name="connsiteY17" fmla="*/ 0 h 38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5768" h="38676">
                  <a:moveTo>
                    <a:pt x="12884" y="3995"/>
                  </a:moveTo>
                  <a:cubicBezTo>
                    <a:pt x="10287" y="3995"/>
                    <a:pt x="8332" y="5276"/>
                    <a:pt x="7016" y="7840"/>
                  </a:cubicBezTo>
                  <a:cubicBezTo>
                    <a:pt x="5718" y="10387"/>
                    <a:pt x="5069" y="14224"/>
                    <a:pt x="5069" y="19351"/>
                  </a:cubicBezTo>
                  <a:cubicBezTo>
                    <a:pt x="5069" y="24461"/>
                    <a:pt x="5718" y="28298"/>
                    <a:pt x="7016" y="30862"/>
                  </a:cubicBezTo>
                  <a:cubicBezTo>
                    <a:pt x="8332" y="33409"/>
                    <a:pt x="10287" y="34682"/>
                    <a:pt x="12884" y="34682"/>
                  </a:cubicBezTo>
                  <a:cubicBezTo>
                    <a:pt x="15498" y="34682"/>
                    <a:pt x="17453" y="33409"/>
                    <a:pt x="18752" y="30862"/>
                  </a:cubicBezTo>
                  <a:cubicBezTo>
                    <a:pt x="20067" y="28298"/>
                    <a:pt x="20725" y="24461"/>
                    <a:pt x="20725" y="19351"/>
                  </a:cubicBezTo>
                  <a:cubicBezTo>
                    <a:pt x="20725" y="14224"/>
                    <a:pt x="20067" y="10387"/>
                    <a:pt x="18752" y="7840"/>
                  </a:cubicBezTo>
                  <a:cubicBezTo>
                    <a:pt x="17453" y="5276"/>
                    <a:pt x="15498" y="3995"/>
                    <a:pt x="12884" y="3995"/>
                  </a:cubicBezTo>
                  <a:moveTo>
                    <a:pt x="12884" y="0"/>
                  </a:moveTo>
                  <a:cubicBezTo>
                    <a:pt x="17063" y="0"/>
                    <a:pt x="20250" y="1656"/>
                    <a:pt x="22447" y="4969"/>
                  </a:cubicBezTo>
                  <a:cubicBezTo>
                    <a:pt x="24661" y="8264"/>
                    <a:pt x="25768" y="13059"/>
                    <a:pt x="25768" y="19351"/>
                  </a:cubicBezTo>
                  <a:cubicBezTo>
                    <a:pt x="25768" y="25626"/>
                    <a:pt x="24661" y="30420"/>
                    <a:pt x="22447" y="33733"/>
                  </a:cubicBezTo>
                  <a:cubicBezTo>
                    <a:pt x="20250" y="37029"/>
                    <a:pt x="17063" y="38677"/>
                    <a:pt x="12884" y="38677"/>
                  </a:cubicBezTo>
                  <a:cubicBezTo>
                    <a:pt x="8706" y="38677"/>
                    <a:pt x="5510" y="37029"/>
                    <a:pt x="3296" y="33733"/>
                  </a:cubicBezTo>
                  <a:cubicBezTo>
                    <a:pt x="1098" y="30420"/>
                    <a:pt x="0" y="25626"/>
                    <a:pt x="0" y="19351"/>
                  </a:cubicBezTo>
                  <a:cubicBezTo>
                    <a:pt x="0" y="13059"/>
                    <a:pt x="1098" y="8264"/>
                    <a:pt x="3296" y="4969"/>
                  </a:cubicBezTo>
                  <a:cubicBezTo>
                    <a:pt x="5510" y="1656"/>
                    <a:pt x="8706" y="0"/>
                    <a:pt x="12884" y="0"/>
                  </a:cubicBezTo>
                  <a:close/>
                </a:path>
              </a:pathLst>
            </a:custGeom>
            <a:solidFill>
              <a:srgbClr val="000000"/>
            </a:solidFill>
            <a:ln w="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FD7E3BBF-B06B-134F-07F9-3B1E01E9E68D}"/>
                </a:ext>
              </a:extLst>
            </p:cNvPr>
            <p:cNvSpPr/>
            <p:nvPr/>
          </p:nvSpPr>
          <p:spPr>
            <a:xfrm>
              <a:off x="7465756" y="1720572"/>
              <a:ext cx="5268" cy="6341"/>
            </a:xfrm>
            <a:custGeom>
              <a:avLst/>
              <a:gdLst>
                <a:gd name="connsiteX0" fmla="*/ 0 w 5268"/>
                <a:gd name="connsiteY0" fmla="*/ 0 h 6341"/>
                <a:gd name="connsiteX1" fmla="*/ 5269 w 5268"/>
                <a:gd name="connsiteY1" fmla="*/ 0 h 6341"/>
                <a:gd name="connsiteX2" fmla="*/ 5269 w 5268"/>
                <a:gd name="connsiteY2" fmla="*/ 6342 h 6341"/>
                <a:gd name="connsiteX3" fmla="*/ 0 w 5268"/>
                <a:gd name="connsiteY3" fmla="*/ 6342 h 6341"/>
                <a:gd name="connsiteX4" fmla="*/ 0 w 5268"/>
                <a:gd name="connsiteY4" fmla="*/ 0 h 6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68" h="6341">
                  <a:moveTo>
                    <a:pt x="0" y="0"/>
                  </a:moveTo>
                  <a:lnTo>
                    <a:pt x="5269" y="0"/>
                  </a:lnTo>
                  <a:lnTo>
                    <a:pt x="5269" y="6342"/>
                  </a:lnTo>
                  <a:lnTo>
                    <a:pt x="0" y="63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E560793F-0F87-5EF0-DDE7-5C03E1A488FC}"/>
                </a:ext>
              </a:extLst>
            </p:cNvPr>
            <p:cNvSpPr/>
            <p:nvPr/>
          </p:nvSpPr>
          <p:spPr>
            <a:xfrm>
              <a:off x="7480113" y="1688961"/>
              <a:ext cx="25743" cy="38676"/>
            </a:xfrm>
            <a:custGeom>
              <a:avLst/>
              <a:gdLst>
                <a:gd name="connsiteX0" fmla="*/ 13308 w 25743"/>
                <a:gd name="connsiteY0" fmla="*/ 17303 h 38676"/>
                <a:gd name="connsiteX1" fmla="*/ 7915 w 25743"/>
                <a:gd name="connsiteY1" fmla="*/ 19626 h 38676"/>
                <a:gd name="connsiteX2" fmla="*/ 5943 w 25743"/>
                <a:gd name="connsiteY2" fmla="*/ 25993 h 38676"/>
                <a:gd name="connsiteX3" fmla="*/ 7915 w 25743"/>
                <a:gd name="connsiteY3" fmla="*/ 32359 h 38676"/>
                <a:gd name="connsiteX4" fmla="*/ 13308 w 25743"/>
                <a:gd name="connsiteY4" fmla="*/ 34682 h 38676"/>
                <a:gd name="connsiteX5" fmla="*/ 18677 w 25743"/>
                <a:gd name="connsiteY5" fmla="*/ 32359 h 38676"/>
                <a:gd name="connsiteX6" fmla="*/ 20675 w 25743"/>
                <a:gd name="connsiteY6" fmla="*/ 25993 h 38676"/>
                <a:gd name="connsiteX7" fmla="*/ 18677 w 25743"/>
                <a:gd name="connsiteY7" fmla="*/ 19626 h 38676"/>
                <a:gd name="connsiteX8" fmla="*/ 13308 w 25743"/>
                <a:gd name="connsiteY8" fmla="*/ 17303 h 38676"/>
                <a:gd name="connsiteX9" fmla="*/ 23321 w 25743"/>
                <a:gd name="connsiteY9" fmla="*/ 1498 h 38676"/>
                <a:gd name="connsiteX10" fmla="*/ 23321 w 25743"/>
                <a:gd name="connsiteY10" fmla="*/ 6092 h 38676"/>
                <a:gd name="connsiteX11" fmla="*/ 19476 w 25743"/>
                <a:gd name="connsiteY11" fmla="*/ 4719 h 38676"/>
                <a:gd name="connsiteX12" fmla="*/ 15655 w 25743"/>
                <a:gd name="connsiteY12" fmla="*/ 4244 h 38676"/>
                <a:gd name="connsiteX13" fmla="*/ 8015 w 25743"/>
                <a:gd name="connsiteY13" fmla="*/ 7615 h 38676"/>
                <a:gd name="connsiteX14" fmla="*/ 5019 w 25743"/>
                <a:gd name="connsiteY14" fmla="*/ 17803 h 38676"/>
                <a:gd name="connsiteX15" fmla="*/ 8714 w 25743"/>
                <a:gd name="connsiteY15" fmla="*/ 14482 h 38676"/>
                <a:gd name="connsiteX16" fmla="*/ 13608 w 25743"/>
                <a:gd name="connsiteY16" fmla="*/ 13308 h 38676"/>
                <a:gd name="connsiteX17" fmla="*/ 22472 w 25743"/>
                <a:gd name="connsiteY17" fmla="*/ 16729 h 38676"/>
                <a:gd name="connsiteX18" fmla="*/ 25743 w 25743"/>
                <a:gd name="connsiteY18" fmla="*/ 25993 h 38676"/>
                <a:gd name="connsiteX19" fmla="*/ 22348 w 25743"/>
                <a:gd name="connsiteY19" fmla="*/ 35206 h 38676"/>
                <a:gd name="connsiteX20" fmla="*/ 13308 w 25743"/>
                <a:gd name="connsiteY20" fmla="*/ 38677 h 38676"/>
                <a:gd name="connsiteX21" fmla="*/ 3421 w 25743"/>
                <a:gd name="connsiteY21" fmla="*/ 33733 h 38676"/>
                <a:gd name="connsiteX22" fmla="*/ 0 w 25743"/>
                <a:gd name="connsiteY22" fmla="*/ 19351 h 38676"/>
                <a:gd name="connsiteX23" fmla="*/ 4195 w 25743"/>
                <a:gd name="connsiteY23" fmla="*/ 5268 h 38676"/>
                <a:gd name="connsiteX24" fmla="*/ 15456 w 25743"/>
                <a:gd name="connsiteY24" fmla="*/ 0 h 38676"/>
                <a:gd name="connsiteX25" fmla="*/ 19276 w 25743"/>
                <a:gd name="connsiteY25" fmla="*/ 374 h 38676"/>
                <a:gd name="connsiteX26" fmla="*/ 23321 w 25743"/>
                <a:gd name="connsiteY26" fmla="*/ 1498 h 38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5743" h="38676">
                  <a:moveTo>
                    <a:pt x="13308" y="17303"/>
                  </a:moveTo>
                  <a:cubicBezTo>
                    <a:pt x="11044" y="17303"/>
                    <a:pt x="9247" y="18077"/>
                    <a:pt x="7915" y="19626"/>
                  </a:cubicBezTo>
                  <a:cubicBezTo>
                    <a:pt x="6600" y="21173"/>
                    <a:pt x="5943" y="23296"/>
                    <a:pt x="5943" y="25993"/>
                  </a:cubicBezTo>
                  <a:cubicBezTo>
                    <a:pt x="5943" y="28673"/>
                    <a:pt x="6600" y="30795"/>
                    <a:pt x="7915" y="32359"/>
                  </a:cubicBezTo>
                  <a:cubicBezTo>
                    <a:pt x="9247" y="33908"/>
                    <a:pt x="11044" y="34682"/>
                    <a:pt x="13308" y="34682"/>
                  </a:cubicBezTo>
                  <a:cubicBezTo>
                    <a:pt x="15572" y="34682"/>
                    <a:pt x="17362" y="33908"/>
                    <a:pt x="18677" y="32359"/>
                  </a:cubicBezTo>
                  <a:cubicBezTo>
                    <a:pt x="20009" y="30795"/>
                    <a:pt x="20675" y="28673"/>
                    <a:pt x="20675" y="25993"/>
                  </a:cubicBezTo>
                  <a:cubicBezTo>
                    <a:pt x="20675" y="23296"/>
                    <a:pt x="20009" y="21173"/>
                    <a:pt x="18677" y="19626"/>
                  </a:cubicBezTo>
                  <a:cubicBezTo>
                    <a:pt x="17362" y="18077"/>
                    <a:pt x="15572" y="17303"/>
                    <a:pt x="13308" y="17303"/>
                  </a:cubicBezTo>
                  <a:moveTo>
                    <a:pt x="23321" y="1498"/>
                  </a:moveTo>
                  <a:lnTo>
                    <a:pt x="23321" y="6092"/>
                  </a:lnTo>
                  <a:cubicBezTo>
                    <a:pt x="22056" y="5493"/>
                    <a:pt x="20775" y="5035"/>
                    <a:pt x="19476" y="4719"/>
                  </a:cubicBezTo>
                  <a:cubicBezTo>
                    <a:pt x="18194" y="4403"/>
                    <a:pt x="16921" y="4244"/>
                    <a:pt x="15655" y="4244"/>
                  </a:cubicBezTo>
                  <a:cubicBezTo>
                    <a:pt x="12326" y="4244"/>
                    <a:pt x="9780" y="5368"/>
                    <a:pt x="8015" y="7615"/>
                  </a:cubicBezTo>
                  <a:cubicBezTo>
                    <a:pt x="6267" y="9863"/>
                    <a:pt x="5268" y="13258"/>
                    <a:pt x="5019" y="17803"/>
                  </a:cubicBezTo>
                  <a:cubicBezTo>
                    <a:pt x="6000" y="16354"/>
                    <a:pt x="7233" y="15247"/>
                    <a:pt x="8714" y="14482"/>
                  </a:cubicBezTo>
                  <a:cubicBezTo>
                    <a:pt x="10196" y="13700"/>
                    <a:pt x="11827" y="13308"/>
                    <a:pt x="13608" y="13308"/>
                  </a:cubicBezTo>
                  <a:cubicBezTo>
                    <a:pt x="17354" y="13308"/>
                    <a:pt x="20308" y="14449"/>
                    <a:pt x="22472" y="16729"/>
                  </a:cubicBezTo>
                  <a:cubicBezTo>
                    <a:pt x="24653" y="18993"/>
                    <a:pt x="25743" y="22081"/>
                    <a:pt x="25743" y="25993"/>
                  </a:cubicBezTo>
                  <a:cubicBezTo>
                    <a:pt x="25743" y="29821"/>
                    <a:pt x="24612" y="32893"/>
                    <a:pt x="22348" y="35206"/>
                  </a:cubicBezTo>
                  <a:cubicBezTo>
                    <a:pt x="20084" y="37520"/>
                    <a:pt x="17070" y="38677"/>
                    <a:pt x="13308" y="38677"/>
                  </a:cubicBezTo>
                  <a:cubicBezTo>
                    <a:pt x="8997" y="38677"/>
                    <a:pt x="5702" y="37029"/>
                    <a:pt x="3421" y="33733"/>
                  </a:cubicBezTo>
                  <a:cubicBezTo>
                    <a:pt x="1140" y="30420"/>
                    <a:pt x="0" y="25626"/>
                    <a:pt x="0" y="19351"/>
                  </a:cubicBezTo>
                  <a:cubicBezTo>
                    <a:pt x="0" y="13458"/>
                    <a:pt x="1399" y="8764"/>
                    <a:pt x="4195" y="5268"/>
                  </a:cubicBezTo>
                  <a:cubicBezTo>
                    <a:pt x="6992" y="1756"/>
                    <a:pt x="10745" y="0"/>
                    <a:pt x="15456" y="0"/>
                  </a:cubicBezTo>
                  <a:cubicBezTo>
                    <a:pt x="16721" y="0"/>
                    <a:pt x="17995" y="125"/>
                    <a:pt x="19276" y="374"/>
                  </a:cubicBezTo>
                  <a:cubicBezTo>
                    <a:pt x="20575" y="624"/>
                    <a:pt x="21923" y="999"/>
                    <a:pt x="23321" y="1498"/>
                  </a:cubicBezTo>
                  <a:close/>
                </a:path>
              </a:pathLst>
            </a:custGeom>
            <a:solidFill>
              <a:srgbClr val="000000"/>
            </a:solidFill>
            <a:ln w="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567524EF-3006-2331-3DFC-75CA27F544E8}"/>
                </a:ext>
              </a:extLst>
            </p:cNvPr>
            <p:cNvSpPr/>
            <p:nvPr/>
          </p:nvSpPr>
          <p:spPr>
            <a:xfrm>
              <a:off x="7431399" y="1525198"/>
              <a:ext cx="25767" cy="38677"/>
            </a:xfrm>
            <a:custGeom>
              <a:avLst/>
              <a:gdLst>
                <a:gd name="connsiteX0" fmla="*/ 12884 w 25767"/>
                <a:gd name="connsiteY0" fmla="*/ 3995 h 38677"/>
                <a:gd name="connsiteX1" fmla="*/ 7016 w 25767"/>
                <a:gd name="connsiteY1" fmla="*/ 7840 h 38677"/>
                <a:gd name="connsiteX2" fmla="*/ 5069 w 25767"/>
                <a:gd name="connsiteY2" fmla="*/ 19351 h 38677"/>
                <a:gd name="connsiteX3" fmla="*/ 7016 w 25767"/>
                <a:gd name="connsiteY3" fmla="*/ 30862 h 38677"/>
                <a:gd name="connsiteX4" fmla="*/ 12884 w 25767"/>
                <a:gd name="connsiteY4" fmla="*/ 34683 h 38677"/>
                <a:gd name="connsiteX5" fmla="*/ 18752 w 25767"/>
                <a:gd name="connsiteY5" fmla="*/ 30862 h 38677"/>
                <a:gd name="connsiteX6" fmla="*/ 20724 w 25767"/>
                <a:gd name="connsiteY6" fmla="*/ 19351 h 38677"/>
                <a:gd name="connsiteX7" fmla="*/ 18752 w 25767"/>
                <a:gd name="connsiteY7" fmla="*/ 7840 h 38677"/>
                <a:gd name="connsiteX8" fmla="*/ 12884 w 25767"/>
                <a:gd name="connsiteY8" fmla="*/ 3995 h 38677"/>
                <a:gd name="connsiteX9" fmla="*/ 12884 w 25767"/>
                <a:gd name="connsiteY9" fmla="*/ 0 h 38677"/>
                <a:gd name="connsiteX10" fmla="*/ 22447 w 25767"/>
                <a:gd name="connsiteY10" fmla="*/ 4969 h 38677"/>
                <a:gd name="connsiteX11" fmla="*/ 25768 w 25767"/>
                <a:gd name="connsiteY11" fmla="*/ 19351 h 38677"/>
                <a:gd name="connsiteX12" fmla="*/ 22447 w 25767"/>
                <a:gd name="connsiteY12" fmla="*/ 33733 h 38677"/>
                <a:gd name="connsiteX13" fmla="*/ 12884 w 25767"/>
                <a:gd name="connsiteY13" fmla="*/ 38677 h 38677"/>
                <a:gd name="connsiteX14" fmla="*/ 3296 w 25767"/>
                <a:gd name="connsiteY14" fmla="*/ 33733 h 38677"/>
                <a:gd name="connsiteX15" fmla="*/ 0 w 25767"/>
                <a:gd name="connsiteY15" fmla="*/ 19351 h 38677"/>
                <a:gd name="connsiteX16" fmla="*/ 3296 w 25767"/>
                <a:gd name="connsiteY16" fmla="*/ 4969 h 38677"/>
                <a:gd name="connsiteX17" fmla="*/ 12884 w 25767"/>
                <a:gd name="connsiteY17" fmla="*/ 0 h 38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5767" h="38677">
                  <a:moveTo>
                    <a:pt x="12884" y="3995"/>
                  </a:moveTo>
                  <a:cubicBezTo>
                    <a:pt x="10287" y="3995"/>
                    <a:pt x="8331" y="5277"/>
                    <a:pt x="7016" y="7840"/>
                  </a:cubicBezTo>
                  <a:cubicBezTo>
                    <a:pt x="5718" y="10387"/>
                    <a:pt x="5069" y="14224"/>
                    <a:pt x="5069" y="19351"/>
                  </a:cubicBezTo>
                  <a:cubicBezTo>
                    <a:pt x="5069" y="24462"/>
                    <a:pt x="5718" y="28299"/>
                    <a:pt x="7016" y="30862"/>
                  </a:cubicBezTo>
                  <a:cubicBezTo>
                    <a:pt x="8331" y="33409"/>
                    <a:pt x="10287" y="34683"/>
                    <a:pt x="12884" y="34683"/>
                  </a:cubicBezTo>
                  <a:cubicBezTo>
                    <a:pt x="15497" y="34683"/>
                    <a:pt x="17453" y="33409"/>
                    <a:pt x="18752" y="30862"/>
                  </a:cubicBezTo>
                  <a:cubicBezTo>
                    <a:pt x="20066" y="28299"/>
                    <a:pt x="20724" y="24462"/>
                    <a:pt x="20724" y="19351"/>
                  </a:cubicBezTo>
                  <a:cubicBezTo>
                    <a:pt x="20724" y="14224"/>
                    <a:pt x="20066" y="10387"/>
                    <a:pt x="18752" y="7840"/>
                  </a:cubicBezTo>
                  <a:cubicBezTo>
                    <a:pt x="17453" y="5277"/>
                    <a:pt x="15497" y="3995"/>
                    <a:pt x="12884" y="3995"/>
                  </a:cubicBezTo>
                  <a:moveTo>
                    <a:pt x="12884" y="0"/>
                  </a:moveTo>
                  <a:cubicBezTo>
                    <a:pt x="17062" y="0"/>
                    <a:pt x="20250" y="1656"/>
                    <a:pt x="22447" y="4969"/>
                  </a:cubicBezTo>
                  <a:cubicBezTo>
                    <a:pt x="24661" y="8265"/>
                    <a:pt x="25768" y="13059"/>
                    <a:pt x="25768" y="19351"/>
                  </a:cubicBezTo>
                  <a:cubicBezTo>
                    <a:pt x="25768" y="25627"/>
                    <a:pt x="24661" y="30421"/>
                    <a:pt x="22447" y="33733"/>
                  </a:cubicBezTo>
                  <a:cubicBezTo>
                    <a:pt x="20250" y="37029"/>
                    <a:pt x="17062" y="38677"/>
                    <a:pt x="12884" y="38677"/>
                  </a:cubicBezTo>
                  <a:cubicBezTo>
                    <a:pt x="8706" y="38677"/>
                    <a:pt x="5510" y="37029"/>
                    <a:pt x="3296" y="33733"/>
                  </a:cubicBezTo>
                  <a:cubicBezTo>
                    <a:pt x="1098" y="30421"/>
                    <a:pt x="0" y="25627"/>
                    <a:pt x="0" y="19351"/>
                  </a:cubicBezTo>
                  <a:cubicBezTo>
                    <a:pt x="0" y="13059"/>
                    <a:pt x="1098" y="8265"/>
                    <a:pt x="3296" y="4969"/>
                  </a:cubicBezTo>
                  <a:cubicBezTo>
                    <a:pt x="5510" y="1656"/>
                    <a:pt x="8706" y="0"/>
                    <a:pt x="12884" y="0"/>
                  </a:cubicBezTo>
                  <a:close/>
                </a:path>
              </a:pathLst>
            </a:custGeom>
            <a:solidFill>
              <a:srgbClr val="000000"/>
            </a:solidFill>
            <a:ln w="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1922C56A-ABFC-153F-3AE0-505664A08C15}"/>
                </a:ext>
              </a:extLst>
            </p:cNvPr>
            <p:cNvSpPr/>
            <p:nvPr/>
          </p:nvSpPr>
          <p:spPr>
            <a:xfrm>
              <a:off x="7466031" y="1556809"/>
              <a:ext cx="5268" cy="6341"/>
            </a:xfrm>
            <a:custGeom>
              <a:avLst/>
              <a:gdLst>
                <a:gd name="connsiteX0" fmla="*/ 0 w 5268"/>
                <a:gd name="connsiteY0" fmla="*/ 0 h 6341"/>
                <a:gd name="connsiteX1" fmla="*/ 5268 w 5268"/>
                <a:gd name="connsiteY1" fmla="*/ 0 h 6341"/>
                <a:gd name="connsiteX2" fmla="*/ 5268 w 5268"/>
                <a:gd name="connsiteY2" fmla="*/ 6342 h 6341"/>
                <a:gd name="connsiteX3" fmla="*/ 0 w 5268"/>
                <a:gd name="connsiteY3" fmla="*/ 6342 h 6341"/>
                <a:gd name="connsiteX4" fmla="*/ 0 w 5268"/>
                <a:gd name="connsiteY4" fmla="*/ 0 h 6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68" h="6341">
                  <a:moveTo>
                    <a:pt x="0" y="0"/>
                  </a:moveTo>
                  <a:lnTo>
                    <a:pt x="5268" y="0"/>
                  </a:lnTo>
                  <a:lnTo>
                    <a:pt x="5268" y="6342"/>
                  </a:lnTo>
                  <a:lnTo>
                    <a:pt x="0" y="63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B564D2B0-EABD-70C7-DF65-C8CCA3E9148F}"/>
                </a:ext>
              </a:extLst>
            </p:cNvPr>
            <p:cNvSpPr/>
            <p:nvPr/>
          </p:nvSpPr>
          <p:spPr>
            <a:xfrm>
              <a:off x="7480288" y="1525198"/>
              <a:ext cx="25568" cy="38677"/>
            </a:xfrm>
            <a:custGeom>
              <a:avLst/>
              <a:gdLst>
                <a:gd name="connsiteX0" fmla="*/ 12784 w 25568"/>
                <a:gd name="connsiteY0" fmla="*/ 20250 h 38677"/>
                <a:gd name="connsiteX1" fmla="*/ 7116 w 25568"/>
                <a:gd name="connsiteY1" fmla="*/ 22173 h 38677"/>
                <a:gd name="connsiteX2" fmla="*/ 5069 w 25568"/>
                <a:gd name="connsiteY2" fmla="*/ 27466 h 38677"/>
                <a:gd name="connsiteX3" fmla="*/ 7116 w 25568"/>
                <a:gd name="connsiteY3" fmla="*/ 32759 h 38677"/>
                <a:gd name="connsiteX4" fmla="*/ 12784 w 25568"/>
                <a:gd name="connsiteY4" fmla="*/ 34683 h 38677"/>
                <a:gd name="connsiteX5" fmla="*/ 18452 w 25568"/>
                <a:gd name="connsiteY5" fmla="*/ 32759 h 38677"/>
                <a:gd name="connsiteX6" fmla="*/ 20524 w 25568"/>
                <a:gd name="connsiteY6" fmla="*/ 27466 h 38677"/>
                <a:gd name="connsiteX7" fmla="*/ 18452 w 25568"/>
                <a:gd name="connsiteY7" fmla="*/ 22173 h 38677"/>
                <a:gd name="connsiteX8" fmla="*/ 12784 w 25568"/>
                <a:gd name="connsiteY8" fmla="*/ 20250 h 38677"/>
                <a:gd name="connsiteX9" fmla="*/ 7740 w 25568"/>
                <a:gd name="connsiteY9" fmla="*/ 18103 h 38677"/>
                <a:gd name="connsiteX10" fmla="*/ 2671 w 25568"/>
                <a:gd name="connsiteY10" fmla="*/ 15082 h 38677"/>
                <a:gd name="connsiteX11" fmla="*/ 873 w 25568"/>
                <a:gd name="connsiteY11" fmla="*/ 9663 h 38677"/>
                <a:gd name="connsiteX12" fmla="*/ 4045 w 25568"/>
                <a:gd name="connsiteY12" fmla="*/ 2597 h 38677"/>
                <a:gd name="connsiteX13" fmla="*/ 12784 w 25568"/>
                <a:gd name="connsiteY13" fmla="*/ 0 h 38677"/>
                <a:gd name="connsiteX14" fmla="*/ 21523 w 25568"/>
                <a:gd name="connsiteY14" fmla="*/ 2597 h 38677"/>
                <a:gd name="connsiteX15" fmla="*/ 24694 w 25568"/>
                <a:gd name="connsiteY15" fmla="*/ 9663 h 38677"/>
                <a:gd name="connsiteX16" fmla="*/ 22871 w 25568"/>
                <a:gd name="connsiteY16" fmla="*/ 15082 h 38677"/>
                <a:gd name="connsiteX17" fmla="*/ 17853 w 25568"/>
                <a:gd name="connsiteY17" fmla="*/ 18103 h 38677"/>
                <a:gd name="connsiteX18" fmla="*/ 23521 w 25568"/>
                <a:gd name="connsiteY18" fmla="*/ 21424 h 38677"/>
                <a:gd name="connsiteX19" fmla="*/ 25568 w 25568"/>
                <a:gd name="connsiteY19" fmla="*/ 27466 h 38677"/>
                <a:gd name="connsiteX20" fmla="*/ 22247 w 25568"/>
                <a:gd name="connsiteY20" fmla="*/ 35781 h 38677"/>
                <a:gd name="connsiteX21" fmla="*/ 12784 w 25568"/>
                <a:gd name="connsiteY21" fmla="*/ 38677 h 38677"/>
                <a:gd name="connsiteX22" fmla="*/ 3296 w 25568"/>
                <a:gd name="connsiteY22" fmla="*/ 35781 h 38677"/>
                <a:gd name="connsiteX23" fmla="*/ 0 w 25568"/>
                <a:gd name="connsiteY23" fmla="*/ 27466 h 38677"/>
                <a:gd name="connsiteX24" fmla="*/ 2047 w 25568"/>
                <a:gd name="connsiteY24" fmla="*/ 21424 h 38677"/>
                <a:gd name="connsiteX25" fmla="*/ 7740 w 25568"/>
                <a:gd name="connsiteY25" fmla="*/ 18103 h 38677"/>
                <a:gd name="connsiteX26" fmla="*/ 5893 w 25568"/>
                <a:gd name="connsiteY26" fmla="*/ 10138 h 38677"/>
                <a:gd name="connsiteX27" fmla="*/ 7690 w 25568"/>
                <a:gd name="connsiteY27" fmla="*/ 14657 h 38677"/>
                <a:gd name="connsiteX28" fmla="*/ 12784 w 25568"/>
                <a:gd name="connsiteY28" fmla="*/ 16280 h 38677"/>
                <a:gd name="connsiteX29" fmla="*/ 17853 w 25568"/>
                <a:gd name="connsiteY29" fmla="*/ 14657 h 38677"/>
                <a:gd name="connsiteX30" fmla="*/ 19700 w 25568"/>
                <a:gd name="connsiteY30" fmla="*/ 10138 h 38677"/>
                <a:gd name="connsiteX31" fmla="*/ 17853 w 25568"/>
                <a:gd name="connsiteY31" fmla="*/ 5618 h 38677"/>
                <a:gd name="connsiteX32" fmla="*/ 12784 w 25568"/>
                <a:gd name="connsiteY32" fmla="*/ 3995 h 38677"/>
                <a:gd name="connsiteX33" fmla="*/ 7690 w 25568"/>
                <a:gd name="connsiteY33" fmla="*/ 5618 h 38677"/>
                <a:gd name="connsiteX34" fmla="*/ 5893 w 25568"/>
                <a:gd name="connsiteY34" fmla="*/ 10138 h 38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5568" h="38677">
                  <a:moveTo>
                    <a:pt x="12784" y="20250"/>
                  </a:moveTo>
                  <a:cubicBezTo>
                    <a:pt x="10387" y="20250"/>
                    <a:pt x="8497" y="20891"/>
                    <a:pt x="7116" y="22173"/>
                  </a:cubicBezTo>
                  <a:cubicBezTo>
                    <a:pt x="5751" y="23455"/>
                    <a:pt x="5069" y="25219"/>
                    <a:pt x="5069" y="27466"/>
                  </a:cubicBezTo>
                  <a:cubicBezTo>
                    <a:pt x="5069" y="29713"/>
                    <a:pt x="5751" y="31478"/>
                    <a:pt x="7116" y="32759"/>
                  </a:cubicBezTo>
                  <a:cubicBezTo>
                    <a:pt x="8497" y="34042"/>
                    <a:pt x="10387" y="34683"/>
                    <a:pt x="12784" y="34683"/>
                  </a:cubicBezTo>
                  <a:cubicBezTo>
                    <a:pt x="15181" y="34683"/>
                    <a:pt x="17071" y="34042"/>
                    <a:pt x="18452" y="32759"/>
                  </a:cubicBezTo>
                  <a:cubicBezTo>
                    <a:pt x="19833" y="31461"/>
                    <a:pt x="20524" y="29697"/>
                    <a:pt x="20524" y="27466"/>
                  </a:cubicBezTo>
                  <a:cubicBezTo>
                    <a:pt x="20524" y="25219"/>
                    <a:pt x="19833" y="23455"/>
                    <a:pt x="18452" y="22173"/>
                  </a:cubicBezTo>
                  <a:cubicBezTo>
                    <a:pt x="17087" y="20891"/>
                    <a:pt x="15198" y="20250"/>
                    <a:pt x="12784" y="20250"/>
                  </a:cubicBezTo>
                  <a:moveTo>
                    <a:pt x="7740" y="18103"/>
                  </a:moveTo>
                  <a:cubicBezTo>
                    <a:pt x="5576" y="17570"/>
                    <a:pt x="3886" y="16563"/>
                    <a:pt x="2671" y="15082"/>
                  </a:cubicBezTo>
                  <a:cubicBezTo>
                    <a:pt x="1473" y="13600"/>
                    <a:pt x="873" y="11794"/>
                    <a:pt x="873" y="9663"/>
                  </a:cubicBezTo>
                  <a:cubicBezTo>
                    <a:pt x="873" y="6683"/>
                    <a:pt x="1931" y="4328"/>
                    <a:pt x="4045" y="2597"/>
                  </a:cubicBezTo>
                  <a:cubicBezTo>
                    <a:pt x="6176" y="865"/>
                    <a:pt x="9089" y="0"/>
                    <a:pt x="12784" y="0"/>
                  </a:cubicBezTo>
                  <a:cubicBezTo>
                    <a:pt x="16496" y="0"/>
                    <a:pt x="19409" y="865"/>
                    <a:pt x="21523" y="2597"/>
                  </a:cubicBezTo>
                  <a:cubicBezTo>
                    <a:pt x="23637" y="4328"/>
                    <a:pt x="24694" y="6683"/>
                    <a:pt x="24694" y="9663"/>
                  </a:cubicBezTo>
                  <a:cubicBezTo>
                    <a:pt x="24694" y="11794"/>
                    <a:pt x="24086" y="13600"/>
                    <a:pt x="22871" y="15082"/>
                  </a:cubicBezTo>
                  <a:cubicBezTo>
                    <a:pt x="21673" y="16563"/>
                    <a:pt x="20000" y="17570"/>
                    <a:pt x="17853" y="18103"/>
                  </a:cubicBezTo>
                  <a:cubicBezTo>
                    <a:pt x="20283" y="18669"/>
                    <a:pt x="22172" y="19776"/>
                    <a:pt x="23521" y="21424"/>
                  </a:cubicBezTo>
                  <a:cubicBezTo>
                    <a:pt x="24886" y="23072"/>
                    <a:pt x="25568" y="25086"/>
                    <a:pt x="25568" y="27466"/>
                  </a:cubicBezTo>
                  <a:cubicBezTo>
                    <a:pt x="25568" y="31079"/>
                    <a:pt x="24461" y="33850"/>
                    <a:pt x="22247" y="35781"/>
                  </a:cubicBezTo>
                  <a:cubicBezTo>
                    <a:pt x="20050" y="37712"/>
                    <a:pt x="16896" y="38677"/>
                    <a:pt x="12784" y="38677"/>
                  </a:cubicBezTo>
                  <a:cubicBezTo>
                    <a:pt x="8672" y="38677"/>
                    <a:pt x="5509" y="37712"/>
                    <a:pt x="3296" y="35781"/>
                  </a:cubicBezTo>
                  <a:cubicBezTo>
                    <a:pt x="1098" y="33850"/>
                    <a:pt x="0" y="31079"/>
                    <a:pt x="0" y="27466"/>
                  </a:cubicBezTo>
                  <a:cubicBezTo>
                    <a:pt x="0" y="25086"/>
                    <a:pt x="682" y="23072"/>
                    <a:pt x="2047" y="21424"/>
                  </a:cubicBezTo>
                  <a:cubicBezTo>
                    <a:pt x="3412" y="19776"/>
                    <a:pt x="5310" y="18669"/>
                    <a:pt x="7740" y="18103"/>
                  </a:cubicBezTo>
                  <a:moveTo>
                    <a:pt x="5893" y="10138"/>
                  </a:moveTo>
                  <a:cubicBezTo>
                    <a:pt x="5893" y="12069"/>
                    <a:pt x="6492" y="13575"/>
                    <a:pt x="7690" y="14657"/>
                  </a:cubicBezTo>
                  <a:cubicBezTo>
                    <a:pt x="8905" y="15739"/>
                    <a:pt x="10604" y="16280"/>
                    <a:pt x="12784" y="16280"/>
                  </a:cubicBezTo>
                  <a:cubicBezTo>
                    <a:pt x="14948" y="16280"/>
                    <a:pt x="16637" y="15739"/>
                    <a:pt x="17853" y="14657"/>
                  </a:cubicBezTo>
                  <a:cubicBezTo>
                    <a:pt x="19084" y="13575"/>
                    <a:pt x="19700" y="12069"/>
                    <a:pt x="19700" y="10138"/>
                  </a:cubicBezTo>
                  <a:cubicBezTo>
                    <a:pt x="19700" y="8207"/>
                    <a:pt x="19084" y="6700"/>
                    <a:pt x="17853" y="5618"/>
                  </a:cubicBezTo>
                  <a:cubicBezTo>
                    <a:pt x="16637" y="4537"/>
                    <a:pt x="14948" y="3995"/>
                    <a:pt x="12784" y="3995"/>
                  </a:cubicBezTo>
                  <a:cubicBezTo>
                    <a:pt x="10604" y="3995"/>
                    <a:pt x="8905" y="4537"/>
                    <a:pt x="7690" y="5618"/>
                  </a:cubicBezTo>
                  <a:cubicBezTo>
                    <a:pt x="6492" y="6700"/>
                    <a:pt x="5893" y="8207"/>
                    <a:pt x="5893" y="10138"/>
                  </a:cubicBezTo>
                  <a:close/>
                </a:path>
              </a:pathLst>
            </a:custGeom>
            <a:solidFill>
              <a:srgbClr val="000000"/>
            </a:solidFill>
            <a:ln w="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6DF9E675-3E77-E3D4-4E5E-FC3AFD710AFF}"/>
                </a:ext>
              </a:extLst>
            </p:cNvPr>
            <p:cNvSpPr/>
            <p:nvPr/>
          </p:nvSpPr>
          <p:spPr>
            <a:xfrm>
              <a:off x="7433546" y="1362111"/>
              <a:ext cx="22197" cy="37278"/>
            </a:xfrm>
            <a:custGeom>
              <a:avLst/>
              <a:gdLst>
                <a:gd name="connsiteX0" fmla="*/ 724 w 22197"/>
                <a:gd name="connsiteY0" fmla="*/ 33034 h 37278"/>
                <a:gd name="connsiteX1" fmla="*/ 8963 w 22197"/>
                <a:gd name="connsiteY1" fmla="*/ 33034 h 37278"/>
                <a:gd name="connsiteX2" fmla="*/ 8963 w 22197"/>
                <a:gd name="connsiteY2" fmla="*/ 4594 h 37278"/>
                <a:gd name="connsiteX3" fmla="*/ 0 w 22197"/>
                <a:gd name="connsiteY3" fmla="*/ 6392 h 37278"/>
                <a:gd name="connsiteX4" fmla="*/ 0 w 22197"/>
                <a:gd name="connsiteY4" fmla="*/ 1798 h 37278"/>
                <a:gd name="connsiteX5" fmla="*/ 8914 w 22197"/>
                <a:gd name="connsiteY5" fmla="*/ 0 h 37278"/>
                <a:gd name="connsiteX6" fmla="*/ 13957 w 22197"/>
                <a:gd name="connsiteY6" fmla="*/ 0 h 37278"/>
                <a:gd name="connsiteX7" fmla="*/ 13957 w 22197"/>
                <a:gd name="connsiteY7" fmla="*/ 33034 h 37278"/>
                <a:gd name="connsiteX8" fmla="*/ 22197 w 22197"/>
                <a:gd name="connsiteY8" fmla="*/ 33034 h 37278"/>
                <a:gd name="connsiteX9" fmla="*/ 22197 w 22197"/>
                <a:gd name="connsiteY9" fmla="*/ 37279 h 37278"/>
                <a:gd name="connsiteX10" fmla="*/ 724 w 22197"/>
                <a:gd name="connsiteY10" fmla="*/ 37279 h 37278"/>
                <a:gd name="connsiteX11" fmla="*/ 724 w 22197"/>
                <a:gd name="connsiteY11" fmla="*/ 33034 h 37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197" h="37278">
                  <a:moveTo>
                    <a:pt x="724" y="33034"/>
                  </a:moveTo>
                  <a:lnTo>
                    <a:pt x="8963" y="33034"/>
                  </a:lnTo>
                  <a:lnTo>
                    <a:pt x="8963" y="4594"/>
                  </a:lnTo>
                  <a:lnTo>
                    <a:pt x="0" y="6392"/>
                  </a:lnTo>
                  <a:lnTo>
                    <a:pt x="0" y="1798"/>
                  </a:lnTo>
                  <a:lnTo>
                    <a:pt x="8914" y="0"/>
                  </a:lnTo>
                  <a:lnTo>
                    <a:pt x="13957" y="0"/>
                  </a:lnTo>
                  <a:lnTo>
                    <a:pt x="13957" y="33034"/>
                  </a:lnTo>
                  <a:lnTo>
                    <a:pt x="22197" y="33034"/>
                  </a:lnTo>
                  <a:lnTo>
                    <a:pt x="22197" y="37279"/>
                  </a:lnTo>
                  <a:lnTo>
                    <a:pt x="724" y="37279"/>
                  </a:lnTo>
                  <a:lnTo>
                    <a:pt x="724" y="33034"/>
                  </a:lnTo>
                  <a:close/>
                </a:path>
              </a:pathLst>
            </a:custGeom>
            <a:solidFill>
              <a:srgbClr val="000000"/>
            </a:solidFill>
            <a:ln w="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88EBDF08-812A-35D9-A70B-B2767B4B889B}"/>
                </a:ext>
              </a:extLst>
            </p:cNvPr>
            <p:cNvSpPr/>
            <p:nvPr/>
          </p:nvSpPr>
          <p:spPr>
            <a:xfrm>
              <a:off x="7465931" y="1393047"/>
              <a:ext cx="5268" cy="6342"/>
            </a:xfrm>
            <a:custGeom>
              <a:avLst/>
              <a:gdLst>
                <a:gd name="connsiteX0" fmla="*/ 0 w 5268"/>
                <a:gd name="connsiteY0" fmla="*/ 0 h 6342"/>
                <a:gd name="connsiteX1" fmla="*/ 5268 w 5268"/>
                <a:gd name="connsiteY1" fmla="*/ 0 h 6342"/>
                <a:gd name="connsiteX2" fmla="*/ 5268 w 5268"/>
                <a:gd name="connsiteY2" fmla="*/ 6342 h 6342"/>
                <a:gd name="connsiteX3" fmla="*/ 0 w 5268"/>
                <a:gd name="connsiteY3" fmla="*/ 6342 h 6342"/>
                <a:gd name="connsiteX4" fmla="*/ 0 w 5268"/>
                <a:gd name="connsiteY4" fmla="*/ 0 h 6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68" h="6342">
                  <a:moveTo>
                    <a:pt x="0" y="0"/>
                  </a:moveTo>
                  <a:lnTo>
                    <a:pt x="5268" y="0"/>
                  </a:lnTo>
                  <a:lnTo>
                    <a:pt x="5268" y="6342"/>
                  </a:lnTo>
                  <a:lnTo>
                    <a:pt x="0" y="63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2227E0F2-6E5C-F505-5E93-7988B59D9CBE}"/>
                </a:ext>
              </a:extLst>
            </p:cNvPr>
            <p:cNvSpPr/>
            <p:nvPr/>
          </p:nvSpPr>
          <p:spPr>
            <a:xfrm>
              <a:off x="7480088" y="1361436"/>
              <a:ext cx="25767" cy="38677"/>
            </a:xfrm>
            <a:custGeom>
              <a:avLst/>
              <a:gdLst>
                <a:gd name="connsiteX0" fmla="*/ 12884 w 25767"/>
                <a:gd name="connsiteY0" fmla="*/ 3995 h 38677"/>
                <a:gd name="connsiteX1" fmla="*/ 7016 w 25767"/>
                <a:gd name="connsiteY1" fmla="*/ 7840 h 38677"/>
                <a:gd name="connsiteX2" fmla="*/ 5069 w 25767"/>
                <a:gd name="connsiteY2" fmla="*/ 19351 h 38677"/>
                <a:gd name="connsiteX3" fmla="*/ 7016 w 25767"/>
                <a:gd name="connsiteY3" fmla="*/ 30862 h 38677"/>
                <a:gd name="connsiteX4" fmla="*/ 12884 w 25767"/>
                <a:gd name="connsiteY4" fmla="*/ 34682 h 38677"/>
                <a:gd name="connsiteX5" fmla="*/ 18752 w 25767"/>
                <a:gd name="connsiteY5" fmla="*/ 30862 h 38677"/>
                <a:gd name="connsiteX6" fmla="*/ 20724 w 25767"/>
                <a:gd name="connsiteY6" fmla="*/ 19351 h 38677"/>
                <a:gd name="connsiteX7" fmla="*/ 18752 w 25767"/>
                <a:gd name="connsiteY7" fmla="*/ 7840 h 38677"/>
                <a:gd name="connsiteX8" fmla="*/ 12884 w 25767"/>
                <a:gd name="connsiteY8" fmla="*/ 3995 h 38677"/>
                <a:gd name="connsiteX9" fmla="*/ 12884 w 25767"/>
                <a:gd name="connsiteY9" fmla="*/ 0 h 38677"/>
                <a:gd name="connsiteX10" fmla="*/ 22447 w 25767"/>
                <a:gd name="connsiteY10" fmla="*/ 4969 h 38677"/>
                <a:gd name="connsiteX11" fmla="*/ 25768 w 25767"/>
                <a:gd name="connsiteY11" fmla="*/ 19351 h 38677"/>
                <a:gd name="connsiteX12" fmla="*/ 22447 w 25767"/>
                <a:gd name="connsiteY12" fmla="*/ 33733 h 38677"/>
                <a:gd name="connsiteX13" fmla="*/ 12884 w 25767"/>
                <a:gd name="connsiteY13" fmla="*/ 38677 h 38677"/>
                <a:gd name="connsiteX14" fmla="*/ 3296 w 25767"/>
                <a:gd name="connsiteY14" fmla="*/ 33733 h 38677"/>
                <a:gd name="connsiteX15" fmla="*/ 0 w 25767"/>
                <a:gd name="connsiteY15" fmla="*/ 19351 h 38677"/>
                <a:gd name="connsiteX16" fmla="*/ 3296 w 25767"/>
                <a:gd name="connsiteY16" fmla="*/ 4969 h 38677"/>
                <a:gd name="connsiteX17" fmla="*/ 12884 w 25767"/>
                <a:gd name="connsiteY17" fmla="*/ 0 h 38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5767" h="38677">
                  <a:moveTo>
                    <a:pt x="12884" y="3995"/>
                  </a:moveTo>
                  <a:cubicBezTo>
                    <a:pt x="10287" y="3995"/>
                    <a:pt x="8331" y="5277"/>
                    <a:pt x="7016" y="7840"/>
                  </a:cubicBezTo>
                  <a:cubicBezTo>
                    <a:pt x="5718" y="10387"/>
                    <a:pt x="5069" y="14224"/>
                    <a:pt x="5069" y="19351"/>
                  </a:cubicBezTo>
                  <a:cubicBezTo>
                    <a:pt x="5069" y="24461"/>
                    <a:pt x="5718" y="28298"/>
                    <a:pt x="7016" y="30862"/>
                  </a:cubicBezTo>
                  <a:cubicBezTo>
                    <a:pt x="8331" y="33409"/>
                    <a:pt x="10287" y="34682"/>
                    <a:pt x="12884" y="34682"/>
                  </a:cubicBezTo>
                  <a:cubicBezTo>
                    <a:pt x="15497" y="34682"/>
                    <a:pt x="17453" y="33409"/>
                    <a:pt x="18752" y="30862"/>
                  </a:cubicBezTo>
                  <a:cubicBezTo>
                    <a:pt x="20066" y="28298"/>
                    <a:pt x="20724" y="24461"/>
                    <a:pt x="20724" y="19351"/>
                  </a:cubicBezTo>
                  <a:cubicBezTo>
                    <a:pt x="20724" y="14224"/>
                    <a:pt x="20066" y="10387"/>
                    <a:pt x="18752" y="7840"/>
                  </a:cubicBezTo>
                  <a:cubicBezTo>
                    <a:pt x="17453" y="5277"/>
                    <a:pt x="15497" y="3995"/>
                    <a:pt x="12884" y="3995"/>
                  </a:cubicBezTo>
                  <a:moveTo>
                    <a:pt x="12884" y="0"/>
                  </a:moveTo>
                  <a:cubicBezTo>
                    <a:pt x="17062" y="0"/>
                    <a:pt x="20249" y="1656"/>
                    <a:pt x="22447" y="4969"/>
                  </a:cubicBezTo>
                  <a:cubicBezTo>
                    <a:pt x="24661" y="8265"/>
                    <a:pt x="25768" y="13059"/>
                    <a:pt x="25768" y="19351"/>
                  </a:cubicBezTo>
                  <a:cubicBezTo>
                    <a:pt x="25768" y="25627"/>
                    <a:pt x="24661" y="30421"/>
                    <a:pt x="22447" y="33733"/>
                  </a:cubicBezTo>
                  <a:cubicBezTo>
                    <a:pt x="20249" y="37029"/>
                    <a:pt x="17062" y="38677"/>
                    <a:pt x="12884" y="38677"/>
                  </a:cubicBezTo>
                  <a:cubicBezTo>
                    <a:pt x="8705" y="38677"/>
                    <a:pt x="5509" y="37029"/>
                    <a:pt x="3296" y="33733"/>
                  </a:cubicBezTo>
                  <a:cubicBezTo>
                    <a:pt x="1098" y="30421"/>
                    <a:pt x="0" y="25627"/>
                    <a:pt x="0" y="19351"/>
                  </a:cubicBezTo>
                  <a:cubicBezTo>
                    <a:pt x="0" y="13059"/>
                    <a:pt x="1098" y="8265"/>
                    <a:pt x="3296" y="4969"/>
                  </a:cubicBezTo>
                  <a:cubicBezTo>
                    <a:pt x="5509" y="1656"/>
                    <a:pt x="8705" y="0"/>
                    <a:pt x="12884" y="0"/>
                  </a:cubicBezTo>
                  <a:close/>
                </a:path>
              </a:pathLst>
            </a:custGeom>
            <a:solidFill>
              <a:srgbClr val="000000"/>
            </a:solidFill>
            <a:ln w="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81E70A5A-D063-C6CA-1D0F-D4F1BFF5D0DC}"/>
                </a:ext>
              </a:extLst>
            </p:cNvPr>
            <p:cNvSpPr/>
            <p:nvPr/>
          </p:nvSpPr>
          <p:spPr>
            <a:xfrm>
              <a:off x="7371534" y="1818666"/>
              <a:ext cx="38258" cy="27141"/>
            </a:xfrm>
            <a:custGeom>
              <a:avLst/>
              <a:gdLst>
                <a:gd name="connsiteX0" fmla="*/ 2772 w 38258"/>
                <a:gd name="connsiteY0" fmla="*/ 0 h 27141"/>
                <a:gd name="connsiteX1" fmla="*/ 3840 w 38258"/>
                <a:gd name="connsiteY1" fmla="*/ 173 h 27141"/>
                <a:gd name="connsiteX2" fmla="*/ 30087 w 38258"/>
                <a:gd name="connsiteY2" fmla="*/ 6757 h 27141"/>
                <a:gd name="connsiteX3" fmla="*/ 32859 w 38258"/>
                <a:gd name="connsiteY3" fmla="*/ 8085 h 27141"/>
                <a:gd name="connsiteX4" fmla="*/ 35487 w 38258"/>
                <a:gd name="connsiteY4" fmla="*/ 10568 h 27141"/>
                <a:gd name="connsiteX5" fmla="*/ 37479 w 38258"/>
                <a:gd name="connsiteY5" fmla="*/ 14380 h 27141"/>
                <a:gd name="connsiteX6" fmla="*/ 38259 w 38258"/>
                <a:gd name="connsiteY6" fmla="*/ 19288 h 27141"/>
                <a:gd name="connsiteX7" fmla="*/ 37364 w 38258"/>
                <a:gd name="connsiteY7" fmla="*/ 25323 h 27141"/>
                <a:gd name="connsiteX8" fmla="*/ 34649 w 38258"/>
                <a:gd name="connsiteY8" fmla="*/ 27142 h 27141"/>
                <a:gd name="connsiteX9" fmla="*/ 32108 w 38258"/>
                <a:gd name="connsiteY9" fmla="*/ 26132 h 27141"/>
                <a:gd name="connsiteX10" fmla="*/ 31213 w 38258"/>
                <a:gd name="connsiteY10" fmla="*/ 23966 h 27141"/>
                <a:gd name="connsiteX11" fmla="*/ 31848 w 38258"/>
                <a:gd name="connsiteY11" fmla="*/ 22291 h 27141"/>
                <a:gd name="connsiteX12" fmla="*/ 33292 w 38258"/>
                <a:gd name="connsiteY12" fmla="*/ 21714 h 27141"/>
                <a:gd name="connsiteX13" fmla="*/ 35082 w 38258"/>
                <a:gd name="connsiteY13" fmla="*/ 22320 h 27141"/>
                <a:gd name="connsiteX14" fmla="*/ 36353 w 38258"/>
                <a:gd name="connsiteY14" fmla="*/ 24139 h 27141"/>
                <a:gd name="connsiteX15" fmla="*/ 36959 w 38258"/>
                <a:gd name="connsiteY15" fmla="*/ 19404 h 27141"/>
                <a:gd name="connsiteX16" fmla="*/ 30693 w 38258"/>
                <a:gd name="connsiteY16" fmla="*/ 10943 h 27141"/>
                <a:gd name="connsiteX17" fmla="*/ 30578 w 38258"/>
                <a:gd name="connsiteY17" fmla="*/ 10886 h 27141"/>
                <a:gd name="connsiteX18" fmla="*/ 22753 w 38258"/>
                <a:gd name="connsiteY18" fmla="*/ 8922 h 27141"/>
                <a:gd name="connsiteX19" fmla="*/ 22695 w 38258"/>
                <a:gd name="connsiteY19" fmla="*/ 9009 h 27141"/>
                <a:gd name="connsiteX20" fmla="*/ 23937 w 38258"/>
                <a:gd name="connsiteY20" fmla="*/ 10279 h 27141"/>
                <a:gd name="connsiteX21" fmla="*/ 25352 w 38258"/>
                <a:gd name="connsiteY21" fmla="*/ 12647 h 27141"/>
                <a:gd name="connsiteX22" fmla="*/ 26131 w 38258"/>
                <a:gd name="connsiteY22" fmla="*/ 15852 h 27141"/>
                <a:gd name="connsiteX23" fmla="*/ 23590 w 38258"/>
                <a:gd name="connsiteY23" fmla="*/ 21454 h 27141"/>
                <a:gd name="connsiteX24" fmla="*/ 16776 w 38258"/>
                <a:gd name="connsiteY24" fmla="*/ 23706 h 27141"/>
                <a:gd name="connsiteX25" fmla="*/ 10597 w 38258"/>
                <a:gd name="connsiteY25" fmla="*/ 22465 h 27141"/>
                <a:gd name="connsiteX26" fmla="*/ 5197 w 38258"/>
                <a:gd name="connsiteY26" fmla="*/ 19231 h 27141"/>
                <a:gd name="connsiteX27" fmla="*/ 1444 w 38258"/>
                <a:gd name="connsiteY27" fmla="*/ 14697 h 27141"/>
                <a:gd name="connsiteX28" fmla="*/ 0 w 38258"/>
                <a:gd name="connsiteY28" fmla="*/ 9644 h 27141"/>
                <a:gd name="connsiteX29" fmla="*/ 1040 w 38258"/>
                <a:gd name="connsiteY29" fmla="*/ 6439 h 27141"/>
                <a:gd name="connsiteX30" fmla="*/ 3725 w 38258"/>
                <a:gd name="connsiteY30" fmla="*/ 4158 h 27141"/>
                <a:gd name="connsiteX31" fmla="*/ 1761 w 38258"/>
                <a:gd name="connsiteY31" fmla="*/ 3234 h 27141"/>
                <a:gd name="connsiteX32" fmla="*/ 1184 w 38258"/>
                <a:gd name="connsiteY32" fmla="*/ 1733 h 27141"/>
                <a:gd name="connsiteX33" fmla="*/ 1617 w 38258"/>
                <a:gd name="connsiteY33" fmla="*/ 491 h 27141"/>
                <a:gd name="connsiteX34" fmla="*/ 2772 w 38258"/>
                <a:gd name="connsiteY34" fmla="*/ 0 h 27141"/>
                <a:gd name="connsiteX35" fmla="*/ 6381 w 38258"/>
                <a:gd name="connsiteY35" fmla="*/ 4851 h 27141"/>
                <a:gd name="connsiteX36" fmla="*/ 5746 w 38258"/>
                <a:gd name="connsiteY36" fmla="*/ 4967 h 27141"/>
                <a:gd name="connsiteX37" fmla="*/ 4476 w 38258"/>
                <a:gd name="connsiteY37" fmla="*/ 5428 h 27141"/>
                <a:gd name="connsiteX38" fmla="*/ 3003 w 38258"/>
                <a:gd name="connsiteY38" fmla="*/ 6237 h 27141"/>
                <a:gd name="connsiteX39" fmla="*/ 1819 w 38258"/>
                <a:gd name="connsiteY39" fmla="*/ 7623 h 27141"/>
                <a:gd name="connsiteX40" fmla="*/ 1299 w 38258"/>
                <a:gd name="connsiteY40" fmla="*/ 9587 h 27141"/>
                <a:gd name="connsiteX41" fmla="*/ 2801 w 38258"/>
                <a:gd name="connsiteY41" fmla="*/ 13167 h 27141"/>
                <a:gd name="connsiteX42" fmla="*/ 6554 w 38258"/>
                <a:gd name="connsiteY42" fmla="*/ 16199 h 27141"/>
                <a:gd name="connsiteX43" fmla="*/ 12993 w 38258"/>
                <a:gd name="connsiteY43" fmla="*/ 18451 h 27141"/>
                <a:gd name="connsiteX44" fmla="*/ 19404 w 38258"/>
                <a:gd name="connsiteY44" fmla="*/ 19519 h 27141"/>
                <a:gd name="connsiteX45" fmla="*/ 23186 w 38258"/>
                <a:gd name="connsiteY45" fmla="*/ 18595 h 27141"/>
                <a:gd name="connsiteX46" fmla="*/ 24832 w 38258"/>
                <a:gd name="connsiteY46" fmla="*/ 15679 h 27141"/>
                <a:gd name="connsiteX47" fmla="*/ 22695 w 38258"/>
                <a:gd name="connsiteY47" fmla="*/ 10886 h 27141"/>
                <a:gd name="connsiteX48" fmla="*/ 18566 w 38258"/>
                <a:gd name="connsiteY48" fmla="*/ 7883 h 27141"/>
                <a:gd name="connsiteX49" fmla="*/ 7276 w 38258"/>
                <a:gd name="connsiteY49" fmla="*/ 5024 h 27141"/>
                <a:gd name="connsiteX50" fmla="*/ 6381 w 38258"/>
                <a:gd name="connsiteY50" fmla="*/ 4851 h 27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38258" h="27141">
                  <a:moveTo>
                    <a:pt x="2772" y="0"/>
                  </a:moveTo>
                  <a:cubicBezTo>
                    <a:pt x="2791" y="0"/>
                    <a:pt x="3147" y="58"/>
                    <a:pt x="3840" y="173"/>
                  </a:cubicBezTo>
                  <a:lnTo>
                    <a:pt x="30087" y="6757"/>
                  </a:lnTo>
                  <a:cubicBezTo>
                    <a:pt x="31011" y="6988"/>
                    <a:pt x="31935" y="7431"/>
                    <a:pt x="32859" y="8085"/>
                  </a:cubicBezTo>
                  <a:cubicBezTo>
                    <a:pt x="33802" y="8721"/>
                    <a:pt x="34678" y="9548"/>
                    <a:pt x="35487" y="10568"/>
                  </a:cubicBezTo>
                  <a:cubicBezTo>
                    <a:pt x="36314" y="11569"/>
                    <a:pt x="36978" y="12839"/>
                    <a:pt x="37479" y="14380"/>
                  </a:cubicBezTo>
                  <a:cubicBezTo>
                    <a:pt x="37999" y="15900"/>
                    <a:pt x="38259" y="17537"/>
                    <a:pt x="38259" y="19288"/>
                  </a:cubicBezTo>
                  <a:cubicBezTo>
                    <a:pt x="38259" y="22079"/>
                    <a:pt x="37960" y="24091"/>
                    <a:pt x="37364" y="25323"/>
                  </a:cubicBezTo>
                  <a:cubicBezTo>
                    <a:pt x="36786" y="26535"/>
                    <a:pt x="35881" y="27142"/>
                    <a:pt x="34649" y="27142"/>
                  </a:cubicBezTo>
                  <a:cubicBezTo>
                    <a:pt x="33571" y="27142"/>
                    <a:pt x="32724" y="26805"/>
                    <a:pt x="32108" y="26132"/>
                  </a:cubicBezTo>
                  <a:cubicBezTo>
                    <a:pt x="31512" y="25458"/>
                    <a:pt x="31213" y="24735"/>
                    <a:pt x="31213" y="23966"/>
                  </a:cubicBezTo>
                  <a:cubicBezTo>
                    <a:pt x="31213" y="23234"/>
                    <a:pt x="31425" y="22676"/>
                    <a:pt x="31848" y="22291"/>
                  </a:cubicBezTo>
                  <a:cubicBezTo>
                    <a:pt x="32272" y="21906"/>
                    <a:pt x="32753" y="21714"/>
                    <a:pt x="33292" y="21714"/>
                  </a:cubicBezTo>
                  <a:cubicBezTo>
                    <a:pt x="33889" y="21714"/>
                    <a:pt x="34486" y="21916"/>
                    <a:pt x="35082" y="22320"/>
                  </a:cubicBezTo>
                  <a:cubicBezTo>
                    <a:pt x="35698" y="22724"/>
                    <a:pt x="36122" y="23331"/>
                    <a:pt x="36353" y="24139"/>
                  </a:cubicBezTo>
                  <a:cubicBezTo>
                    <a:pt x="36757" y="22849"/>
                    <a:pt x="36959" y="21271"/>
                    <a:pt x="36959" y="19404"/>
                  </a:cubicBezTo>
                  <a:cubicBezTo>
                    <a:pt x="36959" y="15458"/>
                    <a:pt x="34871" y="12638"/>
                    <a:pt x="30693" y="10943"/>
                  </a:cubicBezTo>
                  <a:cubicBezTo>
                    <a:pt x="30636" y="10905"/>
                    <a:pt x="30597" y="10886"/>
                    <a:pt x="30578" y="10886"/>
                  </a:cubicBezTo>
                  <a:lnTo>
                    <a:pt x="22753" y="8922"/>
                  </a:lnTo>
                  <a:lnTo>
                    <a:pt x="22695" y="9009"/>
                  </a:lnTo>
                  <a:cubicBezTo>
                    <a:pt x="23080" y="9336"/>
                    <a:pt x="23494" y="9760"/>
                    <a:pt x="23937" y="10279"/>
                  </a:cubicBezTo>
                  <a:cubicBezTo>
                    <a:pt x="24360" y="10780"/>
                    <a:pt x="24832" y="11569"/>
                    <a:pt x="25352" y="12647"/>
                  </a:cubicBezTo>
                  <a:cubicBezTo>
                    <a:pt x="25871" y="13725"/>
                    <a:pt x="26131" y="14794"/>
                    <a:pt x="26131" y="15852"/>
                  </a:cubicBezTo>
                  <a:cubicBezTo>
                    <a:pt x="26131" y="18066"/>
                    <a:pt x="25284" y="19933"/>
                    <a:pt x="23590" y="21454"/>
                  </a:cubicBezTo>
                  <a:cubicBezTo>
                    <a:pt x="21877" y="22955"/>
                    <a:pt x="19606" y="23706"/>
                    <a:pt x="16776" y="23706"/>
                  </a:cubicBezTo>
                  <a:cubicBezTo>
                    <a:pt x="14716" y="23706"/>
                    <a:pt x="12657" y="23292"/>
                    <a:pt x="10597" y="22465"/>
                  </a:cubicBezTo>
                  <a:cubicBezTo>
                    <a:pt x="8518" y="21617"/>
                    <a:pt x="6718" y="20539"/>
                    <a:pt x="5197" y="19231"/>
                  </a:cubicBezTo>
                  <a:cubicBezTo>
                    <a:pt x="3657" y="17902"/>
                    <a:pt x="2406" y="16391"/>
                    <a:pt x="1444" y="14697"/>
                  </a:cubicBezTo>
                  <a:cubicBezTo>
                    <a:pt x="481" y="12984"/>
                    <a:pt x="0" y="11300"/>
                    <a:pt x="0" y="9644"/>
                  </a:cubicBezTo>
                  <a:cubicBezTo>
                    <a:pt x="0" y="8489"/>
                    <a:pt x="347" y="7421"/>
                    <a:pt x="1040" y="6439"/>
                  </a:cubicBezTo>
                  <a:cubicBezTo>
                    <a:pt x="1713" y="5457"/>
                    <a:pt x="2608" y="4697"/>
                    <a:pt x="3725" y="4158"/>
                  </a:cubicBezTo>
                  <a:cubicBezTo>
                    <a:pt x="2801" y="4062"/>
                    <a:pt x="2146" y="3754"/>
                    <a:pt x="1761" y="3234"/>
                  </a:cubicBezTo>
                  <a:cubicBezTo>
                    <a:pt x="1376" y="2695"/>
                    <a:pt x="1184" y="2194"/>
                    <a:pt x="1184" y="1733"/>
                  </a:cubicBezTo>
                  <a:cubicBezTo>
                    <a:pt x="1184" y="1213"/>
                    <a:pt x="1328" y="799"/>
                    <a:pt x="1617" y="491"/>
                  </a:cubicBezTo>
                  <a:cubicBezTo>
                    <a:pt x="1886" y="164"/>
                    <a:pt x="2271" y="0"/>
                    <a:pt x="2772" y="0"/>
                  </a:cubicBezTo>
                  <a:moveTo>
                    <a:pt x="6381" y="4851"/>
                  </a:moveTo>
                  <a:cubicBezTo>
                    <a:pt x="6266" y="4851"/>
                    <a:pt x="6054" y="4890"/>
                    <a:pt x="5746" y="4967"/>
                  </a:cubicBezTo>
                  <a:cubicBezTo>
                    <a:pt x="5419" y="5044"/>
                    <a:pt x="4995" y="5197"/>
                    <a:pt x="4476" y="5428"/>
                  </a:cubicBezTo>
                  <a:cubicBezTo>
                    <a:pt x="3956" y="5640"/>
                    <a:pt x="3465" y="5910"/>
                    <a:pt x="3003" y="6237"/>
                  </a:cubicBezTo>
                  <a:cubicBezTo>
                    <a:pt x="2541" y="6564"/>
                    <a:pt x="2146" y="7026"/>
                    <a:pt x="1819" y="7623"/>
                  </a:cubicBezTo>
                  <a:cubicBezTo>
                    <a:pt x="1473" y="8200"/>
                    <a:pt x="1299" y="8855"/>
                    <a:pt x="1299" y="9587"/>
                  </a:cubicBezTo>
                  <a:cubicBezTo>
                    <a:pt x="1299" y="10780"/>
                    <a:pt x="1800" y="11973"/>
                    <a:pt x="2801" y="13167"/>
                  </a:cubicBezTo>
                  <a:cubicBezTo>
                    <a:pt x="3783" y="14360"/>
                    <a:pt x="5034" y="15371"/>
                    <a:pt x="6554" y="16199"/>
                  </a:cubicBezTo>
                  <a:cubicBezTo>
                    <a:pt x="8017" y="16968"/>
                    <a:pt x="10164" y="17719"/>
                    <a:pt x="12993" y="18451"/>
                  </a:cubicBezTo>
                  <a:cubicBezTo>
                    <a:pt x="15823" y="19163"/>
                    <a:pt x="17960" y="19519"/>
                    <a:pt x="19404" y="19519"/>
                  </a:cubicBezTo>
                  <a:cubicBezTo>
                    <a:pt x="20828" y="19519"/>
                    <a:pt x="22089" y="19211"/>
                    <a:pt x="23186" y="18595"/>
                  </a:cubicBezTo>
                  <a:cubicBezTo>
                    <a:pt x="24283" y="17979"/>
                    <a:pt x="24832" y="17007"/>
                    <a:pt x="24832" y="15679"/>
                  </a:cubicBezTo>
                  <a:cubicBezTo>
                    <a:pt x="24832" y="14139"/>
                    <a:pt x="24120" y="12541"/>
                    <a:pt x="22695" y="10886"/>
                  </a:cubicBezTo>
                  <a:cubicBezTo>
                    <a:pt x="21213" y="9173"/>
                    <a:pt x="19837" y="8172"/>
                    <a:pt x="18566" y="7883"/>
                  </a:cubicBezTo>
                  <a:lnTo>
                    <a:pt x="7276" y="5024"/>
                  </a:lnTo>
                  <a:cubicBezTo>
                    <a:pt x="6814" y="4909"/>
                    <a:pt x="6516" y="4851"/>
                    <a:pt x="6381" y="4851"/>
                  </a:cubicBezTo>
                  <a:close/>
                </a:path>
              </a:pathLst>
            </a:custGeom>
            <a:solidFill>
              <a:srgbClr val="000000"/>
            </a:solidFill>
            <a:ln w="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A9867446-4392-523E-E2EC-B73DA4DBB341}"/>
                </a:ext>
              </a:extLst>
            </p:cNvPr>
            <p:cNvSpPr/>
            <p:nvPr/>
          </p:nvSpPr>
          <p:spPr>
            <a:xfrm>
              <a:off x="7353315" y="1796845"/>
              <a:ext cx="59134" cy="13715"/>
            </a:xfrm>
            <a:custGeom>
              <a:avLst/>
              <a:gdLst>
                <a:gd name="connsiteX0" fmla="*/ 29567 w 59134"/>
                <a:gd name="connsiteY0" fmla="*/ 13716 h 13715"/>
                <a:gd name="connsiteX1" fmla="*/ 11521 w 59134"/>
                <a:gd name="connsiteY1" fmla="*/ 9991 h 13715"/>
                <a:gd name="connsiteX2" fmla="*/ 5313 w 59134"/>
                <a:gd name="connsiteY2" fmla="*/ 6179 h 13715"/>
                <a:gd name="connsiteX3" fmla="*/ 1242 w 59134"/>
                <a:gd name="connsiteY3" fmla="*/ 2483 h 13715"/>
                <a:gd name="connsiteX4" fmla="*/ 0 w 59134"/>
                <a:gd name="connsiteY4" fmla="*/ 607 h 13715"/>
                <a:gd name="connsiteX5" fmla="*/ 577 w 59134"/>
                <a:gd name="connsiteY5" fmla="*/ 0 h 13715"/>
                <a:gd name="connsiteX6" fmla="*/ 1588 w 59134"/>
                <a:gd name="connsiteY6" fmla="*/ 780 h 13715"/>
                <a:gd name="connsiteX7" fmla="*/ 29567 w 59134"/>
                <a:gd name="connsiteY7" fmla="*/ 10279 h 13715"/>
                <a:gd name="connsiteX8" fmla="*/ 57229 w 59134"/>
                <a:gd name="connsiteY8" fmla="*/ 1011 h 13715"/>
                <a:gd name="connsiteX9" fmla="*/ 58557 w 59134"/>
                <a:gd name="connsiteY9" fmla="*/ 0 h 13715"/>
                <a:gd name="connsiteX10" fmla="*/ 59135 w 59134"/>
                <a:gd name="connsiteY10" fmla="*/ 607 h 13715"/>
                <a:gd name="connsiteX11" fmla="*/ 57951 w 59134"/>
                <a:gd name="connsiteY11" fmla="*/ 2425 h 13715"/>
                <a:gd name="connsiteX12" fmla="*/ 54053 w 59134"/>
                <a:gd name="connsiteY12" fmla="*/ 6035 h 13715"/>
                <a:gd name="connsiteX13" fmla="*/ 48018 w 59134"/>
                <a:gd name="connsiteY13" fmla="*/ 9817 h 13715"/>
                <a:gd name="connsiteX14" fmla="*/ 29567 w 59134"/>
                <a:gd name="connsiteY14" fmla="*/ 13716 h 13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9134" h="13715">
                  <a:moveTo>
                    <a:pt x="29567" y="13716"/>
                  </a:moveTo>
                  <a:cubicBezTo>
                    <a:pt x="22907" y="13716"/>
                    <a:pt x="16892" y="12474"/>
                    <a:pt x="11521" y="9991"/>
                  </a:cubicBezTo>
                  <a:cubicBezTo>
                    <a:pt x="9269" y="8932"/>
                    <a:pt x="7199" y="7662"/>
                    <a:pt x="5313" y="6179"/>
                  </a:cubicBezTo>
                  <a:cubicBezTo>
                    <a:pt x="3426" y="4697"/>
                    <a:pt x="2069" y="3465"/>
                    <a:pt x="1242" y="2483"/>
                  </a:cubicBezTo>
                  <a:cubicBezTo>
                    <a:pt x="414" y="1502"/>
                    <a:pt x="0" y="876"/>
                    <a:pt x="0" y="607"/>
                  </a:cubicBezTo>
                  <a:cubicBezTo>
                    <a:pt x="0" y="221"/>
                    <a:pt x="192" y="19"/>
                    <a:pt x="577" y="0"/>
                  </a:cubicBezTo>
                  <a:cubicBezTo>
                    <a:pt x="770" y="0"/>
                    <a:pt x="1107" y="260"/>
                    <a:pt x="1588" y="780"/>
                  </a:cubicBezTo>
                  <a:cubicBezTo>
                    <a:pt x="8056" y="7132"/>
                    <a:pt x="17382" y="10299"/>
                    <a:pt x="29567" y="10279"/>
                  </a:cubicBezTo>
                  <a:cubicBezTo>
                    <a:pt x="41791" y="10279"/>
                    <a:pt x="51011" y="7190"/>
                    <a:pt x="57229" y="1011"/>
                  </a:cubicBezTo>
                  <a:cubicBezTo>
                    <a:pt x="57903" y="337"/>
                    <a:pt x="58345" y="0"/>
                    <a:pt x="58557" y="0"/>
                  </a:cubicBezTo>
                  <a:cubicBezTo>
                    <a:pt x="58943" y="0"/>
                    <a:pt x="59135" y="202"/>
                    <a:pt x="59135" y="607"/>
                  </a:cubicBezTo>
                  <a:cubicBezTo>
                    <a:pt x="59135" y="876"/>
                    <a:pt x="58740" y="1482"/>
                    <a:pt x="57951" y="2425"/>
                  </a:cubicBezTo>
                  <a:cubicBezTo>
                    <a:pt x="57161" y="3369"/>
                    <a:pt x="55862" y="4572"/>
                    <a:pt x="54053" y="6035"/>
                  </a:cubicBezTo>
                  <a:cubicBezTo>
                    <a:pt x="52243" y="7498"/>
                    <a:pt x="50232" y="8759"/>
                    <a:pt x="48018" y="9817"/>
                  </a:cubicBezTo>
                  <a:cubicBezTo>
                    <a:pt x="42647" y="12416"/>
                    <a:pt x="36497" y="13716"/>
                    <a:pt x="29567" y="13716"/>
                  </a:cubicBezTo>
                  <a:close/>
                </a:path>
              </a:pathLst>
            </a:custGeom>
            <a:solidFill>
              <a:srgbClr val="000000"/>
            </a:solidFill>
            <a:ln w="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EB27069C-C180-793F-3FF5-D8F0C084A17A}"/>
                </a:ext>
              </a:extLst>
            </p:cNvPr>
            <p:cNvSpPr/>
            <p:nvPr/>
          </p:nvSpPr>
          <p:spPr>
            <a:xfrm>
              <a:off x="7371534" y="1762900"/>
              <a:ext cx="26795" cy="29451"/>
            </a:xfrm>
            <a:custGeom>
              <a:avLst/>
              <a:gdLst>
                <a:gd name="connsiteX0" fmla="*/ 3898 w 26795"/>
                <a:gd name="connsiteY0" fmla="*/ 0 h 29451"/>
                <a:gd name="connsiteX1" fmla="*/ 6439 w 26795"/>
                <a:gd name="connsiteY1" fmla="*/ 1010 h 29451"/>
                <a:gd name="connsiteX2" fmla="*/ 7334 w 26795"/>
                <a:gd name="connsiteY2" fmla="*/ 3176 h 29451"/>
                <a:gd name="connsiteX3" fmla="*/ 6699 w 26795"/>
                <a:gd name="connsiteY3" fmla="*/ 4851 h 29451"/>
                <a:gd name="connsiteX4" fmla="*/ 5255 w 26795"/>
                <a:gd name="connsiteY4" fmla="*/ 5428 h 29451"/>
                <a:gd name="connsiteX5" fmla="*/ 3205 w 26795"/>
                <a:gd name="connsiteY5" fmla="*/ 4620 h 29451"/>
                <a:gd name="connsiteX6" fmla="*/ 2050 w 26795"/>
                <a:gd name="connsiteY6" fmla="*/ 2599 h 29451"/>
                <a:gd name="connsiteX7" fmla="*/ 1299 w 26795"/>
                <a:gd name="connsiteY7" fmla="*/ 5544 h 29451"/>
                <a:gd name="connsiteX8" fmla="*/ 1906 w 26795"/>
                <a:gd name="connsiteY8" fmla="*/ 7709 h 29451"/>
                <a:gd name="connsiteX9" fmla="*/ 3292 w 26795"/>
                <a:gd name="connsiteY9" fmla="*/ 9297 h 29451"/>
                <a:gd name="connsiteX10" fmla="*/ 5197 w 26795"/>
                <a:gd name="connsiteY10" fmla="*/ 10395 h 29451"/>
                <a:gd name="connsiteX11" fmla="*/ 6959 w 26795"/>
                <a:gd name="connsiteY11" fmla="*/ 11087 h 29451"/>
                <a:gd name="connsiteX12" fmla="*/ 8287 w 26795"/>
                <a:gd name="connsiteY12" fmla="*/ 11405 h 29451"/>
                <a:gd name="connsiteX13" fmla="*/ 16372 w 26795"/>
                <a:gd name="connsiteY13" fmla="*/ 13426 h 29451"/>
                <a:gd name="connsiteX14" fmla="*/ 21569 w 26795"/>
                <a:gd name="connsiteY14" fmla="*/ 14408 h 29451"/>
                <a:gd name="connsiteX15" fmla="*/ 24370 w 26795"/>
                <a:gd name="connsiteY15" fmla="*/ 13600 h 29451"/>
                <a:gd name="connsiteX16" fmla="*/ 25467 w 26795"/>
                <a:gd name="connsiteY16" fmla="*/ 11174 h 29451"/>
                <a:gd name="connsiteX17" fmla="*/ 25294 w 26795"/>
                <a:gd name="connsiteY17" fmla="*/ 9817 h 29451"/>
                <a:gd name="connsiteX18" fmla="*/ 24572 w 26795"/>
                <a:gd name="connsiteY18" fmla="*/ 8171 h 29451"/>
                <a:gd name="connsiteX19" fmla="*/ 23215 w 26795"/>
                <a:gd name="connsiteY19" fmla="*/ 6381 h 29451"/>
                <a:gd name="connsiteX20" fmla="*/ 20963 w 26795"/>
                <a:gd name="connsiteY20" fmla="*/ 4677 h 29451"/>
                <a:gd name="connsiteX21" fmla="*/ 17729 w 26795"/>
                <a:gd name="connsiteY21" fmla="*/ 3291 h 29451"/>
                <a:gd name="connsiteX22" fmla="*/ 17094 w 26795"/>
                <a:gd name="connsiteY22" fmla="*/ 2541 h 29451"/>
                <a:gd name="connsiteX23" fmla="*/ 17671 w 26795"/>
                <a:gd name="connsiteY23" fmla="*/ 1819 h 29451"/>
                <a:gd name="connsiteX24" fmla="*/ 19201 w 26795"/>
                <a:gd name="connsiteY24" fmla="*/ 2223 h 29451"/>
                <a:gd name="connsiteX25" fmla="*/ 21540 w 26795"/>
                <a:gd name="connsiteY25" fmla="*/ 3436 h 29451"/>
                <a:gd name="connsiteX26" fmla="*/ 24023 w 26795"/>
                <a:gd name="connsiteY26" fmla="*/ 5313 h 29451"/>
                <a:gd name="connsiteX27" fmla="*/ 25987 w 26795"/>
                <a:gd name="connsiteY27" fmla="*/ 7969 h 29451"/>
                <a:gd name="connsiteX28" fmla="*/ 26795 w 26795"/>
                <a:gd name="connsiteY28" fmla="*/ 11290 h 29451"/>
                <a:gd name="connsiteX29" fmla="*/ 25467 w 26795"/>
                <a:gd name="connsiteY29" fmla="*/ 15419 h 29451"/>
                <a:gd name="connsiteX30" fmla="*/ 22291 w 26795"/>
                <a:gd name="connsiteY30" fmla="*/ 17671 h 29451"/>
                <a:gd name="connsiteX31" fmla="*/ 22897 w 26795"/>
                <a:gd name="connsiteY31" fmla="*/ 18017 h 29451"/>
                <a:gd name="connsiteX32" fmla="*/ 24023 w 26795"/>
                <a:gd name="connsiteY32" fmla="*/ 18826 h 29451"/>
                <a:gd name="connsiteX33" fmla="*/ 25352 w 26795"/>
                <a:gd name="connsiteY33" fmla="*/ 20068 h 29451"/>
                <a:gd name="connsiteX34" fmla="*/ 26333 w 26795"/>
                <a:gd name="connsiteY34" fmla="*/ 21771 h 29451"/>
                <a:gd name="connsiteX35" fmla="*/ 26795 w 26795"/>
                <a:gd name="connsiteY35" fmla="*/ 23879 h 29451"/>
                <a:gd name="connsiteX36" fmla="*/ 26391 w 26795"/>
                <a:gd name="connsiteY36" fmla="*/ 26506 h 29451"/>
                <a:gd name="connsiteX37" fmla="*/ 25063 w 26795"/>
                <a:gd name="connsiteY37" fmla="*/ 28585 h 29451"/>
                <a:gd name="connsiteX38" fmla="*/ 22869 w 26795"/>
                <a:gd name="connsiteY38" fmla="*/ 29451 h 29451"/>
                <a:gd name="connsiteX39" fmla="*/ 20472 w 26795"/>
                <a:gd name="connsiteY39" fmla="*/ 28499 h 29451"/>
                <a:gd name="connsiteX40" fmla="*/ 19461 w 26795"/>
                <a:gd name="connsiteY40" fmla="*/ 26189 h 29451"/>
                <a:gd name="connsiteX41" fmla="*/ 19952 w 26795"/>
                <a:gd name="connsiteY41" fmla="*/ 24687 h 29451"/>
                <a:gd name="connsiteX42" fmla="*/ 21511 w 26795"/>
                <a:gd name="connsiteY42" fmla="*/ 23995 h 29451"/>
                <a:gd name="connsiteX43" fmla="*/ 23590 w 26795"/>
                <a:gd name="connsiteY43" fmla="*/ 24803 h 29451"/>
                <a:gd name="connsiteX44" fmla="*/ 24716 w 26795"/>
                <a:gd name="connsiteY44" fmla="*/ 26766 h 29451"/>
                <a:gd name="connsiteX45" fmla="*/ 25467 w 26795"/>
                <a:gd name="connsiteY45" fmla="*/ 23821 h 29451"/>
                <a:gd name="connsiteX46" fmla="*/ 23792 w 26795"/>
                <a:gd name="connsiteY46" fmla="*/ 20414 h 29451"/>
                <a:gd name="connsiteX47" fmla="*/ 19317 w 26795"/>
                <a:gd name="connsiteY47" fmla="*/ 18191 h 29451"/>
                <a:gd name="connsiteX48" fmla="*/ 9586 w 26795"/>
                <a:gd name="connsiteY48" fmla="*/ 15707 h 29451"/>
                <a:gd name="connsiteX49" fmla="*/ 5255 w 26795"/>
                <a:gd name="connsiteY49" fmla="*/ 15014 h 29451"/>
                <a:gd name="connsiteX50" fmla="*/ 3205 w 26795"/>
                <a:gd name="connsiteY50" fmla="*/ 15332 h 29451"/>
                <a:gd name="connsiteX51" fmla="*/ 1992 w 26795"/>
                <a:gd name="connsiteY51" fmla="*/ 16198 h 29451"/>
                <a:gd name="connsiteX52" fmla="*/ 1444 w 26795"/>
                <a:gd name="connsiteY52" fmla="*/ 17209 h 29451"/>
                <a:gd name="connsiteX53" fmla="*/ 1299 w 26795"/>
                <a:gd name="connsiteY53" fmla="*/ 18191 h 29451"/>
                <a:gd name="connsiteX54" fmla="*/ 1646 w 26795"/>
                <a:gd name="connsiteY54" fmla="*/ 20039 h 29451"/>
                <a:gd name="connsiteX55" fmla="*/ 2801 w 26795"/>
                <a:gd name="connsiteY55" fmla="*/ 22147 h 29451"/>
                <a:gd name="connsiteX56" fmla="*/ 5197 w 26795"/>
                <a:gd name="connsiteY56" fmla="*/ 24341 h 29451"/>
                <a:gd name="connsiteX57" fmla="*/ 9038 w 26795"/>
                <a:gd name="connsiteY57" fmla="*/ 26131 h 29451"/>
                <a:gd name="connsiteX58" fmla="*/ 9702 w 26795"/>
                <a:gd name="connsiteY58" fmla="*/ 26911 h 29451"/>
                <a:gd name="connsiteX59" fmla="*/ 9095 w 26795"/>
                <a:gd name="connsiteY59" fmla="*/ 27603 h 29451"/>
                <a:gd name="connsiteX60" fmla="*/ 7594 w 26795"/>
                <a:gd name="connsiteY60" fmla="*/ 27228 h 29451"/>
                <a:gd name="connsiteX61" fmla="*/ 5255 w 26795"/>
                <a:gd name="connsiteY61" fmla="*/ 26016 h 29451"/>
                <a:gd name="connsiteX62" fmla="*/ 2801 w 26795"/>
                <a:gd name="connsiteY62" fmla="*/ 24110 h 29451"/>
                <a:gd name="connsiteX63" fmla="*/ 809 w 26795"/>
                <a:gd name="connsiteY63" fmla="*/ 21425 h 29451"/>
                <a:gd name="connsiteX64" fmla="*/ 0 w 26795"/>
                <a:gd name="connsiteY64" fmla="*/ 18075 h 29451"/>
                <a:gd name="connsiteX65" fmla="*/ 173 w 26795"/>
                <a:gd name="connsiteY65" fmla="*/ 16545 h 29451"/>
                <a:gd name="connsiteX66" fmla="*/ 751 w 26795"/>
                <a:gd name="connsiteY66" fmla="*/ 14841 h 29451"/>
                <a:gd name="connsiteX67" fmla="*/ 2137 w 26795"/>
                <a:gd name="connsiteY67" fmla="*/ 13051 h 29451"/>
                <a:gd name="connsiteX68" fmla="*/ 4476 w 26795"/>
                <a:gd name="connsiteY68" fmla="*/ 11694 h 29451"/>
                <a:gd name="connsiteX69" fmla="*/ 3176 w 26795"/>
                <a:gd name="connsiteY69" fmla="*/ 10885 h 29451"/>
                <a:gd name="connsiteX70" fmla="*/ 1761 w 26795"/>
                <a:gd name="connsiteY70" fmla="*/ 9644 h 29451"/>
                <a:gd name="connsiteX71" fmla="*/ 491 w 26795"/>
                <a:gd name="connsiteY71" fmla="*/ 7796 h 29451"/>
                <a:gd name="connsiteX72" fmla="*/ 0 w 26795"/>
                <a:gd name="connsiteY72" fmla="*/ 5486 h 29451"/>
                <a:gd name="connsiteX73" fmla="*/ 318 w 26795"/>
                <a:gd name="connsiteY73" fmla="*/ 3147 h 29451"/>
                <a:gd name="connsiteX74" fmla="*/ 1559 w 26795"/>
                <a:gd name="connsiteY74" fmla="*/ 1010 h 29451"/>
                <a:gd name="connsiteX75" fmla="*/ 3898 w 26795"/>
                <a:gd name="connsiteY75" fmla="*/ 0 h 29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26795" h="29451">
                  <a:moveTo>
                    <a:pt x="3898" y="0"/>
                  </a:moveTo>
                  <a:cubicBezTo>
                    <a:pt x="4976" y="0"/>
                    <a:pt x="5823" y="337"/>
                    <a:pt x="6439" y="1010"/>
                  </a:cubicBezTo>
                  <a:cubicBezTo>
                    <a:pt x="7036" y="1684"/>
                    <a:pt x="7334" y="2406"/>
                    <a:pt x="7334" y="3176"/>
                  </a:cubicBezTo>
                  <a:cubicBezTo>
                    <a:pt x="7334" y="3908"/>
                    <a:pt x="7122" y="4466"/>
                    <a:pt x="6699" y="4851"/>
                  </a:cubicBezTo>
                  <a:cubicBezTo>
                    <a:pt x="6275" y="5236"/>
                    <a:pt x="5794" y="5428"/>
                    <a:pt x="5255" y="5428"/>
                  </a:cubicBezTo>
                  <a:cubicBezTo>
                    <a:pt x="4524" y="5428"/>
                    <a:pt x="3840" y="5159"/>
                    <a:pt x="3205" y="4620"/>
                  </a:cubicBezTo>
                  <a:cubicBezTo>
                    <a:pt x="2570" y="4080"/>
                    <a:pt x="2185" y="3407"/>
                    <a:pt x="2050" y="2599"/>
                  </a:cubicBezTo>
                  <a:cubicBezTo>
                    <a:pt x="1550" y="3388"/>
                    <a:pt x="1299" y="4370"/>
                    <a:pt x="1299" y="5544"/>
                  </a:cubicBezTo>
                  <a:cubicBezTo>
                    <a:pt x="1299" y="6314"/>
                    <a:pt x="1502" y="7035"/>
                    <a:pt x="1906" y="7709"/>
                  </a:cubicBezTo>
                  <a:cubicBezTo>
                    <a:pt x="2310" y="8364"/>
                    <a:pt x="2772" y="8893"/>
                    <a:pt x="3292" y="9297"/>
                  </a:cubicBezTo>
                  <a:cubicBezTo>
                    <a:pt x="3811" y="9683"/>
                    <a:pt x="4447" y="10048"/>
                    <a:pt x="5197" y="10395"/>
                  </a:cubicBezTo>
                  <a:cubicBezTo>
                    <a:pt x="5929" y="10722"/>
                    <a:pt x="6516" y="10952"/>
                    <a:pt x="6959" y="11087"/>
                  </a:cubicBezTo>
                  <a:cubicBezTo>
                    <a:pt x="7382" y="11203"/>
                    <a:pt x="7825" y="11309"/>
                    <a:pt x="8287" y="11405"/>
                  </a:cubicBezTo>
                  <a:lnTo>
                    <a:pt x="16372" y="13426"/>
                  </a:lnTo>
                  <a:cubicBezTo>
                    <a:pt x="18932" y="14081"/>
                    <a:pt x="20664" y="14408"/>
                    <a:pt x="21569" y="14408"/>
                  </a:cubicBezTo>
                  <a:cubicBezTo>
                    <a:pt x="22686" y="14408"/>
                    <a:pt x="23619" y="14139"/>
                    <a:pt x="24370" y="13600"/>
                  </a:cubicBezTo>
                  <a:cubicBezTo>
                    <a:pt x="25101" y="13060"/>
                    <a:pt x="25467" y="12252"/>
                    <a:pt x="25467" y="11174"/>
                  </a:cubicBezTo>
                  <a:cubicBezTo>
                    <a:pt x="25467" y="10751"/>
                    <a:pt x="25409" y="10299"/>
                    <a:pt x="25294" y="9817"/>
                  </a:cubicBezTo>
                  <a:cubicBezTo>
                    <a:pt x="25159" y="9336"/>
                    <a:pt x="24919" y="8787"/>
                    <a:pt x="24572" y="8171"/>
                  </a:cubicBezTo>
                  <a:cubicBezTo>
                    <a:pt x="24206" y="7536"/>
                    <a:pt x="23754" y="6939"/>
                    <a:pt x="23215" y="6381"/>
                  </a:cubicBezTo>
                  <a:cubicBezTo>
                    <a:pt x="22657" y="5803"/>
                    <a:pt x="21906" y="5236"/>
                    <a:pt x="20963" y="4677"/>
                  </a:cubicBezTo>
                  <a:cubicBezTo>
                    <a:pt x="20020" y="4119"/>
                    <a:pt x="18942" y="3657"/>
                    <a:pt x="17729" y="3291"/>
                  </a:cubicBezTo>
                  <a:cubicBezTo>
                    <a:pt x="17305" y="3176"/>
                    <a:pt x="17094" y="2926"/>
                    <a:pt x="17094" y="2541"/>
                  </a:cubicBezTo>
                  <a:cubicBezTo>
                    <a:pt x="17094" y="2059"/>
                    <a:pt x="17286" y="1819"/>
                    <a:pt x="17671" y="1819"/>
                  </a:cubicBezTo>
                  <a:cubicBezTo>
                    <a:pt x="17998" y="1819"/>
                    <a:pt x="18508" y="1954"/>
                    <a:pt x="19201" y="2223"/>
                  </a:cubicBezTo>
                  <a:cubicBezTo>
                    <a:pt x="19875" y="2474"/>
                    <a:pt x="20655" y="2878"/>
                    <a:pt x="21540" y="3436"/>
                  </a:cubicBezTo>
                  <a:cubicBezTo>
                    <a:pt x="22407" y="3975"/>
                    <a:pt x="23234" y="4601"/>
                    <a:pt x="24023" y="5313"/>
                  </a:cubicBezTo>
                  <a:cubicBezTo>
                    <a:pt x="24793" y="6025"/>
                    <a:pt x="25448" y="6910"/>
                    <a:pt x="25987" y="7969"/>
                  </a:cubicBezTo>
                  <a:cubicBezTo>
                    <a:pt x="26526" y="9028"/>
                    <a:pt x="26795" y="10135"/>
                    <a:pt x="26795" y="11290"/>
                  </a:cubicBezTo>
                  <a:cubicBezTo>
                    <a:pt x="26795" y="12945"/>
                    <a:pt x="26353" y="14322"/>
                    <a:pt x="25467" y="15419"/>
                  </a:cubicBezTo>
                  <a:cubicBezTo>
                    <a:pt x="24582" y="16516"/>
                    <a:pt x="23523" y="17267"/>
                    <a:pt x="22291" y="17671"/>
                  </a:cubicBezTo>
                  <a:cubicBezTo>
                    <a:pt x="22464" y="17767"/>
                    <a:pt x="22666" y="17882"/>
                    <a:pt x="22897" y="18017"/>
                  </a:cubicBezTo>
                  <a:cubicBezTo>
                    <a:pt x="23128" y="18152"/>
                    <a:pt x="23504" y="18422"/>
                    <a:pt x="24023" y="18826"/>
                  </a:cubicBezTo>
                  <a:cubicBezTo>
                    <a:pt x="24524" y="19211"/>
                    <a:pt x="24967" y="19624"/>
                    <a:pt x="25352" y="20068"/>
                  </a:cubicBezTo>
                  <a:cubicBezTo>
                    <a:pt x="25717" y="20510"/>
                    <a:pt x="26045" y="21078"/>
                    <a:pt x="26333" y="21771"/>
                  </a:cubicBezTo>
                  <a:cubicBezTo>
                    <a:pt x="26641" y="22445"/>
                    <a:pt x="26795" y="23147"/>
                    <a:pt x="26795" y="23879"/>
                  </a:cubicBezTo>
                  <a:cubicBezTo>
                    <a:pt x="26795" y="24803"/>
                    <a:pt x="26661" y="25678"/>
                    <a:pt x="26391" y="26506"/>
                  </a:cubicBezTo>
                  <a:cubicBezTo>
                    <a:pt x="26122" y="27315"/>
                    <a:pt x="25679" y="28008"/>
                    <a:pt x="25063" y="28585"/>
                  </a:cubicBezTo>
                  <a:cubicBezTo>
                    <a:pt x="24447" y="29163"/>
                    <a:pt x="23715" y="29451"/>
                    <a:pt x="22869" y="29451"/>
                  </a:cubicBezTo>
                  <a:cubicBezTo>
                    <a:pt x="21925" y="29451"/>
                    <a:pt x="21126" y="29134"/>
                    <a:pt x="20472" y="28499"/>
                  </a:cubicBezTo>
                  <a:cubicBezTo>
                    <a:pt x="19798" y="27844"/>
                    <a:pt x="19461" y="27075"/>
                    <a:pt x="19461" y="26189"/>
                  </a:cubicBezTo>
                  <a:cubicBezTo>
                    <a:pt x="19461" y="25630"/>
                    <a:pt x="19625" y="25130"/>
                    <a:pt x="19952" y="24687"/>
                  </a:cubicBezTo>
                  <a:cubicBezTo>
                    <a:pt x="20279" y="24226"/>
                    <a:pt x="20799" y="23995"/>
                    <a:pt x="21511" y="23995"/>
                  </a:cubicBezTo>
                  <a:cubicBezTo>
                    <a:pt x="22301" y="23995"/>
                    <a:pt x="22994" y="24264"/>
                    <a:pt x="23590" y="24803"/>
                  </a:cubicBezTo>
                  <a:cubicBezTo>
                    <a:pt x="24187" y="25342"/>
                    <a:pt x="24562" y="25997"/>
                    <a:pt x="24716" y="26766"/>
                  </a:cubicBezTo>
                  <a:cubicBezTo>
                    <a:pt x="25217" y="25977"/>
                    <a:pt x="25467" y="24996"/>
                    <a:pt x="25467" y="23821"/>
                  </a:cubicBezTo>
                  <a:cubicBezTo>
                    <a:pt x="25467" y="22551"/>
                    <a:pt x="24909" y="21415"/>
                    <a:pt x="23792" y="20414"/>
                  </a:cubicBezTo>
                  <a:cubicBezTo>
                    <a:pt x="22676" y="19413"/>
                    <a:pt x="21184" y="18672"/>
                    <a:pt x="19317" y="18191"/>
                  </a:cubicBezTo>
                  <a:cubicBezTo>
                    <a:pt x="14832" y="16997"/>
                    <a:pt x="11588" y="16170"/>
                    <a:pt x="9586" y="15707"/>
                  </a:cubicBezTo>
                  <a:cubicBezTo>
                    <a:pt x="7565" y="15246"/>
                    <a:pt x="6121" y="15014"/>
                    <a:pt x="5255" y="15014"/>
                  </a:cubicBezTo>
                  <a:cubicBezTo>
                    <a:pt x="4447" y="15014"/>
                    <a:pt x="3763" y="15120"/>
                    <a:pt x="3205" y="15332"/>
                  </a:cubicBezTo>
                  <a:cubicBezTo>
                    <a:pt x="2647" y="15544"/>
                    <a:pt x="2243" y="15833"/>
                    <a:pt x="1992" y="16198"/>
                  </a:cubicBezTo>
                  <a:cubicBezTo>
                    <a:pt x="1723" y="16545"/>
                    <a:pt x="1540" y="16881"/>
                    <a:pt x="1444" y="17209"/>
                  </a:cubicBezTo>
                  <a:cubicBezTo>
                    <a:pt x="1348" y="17517"/>
                    <a:pt x="1299" y="17844"/>
                    <a:pt x="1299" y="18191"/>
                  </a:cubicBezTo>
                  <a:cubicBezTo>
                    <a:pt x="1299" y="18768"/>
                    <a:pt x="1415" y="19384"/>
                    <a:pt x="1646" y="20039"/>
                  </a:cubicBezTo>
                  <a:cubicBezTo>
                    <a:pt x="1877" y="20674"/>
                    <a:pt x="2262" y="21377"/>
                    <a:pt x="2801" y="22147"/>
                  </a:cubicBezTo>
                  <a:cubicBezTo>
                    <a:pt x="3321" y="22897"/>
                    <a:pt x="4119" y="23629"/>
                    <a:pt x="5197" y="24341"/>
                  </a:cubicBezTo>
                  <a:cubicBezTo>
                    <a:pt x="6275" y="25053"/>
                    <a:pt x="7555" y="25649"/>
                    <a:pt x="9038" y="26131"/>
                  </a:cubicBezTo>
                  <a:cubicBezTo>
                    <a:pt x="9480" y="26227"/>
                    <a:pt x="9702" y="26487"/>
                    <a:pt x="9702" y="26911"/>
                  </a:cubicBezTo>
                  <a:cubicBezTo>
                    <a:pt x="9683" y="27372"/>
                    <a:pt x="9480" y="27603"/>
                    <a:pt x="9095" y="27603"/>
                  </a:cubicBezTo>
                  <a:cubicBezTo>
                    <a:pt x="8768" y="27603"/>
                    <a:pt x="8268" y="27478"/>
                    <a:pt x="7594" y="27228"/>
                  </a:cubicBezTo>
                  <a:cubicBezTo>
                    <a:pt x="6901" y="26959"/>
                    <a:pt x="6121" y="26555"/>
                    <a:pt x="5255" y="26016"/>
                  </a:cubicBezTo>
                  <a:cubicBezTo>
                    <a:pt x="4389" y="25457"/>
                    <a:pt x="3571" y="24822"/>
                    <a:pt x="2801" y="24110"/>
                  </a:cubicBezTo>
                  <a:cubicBezTo>
                    <a:pt x="2012" y="23378"/>
                    <a:pt x="1348" y="22483"/>
                    <a:pt x="809" y="21425"/>
                  </a:cubicBezTo>
                  <a:cubicBezTo>
                    <a:pt x="269" y="20347"/>
                    <a:pt x="0" y="19230"/>
                    <a:pt x="0" y="18075"/>
                  </a:cubicBezTo>
                  <a:cubicBezTo>
                    <a:pt x="0" y="17556"/>
                    <a:pt x="58" y="17045"/>
                    <a:pt x="173" y="16545"/>
                  </a:cubicBezTo>
                  <a:cubicBezTo>
                    <a:pt x="269" y="16025"/>
                    <a:pt x="462" y="15457"/>
                    <a:pt x="751" y="14841"/>
                  </a:cubicBezTo>
                  <a:cubicBezTo>
                    <a:pt x="1040" y="14206"/>
                    <a:pt x="1502" y="13609"/>
                    <a:pt x="2137" y="13051"/>
                  </a:cubicBezTo>
                  <a:cubicBezTo>
                    <a:pt x="2772" y="12493"/>
                    <a:pt x="3552" y="12040"/>
                    <a:pt x="4476" y="11694"/>
                  </a:cubicBezTo>
                  <a:cubicBezTo>
                    <a:pt x="4033" y="11463"/>
                    <a:pt x="3600" y="11193"/>
                    <a:pt x="3176" y="10885"/>
                  </a:cubicBezTo>
                  <a:cubicBezTo>
                    <a:pt x="2753" y="10558"/>
                    <a:pt x="2281" y="10144"/>
                    <a:pt x="1761" y="9644"/>
                  </a:cubicBezTo>
                  <a:cubicBezTo>
                    <a:pt x="1222" y="9124"/>
                    <a:pt x="799" y="8508"/>
                    <a:pt x="491" y="7796"/>
                  </a:cubicBezTo>
                  <a:cubicBezTo>
                    <a:pt x="164" y="7064"/>
                    <a:pt x="0" y="6294"/>
                    <a:pt x="0" y="5486"/>
                  </a:cubicBezTo>
                  <a:cubicBezTo>
                    <a:pt x="0" y="4697"/>
                    <a:pt x="106" y="3917"/>
                    <a:pt x="318" y="3147"/>
                  </a:cubicBezTo>
                  <a:cubicBezTo>
                    <a:pt x="510" y="2377"/>
                    <a:pt x="924" y="1665"/>
                    <a:pt x="1559" y="1010"/>
                  </a:cubicBezTo>
                  <a:cubicBezTo>
                    <a:pt x="2175" y="337"/>
                    <a:pt x="2955" y="0"/>
                    <a:pt x="3898" y="0"/>
                  </a:cubicBezTo>
                  <a:close/>
                </a:path>
              </a:pathLst>
            </a:custGeom>
            <a:solidFill>
              <a:srgbClr val="000000"/>
            </a:solidFill>
            <a:ln w="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CDDF68EA-7DBD-66FD-4183-AF6557752E5C}"/>
                </a:ext>
              </a:extLst>
            </p:cNvPr>
            <p:cNvSpPr/>
            <p:nvPr/>
          </p:nvSpPr>
          <p:spPr>
            <a:xfrm>
              <a:off x="7353315" y="1743493"/>
              <a:ext cx="59134" cy="13715"/>
            </a:xfrm>
            <a:custGeom>
              <a:avLst/>
              <a:gdLst>
                <a:gd name="connsiteX0" fmla="*/ 58557 w 59134"/>
                <a:gd name="connsiteY0" fmla="*/ 13716 h 13715"/>
                <a:gd name="connsiteX1" fmla="*/ 57547 w 59134"/>
                <a:gd name="connsiteY1" fmla="*/ 12965 h 13715"/>
                <a:gd name="connsiteX2" fmla="*/ 29567 w 59134"/>
                <a:gd name="connsiteY2" fmla="*/ 3436 h 13715"/>
                <a:gd name="connsiteX3" fmla="*/ 1963 w 59134"/>
                <a:gd name="connsiteY3" fmla="*/ 12590 h 13715"/>
                <a:gd name="connsiteX4" fmla="*/ 577 w 59134"/>
                <a:gd name="connsiteY4" fmla="*/ 13716 h 13715"/>
                <a:gd name="connsiteX5" fmla="*/ 0 w 59134"/>
                <a:gd name="connsiteY5" fmla="*/ 13138 h 13715"/>
                <a:gd name="connsiteX6" fmla="*/ 1184 w 59134"/>
                <a:gd name="connsiteY6" fmla="*/ 11319 h 13715"/>
                <a:gd name="connsiteX7" fmla="*/ 5082 w 59134"/>
                <a:gd name="connsiteY7" fmla="*/ 7710 h 13715"/>
                <a:gd name="connsiteX8" fmla="*/ 11117 w 59134"/>
                <a:gd name="connsiteY8" fmla="*/ 3898 h 13715"/>
                <a:gd name="connsiteX9" fmla="*/ 29567 w 59134"/>
                <a:gd name="connsiteY9" fmla="*/ 0 h 13715"/>
                <a:gd name="connsiteX10" fmla="*/ 47614 w 59134"/>
                <a:gd name="connsiteY10" fmla="*/ 3725 h 13715"/>
                <a:gd name="connsiteX11" fmla="*/ 53822 w 59134"/>
                <a:gd name="connsiteY11" fmla="*/ 7536 h 13715"/>
                <a:gd name="connsiteX12" fmla="*/ 57893 w 59134"/>
                <a:gd name="connsiteY12" fmla="*/ 11232 h 13715"/>
                <a:gd name="connsiteX13" fmla="*/ 59135 w 59134"/>
                <a:gd name="connsiteY13" fmla="*/ 13138 h 13715"/>
                <a:gd name="connsiteX14" fmla="*/ 58557 w 59134"/>
                <a:gd name="connsiteY14" fmla="*/ 13716 h 13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9134" h="13715">
                  <a:moveTo>
                    <a:pt x="58557" y="13716"/>
                  </a:moveTo>
                  <a:cubicBezTo>
                    <a:pt x="58364" y="13716"/>
                    <a:pt x="58028" y="13465"/>
                    <a:pt x="57547" y="12965"/>
                  </a:cubicBezTo>
                  <a:cubicBezTo>
                    <a:pt x="51079" y="6613"/>
                    <a:pt x="41752" y="3436"/>
                    <a:pt x="29567" y="3436"/>
                  </a:cubicBezTo>
                  <a:cubicBezTo>
                    <a:pt x="17344" y="3436"/>
                    <a:pt x="8143" y="6487"/>
                    <a:pt x="1963" y="12590"/>
                  </a:cubicBezTo>
                  <a:cubicBezTo>
                    <a:pt x="1251" y="13340"/>
                    <a:pt x="789" y="13716"/>
                    <a:pt x="577" y="13716"/>
                  </a:cubicBezTo>
                  <a:cubicBezTo>
                    <a:pt x="192" y="13716"/>
                    <a:pt x="0" y="13523"/>
                    <a:pt x="0" y="13138"/>
                  </a:cubicBezTo>
                  <a:cubicBezTo>
                    <a:pt x="0" y="12869"/>
                    <a:pt x="395" y="12262"/>
                    <a:pt x="1184" y="11319"/>
                  </a:cubicBezTo>
                  <a:cubicBezTo>
                    <a:pt x="1973" y="10356"/>
                    <a:pt x="3272" y="9153"/>
                    <a:pt x="5082" y="7710"/>
                  </a:cubicBezTo>
                  <a:cubicBezTo>
                    <a:pt x="6891" y="6247"/>
                    <a:pt x="8903" y="4976"/>
                    <a:pt x="11117" y="3898"/>
                  </a:cubicBezTo>
                  <a:cubicBezTo>
                    <a:pt x="16487" y="1299"/>
                    <a:pt x="22637" y="0"/>
                    <a:pt x="29567" y="0"/>
                  </a:cubicBezTo>
                  <a:cubicBezTo>
                    <a:pt x="36228" y="0"/>
                    <a:pt x="42243" y="1241"/>
                    <a:pt x="47614" y="3725"/>
                  </a:cubicBezTo>
                  <a:cubicBezTo>
                    <a:pt x="49866" y="4784"/>
                    <a:pt x="51935" y="6054"/>
                    <a:pt x="53822" y="7536"/>
                  </a:cubicBezTo>
                  <a:cubicBezTo>
                    <a:pt x="55708" y="9019"/>
                    <a:pt x="57065" y="10250"/>
                    <a:pt x="57893" y="11232"/>
                  </a:cubicBezTo>
                  <a:cubicBezTo>
                    <a:pt x="58721" y="12214"/>
                    <a:pt x="59135" y="12849"/>
                    <a:pt x="59135" y="13138"/>
                  </a:cubicBezTo>
                  <a:cubicBezTo>
                    <a:pt x="59135" y="13523"/>
                    <a:pt x="58943" y="13716"/>
                    <a:pt x="58557" y="13716"/>
                  </a:cubicBezTo>
                  <a:close/>
                </a:path>
              </a:pathLst>
            </a:custGeom>
            <a:solidFill>
              <a:srgbClr val="000000"/>
            </a:solidFill>
            <a:ln w="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sp>
        <p:nvSpPr>
          <p:cNvPr id="67" name="Freeform 66">
            <a:extLst>
              <a:ext uri="{FF2B5EF4-FFF2-40B4-BE49-F238E27FC236}">
                <a16:creationId xmlns:a16="http://schemas.microsoft.com/office/drawing/2014/main" id="{A4540D74-42BB-F182-C557-5B2397BA67C5}"/>
              </a:ext>
            </a:extLst>
          </p:cNvPr>
          <p:cNvSpPr/>
          <p:nvPr/>
        </p:nvSpPr>
        <p:spPr>
          <a:xfrm>
            <a:off x="7551959" y="1894118"/>
            <a:ext cx="1197342" cy="789358"/>
          </a:xfrm>
          <a:custGeom>
            <a:avLst/>
            <a:gdLst>
              <a:gd name="connsiteX0" fmla="*/ 0 w 1197342"/>
              <a:gd name="connsiteY0" fmla="*/ 789359 h 789358"/>
              <a:gd name="connsiteX1" fmla="*/ 2400 w 1197342"/>
              <a:gd name="connsiteY1" fmla="*/ 789125 h 789358"/>
              <a:gd name="connsiteX2" fmla="*/ 4799 w 1197342"/>
              <a:gd name="connsiteY2" fmla="*/ 788884 h 789358"/>
              <a:gd name="connsiteX3" fmla="*/ 7198 w 1197342"/>
              <a:gd name="connsiteY3" fmla="*/ 788644 h 789358"/>
              <a:gd name="connsiteX4" fmla="*/ 9598 w 1197342"/>
              <a:gd name="connsiteY4" fmla="*/ 788397 h 789358"/>
              <a:gd name="connsiteX5" fmla="*/ 11997 w 1197342"/>
              <a:gd name="connsiteY5" fmla="*/ 788151 h 789358"/>
              <a:gd name="connsiteX6" fmla="*/ 14397 w 1197342"/>
              <a:gd name="connsiteY6" fmla="*/ 787898 h 789358"/>
              <a:gd name="connsiteX7" fmla="*/ 16796 w 1197342"/>
              <a:gd name="connsiteY7" fmla="*/ 787645 h 789358"/>
              <a:gd name="connsiteX8" fmla="*/ 19196 w 1197342"/>
              <a:gd name="connsiteY8" fmla="*/ 787380 h 789358"/>
              <a:gd name="connsiteX9" fmla="*/ 21596 w 1197342"/>
              <a:gd name="connsiteY9" fmla="*/ 787115 h 789358"/>
              <a:gd name="connsiteX10" fmla="*/ 23995 w 1197342"/>
              <a:gd name="connsiteY10" fmla="*/ 786850 h 789358"/>
              <a:gd name="connsiteX11" fmla="*/ 26394 w 1197342"/>
              <a:gd name="connsiteY11" fmla="*/ 786579 h 789358"/>
              <a:gd name="connsiteX12" fmla="*/ 28794 w 1197342"/>
              <a:gd name="connsiteY12" fmla="*/ 786302 h 789358"/>
              <a:gd name="connsiteX13" fmla="*/ 31193 w 1197342"/>
              <a:gd name="connsiteY13" fmla="*/ 786018 h 789358"/>
              <a:gd name="connsiteX14" fmla="*/ 33593 w 1197342"/>
              <a:gd name="connsiteY14" fmla="*/ 785735 h 789358"/>
              <a:gd name="connsiteX15" fmla="*/ 35992 w 1197342"/>
              <a:gd name="connsiteY15" fmla="*/ 785445 h 789358"/>
              <a:gd name="connsiteX16" fmla="*/ 38391 w 1197342"/>
              <a:gd name="connsiteY16" fmla="*/ 785149 h 789358"/>
              <a:gd name="connsiteX17" fmla="*/ 40791 w 1197342"/>
              <a:gd name="connsiteY17" fmla="*/ 784853 h 789358"/>
              <a:gd name="connsiteX18" fmla="*/ 43191 w 1197342"/>
              <a:gd name="connsiteY18" fmla="*/ 784545 h 789358"/>
              <a:gd name="connsiteX19" fmla="*/ 45590 w 1197342"/>
              <a:gd name="connsiteY19" fmla="*/ 784237 h 789358"/>
              <a:gd name="connsiteX20" fmla="*/ 47990 w 1197342"/>
              <a:gd name="connsiteY20" fmla="*/ 783928 h 789358"/>
              <a:gd name="connsiteX21" fmla="*/ 50389 w 1197342"/>
              <a:gd name="connsiteY21" fmla="*/ 783608 h 789358"/>
              <a:gd name="connsiteX22" fmla="*/ 52789 w 1197342"/>
              <a:gd name="connsiteY22" fmla="*/ 783287 h 789358"/>
              <a:gd name="connsiteX23" fmla="*/ 55188 w 1197342"/>
              <a:gd name="connsiteY23" fmla="*/ 782961 h 789358"/>
              <a:gd name="connsiteX24" fmla="*/ 57587 w 1197342"/>
              <a:gd name="connsiteY24" fmla="*/ 782628 h 789358"/>
              <a:gd name="connsiteX25" fmla="*/ 59987 w 1197342"/>
              <a:gd name="connsiteY25" fmla="*/ 782289 h 789358"/>
              <a:gd name="connsiteX26" fmla="*/ 62387 w 1197342"/>
              <a:gd name="connsiteY26" fmla="*/ 781944 h 789358"/>
              <a:gd name="connsiteX27" fmla="*/ 64786 w 1197342"/>
              <a:gd name="connsiteY27" fmla="*/ 781599 h 789358"/>
              <a:gd name="connsiteX28" fmla="*/ 67186 w 1197342"/>
              <a:gd name="connsiteY28" fmla="*/ 781247 h 789358"/>
              <a:gd name="connsiteX29" fmla="*/ 69585 w 1197342"/>
              <a:gd name="connsiteY29" fmla="*/ 780884 h 789358"/>
              <a:gd name="connsiteX30" fmla="*/ 71984 w 1197342"/>
              <a:gd name="connsiteY30" fmla="*/ 780520 h 789358"/>
              <a:gd name="connsiteX31" fmla="*/ 74384 w 1197342"/>
              <a:gd name="connsiteY31" fmla="*/ 780150 h 789358"/>
              <a:gd name="connsiteX32" fmla="*/ 76783 w 1197342"/>
              <a:gd name="connsiteY32" fmla="*/ 779780 h 789358"/>
              <a:gd name="connsiteX33" fmla="*/ 79183 w 1197342"/>
              <a:gd name="connsiteY33" fmla="*/ 779398 h 789358"/>
              <a:gd name="connsiteX34" fmla="*/ 81582 w 1197342"/>
              <a:gd name="connsiteY34" fmla="*/ 779010 h 789358"/>
              <a:gd name="connsiteX35" fmla="*/ 83982 w 1197342"/>
              <a:gd name="connsiteY35" fmla="*/ 778615 h 789358"/>
              <a:gd name="connsiteX36" fmla="*/ 86382 w 1197342"/>
              <a:gd name="connsiteY36" fmla="*/ 778221 h 789358"/>
              <a:gd name="connsiteX37" fmla="*/ 88781 w 1197342"/>
              <a:gd name="connsiteY37" fmla="*/ 777814 h 789358"/>
              <a:gd name="connsiteX38" fmla="*/ 91180 w 1197342"/>
              <a:gd name="connsiteY38" fmla="*/ 777401 h 789358"/>
              <a:gd name="connsiteX39" fmla="*/ 93580 w 1197342"/>
              <a:gd name="connsiteY39" fmla="*/ 776988 h 789358"/>
              <a:gd name="connsiteX40" fmla="*/ 95979 w 1197342"/>
              <a:gd name="connsiteY40" fmla="*/ 776563 h 789358"/>
              <a:gd name="connsiteX41" fmla="*/ 98379 w 1197342"/>
              <a:gd name="connsiteY41" fmla="*/ 776131 h 789358"/>
              <a:gd name="connsiteX42" fmla="*/ 100778 w 1197342"/>
              <a:gd name="connsiteY42" fmla="*/ 775700 h 789358"/>
              <a:gd name="connsiteX43" fmla="*/ 103177 w 1197342"/>
              <a:gd name="connsiteY43" fmla="*/ 775256 h 789358"/>
              <a:gd name="connsiteX44" fmla="*/ 105577 w 1197342"/>
              <a:gd name="connsiteY44" fmla="*/ 774806 h 789358"/>
              <a:gd name="connsiteX45" fmla="*/ 107977 w 1197342"/>
              <a:gd name="connsiteY45" fmla="*/ 774350 h 789358"/>
              <a:gd name="connsiteX46" fmla="*/ 110376 w 1197342"/>
              <a:gd name="connsiteY46" fmla="*/ 773888 h 789358"/>
              <a:gd name="connsiteX47" fmla="*/ 112776 w 1197342"/>
              <a:gd name="connsiteY47" fmla="*/ 773419 h 789358"/>
              <a:gd name="connsiteX48" fmla="*/ 115175 w 1197342"/>
              <a:gd name="connsiteY48" fmla="*/ 772938 h 789358"/>
              <a:gd name="connsiteX49" fmla="*/ 117575 w 1197342"/>
              <a:gd name="connsiteY49" fmla="*/ 772458 h 789358"/>
              <a:gd name="connsiteX50" fmla="*/ 119974 w 1197342"/>
              <a:gd name="connsiteY50" fmla="*/ 771965 h 789358"/>
              <a:gd name="connsiteX51" fmla="*/ 122373 w 1197342"/>
              <a:gd name="connsiteY51" fmla="*/ 771465 h 789358"/>
              <a:gd name="connsiteX52" fmla="*/ 124773 w 1197342"/>
              <a:gd name="connsiteY52" fmla="*/ 770960 h 789358"/>
              <a:gd name="connsiteX53" fmla="*/ 127173 w 1197342"/>
              <a:gd name="connsiteY53" fmla="*/ 770448 h 789358"/>
              <a:gd name="connsiteX54" fmla="*/ 129572 w 1197342"/>
              <a:gd name="connsiteY54" fmla="*/ 769924 h 789358"/>
              <a:gd name="connsiteX55" fmla="*/ 131972 w 1197342"/>
              <a:gd name="connsiteY55" fmla="*/ 769400 h 789358"/>
              <a:gd name="connsiteX56" fmla="*/ 134371 w 1197342"/>
              <a:gd name="connsiteY56" fmla="*/ 768864 h 789358"/>
              <a:gd name="connsiteX57" fmla="*/ 136770 w 1197342"/>
              <a:gd name="connsiteY57" fmla="*/ 768316 h 789358"/>
              <a:gd name="connsiteX58" fmla="*/ 139170 w 1197342"/>
              <a:gd name="connsiteY58" fmla="*/ 767767 h 789358"/>
              <a:gd name="connsiteX59" fmla="*/ 141569 w 1197342"/>
              <a:gd name="connsiteY59" fmla="*/ 767206 h 789358"/>
              <a:gd name="connsiteX60" fmla="*/ 143969 w 1197342"/>
              <a:gd name="connsiteY60" fmla="*/ 766633 h 789358"/>
              <a:gd name="connsiteX61" fmla="*/ 146369 w 1197342"/>
              <a:gd name="connsiteY61" fmla="*/ 766060 h 789358"/>
              <a:gd name="connsiteX62" fmla="*/ 148768 w 1197342"/>
              <a:gd name="connsiteY62" fmla="*/ 765474 h 789358"/>
              <a:gd name="connsiteX63" fmla="*/ 151168 w 1197342"/>
              <a:gd name="connsiteY63" fmla="*/ 764876 h 789358"/>
              <a:gd name="connsiteX64" fmla="*/ 153567 w 1197342"/>
              <a:gd name="connsiteY64" fmla="*/ 764278 h 789358"/>
              <a:gd name="connsiteX65" fmla="*/ 155966 w 1197342"/>
              <a:gd name="connsiteY65" fmla="*/ 763662 h 789358"/>
              <a:gd name="connsiteX66" fmla="*/ 158366 w 1197342"/>
              <a:gd name="connsiteY66" fmla="*/ 763045 h 789358"/>
              <a:gd name="connsiteX67" fmla="*/ 160765 w 1197342"/>
              <a:gd name="connsiteY67" fmla="*/ 762417 h 789358"/>
              <a:gd name="connsiteX68" fmla="*/ 163165 w 1197342"/>
              <a:gd name="connsiteY68" fmla="*/ 761776 h 789358"/>
              <a:gd name="connsiteX69" fmla="*/ 165565 w 1197342"/>
              <a:gd name="connsiteY69" fmla="*/ 761129 h 789358"/>
              <a:gd name="connsiteX70" fmla="*/ 167964 w 1197342"/>
              <a:gd name="connsiteY70" fmla="*/ 760469 h 789358"/>
              <a:gd name="connsiteX71" fmla="*/ 170363 w 1197342"/>
              <a:gd name="connsiteY71" fmla="*/ 759803 h 789358"/>
              <a:gd name="connsiteX72" fmla="*/ 172763 w 1197342"/>
              <a:gd name="connsiteY72" fmla="*/ 759125 h 789358"/>
              <a:gd name="connsiteX73" fmla="*/ 175162 w 1197342"/>
              <a:gd name="connsiteY73" fmla="*/ 758441 h 789358"/>
              <a:gd name="connsiteX74" fmla="*/ 177562 w 1197342"/>
              <a:gd name="connsiteY74" fmla="*/ 757745 h 789358"/>
              <a:gd name="connsiteX75" fmla="*/ 179961 w 1197342"/>
              <a:gd name="connsiteY75" fmla="*/ 757042 h 789358"/>
              <a:gd name="connsiteX76" fmla="*/ 182361 w 1197342"/>
              <a:gd name="connsiteY76" fmla="*/ 756327 h 789358"/>
              <a:gd name="connsiteX77" fmla="*/ 184760 w 1197342"/>
              <a:gd name="connsiteY77" fmla="*/ 755600 h 789358"/>
              <a:gd name="connsiteX78" fmla="*/ 187159 w 1197342"/>
              <a:gd name="connsiteY78" fmla="*/ 754860 h 789358"/>
              <a:gd name="connsiteX79" fmla="*/ 189559 w 1197342"/>
              <a:gd name="connsiteY79" fmla="*/ 754114 h 789358"/>
              <a:gd name="connsiteX80" fmla="*/ 191959 w 1197342"/>
              <a:gd name="connsiteY80" fmla="*/ 753356 h 789358"/>
              <a:gd name="connsiteX81" fmla="*/ 194358 w 1197342"/>
              <a:gd name="connsiteY81" fmla="*/ 752585 h 789358"/>
              <a:gd name="connsiteX82" fmla="*/ 196758 w 1197342"/>
              <a:gd name="connsiteY82" fmla="*/ 751809 h 789358"/>
              <a:gd name="connsiteX83" fmla="*/ 199157 w 1197342"/>
              <a:gd name="connsiteY83" fmla="*/ 751020 h 789358"/>
              <a:gd name="connsiteX84" fmla="*/ 201556 w 1197342"/>
              <a:gd name="connsiteY84" fmla="*/ 750219 h 789358"/>
              <a:gd name="connsiteX85" fmla="*/ 203956 w 1197342"/>
              <a:gd name="connsiteY85" fmla="*/ 749405 h 789358"/>
              <a:gd name="connsiteX86" fmla="*/ 206355 w 1197342"/>
              <a:gd name="connsiteY86" fmla="*/ 748579 h 789358"/>
              <a:gd name="connsiteX87" fmla="*/ 208755 w 1197342"/>
              <a:gd name="connsiteY87" fmla="*/ 747747 h 789358"/>
              <a:gd name="connsiteX88" fmla="*/ 211155 w 1197342"/>
              <a:gd name="connsiteY88" fmla="*/ 746902 h 789358"/>
              <a:gd name="connsiteX89" fmla="*/ 213554 w 1197342"/>
              <a:gd name="connsiteY89" fmla="*/ 746039 h 789358"/>
              <a:gd name="connsiteX90" fmla="*/ 215954 w 1197342"/>
              <a:gd name="connsiteY90" fmla="*/ 745170 h 789358"/>
              <a:gd name="connsiteX91" fmla="*/ 218353 w 1197342"/>
              <a:gd name="connsiteY91" fmla="*/ 744289 h 789358"/>
              <a:gd name="connsiteX92" fmla="*/ 220752 w 1197342"/>
              <a:gd name="connsiteY92" fmla="*/ 743395 h 789358"/>
              <a:gd name="connsiteX93" fmla="*/ 223152 w 1197342"/>
              <a:gd name="connsiteY93" fmla="*/ 742489 h 789358"/>
              <a:gd name="connsiteX94" fmla="*/ 225551 w 1197342"/>
              <a:gd name="connsiteY94" fmla="*/ 741565 h 789358"/>
              <a:gd name="connsiteX95" fmla="*/ 227951 w 1197342"/>
              <a:gd name="connsiteY95" fmla="*/ 740634 h 789358"/>
              <a:gd name="connsiteX96" fmla="*/ 230351 w 1197342"/>
              <a:gd name="connsiteY96" fmla="*/ 739691 h 789358"/>
              <a:gd name="connsiteX97" fmla="*/ 232750 w 1197342"/>
              <a:gd name="connsiteY97" fmla="*/ 738729 h 789358"/>
              <a:gd name="connsiteX98" fmla="*/ 235149 w 1197342"/>
              <a:gd name="connsiteY98" fmla="*/ 737762 h 789358"/>
              <a:gd name="connsiteX99" fmla="*/ 237549 w 1197342"/>
              <a:gd name="connsiteY99" fmla="*/ 736775 h 789358"/>
              <a:gd name="connsiteX100" fmla="*/ 239948 w 1197342"/>
              <a:gd name="connsiteY100" fmla="*/ 735783 h 789358"/>
              <a:gd name="connsiteX101" fmla="*/ 242348 w 1197342"/>
              <a:gd name="connsiteY101" fmla="*/ 734772 h 789358"/>
              <a:gd name="connsiteX102" fmla="*/ 244747 w 1197342"/>
              <a:gd name="connsiteY102" fmla="*/ 733749 h 789358"/>
              <a:gd name="connsiteX103" fmla="*/ 247147 w 1197342"/>
              <a:gd name="connsiteY103" fmla="*/ 732707 h 789358"/>
              <a:gd name="connsiteX104" fmla="*/ 249546 w 1197342"/>
              <a:gd name="connsiteY104" fmla="*/ 731659 h 789358"/>
              <a:gd name="connsiteX105" fmla="*/ 251946 w 1197342"/>
              <a:gd name="connsiteY105" fmla="*/ 730593 h 789358"/>
              <a:gd name="connsiteX106" fmla="*/ 254345 w 1197342"/>
              <a:gd name="connsiteY106" fmla="*/ 729514 h 789358"/>
              <a:gd name="connsiteX107" fmla="*/ 256745 w 1197342"/>
              <a:gd name="connsiteY107" fmla="*/ 728417 h 789358"/>
              <a:gd name="connsiteX108" fmla="*/ 259144 w 1197342"/>
              <a:gd name="connsiteY108" fmla="*/ 727308 h 789358"/>
              <a:gd name="connsiteX109" fmla="*/ 261544 w 1197342"/>
              <a:gd name="connsiteY109" fmla="*/ 726186 h 789358"/>
              <a:gd name="connsiteX110" fmla="*/ 263943 w 1197342"/>
              <a:gd name="connsiteY110" fmla="*/ 725052 h 789358"/>
              <a:gd name="connsiteX111" fmla="*/ 266342 w 1197342"/>
              <a:gd name="connsiteY111" fmla="*/ 723899 h 789358"/>
              <a:gd name="connsiteX112" fmla="*/ 268742 w 1197342"/>
              <a:gd name="connsiteY112" fmla="*/ 722728 h 789358"/>
              <a:gd name="connsiteX113" fmla="*/ 271142 w 1197342"/>
              <a:gd name="connsiteY113" fmla="*/ 721551 h 789358"/>
              <a:gd name="connsiteX114" fmla="*/ 273541 w 1197342"/>
              <a:gd name="connsiteY114" fmla="*/ 720349 h 789358"/>
              <a:gd name="connsiteX115" fmla="*/ 275941 w 1197342"/>
              <a:gd name="connsiteY115" fmla="*/ 719141 h 789358"/>
              <a:gd name="connsiteX116" fmla="*/ 278340 w 1197342"/>
              <a:gd name="connsiteY116" fmla="*/ 717908 h 789358"/>
              <a:gd name="connsiteX117" fmla="*/ 280740 w 1197342"/>
              <a:gd name="connsiteY117" fmla="*/ 716669 h 789358"/>
              <a:gd name="connsiteX118" fmla="*/ 283139 w 1197342"/>
              <a:gd name="connsiteY118" fmla="*/ 715405 h 789358"/>
              <a:gd name="connsiteX119" fmla="*/ 285538 w 1197342"/>
              <a:gd name="connsiteY119" fmla="*/ 714129 h 789358"/>
              <a:gd name="connsiteX120" fmla="*/ 287938 w 1197342"/>
              <a:gd name="connsiteY120" fmla="*/ 712841 h 789358"/>
              <a:gd name="connsiteX121" fmla="*/ 290338 w 1197342"/>
              <a:gd name="connsiteY121" fmla="*/ 711528 h 789358"/>
              <a:gd name="connsiteX122" fmla="*/ 292737 w 1197342"/>
              <a:gd name="connsiteY122" fmla="*/ 710209 h 789358"/>
              <a:gd name="connsiteX123" fmla="*/ 295137 w 1197342"/>
              <a:gd name="connsiteY123" fmla="*/ 708866 h 789358"/>
              <a:gd name="connsiteX124" fmla="*/ 297536 w 1197342"/>
              <a:gd name="connsiteY124" fmla="*/ 707509 h 789358"/>
              <a:gd name="connsiteX125" fmla="*/ 299935 w 1197342"/>
              <a:gd name="connsiteY125" fmla="*/ 706135 h 789358"/>
              <a:gd name="connsiteX126" fmla="*/ 302335 w 1197342"/>
              <a:gd name="connsiteY126" fmla="*/ 704742 h 789358"/>
              <a:gd name="connsiteX127" fmla="*/ 304734 w 1197342"/>
              <a:gd name="connsiteY127" fmla="*/ 703337 h 789358"/>
              <a:gd name="connsiteX128" fmla="*/ 307134 w 1197342"/>
              <a:gd name="connsiteY128" fmla="*/ 701913 h 789358"/>
              <a:gd name="connsiteX129" fmla="*/ 309534 w 1197342"/>
              <a:gd name="connsiteY129" fmla="*/ 700470 h 789358"/>
              <a:gd name="connsiteX130" fmla="*/ 311933 w 1197342"/>
              <a:gd name="connsiteY130" fmla="*/ 699010 h 789358"/>
              <a:gd name="connsiteX131" fmla="*/ 314332 w 1197342"/>
              <a:gd name="connsiteY131" fmla="*/ 697530 h 789358"/>
              <a:gd name="connsiteX132" fmla="*/ 316732 w 1197342"/>
              <a:gd name="connsiteY132" fmla="*/ 696039 h 789358"/>
              <a:gd name="connsiteX133" fmla="*/ 319131 w 1197342"/>
              <a:gd name="connsiteY133" fmla="*/ 694522 h 789358"/>
              <a:gd name="connsiteX134" fmla="*/ 321531 w 1197342"/>
              <a:gd name="connsiteY134" fmla="*/ 692994 h 789358"/>
              <a:gd name="connsiteX135" fmla="*/ 323930 w 1197342"/>
              <a:gd name="connsiteY135" fmla="*/ 691447 h 789358"/>
              <a:gd name="connsiteX136" fmla="*/ 326330 w 1197342"/>
              <a:gd name="connsiteY136" fmla="*/ 689881 h 789358"/>
              <a:gd name="connsiteX137" fmla="*/ 328730 w 1197342"/>
              <a:gd name="connsiteY137" fmla="*/ 688297 h 789358"/>
              <a:gd name="connsiteX138" fmla="*/ 331128 w 1197342"/>
              <a:gd name="connsiteY138" fmla="*/ 686688 h 789358"/>
              <a:gd name="connsiteX139" fmla="*/ 333528 w 1197342"/>
              <a:gd name="connsiteY139" fmla="*/ 685067 h 789358"/>
              <a:gd name="connsiteX140" fmla="*/ 335928 w 1197342"/>
              <a:gd name="connsiteY140" fmla="*/ 683427 h 789358"/>
              <a:gd name="connsiteX141" fmla="*/ 338327 w 1197342"/>
              <a:gd name="connsiteY141" fmla="*/ 681769 h 789358"/>
              <a:gd name="connsiteX142" fmla="*/ 340727 w 1197342"/>
              <a:gd name="connsiteY142" fmla="*/ 680093 h 789358"/>
              <a:gd name="connsiteX143" fmla="*/ 343126 w 1197342"/>
              <a:gd name="connsiteY143" fmla="*/ 678398 h 789358"/>
              <a:gd name="connsiteX144" fmla="*/ 345526 w 1197342"/>
              <a:gd name="connsiteY144" fmla="*/ 676684 h 789358"/>
              <a:gd name="connsiteX145" fmla="*/ 347925 w 1197342"/>
              <a:gd name="connsiteY145" fmla="*/ 674946 h 789358"/>
              <a:gd name="connsiteX146" fmla="*/ 350324 w 1197342"/>
              <a:gd name="connsiteY146" fmla="*/ 673196 h 789358"/>
              <a:gd name="connsiteX147" fmla="*/ 352724 w 1197342"/>
              <a:gd name="connsiteY147" fmla="*/ 671420 h 789358"/>
              <a:gd name="connsiteX148" fmla="*/ 355124 w 1197342"/>
              <a:gd name="connsiteY148" fmla="*/ 669627 h 789358"/>
              <a:gd name="connsiteX149" fmla="*/ 357523 w 1197342"/>
              <a:gd name="connsiteY149" fmla="*/ 667821 h 789358"/>
              <a:gd name="connsiteX150" fmla="*/ 359923 w 1197342"/>
              <a:gd name="connsiteY150" fmla="*/ 665990 h 789358"/>
              <a:gd name="connsiteX151" fmla="*/ 362322 w 1197342"/>
              <a:gd name="connsiteY151" fmla="*/ 664135 h 789358"/>
              <a:gd name="connsiteX152" fmla="*/ 364721 w 1197342"/>
              <a:gd name="connsiteY152" fmla="*/ 662267 h 789358"/>
              <a:gd name="connsiteX153" fmla="*/ 367121 w 1197342"/>
              <a:gd name="connsiteY153" fmla="*/ 660375 h 789358"/>
              <a:gd name="connsiteX154" fmla="*/ 369520 w 1197342"/>
              <a:gd name="connsiteY154" fmla="*/ 658470 h 789358"/>
              <a:gd name="connsiteX155" fmla="*/ 371920 w 1197342"/>
              <a:gd name="connsiteY155" fmla="*/ 656541 h 789358"/>
              <a:gd name="connsiteX156" fmla="*/ 374320 w 1197342"/>
              <a:gd name="connsiteY156" fmla="*/ 654587 h 789358"/>
              <a:gd name="connsiteX157" fmla="*/ 376719 w 1197342"/>
              <a:gd name="connsiteY157" fmla="*/ 652621 h 789358"/>
              <a:gd name="connsiteX158" fmla="*/ 379118 w 1197342"/>
              <a:gd name="connsiteY158" fmla="*/ 650630 h 789358"/>
              <a:gd name="connsiteX159" fmla="*/ 381518 w 1197342"/>
              <a:gd name="connsiteY159" fmla="*/ 648620 h 789358"/>
              <a:gd name="connsiteX160" fmla="*/ 383917 w 1197342"/>
              <a:gd name="connsiteY160" fmla="*/ 646592 h 789358"/>
              <a:gd name="connsiteX161" fmla="*/ 386317 w 1197342"/>
              <a:gd name="connsiteY161" fmla="*/ 644546 h 789358"/>
              <a:gd name="connsiteX162" fmla="*/ 388716 w 1197342"/>
              <a:gd name="connsiteY162" fmla="*/ 642475 h 789358"/>
              <a:gd name="connsiteX163" fmla="*/ 391116 w 1197342"/>
              <a:gd name="connsiteY163" fmla="*/ 640385 h 789358"/>
              <a:gd name="connsiteX164" fmla="*/ 393516 w 1197342"/>
              <a:gd name="connsiteY164" fmla="*/ 638277 h 789358"/>
              <a:gd name="connsiteX165" fmla="*/ 395915 w 1197342"/>
              <a:gd name="connsiteY165" fmla="*/ 636145 h 789358"/>
              <a:gd name="connsiteX166" fmla="*/ 398314 w 1197342"/>
              <a:gd name="connsiteY166" fmla="*/ 633994 h 789358"/>
              <a:gd name="connsiteX167" fmla="*/ 400712 w 1197342"/>
              <a:gd name="connsiteY167" fmla="*/ 631824 h 789358"/>
              <a:gd name="connsiteX168" fmla="*/ 403116 w 1197342"/>
              <a:gd name="connsiteY168" fmla="*/ 629636 h 789358"/>
              <a:gd name="connsiteX169" fmla="*/ 405513 w 1197342"/>
              <a:gd name="connsiteY169" fmla="*/ 627423 h 789358"/>
              <a:gd name="connsiteX170" fmla="*/ 407911 w 1197342"/>
              <a:gd name="connsiteY170" fmla="*/ 625192 h 789358"/>
              <a:gd name="connsiteX171" fmla="*/ 410309 w 1197342"/>
              <a:gd name="connsiteY171" fmla="*/ 622942 h 789358"/>
              <a:gd name="connsiteX172" fmla="*/ 412713 w 1197342"/>
              <a:gd name="connsiteY172" fmla="*/ 620667 h 789358"/>
              <a:gd name="connsiteX173" fmla="*/ 415111 w 1197342"/>
              <a:gd name="connsiteY173" fmla="*/ 618374 h 789358"/>
              <a:gd name="connsiteX174" fmla="*/ 417508 w 1197342"/>
              <a:gd name="connsiteY174" fmla="*/ 616063 h 789358"/>
              <a:gd name="connsiteX175" fmla="*/ 419912 w 1197342"/>
              <a:gd name="connsiteY175" fmla="*/ 613733 h 789358"/>
              <a:gd name="connsiteX176" fmla="*/ 422310 w 1197342"/>
              <a:gd name="connsiteY176" fmla="*/ 611379 h 789358"/>
              <a:gd name="connsiteX177" fmla="*/ 424708 w 1197342"/>
              <a:gd name="connsiteY177" fmla="*/ 609006 h 789358"/>
              <a:gd name="connsiteX178" fmla="*/ 427105 w 1197342"/>
              <a:gd name="connsiteY178" fmla="*/ 606614 h 789358"/>
              <a:gd name="connsiteX179" fmla="*/ 429509 w 1197342"/>
              <a:gd name="connsiteY179" fmla="*/ 604204 h 789358"/>
              <a:gd name="connsiteX180" fmla="*/ 431907 w 1197342"/>
              <a:gd name="connsiteY180" fmla="*/ 601769 h 789358"/>
              <a:gd name="connsiteX181" fmla="*/ 434305 w 1197342"/>
              <a:gd name="connsiteY181" fmla="*/ 599316 h 789358"/>
              <a:gd name="connsiteX182" fmla="*/ 436709 w 1197342"/>
              <a:gd name="connsiteY182" fmla="*/ 596844 h 789358"/>
              <a:gd name="connsiteX183" fmla="*/ 439106 w 1197342"/>
              <a:gd name="connsiteY183" fmla="*/ 594354 h 789358"/>
              <a:gd name="connsiteX184" fmla="*/ 441504 w 1197342"/>
              <a:gd name="connsiteY184" fmla="*/ 591845 h 789358"/>
              <a:gd name="connsiteX185" fmla="*/ 443902 w 1197342"/>
              <a:gd name="connsiteY185" fmla="*/ 589312 h 789358"/>
              <a:gd name="connsiteX186" fmla="*/ 446306 w 1197342"/>
              <a:gd name="connsiteY186" fmla="*/ 586760 h 789358"/>
              <a:gd name="connsiteX187" fmla="*/ 448703 w 1197342"/>
              <a:gd name="connsiteY187" fmla="*/ 584196 h 789358"/>
              <a:gd name="connsiteX188" fmla="*/ 451101 w 1197342"/>
              <a:gd name="connsiteY188" fmla="*/ 581607 h 789358"/>
              <a:gd name="connsiteX189" fmla="*/ 453505 w 1197342"/>
              <a:gd name="connsiteY189" fmla="*/ 579000 h 789358"/>
              <a:gd name="connsiteX190" fmla="*/ 455903 w 1197342"/>
              <a:gd name="connsiteY190" fmla="*/ 576374 h 789358"/>
              <a:gd name="connsiteX191" fmla="*/ 458300 w 1197342"/>
              <a:gd name="connsiteY191" fmla="*/ 573730 h 789358"/>
              <a:gd name="connsiteX192" fmla="*/ 460698 w 1197342"/>
              <a:gd name="connsiteY192" fmla="*/ 571065 h 789358"/>
              <a:gd name="connsiteX193" fmla="*/ 463102 w 1197342"/>
              <a:gd name="connsiteY193" fmla="*/ 568383 h 789358"/>
              <a:gd name="connsiteX194" fmla="*/ 465500 w 1197342"/>
              <a:gd name="connsiteY194" fmla="*/ 565683 h 789358"/>
              <a:gd name="connsiteX195" fmla="*/ 467898 w 1197342"/>
              <a:gd name="connsiteY195" fmla="*/ 562964 h 789358"/>
              <a:gd name="connsiteX196" fmla="*/ 470301 w 1197342"/>
              <a:gd name="connsiteY196" fmla="*/ 560228 h 789358"/>
              <a:gd name="connsiteX197" fmla="*/ 472699 w 1197342"/>
              <a:gd name="connsiteY197" fmla="*/ 557474 h 789358"/>
              <a:gd name="connsiteX198" fmla="*/ 475097 w 1197342"/>
              <a:gd name="connsiteY198" fmla="*/ 554702 h 789358"/>
              <a:gd name="connsiteX199" fmla="*/ 477495 w 1197342"/>
              <a:gd name="connsiteY199" fmla="*/ 551913 h 789358"/>
              <a:gd name="connsiteX200" fmla="*/ 479898 w 1197342"/>
              <a:gd name="connsiteY200" fmla="*/ 549107 h 789358"/>
              <a:gd name="connsiteX201" fmla="*/ 482296 w 1197342"/>
              <a:gd name="connsiteY201" fmla="*/ 546284 h 789358"/>
              <a:gd name="connsiteX202" fmla="*/ 484694 w 1197342"/>
              <a:gd name="connsiteY202" fmla="*/ 543443 h 789358"/>
              <a:gd name="connsiteX203" fmla="*/ 487098 w 1197342"/>
              <a:gd name="connsiteY203" fmla="*/ 540587 h 789358"/>
              <a:gd name="connsiteX204" fmla="*/ 489496 w 1197342"/>
              <a:gd name="connsiteY204" fmla="*/ 537714 h 789358"/>
              <a:gd name="connsiteX205" fmla="*/ 491893 w 1197342"/>
              <a:gd name="connsiteY205" fmla="*/ 534825 h 789358"/>
              <a:gd name="connsiteX206" fmla="*/ 494291 w 1197342"/>
              <a:gd name="connsiteY206" fmla="*/ 531920 h 789358"/>
              <a:gd name="connsiteX207" fmla="*/ 496695 w 1197342"/>
              <a:gd name="connsiteY207" fmla="*/ 528999 h 789358"/>
              <a:gd name="connsiteX208" fmla="*/ 499093 w 1197342"/>
              <a:gd name="connsiteY208" fmla="*/ 526062 h 789358"/>
              <a:gd name="connsiteX209" fmla="*/ 501490 w 1197342"/>
              <a:gd name="connsiteY209" fmla="*/ 523111 h 789358"/>
              <a:gd name="connsiteX210" fmla="*/ 503894 w 1197342"/>
              <a:gd name="connsiteY210" fmla="*/ 520145 h 789358"/>
              <a:gd name="connsiteX211" fmla="*/ 506292 w 1197342"/>
              <a:gd name="connsiteY211" fmla="*/ 517164 h 789358"/>
              <a:gd name="connsiteX212" fmla="*/ 508690 w 1197342"/>
              <a:gd name="connsiteY212" fmla="*/ 514168 h 789358"/>
              <a:gd name="connsiteX213" fmla="*/ 511087 w 1197342"/>
              <a:gd name="connsiteY213" fmla="*/ 511159 h 789358"/>
              <a:gd name="connsiteX214" fmla="*/ 513491 w 1197342"/>
              <a:gd name="connsiteY214" fmla="*/ 508136 h 789358"/>
              <a:gd name="connsiteX215" fmla="*/ 515889 w 1197342"/>
              <a:gd name="connsiteY215" fmla="*/ 505100 h 789358"/>
              <a:gd name="connsiteX216" fmla="*/ 518287 w 1197342"/>
              <a:gd name="connsiteY216" fmla="*/ 502050 h 789358"/>
              <a:gd name="connsiteX217" fmla="*/ 520691 w 1197342"/>
              <a:gd name="connsiteY217" fmla="*/ 498988 h 789358"/>
              <a:gd name="connsiteX218" fmla="*/ 523088 w 1197342"/>
              <a:gd name="connsiteY218" fmla="*/ 495913 h 789358"/>
              <a:gd name="connsiteX219" fmla="*/ 525486 w 1197342"/>
              <a:gd name="connsiteY219" fmla="*/ 492825 h 789358"/>
              <a:gd name="connsiteX220" fmla="*/ 527884 w 1197342"/>
              <a:gd name="connsiteY220" fmla="*/ 489726 h 789358"/>
              <a:gd name="connsiteX221" fmla="*/ 530288 w 1197342"/>
              <a:gd name="connsiteY221" fmla="*/ 486616 h 789358"/>
              <a:gd name="connsiteX222" fmla="*/ 532685 w 1197342"/>
              <a:gd name="connsiteY222" fmla="*/ 483494 h 789358"/>
              <a:gd name="connsiteX223" fmla="*/ 535083 w 1197342"/>
              <a:gd name="connsiteY223" fmla="*/ 480362 h 789358"/>
              <a:gd name="connsiteX224" fmla="*/ 537487 w 1197342"/>
              <a:gd name="connsiteY224" fmla="*/ 477218 h 789358"/>
              <a:gd name="connsiteX225" fmla="*/ 539885 w 1197342"/>
              <a:gd name="connsiteY225" fmla="*/ 474065 h 789358"/>
              <a:gd name="connsiteX226" fmla="*/ 542283 w 1197342"/>
              <a:gd name="connsiteY226" fmla="*/ 470901 h 789358"/>
              <a:gd name="connsiteX227" fmla="*/ 544680 w 1197342"/>
              <a:gd name="connsiteY227" fmla="*/ 467729 h 789358"/>
              <a:gd name="connsiteX228" fmla="*/ 547084 w 1197342"/>
              <a:gd name="connsiteY228" fmla="*/ 464547 h 789358"/>
              <a:gd name="connsiteX229" fmla="*/ 549482 w 1197342"/>
              <a:gd name="connsiteY229" fmla="*/ 461356 h 789358"/>
              <a:gd name="connsiteX230" fmla="*/ 551880 w 1197342"/>
              <a:gd name="connsiteY230" fmla="*/ 458158 h 789358"/>
              <a:gd name="connsiteX231" fmla="*/ 554283 w 1197342"/>
              <a:gd name="connsiteY231" fmla="*/ 454951 h 789358"/>
              <a:gd name="connsiteX232" fmla="*/ 556681 w 1197342"/>
              <a:gd name="connsiteY232" fmla="*/ 451736 h 789358"/>
              <a:gd name="connsiteX233" fmla="*/ 559079 w 1197342"/>
              <a:gd name="connsiteY233" fmla="*/ 448514 h 789358"/>
              <a:gd name="connsiteX234" fmla="*/ 561477 w 1197342"/>
              <a:gd name="connsiteY234" fmla="*/ 445286 h 789358"/>
              <a:gd name="connsiteX235" fmla="*/ 563881 w 1197342"/>
              <a:gd name="connsiteY235" fmla="*/ 442052 h 789358"/>
              <a:gd name="connsiteX236" fmla="*/ 566278 w 1197342"/>
              <a:gd name="connsiteY236" fmla="*/ 438811 h 789358"/>
              <a:gd name="connsiteX237" fmla="*/ 568676 w 1197342"/>
              <a:gd name="connsiteY237" fmla="*/ 435564 h 789358"/>
              <a:gd name="connsiteX238" fmla="*/ 571080 w 1197342"/>
              <a:gd name="connsiteY238" fmla="*/ 432313 h 789358"/>
              <a:gd name="connsiteX239" fmla="*/ 573478 w 1197342"/>
              <a:gd name="connsiteY239" fmla="*/ 429056 h 789358"/>
              <a:gd name="connsiteX240" fmla="*/ 575875 w 1197342"/>
              <a:gd name="connsiteY240" fmla="*/ 425795 h 789358"/>
              <a:gd name="connsiteX241" fmla="*/ 578273 w 1197342"/>
              <a:gd name="connsiteY241" fmla="*/ 422531 h 789358"/>
              <a:gd name="connsiteX242" fmla="*/ 580677 w 1197342"/>
              <a:gd name="connsiteY242" fmla="*/ 419262 h 789358"/>
              <a:gd name="connsiteX243" fmla="*/ 583075 w 1197342"/>
              <a:gd name="connsiteY243" fmla="*/ 415991 h 789358"/>
              <a:gd name="connsiteX244" fmla="*/ 585472 w 1197342"/>
              <a:gd name="connsiteY244" fmla="*/ 412717 h 789358"/>
              <a:gd name="connsiteX245" fmla="*/ 587876 w 1197342"/>
              <a:gd name="connsiteY245" fmla="*/ 409440 h 789358"/>
              <a:gd name="connsiteX246" fmla="*/ 590274 w 1197342"/>
              <a:gd name="connsiteY246" fmla="*/ 406162 h 789358"/>
              <a:gd name="connsiteX247" fmla="*/ 592672 w 1197342"/>
              <a:gd name="connsiteY247" fmla="*/ 402882 h 789358"/>
              <a:gd name="connsiteX248" fmla="*/ 595069 w 1197342"/>
              <a:gd name="connsiteY248" fmla="*/ 399601 h 789358"/>
              <a:gd name="connsiteX249" fmla="*/ 597473 w 1197342"/>
              <a:gd name="connsiteY249" fmla="*/ 396319 h 789358"/>
              <a:gd name="connsiteX250" fmla="*/ 599871 w 1197342"/>
              <a:gd name="connsiteY250" fmla="*/ 393038 h 789358"/>
              <a:gd name="connsiteX251" fmla="*/ 602269 w 1197342"/>
              <a:gd name="connsiteY251" fmla="*/ 389756 h 789358"/>
              <a:gd name="connsiteX252" fmla="*/ 604673 w 1197342"/>
              <a:gd name="connsiteY252" fmla="*/ 386475 h 789358"/>
              <a:gd name="connsiteX253" fmla="*/ 607070 w 1197342"/>
              <a:gd name="connsiteY253" fmla="*/ 383195 h 789358"/>
              <a:gd name="connsiteX254" fmla="*/ 609468 w 1197342"/>
              <a:gd name="connsiteY254" fmla="*/ 379917 h 789358"/>
              <a:gd name="connsiteX255" fmla="*/ 611866 w 1197342"/>
              <a:gd name="connsiteY255" fmla="*/ 376640 h 789358"/>
              <a:gd name="connsiteX256" fmla="*/ 614270 w 1197342"/>
              <a:gd name="connsiteY256" fmla="*/ 373366 h 789358"/>
              <a:gd name="connsiteX257" fmla="*/ 616668 w 1197342"/>
              <a:gd name="connsiteY257" fmla="*/ 370095 h 789358"/>
              <a:gd name="connsiteX258" fmla="*/ 619065 w 1197342"/>
              <a:gd name="connsiteY258" fmla="*/ 366826 h 789358"/>
              <a:gd name="connsiteX259" fmla="*/ 621469 w 1197342"/>
              <a:gd name="connsiteY259" fmla="*/ 363562 h 789358"/>
              <a:gd name="connsiteX260" fmla="*/ 623867 w 1197342"/>
              <a:gd name="connsiteY260" fmla="*/ 360300 h 789358"/>
              <a:gd name="connsiteX261" fmla="*/ 626265 w 1197342"/>
              <a:gd name="connsiteY261" fmla="*/ 357044 h 789358"/>
              <a:gd name="connsiteX262" fmla="*/ 628662 w 1197342"/>
              <a:gd name="connsiteY262" fmla="*/ 353793 h 789358"/>
              <a:gd name="connsiteX263" fmla="*/ 631066 w 1197342"/>
              <a:gd name="connsiteY263" fmla="*/ 350546 h 789358"/>
              <a:gd name="connsiteX264" fmla="*/ 633464 w 1197342"/>
              <a:gd name="connsiteY264" fmla="*/ 347305 h 789358"/>
              <a:gd name="connsiteX265" fmla="*/ 635862 w 1197342"/>
              <a:gd name="connsiteY265" fmla="*/ 344070 h 789358"/>
              <a:gd name="connsiteX266" fmla="*/ 638266 w 1197342"/>
              <a:gd name="connsiteY266" fmla="*/ 340842 h 789358"/>
              <a:gd name="connsiteX267" fmla="*/ 640663 w 1197342"/>
              <a:gd name="connsiteY267" fmla="*/ 337621 h 789358"/>
              <a:gd name="connsiteX268" fmla="*/ 643061 w 1197342"/>
              <a:gd name="connsiteY268" fmla="*/ 334406 h 789358"/>
              <a:gd name="connsiteX269" fmla="*/ 645459 w 1197342"/>
              <a:gd name="connsiteY269" fmla="*/ 331199 h 789358"/>
              <a:gd name="connsiteX270" fmla="*/ 647863 w 1197342"/>
              <a:gd name="connsiteY270" fmla="*/ 328001 h 789358"/>
              <a:gd name="connsiteX271" fmla="*/ 650260 w 1197342"/>
              <a:gd name="connsiteY271" fmla="*/ 324810 h 789358"/>
              <a:gd name="connsiteX272" fmla="*/ 652658 w 1197342"/>
              <a:gd name="connsiteY272" fmla="*/ 321628 h 789358"/>
              <a:gd name="connsiteX273" fmla="*/ 655062 w 1197342"/>
              <a:gd name="connsiteY273" fmla="*/ 318455 h 789358"/>
              <a:gd name="connsiteX274" fmla="*/ 657460 w 1197342"/>
              <a:gd name="connsiteY274" fmla="*/ 315292 h 789358"/>
              <a:gd name="connsiteX275" fmla="*/ 659857 w 1197342"/>
              <a:gd name="connsiteY275" fmla="*/ 312139 h 789358"/>
              <a:gd name="connsiteX276" fmla="*/ 662255 w 1197342"/>
              <a:gd name="connsiteY276" fmla="*/ 308995 h 789358"/>
              <a:gd name="connsiteX277" fmla="*/ 664659 w 1197342"/>
              <a:gd name="connsiteY277" fmla="*/ 305863 h 789358"/>
              <a:gd name="connsiteX278" fmla="*/ 667057 w 1197342"/>
              <a:gd name="connsiteY278" fmla="*/ 302741 h 789358"/>
              <a:gd name="connsiteX279" fmla="*/ 669454 w 1197342"/>
              <a:gd name="connsiteY279" fmla="*/ 299630 h 789358"/>
              <a:gd name="connsiteX280" fmla="*/ 671858 w 1197342"/>
              <a:gd name="connsiteY280" fmla="*/ 296531 h 789358"/>
              <a:gd name="connsiteX281" fmla="*/ 674256 w 1197342"/>
              <a:gd name="connsiteY281" fmla="*/ 293444 h 789358"/>
              <a:gd name="connsiteX282" fmla="*/ 676654 w 1197342"/>
              <a:gd name="connsiteY282" fmla="*/ 290369 h 789358"/>
              <a:gd name="connsiteX283" fmla="*/ 679052 w 1197342"/>
              <a:gd name="connsiteY283" fmla="*/ 287307 h 789358"/>
              <a:gd name="connsiteX284" fmla="*/ 681455 w 1197342"/>
              <a:gd name="connsiteY284" fmla="*/ 284257 h 789358"/>
              <a:gd name="connsiteX285" fmla="*/ 683853 w 1197342"/>
              <a:gd name="connsiteY285" fmla="*/ 281220 h 789358"/>
              <a:gd name="connsiteX286" fmla="*/ 686251 w 1197342"/>
              <a:gd name="connsiteY286" fmla="*/ 278198 h 789358"/>
              <a:gd name="connsiteX287" fmla="*/ 688655 w 1197342"/>
              <a:gd name="connsiteY287" fmla="*/ 275188 h 789358"/>
              <a:gd name="connsiteX288" fmla="*/ 691052 w 1197342"/>
              <a:gd name="connsiteY288" fmla="*/ 272193 h 789358"/>
              <a:gd name="connsiteX289" fmla="*/ 693450 w 1197342"/>
              <a:gd name="connsiteY289" fmla="*/ 269212 h 789358"/>
              <a:gd name="connsiteX290" fmla="*/ 695848 w 1197342"/>
              <a:gd name="connsiteY290" fmla="*/ 266246 h 789358"/>
              <a:gd name="connsiteX291" fmla="*/ 698252 w 1197342"/>
              <a:gd name="connsiteY291" fmla="*/ 263295 h 789358"/>
              <a:gd name="connsiteX292" fmla="*/ 700650 w 1197342"/>
              <a:gd name="connsiteY292" fmla="*/ 260358 h 789358"/>
              <a:gd name="connsiteX293" fmla="*/ 703047 w 1197342"/>
              <a:gd name="connsiteY293" fmla="*/ 257437 h 789358"/>
              <a:gd name="connsiteX294" fmla="*/ 705451 w 1197342"/>
              <a:gd name="connsiteY294" fmla="*/ 254532 h 789358"/>
              <a:gd name="connsiteX295" fmla="*/ 707849 w 1197342"/>
              <a:gd name="connsiteY295" fmla="*/ 251643 h 789358"/>
              <a:gd name="connsiteX296" fmla="*/ 710247 w 1197342"/>
              <a:gd name="connsiteY296" fmla="*/ 248770 h 789358"/>
              <a:gd name="connsiteX297" fmla="*/ 712644 w 1197342"/>
              <a:gd name="connsiteY297" fmla="*/ 245913 h 789358"/>
              <a:gd name="connsiteX298" fmla="*/ 715048 w 1197342"/>
              <a:gd name="connsiteY298" fmla="*/ 243073 h 789358"/>
              <a:gd name="connsiteX299" fmla="*/ 717446 w 1197342"/>
              <a:gd name="connsiteY299" fmla="*/ 240249 h 789358"/>
              <a:gd name="connsiteX300" fmla="*/ 719844 w 1197342"/>
              <a:gd name="connsiteY300" fmla="*/ 237443 h 789358"/>
              <a:gd name="connsiteX301" fmla="*/ 722248 w 1197342"/>
              <a:gd name="connsiteY301" fmla="*/ 234655 h 789358"/>
              <a:gd name="connsiteX302" fmla="*/ 724645 w 1197342"/>
              <a:gd name="connsiteY302" fmla="*/ 231883 h 789358"/>
              <a:gd name="connsiteX303" fmla="*/ 727043 w 1197342"/>
              <a:gd name="connsiteY303" fmla="*/ 229129 h 789358"/>
              <a:gd name="connsiteX304" fmla="*/ 729441 w 1197342"/>
              <a:gd name="connsiteY304" fmla="*/ 226392 h 789358"/>
              <a:gd name="connsiteX305" fmla="*/ 731845 w 1197342"/>
              <a:gd name="connsiteY305" fmla="*/ 223674 h 789358"/>
              <a:gd name="connsiteX306" fmla="*/ 734242 w 1197342"/>
              <a:gd name="connsiteY306" fmla="*/ 220974 h 789358"/>
              <a:gd name="connsiteX307" fmla="*/ 736640 w 1197342"/>
              <a:gd name="connsiteY307" fmla="*/ 218292 h 789358"/>
              <a:gd name="connsiteX308" fmla="*/ 739044 w 1197342"/>
              <a:gd name="connsiteY308" fmla="*/ 215629 h 789358"/>
              <a:gd name="connsiteX309" fmla="*/ 741442 w 1197342"/>
              <a:gd name="connsiteY309" fmla="*/ 212984 h 789358"/>
              <a:gd name="connsiteX310" fmla="*/ 743839 w 1197342"/>
              <a:gd name="connsiteY310" fmla="*/ 210358 h 789358"/>
              <a:gd name="connsiteX311" fmla="*/ 746237 w 1197342"/>
              <a:gd name="connsiteY311" fmla="*/ 207751 h 789358"/>
              <a:gd name="connsiteX312" fmla="*/ 748641 w 1197342"/>
              <a:gd name="connsiteY312" fmla="*/ 205163 h 789358"/>
              <a:gd name="connsiteX313" fmla="*/ 751039 w 1197342"/>
              <a:gd name="connsiteY313" fmla="*/ 202593 h 789358"/>
              <a:gd name="connsiteX314" fmla="*/ 753437 w 1197342"/>
              <a:gd name="connsiteY314" fmla="*/ 200043 h 789358"/>
              <a:gd name="connsiteX315" fmla="*/ 755840 w 1197342"/>
              <a:gd name="connsiteY315" fmla="*/ 197513 h 789358"/>
              <a:gd name="connsiteX316" fmla="*/ 758238 w 1197342"/>
              <a:gd name="connsiteY316" fmla="*/ 195003 h 789358"/>
              <a:gd name="connsiteX317" fmla="*/ 760636 w 1197342"/>
              <a:gd name="connsiteY317" fmla="*/ 192511 h 789358"/>
              <a:gd name="connsiteX318" fmla="*/ 763034 w 1197342"/>
              <a:gd name="connsiteY318" fmla="*/ 190040 h 789358"/>
              <a:gd name="connsiteX319" fmla="*/ 765437 w 1197342"/>
              <a:gd name="connsiteY319" fmla="*/ 187588 h 789358"/>
              <a:gd name="connsiteX320" fmla="*/ 767835 w 1197342"/>
              <a:gd name="connsiteY320" fmla="*/ 185155 h 789358"/>
              <a:gd name="connsiteX321" fmla="*/ 770233 w 1197342"/>
              <a:gd name="connsiteY321" fmla="*/ 182743 h 789358"/>
              <a:gd name="connsiteX322" fmla="*/ 772637 w 1197342"/>
              <a:gd name="connsiteY322" fmla="*/ 180351 h 789358"/>
              <a:gd name="connsiteX323" fmla="*/ 775035 w 1197342"/>
              <a:gd name="connsiteY323" fmla="*/ 177978 h 789358"/>
              <a:gd name="connsiteX324" fmla="*/ 777432 w 1197342"/>
              <a:gd name="connsiteY324" fmla="*/ 175626 h 789358"/>
              <a:gd name="connsiteX325" fmla="*/ 779830 w 1197342"/>
              <a:gd name="connsiteY325" fmla="*/ 173294 h 789358"/>
              <a:gd name="connsiteX326" fmla="*/ 782234 w 1197342"/>
              <a:gd name="connsiteY326" fmla="*/ 170982 h 789358"/>
              <a:gd name="connsiteX327" fmla="*/ 784632 w 1197342"/>
              <a:gd name="connsiteY327" fmla="*/ 168689 h 789358"/>
              <a:gd name="connsiteX328" fmla="*/ 787029 w 1197342"/>
              <a:gd name="connsiteY328" fmla="*/ 166418 h 789358"/>
              <a:gd name="connsiteX329" fmla="*/ 789433 w 1197342"/>
              <a:gd name="connsiteY329" fmla="*/ 164166 h 789358"/>
              <a:gd name="connsiteX330" fmla="*/ 791831 w 1197342"/>
              <a:gd name="connsiteY330" fmla="*/ 161935 h 789358"/>
              <a:gd name="connsiteX331" fmla="*/ 794229 w 1197342"/>
              <a:gd name="connsiteY331" fmla="*/ 159724 h 789358"/>
              <a:gd name="connsiteX332" fmla="*/ 796626 w 1197342"/>
              <a:gd name="connsiteY332" fmla="*/ 157533 h 789358"/>
              <a:gd name="connsiteX333" fmla="*/ 799030 w 1197342"/>
              <a:gd name="connsiteY333" fmla="*/ 155363 h 789358"/>
              <a:gd name="connsiteX334" fmla="*/ 801428 w 1197342"/>
              <a:gd name="connsiteY334" fmla="*/ 153212 h 789358"/>
              <a:gd name="connsiteX335" fmla="*/ 803826 w 1197342"/>
              <a:gd name="connsiteY335" fmla="*/ 151082 h 789358"/>
              <a:gd name="connsiteX336" fmla="*/ 806230 w 1197342"/>
              <a:gd name="connsiteY336" fmla="*/ 148972 h 789358"/>
              <a:gd name="connsiteX337" fmla="*/ 808627 w 1197342"/>
              <a:gd name="connsiteY337" fmla="*/ 146882 h 789358"/>
              <a:gd name="connsiteX338" fmla="*/ 811025 w 1197342"/>
              <a:gd name="connsiteY338" fmla="*/ 144813 h 789358"/>
              <a:gd name="connsiteX339" fmla="*/ 813423 w 1197342"/>
              <a:gd name="connsiteY339" fmla="*/ 142764 h 789358"/>
              <a:gd name="connsiteX340" fmla="*/ 815827 w 1197342"/>
              <a:gd name="connsiteY340" fmla="*/ 140735 h 789358"/>
              <a:gd name="connsiteX341" fmla="*/ 818224 w 1197342"/>
              <a:gd name="connsiteY341" fmla="*/ 138725 h 789358"/>
              <a:gd name="connsiteX342" fmla="*/ 820622 w 1197342"/>
              <a:gd name="connsiteY342" fmla="*/ 136736 h 789358"/>
              <a:gd name="connsiteX343" fmla="*/ 823026 w 1197342"/>
              <a:gd name="connsiteY343" fmla="*/ 134767 h 789358"/>
              <a:gd name="connsiteX344" fmla="*/ 825424 w 1197342"/>
              <a:gd name="connsiteY344" fmla="*/ 132818 h 789358"/>
              <a:gd name="connsiteX345" fmla="*/ 827822 w 1197342"/>
              <a:gd name="connsiteY345" fmla="*/ 130889 h 789358"/>
              <a:gd name="connsiteX346" fmla="*/ 830219 w 1197342"/>
              <a:gd name="connsiteY346" fmla="*/ 128979 h 789358"/>
              <a:gd name="connsiteX347" fmla="*/ 832623 w 1197342"/>
              <a:gd name="connsiteY347" fmla="*/ 127090 h 789358"/>
              <a:gd name="connsiteX348" fmla="*/ 835021 w 1197342"/>
              <a:gd name="connsiteY348" fmla="*/ 125220 h 789358"/>
              <a:gd name="connsiteX349" fmla="*/ 837419 w 1197342"/>
              <a:gd name="connsiteY349" fmla="*/ 123369 h 789358"/>
              <a:gd name="connsiteX350" fmla="*/ 839816 w 1197342"/>
              <a:gd name="connsiteY350" fmla="*/ 121539 h 789358"/>
              <a:gd name="connsiteX351" fmla="*/ 842220 w 1197342"/>
              <a:gd name="connsiteY351" fmla="*/ 119727 h 789358"/>
              <a:gd name="connsiteX352" fmla="*/ 844618 w 1197342"/>
              <a:gd name="connsiteY352" fmla="*/ 117935 h 789358"/>
              <a:gd name="connsiteX353" fmla="*/ 847016 w 1197342"/>
              <a:gd name="connsiteY353" fmla="*/ 116163 h 789358"/>
              <a:gd name="connsiteX354" fmla="*/ 849420 w 1197342"/>
              <a:gd name="connsiteY354" fmla="*/ 114409 h 789358"/>
              <a:gd name="connsiteX355" fmla="*/ 851817 w 1197342"/>
              <a:gd name="connsiteY355" fmla="*/ 112675 h 789358"/>
              <a:gd name="connsiteX356" fmla="*/ 854215 w 1197342"/>
              <a:gd name="connsiteY356" fmla="*/ 110960 h 789358"/>
              <a:gd name="connsiteX357" fmla="*/ 856613 w 1197342"/>
              <a:gd name="connsiteY357" fmla="*/ 109263 h 789358"/>
              <a:gd name="connsiteX358" fmla="*/ 859017 w 1197342"/>
              <a:gd name="connsiteY358" fmla="*/ 107586 h 789358"/>
              <a:gd name="connsiteX359" fmla="*/ 861414 w 1197342"/>
              <a:gd name="connsiteY359" fmla="*/ 105928 h 789358"/>
              <a:gd name="connsiteX360" fmla="*/ 863812 w 1197342"/>
              <a:gd name="connsiteY360" fmla="*/ 104287 h 789358"/>
              <a:gd name="connsiteX361" fmla="*/ 866216 w 1197342"/>
              <a:gd name="connsiteY361" fmla="*/ 102666 h 789358"/>
              <a:gd name="connsiteX362" fmla="*/ 868614 w 1197342"/>
              <a:gd name="connsiteY362" fmla="*/ 101063 h 789358"/>
              <a:gd name="connsiteX363" fmla="*/ 871011 w 1197342"/>
              <a:gd name="connsiteY363" fmla="*/ 99478 h 789358"/>
              <a:gd name="connsiteX364" fmla="*/ 873409 w 1197342"/>
              <a:gd name="connsiteY364" fmla="*/ 97911 h 789358"/>
              <a:gd name="connsiteX365" fmla="*/ 875813 w 1197342"/>
              <a:gd name="connsiteY365" fmla="*/ 96363 h 789358"/>
              <a:gd name="connsiteX366" fmla="*/ 878211 w 1197342"/>
              <a:gd name="connsiteY366" fmla="*/ 94833 h 789358"/>
              <a:gd name="connsiteX367" fmla="*/ 880608 w 1197342"/>
              <a:gd name="connsiteY367" fmla="*/ 93320 h 789358"/>
              <a:gd name="connsiteX368" fmla="*/ 883012 w 1197342"/>
              <a:gd name="connsiteY368" fmla="*/ 91825 h 789358"/>
              <a:gd name="connsiteX369" fmla="*/ 885410 w 1197342"/>
              <a:gd name="connsiteY369" fmla="*/ 90348 h 789358"/>
              <a:gd name="connsiteX370" fmla="*/ 887808 w 1197342"/>
              <a:gd name="connsiteY370" fmla="*/ 88889 h 789358"/>
              <a:gd name="connsiteX371" fmla="*/ 890206 w 1197342"/>
              <a:gd name="connsiteY371" fmla="*/ 87447 h 789358"/>
              <a:gd name="connsiteX372" fmla="*/ 892609 w 1197342"/>
              <a:gd name="connsiteY372" fmla="*/ 86021 h 789358"/>
              <a:gd name="connsiteX373" fmla="*/ 895007 w 1197342"/>
              <a:gd name="connsiteY373" fmla="*/ 84614 h 789358"/>
              <a:gd name="connsiteX374" fmla="*/ 897405 w 1197342"/>
              <a:gd name="connsiteY374" fmla="*/ 83222 h 789358"/>
              <a:gd name="connsiteX375" fmla="*/ 899809 w 1197342"/>
              <a:gd name="connsiteY375" fmla="*/ 81849 h 789358"/>
              <a:gd name="connsiteX376" fmla="*/ 902207 w 1197342"/>
              <a:gd name="connsiteY376" fmla="*/ 80491 h 789358"/>
              <a:gd name="connsiteX377" fmla="*/ 904604 w 1197342"/>
              <a:gd name="connsiteY377" fmla="*/ 79150 h 789358"/>
              <a:gd name="connsiteX378" fmla="*/ 907002 w 1197342"/>
              <a:gd name="connsiteY378" fmla="*/ 77826 h 789358"/>
              <a:gd name="connsiteX379" fmla="*/ 909406 w 1197342"/>
              <a:gd name="connsiteY379" fmla="*/ 76518 h 789358"/>
              <a:gd name="connsiteX380" fmla="*/ 911804 w 1197342"/>
              <a:gd name="connsiteY380" fmla="*/ 75226 h 789358"/>
              <a:gd name="connsiteX381" fmla="*/ 914201 w 1197342"/>
              <a:gd name="connsiteY381" fmla="*/ 73951 h 789358"/>
              <a:gd name="connsiteX382" fmla="*/ 916605 w 1197342"/>
              <a:gd name="connsiteY382" fmla="*/ 72691 h 789358"/>
              <a:gd name="connsiteX383" fmla="*/ 919003 w 1197342"/>
              <a:gd name="connsiteY383" fmla="*/ 71447 h 789358"/>
              <a:gd name="connsiteX384" fmla="*/ 921401 w 1197342"/>
              <a:gd name="connsiteY384" fmla="*/ 70219 h 789358"/>
              <a:gd name="connsiteX385" fmla="*/ 923798 w 1197342"/>
              <a:gd name="connsiteY385" fmla="*/ 69006 h 789358"/>
              <a:gd name="connsiteX386" fmla="*/ 926202 w 1197342"/>
              <a:gd name="connsiteY386" fmla="*/ 67808 h 789358"/>
              <a:gd name="connsiteX387" fmla="*/ 928600 w 1197342"/>
              <a:gd name="connsiteY387" fmla="*/ 66626 h 789358"/>
              <a:gd name="connsiteX388" fmla="*/ 930998 w 1197342"/>
              <a:gd name="connsiteY388" fmla="*/ 65459 h 789358"/>
              <a:gd name="connsiteX389" fmla="*/ 933402 w 1197342"/>
              <a:gd name="connsiteY389" fmla="*/ 64306 h 789358"/>
              <a:gd name="connsiteX390" fmla="*/ 935799 w 1197342"/>
              <a:gd name="connsiteY390" fmla="*/ 63169 h 789358"/>
              <a:gd name="connsiteX391" fmla="*/ 938197 w 1197342"/>
              <a:gd name="connsiteY391" fmla="*/ 62047 h 789358"/>
              <a:gd name="connsiteX392" fmla="*/ 940595 w 1197342"/>
              <a:gd name="connsiteY392" fmla="*/ 60938 h 789358"/>
              <a:gd name="connsiteX393" fmla="*/ 942999 w 1197342"/>
              <a:gd name="connsiteY393" fmla="*/ 59844 h 789358"/>
              <a:gd name="connsiteX394" fmla="*/ 945396 w 1197342"/>
              <a:gd name="connsiteY394" fmla="*/ 58765 h 789358"/>
              <a:gd name="connsiteX395" fmla="*/ 947794 w 1197342"/>
              <a:gd name="connsiteY395" fmla="*/ 57699 h 789358"/>
              <a:gd name="connsiteX396" fmla="*/ 950198 w 1197342"/>
              <a:gd name="connsiteY396" fmla="*/ 56648 h 789358"/>
              <a:gd name="connsiteX397" fmla="*/ 952596 w 1197342"/>
              <a:gd name="connsiteY397" fmla="*/ 55610 h 789358"/>
              <a:gd name="connsiteX398" fmla="*/ 954993 w 1197342"/>
              <a:gd name="connsiteY398" fmla="*/ 54587 h 789358"/>
              <a:gd name="connsiteX399" fmla="*/ 957391 w 1197342"/>
              <a:gd name="connsiteY399" fmla="*/ 53576 h 789358"/>
              <a:gd name="connsiteX400" fmla="*/ 959795 w 1197342"/>
              <a:gd name="connsiteY400" fmla="*/ 52579 h 789358"/>
              <a:gd name="connsiteX401" fmla="*/ 962193 w 1197342"/>
              <a:gd name="connsiteY401" fmla="*/ 51595 h 789358"/>
              <a:gd name="connsiteX402" fmla="*/ 964591 w 1197342"/>
              <a:gd name="connsiteY402" fmla="*/ 50624 h 789358"/>
              <a:gd name="connsiteX403" fmla="*/ 966994 w 1197342"/>
              <a:gd name="connsiteY403" fmla="*/ 49667 h 789358"/>
              <a:gd name="connsiteX404" fmla="*/ 969392 w 1197342"/>
              <a:gd name="connsiteY404" fmla="*/ 48722 h 789358"/>
              <a:gd name="connsiteX405" fmla="*/ 971790 w 1197342"/>
              <a:gd name="connsiteY405" fmla="*/ 47790 h 789358"/>
              <a:gd name="connsiteX406" fmla="*/ 974188 w 1197342"/>
              <a:gd name="connsiteY406" fmla="*/ 46871 h 789358"/>
              <a:gd name="connsiteX407" fmla="*/ 976591 w 1197342"/>
              <a:gd name="connsiteY407" fmla="*/ 45963 h 789358"/>
              <a:gd name="connsiteX408" fmla="*/ 978989 w 1197342"/>
              <a:gd name="connsiteY408" fmla="*/ 45068 h 789358"/>
              <a:gd name="connsiteX409" fmla="*/ 981387 w 1197342"/>
              <a:gd name="connsiteY409" fmla="*/ 44186 h 789358"/>
              <a:gd name="connsiteX410" fmla="*/ 983791 w 1197342"/>
              <a:gd name="connsiteY410" fmla="*/ 43315 h 789358"/>
              <a:gd name="connsiteX411" fmla="*/ 986189 w 1197342"/>
              <a:gd name="connsiteY411" fmla="*/ 42457 h 789358"/>
              <a:gd name="connsiteX412" fmla="*/ 988586 w 1197342"/>
              <a:gd name="connsiteY412" fmla="*/ 41610 h 789358"/>
              <a:gd name="connsiteX413" fmla="*/ 990984 w 1197342"/>
              <a:gd name="connsiteY413" fmla="*/ 40775 h 789358"/>
              <a:gd name="connsiteX414" fmla="*/ 993388 w 1197342"/>
              <a:gd name="connsiteY414" fmla="*/ 39951 h 789358"/>
              <a:gd name="connsiteX415" fmla="*/ 995786 w 1197342"/>
              <a:gd name="connsiteY415" fmla="*/ 39139 h 789358"/>
              <a:gd name="connsiteX416" fmla="*/ 998183 w 1197342"/>
              <a:gd name="connsiteY416" fmla="*/ 38338 h 789358"/>
              <a:gd name="connsiteX417" fmla="*/ 1000587 w 1197342"/>
              <a:gd name="connsiteY417" fmla="*/ 37547 h 789358"/>
              <a:gd name="connsiteX418" fmla="*/ 1002985 w 1197342"/>
              <a:gd name="connsiteY418" fmla="*/ 36768 h 789358"/>
              <a:gd name="connsiteX419" fmla="*/ 1005383 w 1197342"/>
              <a:gd name="connsiteY419" fmla="*/ 36000 h 789358"/>
              <a:gd name="connsiteX420" fmla="*/ 1007780 w 1197342"/>
              <a:gd name="connsiteY420" fmla="*/ 35243 h 789358"/>
              <a:gd name="connsiteX421" fmla="*/ 1010184 w 1197342"/>
              <a:gd name="connsiteY421" fmla="*/ 34496 h 789358"/>
              <a:gd name="connsiteX422" fmla="*/ 1012582 w 1197342"/>
              <a:gd name="connsiteY422" fmla="*/ 33759 h 789358"/>
              <a:gd name="connsiteX423" fmla="*/ 1014980 w 1197342"/>
              <a:gd name="connsiteY423" fmla="*/ 33033 h 789358"/>
              <a:gd name="connsiteX424" fmla="*/ 1017384 w 1197342"/>
              <a:gd name="connsiteY424" fmla="*/ 32317 h 789358"/>
              <a:gd name="connsiteX425" fmla="*/ 1019781 w 1197342"/>
              <a:gd name="connsiteY425" fmla="*/ 31611 h 789358"/>
              <a:gd name="connsiteX426" fmla="*/ 1022179 w 1197342"/>
              <a:gd name="connsiteY426" fmla="*/ 30915 h 789358"/>
              <a:gd name="connsiteX427" fmla="*/ 1024577 w 1197342"/>
              <a:gd name="connsiteY427" fmla="*/ 30229 h 789358"/>
              <a:gd name="connsiteX428" fmla="*/ 1026981 w 1197342"/>
              <a:gd name="connsiteY428" fmla="*/ 29553 h 789358"/>
              <a:gd name="connsiteX429" fmla="*/ 1029378 w 1197342"/>
              <a:gd name="connsiteY429" fmla="*/ 28886 h 789358"/>
              <a:gd name="connsiteX430" fmla="*/ 1031776 w 1197342"/>
              <a:gd name="connsiteY430" fmla="*/ 28229 h 789358"/>
              <a:gd name="connsiteX431" fmla="*/ 1034180 w 1197342"/>
              <a:gd name="connsiteY431" fmla="*/ 27581 h 789358"/>
              <a:gd name="connsiteX432" fmla="*/ 1036578 w 1197342"/>
              <a:gd name="connsiteY432" fmla="*/ 26942 h 789358"/>
              <a:gd name="connsiteX433" fmla="*/ 1038976 w 1197342"/>
              <a:gd name="connsiteY433" fmla="*/ 26313 h 789358"/>
              <a:gd name="connsiteX434" fmla="*/ 1041373 w 1197342"/>
              <a:gd name="connsiteY434" fmla="*/ 25692 h 789358"/>
              <a:gd name="connsiteX435" fmla="*/ 1043777 w 1197342"/>
              <a:gd name="connsiteY435" fmla="*/ 25080 h 789358"/>
              <a:gd name="connsiteX436" fmla="*/ 1046175 w 1197342"/>
              <a:gd name="connsiteY436" fmla="*/ 24478 h 789358"/>
              <a:gd name="connsiteX437" fmla="*/ 1048573 w 1197342"/>
              <a:gd name="connsiteY437" fmla="*/ 23884 h 789358"/>
              <a:gd name="connsiteX438" fmla="*/ 1050977 w 1197342"/>
              <a:gd name="connsiteY438" fmla="*/ 23298 h 789358"/>
              <a:gd name="connsiteX439" fmla="*/ 1053374 w 1197342"/>
              <a:gd name="connsiteY439" fmla="*/ 22721 h 789358"/>
              <a:gd name="connsiteX440" fmla="*/ 1055772 w 1197342"/>
              <a:gd name="connsiteY440" fmla="*/ 22153 h 789358"/>
              <a:gd name="connsiteX441" fmla="*/ 1058170 w 1197342"/>
              <a:gd name="connsiteY441" fmla="*/ 21592 h 789358"/>
              <a:gd name="connsiteX442" fmla="*/ 1060574 w 1197342"/>
              <a:gd name="connsiteY442" fmla="*/ 21039 h 789358"/>
              <a:gd name="connsiteX443" fmla="*/ 1062971 w 1197342"/>
              <a:gd name="connsiteY443" fmla="*/ 20495 h 789358"/>
              <a:gd name="connsiteX444" fmla="*/ 1065369 w 1197342"/>
              <a:gd name="connsiteY444" fmla="*/ 19958 h 789358"/>
              <a:gd name="connsiteX445" fmla="*/ 1067773 w 1197342"/>
              <a:gd name="connsiteY445" fmla="*/ 19430 h 789358"/>
              <a:gd name="connsiteX446" fmla="*/ 1070171 w 1197342"/>
              <a:gd name="connsiteY446" fmla="*/ 18909 h 789358"/>
              <a:gd name="connsiteX447" fmla="*/ 1072568 w 1197342"/>
              <a:gd name="connsiteY447" fmla="*/ 18396 h 789358"/>
              <a:gd name="connsiteX448" fmla="*/ 1074966 w 1197342"/>
              <a:gd name="connsiteY448" fmla="*/ 17890 h 789358"/>
              <a:gd name="connsiteX449" fmla="*/ 1077370 w 1197342"/>
              <a:gd name="connsiteY449" fmla="*/ 17391 h 789358"/>
              <a:gd name="connsiteX450" fmla="*/ 1079768 w 1197342"/>
              <a:gd name="connsiteY450" fmla="*/ 16900 h 789358"/>
              <a:gd name="connsiteX451" fmla="*/ 1082166 w 1197342"/>
              <a:gd name="connsiteY451" fmla="*/ 16416 h 789358"/>
              <a:gd name="connsiteX452" fmla="*/ 1084569 w 1197342"/>
              <a:gd name="connsiteY452" fmla="*/ 15940 h 789358"/>
              <a:gd name="connsiteX453" fmla="*/ 1086967 w 1197342"/>
              <a:gd name="connsiteY453" fmla="*/ 15470 h 789358"/>
              <a:gd name="connsiteX454" fmla="*/ 1089365 w 1197342"/>
              <a:gd name="connsiteY454" fmla="*/ 15007 h 789358"/>
              <a:gd name="connsiteX455" fmla="*/ 1091762 w 1197342"/>
              <a:gd name="connsiteY455" fmla="*/ 14551 h 789358"/>
              <a:gd name="connsiteX456" fmla="*/ 1094166 w 1197342"/>
              <a:gd name="connsiteY456" fmla="*/ 14102 h 789358"/>
              <a:gd name="connsiteX457" fmla="*/ 1096564 w 1197342"/>
              <a:gd name="connsiteY457" fmla="*/ 13659 h 789358"/>
              <a:gd name="connsiteX458" fmla="*/ 1098962 w 1197342"/>
              <a:gd name="connsiteY458" fmla="*/ 13223 h 789358"/>
              <a:gd name="connsiteX459" fmla="*/ 1101366 w 1197342"/>
              <a:gd name="connsiteY459" fmla="*/ 12794 h 789358"/>
              <a:gd name="connsiteX460" fmla="*/ 1103763 w 1197342"/>
              <a:gd name="connsiteY460" fmla="*/ 12370 h 789358"/>
              <a:gd name="connsiteX461" fmla="*/ 1106161 w 1197342"/>
              <a:gd name="connsiteY461" fmla="*/ 11953 h 789358"/>
              <a:gd name="connsiteX462" fmla="*/ 1108559 w 1197342"/>
              <a:gd name="connsiteY462" fmla="*/ 11543 h 789358"/>
              <a:gd name="connsiteX463" fmla="*/ 1110963 w 1197342"/>
              <a:gd name="connsiteY463" fmla="*/ 11138 h 789358"/>
              <a:gd name="connsiteX464" fmla="*/ 1113361 w 1197342"/>
              <a:gd name="connsiteY464" fmla="*/ 10740 h 789358"/>
              <a:gd name="connsiteX465" fmla="*/ 1115758 w 1197342"/>
              <a:gd name="connsiteY465" fmla="*/ 10347 h 789358"/>
              <a:gd name="connsiteX466" fmla="*/ 1118162 w 1197342"/>
              <a:gd name="connsiteY466" fmla="*/ 9960 h 789358"/>
              <a:gd name="connsiteX467" fmla="*/ 1120560 w 1197342"/>
              <a:gd name="connsiteY467" fmla="*/ 9579 h 789358"/>
              <a:gd name="connsiteX468" fmla="*/ 1122958 w 1197342"/>
              <a:gd name="connsiteY468" fmla="*/ 9204 h 789358"/>
              <a:gd name="connsiteX469" fmla="*/ 1125355 w 1197342"/>
              <a:gd name="connsiteY469" fmla="*/ 8834 h 789358"/>
              <a:gd name="connsiteX470" fmla="*/ 1127759 w 1197342"/>
              <a:gd name="connsiteY470" fmla="*/ 8470 h 789358"/>
              <a:gd name="connsiteX471" fmla="*/ 1130157 w 1197342"/>
              <a:gd name="connsiteY471" fmla="*/ 8112 h 789358"/>
              <a:gd name="connsiteX472" fmla="*/ 1132555 w 1197342"/>
              <a:gd name="connsiteY472" fmla="*/ 7758 h 789358"/>
              <a:gd name="connsiteX473" fmla="*/ 1134959 w 1197342"/>
              <a:gd name="connsiteY473" fmla="*/ 7410 h 789358"/>
              <a:gd name="connsiteX474" fmla="*/ 1137356 w 1197342"/>
              <a:gd name="connsiteY474" fmla="*/ 7068 h 789358"/>
              <a:gd name="connsiteX475" fmla="*/ 1139754 w 1197342"/>
              <a:gd name="connsiteY475" fmla="*/ 6730 h 789358"/>
              <a:gd name="connsiteX476" fmla="*/ 1142152 w 1197342"/>
              <a:gd name="connsiteY476" fmla="*/ 6398 h 789358"/>
              <a:gd name="connsiteX477" fmla="*/ 1144556 w 1197342"/>
              <a:gd name="connsiteY477" fmla="*/ 6070 h 789358"/>
              <a:gd name="connsiteX478" fmla="*/ 1146953 w 1197342"/>
              <a:gd name="connsiteY478" fmla="*/ 5748 h 789358"/>
              <a:gd name="connsiteX479" fmla="*/ 1149351 w 1197342"/>
              <a:gd name="connsiteY479" fmla="*/ 5430 h 789358"/>
              <a:gd name="connsiteX480" fmla="*/ 1151755 w 1197342"/>
              <a:gd name="connsiteY480" fmla="*/ 5117 h 789358"/>
              <a:gd name="connsiteX481" fmla="*/ 1154153 w 1197342"/>
              <a:gd name="connsiteY481" fmla="*/ 4809 h 789358"/>
              <a:gd name="connsiteX482" fmla="*/ 1156550 w 1197342"/>
              <a:gd name="connsiteY482" fmla="*/ 4506 h 789358"/>
              <a:gd name="connsiteX483" fmla="*/ 1158948 w 1197342"/>
              <a:gd name="connsiteY483" fmla="*/ 4207 h 789358"/>
              <a:gd name="connsiteX484" fmla="*/ 1161352 w 1197342"/>
              <a:gd name="connsiteY484" fmla="*/ 3913 h 789358"/>
              <a:gd name="connsiteX485" fmla="*/ 1163750 w 1197342"/>
              <a:gd name="connsiteY485" fmla="*/ 3623 h 789358"/>
              <a:gd name="connsiteX486" fmla="*/ 1166148 w 1197342"/>
              <a:gd name="connsiteY486" fmla="*/ 3337 h 789358"/>
              <a:gd name="connsiteX487" fmla="*/ 1168551 w 1197342"/>
              <a:gd name="connsiteY487" fmla="*/ 3056 h 789358"/>
              <a:gd name="connsiteX488" fmla="*/ 1170949 w 1197342"/>
              <a:gd name="connsiteY488" fmla="*/ 2780 h 789358"/>
              <a:gd name="connsiteX489" fmla="*/ 1173347 w 1197342"/>
              <a:gd name="connsiteY489" fmla="*/ 2507 h 789358"/>
              <a:gd name="connsiteX490" fmla="*/ 1175745 w 1197342"/>
              <a:gd name="connsiteY490" fmla="*/ 2239 h 789358"/>
              <a:gd name="connsiteX491" fmla="*/ 1178149 w 1197342"/>
              <a:gd name="connsiteY491" fmla="*/ 1974 h 789358"/>
              <a:gd name="connsiteX492" fmla="*/ 1180546 w 1197342"/>
              <a:gd name="connsiteY492" fmla="*/ 1714 h 789358"/>
              <a:gd name="connsiteX493" fmla="*/ 1182944 w 1197342"/>
              <a:gd name="connsiteY493" fmla="*/ 1458 h 789358"/>
              <a:gd name="connsiteX494" fmla="*/ 1185348 w 1197342"/>
              <a:gd name="connsiteY494" fmla="*/ 1205 h 789358"/>
              <a:gd name="connsiteX495" fmla="*/ 1187745 w 1197342"/>
              <a:gd name="connsiteY495" fmla="*/ 957 h 789358"/>
              <a:gd name="connsiteX496" fmla="*/ 1190143 w 1197342"/>
              <a:gd name="connsiteY496" fmla="*/ 712 h 789358"/>
              <a:gd name="connsiteX497" fmla="*/ 1192541 w 1197342"/>
              <a:gd name="connsiteY497" fmla="*/ 471 h 789358"/>
              <a:gd name="connsiteX498" fmla="*/ 1194945 w 1197342"/>
              <a:gd name="connsiteY498" fmla="*/ 234 h 789358"/>
              <a:gd name="connsiteX499" fmla="*/ 1197343 w 1197342"/>
              <a:gd name="connsiteY499" fmla="*/ 0 h 789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</a:cxnLst>
            <a:rect l="l" t="t" r="r" b="b"/>
            <a:pathLst>
              <a:path w="1197342" h="789358">
                <a:moveTo>
                  <a:pt x="0" y="789359"/>
                </a:moveTo>
                <a:lnTo>
                  <a:pt x="2400" y="789125"/>
                </a:lnTo>
                <a:lnTo>
                  <a:pt x="4799" y="788884"/>
                </a:lnTo>
                <a:lnTo>
                  <a:pt x="7198" y="788644"/>
                </a:lnTo>
                <a:lnTo>
                  <a:pt x="9598" y="788397"/>
                </a:lnTo>
                <a:lnTo>
                  <a:pt x="11997" y="788151"/>
                </a:lnTo>
                <a:lnTo>
                  <a:pt x="14397" y="787898"/>
                </a:lnTo>
                <a:lnTo>
                  <a:pt x="16796" y="787645"/>
                </a:lnTo>
                <a:lnTo>
                  <a:pt x="19196" y="787380"/>
                </a:lnTo>
                <a:lnTo>
                  <a:pt x="21596" y="787115"/>
                </a:lnTo>
                <a:lnTo>
                  <a:pt x="23995" y="786850"/>
                </a:lnTo>
                <a:lnTo>
                  <a:pt x="26394" y="786579"/>
                </a:lnTo>
                <a:lnTo>
                  <a:pt x="28794" y="786302"/>
                </a:lnTo>
                <a:lnTo>
                  <a:pt x="31193" y="786018"/>
                </a:lnTo>
                <a:lnTo>
                  <a:pt x="33593" y="785735"/>
                </a:lnTo>
                <a:lnTo>
                  <a:pt x="35992" y="785445"/>
                </a:lnTo>
                <a:lnTo>
                  <a:pt x="38391" y="785149"/>
                </a:lnTo>
                <a:lnTo>
                  <a:pt x="40791" y="784853"/>
                </a:lnTo>
                <a:lnTo>
                  <a:pt x="43191" y="784545"/>
                </a:lnTo>
                <a:lnTo>
                  <a:pt x="45590" y="784237"/>
                </a:lnTo>
                <a:lnTo>
                  <a:pt x="47990" y="783928"/>
                </a:lnTo>
                <a:lnTo>
                  <a:pt x="50389" y="783608"/>
                </a:lnTo>
                <a:lnTo>
                  <a:pt x="52789" y="783287"/>
                </a:lnTo>
                <a:lnTo>
                  <a:pt x="55188" y="782961"/>
                </a:lnTo>
                <a:lnTo>
                  <a:pt x="57587" y="782628"/>
                </a:lnTo>
                <a:lnTo>
                  <a:pt x="59987" y="782289"/>
                </a:lnTo>
                <a:lnTo>
                  <a:pt x="62387" y="781944"/>
                </a:lnTo>
                <a:lnTo>
                  <a:pt x="64786" y="781599"/>
                </a:lnTo>
                <a:lnTo>
                  <a:pt x="67186" y="781247"/>
                </a:lnTo>
                <a:lnTo>
                  <a:pt x="69585" y="780884"/>
                </a:lnTo>
                <a:lnTo>
                  <a:pt x="71984" y="780520"/>
                </a:lnTo>
                <a:lnTo>
                  <a:pt x="74384" y="780150"/>
                </a:lnTo>
                <a:lnTo>
                  <a:pt x="76783" y="779780"/>
                </a:lnTo>
                <a:lnTo>
                  <a:pt x="79183" y="779398"/>
                </a:lnTo>
                <a:lnTo>
                  <a:pt x="81582" y="779010"/>
                </a:lnTo>
                <a:lnTo>
                  <a:pt x="83982" y="778615"/>
                </a:lnTo>
                <a:lnTo>
                  <a:pt x="86382" y="778221"/>
                </a:lnTo>
                <a:lnTo>
                  <a:pt x="88781" y="777814"/>
                </a:lnTo>
                <a:lnTo>
                  <a:pt x="91180" y="777401"/>
                </a:lnTo>
                <a:lnTo>
                  <a:pt x="93580" y="776988"/>
                </a:lnTo>
                <a:lnTo>
                  <a:pt x="95979" y="776563"/>
                </a:lnTo>
                <a:lnTo>
                  <a:pt x="98379" y="776131"/>
                </a:lnTo>
                <a:lnTo>
                  <a:pt x="100778" y="775700"/>
                </a:lnTo>
                <a:lnTo>
                  <a:pt x="103177" y="775256"/>
                </a:lnTo>
                <a:lnTo>
                  <a:pt x="105577" y="774806"/>
                </a:lnTo>
                <a:lnTo>
                  <a:pt x="107977" y="774350"/>
                </a:lnTo>
                <a:lnTo>
                  <a:pt x="110376" y="773888"/>
                </a:lnTo>
                <a:lnTo>
                  <a:pt x="112776" y="773419"/>
                </a:lnTo>
                <a:lnTo>
                  <a:pt x="115175" y="772938"/>
                </a:lnTo>
                <a:lnTo>
                  <a:pt x="117575" y="772458"/>
                </a:lnTo>
                <a:lnTo>
                  <a:pt x="119974" y="771965"/>
                </a:lnTo>
                <a:lnTo>
                  <a:pt x="122373" y="771465"/>
                </a:lnTo>
                <a:lnTo>
                  <a:pt x="124773" y="770960"/>
                </a:lnTo>
                <a:lnTo>
                  <a:pt x="127173" y="770448"/>
                </a:lnTo>
                <a:lnTo>
                  <a:pt x="129572" y="769924"/>
                </a:lnTo>
                <a:lnTo>
                  <a:pt x="131972" y="769400"/>
                </a:lnTo>
                <a:lnTo>
                  <a:pt x="134371" y="768864"/>
                </a:lnTo>
                <a:lnTo>
                  <a:pt x="136770" y="768316"/>
                </a:lnTo>
                <a:lnTo>
                  <a:pt x="139170" y="767767"/>
                </a:lnTo>
                <a:lnTo>
                  <a:pt x="141569" y="767206"/>
                </a:lnTo>
                <a:lnTo>
                  <a:pt x="143969" y="766633"/>
                </a:lnTo>
                <a:lnTo>
                  <a:pt x="146369" y="766060"/>
                </a:lnTo>
                <a:lnTo>
                  <a:pt x="148768" y="765474"/>
                </a:lnTo>
                <a:lnTo>
                  <a:pt x="151168" y="764876"/>
                </a:lnTo>
                <a:lnTo>
                  <a:pt x="153567" y="764278"/>
                </a:lnTo>
                <a:lnTo>
                  <a:pt x="155966" y="763662"/>
                </a:lnTo>
                <a:lnTo>
                  <a:pt x="158366" y="763045"/>
                </a:lnTo>
                <a:lnTo>
                  <a:pt x="160765" y="762417"/>
                </a:lnTo>
                <a:lnTo>
                  <a:pt x="163165" y="761776"/>
                </a:lnTo>
                <a:lnTo>
                  <a:pt x="165565" y="761129"/>
                </a:lnTo>
                <a:lnTo>
                  <a:pt x="167964" y="760469"/>
                </a:lnTo>
                <a:lnTo>
                  <a:pt x="170363" y="759803"/>
                </a:lnTo>
                <a:lnTo>
                  <a:pt x="172763" y="759125"/>
                </a:lnTo>
                <a:lnTo>
                  <a:pt x="175162" y="758441"/>
                </a:lnTo>
                <a:lnTo>
                  <a:pt x="177562" y="757745"/>
                </a:lnTo>
                <a:lnTo>
                  <a:pt x="179961" y="757042"/>
                </a:lnTo>
                <a:lnTo>
                  <a:pt x="182361" y="756327"/>
                </a:lnTo>
                <a:lnTo>
                  <a:pt x="184760" y="755600"/>
                </a:lnTo>
                <a:lnTo>
                  <a:pt x="187159" y="754860"/>
                </a:lnTo>
                <a:lnTo>
                  <a:pt x="189559" y="754114"/>
                </a:lnTo>
                <a:lnTo>
                  <a:pt x="191959" y="753356"/>
                </a:lnTo>
                <a:lnTo>
                  <a:pt x="194358" y="752585"/>
                </a:lnTo>
                <a:lnTo>
                  <a:pt x="196758" y="751809"/>
                </a:lnTo>
                <a:lnTo>
                  <a:pt x="199157" y="751020"/>
                </a:lnTo>
                <a:lnTo>
                  <a:pt x="201556" y="750219"/>
                </a:lnTo>
                <a:lnTo>
                  <a:pt x="203956" y="749405"/>
                </a:lnTo>
                <a:lnTo>
                  <a:pt x="206355" y="748579"/>
                </a:lnTo>
                <a:lnTo>
                  <a:pt x="208755" y="747747"/>
                </a:lnTo>
                <a:lnTo>
                  <a:pt x="211155" y="746902"/>
                </a:lnTo>
                <a:lnTo>
                  <a:pt x="213554" y="746039"/>
                </a:lnTo>
                <a:lnTo>
                  <a:pt x="215954" y="745170"/>
                </a:lnTo>
                <a:lnTo>
                  <a:pt x="218353" y="744289"/>
                </a:lnTo>
                <a:lnTo>
                  <a:pt x="220752" y="743395"/>
                </a:lnTo>
                <a:lnTo>
                  <a:pt x="223152" y="742489"/>
                </a:lnTo>
                <a:lnTo>
                  <a:pt x="225551" y="741565"/>
                </a:lnTo>
                <a:lnTo>
                  <a:pt x="227951" y="740634"/>
                </a:lnTo>
                <a:lnTo>
                  <a:pt x="230351" y="739691"/>
                </a:lnTo>
                <a:lnTo>
                  <a:pt x="232750" y="738729"/>
                </a:lnTo>
                <a:lnTo>
                  <a:pt x="235149" y="737762"/>
                </a:lnTo>
                <a:lnTo>
                  <a:pt x="237549" y="736775"/>
                </a:lnTo>
                <a:lnTo>
                  <a:pt x="239948" y="735783"/>
                </a:lnTo>
                <a:lnTo>
                  <a:pt x="242348" y="734772"/>
                </a:lnTo>
                <a:lnTo>
                  <a:pt x="244747" y="733749"/>
                </a:lnTo>
                <a:lnTo>
                  <a:pt x="247147" y="732707"/>
                </a:lnTo>
                <a:lnTo>
                  <a:pt x="249546" y="731659"/>
                </a:lnTo>
                <a:lnTo>
                  <a:pt x="251946" y="730593"/>
                </a:lnTo>
                <a:lnTo>
                  <a:pt x="254345" y="729514"/>
                </a:lnTo>
                <a:lnTo>
                  <a:pt x="256745" y="728417"/>
                </a:lnTo>
                <a:lnTo>
                  <a:pt x="259144" y="727308"/>
                </a:lnTo>
                <a:lnTo>
                  <a:pt x="261544" y="726186"/>
                </a:lnTo>
                <a:lnTo>
                  <a:pt x="263943" y="725052"/>
                </a:lnTo>
                <a:lnTo>
                  <a:pt x="266342" y="723899"/>
                </a:lnTo>
                <a:lnTo>
                  <a:pt x="268742" y="722728"/>
                </a:lnTo>
                <a:lnTo>
                  <a:pt x="271142" y="721551"/>
                </a:lnTo>
                <a:lnTo>
                  <a:pt x="273541" y="720349"/>
                </a:lnTo>
                <a:lnTo>
                  <a:pt x="275941" y="719141"/>
                </a:lnTo>
                <a:lnTo>
                  <a:pt x="278340" y="717908"/>
                </a:lnTo>
                <a:lnTo>
                  <a:pt x="280740" y="716669"/>
                </a:lnTo>
                <a:lnTo>
                  <a:pt x="283139" y="715405"/>
                </a:lnTo>
                <a:lnTo>
                  <a:pt x="285538" y="714129"/>
                </a:lnTo>
                <a:lnTo>
                  <a:pt x="287938" y="712841"/>
                </a:lnTo>
                <a:lnTo>
                  <a:pt x="290338" y="711528"/>
                </a:lnTo>
                <a:lnTo>
                  <a:pt x="292737" y="710209"/>
                </a:lnTo>
                <a:lnTo>
                  <a:pt x="295137" y="708866"/>
                </a:lnTo>
                <a:lnTo>
                  <a:pt x="297536" y="707509"/>
                </a:lnTo>
                <a:lnTo>
                  <a:pt x="299935" y="706135"/>
                </a:lnTo>
                <a:lnTo>
                  <a:pt x="302335" y="704742"/>
                </a:lnTo>
                <a:lnTo>
                  <a:pt x="304734" y="703337"/>
                </a:lnTo>
                <a:lnTo>
                  <a:pt x="307134" y="701913"/>
                </a:lnTo>
                <a:lnTo>
                  <a:pt x="309534" y="700470"/>
                </a:lnTo>
                <a:lnTo>
                  <a:pt x="311933" y="699010"/>
                </a:lnTo>
                <a:lnTo>
                  <a:pt x="314332" y="697530"/>
                </a:lnTo>
                <a:lnTo>
                  <a:pt x="316732" y="696039"/>
                </a:lnTo>
                <a:lnTo>
                  <a:pt x="319131" y="694522"/>
                </a:lnTo>
                <a:lnTo>
                  <a:pt x="321531" y="692994"/>
                </a:lnTo>
                <a:lnTo>
                  <a:pt x="323930" y="691447"/>
                </a:lnTo>
                <a:lnTo>
                  <a:pt x="326330" y="689881"/>
                </a:lnTo>
                <a:lnTo>
                  <a:pt x="328730" y="688297"/>
                </a:lnTo>
                <a:lnTo>
                  <a:pt x="331128" y="686688"/>
                </a:lnTo>
                <a:lnTo>
                  <a:pt x="333528" y="685067"/>
                </a:lnTo>
                <a:lnTo>
                  <a:pt x="335928" y="683427"/>
                </a:lnTo>
                <a:lnTo>
                  <a:pt x="338327" y="681769"/>
                </a:lnTo>
                <a:lnTo>
                  <a:pt x="340727" y="680093"/>
                </a:lnTo>
                <a:lnTo>
                  <a:pt x="343126" y="678398"/>
                </a:lnTo>
                <a:lnTo>
                  <a:pt x="345526" y="676684"/>
                </a:lnTo>
                <a:lnTo>
                  <a:pt x="347925" y="674946"/>
                </a:lnTo>
                <a:lnTo>
                  <a:pt x="350324" y="673196"/>
                </a:lnTo>
                <a:lnTo>
                  <a:pt x="352724" y="671420"/>
                </a:lnTo>
                <a:lnTo>
                  <a:pt x="355124" y="669627"/>
                </a:lnTo>
                <a:lnTo>
                  <a:pt x="357523" y="667821"/>
                </a:lnTo>
                <a:lnTo>
                  <a:pt x="359923" y="665990"/>
                </a:lnTo>
                <a:lnTo>
                  <a:pt x="362322" y="664135"/>
                </a:lnTo>
                <a:lnTo>
                  <a:pt x="364721" y="662267"/>
                </a:lnTo>
                <a:lnTo>
                  <a:pt x="367121" y="660375"/>
                </a:lnTo>
                <a:lnTo>
                  <a:pt x="369520" y="658470"/>
                </a:lnTo>
                <a:lnTo>
                  <a:pt x="371920" y="656541"/>
                </a:lnTo>
                <a:lnTo>
                  <a:pt x="374320" y="654587"/>
                </a:lnTo>
                <a:lnTo>
                  <a:pt x="376719" y="652621"/>
                </a:lnTo>
                <a:lnTo>
                  <a:pt x="379118" y="650630"/>
                </a:lnTo>
                <a:lnTo>
                  <a:pt x="381518" y="648620"/>
                </a:lnTo>
                <a:lnTo>
                  <a:pt x="383917" y="646592"/>
                </a:lnTo>
                <a:lnTo>
                  <a:pt x="386317" y="644546"/>
                </a:lnTo>
                <a:lnTo>
                  <a:pt x="388716" y="642475"/>
                </a:lnTo>
                <a:lnTo>
                  <a:pt x="391116" y="640385"/>
                </a:lnTo>
                <a:lnTo>
                  <a:pt x="393516" y="638277"/>
                </a:lnTo>
                <a:lnTo>
                  <a:pt x="395915" y="636145"/>
                </a:lnTo>
                <a:lnTo>
                  <a:pt x="398314" y="633994"/>
                </a:lnTo>
                <a:lnTo>
                  <a:pt x="400712" y="631824"/>
                </a:lnTo>
                <a:lnTo>
                  <a:pt x="403116" y="629636"/>
                </a:lnTo>
                <a:lnTo>
                  <a:pt x="405513" y="627423"/>
                </a:lnTo>
                <a:lnTo>
                  <a:pt x="407911" y="625192"/>
                </a:lnTo>
                <a:lnTo>
                  <a:pt x="410309" y="622942"/>
                </a:lnTo>
                <a:lnTo>
                  <a:pt x="412713" y="620667"/>
                </a:lnTo>
                <a:lnTo>
                  <a:pt x="415111" y="618374"/>
                </a:lnTo>
                <a:lnTo>
                  <a:pt x="417508" y="616063"/>
                </a:lnTo>
                <a:lnTo>
                  <a:pt x="419912" y="613733"/>
                </a:lnTo>
                <a:lnTo>
                  <a:pt x="422310" y="611379"/>
                </a:lnTo>
                <a:lnTo>
                  <a:pt x="424708" y="609006"/>
                </a:lnTo>
                <a:lnTo>
                  <a:pt x="427105" y="606614"/>
                </a:lnTo>
                <a:lnTo>
                  <a:pt x="429509" y="604204"/>
                </a:lnTo>
                <a:lnTo>
                  <a:pt x="431907" y="601769"/>
                </a:lnTo>
                <a:lnTo>
                  <a:pt x="434305" y="599316"/>
                </a:lnTo>
                <a:lnTo>
                  <a:pt x="436709" y="596844"/>
                </a:lnTo>
                <a:lnTo>
                  <a:pt x="439106" y="594354"/>
                </a:lnTo>
                <a:lnTo>
                  <a:pt x="441504" y="591845"/>
                </a:lnTo>
                <a:lnTo>
                  <a:pt x="443902" y="589312"/>
                </a:lnTo>
                <a:lnTo>
                  <a:pt x="446306" y="586760"/>
                </a:lnTo>
                <a:lnTo>
                  <a:pt x="448703" y="584196"/>
                </a:lnTo>
                <a:lnTo>
                  <a:pt x="451101" y="581607"/>
                </a:lnTo>
                <a:lnTo>
                  <a:pt x="453505" y="579000"/>
                </a:lnTo>
                <a:lnTo>
                  <a:pt x="455903" y="576374"/>
                </a:lnTo>
                <a:lnTo>
                  <a:pt x="458300" y="573730"/>
                </a:lnTo>
                <a:lnTo>
                  <a:pt x="460698" y="571065"/>
                </a:lnTo>
                <a:lnTo>
                  <a:pt x="463102" y="568383"/>
                </a:lnTo>
                <a:lnTo>
                  <a:pt x="465500" y="565683"/>
                </a:lnTo>
                <a:lnTo>
                  <a:pt x="467898" y="562964"/>
                </a:lnTo>
                <a:lnTo>
                  <a:pt x="470301" y="560228"/>
                </a:lnTo>
                <a:lnTo>
                  <a:pt x="472699" y="557474"/>
                </a:lnTo>
                <a:lnTo>
                  <a:pt x="475097" y="554702"/>
                </a:lnTo>
                <a:lnTo>
                  <a:pt x="477495" y="551913"/>
                </a:lnTo>
                <a:lnTo>
                  <a:pt x="479898" y="549107"/>
                </a:lnTo>
                <a:lnTo>
                  <a:pt x="482296" y="546284"/>
                </a:lnTo>
                <a:lnTo>
                  <a:pt x="484694" y="543443"/>
                </a:lnTo>
                <a:lnTo>
                  <a:pt x="487098" y="540587"/>
                </a:lnTo>
                <a:lnTo>
                  <a:pt x="489496" y="537714"/>
                </a:lnTo>
                <a:lnTo>
                  <a:pt x="491893" y="534825"/>
                </a:lnTo>
                <a:lnTo>
                  <a:pt x="494291" y="531920"/>
                </a:lnTo>
                <a:lnTo>
                  <a:pt x="496695" y="528999"/>
                </a:lnTo>
                <a:lnTo>
                  <a:pt x="499093" y="526062"/>
                </a:lnTo>
                <a:lnTo>
                  <a:pt x="501490" y="523111"/>
                </a:lnTo>
                <a:lnTo>
                  <a:pt x="503894" y="520145"/>
                </a:lnTo>
                <a:lnTo>
                  <a:pt x="506292" y="517164"/>
                </a:lnTo>
                <a:lnTo>
                  <a:pt x="508690" y="514168"/>
                </a:lnTo>
                <a:lnTo>
                  <a:pt x="511087" y="511159"/>
                </a:lnTo>
                <a:lnTo>
                  <a:pt x="513491" y="508136"/>
                </a:lnTo>
                <a:lnTo>
                  <a:pt x="515889" y="505100"/>
                </a:lnTo>
                <a:lnTo>
                  <a:pt x="518287" y="502050"/>
                </a:lnTo>
                <a:lnTo>
                  <a:pt x="520691" y="498988"/>
                </a:lnTo>
                <a:lnTo>
                  <a:pt x="523088" y="495913"/>
                </a:lnTo>
                <a:lnTo>
                  <a:pt x="525486" y="492825"/>
                </a:lnTo>
                <a:lnTo>
                  <a:pt x="527884" y="489726"/>
                </a:lnTo>
                <a:lnTo>
                  <a:pt x="530288" y="486616"/>
                </a:lnTo>
                <a:lnTo>
                  <a:pt x="532685" y="483494"/>
                </a:lnTo>
                <a:lnTo>
                  <a:pt x="535083" y="480362"/>
                </a:lnTo>
                <a:lnTo>
                  <a:pt x="537487" y="477218"/>
                </a:lnTo>
                <a:lnTo>
                  <a:pt x="539885" y="474065"/>
                </a:lnTo>
                <a:lnTo>
                  <a:pt x="542283" y="470901"/>
                </a:lnTo>
                <a:lnTo>
                  <a:pt x="544680" y="467729"/>
                </a:lnTo>
                <a:lnTo>
                  <a:pt x="547084" y="464547"/>
                </a:lnTo>
                <a:lnTo>
                  <a:pt x="549482" y="461356"/>
                </a:lnTo>
                <a:lnTo>
                  <a:pt x="551880" y="458158"/>
                </a:lnTo>
                <a:lnTo>
                  <a:pt x="554283" y="454951"/>
                </a:lnTo>
                <a:lnTo>
                  <a:pt x="556681" y="451736"/>
                </a:lnTo>
                <a:lnTo>
                  <a:pt x="559079" y="448514"/>
                </a:lnTo>
                <a:lnTo>
                  <a:pt x="561477" y="445286"/>
                </a:lnTo>
                <a:lnTo>
                  <a:pt x="563881" y="442052"/>
                </a:lnTo>
                <a:lnTo>
                  <a:pt x="566278" y="438811"/>
                </a:lnTo>
                <a:lnTo>
                  <a:pt x="568676" y="435564"/>
                </a:lnTo>
                <a:lnTo>
                  <a:pt x="571080" y="432313"/>
                </a:lnTo>
                <a:lnTo>
                  <a:pt x="573478" y="429056"/>
                </a:lnTo>
                <a:lnTo>
                  <a:pt x="575875" y="425795"/>
                </a:lnTo>
                <a:lnTo>
                  <a:pt x="578273" y="422531"/>
                </a:lnTo>
                <a:lnTo>
                  <a:pt x="580677" y="419262"/>
                </a:lnTo>
                <a:lnTo>
                  <a:pt x="583075" y="415991"/>
                </a:lnTo>
                <a:lnTo>
                  <a:pt x="585472" y="412717"/>
                </a:lnTo>
                <a:lnTo>
                  <a:pt x="587876" y="409440"/>
                </a:lnTo>
                <a:lnTo>
                  <a:pt x="590274" y="406162"/>
                </a:lnTo>
                <a:lnTo>
                  <a:pt x="592672" y="402882"/>
                </a:lnTo>
                <a:lnTo>
                  <a:pt x="595069" y="399601"/>
                </a:lnTo>
                <a:lnTo>
                  <a:pt x="597473" y="396319"/>
                </a:lnTo>
                <a:lnTo>
                  <a:pt x="599871" y="393038"/>
                </a:lnTo>
                <a:lnTo>
                  <a:pt x="602269" y="389756"/>
                </a:lnTo>
                <a:lnTo>
                  <a:pt x="604673" y="386475"/>
                </a:lnTo>
                <a:lnTo>
                  <a:pt x="607070" y="383195"/>
                </a:lnTo>
                <a:lnTo>
                  <a:pt x="609468" y="379917"/>
                </a:lnTo>
                <a:lnTo>
                  <a:pt x="611866" y="376640"/>
                </a:lnTo>
                <a:lnTo>
                  <a:pt x="614270" y="373366"/>
                </a:lnTo>
                <a:lnTo>
                  <a:pt x="616668" y="370095"/>
                </a:lnTo>
                <a:lnTo>
                  <a:pt x="619065" y="366826"/>
                </a:lnTo>
                <a:lnTo>
                  <a:pt x="621469" y="363562"/>
                </a:lnTo>
                <a:lnTo>
                  <a:pt x="623867" y="360300"/>
                </a:lnTo>
                <a:lnTo>
                  <a:pt x="626265" y="357044"/>
                </a:lnTo>
                <a:lnTo>
                  <a:pt x="628662" y="353793"/>
                </a:lnTo>
                <a:lnTo>
                  <a:pt x="631066" y="350546"/>
                </a:lnTo>
                <a:lnTo>
                  <a:pt x="633464" y="347305"/>
                </a:lnTo>
                <a:lnTo>
                  <a:pt x="635862" y="344070"/>
                </a:lnTo>
                <a:lnTo>
                  <a:pt x="638266" y="340842"/>
                </a:lnTo>
                <a:lnTo>
                  <a:pt x="640663" y="337621"/>
                </a:lnTo>
                <a:lnTo>
                  <a:pt x="643061" y="334406"/>
                </a:lnTo>
                <a:lnTo>
                  <a:pt x="645459" y="331199"/>
                </a:lnTo>
                <a:lnTo>
                  <a:pt x="647863" y="328001"/>
                </a:lnTo>
                <a:lnTo>
                  <a:pt x="650260" y="324810"/>
                </a:lnTo>
                <a:lnTo>
                  <a:pt x="652658" y="321628"/>
                </a:lnTo>
                <a:lnTo>
                  <a:pt x="655062" y="318455"/>
                </a:lnTo>
                <a:lnTo>
                  <a:pt x="657460" y="315292"/>
                </a:lnTo>
                <a:lnTo>
                  <a:pt x="659857" y="312139"/>
                </a:lnTo>
                <a:lnTo>
                  <a:pt x="662255" y="308995"/>
                </a:lnTo>
                <a:lnTo>
                  <a:pt x="664659" y="305863"/>
                </a:lnTo>
                <a:lnTo>
                  <a:pt x="667057" y="302741"/>
                </a:lnTo>
                <a:lnTo>
                  <a:pt x="669454" y="299630"/>
                </a:lnTo>
                <a:lnTo>
                  <a:pt x="671858" y="296531"/>
                </a:lnTo>
                <a:lnTo>
                  <a:pt x="674256" y="293444"/>
                </a:lnTo>
                <a:lnTo>
                  <a:pt x="676654" y="290369"/>
                </a:lnTo>
                <a:lnTo>
                  <a:pt x="679052" y="287307"/>
                </a:lnTo>
                <a:lnTo>
                  <a:pt x="681455" y="284257"/>
                </a:lnTo>
                <a:lnTo>
                  <a:pt x="683853" y="281220"/>
                </a:lnTo>
                <a:lnTo>
                  <a:pt x="686251" y="278198"/>
                </a:lnTo>
                <a:lnTo>
                  <a:pt x="688655" y="275188"/>
                </a:lnTo>
                <a:lnTo>
                  <a:pt x="691052" y="272193"/>
                </a:lnTo>
                <a:lnTo>
                  <a:pt x="693450" y="269212"/>
                </a:lnTo>
                <a:lnTo>
                  <a:pt x="695848" y="266246"/>
                </a:lnTo>
                <a:lnTo>
                  <a:pt x="698252" y="263295"/>
                </a:lnTo>
                <a:lnTo>
                  <a:pt x="700650" y="260358"/>
                </a:lnTo>
                <a:lnTo>
                  <a:pt x="703047" y="257437"/>
                </a:lnTo>
                <a:lnTo>
                  <a:pt x="705451" y="254532"/>
                </a:lnTo>
                <a:lnTo>
                  <a:pt x="707849" y="251643"/>
                </a:lnTo>
                <a:lnTo>
                  <a:pt x="710247" y="248770"/>
                </a:lnTo>
                <a:lnTo>
                  <a:pt x="712644" y="245913"/>
                </a:lnTo>
                <a:lnTo>
                  <a:pt x="715048" y="243073"/>
                </a:lnTo>
                <a:lnTo>
                  <a:pt x="717446" y="240249"/>
                </a:lnTo>
                <a:lnTo>
                  <a:pt x="719844" y="237443"/>
                </a:lnTo>
                <a:lnTo>
                  <a:pt x="722248" y="234655"/>
                </a:lnTo>
                <a:lnTo>
                  <a:pt x="724645" y="231883"/>
                </a:lnTo>
                <a:lnTo>
                  <a:pt x="727043" y="229129"/>
                </a:lnTo>
                <a:lnTo>
                  <a:pt x="729441" y="226392"/>
                </a:lnTo>
                <a:lnTo>
                  <a:pt x="731845" y="223674"/>
                </a:lnTo>
                <a:lnTo>
                  <a:pt x="734242" y="220974"/>
                </a:lnTo>
                <a:lnTo>
                  <a:pt x="736640" y="218292"/>
                </a:lnTo>
                <a:lnTo>
                  <a:pt x="739044" y="215629"/>
                </a:lnTo>
                <a:lnTo>
                  <a:pt x="741442" y="212984"/>
                </a:lnTo>
                <a:lnTo>
                  <a:pt x="743839" y="210358"/>
                </a:lnTo>
                <a:lnTo>
                  <a:pt x="746237" y="207751"/>
                </a:lnTo>
                <a:lnTo>
                  <a:pt x="748641" y="205163"/>
                </a:lnTo>
                <a:lnTo>
                  <a:pt x="751039" y="202593"/>
                </a:lnTo>
                <a:lnTo>
                  <a:pt x="753437" y="200043"/>
                </a:lnTo>
                <a:lnTo>
                  <a:pt x="755840" y="197513"/>
                </a:lnTo>
                <a:lnTo>
                  <a:pt x="758238" y="195003"/>
                </a:lnTo>
                <a:lnTo>
                  <a:pt x="760636" y="192511"/>
                </a:lnTo>
                <a:lnTo>
                  <a:pt x="763034" y="190040"/>
                </a:lnTo>
                <a:lnTo>
                  <a:pt x="765437" y="187588"/>
                </a:lnTo>
                <a:lnTo>
                  <a:pt x="767835" y="185155"/>
                </a:lnTo>
                <a:lnTo>
                  <a:pt x="770233" y="182743"/>
                </a:lnTo>
                <a:lnTo>
                  <a:pt x="772637" y="180351"/>
                </a:lnTo>
                <a:lnTo>
                  <a:pt x="775035" y="177978"/>
                </a:lnTo>
                <a:lnTo>
                  <a:pt x="777432" y="175626"/>
                </a:lnTo>
                <a:lnTo>
                  <a:pt x="779830" y="173294"/>
                </a:lnTo>
                <a:lnTo>
                  <a:pt x="782234" y="170982"/>
                </a:lnTo>
                <a:lnTo>
                  <a:pt x="784632" y="168689"/>
                </a:lnTo>
                <a:lnTo>
                  <a:pt x="787029" y="166418"/>
                </a:lnTo>
                <a:lnTo>
                  <a:pt x="789433" y="164166"/>
                </a:lnTo>
                <a:lnTo>
                  <a:pt x="791831" y="161935"/>
                </a:lnTo>
                <a:lnTo>
                  <a:pt x="794229" y="159724"/>
                </a:lnTo>
                <a:lnTo>
                  <a:pt x="796626" y="157533"/>
                </a:lnTo>
                <a:lnTo>
                  <a:pt x="799030" y="155363"/>
                </a:lnTo>
                <a:lnTo>
                  <a:pt x="801428" y="153212"/>
                </a:lnTo>
                <a:lnTo>
                  <a:pt x="803826" y="151082"/>
                </a:lnTo>
                <a:lnTo>
                  <a:pt x="806230" y="148972"/>
                </a:lnTo>
                <a:lnTo>
                  <a:pt x="808627" y="146882"/>
                </a:lnTo>
                <a:lnTo>
                  <a:pt x="811025" y="144813"/>
                </a:lnTo>
                <a:lnTo>
                  <a:pt x="813423" y="142764"/>
                </a:lnTo>
                <a:lnTo>
                  <a:pt x="815827" y="140735"/>
                </a:lnTo>
                <a:lnTo>
                  <a:pt x="818224" y="138725"/>
                </a:lnTo>
                <a:lnTo>
                  <a:pt x="820622" y="136736"/>
                </a:lnTo>
                <a:lnTo>
                  <a:pt x="823026" y="134767"/>
                </a:lnTo>
                <a:lnTo>
                  <a:pt x="825424" y="132818"/>
                </a:lnTo>
                <a:lnTo>
                  <a:pt x="827822" y="130889"/>
                </a:lnTo>
                <a:lnTo>
                  <a:pt x="830219" y="128979"/>
                </a:lnTo>
                <a:lnTo>
                  <a:pt x="832623" y="127090"/>
                </a:lnTo>
                <a:lnTo>
                  <a:pt x="835021" y="125220"/>
                </a:lnTo>
                <a:lnTo>
                  <a:pt x="837419" y="123369"/>
                </a:lnTo>
                <a:lnTo>
                  <a:pt x="839816" y="121539"/>
                </a:lnTo>
                <a:lnTo>
                  <a:pt x="842220" y="119727"/>
                </a:lnTo>
                <a:lnTo>
                  <a:pt x="844618" y="117935"/>
                </a:lnTo>
                <a:lnTo>
                  <a:pt x="847016" y="116163"/>
                </a:lnTo>
                <a:lnTo>
                  <a:pt x="849420" y="114409"/>
                </a:lnTo>
                <a:lnTo>
                  <a:pt x="851817" y="112675"/>
                </a:lnTo>
                <a:lnTo>
                  <a:pt x="854215" y="110960"/>
                </a:lnTo>
                <a:lnTo>
                  <a:pt x="856613" y="109263"/>
                </a:lnTo>
                <a:lnTo>
                  <a:pt x="859017" y="107586"/>
                </a:lnTo>
                <a:lnTo>
                  <a:pt x="861414" y="105928"/>
                </a:lnTo>
                <a:lnTo>
                  <a:pt x="863812" y="104287"/>
                </a:lnTo>
                <a:lnTo>
                  <a:pt x="866216" y="102666"/>
                </a:lnTo>
                <a:lnTo>
                  <a:pt x="868614" y="101063"/>
                </a:lnTo>
                <a:lnTo>
                  <a:pt x="871011" y="99478"/>
                </a:lnTo>
                <a:lnTo>
                  <a:pt x="873409" y="97911"/>
                </a:lnTo>
                <a:lnTo>
                  <a:pt x="875813" y="96363"/>
                </a:lnTo>
                <a:lnTo>
                  <a:pt x="878211" y="94833"/>
                </a:lnTo>
                <a:lnTo>
                  <a:pt x="880608" y="93320"/>
                </a:lnTo>
                <a:lnTo>
                  <a:pt x="883012" y="91825"/>
                </a:lnTo>
                <a:lnTo>
                  <a:pt x="885410" y="90348"/>
                </a:lnTo>
                <a:lnTo>
                  <a:pt x="887808" y="88889"/>
                </a:lnTo>
                <a:lnTo>
                  <a:pt x="890206" y="87447"/>
                </a:lnTo>
                <a:lnTo>
                  <a:pt x="892609" y="86021"/>
                </a:lnTo>
                <a:lnTo>
                  <a:pt x="895007" y="84614"/>
                </a:lnTo>
                <a:lnTo>
                  <a:pt x="897405" y="83222"/>
                </a:lnTo>
                <a:lnTo>
                  <a:pt x="899809" y="81849"/>
                </a:lnTo>
                <a:lnTo>
                  <a:pt x="902207" y="80491"/>
                </a:lnTo>
                <a:lnTo>
                  <a:pt x="904604" y="79150"/>
                </a:lnTo>
                <a:lnTo>
                  <a:pt x="907002" y="77826"/>
                </a:lnTo>
                <a:lnTo>
                  <a:pt x="909406" y="76518"/>
                </a:lnTo>
                <a:lnTo>
                  <a:pt x="911804" y="75226"/>
                </a:lnTo>
                <a:lnTo>
                  <a:pt x="914201" y="73951"/>
                </a:lnTo>
                <a:lnTo>
                  <a:pt x="916605" y="72691"/>
                </a:lnTo>
                <a:lnTo>
                  <a:pt x="919003" y="71447"/>
                </a:lnTo>
                <a:lnTo>
                  <a:pt x="921401" y="70219"/>
                </a:lnTo>
                <a:lnTo>
                  <a:pt x="923798" y="69006"/>
                </a:lnTo>
                <a:lnTo>
                  <a:pt x="926202" y="67808"/>
                </a:lnTo>
                <a:lnTo>
                  <a:pt x="928600" y="66626"/>
                </a:lnTo>
                <a:lnTo>
                  <a:pt x="930998" y="65459"/>
                </a:lnTo>
                <a:lnTo>
                  <a:pt x="933402" y="64306"/>
                </a:lnTo>
                <a:lnTo>
                  <a:pt x="935799" y="63169"/>
                </a:lnTo>
                <a:lnTo>
                  <a:pt x="938197" y="62047"/>
                </a:lnTo>
                <a:lnTo>
                  <a:pt x="940595" y="60938"/>
                </a:lnTo>
                <a:lnTo>
                  <a:pt x="942999" y="59844"/>
                </a:lnTo>
                <a:lnTo>
                  <a:pt x="945396" y="58765"/>
                </a:lnTo>
                <a:lnTo>
                  <a:pt x="947794" y="57699"/>
                </a:lnTo>
                <a:lnTo>
                  <a:pt x="950198" y="56648"/>
                </a:lnTo>
                <a:lnTo>
                  <a:pt x="952596" y="55610"/>
                </a:lnTo>
                <a:lnTo>
                  <a:pt x="954993" y="54587"/>
                </a:lnTo>
                <a:lnTo>
                  <a:pt x="957391" y="53576"/>
                </a:lnTo>
                <a:lnTo>
                  <a:pt x="959795" y="52579"/>
                </a:lnTo>
                <a:lnTo>
                  <a:pt x="962193" y="51595"/>
                </a:lnTo>
                <a:lnTo>
                  <a:pt x="964591" y="50624"/>
                </a:lnTo>
                <a:lnTo>
                  <a:pt x="966994" y="49667"/>
                </a:lnTo>
                <a:lnTo>
                  <a:pt x="969392" y="48722"/>
                </a:lnTo>
                <a:lnTo>
                  <a:pt x="971790" y="47790"/>
                </a:lnTo>
                <a:lnTo>
                  <a:pt x="974188" y="46871"/>
                </a:lnTo>
                <a:lnTo>
                  <a:pt x="976591" y="45963"/>
                </a:lnTo>
                <a:lnTo>
                  <a:pt x="978989" y="45068"/>
                </a:lnTo>
                <a:lnTo>
                  <a:pt x="981387" y="44186"/>
                </a:lnTo>
                <a:lnTo>
                  <a:pt x="983791" y="43315"/>
                </a:lnTo>
                <a:lnTo>
                  <a:pt x="986189" y="42457"/>
                </a:lnTo>
                <a:lnTo>
                  <a:pt x="988586" y="41610"/>
                </a:lnTo>
                <a:lnTo>
                  <a:pt x="990984" y="40775"/>
                </a:lnTo>
                <a:lnTo>
                  <a:pt x="993388" y="39951"/>
                </a:lnTo>
                <a:lnTo>
                  <a:pt x="995786" y="39139"/>
                </a:lnTo>
                <a:lnTo>
                  <a:pt x="998183" y="38338"/>
                </a:lnTo>
                <a:lnTo>
                  <a:pt x="1000587" y="37547"/>
                </a:lnTo>
                <a:lnTo>
                  <a:pt x="1002985" y="36768"/>
                </a:lnTo>
                <a:lnTo>
                  <a:pt x="1005383" y="36000"/>
                </a:lnTo>
                <a:lnTo>
                  <a:pt x="1007780" y="35243"/>
                </a:lnTo>
                <a:lnTo>
                  <a:pt x="1010184" y="34496"/>
                </a:lnTo>
                <a:lnTo>
                  <a:pt x="1012582" y="33759"/>
                </a:lnTo>
                <a:lnTo>
                  <a:pt x="1014980" y="33033"/>
                </a:lnTo>
                <a:lnTo>
                  <a:pt x="1017384" y="32317"/>
                </a:lnTo>
                <a:lnTo>
                  <a:pt x="1019781" y="31611"/>
                </a:lnTo>
                <a:lnTo>
                  <a:pt x="1022179" y="30915"/>
                </a:lnTo>
                <a:lnTo>
                  <a:pt x="1024577" y="30229"/>
                </a:lnTo>
                <a:lnTo>
                  <a:pt x="1026981" y="29553"/>
                </a:lnTo>
                <a:lnTo>
                  <a:pt x="1029378" y="28886"/>
                </a:lnTo>
                <a:lnTo>
                  <a:pt x="1031776" y="28229"/>
                </a:lnTo>
                <a:lnTo>
                  <a:pt x="1034180" y="27581"/>
                </a:lnTo>
                <a:lnTo>
                  <a:pt x="1036578" y="26942"/>
                </a:lnTo>
                <a:lnTo>
                  <a:pt x="1038976" y="26313"/>
                </a:lnTo>
                <a:lnTo>
                  <a:pt x="1041373" y="25692"/>
                </a:lnTo>
                <a:lnTo>
                  <a:pt x="1043777" y="25080"/>
                </a:lnTo>
                <a:lnTo>
                  <a:pt x="1046175" y="24478"/>
                </a:lnTo>
                <a:lnTo>
                  <a:pt x="1048573" y="23884"/>
                </a:lnTo>
                <a:lnTo>
                  <a:pt x="1050977" y="23298"/>
                </a:lnTo>
                <a:lnTo>
                  <a:pt x="1053374" y="22721"/>
                </a:lnTo>
                <a:lnTo>
                  <a:pt x="1055772" y="22153"/>
                </a:lnTo>
                <a:lnTo>
                  <a:pt x="1058170" y="21592"/>
                </a:lnTo>
                <a:lnTo>
                  <a:pt x="1060574" y="21039"/>
                </a:lnTo>
                <a:lnTo>
                  <a:pt x="1062971" y="20495"/>
                </a:lnTo>
                <a:lnTo>
                  <a:pt x="1065369" y="19958"/>
                </a:lnTo>
                <a:lnTo>
                  <a:pt x="1067773" y="19430"/>
                </a:lnTo>
                <a:lnTo>
                  <a:pt x="1070171" y="18909"/>
                </a:lnTo>
                <a:lnTo>
                  <a:pt x="1072568" y="18396"/>
                </a:lnTo>
                <a:lnTo>
                  <a:pt x="1074966" y="17890"/>
                </a:lnTo>
                <a:lnTo>
                  <a:pt x="1077370" y="17391"/>
                </a:lnTo>
                <a:lnTo>
                  <a:pt x="1079768" y="16900"/>
                </a:lnTo>
                <a:lnTo>
                  <a:pt x="1082166" y="16416"/>
                </a:lnTo>
                <a:lnTo>
                  <a:pt x="1084569" y="15940"/>
                </a:lnTo>
                <a:lnTo>
                  <a:pt x="1086967" y="15470"/>
                </a:lnTo>
                <a:lnTo>
                  <a:pt x="1089365" y="15007"/>
                </a:lnTo>
                <a:lnTo>
                  <a:pt x="1091762" y="14551"/>
                </a:lnTo>
                <a:lnTo>
                  <a:pt x="1094166" y="14102"/>
                </a:lnTo>
                <a:lnTo>
                  <a:pt x="1096564" y="13659"/>
                </a:lnTo>
                <a:lnTo>
                  <a:pt x="1098962" y="13223"/>
                </a:lnTo>
                <a:lnTo>
                  <a:pt x="1101366" y="12794"/>
                </a:lnTo>
                <a:lnTo>
                  <a:pt x="1103763" y="12370"/>
                </a:lnTo>
                <a:lnTo>
                  <a:pt x="1106161" y="11953"/>
                </a:lnTo>
                <a:lnTo>
                  <a:pt x="1108559" y="11543"/>
                </a:lnTo>
                <a:lnTo>
                  <a:pt x="1110963" y="11138"/>
                </a:lnTo>
                <a:lnTo>
                  <a:pt x="1113361" y="10740"/>
                </a:lnTo>
                <a:lnTo>
                  <a:pt x="1115758" y="10347"/>
                </a:lnTo>
                <a:lnTo>
                  <a:pt x="1118162" y="9960"/>
                </a:lnTo>
                <a:lnTo>
                  <a:pt x="1120560" y="9579"/>
                </a:lnTo>
                <a:lnTo>
                  <a:pt x="1122958" y="9204"/>
                </a:lnTo>
                <a:lnTo>
                  <a:pt x="1125355" y="8834"/>
                </a:lnTo>
                <a:lnTo>
                  <a:pt x="1127759" y="8470"/>
                </a:lnTo>
                <a:lnTo>
                  <a:pt x="1130157" y="8112"/>
                </a:lnTo>
                <a:lnTo>
                  <a:pt x="1132555" y="7758"/>
                </a:lnTo>
                <a:lnTo>
                  <a:pt x="1134959" y="7410"/>
                </a:lnTo>
                <a:lnTo>
                  <a:pt x="1137356" y="7068"/>
                </a:lnTo>
                <a:lnTo>
                  <a:pt x="1139754" y="6730"/>
                </a:lnTo>
                <a:lnTo>
                  <a:pt x="1142152" y="6398"/>
                </a:lnTo>
                <a:lnTo>
                  <a:pt x="1144556" y="6070"/>
                </a:lnTo>
                <a:lnTo>
                  <a:pt x="1146953" y="5748"/>
                </a:lnTo>
                <a:lnTo>
                  <a:pt x="1149351" y="5430"/>
                </a:lnTo>
                <a:lnTo>
                  <a:pt x="1151755" y="5117"/>
                </a:lnTo>
                <a:lnTo>
                  <a:pt x="1154153" y="4809"/>
                </a:lnTo>
                <a:lnTo>
                  <a:pt x="1156550" y="4506"/>
                </a:lnTo>
                <a:lnTo>
                  <a:pt x="1158948" y="4207"/>
                </a:lnTo>
                <a:lnTo>
                  <a:pt x="1161352" y="3913"/>
                </a:lnTo>
                <a:lnTo>
                  <a:pt x="1163750" y="3623"/>
                </a:lnTo>
                <a:lnTo>
                  <a:pt x="1166148" y="3337"/>
                </a:lnTo>
                <a:lnTo>
                  <a:pt x="1168551" y="3056"/>
                </a:lnTo>
                <a:lnTo>
                  <a:pt x="1170949" y="2780"/>
                </a:lnTo>
                <a:lnTo>
                  <a:pt x="1173347" y="2507"/>
                </a:lnTo>
                <a:lnTo>
                  <a:pt x="1175745" y="2239"/>
                </a:lnTo>
                <a:lnTo>
                  <a:pt x="1178149" y="1974"/>
                </a:lnTo>
                <a:lnTo>
                  <a:pt x="1180546" y="1714"/>
                </a:lnTo>
                <a:lnTo>
                  <a:pt x="1182944" y="1458"/>
                </a:lnTo>
                <a:lnTo>
                  <a:pt x="1185348" y="1205"/>
                </a:lnTo>
                <a:lnTo>
                  <a:pt x="1187745" y="957"/>
                </a:lnTo>
                <a:lnTo>
                  <a:pt x="1190143" y="712"/>
                </a:lnTo>
                <a:lnTo>
                  <a:pt x="1192541" y="471"/>
                </a:lnTo>
                <a:lnTo>
                  <a:pt x="1194945" y="234"/>
                </a:lnTo>
                <a:lnTo>
                  <a:pt x="1197343" y="0"/>
                </a:lnTo>
              </a:path>
            </a:pathLst>
          </a:custGeom>
          <a:noFill/>
          <a:ln w="7382" cap="rnd">
            <a:solidFill>
              <a:srgbClr val="009AF9"/>
            </a:solidFill>
            <a:prstDash val="solid"/>
            <a:round/>
          </a:ln>
        </p:spPr>
        <p:txBody>
          <a:bodyPr rtlCol="0" anchor="ctr"/>
          <a:lstStyle/>
          <a:p>
            <a:endParaRPr lang="en-D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38DF1CD-A770-C77A-3069-85BA5ED25A1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5026" y="3490178"/>
            <a:ext cx="1545173" cy="103011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C373ACAC-0F61-8878-589D-2B37B177126E}"/>
                  </a:ext>
                </a:extLst>
              </p:cNvPr>
              <p:cNvSpPr txBox="1"/>
              <p:nvPr/>
            </p:nvSpPr>
            <p:spPr bwMode="gray">
              <a:xfrm>
                <a:off x="7356691" y="1300976"/>
                <a:ext cx="1406196" cy="4493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indent="-188913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100" b="0" i="0" smtClean="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11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1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func>
                        </m:num>
                        <m:den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func>
                            <m:funcPr>
                              <m:ctrlP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100" b="0" i="0" smtClean="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11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1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func>
                        </m:den>
                      </m:f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C373ACAC-0F61-8878-589D-2B37B17712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356691" y="1300976"/>
                <a:ext cx="1406196" cy="4493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F2F5273-ACE4-B82F-60FA-DB227C2A9699}"/>
                  </a:ext>
                </a:extLst>
              </p:cNvPr>
              <p:cNvSpPr txBox="1"/>
              <p:nvPr/>
            </p:nvSpPr>
            <p:spPr bwMode="gray">
              <a:xfrm>
                <a:off x="7321211" y="3068421"/>
                <a:ext cx="1654803" cy="31265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indent="-188913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1100" b="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r>
                            <a:rPr lang="en-US" sz="1100" i="1"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sz="11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US" sz="11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1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𝕀</m:t>
                      </m:r>
                      <m:d>
                        <m:dPr>
                          <m:ctrlPr>
                            <a:rPr lang="en-US" sz="11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1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&gt;0</m:t>
                          </m:r>
                        </m:e>
                      </m:d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F2F5273-ACE4-B82F-60FA-DB227C2A96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321211" y="3068421"/>
                <a:ext cx="1654803" cy="31265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5936680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 animBg="1"/>
      <p:bldP spid="70" grpId="0"/>
      <p:bldP spid="4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7029E91-E74B-1FC3-B91D-C2D114F07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Gaussian Process Logistic Regression in Pictures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B3EA603-400C-D02E-FD52-FC244ABC9A6A}"/>
                  </a:ext>
                </a:extLst>
              </p:cNvPr>
              <p:cNvSpPr txBox="1"/>
              <p:nvPr/>
            </p:nvSpPr>
            <p:spPr bwMode="gray">
              <a:xfrm>
                <a:off x="201747" y="2323261"/>
                <a:ext cx="914400" cy="31960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dirty="0" smtClean="0"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sz="1200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b="1" i="1" dirty="0" smtClean="0">
                          <a:latin typeface="Cambria Math" panose="02040503050406030204" pitchFamily="18" charset="0"/>
                        </a:rPr>
                        <m:t>𝟏𝟎𝟎</m:t>
                      </m:r>
                    </m:oMath>
                  </m:oMathPara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B3EA603-400C-D02E-FD52-FC244ABC9A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01747" y="2323261"/>
                <a:ext cx="914400" cy="31960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D130650-9ABE-58B4-43CF-137FBC5671D1}"/>
                  </a:ext>
                </a:extLst>
              </p:cNvPr>
              <p:cNvSpPr txBox="1"/>
              <p:nvPr/>
            </p:nvSpPr>
            <p:spPr bwMode="gray">
              <a:xfrm>
                <a:off x="201747" y="3939902"/>
                <a:ext cx="914400" cy="31960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dirty="0" smtClean="0"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sz="1200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b="1" i="1" dirty="0" smtClean="0">
                          <a:latin typeface="Cambria Math" panose="02040503050406030204" pitchFamily="18" charset="0"/>
                        </a:rPr>
                        <m:t>𝟓𝟎𝟎</m:t>
                      </m:r>
                    </m:oMath>
                  </m:oMathPara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D130650-9ABE-58B4-43CF-137FBC5671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01747" y="3939902"/>
                <a:ext cx="914400" cy="31960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6A9E1D0-649E-5C7D-14C1-BA7B36CB7EDC}"/>
                  </a:ext>
                </a:extLst>
              </p:cNvPr>
              <p:cNvSpPr txBox="1"/>
              <p:nvPr/>
            </p:nvSpPr>
            <p:spPr bwMode="gray">
              <a:xfrm>
                <a:off x="2043538" y="1152395"/>
                <a:ext cx="914400" cy="31960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dirty="0" smtClean="0">
                          <a:latin typeface="Cambria Math" panose="02040503050406030204" pitchFamily="18" charset="0"/>
                        </a:rPr>
                        <m:t>𝝀</m:t>
                      </m:r>
                      <m:r>
                        <a:rPr lang="en-US" sz="1200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b="1" i="1" dirty="0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1200" b="1" i="1" dirty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b="1" i="1" dirty="0" smtClean="0">
                          <a:latin typeface="Cambria Math" panose="02040503050406030204" pitchFamily="18" charset="0"/>
                        </a:rPr>
                        <m:t>𝟓</m:t>
                      </m:r>
                    </m:oMath>
                  </m:oMathPara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6A9E1D0-649E-5C7D-14C1-BA7B36CB7E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043538" y="1152395"/>
                <a:ext cx="914400" cy="31960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4EF2532-4081-B983-6BEA-19527304254F}"/>
                  </a:ext>
                </a:extLst>
              </p:cNvPr>
              <p:cNvSpPr txBox="1"/>
              <p:nvPr/>
            </p:nvSpPr>
            <p:spPr bwMode="gray">
              <a:xfrm>
                <a:off x="5132836" y="1152396"/>
                <a:ext cx="914400" cy="31960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dirty="0" smtClean="0">
                          <a:latin typeface="Cambria Math" panose="02040503050406030204" pitchFamily="18" charset="0"/>
                        </a:rPr>
                        <m:t>𝝀</m:t>
                      </m:r>
                      <m:r>
                        <a:rPr lang="en-US" sz="1200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b="1" i="1" dirty="0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1200" b="1" i="1" dirty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b="1" i="1" dirty="0" smtClean="0">
                          <a:latin typeface="Cambria Math" panose="02040503050406030204" pitchFamily="18" charset="0"/>
                        </a:rPr>
                        <m:t>𝟎𝟓</m:t>
                      </m:r>
                    </m:oMath>
                  </m:oMathPara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4EF2532-4081-B983-6BEA-1952730425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132836" y="1152396"/>
                <a:ext cx="914400" cy="31960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8" name="Graphic 27">
            <a:extLst>
              <a:ext uri="{FF2B5EF4-FFF2-40B4-BE49-F238E27FC236}">
                <a16:creationId xmlns:a16="http://schemas.microsoft.com/office/drawing/2014/main" id="{32C26A7F-E1E9-5A33-0598-A1A620FC2DA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42650" y="1472005"/>
            <a:ext cx="2857500" cy="1905000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BE388CEB-46D8-A3BD-F5A8-2F4A14A91F0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162772" y="1472005"/>
            <a:ext cx="2857500" cy="1905000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42D16F24-7AA9-C86E-AE5D-D828C6A9F41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071988" y="3256842"/>
            <a:ext cx="2857500" cy="1905000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id="{55B182C6-1115-D407-F6DF-C687C5E1E105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4162772" y="3256842"/>
            <a:ext cx="28575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63758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/>
      <p:bldP spid="25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pPr marL="342900" indent="-342900"/>
            <a:r>
              <a:rPr lang="en-US" altLang="en-DE" b="1" dirty="0"/>
              <a:t>Maximum Likelihood: Fisher’s Linear Discriminant</a:t>
            </a:r>
          </a:p>
          <a:p>
            <a:pPr marL="614125" lvl="1" indent="-342900"/>
            <a:r>
              <a:rPr lang="en-US" altLang="en-DE" sz="1200" dirty="0"/>
              <a:t>Rooted in the idea of finding a projection direction where inter-class distances are maximized while intra-class distances are minimized</a:t>
            </a:r>
          </a:p>
          <a:p>
            <a:pPr marL="614125" lvl="1" indent="-342900"/>
            <a:r>
              <a:rPr lang="en-US" altLang="en-DE" sz="1200" dirty="0"/>
              <a:t>Relatively simple and efficient to compute!</a:t>
            </a:r>
            <a:endParaRPr lang="en-US" altLang="en-DE" dirty="0"/>
          </a:p>
          <a:p>
            <a:pPr marL="342900" indent="-342900"/>
            <a:r>
              <a:rPr lang="en-US" altLang="en-DE" b="1" dirty="0"/>
              <a:t>Perceptron Learning Algorithm</a:t>
            </a:r>
          </a:p>
          <a:p>
            <a:pPr marL="614125" lvl="1" indent="-342900"/>
            <a:r>
              <a:rPr lang="en-US" altLang="en-DE" sz="1200" i="1" dirty="0"/>
              <a:t>The</a:t>
            </a:r>
            <a:r>
              <a:rPr lang="en-US" altLang="en-DE" sz="1200" dirty="0"/>
              <a:t> first classification learning algorithm which is still very relevant and performant!</a:t>
            </a:r>
            <a:endParaRPr lang="en-US" altLang="en-DE" i="1" dirty="0"/>
          </a:p>
          <a:p>
            <a:pPr marL="614125" lvl="1" indent="-342900"/>
            <a:r>
              <a:rPr lang="en-US" altLang="en-DE" sz="1200" dirty="0"/>
              <a:t>Elegant geometric convergence proof which bounds the number of update steps</a:t>
            </a:r>
          </a:p>
          <a:p>
            <a:pPr marL="342900" indent="-342900"/>
            <a:r>
              <a:rPr lang="en-US" altLang="en-DE" b="1" dirty="0"/>
              <a:t>Logistic Regression</a:t>
            </a:r>
          </a:p>
          <a:p>
            <a:pPr marL="614125" lvl="1" indent="-342900"/>
            <a:r>
              <a:rPr lang="en-US" altLang="en-DE" sz="1200" dirty="0"/>
              <a:t>Has a proper data/likelihood model </a:t>
            </a:r>
          </a:p>
          <a:p>
            <a:pPr marL="614125" lvl="1" indent="-342900"/>
            <a:r>
              <a:rPr lang="en-US" altLang="en-DE" sz="1200" dirty="0"/>
              <a:t>Iterative optimization procedure using gradient descent</a:t>
            </a:r>
          </a:p>
          <a:p>
            <a:pPr marL="342900" indent="-342900"/>
            <a:r>
              <a:rPr lang="en-US" altLang="en-DE" b="1"/>
              <a:t>Laplace Approximation</a:t>
            </a:r>
            <a:endParaRPr lang="en-US" altLang="en-DE" b="1" dirty="0"/>
          </a:p>
          <a:p>
            <a:pPr marL="614125" lvl="1" indent="-342900"/>
            <a:r>
              <a:rPr lang="en-US" altLang="en-DE" sz="1200" dirty="0"/>
              <a:t>Matches the mode of the true likelihood/posterior to that of a Gaussian</a:t>
            </a:r>
          </a:p>
          <a:p>
            <a:pPr marL="614125" lvl="1" indent="-342900"/>
            <a:r>
              <a:rPr lang="en-US" altLang="en-DE" sz="1200" dirty="0"/>
              <a:t>Usually easy to compute when we have a posterior that can be differentiated</a:t>
            </a:r>
          </a:p>
          <a:p>
            <a:pPr marL="614125" lvl="1" indent="-342900"/>
            <a:r>
              <a:rPr lang="en-US" altLang="en-DE" sz="1200" dirty="0"/>
              <a:t>Allows to derive Bayesian Linear and Gaussian Process classification</a:t>
            </a:r>
          </a:p>
          <a:p>
            <a:pPr marL="614125" lvl="1" indent="-342900"/>
            <a:endParaRPr lang="en-US" altLang="en-DE" dirty="0"/>
          </a:p>
          <a:p>
            <a:pPr marL="0" indent="0">
              <a:buNone/>
            </a:pPr>
            <a:endParaRPr lang="en-US" altLang="en-DE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1577818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295A78-AF1F-9919-6BD3-B514AC01C6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See you next week!</a:t>
            </a:r>
          </a:p>
        </p:txBody>
      </p:sp>
    </p:spTree>
    <p:extLst>
      <p:ext uri="{BB962C8B-B14F-4D97-AF65-F5344CB8AC3E}">
        <p14:creationId xmlns:p14="http://schemas.microsoft.com/office/powerpoint/2010/main" val="2254199682"/>
      </p:ext>
    </p:extLst>
  </p:cSld>
  <p:clrMapOvr>
    <a:masterClrMapping/>
  </p:clrMapOvr>
  <p:transition spd="slow">
    <p:wipe dir="d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C5180327-5ECA-18D6-1D94-C5A7A529831C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8461696" cy="927589"/>
              </a:xfrm>
            </p:spPr>
            <p:txBody>
              <a:bodyPr/>
              <a:lstStyle/>
              <a:p>
                <a:r>
                  <a:rPr lang="en-US" b="1" dirty="0"/>
                  <a:t>Linear Model</a:t>
                </a:r>
                <a:r>
                  <a:rPr lang="en-US" dirty="0"/>
                  <a:t>: Consider the case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,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lim</m:t>
                        </m:r>
                      </m:e>
                      <m:li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→∞</m:t>
                        </m:r>
                      </m:lim>
                    </m:limLow>
                    <m:r>
                      <a:rPr lang="en-US" i="1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𝕀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&gt;0</m:t>
                        </m:r>
                      </m:e>
                    </m:d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r>
                  <a:rPr lang="en-US" b="1" dirty="0"/>
                  <a:t>Decision Surface</a:t>
                </a:r>
                <a:r>
                  <a:rPr lang="en-US" dirty="0"/>
                  <a:t>. </a:t>
                </a:r>
                <a:r>
                  <a:rPr lang="en-US" i="1" dirty="0"/>
                  <a:t>The decision surface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𝒳</m:t>
                    </m:r>
                  </m:oMath>
                </a14:m>
                <a:r>
                  <a:rPr lang="en-US" i="1" dirty="0"/>
                  <a:t> are all points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i="1" dirty="0"/>
                  <a:t> 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C5180327-5ECA-18D6-1D94-C5A7A529831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8461696" cy="927589"/>
              </a:xfrm>
              <a:blipFill>
                <a:blip r:embed="rId2"/>
                <a:stretch>
                  <a:fillRect t="-1351" b="-67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2BDF8BE7-770A-5264-7550-B663424B7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Geometry of Linear Classifiers</a:t>
            </a:r>
          </a:p>
        </p:txBody>
      </p: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2A18D854-FC40-9D20-D495-32BC52ABE14C}"/>
              </a:ext>
            </a:extLst>
          </p:cNvPr>
          <p:cNvGrpSpPr/>
          <p:nvPr/>
        </p:nvGrpSpPr>
        <p:grpSpPr>
          <a:xfrm>
            <a:off x="769132" y="2228177"/>
            <a:ext cx="1658237" cy="1617444"/>
            <a:chOff x="769132" y="2228177"/>
            <a:chExt cx="1658237" cy="1617444"/>
          </a:xfrm>
        </p:grpSpPr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DA65DE3A-AC05-5D97-E13D-09EEAD3CF5DF}"/>
                </a:ext>
              </a:extLst>
            </p:cNvPr>
            <p:cNvSpPr/>
            <p:nvPr/>
          </p:nvSpPr>
          <p:spPr>
            <a:xfrm>
              <a:off x="1032587" y="2260607"/>
              <a:ext cx="1374909" cy="1374909"/>
            </a:xfrm>
            <a:custGeom>
              <a:avLst/>
              <a:gdLst>
                <a:gd name="connsiteX0" fmla="*/ 0 w 1374909"/>
                <a:gd name="connsiteY0" fmla="*/ 1374910 h 1374909"/>
                <a:gd name="connsiteX1" fmla="*/ 1374910 w 1374909"/>
                <a:gd name="connsiteY1" fmla="*/ 1374910 h 1374909"/>
                <a:gd name="connsiteX2" fmla="*/ 1374910 w 1374909"/>
                <a:gd name="connsiteY2" fmla="*/ 0 h 1374909"/>
                <a:gd name="connsiteX3" fmla="*/ 0 w 1374909"/>
                <a:gd name="connsiteY3" fmla="*/ 0 h 1374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74909" h="1374909">
                  <a:moveTo>
                    <a:pt x="0" y="1374910"/>
                  </a:moveTo>
                  <a:lnTo>
                    <a:pt x="1374910" y="1374910"/>
                  </a:lnTo>
                  <a:lnTo>
                    <a:pt x="13749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5C5F75D9-84F2-3EEA-14AB-5E95CB9B4507}"/>
                </a:ext>
              </a:extLst>
            </p:cNvPr>
            <p:cNvSpPr/>
            <p:nvPr/>
          </p:nvSpPr>
          <p:spPr>
            <a:xfrm>
              <a:off x="1032587" y="2260607"/>
              <a:ext cx="1035" cy="1374909"/>
            </a:xfrm>
            <a:custGeom>
              <a:avLst/>
              <a:gdLst>
                <a:gd name="connsiteX0" fmla="*/ 0 w 1035"/>
                <a:gd name="connsiteY0" fmla="*/ 1374910 h 1374909"/>
                <a:gd name="connsiteX1" fmla="*/ 0 w 1035"/>
                <a:gd name="connsiteY1" fmla="*/ 0 h 1374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35" h="1374909">
                  <a:moveTo>
                    <a:pt x="0" y="1374910"/>
                  </a:moveTo>
                  <a:lnTo>
                    <a:pt x="0" y="0"/>
                  </a:lnTo>
                </a:path>
              </a:pathLst>
            </a:custGeom>
            <a:noFill/>
            <a:ln w="2064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468BFC35-D071-CA53-1825-1666FDEFBFA1}"/>
                </a:ext>
              </a:extLst>
            </p:cNvPr>
            <p:cNvSpPr/>
            <p:nvPr/>
          </p:nvSpPr>
          <p:spPr>
            <a:xfrm>
              <a:off x="1490890" y="2260607"/>
              <a:ext cx="1035" cy="1374909"/>
            </a:xfrm>
            <a:custGeom>
              <a:avLst/>
              <a:gdLst>
                <a:gd name="connsiteX0" fmla="*/ 0 w 1035"/>
                <a:gd name="connsiteY0" fmla="*/ 1374910 h 1374909"/>
                <a:gd name="connsiteX1" fmla="*/ 0 w 1035"/>
                <a:gd name="connsiteY1" fmla="*/ 0 h 1374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35" h="1374909">
                  <a:moveTo>
                    <a:pt x="0" y="1374910"/>
                  </a:moveTo>
                  <a:lnTo>
                    <a:pt x="0" y="0"/>
                  </a:lnTo>
                </a:path>
              </a:pathLst>
            </a:custGeom>
            <a:noFill/>
            <a:ln w="2064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97E94091-B8E9-923E-4D34-FBE3765863A1}"/>
                </a:ext>
              </a:extLst>
            </p:cNvPr>
            <p:cNvSpPr/>
            <p:nvPr/>
          </p:nvSpPr>
          <p:spPr>
            <a:xfrm>
              <a:off x="1949199" y="2260607"/>
              <a:ext cx="1035" cy="1374909"/>
            </a:xfrm>
            <a:custGeom>
              <a:avLst/>
              <a:gdLst>
                <a:gd name="connsiteX0" fmla="*/ 0 w 1035"/>
                <a:gd name="connsiteY0" fmla="*/ 1374910 h 1374909"/>
                <a:gd name="connsiteX1" fmla="*/ 0 w 1035"/>
                <a:gd name="connsiteY1" fmla="*/ 0 h 1374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35" h="1374909">
                  <a:moveTo>
                    <a:pt x="0" y="1374910"/>
                  </a:moveTo>
                  <a:lnTo>
                    <a:pt x="0" y="0"/>
                  </a:lnTo>
                </a:path>
              </a:pathLst>
            </a:custGeom>
            <a:noFill/>
            <a:ln w="2064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4DE8E5D2-8CB9-5529-CDA1-C9A3186DC621}"/>
                </a:ext>
              </a:extLst>
            </p:cNvPr>
            <p:cNvSpPr/>
            <p:nvPr/>
          </p:nvSpPr>
          <p:spPr>
            <a:xfrm>
              <a:off x="2407497" y="2260607"/>
              <a:ext cx="1035" cy="1374909"/>
            </a:xfrm>
            <a:custGeom>
              <a:avLst/>
              <a:gdLst>
                <a:gd name="connsiteX0" fmla="*/ 0 w 1035"/>
                <a:gd name="connsiteY0" fmla="*/ 1374910 h 1374909"/>
                <a:gd name="connsiteX1" fmla="*/ 0 w 1035"/>
                <a:gd name="connsiteY1" fmla="*/ 0 h 1374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35" h="1374909">
                  <a:moveTo>
                    <a:pt x="0" y="1374910"/>
                  </a:moveTo>
                  <a:lnTo>
                    <a:pt x="0" y="0"/>
                  </a:lnTo>
                </a:path>
              </a:pathLst>
            </a:custGeom>
            <a:noFill/>
            <a:ln w="2064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B5A70136-DE34-9792-5762-5BDC870BEF9F}"/>
                </a:ext>
              </a:extLst>
            </p:cNvPr>
            <p:cNvSpPr/>
            <p:nvPr/>
          </p:nvSpPr>
          <p:spPr>
            <a:xfrm>
              <a:off x="1032587" y="3177214"/>
              <a:ext cx="1374909" cy="1034"/>
            </a:xfrm>
            <a:custGeom>
              <a:avLst/>
              <a:gdLst>
                <a:gd name="connsiteX0" fmla="*/ 0 w 1374909"/>
                <a:gd name="connsiteY0" fmla="*/ 0 h 1034"/>
                <a:gd name="connsiteX1" fmla="*/ 1374910 w 1374909"/>
                <a:gd name="connsiteY1" fmla="*/ 0 h 1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74909" h="1034">
                  <a:moveTo>
                    <a:pt x="0" y="0"/>
                  </a:moveTo>
                  <a:lnTo>
                    <a:pt x="1374910" y="0"/>
                  </a:lnTo>
                </a:path>
              </a:pathLst>
            </a:custGeom>
            <a:noFill/>
            <a:ln w="412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565268A7-2282-769C-32EE-15AC38DD9920}"/>
                </a:ext>
              </a:extLst>
            </p:cNvPr>
            <p:cNvSpPr/>
            <p:nvPr/>
          </p:nvSpPr>
          <p:spPr>
            <a:xfrm>
              <a:off x="1032587" y="3177214"/>
              <a:ext cx="1035" cy="1034"/>
            </a:xfrm>
            <a:custGeom>
              <a:avLst/>
              <a:gdLst>
                <a:gd name="connsiteX0" fmla="*/ 0 w 1035"/>
                <a:gd name="connsiteY0" fmla="*/ 0 h 1034"/>
                <a:gd name="connsiteX1" fmla="*/ 0 w 1035"/>
                <a:gd name="connsiteY1" fmla="*/ 0 h 1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35" h="1034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4128" cap="rnd">
              <a:solidFill>
                <a:srgbClr val="000000">
                  <a:alpha val="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6B47D9F3-FAAA-006F-7D29-D1751833465C}"/>
                </a:ext>
              </a:extLst>
            </p:cNvPr>
            <p:cNvSpPr/>
            <p:nvPr/>
          </p:nvSpPr>
          <p:spPr>
            <a:xfrm>
              <a:off x="1490890" y="3177214"/>
              <a:ext cx="1035" cy="1034"/>
            </a:xfrm>
            <a:custGeom>
              <a:avLst/>
              <a:gdLst>
                <a:gd name="connsiteX0" fmla="*/ 0 w 1035"/>
                <a:gd name="connsiteY0" fmla="*/ 0 h 1034"/>
                <a:gd name="connsiteX1" fmla="*/ 0 w 1035"/>
                <a:gd name="connsiteY1" fmla="*/ 0 h 1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35" h="1034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4128" cap="rnd">
              <a:solidFill>
                <a:srgbClr val="000000">
                  <a:alpha val="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F6DAF3F4-0B4E-F2C5-6A5E-CE35C6FF0DB1}"/>
                </a:ext>
              </a:extLst>
            </p:cNvPr>
            <p:cNvSpPr/>
            <p:nvPr/>
          </p:nvSpPr>
          <p:spPr>
            <a:xfrm>
              <a:off x="1949199" y="3177214"/>
              <a:ext cx="1035" cy="1034"/>
            </a:xfrm>
            <a:custGeom>
              <a:avLst/>
              <a:gdLst>
                <a:gd name="connsiteX0" fmla="*/ 0 w 1035"/>
                <a:gd name="connsiteY0" fmla="*/ 0 h 1034"/>
                <a:gd name="connsiteX1" fmla="*/ 0 w 1035"/>
                <a:gd name="connsiteY1" fmla="*/ 0 h 1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35" h="1034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4128" cap="rnd">
              <a:solidFill>
                <a:srgbClr val="000000">
                  <a:alpha val="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FAB24F1E-9DA3-1B7A-BA9E-DD77F7D1199E}"/>
                </a:ext>
              </a:extLst>
            </p:cNvPr>
            <p:cNvSpPr/>
            <p:nvPr/>
          </p:nvSpPr>
          <p:spPr>
            <a:xfrm>
              <a:off x="2407497" y="3177214"/>
              <a:ext cx="1035" cy="1034"/>
            </a:xfrm>
            <a:custGeom>
              <a:avLst/>
              <a:gdLst>
                <a:gd name="connsiteX0" fmla="*/ 0 w 1035"/>
                <a:gd name="connsiteY0" fmla="*/ 0 h 1034"/>
                <a:gd name="connsiteX1" fmla="*/ 0 w 1035"/>
                <a:gd name="connsiteY1" fmla="*/ 0 h 1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35" h="1034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4128" cap="rnd">
              <a:solidFill>
                <a:srgbClr val="000000">
                  <a:alpha val="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726F174C-138E-E4E2-2968-341AA20A7322}"/>
                </a:ext>
              </a:extLst>
            </p:cNvPr>
            <p:cNvSpPr/>
            <p:nvPr/>
          </p:nvSpPr>
          <p:spPr>
            <a:xfrm>
              <a:off x="977809" y="3703154"/>
              <a:ext cx="53750" cy="7131"/>
            </a:xfrm>
            <a:custGeom>
              <a:avLst/>
              <a:gdLst>
                <a:gd name="connsiteX0" fmla="*/ 0 w 53750"/>
                <a:gd name="connsiteY0" fmla="*/ 0 h 7131"/>
                <a:gd name="connsiteX1" fmla="*/ 53751 w 53750"/>
                <a:gd name="connsiteY1" fmla="*/ 0 h 7131"/>
                <a:gd name="connsiteX2" fmla="*/ 53751 w 53750"/>
                <a:gd name="connsiteY2" fmla="*/ 7131 h 7131"/>
                <a:gd name="connsiteX3" fmla="*/ 0 w 53750"/>
                <a:gd name="connsiteY3" fmla="*/ 7131 h 7131"/>
                <a:gd name="connsiteX4" fmla="*/ 0 w 53750"/>
                <a:gd name="connsiteY4" fmla="*/ 0 h 7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50" h="7131">
                  <a:moveTo>
                    <a:pt x="0" y="0"/>
                  </a:moveTo>
                  <a:lnTo>
                    <a:pt x="53751" y="0"/>
                  </a:lnTo>
                  <a:lnTo>
                    <a:pt x="53751" y="7131"/>
                  </a:lnTo>
                  <a:lnTo>
                    <a:pt x="0" y="71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D50838A1-04AC-AD09-5B61-CBA6E3F7F32B}"/>
                </a:ext>
              </a:extLst>
            </p:cNvPr>
            <p:cNvSpPr/>
            <p:nvPr/>
          </p:nvSpPr>
          <p:spPr>
            <a:xfrm>
              <a:off x="1050092" y="3671038"/>
              <a:ext cx="37272" cy="62596"/>
            </a:xfrm>
            <a:custGeom>
              <a:avLst/>
              <a:gdLst>
                <a:gd name="connsiteX0" fmla="*/ 1216 w 37272"/>
                <a:gd name="connsiteY0" fmla="*/ 55466 h 62596"/>
                <a:gd name="connsiteX1" fmla="*/ 15051 w 37272"/>
                <a:gd name="connsiteY1" fmla="*/ 55466 h 62596"/>
                <a:gd name="connsiteX2" fmla="*/ 15051 w 37272"/>
                <a:gd name="connsiteY2" fmla="*/ 7711 h 62596"/>
                <a:gd name="connsiteX3" fmla="*/ 0 w 37272"/>
                <a:gd name="connsiteY3" fmla="*/ 10733 h 62596"/>
                <a:gd name="connsiteX4" fmla="*/ 0 w 37272"/>
                <a:gd name="connsiteY4" fmla="*/ 3022 h 62596"/>
                <a:gd name="connsiteX5" fmla="*/ 14967 w 37272"/>
                <a:gd name="connsiteY5" fmla="*/ 0 h 62596"/>
                <a:gd name="connsiteX6" fmla="*/ 23437 w 37272"/>
                <a:gd name="connsiteY6" fmla="*/ 0 h 62596"/>
                <a:gd name="connsiteX7" fmla="*/ 23437 w 37272"/>
                <a:gd name="connsiteY7" fmla="*/ 55466 h 62596"/>
                <a:gd name="connsiteX8" fmla="*/ 37272 w 37272"/>
                <a:gd name="connsiteY8" fmla="*/ 55466 h 62596"/>
                <a:gd name="connsiteX9" fmla="*/ 37272 w 37272"/>
                <a:gd name="connsiteY9" fmla="*/ 62597 h 62596"/>
                <a:gd name="connsiteX10" fmla="*/ 1216 w 37272"/>
                <a:gd name="connsiteY10" fmla="*/ 62597 h 62596"/>
                <a:gd name="connsiteX11" fmla="*/ 1216 w 37272"/>
                <a:gd name="connsiteY11" fmla="*/ 55466 h 62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272" h="62596">
                  <a:moveTo>
                    <a:pt x="1216" y="55466"/>
                  </a:moveTo>
                  <a:lnTo>
                    <a:pt x="15051" y="55466"/>
                  </a:lnTo>
                  <a:lnTo>
                    <a:pt x="15051" y="7711"/>
                  </a:lnTo>
                  <a:lnTo>
                    <a:pt x="0" y="10733"/>
                  </a:lnTo>
                  <a:lnTo>
                    <a:pt x="0" y="3022"/>
                  </a:lnTo>
                  <a:lnTo>
                    <a:pt x="14967" y="0"/>
                  </a:lnTo>
                  <a:lnTo>
                    <a:pt x="23437" y="0"/>
                  </a:lnTo>
                  <a:lnTo>
                    <a:pt x="23437" y="55466"/>
                  </a:lnTo>
                  <a:lnTo>
                    <a:pt x="37272" y="55466"/>
                  </a:lnTo>
                  <a:lnTo>
                    <a:pt x="37272" y="62597"/>
                  </a:lnTo>
                  <a:lnTo>
                    <a:pt x="1216" y="62597"/>
                  </a:lnTo>
                  <a:lnTo>
                    <a:pt x="1216" y="55466"/>
                  </a:ln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3DA92998-A21A-C319-84C7-4F0A3DE16276}"/>
                </a:ext>
              </a:extLst>
            </p:cNvPr>
            <p:cNvSpPr/>
            <p:nvPr/>
          </p:nvSpPr>
          <p:spPr>
            <a:xfrm>
              <a:off x="1469259" y="3669910"/>
              <a:ext cx="43262" cy="64935"/>
            </a:xfrm>
            <a:custGeom>
              <a:avLst/>
              <a:gdLst>
                <a:gd name="connsiteX0" fmla="*/ 21631 w 43262"/>
                <a:gd name="connsiteY0" fmla="*/ 6707 h 64935"/>
                <a:gd name="connsiteX1" fmla="*/ 11778 w 43262"/>
                <a:gd name="connsiteY1" fmla="*/ 13165 h 64935"/>
                <a:gd name="connsiteX2" fmla="*/ 8508 w 43262"/>
                <a:gd name="connsiteY2" fmla="*/ 32489 h 64935"/>
                <a:gd name="connsiteX3" fmla="*/ 11778 w 43262"/>
                <a:gd name="connsiteY3" fmla="*/ 51822 h 64935"/>
                <a:gd name="connsiteX4" fmla="*/ 21631 w 43262"/>
                <a:gd name="connsiteY4" fmla="*/ 58229 h 64935"/>
                <a:gd name="connsiteX5" fmla="*/ 31485 w 43262"/>
                <a:gd name="connsiteY5" fmla="*/ 51822 h 64935"/>
                <a:gd name="connsiteX6" fmla="*/ 34797 w 43262"/>
                <a:gd name="connsiteY6" fmla="*/ 32489 h 64935"/>
                <a:gd name="connsiteX7" fmla="*/ 31485 w 43262"/>
                <a:gd name="connsiteY7" fmla="*/ 13165 h 64935"/>
                <a:gd name="connsiteX8" fmla="*/ 21631 w 43262"/>
                <a:gd name="connsiteY8" fmla="*/ 6707 h 64935"/>
                <a:gd name="connsiteX9" fmla="*/ 21631 w 43262"/>
                <a:gd name="connsiteY9" fmla="*/ 0 h 64935"/>
                <a:gd name="connsiteX10" fmla="*/ 37695 w 43262"/>
                <a:gd name="connsiteY10" fmla="*/ 8342 h 64935"/>
                <a:gd name="connsiteX11" fmla="*/ 43263 w 43262"/>
                <a:gd name="connsiteY11" fmla="*/ 32489 h 64935"/>
                <a:gd name="connsiteX12" fmla="*/ 37695 w 43262"/>
                <a:gd name="connsiteY12" fmla="*/ 56635 h 64935"/>
                <a:gd name="connsiteX13" fmla="*/ 21631 w 43262"/>
                <a:gd name="connsiteY13" fmla="*/ 64936 h 64935"/>
                <a:gd name="connsiteX14" fmla="*/ 5527 w 43262"/>
                <a:gd name="connsiteY14" fmla="*/ 56635 h 64935"/>
                <a:gd name="connsiteX15" fmla="*/ 0 w 43262"/>
                <a:gd name="connsiteY15" fmla="*/ 32489 h 64935"/>
                <a:gd name="connsiteX16" fmla="*/ 5527 w 43262"/>
                <a:gd name="connsiteY16" fmla="*/ 8342 h 64935"/>
                <a:gd name="connsiteX17" fmla="*/ 21631 w 43262"/>
                <a:gd name="connsiteY17" fmla="*/ 0 h 64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262" h="64935">
                  <a:moveTo>
                    <a:pt x="21631" y="6707"/>
                  </a:moveTo>
                  <a:cubicBezTo>
                    <a:pt x="17274" y="6707"/>
                    <a:pt x="13983" y="8860"/>
                    <a:pt x="11778" y="13165"/>
                  </a:cubicBezTo>
                  <a:cubicBezTo>
                    <a:pt x="9594" y="17440"/>
                    <a:pt x="8508" y="23877"/>
                    <a:pt x="8508" y="32489"/>
                  </a:cubicBezTo>
                  <a:cubicBezTo>
                    <a:pt x="8508" y="41069"/>
                    <a:pt x="9594" y="47517"/>
                    <a:pt x="11778" y="51822"/>
                  </a:cubicBezTo>
                  <a:cubicBezTo>
                    <a:pt x="13983" y="56097"/>
                    <a:pt x="17274" y="58229"/>
                    <a:pt x="21631" y="58229"/>
                  </a:cubicBezTo>
                  <a:cubicBezTo>
                    <a:pt x="26020" y="58229"/>
                    <a:pt x="29301" y="56097"/>
                    <a:pt x="31485" y="51822"/>
                  </a:cubicBezTo>
                  <a:cubicBezTo>
                    <a:pt x="33689" y="47517"/>
                    <a:pt x="34797" y="41069"/>
                    <a:pt x="34797" y="32489"/>
                  </a:cubicBezTo>
                  <a:cubicBezTo>
                    <a:pt x="34797" y="23877"/>
                    <a:pt x="33689" y="17440"/>
                    <a:pt x="31485" y="13165"/>
                  </a:cubicBezTo>
                  <a:cubicBezTo>
                    <a:pt x="29301" y="8860"/>
                    <a:pt x="26020" y="6707"/>
                    <a:pt x="21631" y="6707"/>
                  </a:cubicBezTo>
                  <a:moveTo>
                    <a:pt x="21631" y="0"/>
                  </a:moveTo>
                  <a:cubicBezTo>
                    <a:pt x="28649" y="0"/>
                    <a:pt x="34000" y="2784"/>
                    <a:pt x="37695" y="8342"/>
                  </a:cubicBezTo>
                  <a:cubicBezTo>
                    <a:pt x="41410" y="13879"/>
                    <a:pt x="43263" y="21921"/>
                    <a:pt x="43263" y="32489"/>
                  </a:cubicBezTo>
                  <a:cubicBezTo>
                    <a:pt x="43263" y="43025"/>
                    <a:pt x="41410" y="51077"/>
                    <a:pt x="37695" y="56635"/>
                  </a:cubicBezTo>
                  <a:cubicBezTo>
                    <a:pt x="34000" y="62172"/>
                    <a:pt x="28649" y="64936"/>
                    <a:pt x="21631" y="64936"/>
                  </a:cubicBezTo>
                  <a:cubicBezTo>
                    <a:pt x="14614" y="64936"/>
                    <a:pt x="9242" y="62172"/>
                    <a:pt x="5527" y="56635"/>
                  </a:cubicBezTo>
                  <a:cubicBezTo>
                    <a:pt x="1842" y="51077"/>
                    <a:pt x="0" y="43025"/>
                    <a:pt x="0" y="32489"/>
                  </a:cubicBezTo>
                  <a:cubicBezTo>
                    <a:pt x="0" y="21921"/>
                    <a:pt x="1842" y="13879"/>
                    <a:pt x="5527" y="8342"/>
                  </a:cubicBezTo>
                  <a:cubicBezTo>
                    <a:pt x="9242" y="2784"/>
                    <a:pt x="14614" y="0"/>
                    <a:pt x="21631" y="0"/>
                  </a:cubicBez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37E5178B-7433-242B-8A07-F73C95296B8C}"/>
                </a:ext>
              </a:extLst>
            </p:cNvPr>
            <p:cNvSpPr/>
            <p:nvPr/>
          </p:nvSpPr>
          <p:spPr>
            <a:xfrm>
              <a:off x="1930558" y="3671038"/>
              <a:ext cx="37270" cy="62596"/>
            </a:xfrm>
            <a:custGeom>
              <a:avLst/>
              <a:gdLst>
                <a:gd name="connsiteX0" fmla="*/ 1211 w 37270"/>
                <a:gd name="connsiteY0" fmla="*/ 55466 h 62596"/>
                <a:gd name="connsiteX1" fmla="*/ 15049 w 37270"/>
                <a:gd name="connsiteY1" fmla="*/ 55466 h 62596"/>
                <a:gd name="connsiteX2" fmla="*/ 15049 w 37270"/>
                <a:gd name="connsiteY2" fmla="*/ 7711 h 62596"/>
                <a:gd name="connsiteX3" fmla="*/ 0 w 37270"/>
                <a:gd name="connsiteY3" fmla="*/ 10733 h 62596"/>
                <a:gd name="connsiteX4" fmla="*/ 0 w 37270"/>
                <a:gd name="connsiteY4" fmla="*/ 3022 h 62596"/>
                <a:gd name="connsiteX5" fmla="*/ 14966 w 37270"/>
                <a:gd name="connsiteY5" fmla="*/ 0 h 62596"/>
                <a:gd name="connsiteX6" fmla="*/ 23432 w 37270"/>
                <a:gd name="connsiteY6" fmla="*/ 0 h 62596"/>
                <a:gd name="connsiteX7" fmla="*/ 23432 w 37270"/>
                <a:gd name="connsiteY7" fmla="*/ 55466 h 62596"/>
                <a:gd name="connsiteX8" fmla="*/ 37270 w 37270"/>
                <a:gd name="connsiteY8" fmla="*/ 55466 h 62596"/>
                <a:gd name="connsiteX9" fmla="*/ 37270 w 37270"/>
                <a:gd name="connsiteY9" fmla="*/ 62597 h 62596"/>
                <a:gd name="connsiteX10" fmla="*/ 1211 w 37270"/>
                <a:gd name="connsiteY10" fmla="*/ 62597 h 62596"/>
                <a:gd name="connsiteX11" fmla="*/ 1211 w 37270"/>
                <a:gd name="connsiteY11" fmla="*/ 55466 h 62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270" h="62596">
                  <a:moveTo>
                    <a:pt x="1211" y="55466"/>
                  </a:moveTo>
                  <a:lnTo>
                    <a:pt x="15049" y="55466"/>
                  </a:lnTo>
                  <a:lnTo>
                    <a:pt x="15049" y="7711"/>
                  </a:lnTo>
                  <a:lnTo>
                    <a:pt x="0" y="10733"/>
                  </a:lnTo>
                  <a:lnTo>
                    <a:pt x="0" y="3022"/>
                  </a:lnTo>
                  <a:lnTo>
                    <a:pt x="14966" y="0"/>
                  </a:lnTo>
                  <a:lnTo>
                    <a:pt x="23432" y="0"/>
                  </a:lnTo>
                  <a:lnTo>
                    <a:pt x="23432" y="55466"/>
                  </a:lnTo>
                  <a:lnTo>
                    <a:pt x="37270" y="55466"/>
                  </a:lnTo>
                  <a:lnTo>
                    <a:pt x="37270" y="62597"/>
                  </a:lnTo>
                  <a:lnTo>
                    <a:pt x="1211" y="62597"/>
                  </a:lnTo>
                  <a:lnTo>
                    <a:pt x="1211" y="55466"/>
                  </a:ln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D8C60393-15E8-A1A1-54F6-9543EF4215C9}"/>
                </a:ext>
              </a:extLst>
            </p:cNvPr>
            <p:cNvSpPr/>
            <p:nvPr/>
          </p:nvSpPr>
          <p:spPr>
            <a:xfrm>
              <a:off x="2387625" y="3669910"/>
              <a:ext cx="39744" cy="63724"/>
            </a:xfrm>
            <a:custGeom>
              <a:avLst/>
              <a:gdLst>
                <a:gd name="connsiteX0" fmla="*/ 10184 w 39744"/>
                <a:gd name="connsiteY0" fmla="*/ 56594 h 63724"/>
                <a:gd name="connsiteX1" fmla="*/ 39744 w 39744"/>
                <a:gd name="connsiteY1" fmla="*/ 56594 h 63724"/>
                <a:gd name="connsiteX2" fmla="*/ 39744 w 39744"/>
                <a:gd name="connsiteY2" fmla="*/ 63725 h 63724"/>
                <a:gd name="connsiteX3" fmla="*/ 0 w 39744"/>
                <a:gd name="connsiteY3" fmla="*/ 63725 h 63724"/>
                <a:gd name="connsiteX4" fmla="*/ 0 w 39744"/>
                <a:gd name="connsiteY4" fmla="*/ 56594 h 63724"/>
                <a:gd name="connsiteX5" fmla="*/ 13124 w 39744"/>
                <a:gd name="connsiteY5" fmla="*/ 43222 h 63724"/>
                <a:gd name="connsiteX6" fmla="*/ 23608 w 39744"/>
                <a:gd name="connsiteY6" fmla="*/ 32364 h 63724"/>
                <a:gd name="connsiteX7" fmla="*/ 29259 w 39744"/>
                <a:gd name="connsiteY7" fmla="*/ 24654 h 63724"/>
                <a:gd name="connsiteX8" fmla="*/ 30895 w 39744"/>
                <a:gd name="connsiteY8" fmla="*/ 18402 h 63724"/>
                <a:gd name="connsiteX9" fmla="*/ 27376 w 39744"/>
                <a:gd name="connsiteY9" fmla="*/ 10267 h 63724"/>
                <a:gd name="connsiteX10" fmla="*/ 18278 w 39744"/>
                <a:gd name="connsiteY10" fmla="*/ 7121 h 63724"/>
                <a:gd name="connsiteX11" fmla="*/ 9853 w 39744"/>
                <a:gd name="connsiteY11" fmla="*/ 8508 h 63724"/>
                <a:gd name="connsiteX12" fmla="*/ 414 w 39744"/>
                <a:gd name="connsiteY12" fmla="*/ 12699 h 63724"/>
                <a:gd name="connsiteX13" fmla="*/ 414 w 39744"/>
                <a:gd name="connsiteY13" fmla="*/ 4150 h 63724"/>
                <a:gd name="connsiteX14" fmla="*/ 9977 w 39744"/>
                <a:gd name="connsiteY14" fmla="*/ 1045 h 63724"/>
                <a:gd name="connsiteX15" fmla="*/ 18113 w 39744"/>
                <a:gd name="connsiteY15" fmla="*/ 0 h 63724"/>
                <a:gd name="connsiteX16" fmla="*/ 33627 w 39744"/>
                <a:gd name="connsiteY16" fmla="*/ 4864 h 63724"/>
                <a:gd name="connsiteX17" fmla="*/ 39413 w 39744"/>
                <a:gd name="connsiteY17" fmla="*/ 17854 h 63724"/>
                <a:gd name="connsiteX18" fmla="*/ 37943 w 39744"/>
                <a:gd name="connsiteY18" fmla="*/ 25192 h 63724"/>
                <a:gd name="connsiteX19" fmla="*/ 32706 w 39744"/>
                <a:gd name="connsiteY19" fmla="*/ 33327 h 63724"/>
                <a:gd name="connsiteX20" fmla="*/ 26041 w 39744"/>
                <a:gd name="connsiteY20" fmla="*/ 40375 h 63724"/>
                <a:gd name="connsiteX21" fmla="*/ 10184 w 39744"/>
                <a:gd name="connsiteY21" fmla="*/ 56594 h 63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9744" h="63724">
                  <a:moveTo>
                    <a:pt x="10184" y="56594"/>
                  </a:moveTo>
                  <a:lnTo>
                    <a:pt x="39744" y="56594"/>
                  </a:lnTo>
                  <a:lnTo>
                    <a:pt x="39744" y="63725"/>
                  </a:lnTo>
                  <a:lnTo>
                    <a:pt x="0" y="63725"/>
                  </a:lnTo>
                  <a:lnTo>
                    <a:pt x="0" y="56594"/>
                  </a:lnTo>
                  <a:cubicBezTo>
                    <a:pt x="3219" y="53271"/>
                    <a:pt x="7587" y="48811"/>
                    <a:pt x="13124" y="43222"/>
                  </a:cubicBezTo>
                  <a:cubicBezTo>
                    <a:pt x="18682" y="37601"/>
                    <a:pt x="22180" y="33989"/>
                    <a:pt x="23608" y="32364"/>
                  </a:cubicBezTo>
                  <a:cubicBezTo>
                    <a:pt x="26320" y="29311"/>
                    <a:pt x="28204" y="26744"/>
                    <a:pt x="29259" y="24654"/>
                  </a:cubicBezTo>
                  <a:cubicBezTo>
                    <a:pt x="30346" y="22532"/>
                    <a:pt x="30895" y="20441"/>
                    <a:pt x="30895" y="18402"/>
                  </a:cubicBezTo>
                  <a:cubicBezTo>
                    <a:pt x="30895" y="15080"/>
                    <a:pt x="29725" y="12368"/>
                    <a:pt x="27376" y="10267"/>
                  </a:cubicBezTo>
                  <a:cubicBezTo>
                    <a:pt x="25057" y="8166"/>
                    <a:pt x="22025" y="7121"/>
                    <a:pt x="18278" y="7121"/>
                  </a:cubicBezTo>
                  <a:cubicBezTo>
                    <a:pt x="15618" y="7121"/>
                    <a:pt x="12813" y="7587"/>
                    <a:pt x="9853" y="8508"/>
                  </a:cubicBezTo>
                  <a:cubicBezTo>
                    <a:pt x="6924" y="9429"/>
                    <a:pt x="3778" y="10826"/>
                    <a:pt x="414" y="12699"/>
                  </a:cubicBezTo>
                  <a:lnTo>
                    <a:pt x="414" y="4150"/>
                  </a:lnTo>
                  <a:cubicBezTo>
                    <a:pt x="3829" y="2774"/>
                    <a:pt x="7017" y="1739"/>
                    <a:pt x="9977" y="1045"/>
                  </a:cubicBezTo>
                  <a:cubicBezTo>
                    <a:pt x="12938" y="352"/>
                    <a:pt x="15649" y="0"/>
                    <a:pt x="18113" y="0"/>
                  </a:cubicBezTo>
                  <a:cubicBezTo>
                    <a:pt x="24602" y="0"/>
                    <a:pt x="29767" y="1625"/>
                    <a:pt x="33627" y="4864"/>
                  </a:cubicBezTo>
                  <a:cubicBezTo>
                    <a:pt x="37488" y="8104"/>
                    <a:pt x="39413" y="12430"/>
                    <a:pt x="39413" y="17854"/>
                  </a:cubicBezTo>
                  <a:cubicBezTo>
                    <a:pt x="39413" y="20431"/>
                    <a:pt x="38926" y="22873"/>
                    <a:pt x="37943" y="25192"/>
                  </a:cubicBezTo>
                  <a:cubicBezTo>
                    <a:pt x="36991" y="27479"/>
                    <a:pt x="35242" y="30191"/>
                    <a:pt x="32706" y="33327"/>
                  </a:cubicBezTo>
                  <a:cubicBezTo>
                    <a:pt x="32002" y="34145"/>
                    <a:pt x="29777" y="36494"/>
                    <a:pt x="26041" y="40375"/>
                  </a:cubicBezTo>
                  <a:cubicBezTo>
                    <a:pt x="22294" y="44236"/>
                    <a:pt x="17005" y="49639"/>
                    <a:pt x="10184" y="56594"/>
                  </a:cubicBez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03BFD5A8-37D8-1330-414E-3F8C61F602BA}"/>
                </a:ext>
              </a:extLst>
            </p:cNvPr>
            <p:cNvSpPr/>
            <p:nvPr/>
          </p:nvSpPr>
          <p:spPr>
            <a:xfrm>
              <a:off x="1673599" y="3773141"/>
              <a:ext cx="49452" cy="44991"/>
            </a:xfrm>
            <a:custGeom>
              <a:avLst/>
              <a:gdLst>
                <a:gd name="connsiteX0" fmla="*/ 49452 w 49452"/>
                <a:gd name="connsiteY0" fmla="*/ 6541 h 44991"/>
                <a:gd name="connsiteX1" fmla="*/ 47755 w 49452"/>
                <a:gd name="connsiteY1" fmla="*/ 10816 h 44991"/>
                <a:gd name="connsiteX2" fmla="*/ 44122 w 49452"/>
                <a:gd name="connsiteY2" fmla="*/ 12317 h 44991"/>
                <a:gd name="connsiteX3" fmla="*/ 41307 w 49452"/>
                <a:gd name="connsiteY3" fmla="*/ 11250 h 44991"/>
                <a:gd name="connsiteX4" fmla="*/ 40344 w 49452"/>
                <a:gd name="connsiteY4" fmla="*/ 8818 h 44991"/>
                <a:gd name="connsiteX5" fmla="*/ 41700 w 49452"/>
                <a:gd name="connsiteY5" fmla="*/ 5382 h 44991"/>
                <a:gd name="connsiteX6" fmla="*/ 45095 w 49452"/>
                <a:gd name="connsiteY6" fmla="*/ 3447 h 44991"/>
                <a:gd name="connsiteX7" fmla="*/ 40148 w 49452"/>
                <a:gd name="connsiteY7" fmla="*/ 2184 h 44991"/>
                <a:gd name="connsiteX8" fmla="*/ 36515 w 49452"/>
                <a:gd name="connsiteY8" fmla="*/ 3198 h 44991"/>
                <a:gd name="connsiteX9" fmla="*/ 33845 w 49452"/>
                <a:gd name="connsiteY9" fmla="*/ 5527 h 44991"/>
                <a:gd name="connsiteX10" fmla="*/ 32002 w 49452"/>
                <a:gd name="connsiteY10" fmla="*/ 8725 h 44991"/>
                <a:gd name="connsiteX11" fmla="*/ 30833 w 49452"/>
                <a:gd name="connsiteY11" fmla="*/ 11685 h 44991"/>
                <a:gd name="connsiteX12" fmla="*/ 30305 w 49452"/>
                <a:gd name="connsiteY12" fmla="*/ 13910 h 44991"/>
                <a:gd name="connsiteX13" fmla="*/ 26910 w 49452"/>
                <a:gd name="connsiteY13" fmla="*/ 27490 h 44991"/>
                <a:gd name="connsiteX14" fmla="*/ 25264 w 49452"/>
                <a:gd name="connsiteY14" fmla="*/ 36215 h 44991"/>
                <a:gd name="connsiteX15" fmla="*/ 26620 w 49452"/>
                <a:gd name="connsiteY15" fmla="*/ 40924 h 44991"/>
                <a:gd name="connsiteX16" fmla="*/ 30688 w 49452"/>
                <a:gd name="connsiteY16" fmla="*/ 42766 h 44991"/>
                <a:gd name="connsiteX17" fmla="*/ 32975 w 49452"/>
                <a:gd name="connsiteY17" fmla="*/ 42476 h 44991"/>
                <a:gd name="connsiteX18" fmla="*/ 35739 w 49452"/>
                <a:gd name="connsiteY18" fmla="*/ 41255 h 44991"/>
                <a:gd name="connsiteX19" fmla="*/ 38740 w 49452"/>
                <a:gd name="connsiteY19" fmla="*/ 38978 h 44991"/>
                <a:gd name="connsiteX20" fmla="*/ 41597 w 49452"/>
                <a:gd name="connsiteY20" fmla="*/ 35200 h 44991"/>
                <a:gd name="connsiteX21" fmla="*/ 43925 w 49452"/>
                <a:gd name="connsiteY21" fmla="*/ 29767 h 44991"/>
                <a:gd name="connsiteX22" fmla="*/ 45188 w 49452"/>
                <a:gd name="connsiteY22" fmla="*/ 28701 h 44991"/>
                <a:gd name="connsiteX23" fmla="*/ 46399 w 49452"/>
                <a:gd name="connsiteY23" fmla="*/ 29673 h 44991"/>
                <a:gd name="connsiteX24" fmla="*/ 45726 w 49452"/>
                <a:gd name="connsiteY24" fmla="*/ 32240 h 44991"/>
                <a:gd name="connsiteX25" fmla="*/ 43687 w 49452"/>
                <a:gd name="connsiteY25" fmla="*/ 36173 h 44991"/>
                <a:gd name="connsiteX26" fmla="*/ 40531 w 49452"/>
                <a:gd name="connsiteY26" fmla="*/ 40334 h 44991"/>
                <a:gd name="connsiteX27" fmla="*/ 36070 w 49452"/>
                <a:gd name="connsiteY27" fmla="*/ 43636 h 44991"/>
                <a:gd name="connsiteX28" fmla="*/ 30501 w 49452"/>
                <a:gd name="connsiteY28" fmla="*/ 44991 h 44991"/>
                <a:gd name="connsiteX29" fmla="*/ 23567 w 49452"/>
                <a:gd name="connsiteY29" fmla="*/ 42766 h 44991"/>
                <a:gd name="connsiteX30" fmla="*/ 19779 w 49452"/>
                <a:gd name="connsiteY30" fmla="*/ 37426 h 44991"/>
                <a:gd name="connsiteX31" fmla="*/ 19199 w 49452"/>
                <a:gd name="connsiteY31" fmla="*/ 38450 h 44991"/>
                <a:gd name="connsiteX32" fmla="*/ 17843 w 49452"/>
                <a:gd name="connsiteY32" fmla="*/ 40334 h 44991"/>
                <a:gd name="connsiteX33" fmla="*/ 15763 w 49452"/>
                <a:gd name="connsiteY33" fmla="*/ 42570 h 44991"/>
                <a:gd name="connsiteX34" fmla="*/ 12896 w 49452"/>
                <a:gd name="connsiteY34" fmla="*/ 44215 h 44991"/>
                <a:gd name="connsiteX35" fmla="*/ 9356 w 49452"/>
                <a:gd name="connsiteY35" fmla="*/ 44991 h 44991"/>
                <a:gd name="connsiteX36" fmla="*/ 4947 w 49452"/>
                <a:gd name="connsiteY36" fmla="*/ 44319 h 44991"/>
                <a:gd name="connsiteX37" fmla="*/ 1459 w 49452"/>
                <a:gd name="connsiteY37" fmla="*/ 42083 h 44991"/>
                <a:gd name="connsiteX38" fmla="*/ 0 w 49452"/>
                <a:gd name="connsiteY38" fmla="*/ 38398 h 44991"/>
                <a:gd name="connsiteX39" fmla="*/ 1604 w 49452"/>
                <a:gd name="connsiteY39" fmla="*/ 34372 h 44991"/>
                <a:gd name="connsiteX40" fmla="*/ 5475 w 49452"/>
                <a:gd name="connsiteY40" fmla="*/ 32675 h 44991"/>
                <a:gd name="connsiteX41" fmla="*/ 8001 w 49452"/>
                <a:gd name="connsiteY41" fmla="*/ 33503 h 44991"/>
                <a:gd name="connsiteX42" fmla="*/ 9160 w 49452"/>
                <a:gd name="connsiteY42" fmla="*/ 36122 h 44991"/>
                <a:gd name="connsiteX43" fmla="*/ 7804 w 49452"/>
                <a:gd name="connsiteY43" fmla="*/ 39609 h 44991"/>
                <a:gd name="connsiteX44" fmla="*/ 4513 w 49452"/>
                <a:gd name="connsiteY44" fmla="*/ 41503 h 44991"/>
                <a:gd name="connsiteX45" fmla="*/ 9460 w 49452"/>
                <a:gd name="connsiteY45" fmla="*/ 42766 h 44991"/>
                <a:gd name="connsiteX46" fmla="*/ 15173 w 49452"/>
                <a:gd name="connsiteY46" fmla="*/ 39951 h 44991"/>
                <a:gd name="connsiteX47" fmla="*/ 18909 w 49452"/>
                <a:gd name="connsiteY47" fmla="*/ 32437 h 44991"/>
                <a:gd name="connsiteX48" fmla="*/ 23081 w 49452"/>
                <a:gd name="connsiteY48" fmla="*/ 16094 h 44991"/>
                <a:gd name="connsiteX49" fmla="*/ 24240 w 49452"/>
                <a:gd name="connsiteY49" fmla="*/ 8818 h 44991"/>
                <a:gd name="connsiteX50" fmla="*/ 23712 w 49452"/>
                <a:gd name="connsiteY50" fmla="*/ 5382 h 44991"/>
                <a:gd name="connsiteX51" fmla="*/ 22253 w 49452"/>
                <a:gd name="connsiteY51" fmla="*/ 3343 h 44991"/>
                <a:gd name="connsiteX52" fmla="*/ 20555 w 49452"/>
                <a:gd name="connsiteY52" fmla="*/ 2422 h 44991"/>
                <a:gd name="connsiteX53" fmla="*/ 18909 w 49452"/>
                <a:gd name="connsiteY53" fmla="*/ 2184 h 44991"/>
                <a:gd name="connsiteX54" fmla="*/ 15804 w 49452"/>
                <a:gd name="connsiteY54" fmla="*/ 2763 h 44991"/>
                <a:gd name="connsiteX55" fmla="*/ 12265 w 49452"/>
                <a:gd name="connsiteY55" fmla="*/ 4699 h 44991"/>
                <a:gd name="connsiteX56" fmla="*/ 8580 w 49452"/>
                <a:gd name="connsiteY56" fmla="*/ 8725 h 44991"/>
                <a:gd name="connsiteX57" fmla="*/ 5579 w 49452"/>
                <a:gd name="connsiteY57" fmla="*/ 15173 h 44991"/>
                <a:gd name="connsiteX58" fmla="*/ 4264 w 49452"/>
                <a:gd name="connsiteY58" fmla="*/ 16291 h 44991"/>
                <a:gd name="connsiteX59" fmla="*/ 3105 w 49452"/>
                <a:gd name="connsiteY59" fmla="*/ 15277 h 44991"/>
                <a:gd name="connsiteX60" fmla="*/ 3736 w 49452"/>
                <a:gd name="connsiteY60" fmla="*/ 12751 h 44991"/>
                <a:gd name="connsiteX61" fmla="*/ 5775 w 49452"/>
                <a:gd name="connsiteY61" fmla="*/ 8818 h 44991"/>
                <a:gd name="connsiteX62" fmla="*/ 8973 w 49452"/>
                <a:gd name="connsiteY62" fmla="*/ 4699 h 44991"/>
                <a:gd name="connsiteX63" fmla="*/ 13476 w 49452"/>
                <a:gd name="connsiteY63" fmla="*/ 1356 h 44991"/>
                <a:gd name="connsiteX64" fmla="*/ 19106 w 49452"/>
                <a:gd name="connsiteY64" fmla="*/ 0 h 44991"/>
                <a:gd name="connsiteX65" fmla="*/ 21673 w 49452"/>
                <a:gd name="connsiteY65" fmla="*/ 290 h 44991"/>
                <a:gd name="connsiteX66" fmla="*/ 24530 w 49452"/>
                <a:gd name="connsiteY66" fmla="*/ 1263 h 44991"/>
                <a:gd name="connsiteX67" fmla="*/ 27541 w 49452"/>
                <a:gd name="connsiteY67" fmla="*/ 3591 h 44991"/>
                <a:gd name="connsiteX68" fmla="*/ 29818 w 49452"/>
                <a:gd name="connsiteY68" fmla="*/ 7514 h 44991"/>
                <a:gd name="connsiteX69" fmla="*/ 31174 w 49452"/>
                <a:gd name="connsiteY69" fmla="*/ 5330 h 44991"/>
                <a:gd name="connsiteX70" fmla="*/ 33265 w 49452"/>
                <a:gd name="connsiteY70" fmla="*/ 2960 h 44991"/>
                <a:gd name="connsiteX71" fmla="*/ 36360 w 49452"/>
                <a:gd name="connsiteY71" fmla="*/ 828 h 44991"/>
                <a:gd name="connsiteX72" fmla="*/ 40241 w 49452"/>
                <a:gd name="connsiteY72" fmla="*/ 0 h 44991"/>
                <a:gd name="connsiteX73" fmla="*/ 44174 w 49452"/>
                <a:gd name="connsiteY73" fmla="*/ 528 h 44991"/>
                <a:gd name="connsiteX74" fmla="*/ 47755 w 49452"/>
                <a:gd name="connsiteY74" fmla="*/ 2619 h 44991"/>
                <a:gd name="connsiteX75" fmla="*/ 49452 w 49452"/>
                <a:gd name="connsiteY75" fmla="*/ 6541 h 44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9452" h="44991">
                  <a:moveTo>
                    <a:pt x="49452" y="6541"/>
                  </a:moveTo>
                  <a:cubicBezTo>
                    <a:pt x="49452" y="8352"/>
                    <a:pt x="48883" y="9781"/>
                    <a:pt x="47755" y="10816"/>
                  </a:cubicBezTo>
                  <a:cubicBezTo>
                    <a:pt x="46627" y="11820"/>
                    <a:pt x="45416" y="12317"/>
                    <a:pt x="44122" y="12317"/>
                  </a:cubicBezTo>
                  <a:cubicBezTo>
                    <a:pt x="42890" y="12317"/>
                    <a:pt x="41959" y="11965"/>
                    <a:pt x="41307" y="11250"/>
                  </a:cubicBezTo>
                  <a:cubicBezTo>
                    <a:pt x="40665" y="10536"/>
                    <a:pt x="40344" y="9729"/>
                    <a:pt x="40344" y="8818"/>
                  </a:cubicBezTo>
                  <a:cubicBezTo>
                    <a:pt x="40344" y="7587"/>
                    <a:pt x="40800" y="6448"/>
                    <a:pt x="41700" y="5382"/>
                  </a:cubicBezTo>
                  <a:cubicBezTo>
                    <a:pt x="42601" y="4316"/>
                    <a:pt x="43739" y="3664"/>
                    <a:pt x="45095" y="3447"/>
                  </a:cubicBezTo>
                  <a:cubicBezTo>
                    <a:pt x="43770" y="2608"/>
                    <a:pt x="42125" y="2184"/>
                    <a:pt x="40148" y="2184"/>
                  </a:cubicBezTo>
                  <a:cubicBezTo>
                    <a:pt x="38854" y="2184"/>
                    <a:pt x="37643" y="2525"/>
                    <a:pt x="36515" y="3198"/>
                  </a:cubicBezTo>
                  <a:cubicBezTo>
                    <a:pt x="35407" y="3871"/>
                    <a:pt x="34517" y="4647"/>
                    <a:pt x="33845" y="5527"/>
                  </a:cubicBezTo>
                  <a:cubicBezTo>
                    <a:pt x="33193" y="6396"/>
                    <a:pt x="32582" y="7462"/>
                    <a:pt x="32002" y="8725"/>
                  </a:cubicBezTo>
                  <a:cubicBezTo>
                    <a:pt x="31454" y="9957"/>
                    <a:pt x="31060" y="10940"/>
                    <a:pt x="30833" y="11685"/>
                  </a:cubicBezTo>
                  <a:cubicBezTo>
                    <a:pt x="30636" y="12399"/>
                    <a:pt x="30460" y="13134"/>
                    <a:pt x="30305" y="13910"/>
                  </a:cubicBezTo>
                  <a:lnTo>
                    <a:pt x="26910" y="27490"/>
                  </a:lnTo>
                  <a:cubicBezTo>
                    <a:pt x="25813" y="31785"/>
                    <a:pt x="25264" y="34693"/>
                    <a:pt x="25264" y="36215"/>
                  </a:cubicBezTo>
                  <a:cubicBezTo>
                    <a:pt x="25264" y="38088"/>
                    <a:pt x="25720" y="39661"/>
                    <a:pt x="26620" y="40924"/>
                  </a:cubicBezTo>
                  <a:cubicBezTo>
                    <a:pt x="27521" y="42156"/>
                    <a:pt x="28877" y="42766"/>
                    <a:pt x="30688" y="42766"/>
                  </a:cubicBezTo>
                  <a:cubicBezTo>
                    <a:pt x="31402" y="42766"/>
                    <a:pt x="32158" y="42673"/>
                    <a:pt x="32975" y="42476"/>
                  </a:cubicBezTo>
                  <a:cubicBezTo>
                    <a:pt x="33782" y="42249"/>
                    <a:pt x="34704" y="41845"/>
                    <a:pt x="35739" y="41255"/>
                  </a:cubicBezTo>
                  <a:cubicBezTo>
                    <a:pt x="36805" y="40644"/>
                    <a:pt x="37798" y="39879"/>
                    <a:pt x="38740" y="38978"/>
                  </a:cubicBezTo>
                  <a:cubicBezTo>
                    <a:pt x="39713" y="38036"/>
                    <a:pt x="40665" y="36784"/>
                    <a:pt x="41597" y="35200"/>
                  </a:cubicBezTo>
                  <a:cubicBezTo>
                    <a:pt x="42538" y="33617"/>
                    <a:pt x="43315" y="31806"/>
                    <a:pt x="43925" y="29767"/>
                  </a:cubicBezTo>
                  <a:cubicBezTo>
                    <a:pt x="44122" y="29052"/>
                    <a:pt x="44536" y="28701"/>
                    <a:pt x="45188" y="28701"/>
                  </a:cubicBezTo>
                  <a:cubicBezTo>
                    <a:pt x="45995" y="28701"/>
                    <a:pt x="46399" y="29021"/>
                    <a:pt x="46399" y="29673"/>
                  </a:cubicBezTo>
                  <a:cubicBezTo>
                    <a:pt x="46399" y="30222"/>
                    <a:pt x="46171" y="31071"/>
                    <a:pt x="45726" y="32240"/>
                  </a:cubicBezTo>
                  <a:cubicBezTo>
                    <a:pt x="45302" y="33368"/>
                    <a:pt x="44629" y="34683"/>
                    <a:pt x="43687" y="36173"/>
                  </a:cubicBezTo>
                  <a:cubicBezTo>
                    <a:pt x="42787" y="37622"/>
                    <a:pt x="41731" y="39009"/>
                    <a:pt x="40531" y="40334"/>
                  </a:cubicBezTo>
                  <a:cubicBezTo>
                    <a:pt x="39340" y="41628"/>
                    <a:pt x="37850" y="42735"/>
                    <a:pt x="36070" y="43636"/>
                  </a:cubicBezTo>
                  <a:cubicBezTo>
                    <a:pt x="34300" y="44536"/>
                    <a:pt x="32437" y="44991"/>
                    <a:pt x="30501" y="44991"/>
                  </a:cubicBezTo>
                  <a:cubicBezTo>
                    <a:pt x="27717" y="44991"/>
                    <a:pt x="25409" y="44246"/>
                    <a:pt x="23567" y="42766"/>
                  </a:cubicBezTo>
                  <a:cubicBezTo>
                    <a:pt x="21725" y="41276"/>
                    <a:pt x="20462" y="39496"/>
                    <a:pt x="19779" y="37426"/>
                  </a:cubicBezTo>
                  <a:cubicBezTo>
                    <a:pt x="19624" y="37715"/>
                    <a:pt x="19427" y="38057"/>
                    <a:pt x="19199" y="38450"/>
                  </a:cubicBezTo>
                  <a:cubicBezTo>
                    <a:pt x="18972" y="38833"/>
                    <a:pt x="18516" y="39465"/>
                    <a:pt x="17843" y="40334"/>
                  </a:cubicBezTo>
                  <a:cubicBezTo>
                    <a:pt x="17191" y="41172"/>
                    <a:pt x="16498" y="41917"/>
                    <a:pt x="15763" y="42570"/>
                  </a:cubicBezTo>
                  <a:cubicBezTo>
                    <a:pt x="15018" y="43180"/>
                    <a:pt x="14066" y="43729"/>
                    <a:pt x="12896" y="44215"/>
                  </a:cubicBezTo>
                  <a:cubicBezTo>
                    <a:pt x="11768" y="44733"/>
                    <a:pt x="10588" y="44991"/>
                    <a:pt x="9356" y="44991"/>
                  </a:cubicBezTo>
                  <a:cubicBezTo>
                    <a:pt x="7804" y="44991"/>
                    <a:pt x="6334" y="44764"/>
                    <a:pt x="4947" y="44319"/>
                  </a:cubicBezTo>
                  <a:cubicBezTo>
                    <a:pt x="3591" y="43863"/>
                    <a:pt x="2422" y="43118"/>
                    <a:pt x="1459" y="42083"/>
                  </a:cubicBezTo>
                  <a:cubicBezTo>
                    <a:pt x="486" y="41048"/>
                    <a:pt x="0" y="39816"/>
                    <a:pt x="0" y="38398"/>
                  </a:cubicBezTo>
                  <a:cubicBezTo>
                    <a:pt x="0" y="36815"/>
                    <a:pt x="538" y="35469"/>
                    <a:pt x="1604" y="34372"/>
                  </a:cubicBezTo>
                  <a:cubicBezTo>
                    <a:pt x="2701" y="33244"/>
                    <a:pt x="3995" y="32675"/>
                    <a:pt x="5475" y="32675"/>
                  </a:cubicBezTo>
                  <a:cubicBezTo>
                    <a:pt x="6417" y="32675"/>
                    <a:pt x="7255" y="32954"/>
                    <a:pt x="8001" y="33503"/>
                  </a:cubicBezTo>
                  <a:cubicBezTo>
                    <a:pt x="8777" y="34052"/>
                    <a:pt x="9160" y="34931"/>
                    <a:pt x="9160" y="36122"/>
                  </a:cubicBezTo>
                  <a:cubicBezTo>
                    <a:pt x="9160" y="37446"/>
                    <a:pt x="8704" y="38606"/>
                    <a:pt x="7804" y="39609"/>
                  </a:cubicBezTo>
                  <a:cubicBezTo>
                    <a:pt x="6903" y="40613"/>
                    <a:pt x="5806" y="41245"/>
                    <a:pt x="4513" y="41503"/>
                  </a:cubicBezTo>
                  <a:cubicBezTo>
                    <a:pt x="5837" y="42342"/>
                    <a:pt x="7483" y="42766"/>
                    <a:pt x="9460" y="42766"/>
                  </a:cubicBezTo>
                  <a:cubicBezTo>
                    <a:pt x="11592" y="42766"/>
                    <a:pt x="13496" y="41824"/>
                    <a:pt x="15173" y="39951"/>
                  </a:cubicBezTo>
                  <a:cubicBezTo>
                    <a:pt x="16860" y="38078"/>
                    <a:pt x="18102" y="35573"/>
                    <a:pt x="18909" y="32437"/>
                  </a:cubicBezTo>
                  <a:cubicBezTo>
                    <a:pt x="20907" y="24902"/>
                    <a:pt x="22304" y="19458"/>
                    <a:pt x="23081" y="16094"/>
                  </a:cubicBezTo>
                  <a:cubicBezTo>
                    <a:pt x="23857" y="12699"/>
                    <a:pt x="24240" y="10278"/>
                    <a:pt x="24240" y="8818"/>
                  </a:cubicBezTo>
                  <a:cubicBezTo>
                    <a:pt x="24240" y="7462"/>
                    <a:pt x="24064" y="6324"/>
                    <a:pt x="23712" y="5382"/>
                  </a:cubicBezTo>
                  <a:cubicBezTo>
                    <a:pt x="23350" y="4440"/>
                    <a:pt x="22863" y="3767"/>
                    <a:pt x="22253" y="3343"/>
                  </a:cubicBezTo>
                  <a:cubicBezTo>
                    <a:pt x="21673" y="2898"/>
                    <a:pt x="21104" y="2587"/>
                    <a:pt x="20555" y="2422"/>
                  </a:cubicBezTo>
                  <a:cubicBezTo>
                    <a:pt x="20038" y="2267"/>
                    <a:pt x="19489" y="2184"/>
                    <a:pt x="18909" y="2184"/>
                  </a:cubicBezTo>
                  <a:cubicBezTo>
                    <a:pt x="17947" y="2184"/>
                    <a:pt x="16912" y="2381"/>
                    <a:pt x="15804" y="2763"/>
                  </a:cubicBezTo>
                  <a:cubicBezTo>
                    <a:pt x="14738" y="3146"/>
                    <a:pt x="13558" y="3798"/>
                    <a:pt x="12265" y="4699"/>
                  </a:cubicBezTo>
                  <a:cubicBezTo>
                    <a:pt x="11012" y="5579"/>
                    <a:pt x="9781" y="6914"/>
                    <a:pt x="8580" y="8725"/>
                  </a:cubicBezTo>
                  <a:cubicBezTo>
                    <a:pt x="7390" y="10536"/>
                    <a:pt x="6386" y="12679"/>
                    <a:pt x="5579" y="15173"/>
                  </a:cubicBezTo>
                  <a:cubicBezTo>
                    <a:pt x="5413" y="15918"/>
                    <a:pt x="4978" y="16291"/>
                    <a:pt x="4264" y="16291"/>
                  </a:cubicBezTo>
                  <a:cubicBezTo>
                    <a:pt x="3488" y="16260"/>
                    <a:pt x="3105" y="15918"/>
                    <a:pt x="3105" y="15277"/>
                  </a:cubicBezTo>
                  <a:cubicBezTo>
                    <a:pt x="3105" y="14728"/>
                    <a:pt x="3312" y="13879"/>
                    <a:pt x="3736" y="12751"/>
                  </a:cubicBezTo>
                  <a:cubicBezTo>
                    <a:pt x="4181" y="11582"/>
                    <a:pt x="4865" y="10278"/>
                    <a:pt x="5775" y="8818"/>
                  </a:cubicBezTo>
                  <a:cubicBezTo>
                    <a:pt x="6707" y="7369"/>
                    <a:pt x="7773" y="5993"/>
                    <a:pt x="8973" y="4699"/>
                  </a:cubicBezTo>
                  <a:cubicBezTo>
                    <a:pt x="10205" y="3374"/>
                    <a:pt x="11706" y="2256"/>
                    <a:pt x="13476" y="1356"/>
                  </a:cubicBezTo>
                  <a:cubicBezTo>
                    <a:pt x="15287" y="455"/>
                    <a:pt x="17171" y="0"/>
                    <a:pt x="19106" y="0"/>
                  </a:cubicBezTo>
                  <a:cubicBezTo>
                    <a:pt x="19976" y="0"/>
                    <a:pt x="20835" y="93"/>
                    <a:pt x="21673" y="290"/>
                  </a:cubicBezTo>
                  <a:cubicBezTo>
                    <a:pt x="22553" y="445"/>
                    <a:pt x="23505" y="776"/>
                    <a:pt x="24530" y="1263"/>
                  </a:cubicBezTo>
                  <a:cubicBezTo>
                    <a:pt x="25596" y="1749"/>
                    <a:pt x="26600" y="2525"/>
                    <a:pt x="27541" y="3591"/>
                  </a:cubicBezTo>
                  <a:cubicBezTo>
                    <a:pt x="28483" y="4657"/>
                    <a:pt x="29239" y="5962"/>
                    <a:pt x="29818" y="7514"/>
                  </a:cubicBezTo>
                  <a:cubicBezTo>
                    <a:pt x="30201" y="6769"/>
                    <a:pt x="30657" y="6044"/>
                    <a:pt x="31174" y="5330"/>
                  </a:cubicBezTo>
                  <a:cubicBezTo>
                    <a:pt x="31723" y="4616"/>
                    <a:pt x="32427" y="3829"/>
                    <a:pt x="33265" y="2960"/>
                  </a:cubicBezTo>
                  <a:cubicBezTo>
                    <a:pt x="34134" y="2049"/>
                    <a:pt x="35169" y="1335"/>
                    <a:pt x="36360" y="828"/>
                  </a:cubicBezTo>
                  <a:cubicBezTo>
                    <a:pt x="37591" y="279"/>
                    <a:pt x="38885" y="0"/>
                    <a:pt x="40241" y="0"/>
                  </a:cubicBezTo>
                  <a:cubicBezTo>
                    <a:pt x="41566" y="0"/>
                    <a:pt x="42880" y="176"/>
                    <a:pt x="44174" y="528"/>
                  </a:cubicBezTo>
                  <a:cubicBezTo>
                    <a:pt x="45468" y="849"/>
                    <a:pt x="46658" y="1552"/>
                    <a:pt x="47755" y="2619"/>
                  </a:cubicBezTo>
                  <a:cubicBezTo>
                    <a:pt x="48883" y="3654"/>
                    <a:pt x="49452" y="4958"/>
                    <a:pt x="49452" y="6541"/>
                  </a:cubicBez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7CE2132B-36A6-92CF-4A84-25A66109D8EB}"/>
                </a:ext>
              </a:extLst>
            </p:cNvPr>
            <p:cNvSpPr/>
            <p:nvPr/>
          </p:nvSpPr>
          <p:spPr>
            <a:xfrm>
              <a:off x="1733163" y="3799336"/>
              <a:ext cx="22945" cy="46285"/>
            </a:xfrm>
            <a:custGeom>
              <a:avLst/>
              <a:gdLst>
                <a:gd name="connsiteX0" fmla="*/ 0 w 22945"/>
                <a:gd name="connsiteY0" fmla="*/ 6614 h 46285"/>
                <a:gd name="connsiteX1" fmla="*/ 0 w 22945"/>
                <a:gd name="connsiteY1" fmla="*/ 4440 h 46285"/>
                <a:gd name="connsiteX2" fmla="*/ 12658 w 22945"/>
                <a:gd name="connsiteY2" fmla="*/ 0 h 46285"/>
                <a:gd name="connsiteX3" fmla="*/ 14055 w 22945"/>
                <a:gd name="connsiteY3" fmla="*/ 269 h 46285"/>
                <a:gd name="connsiteX4" fmla="*/ 14262 w 22945"/>
                <a:gd name="connsiteY4" fmla="*/ 1791 h 46285"/>
                <a:gd name="connsiteX5" fmla="*/ 14262 w 22945"/>
                <a:gd name="connsiteY5" fmla="*/ 40789 h 46285"/>
                <a:gd name="connsiteX6" fmla="*/ 15277 w 22945"/>
                <a:gd name="connsiteY6" fmla="*/ 43511 h 46285"/>
                <a:gd name="connsiteX7" fmla="*/ 20741 w 22945"/>
                <a:gd name="connsiteY7" fmla="*/ 44153 h 46285"/>
                <a:gd name="connsiteX8" fmla="*/ 22946 w 22945"/>
                <a:gd name="connsiteY8" fmla="*/ 44153 h 46285"/>
                <a:gd name="connsiteX9" fmla="*/ 22946 w 22945"/>
                <a:gd name="connsiteY9" fmla="*/ 46285 h 46285"/>
                <a:gd name="connsiteX10" fmla="*/ 11675 w 22945"/>
                <a:gd name="connsiteY10" fmla="*/ 46089 h 46285"/>
                <a:gd name="connsiteX11" fmla="*/ 445 w 22945"/>
                <a:gd name="connsiteY11" fmla="*/ 46285 h 46285"/>
                <a:gd name="connsiteX12" fmla="*/ 445 w 22945"/>
                <a:gd name="connsiteY12" fmla="*/ 44153 h 46285"/>
                <a:gd name="connsiteX13" fmla="*/ 2650 w 22945"/>
                <a:gd name="connsiteY13" fmla="*/ 44153 h 46285"/>
                <a:gd name="connsiteX14" fmla="*/ 8083 w 22945"/>
                <a:gd name="connsiteY14" fmla="*/ 43542 h 46285"/>
                <a:gd name="connsiteX15" fmla="*/ 9129 w 22945"/>
                <a:gd name="connsiteY15" fmla="*/ 40789 h 46285"/>
                <a:gd name="connsiteX16" fmla="*/ 9129 w 22945"/>
                <a:gd name="connsiteY16" fmla="*/ 4782 h 46285"/>
                <a:gd name="connsiteX17" fmla="*/ 0 w 22945"/>
                <a:gd name="connsiteY17" fmla="*/ 6614 h 46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2945" h="46285">
                  <a:moveTo>
                    <a:pt x="0" y="6614"/>
                  </a:moveTo>
                  <a:lnTo>
                    <a:pt x="0" y="4440"/>
                  </a:lnTo>
                  <a:cubicBezTo>
                    <a:pt x="5568" y="4440"/>
                    <a:pt x="9791" y="2960"/>
                    <a:pt x="12658" y="0"/>
                  </a:cubicBezTo>
                  <a:cubicBezTo>
                    <a:pt x="13455" y="0"/>
                    <a:pt x="13921" y="93"/>
                    <a:pt x="14055" y="269"/>
                  </a:cubicBezTo>
                  <a:cubicBezTo>
                    <a:pt x="14190" y="445"/>
                    <a:pt x="14262" y="952"/>
                    <a:pt x="14262" y="1791"/>
                  </a:cubicBezTo>
                  <a:lnTo>
                    <a:pt x="14262" y="40789"/>
                  </a:lnTo>
                  <a:cubicBezTo>
                    <a:pt x="14262" y="42166"/>
                    <a:pt x="14604" y="43077"/>
                    <a:pt x="15277" y="43511"/>
                  </a:cubicBezTo>
                  <a:cubicBezTo>
                    <a:pt x="15949" y="43936"/>
                    <a:pt x="17771" y="44153"/>
                    <a:pt x="20741" y="44153"/>
                  </a:cubicBezTo>
                  <a:lnTo>
                    <a:pt x="22946" y="44153"/>
                  </a:lnTo>
                  <a:lnTo>
                    <a:pt x="22946" y="46285"/>
                  </a:lnTo>
                  <a:cubicBezTo>
                    <a:pt x="21321" y="46151"/>
                    <a:pt x="17564" y="46089"/>
                    <a:pt x="11675" y="46089"/>
                  </a:cubicBezTo>
                  <a:cubicBezTo>
                    <a:pt x="5796" y="46089"/>
                    <a:pt x="2049" y="46151"/>
                    <a:pt x="445" y="46285"/>
                  </a:cubicBezTo>
                  <a:lnTo>
                    <a:pt x="445" y="44153"/>
                  </a:lnTo>
                  <a:lnTo>
                    <a:pt x="2650" y="44153"/>
                  </a:lnTo>
                  <a:cubicBezTo>
                    <a:pt x="5568" y="44153"/>
                    <a:pt x="7380" y="43946"/>
                    <a:pt x="8083" y="43542"/>
                  </a:cubicBezTo>
                  <a:cubicBezTo>
                    <a:pt x="8777" y="43118"/>
                    <a:pt x="9129" y="42197"/>
                    <a:pt x="9129" y="40789"/>
                  </a:cubicBezTo>
                  <a:lnTo>
                    <a:pt x="9129" y="4782"/>
                  </a:lnTo>
                  <a:cubicBezTo>
                    <a:pt x="6717" y="6003"/>
                    <a:pt x="3674" y="6614"/>
                    <a:pt x="0" y="6614"/>
                  </a:cubicBez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B767CBFE-6062-EF37-71CA-D4DA7C851B6A}"/>
                </a:ext>
              </a:extLst>
            </p:cNvPr>
            <p:cNvSpPr/>
            <p:nvPr/>
          </p:nvSpPr>
          <p:spPr>
            <a:xfrm>
              <a:off x="1032587" y="3635517"/>
              <a:ext cx="1374909" cy="1034"/>
            </a:xfrm>
            <a:custGeom>
              <a:avLst/>
              <a:gdLst>
                <a:gd name="connsiteX0" fmla="*/ 0 w 1374909"/>
                <a:gd name="connsiteY0" fmla="*/ 0 h 1034"/>
                <a:gd name="connsiteX1" fmla="*/ 1374910 w 1374909"/>
                <a:gd name="connsiteY1" fmla="*/ 0 h 1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74909" h="1034">
                  <a:moveTo>
                    <a:pt x="0" y="0"/>
                  </a:moveTo>
                  <a:lnTo>
                    <a:pt x="1374910" y="0"/>
                  </a:lnTo>
                </a:path>
              </a:pathLst>
            </a:custGeom>
            <a:noFill/>
            <a:ln w="2064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id="{7427B12F-7A58-ABE2-77EE-6EFE5442586D}"/>
                </a:ext>
              </a:extLst>
            </p:cNvPr>
            <p:cNvSpPr/>
            <p:nvPr/>
          </p:nvSpPr>
          <p:spPr>
            <a:xfrm>
              <a:off x="1032587" y="3177214"/>
              <a:ext cx="1374909" cy="1034"/>
            </a:xfrm>
            <a:custGeom>
              <a:avLst/>
              <a:gdLst>
                <a:gd name="connsiteX0" fmla="*/ 0 w 1374909"/>
                <a:gd name="connsiteY0" fmla="*/ 0 h 1034"/>
                <a:gd name="connsiteX1" fmla="*/ 1374910 w 1374909"/>
                <a:gd name="connsiteY1" fmla="*/ 0 h 1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74909" h="1034">
                  <a:moveTo>
                    <a:pt x="0" y="0"/>
                  </a:moveTo>
                  <a:lnTo>
                    <a:pt x="1374910" y="0"/>
                  </a:lnTo>
                </a:path>
              </a:pathLst>
            </a:custGeom>
            <a:noFill/>
            <a:ln w="2064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id="{C607BC3D-A2DD-804B-A400-5D2A83818C48}"/>
                </a:ext>
              </a:extLst>
            </p:cNvPr>
            <p:cNvSpPr/>
            <p:nvPr/>
          </p:nvSpPr>
          <p:spPr>
            <a:xfrm>
              <a:off x="1032587" y="2718910"/>
              <a:ext cx="1374909" cy="1034"/>
            </a:xfrm>
            <a:custGeom>
              <a:avLst/>
              <a:gdLst>
                <a:gd name="connsiteX0" fmla="*/ 0 w 1374909"/>
                <a:gd name="connsiteY0" fmla="*/ 0 h 1034"/>
                <a:gd name="connsiteX1" fmla="*/ 1374910 w 1374909"/>
                <a:gd name="connsiteY1" fmla="*/ 0 h 1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74909" h="1034">
                  <a:moveTo>
                    <a:pt x="0" y="0"/>
                  </a:moveTo>
                  <a:lnTo>
                    <a:pt x="1374910" y="0"/>
                  </a:lnTo>
                </a:path>
              </a:pathLst>
            </a:custGeom>
            <a:noFill/>
            <a:ln w="2064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0" name="Freeform 69">
              <a:extLst>
                <a:ext uri="{FF2B5EF4-FFF2-40B4-BE49-F238E27FC236}">
                  <a16:creationId xmlns:a16="http://schemas.microsoft.com/office/drawing/2014/main" id="{A34E5EC3-6BE5-2BC6-D356-B0274E3486C0}"/>
                </a:ext>
              </a:extLst>
            </p:cNvPr>
            <p:cNvSpPr/>
            <p:nvPr/>
          </p:nvSpPr>
          <p:spPr>
            <a:xfrm>
              <a:off x="1032587" y="2260607"/>
              <a:ext cx="1374909" cy="1034"/>
            </a:xfrm>
            <a:custGeom>
              <a:avLst/>
              <a:gdLst>
                <a:gd name="connsiteX0" fmla="*/ 0 w 1374909"/>
                <a:gd name="connsiteY0" fmla="*/ 0 h 1034"/>
                <a:gd name="connsiteX1" fmla="*/ 1374910 w 1374909"/>
                <a:gd name="connsiteY1" fmla="*/ 0 h 1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74909" h="1034">
                  <a:moveTo>
                    <a:pt x="0" y="0"/>
                  </a:moveTo>
                  <a:lnTo>
                    <a:pt x="1374910" y="0"/>
                  </a:lnTo>
                </a:path>
              </a:pathLst>
            </a:custGeom>
            <a:noFill/>
            <a:ln w="2064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E5F15342-D6F2-6DDA-0AEE-AFB3DA47DF7B}"/>
                </a:ext>
              </a:extLst>
            </p:cNvPr>
            <p:cNvSpPr/>
            <p:nvPr/>
          </p:nvSpPr>
          <p:spPr>
            <a:xfrm>
              <a:off x="1490890" y="2260607"/>
              <a:ext cx="1035" cy="1374909"/>
            </a:xfrm>
            <a:custGeom>
              <a:avLst/>
              <a:gdLst>
                <a:gd name="connsiteX0" fmla="*/ 0 w 1035"/>
                <a:gd name="connsiteY0" fmla="*/ 1374910 h 1374909"/>
                <a:gd name="connsiteX1" fmla="*/ 0 w 1035"/>
                <a:gd name="connsiteY1" fmla="*/ 0 h 1374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35" h="1374909">
                  <a:moveTo>
                    <a:pt x="0" y="1374910"/>
                  </a:moveTo>
                  <a:lnTo>
                    <a:pt x="0" y="0"/>
                  </a:lnTo>
                </a:path>
              </a:pathLst>
            </a:custGeom>
            <a:noFill/>
            <a:ln w="412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2" name="Freeform 71">
              <a:extLst>
                <a:ext uri="{FF2B5EF4-FFF2-40B4-BE49-F238E27FC236}">
                  <a16:creationId xmlns:a16="http://schemas.microsoft.com/office/drawing/2014/main" id="{C60795C0-7451-CAEB-85C8-86416CBC57BD}"/>
                </a:ext>
              </a:extLst>
            </p:cNvPr>
            <p:cNvSpPr/>
            <p:nvPr/>
          </p:nvSpPr>
          <p:spPr>
            <a:xfrm>
              <a:off x="1490890" y="3635517"/>
              <a:ext cx="1035" cy="1034"/>
            </a:xfrm>
            <a:custGeom>
              <a:avLst/>
              <a:gdLst>
                <a:gd name="connsiteX0" fmla="*/ 0 w 1035"/>
                <a:gd name="connsiteY0" fmla="*/ 0 h 1034"/>
                <a:gd name="connsiteX1" fmla="*/ 0 w 1035"/>
                <a:gd name="connsiteY1" fmla="*/ 0 h 1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35" h="1034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4128" cap="rnd">
              <a:solidFill>
                <a:srgbClr val="000000">
                  <a:alpha val="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3" name="Freeform 72">
              <a:extLst>
                <a:ext uri="{FF2B5EF4-FFF2-40B4-BE49-F238E27FC236}">
                  <a16:creationId xmlns:a16="http://schemas.microsoft.com/office/drawing/2014/main" id="{DE73FF8B-D167-C994-2851-2186F4A5CBC3}"/>
                </a:ext>
              </a:extLst>
            </p:cNvPr>
            <p:cNvSpPr/>
            <p:nvPr/>
          </p:nvSpPr>
          <p:spPr>
            <a:xfrm>
              <a:off x="1490890" y="3177214"/>
              <a:ext cx="1035" cy="1034"/>
            </a:xfrm>
            <a:custGeom>
              <a:avLst/>
              <a:gdLst>
                <a:gd name="connsiteX0" fmla="*/ 0 w 1035"/>
                <a:gd name="connsiteY0" fmla="*/ 0 h 1034"/>
                <a:gd name="connsiteX1" fmla="*/ 0 w 1035"/>
                <a:gd name="connsiteY1" fmla="*/ 0 h 1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35" h="1034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4128" cap="rnd">
              <a:solidFill>
                <a:srgbClr val="000000">
                  <a:alpha val="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4" name="Freeform 73">
              <a:extLst>
                <a:ext uri="{FF2B5EF4-FFF2-40B4-BE49-F238E27FC236}">
                  <a16:creationId xmlns:a16="http://schemas.microsoft.com/office/drawing/2014/main" id="{742FD38A-9A4E-244A-7B2C-4B61A8172665}"/>
                </a:ext>
              </a:extLst>
            </p:cNvPr>
            <p:cNvSpPr/>
            <p:nvPr/>
          </p:nvSpPr>
          <p:spPr>
            <a:xfrm>
              <a:off x="1490890" y="2718910"/>
              <a:ext cx="1035" cy="1034"/>
            </a:xfrm>
            <a:custGeom>
              <a:avLst/>
              <a:gdLst>
                <a:gd name="connsiteX0" fmla="*/ 0 w 1035"/>
                <a:gd name="connsiteY0" fmla="*/ 0 h 1034"/>
                <a:gd name="connsiteX1" fmla="*/ 0 w 1035"/>
                <a:gd name="connsiteY1" fmla="*/ 0 h 1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35" h="1034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4128" cap="rnd">
              <a:solidFill>
                <a:srgbClr val="000000">
                  <a:alpha val="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5" name="Freeform 74">
              <a:extLst>
                <a:ext uri="{FF2B5EF4-FFF2-40B4-BE49-F238E27FC236}">
                  <a16:creationId xmlns:a16="http://schemas.microsoft.com/office/drawing/2014/main" id="{8A69C477-1A96-F51A-3397-18C6E127EA57}"/>
                </a:ext>
              </a:extLst>
            </p:cNvPr>
            <p:cNvSpPr/>
            <p:nvPr/>
          </p:nvSpPr>
          <p:spPr>
            <a:xfrm>
              <a:off x="1490890" y="2260607"/>
              <a:ext cx="1035" cy="1034"/>
            </a:xfrm>
            <a:custGeom>
              <a:avLst/>
              <a:gdLst>
                <a:gd name="connsiteX0" fmla="*/ 0 w 1035"/>
                <a:gd name="connsiteY0" fmla="*/ 0 h 1034"/>
                <a:gd name="connsiteX1" fmla="*/ 0 w 1035"/>
                <a:gd name="connsiteY1" fmla="*/ 0 h 1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35" h="1034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4128" cap="rnd">
              <a:solidFill>
                <a:srgbClr val="000000">
                  <a:alpha val="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CE06DC6B-3461-D10F-09BF-DBA3A1424810}"/>
                </a:ext>
              </a:extLst>
            </p:cNvPr>
            <p:cNvSpPr/>
            <p:nvPr/>
          </p:nvSpPr>
          <p:spPr>
            <a:xfrm>
              <a:off x="885772" y="3636334"/>
              <a:ext cx="53750" cy="7131"/>
            </a:xfrm>
            <a:custGeom>
              <a:avLst/>
              <a:gdLst>
                <a:gd name="connsiteX0" fmla="*/ 0 w 53750"/>
                <a:gd name="connsiteY0" fmla="*/ 0 h 7131"/>
                <a:gd name="connsiteX1" fmla="*/ 53751 w 53750"/>
                <a:gd name="connsiteY1" fmla="*/ 0 h 7131"/>
                <a:gd name="connsiteX2" fmla="*/ 53751 w 53750"/>
                <a:gd name="connsiteY2" fmla="*/ 7131 h 7131"/>
                <a:gd name="connsiteX3" fmla="*/ 0 w 53750"/>
                <a:gd name="connsiteY3" fmla="*/ 7131 h 7131"/>
                <a:gd name="connsiteX4" fmla="*/ 0 w 53750"/>
                <a:gd name="connsiteY4" fmla="*/ 0 h 7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50" h="7131">
                  <a:moveTo>
                    <a:pt x="0" y="0"/>
                  </a:moveTo>
                  <a:lnTo>
                    <a:pt x="53751" y="0"/>
                  </a:lnTo>
                  <a:lnTo>
                    <a:pt x="53751" y="7131"/>
                  </a:lnTo>
                  <a:lnTo>
                    <a:pt x="0" y="71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7" name="Freeform 76">
              <a:extLst>
                <a:ext uri="{FF2B5EF4-FFF2-40B4-BE49-F238E27FC236}">
                  <a16:creationId xmlns:a16="http://schemas.microsoft.com/office/drawing/2014/main" id="{CB46AC6C-A2C7-953B-AE40-7864B5244BAA}"/>
                </a:ext>
              </a:extLst>
            </p:cNvPr>
            <p:cNvSpPr/>
            <p:nvPr/>
          </p:nvSpPr>
          <p:spPr>
            <a:xfrm>
              <a:off x="958054" y="3604218"/>
              <a:ext cx="37272" cy="62596"/>
            </a:xfrm>
            <a:custGeom>
              <a:avLst/>
              <a:gdLst>
                <a:gd name="connsiteX0" fmla="*/ 1215 w 37272"/>
                <a:gd name="connsiteY0" fmla="*/ 55466 h 62596"/>
                <a:gd name="connsiteX1" fmla="*/ 15051 w 37272"/>
                <a:gd name="connsiteY1" fmla="*/ 55466 h 62596"/>
                <a:gd name="connsiteX2" fmla="*/ 15051 w 37272"/>
                <a:gd name="connsiteY2" fmla="*/ 7711 h 62596"/>
                <a:gd name="connsiteX3" fmla="*/ 0 w 37272"/>
                <a:gd name="connsiteY3" fmla="*/ 10733 h 62596"/>
                <a:gd name="connsiteX4" fmla="*/ 0 w 37272"/>
                <a:gd name="connsiteY4" fmla="*/ 3022 h 62596"/>
                <a:gd name="connsiteX5" fmla="*/ 14967 w 37272"/>
                <a:gd name="connsiteY5" fmla="*/ 0 h 62596"/>
                <a:gd name="connsiteX6" fmla="*/ 23437 w 37272"/>
                <a:gd name="connsiteY6" fmla="*/ 0 h 62596"/>
                <a:gd name="connsiteX7" fmla="*/ 23437 w 37272"/>
                <a:gd name="connsiteY7" fmla="*/ 55466 h 62596"/>
                <a:gd name="connsiteX8" fmla="*/ 37272 w 37272"/>
                <a:gd name="connsiteY8" fmla="*/ 55466 h 62596"/>
                <a:gd name="connsiteX9" fmla="*/ 37272 w 37272"/>
                <a:gd name="connsiteY9" fmla="*/ 62597 h 62596"/>
                <a:gd name="connsiteX10" fmla="*/ 1215 w 37272"/>
                <a:gd name="connsiteY10" fmla="*/ 62597 h 62596"/>
                <a:gd name="connsiteX11" fmla="*/ 1215 w 37272"/>
                <a:gd name="connsiteY11" fmla="*/ 55466 h 62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272" h="62596">
                  <a:moveTo>
                    <a:pt x="1215" y="55466"/>
                  </a:moveTo>
                  <a:lnTo>
                    <a:pt x="15051" y="55466"/>
                  </a:lnTo>
                  <a:lnTo>
                    <a:pt x="15051" y="7711"/>
                  </a:lnTo>
                  <a:lnTo>
                    <a:pt x="0" y="10733"/>
                  </a:lnTo>
                  <a:lnTo>
                    <a:pt x="0" y="3022"/>
                  </a:lnTo>
                  <a:lnTo>
                    <a:pt x="14967" y="0"/>
                  </a:lnTo>
                  <a:lnTo>
                    <a:pt x="23437" y="0"/>
                  </a:lnTo>
                  <a:lnTo>
                    <a:pt x="23437" y="55466"/>
                  </a:lnTo>
                  <a:lnTo>
                    <a:pt x="37272" y="55466"/>
                  </a:lnTo>
                  <a:lnTo>
                    <a:pt x="37272" y="62597"/>
                  </a:lnTo>
                  <a:lnTo>
                    <a:pt x="1215" y="62597"/>
                  </a:lnTo>
                  <a:lnTo>
                    <a:pt x="1215" y="55466"/>
                  </a:ln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5EED933F-EF99-7285-CEF0-EF6895D248E7}"/>
                </a:ext>
              </a:extLst>
            </p:cNvPr>
            <p:cNvSpPr/>
            <p:nvPr/>
          </p:nvSpPr>
          <p:spPr>
            <a:xfrm>
              <a:off x="952058" y="3144783"/>
              <a:ext cx="43268" cy="64944"/>
            </a:xfrm>
            <a:custGeom>
              <a:avLst/>
              <a:gdLst>
                <a:gd name="connsiteX0" fmla="*/ 21635 w 43268"/>
                <a:gd name="connsiteY0" fmla="*/ 6708 h 64944"/>
                <a:gd name="connsiteX1" fmla="*/ 11781 w 43268"/>
                <a:gd name="connsiteY1" fmla="*/ 13165 h 64944"/>
                <a:gd name="connsiteX2" fmla="*/ 8511 w 43268"/>
                <a:gd name="connsiteY2" fmla="*/ 32493 h 64944"/>
                <a:gd name="connsiteX3" fmla="*/ 11781 w 43268"/>
                <a:gd name="connsiteY3" fmla="*/ 51821 h 64944"/>
                <a:gd name="connsiteX4" fmla="*/ 21635 w 43268"/>
                <a:gd name="connsiteY4" fmla="*/ 58236 h 64944"/>
                <a:gd name="connsiteX5" fmla="*/ 31487 w 43268"/>
                <a:gd name="connsiteY5" fmla="*/ 51821 h 64944"/>
                <a:gd name="connsiteX6" fmla="*/ 34799 w 43268"/>
                <a:gd name="connsiteY6" fmla="*/ 32493 h 64944"/>
                <a:gd name="connsiteX7" fmla="*/ 31487 w 43268"/>
                <a:gd name="connsiteY7" fmla="*/ 13165 h 64944"/>
                <a:gd name="connsiteX8" fmla="*/ 21635 w 43268"/>
                <a:gd name="connsiteY8" fmla="*/ 6708 h 64944"/>
                <a:gd name="connsiteX9" fmla="*/ 21635 w 43268"/>
                <a:gd name="connsiteY9" fmla="*/ 0 h 64944"/>
                <a:gd name="connsiteX10" fmla="*/ 37693 w 43268"/>
                <a:gd name="connsiteY10" fmla="*/ 8343 h 64944"/>
                <a:gd name="connsiteX11" fmla="*/ 43268 w 43268"/>
                <a:gd name="connsiteY11" fmla="*/ 32493 h 64944"/>
                <a:gd name="connsiteX12" fmla="*/ 37693 w 43268"/>
                <a:gd name="connsiteY12" fmla="*/ 56643 h 64944"/>
                <a:gd name="connsiteX13" fmla="*/ 21635 w 43268"/>
                <a:gd name="connsiteY13" fmla="*/ 64944 h 64944"/>
                <a:gd name="connsiteX14" fmla="*/ 5534 w 43268"/>
                <a:gd name="connsiteY14" fmla="*/ 56643 h 64944"/>
                <a:gd name="connsiteX15" fmla="*/ 0 w 43268"/>
                <a:gd name="connsiteY15" fmla="*/ 32493 h 64944"/>
                <a:gd name="connsiteX16" fmla="*/ 5534 w 43268"/>
                <a:gd name="connsiteY16" fmla="*/ 8343 h 64944"/>
                <a:gd name="connsiteX17" fmla="*/ 21635 w 43268"/>
                <a:gd name="connsiteY17" fmla="*/ 0 h 64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268" h="64944">
                  <a:moveTo>
                    <a:pt x="21635" y="6708"/>
                  </a:moveTo>
                  <a:cubicBezTo>
                    <a:pt x="17274" y="6708"/>
                    <a:pt x="13989" y="8861"/>
                    <a:pt x="11781" y="13165"/>
                  </a:cubicBezTo>
                  <a:cubicBezTo>
                    <a:pt x="9601" y="17442"/>
                    <a:pt x="8511" y="23885"/>
                    <a:pt x="8511" y="32493"/>
                  </a:cubicBezTo>
                  <a:cubicBezTo>
                    <a:pt x="8511" y="41074"/>
                    <a:pt x="9601" y="47517"/>
                    <a:pt x="11781" y="51821"/>
                  </a:cubicBezTo>
                  <a:cubicBezTo>
                    <a:pt x="13989" y="56098"/>
                    <a:pt x="17274" y="58236"/>
                    <a:pt x="21635" y="58236"/>
                  </a:cubicBezTo>
                  <a:cubicBezTo>
                    <a:pt x="26022" y="58236"/>
                    <a:pt x="29306" y="56098"/>
                    <a:pt x="31487" y="51821"/>
                  </a:cubicBezTo>
                  <a:cubicBezTo>
                    <a:pt x="33694" y="47517"/>
                    <a:pt x="34799" y="41074"/>
                    <a:pt x="34799" y="32493"/>
                  </a:cubicBezTo>
                  <a:cubicBezTo>
                    <a:pt x="34799" y="23885"/>
                    <a:pt x="33694" y="17442"/>
                    <a:pt x="31487" y="13165"/>
                  </a:cubicBezTo>
                  <a:cubicBezTo>
                    <a:pt x="29306" y="8861"/>
                    <a:pt x="26022" y="6708"/>
                    <a:pt x="21635" y="6708"/>
                  </a:cubicBezTo>
                  <a:moveTo>
                    <a:pt x="21635" y="0"/>
                  </a:moveTo>
                  <a:cubicBezTo>
                    <a:pt x="28650" y="0"/>
                    <a:pt x="34003" y="2781"/>
                    <a:pt x="37693" y="8343"/>
                  </a:cubicBezTo>
                  <a:cubicBezTo>
                    <a:pt x="41409" y="13877"/>
                    <a:pt x="43268" y="21927"/>
                    <a:pt x="43268" y="32493"/>
                  </a:cubicBezTo>
                  <a:cubicBezTo>
                    <a:pt x="43268" y="43030"/>
                    <a:pt x="41409" y="51080"/>
                    <a:pt x="37693" y="56643"/>
                  </a:cubicBezTo>
                  <a:cubicBezTo>
                    <a:pt x="34003" y="62178"/>
                    <a:pt x="28650" y="64944"/>
                    <a:pt x="21635" y="64944"/>
                  </a:cubicBezTo>
                  <a:cubicBezTo>
                    <a:pt x="14618" y="64944"/>
                    <a:pt x="9252" y="62178"/>
                    <a:pt x="5534" y="56643"/>
                  </a:cubicBezTo>
                  <a:cubicBezTo>
                    <a:pt x="1844" y="51080"/>
                    <a:pt x="0" y="43030"/>
                    <a:pt x="0" y="32493"/>
                  </a:cubicBezTo>
                  <a:cubicBezTo>
                    <a:pt x="0" y="21927"/>
                    <a:pt x="1844" y="13877"/>
                    <a:pt x="5534" y="8343"/>
                  </a:cubicBezTo>
                  <a:cubicBezTo>
                    <a:pt x="9252" y="2781"/>
                    <a:pt x="14618" y="0"/>
                    <a:pt x="21635" y="0"/>
                  </a:cubicBez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9" name="Freeform 78">
              <a:extLst>
                <a:ext uri="{FF2B5EF4-FFF2-40B4-BE49-F238E27FC236}">
                  <a16:creationId xmlns:a16="http://schemas.microsoft.com/office/drawing/2014/main" id="{8D4A6342-C775-DA2D-01A7-3FD44FE69945}"/>
                </a:ext>
              </a:extLst>
            </p:cNvPr>
            <p:cNvSpPr/>
            <p:nvPr/>
          </p:nvSpPr>
          <p:spPr>
            <a:xfrm>
              <a:off x="958054" y="2687612"/>
              <a:ext cx="37272" cy="62596"/>
            </a:xfrm>
            <a:custGeom>
              <a:avLst/>
              <a:gdLst>
                <a:gd name="connsiteX0" fmla="*/ 1215 w 37272"/>
                <a:gd name="connsiteY0" fmla="*/ 55470 h 62596"/>
                <a:gd name="connsiteX1" fmla="*/ 15051 w 37272"/>
                <a:gd name="connsiteY1" fmla="*/ 55470 h 62596"/>
                <a:gd name="connsiteX2" fmla="*/ 15051 w 37272"/>
                <a:gd name="connsiteY2" fmla="*/ 7715 h 62596"/>
                <a:gd name="connsiteX3" fmla="*/ 0 w 37272"/>
                <a:gd name="connsiteY3" fmla="*/ 10734 h 62596"/>
                <a:gd name="connsiteX4" fmla="*/ 0 w 37272"/>
                <a:gd name="connsiteY4" fmla="*/ 3019 h 62596"/>
                <a:gd name="connsiteX5" fmla="*/ 14967 w 37272"/>
                <a:gd name="connsiteY5" fmla="*/ 0 h 62596"/>
                <a:gd name="connsiteX6" fmla="*/ 23437 w 37272"/>
                <a:gd name="connsiteY6" fmla="*/ 0 h 62596"/>
                <a:gd name="connsiteX7" fmla="*/ 23437 w 37272"/>
                <a:gd name="connsiteY7" fmla="*/ 55470 h 62596"/>
                <a:gd name="connsiteX8" fmla="*/ 37272 w 37272"/>
                <a:gd name="connsiteY8" fmla="*/ 55470 h 62596"/>
                <a:gd name="connsiteX9" fmla="*/ 37272 w 37272"/>
                <a:gd name="connsiteY9" fmla="*/ 62597 h 62596"/>
                <a:gd name="connsiteX10" fmla="*/ 1215 w 37272"/>
                <a:gd name="connsiteY10" fmla="*/ 62597 h 62596"/>
                <a:gd name="connsiteX11" fmla="*/ 1215 w 37272"/>
                <a:gd name="connsiteY11" fmla="*/ 55470 h 62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272" h="62596">
                  <a:moveTo>
                    <a:pt x="1215" y="55470"/>
                  </a:moveTo>
                  <a:lnTo>
                    <a:pt x="15051" y="55470"/>
                  </a:lnTo>
                  <a:lnTo>
                    <a:pt x="15051" y="7715"/>
                  </a:lnTo>
                  <a:lnTo>
                    <a:pt x="0" y="10734"/>
                  </a:lnTo>
                  <a:lnTo>
                    <a:pt x="0" y="3019"/>
                  </a:lnTo>
                  <a:lnTo>
                    <a:pt x="14967" y="0"/>
                  </a:lnTo>
                  <a:lnTo>
                    <a:pt x="23437" y="0"/>
                  </a:lnTo>
                  <a:lnTo>
                    <a:pt x="23437" y="55470"/>
                  </a:lnTo>
                  <a:lnTo>
                    <a:pt x="37272" y="55470"/>
                  </a:lnTo>
                  <a:lnTo>
                    <a:pt x="37272" y="62597"/>
                  </a:lnTo>
                  <a:lnTo>
                    <a:pt x="1215" y="62597"/>
                  </a:lnTo>
                  <a:lnTo>
                    <a:pt x="1215" y="55470"/>
                  </a:ln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26D3ED55-D97E-7153-BDE6-82548EF75B57}"/>
                </a:ext>
              </a:extLst>
            </p:cNvPr>
            <p:cNvSpPr/>
            <p:nvPr/>
          </p:nvSpPr>
          <p:spPr>
            <a:xfrm>
              <a:off x="955581" y="2228177"/>
              <a:ext cx="39746" cy="63728"/>
            </a:xfrm>
            <a:custGeom>
              <a:avLst/>
              <a:gdLst>
                <a:gd name="connsiteX0" fmla="*/ 10188 w 39746"/>
                <a:gd name="connsiteY0" fmla="*/ 56601 h 63728"/>
                <a:gd name="connsiteX1" fmla="*/ 39746 w 39746"/>
                <a:gd name="connsiteY1" fmla="*/ 56601 h 63728"/>
                <a:gd name="connsiteX2" fmla="*/ 39746 w 39746"/>
                <a:gd name="connsiteY2" fmla="*/ 63729 h 63728"/>
                <a:gd name="connsiteX3" fmla="*/ 0 w 39746"/>
                <a:gd name="connsiteY3" fmla="*/ 63729 h 63728"/>
                <a:gd name="connsiteX4" fmla="*/ 0 w 39746"/>
                <a:gd name="connsiteY4" fmla="*/ 56601 h 63728"/>
                <a:gd name="connsiteX5" fmla="*/ 13123 w 39746"/>
                <a:gd name="connsiteY5" fmla="*/ 43227 h 63728"/>
                <a:gd name="connsiteX6" fmla="*/ 23604 w 39746"/>
                <a:gd name="connsiteY6" fmla="*/ 32367 h 63728"/>
                <a:gd name="connsiteX7" fmla="*/ 29265 w 39746"/>
                <a:gd name="connsiteY7" fmla="*/ 24653 h 63728"/>
                <a:gd name="connsiteX8" fmla="*/ 30900 w 39746"/>
                <a:gd name="connsiteY8" fmla="*/ 18406 h 63728"/>
                <a:gd name="connsiteX9" fmla="*/ 27378 w 39746"/>
                <a:gd name="connsiteY9" fmla="*/ 10272 h 63728"/>
                <a:gd name="connsiteX10" fmla="*/ 18280 w 39746"/>
                <a:gd name="connsiteY10" fmla="*/ 7128 h 63728"/>
                <a:gd name="connsiteX11" fmla="*/ 9852 w 39746"/>
                <a:gd name="connsiteY11" fmla="*/ 8511 h 63728"/>
                <a:gd name="connsiteX12" fmla="*/ 419 w 39746"/>
                <a:gd name="connsiteY12" fmla="*/ 12704 h 63728"/>
                <a:gd name="connsiteX13" fmla="*/ 419 w 39746"/>
                <a:gd name="connsiteY13" fmla="*/ 4151 h 63728"/>
                <a:gd name="connsiteX14" fmla="*/ 9978 w 39746"/>
                <a:gd name="connsiteY14" fmla="*/ 1048 h 63728"/>
                <a:gd name="connsiteX15" fmla="*/ 18113 w 39746"/>
                <a:gd name="connsiteY15" fmla="*/ 0 h 63728"/>
                <a:gd name="connsiteX16" fmla="*/ 33625 w 39746"/>
                <a:gd name="connsiteY16" fmla="*/ 4863 h 63728"/>
                <a:gd name="connsiteX17" fmla="*/ 39411 w 39746"/>
                <a:gd name="connsiteY17" fmla="*/ 17861 h 63728"/>
                <a:gd name="connsiteX18" fmla="*/ 37943 w 39746"/>
                <a:gd name="connsiteY18" fmla="*/ 25198 h 63728"/>
                <a:gd name="connsiteX19" fmla="*/ 32703 w 39746"/>
                <a:gd name="connsiteY19" fmla="*/ 33332 h 63728"/>
                <a:gd name="connsiteX20" fmla="*/ 26036 w 39746"/>
                <a:gd name="connsiteY20" fmla="*/ 40376 h 63728"/>
                <a:gd name="connsiteX21" fmla="*/ 10188 w 39746"/>
                <a:gd name="connsiteY21" fmla="*/ 56601 h 63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9746" h="63728">
                  <a:moveTo>
                    <a:pt x="10188" y="56601"/>
                  </a:moveTo>
                  <a:lnTo>
                    <a:pt x="39746" y="56601"/>
                  </a:lnTo>
                  <a:lnTo>
                    <a:pt x="39746" y="63729"/>
                  </a:lnTo>
                  <a:lnTo>
                    <a:pt x="0" y="63729"/>
                  </a:lnTo>
                  <a:lnTo>
                    <a:pt x="0" y="56601"/>
                  </a:lnTo>
                  <a:cubicBezTo>
                    <a:pt x="3214" y="53275"/>
                    <a:pt x="7589" y="48817"/>
                    <a:pt x="13123" y="43227"/>
                  </a:cubicBezTo>
                  <a:cubicBezTo>
                    <a:pt x="18685" y="37608"/>
                    <a:pt x="22179" y="33989"/>
                    <a:pt x="23604" y="32367"/>
                  </a:cubicBezTo>
                  <a:cubicBezTo>
                    <a:pt x="26316" y="29321"/>
                    <a:pt x="28203" y="26749"/>
                    <a:pt x="29265" y="24653"/>
                  </a:cubicBezTo>
                  <a:cubicBezTo>
                    <a:pt x="30354" y="22529"/>
                    <a:pt x="30900" y="20446"/>
                    <a:pt x="30900" y="18406"/>
                  </a:cubicBezTo>
                  <a:cubicBezTo>
                    <a:pt x="30900" y="15080"/>
                    <a:pt x="29726" y="12368"/>
                    <a:pt x="27378" y="10272"/>
                  </a:cubicBezTo>
                  <a:cubicBezTo>
                    <a:pt x="25058" y="8176"/>
                    <a:pt x="22026" y="7128"/>
                    <a:pt x="18280" y="7128"/>
                  </a:cubicBezTo>
                  <a:cubicBezTo>
                    <a:pt x="15624" y="7128"/>
                    <a:pt x="12815" y="7589"/>
                    <a:pt x="9852" y="8511"/>
                  </a:cubicBezTo>
                  <a:cubicBezTo>
                    <a:pt x="6918" y="9434"/>
                    <a:pt x="3774" y="10831"/>
                    <a:pt x="419" y="12704"/>
                  </a:cubicBezTo>
                  <a:lnTo>
                    <a:pt x="419" y="4151"/>
                  </a:lnTo>
                  <a:cubicBezTo>
                    <a:pt x="3830" y="2781"/>
                    <a:pt x="7015" y="1747"/>
                    <a:pt x="9978" y="1048"/>
                  </a:cubicBezTo>
                  <a:cubicBezTo>
                    <a:pt x="12942" y="349"/>
                    <a:pt x="15652" y="0"/>
                    <a:pt x="18113" y="0"/>
                  </a:cubicBezTo>
                  <a:cubicBezTo>
                    <a:pt x="24597" y="0"/>
                    <a:pt x="29768" y="1621"/>
                    <a:pt x="33625" y="4863"/>
                  </a:cubicBezTo>
                  <a:cubicBezTo>
                    <a:pt x="37483" y="8106"/>
                    <a:pt x="39411" y="12438"/>
                    <a:pt x="39411" y="17861"/>
                  </a:cubicBezTo>
                  <a:cubicBezTo>
                    <a:pt x="39411" y="20432"/>
                    <a:pt x="38921" y="22878"/>
                    <a:pt x="37943" y="25198"/>
                  </a:cubicBezTo>
                  <a:cubicBezTo>
                    <a:pt x="36993" y="27490"/>
                    <a:pt x="35246" y="30201"/>
                    <a:pt x="32703" y="33332"/>
                  </a:cubicBezTo>
                  <a:cubicBezTo>
                    <a:pt x="32004" y="34142"/>
                    <a:pt x="29782" y="36490"/>
                    <a:pt x="26036" y="40376"/>
                  </a:cubicBezTo>
                  <a:cubicBezTo>
                    <a:pt x="22291" y="44233"/>
                    <a:pt x="17008" y="49641"/>
                    <a:pt x="10188" y="56601"/>
                  </a:cubicBez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E94FD783-B54B-82E0-29D1-638FBFA509DA}"/>
                </a:ext>
              </a:extLst>
            </p:cNvPr>
            <p:cNvSpPr/>
            <p:nvPr/>
          </p:nvSpPr>
          <p:spPr>
            <a:xfrm>
              <a:off x="769132" y="2947434"/>
              <a:ext cx="44993" cy="49453"/>
            </a:xfrm>
            <a:custGeom>
              <a:avLst/>
              <a:gdLst>
                <a:gd name="connsiteX0" fmla="*/ 6545 w 44993"/>
                <a:gd name="connsiteY0" fmla="*/ 0 h 49453"/>
                <a:gd name="connsiteX1" fmla="*/ 10813 w 44993"/>
                <a:gd name="connsiteY1" fmla="*/ 1696 h 49453"/>
                <a:gd name="connsiteX2" fmla="*/ 12315 w 44993"/>
                <a:gd name="connsiteY2" fmla="*/ 5332 h 49453"/>
                <a:gd name="connsiteX3" fmla="*/ 11248 w 44993"/>
                <a:gd name="connsiteY3" fmla="*/ 8144 h 49453"/>
                <a:gd name="connsiteX4" fmla="*/ 8824 w 44993"/>
                <a:gd name="connsiteY4" fmla="*/ 9114 h 49453"/>
                <a:gd name="connsiteX5" fmla="*/ 5382 w 44993"/>
                <a:gd name="connsiteY5" fmla="*/ 7757 h 49453"/>
                <a:gd name="connsiteX6" fmla="*/ 3442 w 44993"/>
                <a:gd name="connsiteY6" fmla="*/ 4364 h 49453"/>
                <a:gd name="connsiteX7" fmla="*/ 2182 w 44993"/>
                <a:gd name="connsiteY7" fmla="*/ 9309 h 49453"/>
                <a:gd name="connsiteX8" fmla="*/ 3200 w 44993"/>
                <a:gd name="connsiteY8" fmla="*/ 12945 h 49453"/>
                <a:gd name="connsiteX9" fmla="*/ 5528 w 44993"/>
                <a:gd name="connsiteY9" fmla="*/ 15612 h 49453"/>
                <a:gd name="connsiteX10" fmla="*/ 8727 w 44993"/>
                <a:gd name="connsiteY10" fmla="*/ 17454 h 49453"/>
                <a:gd name="connsiteX11" fmla="*/ 11685 w 44993"/>
                <a:gd name="connsiteY11" fmla="*/ 18618 h 49453"/>
                <a:gd name="connsiteX12" fmla="*/ 13916 w 44993"/>
                <a:gd name="connsiteY12" fmla="*/ 19151 h 49453"/>
                <a:gd name="connsiteX13" fmla="*/ 27491 w 44993"/>
                <a:gd name="connsiteY13" fmla="*/ 22544 h 49453"/>
                <a:gd name="connsiteX14" fmla="*/ 36218 w 44993"/>
                <a:gd name="connsiteY14" fmla="*/ 24193 h 49453"/>
                <a:gd name="connsiteX15" fmla="*/ 40921 w 44993"/>
                <a:gd name="connsiteY15" fmla="*/ 22835 h 49453"/>
                <a:gd name="connsiteX16" fmla="*/ 42764 w 44993"/>
                <a:gd name="connsiteY16" fmla="*/ 18764 h 49453"/>
                <a:gd name="connsiteX17" fmla="*/ 42472 w 44993"/>
                <a:gd name="connsiteY17" fmla="*/ 16484 h 49453"/>
                <a:gd name="connsiteX18" fmla="*/ 41260 w 44993"/>
                <a:gd name="connsiteY18" fmla="*/ 13721 h 49453"/>
                <a:gd name="connsiteX19" fmla="*/ 38982 w 44993"/>
                <a:gd name="connsiteY19" fmla="*/ 10714 h 49453"/>
                <a:gd name="connsiteX20" fmla="*/ 35200 w 44993"/>
                <a:gd name="connsiteY20" fmla="*/ 7854 h 49453"/>
                <a:gd name="connsiteX21" fmla="*/ 29770 w 44993"/>
                <a:gd name="connsiteY21" fmla="*/ 5527 h 49453"/>
                <a:gd name="connsiteX22" fmla="*/ 28704 w 44993"/>
                <a:gd name="connsiteY22" fmla="*/ 4266 h 49453"/>
                <a:gd name="connsiteX23" fmla="*/ 29672 w 44993"/>
                <a:gd name="connsiteY23" fmla="*/ 3054 h 49453"/>
                <a:gd name="connsiteX24" fmla="*/ 32242 w 44993"/>
                <a:gd name="connsiteY24" fmla="*/ 3733 h 49453"/>
                <a:gd name="connsiteX25" fmla="*/ 36170 w 44993"/>
                <a:gd name="connsiteY25" fmla="*/ 5769 h 49453"/>
                <a:gd name="connsiteX26" fmla="*/ 40339 w 44993"/>
                <a:gd name="connsiteY26" fmla="*/ 8921 h 49453"/>
                <a:gd name="connsiteX27" fmla="*/ 43637 w 44993"/>
                <a:gd name="connsiteY27" fmla="*/ 13382 h 49453"/>
                <a:gd name="connsiteX28" fmla="*/ 44994 w 44993"/>
                <a:gd name="connsiteY28" fmla="*/ 18957 h 49453"/>
                <a:gd name="connsiteX29" fmla="*/ 42764 w 44993"/>
                <a:gd name="connsiteY29" fmla="*/ 25891 h 49453"/>
                <a:gd name="connsiteX30" fmla="*/ 37431 w 44993"/>
                <a:gd name="connsiteY30" fmla="*/ 29672 h 49453"/>
                <a:gd name="connsiteX31" fmla="*/ 38448 w 44993"/>
                <a:gd name="connsiteY31" fmla="*/ 30254 h 49453"/>
                <a:gd name="connsiteX32" fmla="*/ 40339 w 44993"/>
                <a:gd name="connsiteY32" fmla="*/ 31611 h 49453"/>
                <a:gd name="connsiteX33" fmla="*/ 42570 w 44993"/>
                <a:gd name="connsiteY33" fmla="*/ 33696 h 49453"/>
                <a:gd name="connsiteX34" fmla="*/ 44218 w 44993"/>
                <a:gd name="connsiteY34" fmla="*/ 36557 h 49453"/>
                <a:gd name="connsiteX35" fmla="*/ 44994 w 44993"/>
                <a:gd name="connsiteY35" fmla="*/ 40096 h 49453"/>
                <a:gd name="connsiteX36" fmla="*/ 44316 w 44993"/>
                <a:gd name="connsiteY36" fmla="*/ 44508 h 49453"/>
                <a:gd name="connsiteX37" fmla="*/ 42085 w 44993"/>
                <a:gd name="connsiteY37" fmla="*/ 47999 h 49453"/>
                <a:gd name="connsiteX38" fmla="*/ 38400 w 44993"/>
                <a:gd name="connsiteY38" fmla="*/ 49453 h 49453"/>
                <a:gd name="connsiteX39" fmla="*/ 34375 w 44993"/>
                <a:gd name="connsiteY39" fmla="*/ 47853 h 49453"/>
                <a:gd name="connsiteX40" fmla="*/ 32679 w 44993"/>
                <a:gd name="connsiteY40" fmla="*/ 43975 h 49453"/>
                <a:gd name="connsiteX41" fmla="*/ 33503 w 44993"/>
                <a:gd name="connsiteY41" fmla="*/ 41454 h 49453"/>
                <a:gd name="connsiteX42" fmla="*/ 36122 w 44993"/>
                <a:gd name="connsiteY42" fmla="*/ 40290 h 49453"/>
                <a:gd name="connsiteX43" fmla="*/ 39613 w 44993"/>
                <a:gd name="connsiteY43" fmla="*/ 41647 h 49453"/>
                <a:gd name="connsiteX44" fmla="*/ 41503 w 44993"/>
                <a:gd name="connsiteY44" fmla="*/ 44945 h 49453"/>
                <a:gd name="connsiteX45" fmla="*/ 42764 w 44993"/>
                <a:gd name="connsiteY45" fmla="*/ 40000 h 49453"/>
                <a:gd name="connsiteX46" fmla="*/ 39952 w 44993"/>
                <a:gd name="connsiteY46" fmla="*/ 34278 h 49453"/>
                <a:gd name="connsiteX47" fmla="*/ 32437 w 44993"/>
                <a:gd name="connsiteY47" fmla="*/ 30545 h 49453"/>
                <a:gd name="connsiteX48" fmla="*/ 16097 w 44993"/>
                <a:gd name="connsiteY48" fmla="*/ 26375 h 49453"/>
                <a:gd name="connsiteX49" fmla="*/ 8824 w 44993"/>
                <a:gd name="connsiteY49" fmla="*/ 25212 h 49453"/>
                <a:gd name="connsiteX50" fmla="*/ 5382 w 44993"/>
                <a:gd name="connsiteY50" fmla="*/ 25745 h 49453"/>
                <a:gd name="connsiteX51" fmla="*/ 3346 w 44993"/>
                <a:gd name="connsiteY51" fmla="*/ 27200 h 49453"/>
                <a:gd name="connsiteX52" fmla="*/ 2425 w 44993"/>
                <a:gd name="connsiteY52" fmla="*/ 28896 h 49453"/>
                <a:gd name="connsiteX53" fmla="*/ 2182 w 44993"/>
                <a:gd name="connsiteY53" fmla="*/ 30545 h 49453"/>
                <a:gd name="connsiteX54" fmla="*/ 2764 w 44993"/>
                <a:gd name="connsiteY54" fmla="*/ 33648 h 49453"/>
                <a:gd name="connsiteX55" fmla="*/ 4703 w 44993"/>
                <a:gd name="connsiteY55" fmla="*/ 37188 h 49453"/>
                <a:gd name="connsiteX56" fmla="*/ 8727 w 44993"/>
                <a:gd name="connsiteY56" fmla="*/ 40872 h 49453"/>
                <a:gd name="connsiteX57" fmla="*/ 15176 w 44993"/>
                <a:gd name="connsiteY57" fmla="*/ 43878 h 49453"/>
                <a:gd name="connsiteX58" fmla="*/ 16291 w 44993"/>
                <a:gd name="connsiteY58" fmla="*/ 45187 h 49453"/>
                <a:gd name="connsiteX59" fmla="*/ 15272 w 44993"/>
                <a:gd name="connsiteY59" fmla="*/ 46350 h 49453"/>
                <a:gd name="connsiteX60" fmla="*/ 12752 w 44993"/>
                <a:gd name="connsiteY60" fmla="*/ 45720 h 49453"/>
                <a:gd name="connsiteX61" fmla="*/ 8824 w 44993"/>
                <a:gd name="connsiteY61" fmla="*/ 43684 h 49453"/>
                <a:gd name="connsiteX62" fmla="*/ 4703 w 44993"/>
                <a:gd name="connsiteY62" fmla="*/ 40484 h 49453"/>
                <a:gd name="connsiteX63" fmla="*/ 1358 w 44993"/>
                <a:gd name="connsiteY63" fmla="*/ 35975 h 49453"/>
                <a:gd name="connsiteX64" fmla="*/ 0 w 44993"/>
                <a:gd name="connsiteY64" fmla="*/ 30350 h 49453"/>
                <a:gd name="connsiteX65" fmla="*/ 291 w 44993"/>
                <a:gd name="connsiteY65" fmla="*/ 27781 h 49453"/>
                <a:gd name="connsiteX66" fmla="*/ 1261 w 44993"/>
                <a:gd name="connsiteY66" fmla="*/ 24921 h 49453"/>
                <a:gd name="connsiteX67" fmla="*/ 3588 w 44993"/>
                <a:gd name="connsiteY67" fmla="*/ 21914 h 49453"/>
                <a:gd name="connsiteX68" fmla="*/ 7515 w 44993"/>
                <a:gd name="connsiteY68" fmla="*/ 19636 h 49453"/>
                <a:gd name="connsiteX69" fmla="*/ 5333 w 44993"/>
                <a:gd name="connsiteY69" fmla="*/ 18278 h 49453"/>
                <a:gd name="connsiteX70" fmla="*/ 2958 w 44993"/>
                <a:gd name="connsiteY70" fmla="*/ 16194 h 49453"/>
                <a:gd name="connsiteX71" fmla="*/ 825 w 44993"/>
                <a:gd name="connsiteY71" fmla="*/ 13091 h 49453"/>
                <a:gd name="connsiteX72" fmla="*/ 0 w 44993"/>
                <a:gd name="connsiteY72" fmla="*/ 9212 h 49453"/>
                <a:gd name="connsiteX73" fmla="*/ 534 w 44993"/>
                <a:gd name="connsiteY73" fmla="*/ 5285 h 49453"/>
                <a:gd name="connsiteX74" fmla="*/ 2619 w 44993"/>
                <a:gd name="connsiteY74" fmla="*/ 1696 h 49453"/>
                <a:gd name="connsiteX75" fmla="*/ 6545 w 44993"/>
                <a:gd name="connsiteY75" fmla="*/ 0 h 49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4993" h="49453">
                  <a:moveTo>
                    <a:pt x="6545" y="0"/>
                  </a:moveTo>
                  <a:cubicBezTo>
                    <a:pt x="8356" y="0"/>
                    <a:pt x="9779" y="565"/>
                    <a:pt x="10813" y="1696"/>
                  </a:cubicBezTo>
                  <a:cubicBezTo>
                    <a:pt x="11815" y="2828"/>
                    <a:pt x="12315" y="4040"/>
                    <a:pt x="12315" y="5332"/>
                  </a:cubicBezTo>
                  <a:cubicBezTo>
                    <a:pt x="12315" y="6561"/>
                    <a:pt x="11959" y="7499"/>
                    <a:pt x="11248" y="8144"/>
                  </a:cubicBezTo>
                  <a:cubicBezTo>
                    <a:pt x="10537" y="8791"/>
                    <a:pt x="9730" y="9114"/>
                    <a:pt x="8824" y="9114"/>
                  </a:cubicBezTo>
                  <a:cubicBezTo>
                    <a:pt x="7596" y="9114"/>
                    <a:pt x="6449" y="8662"/>
                    <a:pt x="5382" y="7757"/>
                  </a:cubicBezTo>
                  <a:cubicBezTo>
                    <a:pt x="4315" y="6852"/>
                    <a:pt x="3669" y="5720"/>
                    <a:pt x="3442" y="4364"/>
                  </a:cubicBezTo>
                  <a:cubicBezTo>
                    <a:pt x="2602" y="5688"/>
                    <a:pt x="2182" y="7337"/>
                    <a:pt x="2182" y="9309"/>
                  </a:cubicBezTo>
                  <a:cubicBezTo>
                    <a:pt x="2182" y="10602"/>
                    <a:pt x="2521" y="11813"/>
                    <a:pt x="3200" y="12945"/>
                  </a:cubicBezTo>
                  <a:cubicBezTo>
                    <a:pt x="3879" y="14044"/>
                    <a:pt x="4655" y="14933"/>
                    <a:pt x="5528" y="15612"/>
                  </a:cubicBezTo>
                  <a:cubicBezTo>
                    <a:pt x="6400" y="16259"/>
                    <a:pt x="7466" y="16873"/>
                    <a:pt x="8727" y="17454"/>
                  </a:cubicBezTo>
                  <a:cubicBezTo>
                    <a:pt x="9956" y="18004"/>
                    <a:pt x="10942" y="18391"/>
                    <a:pt x="11685" y="18618"/>
                  </a:cubicBezTo>
                  <a:cubicBezTo>
                    <a:pt x="12396" y="18811"/>
                    <a:pt x="13140" y="18989"/>
                    <a:pt x="13916" y="19151"/>
                  </a:cubicBezTo>
                  <a:lnTo>
                    <a:pt x="27491" y="22544"/>
                  </a:lnTo>
                  <a:cubicBezTo>
                    <a:pt x="31790" y="23644"/>
                    <a:pt x="34699" y="24193"/>
                    <a:pt x="36218" y="24193"/>
                  </a:cubicBezTo>
                  <a:cubicBezTo>
                    <a:pt x="38092" y="24193"/>
                    <a:pt x="39660" y="23741"/>
                    <a:pt x="40921" y="22835"/>
                  </a:cubicBezTo>
                  <a:cubicBezTo>
                    <a:pt x="42149" y="21931"/>
                    <a:pt x="42764" y="20574"/>
                    <a:pt x="42764" y="18764"/>
                  </a:cubicBezTo>
                  <a:cubicBezTo>
                    <a:pt x="42764" y="18052"/>
                    <a:pt x="42667" y="17293"/>
                    <a:pt x="42472" y="16484"/>
                  </a:cubicBezTo>
                  <a:cubicBezTo>
                    <a:pt x="42247" y="15676"/>
                    <a:pt x="41843" y="14755"/>
                    <a:pt x="41260" y="13721"/>
                  </a:cubicBezTo>
                  <a:cubicBezTo>
                    <a:pt x="40647" y="12654"/>
                    <a:pt x="39887" y="11652"/>
                    <a:pt x="38982" y="10714"/>
                  </a:cubicBezTo>
                  <a:cubicBezTo>
                    <a:pt x="38045" y="9745"/>
                    <a:pt x="36784" y="8791"/>
                    <a:pt x="35200" y="7854"/>
                  </a:cubicBezTo>
                  <a:cubicBezTo>
                    <a:pt x="33616" y="6917"/>
                    <a:pt x="31806" y="6141"/>
                    <a:pt x="29770" y="5527"/>
                  </a:cubicBezTo>
                  <a:cubicBezTo>
                    <a:pt x="29059" y="5333"/>
                    <a:pt x="28704" y="4913"/>
                    <a:pt x="28704" y="4266"/>
                  </a:cubicBezTo>
                  <a:cubicBezTo>
                    <a:pt x="28704" y="3458"/>
                    <a:pt x="29027" y="3054"/>
                    <a:pt x="29672" y="3054"/>
                  </a:cubicBezTo>
                  <a:cubicBezTo>
                    <a:pt x="30222" y="3054"/>
                    <a:pt x="31079" y="3281"/>
                    <a:pt x="32242" y="3733"/>
                  </a:cubicBezTo>
                  <a:cubicBezTo>
                    <a:pt x="33374" y="4153"/>
                    <a:pt x="34683" y="4832"/>
                    <a:pt x="36170" y="5769"/>
                  </a:cubicBezTo>
                  <a:cubicBezTo>
                    <a:pt x="37624" y="6675"/>
                    <a:pt x="39014" y="7725"/>
                    <a:pt x="40339" y="8921"/>
                  </a:cubicBezTo>
                  <a:cubicBezTo>
                    <a:pt x="41632" y="10116"/>
                    <a:pt x="42731" y="11603"/>
                    <a:pt x="43637" y="13382"/>
                  </a:cubicBezTo>
                  <a:cubicBezTo>
                    <a:pt x="44541" y="15159"/>
                    <a:pt x="44994" y="17017"/>
                    <a:pt x="44994" y="18957"/>
                  </a:cubicBezTo>
                  <a:cubicBezTo>
                    <a:pt x="44994" y="21737"/>
                    <a:pt x="44250" y="24048"/>
                    <a:pt x="42764" y="25891"/>
                  </a:cubicBezTo>
                  <a:cubicBezTo>
                    <a:pt x="41277" y="27733"/>
                    <a:pt x="39500" y="28993"/>
                    <a:pt x="37431" y="29672"/>
                  </a:cubicBezTo>
                  <a:cubicBezTo>
                    <a:pt x="37722" y="29834"/>
                    <a:pt x="38060" y="30027"/>
                    <a:pt x="38448" y="30254"/>
                  </a:cubicBezTo>
                  <a:cubicBezTo>
                    <a:pt x="38836" y="30481"/>
                    <a:pt x="39467" y="30933"/>
                    <a:pt x="40339" y="31611"/>
                  </a:cubicBezTo>
                  <a:cubicBezTo>
                    <a:pt x="41180" y="32258"/>
                    <a:pt x="41923" y="32952"/>
                    <a:pt x="42570" y="33696"/>
                  </a:cubicBezTo>
                  <a:cubicBezTo>
                    <a:pt x="43183" y="34440"/>
                    <a:pt x="43733" y="35393"/>
                    <a:pt x="44218" y="36557"/>
                  </a:cubicBezTo>
                  <a:cubicBezTo>
                    <a:pt x="44735" y="37688"/>
                    <a:pt x="44994" y="38867"/>
                    <a:pt x="44994" y="40096"/>
                  </a:cubicBezTo>
                  <a:cubicBezTo>
                    <a:pt x="44994" y="41647"/>
                    <a:pt x="44768" y="43118"/>
                    <a:pt x="44316" y="44508"/>
                  </a:cubicBezTo>
                  <a:cubicBezTo>
                    <a:pt x="43863" y="45866"/>
                    <a:pt x="43119" y="47029"/>
                    <a:pt x="42085" y="47999"/>
                  </a:cubicBezTo>
                  <a:cubicBezTo>
                    <a:pt x="41051" y="48969"/>
                    <a:pt x="39823" y="49453"/>
                    <a:pt x="38400" y="49453"/>
                  </a:cubicBezTo>
                  <a:cubicBezTo>
                    <a:pt x="36816" y="49453"/>
                    <a:pt x="35475" y="48920"/>
                    <a:pt x="34375" y="47853"/>
                  </a:cubicBezTo>
                  <a:cubicBezTo>
                    <a:pt x="33244" y="46755"/>
                    <a:pt x="32679" y="45462"/>
                    <a:pt x="32679" y="43975"/>
                  </a:cubicBezTo>
                  <a:cubicBezTo>
                    <a:pt x="32679" y="43037"/>
                    <a:pt x="32953" y="42197"/>
                    <a:pt x="33503" y="41454"/>
                  </a:cubicBezTo>
                  <a:cubicBezTo>
                    <a:pt x="34053" y="40679"/>
                    <a:pt x="34926" y="40290"/>
                    <a:pt x="36122" y="40290"/>
                  </a:cubicBezTo>
                  <a:cubicBezTo>
                    <a:pt x="37446" y="40290"/>
                    <a:pt x="38610" y="40743"/>
                    <a:pt x="39613" y="41647"/>
                  </a:cubicBezTo>
                  <a:cubicBezTo>
                    <a:pt x="40614" y="42553"/>
                    <a:pt x="41245" y="43652"/>
                    <a:pt x="41503" y="44945"/>
                  </a:cubicBezTo>
                  <a:cubicBezTo>
                    <a:pt x="42344" y="43619"/>
                    <a:pt x="42764" y="41971"/>
                    <a:pt x="42764" y="40000"/>
                  </a:cubicBezTo>
                  <a:cubicBezTo>
                    <a:pt x="42764" y="37867"/>
                    <a:pt x="41826" y="35959"/>
                    <a:pt x="39952" y="34278"/>
                  </a:cubicBezTo>
                  <a:cubicBezTo>
                    <a:pt x="38078" y="32597"/>
                    <a:pt x="35572" y="31353"/>
                    <a:pt x="32437" y="30545"/>
                  </a:cubicBezTo>
                  <a:cubicBezTo>
                    <a:pt x="24905" y="28540"/>
                    <a:pt x="19459" y="27150"/>
                    <a:pt x="16097" y="26375"/>
                  </a:cubicBezTo>
                  <a:cubicBezTo>
                    <a:pt x="12704" y="25600"/>
                    <a:pt x="10279" y="25212"/>
                    <a:pt x="8824" y="25212"/>
                  </a:cubicBezTo>
                  <a:cubicBezTo>
                    <a:pt x="7468" y="25212"/>
                    <a:pt x="6320" y="25390"/>
                    <a:pt x="5382" y="25745"/>
                  </a:cubicBezTo>
                  <a:cubicBezTo>
                    <a:pt x="4445" y="26100"/>
                    <a:pt x="3766" y="26585"/>
                    <a:pt x="3346" y="27200"/>
                  </a:cubicBezTo>
                  <a:cubicBezTo>
                    <a:pt x="2894" y="27781"/>
                    <a:pt x="2586" y="28347"/>
                    <a:pt x="2425" y="28896"/>
                  </a:cubicBezTo>
                  <a:cubicBezTo>
                    <a:pt x="2262" y="29414"/>
                    <a:pt x="2182" y="29963"/>
                    <a:pt x="2182" y="30545"/>
                  </a:cubicBezTo>
                  <a:cubicBezTo>
                    <a:pt x="2182" y="31515"/>
                    <a:pt x="2376" y="32549"/>
                    <a:pt x="2764" y="33648"/>
                  </a:cubicBezTo>
                  <a:cubicBezTo>
                    <a:pt x="3153" y="34715"/>
                    <a:pt x="3798" y="35895"/>
                    <a:pt x="4703" y="37188"/>
                  </a:cubicBezTo>
                  <a:cubicBezTo>
                    <a:pt x="5576" y="38448"/>
                    <a:pt x="6917" y="39677"/>
                    <a:pt x="8727" y="40872"/>
                  </a:cubicBezTo>
                  <a:cubicBezTo>
                    <a:pt x="10537" y="42068"/>
                    <a:pt x="12687" y="43069"/>
                    <a:pt x="15176" y="43878"/>
                  </a:cubicBezTo>
                  <a:cubicBezTo>
                    <a:pt x="15919" y="44039"/>
                    <a:pt x="16291" y="44476"/>
                    <a:pt x="16291" y="45187"/>
                  </a:cubicBezTo>
                  <a:cubicBezTo>
                    <a:pt x="16259" y="45962"/>
                    <a:pt x="15919" y="46350"/>
                    <a:pt x="15272" y="46350"/>
                  </a:cubicBezTo>
                  <a:cubicBezTo>
                    <a:pt x="14723" y="46350"/>
                    <a:pt x="13883" y="46140"/>
                    <a:pt x="12752" y="45720"/>
                  </a:cubicBezTo>
                  <a:cubicBezTo>
                    <a:pt x="11588" y="45268"/>
                    <a:pt x="10279" y="44589"/>
                    <a:pt x="8824" y="43684"/>
                  </a:cubicBezTo>
                  <a:cubicBezTo>
                    <a:pt x="7370" y="42747"/>
                    <a:pt x="5996" y="41679"/>
                    <a:pt x="4703" y="40484"/>
                  </a:cubicBezTo>
                  <a:cubicBezTo>
                    <a:pt x="3378" y="39255"/>
                    <a:pt x="2264" y="37753"/>
                    <a:pt x="1358" y="35975"/>
                  </a:cubicBezTo>
                  <a:cubicBezTo>
                    <a:pt x="452" y="34164"/>
                    <a:pt x="0" y="32290"/>
                    <a:pt x="0" y="30350"/>
                  </a:cubicBezTo>
                  <a:cubicBezTo>
                    <a:pt x="0" y="29478"/>
                    <a:pt x="97" y="28622"/>
                    <a:pt x="291" y="27781"/>
                  </a:cubicBezTo>
                  <a:cubicBezTo>
                    <a:pt x="453" y="26909"/>
                    <a:pt x="776" y="25955"/>
                    <a:pt x="1261" y="24921"/>
                  </a:cubicBezTo>
                  <a:cubicBezTo>
                    <a:pt x="1746" y="23854"/>
                    <a:pt x="2521" y="22852"/>
                    <a:pt x="3588" y="21914"/>
                  </a:cubicBezTo>
                  <a:cubicBezTo>
                    <a:pt x="4655" y="20977"/>
                    <a:pt x="5964" y="20218"/>
                    <a:pt x="7515" y="19636"/>
                  </a:cubicBezTo>
                  <a:cubicBezTo>
                    <a:pt x="6772" y="19248"/>
                    <a:pt x="6044" y="18796"/>
                    <a:pt x="5333" y="18278"/>
                  </a:cubicBezTo>
                  <a:cubicBezTo>
                    <a:pt x="4622" y="17729"/>
                    <a:pt x="3831" y="17034"/>
                    <a:pt x="2958" y="16194"/>
                  </a:cubicBezTo>
                  <a:cubicBezTo>
                    <a:pt x="2052" y="15321"/>
                    <a:pt x="1341" y="14286"/>
                    <a:pt x="825" y="13091"/>
                  </a:cubicBezTo>
                  <a:cubicBezTo>
                    <a:pt x="275" y="11862"/>
                    <a:pt x="0" y="10569"/>
                    <a:pt x="0" y="9212"/>
                  </a:cubicBezTo>
                  <a:cubicBezTo>
                    <a:pt x="0" y="7886"/>
                    <a:pt x="178" y="6577"/>
                    <a:pt x="534" y="5285"/>
                  </a:cubicBezTo>
                  <a:cubicBezTo>
                    <a:pt x="857" y="3992"/>
                    <a:pt x="1551" y="2796"/>
                    <a:pt x="2619" y="1696"/>
                  </a:cubicBezTo>
                  <a:cubicBezTo>
                    <a:pt x="3653" y="565"/>
                    <a:pt x="4962" y="0"/>
                    <a:pt x="6545" y="0"/>
                  </a:cubicBez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2" name="Freeform 81">
              <a:extLst>
                <a:ext uri="{FF2B5EF4-FFF2-40B4-BE49-F238E27FC236}">
                  <a16:creationId xmlns:a16="http://schemas.microsoft.com/office/drawing/2014/main" id="{2292D355-E64A-9CA2-BAEE-2961EFEC0119}"/>
                </a:ext>
              </a:extLst>
            </p:cNvPr>
            <p:cNvSpPr/>
            <p:nvPr/>
          </p:nvSpPr>
          <p:spPr>
            <a:xfrm>
              <a:off x="795326" y="2909558"/>
              <a:ext cx="46293" cy="27762"/>
            </a:xfrm>
            <a:custGeom>
              <a:avLst/>
              <a:gdLst>
                <a:gd name="connsiteX0" fmla="*/ 46293 w 46293"/>
                <a:gd name="connsiteY0" fmla="*/ 27763 h 27762"/>
                <a:gd name="connsiteX1" fmla="*/ 44664 w 46293"/>
                <a:gd name="connsiteY1" fmla="*/ 27660 h 27762"/>
                <a:gd name="connsiteX2" fmla="*/ 43713 w 46293"/>
                <a:gd name="connsiteY2" fmla="*/ 26982 h 27762"/>
                <a:gd name="connsiteX3" fmla="*/ 28849 w 46293"/>
                <a:gd name="connsiteY3" fmla="*/ 13644 h 27762"/>
                <a:gd name="connsiteX4" fmla="*/ 13474 w 46293"/>
                <a:gd name="connsiteY4" fmla="*/ 6347 h 27762"/>
                <a:gd name="connsiteX5" fmla="*/ 5498 w 46293"/>
                <a:gd name="connsiteY5" fmla="*/ 8790 h 27762"/>
                <a:gd name="connsiteX6" fmla="*/ 2172 w 46293"/>
                <a:gd name="connsiteY6" fmla="*/ 15646 h 27762"/>
                <a:gd name="connsiteX7" fmla="*/ 4039 w 46293"/>
                <a:gd name="connsiteY7" fmla="*/ 21281 h 27762"/>
                <a:gd name="connsiteX8" fmla="*/ 9231 w 46293"/>
                <a:gd name="connsiteY8" fmla="*/ 25048 h 27762"/>
                <a:gd name="connsiteX9" fmla="*/ 9164 w 46293"/>
                <a:gd name="connsiteY9" fmla="*/ 24131 h 27762"/>
                <a:gd name="connsiteX10" fmla="*/ 10250 w 46293"/>
                <a:gd name="connsiteY10" fmla="*/ 21450 h 27762"/>
                <a:gd name="connsiteX11" fmla="*/ 12795 w 46293"/>
                <a:gd name="connsiteY11" fmla="*/ 20466 h 27762"/>
                <a:gd name="connsiteX12" fmla="*/ 15578 w 46293"/>
                <a:gd name="connsiteY12" fmla="*/ 21687 h 27762"/>
                <a:gd name="connsiteX13" fmla="*/ 16461 w 46293"/>
                <a:gd name="connsiteY13" fmla="*/ 24064 h 27762"/>
                <a:gd name="connsiteX14" fmla="*/ 16359 w 46293"/>
                <a:gd name="connsiteY14" fmla="*/ 25184 h 27762"/>
                <a:gd name="connsiteX15" fmla="*/ 15307 w 46293"/>
                <a:gd name="connsiteY15" fmla="*/ 26779 h 27762"/>
                <a:gd name="connsiteX16" fmla="*/ 12592 w 46293"/>
                <a:gd name="connsiteY16" fmla="*/ 27763 h 27762"/>
                <a:gd name="connsiteX17" fmla="*/ 3869 w 46293"/>
                <a:gd name="connsiteY17" fmla="*/ 24097 h 27762"/>
                <a:gd name="connsiteX18" fmla="*/ 0 w 46293"/>
                <a:gd name="connsiteY18" fmla="*/ 14764 h 27762"/>
                <a:gd name="connsiteX19" fmla="*/ 3802 w 46293"/>
                <a:gd name="connsiteY19" fmla="*/ 4209 h 27762"/>
                <a:gd name="connsiteX20" fmla="*/ 13474 w 46293"/>
                <a:gd name="connsiteY20" fmla="*/ 0 h 27762"/>
                <a:gd name="connsiteX21" fmla="*/ 17445 w 46293"/>
                <a:gd name="connsiteY21" fmla="*/ 645 h 27762"/>
                <a:gd name="connsiteX22" fmla="*/ 20770 w 46293"/>
                <a:gd name="connsiteY22" fmla="*/ 2105 h 27762"/>
                <a:gd name="connsiteX23" fmla="*/ 24572 w 46293"/>
                <a:gd name="connsiteY23" fmla="*/ 5159 h 27762"/>
                <a:gd name="connsiteX24" fmla="*/ 28576 w 46293"/>
                <a:gd name="connsiteY24" fmla="*/ 9198 h 27762"/>
                <a:gd name="connsiteX25" fmla="*/ 33770 w 46293"/>
                <a:gd name="connsiteY25" fmla="*/ 15035 h 27762"/>
                <a:gd name="connsiteX26" fmla="*/ 40931 w 46293"/>
                <a:gd name="connsiteY26" fmla="*/ 22400 h 27762"/>
                <a:gd name="connsiteX27" fmla="*/ 40931 w 46293"/>
                <a:gd name="connsiteY27" fmla="*/ 9877 h 27762"/>
                <a:gd name="connsiteX28" fmla="*/ 40388 w 46293"/>
                <a:gd name="connsiteY28" fmla="*/ 3292 h 27762"/>
                <a:gd name="connsiteX29" fmla="*/ 34211 w 46293"/>
                <a:gd name="connsiteY29" fmla="*/ 1766 h 27762"/>
                <a:gd name="connsiteX30" fmla="*/ 34211 w 46293"/>
                <a:gd name="connsiteY30" fmla="*/ 0 h 27762"/>
                <a:gd name="connsiteX31" fmla="*/ 46293 w 46293"/>
                <a:gd name="connsiteY31" fmla="*/ 1969 h 27762"/>
                <a:gd name="connsiteX32" fmla="*/ 46293 w 46293"/>
                <a:gd name="connsiteY32" fmla="*/ 27763 h 27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46293" h="27762">
                  <a:moveTo>
                    <a:pt x="46293" y="27763"/>
                  </a:moveTo>
                  <a:cubicBezTo>
                    <a:pt x="45456" y="27763"/>
                    <a:pt x="44913" y="27729"/>
                    <a:pt x="44664" y="27660"/>
                  </a:cubicBezTo>
                  <a:cubicBezTo>
                    <a:pt x="44415" y="27570"/>
                    <a:pt x="44098" y="27344"/>
                    <a:pt x="43713" y="26982"/>
                  </a:cubicBezTo>
                  <a:lnTo>
                    <a:pt x="28849" y="13644"/>
                  </a:lnTo>
                  <a:cubicBezTo>
                    <a:pt x="23372" y="8779"/>
                    <a:pt x="18248" y="6347"/>
                    <a:pt x="13474" y="6347"/>
                  </a:cubicBezTo>
                  <a:cubicBezTo>
                    <a:pt x="10374" y="6347"/>
                    <a:pt x="7716" y="7161"/>
                    <a:pt x="5498" y="8790"/>
                  </a:cubicBezTo>
                  <a:cubicBezTo>
                    <a:pt x="3281" y="10398"/>
                    <a:pt x="2172" y="12683"/>
                    <a:pt x="2172" y="15646"/>
                  </a:cubicBezTo>
                  <a:cubicBezTo>
                    <a:pt x="2172" y="17683"/>
                    <a:pt x="2795" y="19562"/>
                    <a:pt x="4039" y="21281"/>
                  </a:cubicBezTo>
                  <a:cubicBezTo>
                    <a:pt x="5284" y="23000"/>
                    <a:pt x="7014" y="24256"/>
                    <a:pt x="9231" y="25048"/>
                  </a:cubicBezTo>
                  <a:cubicBezTo>
                    <a:pt x="9187" y="24912"/>
                    <a:pt x="9164" y="24606"/>
                    <a:pt x="9164" y="24131"/>
                  </a:cubicBezTo>
                  <a:cubicBezTo>
                    <a:pt x="9164" y="22977"/>
                    <a:pt x="9526" y="22084"/>
                    <a:pt x="10250" y="21450"/>
                  </a:cubicBezTo>
                  <a:cubicBezTo>
                    <a:pt x="10973" y="20794"/>
                    <a:pt x="11822" y="20466"/>
                    <a:pt x="12795" y="20466"/>
                  </a:cubicBezTo>
                  <a:cubicBezTo>
                    <a:pt x="14040" y="20466"/>
                    <a:pt x="14967" y="20873"/>
                    <a:pt x="15578" y="21687"/>
                  </a:cubicBezTo>
                  <a:cubicBezTo>
                    <a:pt x="16167" y="22479"/>
                    <a:pt x="16461" y="23272"/>
                    <a:pt x="16461" y="24064"/>
                  </a:cubicBezTo>
                  <a:cubicBezTo>
                    <a:pt x="16461" y="24380"/>
                    <a:pt x="16426" y="24754"/>
                    <a:pt x="16359" y="25184"/>
                  </a:cubicBezTo>
                  <a:cubicBezTo>
                    <a:pt x="16291" y="25590"/>
                    <a:pt x="15940" y="26122"/>
                    <a:pt x="15307" y="26779"/>
                  </a:cubicBezTo>
                  <a:cubicBezTo>
                    <a:pt x="14650" y="27435"/>
                    <a:pt x="13746" y="27763"/>
                    <a:pt x="12592" y="27763"/>
                  </a:cubicBezTo>
                  <a:cubicBezTo>
                    <a:pt x="9356" y="27763"/>
                    <a:pt x="6449" y="26540"/>
                    <a:pt x="3869" y="24097"/>
                  </a:cubicBezTo>
                  <a:cubicBezTo>
                    <a:pt x="1290" y="21630"/>
                    <a:pt x="0" y="18520"/>
                    <a:pt x="0" y="14764"/>
                  </a:cubicBezTo>
                  <a:cubicBezTo>
                    <a:pt x="0" y="10510"/>
                    <a:pt x="1267" y="6992"/>
                    <a:pt x="3802" y="4209"/>
                  </a:cubicBezTo>
                  <a:cubicBezTo>
                    <a:pt x="6314" y="1403"/>
                    <a:pt x="9538" y="0"/>
                    <a:pt x="13474" y="0"/>
                  </a:cubicBezTo>
                  <a:cubicBezTo>
                    <a:pt x="14854" y="0"/>
                    <a:pt x="16178" y="215"/>
                    <a:pt x="17445" y="645"/>
                  </a:cubicBezTo>
                  <a:cubicBezTo>
                    <a:pt x="18689" y="1053"/>
                    <a:pt x="19797" y="1539"/>
                    <a:pt x="20770" y="2105"/>
                  </a:cubicBezTo>
                  <a:cubicBezTo>
                    <a:pt x="21743" y="2649"/>
                    <a:pt x="23010" y="3666"/>
                    <a:pt x="24572" y="5159"/>
                  </a:cubicBezTo>
                  <a:cubicBezTo>
                    <a:pt x="26134" y="6653"/>
                    <a:pt x="27468" y="7999"/>
                    <a:pt x="28576" y="9198"/>
                  </a:cubicBezTo>
                  <a:cubicBezTo>
                    <a:pt x="29685" y="10398"/>
                    <a:pt x="31416" y="12343"/>
                    <a:pt x="33770" y="15035"/>
                  </a:cubicBezTo>
                  <a:lnTo>
                    <a:pt x="40931" y="22400"/>
                  </a:lnTo>
                  <a:lnTo>
                    <a:pt x="40931" y="9877"/>
                  </a:lnTo>
                  <a:cubicBezTo>
                    <a:pt x="40931" y="5804"/>
                    <a:pt x="40750" y="3609"/>
                    <a:pt x="40388" y="3292"/>
                  </a:cubicBezTo>
                  <a:cubicBezTo>
                    <a:pt x="39732" y="2840"/>
                    <a:pt x="37673" y="2331"/>
                    <a:pt x="34211" y="1766"/>
                  </a:cubicBezTo>
                  <a:lnTo>
                    <a:pt x="34211" y="0"/>
                  </a:lnTo>
                  <a:lnTo>
                    <a:pt x="46293" y="1969"/>
                  </a:lnTo>
                  <a:lnTo>
                    <a:pt x="46293" y="27763"/>
                  </a:ln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sp>
        <p:nvSpPr>
          <p:cNvPr id="83" name="Freeform 82">
            <a:extLst>
              <a:ext uri="{FF2B5EF4-FFF2-40B4-BE49-F238E27FC236}">
                <a16:creationId xmlns:a16="http://schemas.microsoft.com/office/drawing/2014/main" id="{B1D9C3A2-3254-F6AF-A96B-45B72FE5C4FA}"/>
              </a:ext>
            </a:extLst>
          </p:cNvPr>
          <p:cNvSpPr/>
          <p:nvPr/>
        </p:nvSpPr>
        <p:spPr>
          <a:xfrm>
            <a:off x="1032587" y="2260607"/>
            <a:ext cx="1374909" cy="1374909"/>
          </a:xfrm>
          <a:custGeom>
            <a:avLst/>
            <a:gdLst>
              <a:gd name="connsiteX0" fmla="*/ 0 w 1374909"/>
              <a:gd name="connsiteY0" fmla="*/ 0 h 1374909"/>
              <a:gd name="connsiteX1" fmla="*/ 13889 w 1374909"/>
              <a:gd name="connsiteY1" fmla="*/ 13888 h 1374909"/>
              <a:gd name="connsiteX2" fmla="*/ 27776 w 1374909"/>
              <a:gd name="connsiteY2" fmla="*/ 27776 h 1374909"/>
              <a:gd name="connsiteX3" fmla="*/ 41664 w 1374909"/>
              <a:gd name="connsiteY3" fmla="*/ 41664 h 1374909"/>
              <a:gd name="connsiteX4" fmla="*/ 55553 w 1374909"/>
              <a:gd name="connsiteY4" fmla="*/ 55551 h 1374909"/>
              <a:gd name="connsiteX5" fmla="*/ 69440 w 1374909"/>
              <a:gd name="connsiteY5" fmla="*/ 69440 h 1374909"/>
              <a:gd name="connsiteX6" fmla="*/ 83328 w 1374909"/>
              <a:gd name="connsiteY6" fmla="*/ 83328 h 1374909"/>
              <a:gd name="connsiteX7" fmla="*/ 97217 w 1374909"/>
              <a:gd name="connsiteY7" fmla="*/ 97215 h 1374909"/>
              <a:gd name="connsiteX8" fmla="*/ 111104 w 1374909"/>
              <a:gd name="connsiteY8" fmla="*/ 111104 h 1374909"/>
              <a:gd name="connsiteX9" fmla="*/ 124992 w 1374909"/>
              <a:gd name="connsiteY9" fmla="*/ 124992 h 1374909"/>
              <a:gd name="connsiteX10" fmla="*/ 138880 w 1374909"/>
              <a:gd name="connsiteY10" fmla="*/ 138880 h 1374909"/>
              <a:gd name="connsiteX11" fmla="*/ 152768 w 1374909"/>
              <a:gd name="connsiteY11" fmla="*/ 152768 h 1374909"/>
              <a:gd name="connsiteX12" fmla="*/ 166656 w 1374909"/>
              <a:gd name="connsiteY12" fmla="*/ 166656 h 1374909"/>
              <a:gd name="connsiteX13" fmla="*/ 180544 w 1374909"/>
              <a:gd name="connsiteY13" fmla="*/ 180544 h 1374909"/>
              <a:gd name="connsiteX14" fmla="*/ 194432 w 1374909"/>
              <a:gd name="connsiteY14" fmla="*/ 194432 h 1374909"/>
              <a:gd name="connsiteX15" fmla="*/ 208320 w 1374909"/>
              <a:gd name="connsiteY15" fmla="*/ 208319 h 1374909"/>
              <a:gd name="connsiteX16" fmla="*/ 222208 w 1374909"/>
              <a:gd name="connsiteY16" fmla="*/ 222208 h 1374909"/>
              <a:gd name="connsiteX17" fmla="*/ 236096 w 1374909"/>
              <a:gd name="connsiteY17" fmla="*/ 236096 h 1374909"/>
              <a:gd name="connsiteX18" fmla="*/ 249984 w 1374909"/>
              <a:gd name="connsiteY18" fmla="*/ 249983 h 1374909"/>
              <a:gd name="connsiteX19" fmla="*/ 263872 w 1374909"/>
              <a:gd name="connsiteY19" fmla="*/ 263872 h 1374909"/>
              <a:gd name="connsiteX20" fmla="*/ 277760 w 1374909"/>
              <a:gd name="connsiteY20" fmla="*/ 277760 h 1374909"/>
              <a:gd name="connsiteX21" fmla="*/ 291648 w 1374909"/>
              <a:gd name="connsiteY21" fmla="*/ 291647 h 1374909"/>
              <a:gd name="connsiteX22" fmla="*/ 305536 w 1374909"/>
              <a:gd name="connsiteY22" fmla="*/ 305536 h 1374909"/>
              <a:gd name="connsiteX23" fmla="*/ 319424 w 1374909"/>
              <a:gd name="connsiteY23" fmla="*/ 319423 h 1374909"/>
              <a:gd name="connsiteX24" fmla="*/ 333312 w 1374909"/>
              <a:gd name="connsiteY24" fmla="*/ 333311 h 1374909"/>
              <a:gd name="connsiteX25" fmla="*/ 347200 w 1374909"/>
              <a:gd name="connsiteY25" fmla="*/ 347200 h 1374909"/>
              <a:gd name="connsiteX26" fmla="*/ 361088 w 1374909"/>
              <a:gd name="connsiteY26" fmla="*/ 361087 h 1374909"/>
              <a:gd name="connsiteX27" fmla="*/ 374975 w 1374909"/>
              <a:gd name="connsiteY27" fmla="*/ 374975 h 1374909"/>
              <a:gd name="connsiteX28" fmla="*/ 388865 w 1374909"/>
              <a:gd name="connsiteY28" fmla="*/ 388864 h 1374909"/>
              <a:gd name="connsiteX29" fmla="*/ 402755 w 1374909"/>
              <a:gd name="connsiteY29" fmla="*/ 402751 h 1374909"/>
              <a:gd name="connsiteX30" fmla="*/ 416645 w 1374909"/>
              <a:gd name="connsiteY30" fmla="*/ 416639 h 1374909"/>
              <a:gd name="connsiteX31" fmla="*/ 430524 w 1374909"/>
              <a:gd name="connsiteY31" fmla="*/ 430528 h 1374909"/>
              <a:gd name="connsiteX32" fmla="*/ 444414 w 1374909"/>
              <a:gd name="connsiteY32" fmla="*/ 444415 h 1374909"/>
              <a:gd name="connsiteX33" fmla="*/ 458303 w 1374909"/>
              <a:gd name="connsiteY33" fmla="*/ 458303 h 1374909"/>
              <a:gd name="connsiteX34" fmla="*/ 472193 w 1374909"/>
              <a:gd name="connsiteY34" fmla="*/ 472191 h 1374909"/>
              <a:gd name="connsiteX35" fmla="*/ 486083 w 1374909"/>
              <a:gd name="connsiteY35" fmla="*/ 486079 h 1374909"/>
              <a:gd name="connsiteX36" fmla="*/ 499972 w 1374909"/>
              <a:gd name="connsiteY36" fmla="*/ 499967 h 1374909"/>
              <a:gd name="connsiteX37" fmla="*/ 513852 w 1374909"/>
              <a:gd name="connsiteY37" fmla="*/ 513855 h 1374909"/>
              <a:gd name="connsiteX38" fmla="*/ 527742 w 1374909"/>
              <a:gd name="connsiteY38" fmla="*/ 527743 h 1374909"/>
              <a:gd name="connsiteX39" fmla="*/ 541631 w 1374909"/>
              <a:gd name="connsiteY39" fmla="*/ 541631 h 1374909"/>
              <a:gd name="connsiteX40" fmla="*/ 555521 w 1374909"/>
              <a:gd name="connsiteY40" fmla="*/ 555519 h 1374909"/>
              <a:gd name="connsiteX41" fmla="*/ 569411 w 1374909"/>
              <a:gd name="connsiteY41" fmla="*/ 569407 h 1374909"/>
              <a:gd name="connsiteX42" fmla="*/ 583300 w 1374909"/>
              <a:gd name="connsiteY42" fmla="*/ 583295 h 1374909"/>
              <a:gd name="connsiteX43" fmla="*/ 597180 w 1374909"/>
              <a:gd name="connsiteY43" fmla="*/ 597183 h 1374909"/>
              <a:gd name="connsiteX44" fmla="*/ 611069 w 1374909"/>
              <a:gd name="connsiteY44" fmla="*/ 611071 h 1374909"/>
              <a:gd name="connsiteX45" fmla="*/ 624959 w 1374909"/>
              <a:gd name="connsiteY45" fmla="*/ 624958 h 1374909"/>
              <a:gd name="connsiteX46" fmla="*/ 638849 w 1374909"/>
              <a:gd name="connsiteY46" fmla="*/ 638847 h 1374909"/>
              <a:gd name="connsiteX47" fmla="*/ 652738 w 1374909"/>
              <a:gd name="connsiteY47" fmla="*/ 652735 h 1374909"/>
              <a:gd name="connsiteX48" fmla="*/ 666628 w 1374909"/>
              <a:gd name="connsiteY48" fmla="*/ 666622 h 1374909"/>
              <a:gd name="connsiteX49" fmla="*/ 680508 w 1374909"/>
              <a:gd name="connsiteY49" fmla="*/ 680511 h 1374909"/>
              <a:gd name="connsiteX50" fmla="*/ 694397 w 1374909"/>
              <a:gd name="connsiteY50" fmla="*/ 694399 h 1374909"/>
              <a:gd name="connsiteX51" fmla="*/ 708287 w 1374909"/>
              <a:gd name="connsiteY51" fmla="*/ 708286 h 1374909"/>
              <a:gd name="connsiteX52" fmla="*/ 722177 w 1374909"/>
              <a:gd name="connsiteY52" fmla="*/ 722175 h 1374909"/>
              <a:gd name="connsiteX53" fmla="*/ 736066 w 1374909"/>
              <a:gd name="connsiteY53" fmla="*/ 736063 h 1374909"/>
              <a:gd name="connsiteX54" fmla="*/ 749956 w 1374909"/>
              <a:gd name="connsiteY54" fmla="*/ 749951 h 1374909"/>
              <a:gd name="connsiteX55" fmla="*/ 763836 w 1374909"/>
              <a:gd name="connsiteY55" fmla="*/ 763839 h 1374909"/>
              <a:gd name="connsiteX56" fmla="*/ 777725 w 1374909"/>
              <a:gd name="connsiteY56" fmla="*/ 777726 h 1374909"/>
              <a:gd name="connsiteX57" fmla="*/ 791615 w 1374909"/>
              <a:gd name="connsiteY57" fmla="*/ 791615 h 1374909"/>
              <a:gd name="connsiteX58" fmla="*/ 805505 w 1374909"/>
              <a:gd name="connsiteY58" fmla="*/ 805503 h 1374909"/>
              <a:gd name="connsiteX59" fmla="*/ 819394 w 1374909"/>
              <a:gd name="connsiteY59" fmla="*/ 819390 h 1374909"/>
              <a:gd name="connsiteX60" fmla="*/ 833284 w 1374909"/>
              <a:gd name="connsiteY60" fmla="*/ 833279 h 1374909"/>
              <a:gd name="connsiteX61" fmla="*/ 847163 w 1374909"/>
              <a:gd name="connsiteY61" fmla="*/ 847167 h 1374909"/>
              <a:gd name="connsiteX62" fmla="*/ 861053 w 1374909"/>
              <a:gd name="connsiteY62" fmla="*/ 861054 h 1374909"/>
              <a:gd name="connsiteX63" fmla="*/ 874943 w 1374909"/>
              <a:gd name="connsiteY63" fmla="*/ 874943 h 1374909"/>
              <a:gd name="connsiteX64" fmla="*/ 888833 w 1374909"/>
              <a:gd name="connsiteY64" fmla="*/ 888830 h 1374909"/>
              <a:gd name="connsiteX65" fmla="*/ 902722 w 1374909"/>
              <a:gd name="connsiteY65" fmla="*/ 902718 h 1374909"/>
              <a:gd name="connsiteX66" fmla="*/ 916612 w 1374909"/>
              <a:gd name="connsiteY66" fmla="*/ 916607 h 1374909"/>
              <a:gd name="connsiteX67" fmla="*/ 930491 w 1374909"/>
              <a:gd name="connsiteY67" fmla="*/ 930494 h 1374909"/>
              <a:gd name="connsiteX68" fmla="*/ 944381 w 1374909"/>
              <a:gd name="connsiteY68" fmla="*/ 944382 h 1374909"/>
              <a:gd name="connsiteX69" fmla="*/ 958271 w 1374909"/>
              <a:gd name="connsiteY69" fmla="*/ 958271 h 1374909"/>
              <a:gd name="connsiteX70" fmla="*/ 972160 w 1374909"/>
              <a:gd name="connsiteY70" fmla="*/ 972158 h 1374909"/>
              <a:gd name="connsiteX71" fmla="*/ 986050 w 1374909"/>
              <a:gd name="connsiteY71" fmla="*/ 986046 h 1374909"/>
              <a:gd name="connsiteX72" fmla="*/ 999940 w 1374909"/>
              <a:gd name="connsiteY72" fmla="*/ 999929 h 1374909"/>
              <a:gd name="connsiteX73" fmla="*/ 1013819 w 1374909"/>
              <a:gd name="connsiteY73" fmla="*/ 1013819 h 1374909"/>
              <a:gd name="connsiteX74" fmla="*/ 1027709 w 1374909"/>
              <a:gd name="connsiteY74" fmla="*/ 1027709 h 1374909"/>
              <a:gd name="connsiteX75" fmla="*/ 1041599 w 1374909"/>
              <a:gd name="connsiteY75" fmla="*/ 1041598 h 1374909"/>
              <a:gd name="connsiteX76" fmla="*/ 1055488 w 1374909"/>
              <a:gd name="connsiteY76" fmla="*/ 1055488 h 1374909"/>
              <a:gd name="connsiteX77" fmla="*/ 1069378 w 1374909"/>
              <a:gd name="connsiteY77" fmla="*/ 1069378 h 1374909"/>
              <a:gd name="connsiteX78" fmla="*/ 1083268 w 1374909"/>
              <a:gd name="connsiteY78" fmla="*/ 1083257 h 1374909"/>
              <a:gd name="connsiteX79" fmla="*/ 1097147 w 1374909"/>
              <a:gd name="connsiteY79" fmla="*/ 1097147 h 1374909"/>
              <a:gd name="connsiteX80" fmla="*/ 1111037 w 1374909"/>
              <a:gd name="connsiteY80" fmla="*/ 1111037 h 1374909"/>
              <a:gd name="connsiteX81" fmla="*/ 1124927 w 1374909"/>
              <a:gd name="connsiteY81" fmla="*/ 1124926 h 1374909"/>
              <a:gd name="connsiteX82" fmla="*/ 1138816 w 1374909"/>
              <a:gd name="connsiteY82" fmla="*/ 1138816 h 1374909"/>
              <a:gd name="connsiteX83" fmla="*/ 1152706 w 1374909"/>
              <a:gd name="connsiteY83" fmla="*/ 1152706 h 1374909"/>
              <a:gd name="connsiteX84" fmla="*/ 1166596 w 1374909"/>
              <a:gd name="connsiteY84" fmla="*/ 1166585 h 1374909"/>
              <a:gd name="connsiteX85" fmla="*/ 1180475 w 1374909"/>
              <a:gd name="connsiteY85" fmla="*/ 1180475 h 1374909"/>
              <a:gd name="connsiteX86" fmla="*/ 1194365 w 1374909"/>
              <a:gd name="connsiteY86" fmla="*/ 1194364 h 1374909"/>
              <a:gd name="connsiteX87" fmla="*/ 1208254 w 1374909"/>
              <a:gd name="connsiteY87" fmla="*/ 1208254 h 1374909"/>
              <a:gd name="connsiteX88" fmla="*/ 1222144 w 1374909"/>
              <a:gd name="connsiteY88" fmla="*/ 1222144 h 1374909"/>
              <a:gd name="connsiteX89" fmla="*/ 1236034 w 1374909"/>
              <a:gd name="connsiteY89" fmla="*/ 1236033 h 1374909"/>
              <a:gd name="connsiteX90" fmla="*/ 1249924 w 1374909"/>
              <a:gd name="connsiteY90" fmla="*/ 1249913 h 1374909"/>
              <a:gd name="connsiteX91" fmla="*/ 1263803 w 1374909"/>
              <a:gd name="connsiteY91" fmla="*/ 1263803 h 1374909"/>
              <a:gd name="connsiteX92" fmla="*/ 1277693 w 1374909"/>
              <a:gd name="connsiteY92" fmla="*/ 1277692 h 1374909"/>
              <a:gd name="connsiteX93" fmla="*/ 1291582 w 1374909"/>
              <a:gd name="connsiteY93" fmla="*/ 1291582 h 1374909"/>
              <a:gd name="connsiteX94" fmla="*/ 1305472 w 1374909"/>
              <a:gd name="connsiteY94" fmla="*/ 1305472 h 1374909"/>
              <a:gd name="connsiteX95" fmla="*/ 1319362 w 1374909"/>
              <a:gd name="connsiteY95" fmla="*/ 1319361 h 1374909"/>
              <a:gd name="connsiteX96" fmla="*/ 1333251 w 1374909"/>
              <a:gd name="connsiteY96" fmla="*/ 1333241 h 1374909"/>
              <a:gd name="connsiteX97" fmla="*/ 1347131 w 1374909"/>
              <a:gd name="connsiteY97" fmla="*/ 1347130 h 1374909"/>
              <a:gd name="connsiteX98" fmla="*/ 1361020 w 1374909"/>
              <a:gd name="connsiteY98" fmla="*/ 1361020 h 1374909"/>
              <a:gd name="connsiteX99" fmla="*/ 1374910 w 1374909"/>
              <a:gd name="connsiteY99" fmla="*/ 1374910 h 1374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1374909" h="1374909">
                <a:moveTo>
                  <a:pt x="0" y="0"/>
                </a:moveTo>
                <a:lnTo>
                  <a:pt x="13889" y="13888"/>
                </a:lnTo>
                <a:lnTo>
                  <a:pt x="27776" y="27776"/>
                </a:lnTo>
                <a:lnTo>
                  <a:pt x="41664" y="41664"/>
                </a:lnTo>
                <a:lnTo>
                  <a:pt x="55553" y="55551"/>
                </a:lnTo>
                <a:lnTo>
                  <a:pt x="69440" y="69440"/>
                </a:lnTo>
                <a:lnTo>
                  <a:pt x="83328" y="83328"/>
                </a:lnTo>
                <a:lnTo>
                  <a:pt x="97217" y="97215"/>
                </a:lnTo>
                <a:lnTo>
                  <a:pt x="111104" y="111104"/>
                </a:lnTo>
                <a:lnTo>
                  <a:pt x="124992" y="124992"/>
                </a:lnTo>
                <a:lnTo>
                  <a:pt x="138880" y="138880"/>
                </a:lnTo>
                <a:lnTo>
                  <a:pt x="152768" y="152768"/>
                </a:lnTo>
                <a:lnTo>
                  <a:pt x="166656" y="166656"/>
                </a:lnTo>
                <a:lnTo>
                  <a:pt x="180544" y="180544"/>
                </a:lnTo>
                <a:lnTo>
                  <a:pt x="194432" y="194432"/>
                </a:lnTo>
                <a:lnTo>
                  <a:pt x="208320" y="208319"/>
                </a:lnTo>
                <a:lnTo>
                  <a:pt x="222208" y="222208"/>
                </a:lnTo>
                <a:lnTo>
                  <a:pt x="236096" y="236096"/>
                </a:lnTo>
                <a:lnTo>
                  <a:pt x="249984" y="249983"/>
                </a:lnTo>
                <a:lnTo>
                  <a:pt x="263872" y="263872"/>
                </a:lnTo>
                <a:lnTo>
                  <a:pt x="277760" y="277760"/>
                </a:lnTo>
                <a:lnTo>
                  <a:pt x="291648" y="291647"/>
                </a:lnTo>
                <a:lnTo>
                  <a:pt x="305536" y="305536"/>
                </a:lnTo>
                <a:lnTo>
                  <a:pt x="319424" y="319423"/>
                </a:lnTo>
                <a:lnTo>
                  <a:pt x="333312" y="333311"/>
                </a:lnTo>
                <a:lnTo>
                  <a:pt x="347200" y="347200"/>
                </a:lnTo>
                <a:lnTo>
                  <a:pt x="361088" y="361087"/>
                </a:lnTo>
                <a:lnTo>
                  <a:pt x="374975" y="374975"/>
                </a:lnTo>
                <a:lnTo>
                  <a:pt x="388865" y="388864"/>
                </a:lnTo>
                <a:lnTo>
                  <a:pt x="402755" y="402751"/>
                </a:lnTo>
                <a:lnTo>
                  <a:pt x="416645" y="416639"/>
                </a:lnTo>
                <a:lnTo>
                  <a:pt x="430524" y="430528"/>
                </a:lnTo>
                <a:lnTo>
                  <a:pt x="444414" y="444415"/>
                </a:lnTo>
                <a:lnTo>
                  <a:pt x="458303" y="458303"/>
                </a:lnTo>
                <a:lnTo>
                  <a:pt x="472193" y="472191"/>
                </a:lnTo>
                <a:lnTo>
                  <a:pt x="486083" y="486079"/>
                </a:lnTo>
                <a:lnTo>
                  <a:pt x="499972" y="499967"/>
                </a:lnTo>
                <a:lnTo>
                  <a:pt x="513852" y="513855"/>
                </a:lnTo>
                <a:lnTo>
                  <a:pt x="527742" y="527743"/>
                </a:lnTo>
                <a:lnTo>
                  <a:pt x="541631" y="541631"/>
                </a:lnTo>
                <a:lnTo>
                  <a:pt x="555521" y="555519"/>
                </a:lnTo>
                <a:lnTo>
                  <a:pt x="569411" y="569407"/>
                </a:lnTo>
                <a:lnTo>
                  <a:pt x="583300" y="583295"/>
                </a:lnTo>
                <a:lnTo>
                  <a:pt x="597180" y="597183"/>
                </a:lnTo>
                <a:lnTo>
                  <a:pt x="611069" y="611071"/>
                </a:lnTo>
                <a:lnTo>
                  <a:pt x="624959" y="624958"/>
                </a:lnTo>
                <a:lnTo>
                  <a:pt x="638849" y="638847"/>
                </a:lnTo>
                <a:lnTo>
                  <a:pt x="652738" y="652735"/>
                </a:lnTo>
                <a:lnTo>
                  <a:pt x="666628" y="666622"/>
                </a:lnTo>
                <a:lnTo>
                  <a:pt x="680508" y="680511"/>
                </a:lnTo>
                <a:lnTo>
                  <a:pt x="694397" y="694399"/>
                </a:lnTo>
                <a:lnTo>
                  <a:pt x="708287" y="708286"/>
                </a:lnTo>
                <a:lnTo>
                  <a:pt x="722177" y="722175"/>
                </a:lnTo>
                <a:lnTo>
                  <a:pt x="736066" y="736063"/>
                </a:lnTo>
                <a:lnTo>
                  <a:pt x="749956" y="749951"/>
                </a:lnTo>
                <a:lnTo>
                  <a:pt x="763836" y="763839"/>
                </a:lnTo>
                <a:lnTo>
                  <a:pt x="777725" y="777726"/>
                </a:lnTo>
                <a:lnTo>
                  <a:pt x="791615" y="791615"/>
                </a:lnTo>
                <a:lnTo>
                  <a:pt x="805505" y="805503"/>
                </a:lnTo>
                <a:lnTo>
                  <a:pt x="819394" y="819390"/>
                </a:lnTo>
                <a:lnTo>
                  <a:pt x="833284" y="833279"/>
                </a:lnTo>
                <a:lnTo>
                  <a:pt x="847163" y="847167"/>
                </a:lnTo>
                <a:lnTo>
                  <a:pt x="861053" y="861054"/>
                </a:lnTo>
                <a:lnTo>
                  <a:pt x="874943" y="874943"/>
                </a:lnTo>
                <a:lnTo>
                  <a:pt x="888833" y="888830"/>
                </a:lnTo>
                <a:lnTo>
                  <a:pt x="902722" y="902718"/>
                </a:lnTo>
                <a:lnTo>
                  <a:pt x="916612" y="916607"/>
                </a:lnTo>
                <a:lnTo>
                  <a:pt x="930491" y="930494"/>
                </a:lnTo>
                <a:lnTo>
                  <a:pt x="944381" y="944382"/>
                </a:lnTo>
                <a:lnTo>
                  <a:pt x="958271" y="958271"/>
                </a:lnTo>
                <a:lnTo>
                  <a:pt x="972160" y="972158"/>
                </a:lnTo>
                <a:lnTo>
                  <a:pt x="986050" y="986046"/>
                </a:lnTo>
                <a:lnTo>
                  <a:pt x="999940" y="999929"/>
                </a:lnTo>
                <a:lnTo>
                  <a:pt x="1013819" y="1013819"/>
                </a:lnTo>
                <a:lnTo>
                  <a:pt x="1027709" y="1027709"/>
                </a:lnTo>
                <a:lnTo>
                  <a:pt x="1041599" y="1041598"/>
                </a:lnTo>
                <a:lnTo>
                  <a:pt x="1055488" y="1055488"/>
                </a:lnTo>
                <a:lnTo>
                  <a:pt x="1069378" y="1069378"/>
                </a:lnTo>
                <a:lnTo>
                  <a:pt x="1083268" y="1083257"/>
                </a:lnTo>
                <a:lnTo>
                  <a:pt x="1097147" y="1097147"/>
                </a:lnTo>
                <a:lnTo>
                  <a:pt x="1111037" y="1111037"/>
                </a:lnTo>
                <a:lnTo>
                  <a:pt x="1124927" y="1124926"/>
                </a:lnTo>
                <a:lnTo>
                  <a:pt x="1138816" y="1138816"/>
                </a:lnTo>
                <a:lnTo>
                  <a:pt x="1152706" y="1152706"/>
                </a:lnTo>
                <a:lnTo>
                  <a:pt x="1166596" y="1166585"/>
                </a:lnTo>
                <a:lnTo>
                  <a:pt x="1180475" y="1180475"/>
                </a:lnTo>
                <a:lnTo>
                  <a:pt x="1194365" y="1194364"/>
                </a:lnTo>
                <a:lnTo>
                  <a:pt x="1208254" y="1208254"/>
                </a:lnTo>
                <a:lnTo>
                  <a:pt x="1222144" y="1222144"/>
                </a:lnTo>
                <a:lnTo>
                  <a:pt x="1236034" y="1236033"/>
                </a:lnTo>
                <a:lnTo>
                  <a:pt x="1249924" y="1249913"/>
                </a:lnTo>
                <a:lnTo>
                  <a:pt x="1263803" y="1263803"/>
                </a:lnTo>
                <a:lnTo>
                  <a:pt x="1277693" y="1277692"/>
                </a:lnTo>
                <a:lnTo>
                  <a:pt x="1291582" y="1291582"/>
                </a:lnTo>
                <a:lnTo>
                  <a:pt x="1305472" y="1305472"/>
                </a:lnTo>
                <a:lnTo>
                  <a:pt x="1319362" y="1319361"/>
                </a:lnTo>
                <a:lnTo>
                  <a:pt x="1333251" y="1333241"/>
                </a:lnTo>
                <a:lnTo>
                  <a:pt x="1347131" y="1347130"/>
                </a:lnTo>
                <a:lnTo>
                  <a:pt x="1361020" y="1361020"/>
                </a:lnTo>
                <a:lnTo>
                  <a:pt x="1374910" y="1374910"/>
                </a:lnTo>
              </a:path>
            </a:pathLst>
          </a:custGeom>
          <a:noFill/>
          <a:ln w="8255" cap="rnd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en-DE"/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33AD385C-969F-A709-12F7-AFCC0964E1E6}"/>
              </a:ext>
            </a:extLst>
          </p:cNvPr>
          <p:cNvGrpSpPr/>
          <p:nvPr/>
        </p:nvGrpSpPr>
        <p:grpSpPr>
          <a:xfrm>
            <a:off x="1720039" y="2948062"/>
            <a:ext cx="229159" cy="229151"/>
            <a:chOff x="1720039" y="2948062"/>
            <a:chExt cx="229159" cy="229151"/>
          </a:xfrm>
        </p:grpSpPr>
        <p:sp>
          <p:nvSpPr>
            <p:cNvPr id="84" name="Freeform 83">
              <a:extLst>
                <a:ext uri="{FF2B5EF4-FFF2-40B4-BE49-F238E27FC236}">
                  <a16:creationId xmlns:a16="http://schemas.microsoft.com/office/drawing/2014/main" id="{DF253B2B-5AE8-7F1E-33DF-0CA146D3F632}"/>
                </a:ext>
              </a:extLst>
            </p:cNvPr>
            <p:cNvSpPr/>
            <p:nvPr/>
          </p:nvSpPr>
          <p:spPr>
            <a:xfrm>
              <a:off x="1720039" y="2948062"/>
              <a:ext cx="229159" cy="229151"/>
            </a:xfrm>
            <a:custGeom>
              <a:avLst/>
              <a:gdLst>
                <a:gd name="connsiteX0" fmla="*/ 0 w 229159"/>
                <a:gd name="connsiteY0" fmla="*/ 0 h 229151"/>
                <a:gd name="connsiteX1" fmla="*/ 229159 w 229159"/>
                <a:gd name="connsiteY1" fmla="*/ 229152 h 229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9159" h="229151">
                  <a:moveTo>
                    <a:pt x="0" y="0"/>
                  </a:moveTo>
                  <a:lnTo>
                    <a:pt x="229159" y="229152"/>
                  </a:lnTo>
                </a:path>
              </a:pathLst>
            </a:custGeom>
            <a:noFill/>
            <a:ln w="8255" cap="rnd">
              <a:solidFill>
                <a:srgbClr val="FF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5" name="Freeform 84">
              <a:extLst>
                <a:ext uri="{FF2B5EF4-FFF2-40B4-BE49-F238E27FC236}">
                  <a16:creationId xmlns:a16="http://schemas.microsoft.com/office/drawing/2014/main" id="{2DC0CBB4-43B4-6624-C8D4-C254AE39FA3D}"/>
                </a:ext>
              </a:extLst>
            </p:cNvPr>
            <p:cNvSpPr/>
            <p:nvPr/>
          </p:nvSpPr>
          <p:spPr>
            <a:xfrm>
              <a:off x="1909672" y="3137693"/>
              <a:ext cx="39526" cy="39520"/>
            </a:xfrm>
            <a:custGeom>
              <a:avLst/>
              <a:gdLst>
                <a:gd name="connsiteX0" fmla="*/ 13176 w 39526"/>
                <a:gd name="connsiteY0" fmla="*/ 13173 h 39520"/>
                <a:gd name="connsiteX1" fmla="*/ 26351 w 39526"/>
                <a:gd name="connsiteY1" fmla="*/ 0 h 39520"/>
                <a:gd name="connsiteX2" fmla="*/ 39527 w 39526"/>
                <a:gd name="connsiteY2" fmla="*/ 39520 h 39520"/>
                <a:gd name="connsiteX3" fmla="*/ 0 w 39526"/>
                <a:gd name="connsiteY3" fmla="*/ 26347 h 39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526" h="39520">
                  <a:moveTo>
                    <a:pt x="13176" y="13173"/>
                  </a:moveTo>
                  <a:lnTo>
                    <a:pt x="26351" y="0"/>
                  </a:lnTo>
                  <a:lnTo>
                    <a:pt x="39527" y="39520"/>
                  </a:lnTo>
                  <a:lnTo>
                    <a:pt x="0" y="26347"/>
                  </a:lnTo>
                  <a:close/>
                </a:path>
              </a:pathLst>
            </a:custGeom>
            <a:solidFill>
              <a:srgbClr val="FF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6" name="Freeform 85">
              <a:extLst>
                <a:ext uri="{FF2B5EF4-FFF2-40B4-BE49-F238E27FC236}">
                  <a16:creationId xmlns:a16="http://schemas.microsoft.com/office/drawing/2014/main" id="{FDA3337E-648C-DBDE-EE46-094718853ACD}"/>
                </a:ext>
              </a:extLst>
            </p:cNvPr>
            <p:cNvSpPr/>
            <p:nvPr/>
          </p:nvSpPr>
          <p:spPr>
            <a:xfrm>
              <a:off x="1720039" y="2948062"/>
              <a:ext cx="202808" cy="202804"/>
            </a:xfrm>
            <a:custGeom>
              <a:avLst/>
              <a:gdLst>
                <a:gd name="connsiteX0" fmla="*/ 202808 w 202808"/>
                <a:gd name="connsiteY0" fmla="*/ 202805 h 202804"/>
                <a:gd name="connsiteX1" fmla="*/ 0 w 202808"/>
                <a:gd name="connsiteY1" fmla="*/ 0 h 202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2808" h="202804">
                  <a:moveTo>
                    <a:pt x="202808" y="202805"/>
                  </a:moveTo>
                  <a:lnTo>
                    <a:pt x="0" y="0"/>
                  </a:lnTo>
                </a:path>
              </a:pathLst>
            </a:custGeom>
            <a:noFill/>
            <a:ln w="8255" cap="rnd">
              <a:solidFill>
                <a:srgbClr val="FF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sp>
        <p:nvSpPr>
          <p:cNvPr id="87" name="Freeform 86">
            <a:extLst>
              <a:ext uri="{FF2B5EF4-FFF2-40B4-BE49-F238E27FC236}">
                <a16:creationId xmlns:a16="http://schemas.microsoft.com/office/drawing/2014/main" id="{EB32B516-0A69-723D-61DA-A0921612DF88}"/>
              </a:ext>
            </a:extLst>
          </p:cNvPr>
          <p:cNvSpPr/>
          <p:nvPr/>
        </p:nvSpPr>
        <p:spPr>
          <a:xfrm>
            <a:off x="1705135" y="2933158"/>
            <a:ext cx="29808" cy="29807"/>
          </a:xfrm>
          <a:custGeom>
            <a:avLst/>
            <a:gdLst>
              <a:gd name="connsiteX0" fmla="*/ 29808 w 29808"/>
              <a:gd name="connsiteY0" fmla="*/ 14904 h 29807"/>
              <a:gd name="connsiteX1" fmla="*/ 14904 w 29808"/>
              <a:gd name="connsiteY1" fmla="*/ 29808 h 29807"/>
              <a:gd name="connsiteX2" fmla="*/ 0 w 29808"/>
              <a:gd name="connsiteY2" fmla="*/ 14904 h 29807"/>
              <a:gd name="connsiteX3" fmla="*/ 14904 w 29808"/>
              <a:gd name="connsiteY3" fmla="*/ 0 h 29807"/>
              <a:gd name="connsiteX4" fmla="*/ 29808 w 29808"/>
              <a:gd name="connsiteY4" fmla="*/ 14904 h 298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808" h="29807">
                <a:moveTo>
                  <a:pt x="29808" y="14904"/>
                </a:moveTo>
                <a:cubicBezTo>
                  <a:pt x="29808" y="23135"/>
                  <a:pt x="23135" y="29808"/>
                  <a:pt x="14904" y="29808"/>
                </a:cubicBezTo>
                <a:cubicBezTo>
                  <a:pt x="6673" y="29808"/>
                  <a:pt x="0" y="23135"/>
                  <a:pt x="0" y="14904"/>
                </a:cubicBezTo>
                <a:cubicBezTo>
                  <a:pt x="0" y="6673"/>
                  <a:pt x="6673" y="0"/>
                  <a:pt x="14904" y="0"/>
                </a:cubicBezTo>
                <a:cubicBezTo>
                  <a:pt x="23135" y="0"/>
                  <a:pt x="29808" y="6673"/>
                  <a:pt x="29808" y="14904"/>
                </a:cubicBezTo>
                <a:close/>
              </a:path>
            </a:pathLst>
          </a:custGeom>
          <a:solidFill>
            <a:srgbClr val="FF0000"/>
          </a:solidFill>
          <a:ln w="3302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88" name="Freeform 87">
            <a:extLst>
              <a:ext uri="{FF2B5EF4-FFF2-40B4-BE49-F238E27FC236}">
                <a16:creationId xmlns:a16="http://schemas.microsoft.com/office/drawing/2014/main" id="{F6BDFB10-121C-0BA3-8E43-9E05E74B094B}"/>
              </a:ext>
            </a:extLst>
          </p:cNvPr>
          <p:cNvSpPr/>
          <p:nvPr/>
        </p:nvSpPr>
        <p:spPr>
          <a:xfrm>
            <a:off x="1934295" y="3162310"/>
            <a:ext cx="29808" cy="29807"/>
          </a:xfrm>
          <a:custGeom>
            <a:avLst/>
            <a:gdLst>
              <a:gd name="connsiteX0" fmla="*/ 29808 w 29808"/>
              <a:gd name="connsiteY0" fmla="*/ 14904 h 29807"/>
              <a:gd name="connsiteX1" fmla="*/ 14904 w 29808"/>
              <a:gd name="connsiteY1" fmla="*/ 29808 h 29807"/>
              <a:gd name="connsiteX2" fmla="*/ 0 w 29808"/>
              <a:gd name="connsiteY2" fmla="*/ 14904 h 29807"/>
              <a:gd name="connsiteX3" fmla="*/ 14904 w 29808"/>
              <a:gd name="connsiteY3" fmla="*/ 0 h 29807"/>
              <a:gd name="connsiteX4" fmla="*/ 29808 w 29808"/>
              <a:gd name="connsiteY4" fmla="*/ 14904 h 298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808" h="29807">
                <a:moveTo>
                  <a:pt x="29808" y="14904"/>
                </a:moveTo>
                <a:cubicBezTo>
                  <a:pt x="29808" y="23135"/>
                  <a:pt x="23135" y="29808"/>
                  <a:pt x="14904" y="29808"/>
                </a:cubicBezTo>
                <a:cubicBezTo>
                  <a:pt x="6673" y="29808"/>
                  <a:pt x="0" y="23135"/>
                  <a:pt x="0" y="14904"/>
                </a:cubicBezTo>
                <a:cubicBezTo>
                  <a:pt x="0" y="6673"/>
                  <a:pt x="6673" y="0"/>
                  <a:pt x="14904" y="0"/>
                </a:cubicBezTo>
                <a:cubicBezTo>
                  <a:pt x="23135" y="0"/>
                  <a:pt x="29808" y="6673"/>
                  <a:pt x="29808" y="14904"/>
                </a:cubicBezTo>
                <a:close/>
              </a:path>
            </a:pathLst>
          </a:custGeom>
          <a:solidFill>
            <a:srgbClr val="FF0000"/>
          </a:solidFill>
          <a:ln w="3302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820BEBBA-7ABD-F1C8-59D4-FBA30DBA1D01}"/>
              </a:ext>
            </a:extLst>
          </p:cNvPr>
          <p:cNvGrpSpPr/>
          <p:nvPr/>
        </p:nvGrpSpPr>
        <p:grpSpPr>
          <a:xfrm>
            <a:off x="1720039" y="2718910"/>
            <a:ext cx="229159" cy="229152"/>
            <a:chOff x="1720039" y="2718910"/>
            <a:chExt cx="229159" cy="229152"/>
          </a:xfrm>
        </p:grpSpPr>
        <p:sp>
          <p:nvSpPr>
            <p:cNvPr id="89" name="Freeform 88">
              <a:extLst>
                <a:ext uri="{FF2B5EF4-FFF2-40B4-BE49-F238E27FC236}">
                  <a16:creationId xmlns:a16="http://schemas.microsoft.com/office/drawing/2014/main" id="{1B013559-B247-F6CB-A2D8-58D0D7F83226}"/>
                </a:ext>
              </a:extLst>
            </p:cNvPr>
            <p:cNvSpPr/>
            <p:nvPr/>
          </p:nvSpPr>
          <p:spPr>
            <a:xfrm>
              <a:off x="1720039" y="2718910"/>
              <a:ext cx="229159" cy="229151"/>
            </a:xfrm>
            <a:custGeom>
              <a:avLst/>
              <a:gdLst>
                <a:gd name="connsiteX0" fmla="*/ 0 w 229159"/>
                <a:gd name="connsiteY0" fmla="*/ 229152 h 229151"/>
                <a:gd name="connsiteX1" fmla="*/ 229159 w 229159"/>
                <a:gd name="connsiteY1" fmla="*/ 0 h 229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9159" h="229151">
                  <a:moveTo>
                    <a:pt x="0" y="229152"/>
                  </a:moveTo>
                  <a:lnTo>
                    <a:pt x="229159" y="0"/>
                  </a:lnTo>
                </a:path>
              </a:pathLst>
            </a:custGeom>
            <a:noFill/>
            <a:ln w="8255" cap="rnd">
              <a:solidFill>
                <a:srgbClr val="FF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0" name="Freeform 89">
              <a:extLst>
                <a:ext uri="{FF2B5EF4-FFF2-40B4-BE49-F238E27FC236}">
                  <a16:creationId xmlns:a16="http://schemas.microsoft.com/office/drawing/2014/main" id="{8E6407C7-C9FA-8691-00F2-D90405EF3782}"/>
                </a:ext>
              </a:extLst>
            </p:cNvPr>
            <p:cNvSpPr/>
            <p:nvPr/>
          </p:nvSpPr>
          <p:spPr>
            <a:xfrm>
              <a:off x="1909672" y="2718910"/>
              <a:ext cx="39526" cy="39520"/>
            </a:xfrm>
            <a:custGeom>
              <a:avLst/>
              <a:gdLst>
                <a:gd name="connsiteX0" fmla="*/ 13176 w 39526"/>
                <a:gd name="connsiteY0" fmla="*/ 26347 h 39520"/>
                <a:gd name="connsiteX1" fmla="*/ 0 w 39526"/>
                <a:gd name="connsiteY1" fmla="*/ 13173 h 39520"/>
                <a:gd name="connsiteX2" fmla="*/ 39527 w 39526"/>
                <a:gd name="connsiteY2" fmla="*/ 0 h 39520"/>
                <a:gd name="connsiteX3" fmla="*/ 26351 w 39526"/>
                <a:gd name="connsiteY3" fmla="*/ 39520 h 39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526" h="39520">
                  <a:moveTo>
                    <a:pt x="13176" y="26347"/>
                  </a:moveTo>
                  <a:lnTo>
                    <a:pt x="0" y="13173"/>
                  </a:lnTo>
                  <a:lnTo>
                    <a:pt x="39527" y="0"/>
                  </a:lnTo>
                  <a:lnTo>
                    <a:pt x="26351" y="39520"/>
                  </a:lnTo>
                  <a:close/>
                </a:path>
              </a:pathLst>
            </a:custGeom>
            <a:solidFill>
              <a:srgbClr val="FF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1" name="Freeform 90">
              <a:extLst>
                <a:ext uri="{FF2B5EF4-FFF2-40B4-BE49-F238E27FC236}">
                  <a16:creationId xmlns:a16="http://schemas.microsoft.com/office/drawing/2014/main" id="{AA443F75-DF5A-5561-D952-268CB3EF8C84}"/>
                </a:ext>
              </a:extLst>
            </p:cNvPr>
            <p:cNvSpPr/>
            <p:nvPr/>
          </p:nvSpPr>
          <p:spPr>
            <a:xfrm>
              <a:off x="1720039" y="2745257"/>
              <a:ext cx="202808" cy="202805"/>
            </a:xfrm>
            <a:custGeom>
              <a:avLst/>
              <a:gdLst>
                <a:gd name="connsiteX0" fmla="*/ 202808 w 202808"/>
                <a:gd name="connsiteY0" fmla="*/ 0 h 202805"/>
                <a:gd name="connsiteX1" fmla="*/ 0 w 202808"/>
                <a:gd name="connsiteY1" fmla="*/ 202805 h 202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2808" h="202805">
                  <a:moveTo>
                    <a:pt x="202808" y="0"/>
                  </a:moveTo>
                  <a:lnTo>
                    <a:pt x="0" y="202805"/>
                  </a:lnTo>
                </a:path>
              </a:pathLst>
            </a:custGeom>
            <a:noFill/>
            <a:ln w="8255" cap="rnd">
              <a:solidFill>
                <a:srgbClr val="FF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D7874033-1DAF-0F0A-3ED4-11B03B68E815}"/>
              </a:ext>
            </a:extLst>
          </p:cNvPr>
          <p:cNvGrpSpPr/>
          <p:nvPr/>
        </p:nvGrpSpPr>
        <p:grpSpPr>
          <a:xfrm>
            <a:off x="2238460" y="3589439"/>
            <a:ext cx="324866" cy="91544"/>
            <a:chOff x="2238460" y="3589439"/>
            <a:chExt cx="324866" cy="91544"/>
          </a:xfrm>
        </p:grpSpPr>
        <p:sp>
          <p:nvSpPr>
            <p:cNvPr id="92" name="Freeform 91">
              <a:extLst>
                <a:ext uri="{FF2B5EF4-FFF2-40B4-BE49-F238E27FC236}">
                  <a16:creationId xmlns:a16="http://schemas.microsoft.com/office/drawing/2014/main" id="{BD5F0206-B7D6-F21F-3F2D-1306C46235E4}"/>
                </a:ext>
              </a:extLst>
            </p:cNvPr>
            <p:cNvSpPr/>
            <p:nvPr/>
          </p:nvSpPr>
          <p:spPr>
            <a:xfrm>
              <a:off x="2238460" y="3593341"/>
              <a:ext cx="51543" cy="63176"/>
            </a:xfrm>
            <a:custGeom>
              <a:avLst/>
              <a:gdLst>
                <a:gd name="connsiteX0" fmla="*/ 51543 w 51543"/>
                <a:gd name="connsiteY0" fmla="*/ 890 h 63176"/>
                <a:gd name="connsiteX1" fmla="*/ 46834 w 51543"/>
                <a:gd name="connsiteY1" fmla="*/ 19903 h 63176"/>
                <a:gd name="connsiteX2" fmla="*/ 46368 w 51543"/>
                <a:gd name="connsiteY2" fmla="*/ 21342 h 63176"/>
                <a:gd name="connsiteX3" fmla="*/ 45561 w 51543"/>
                <a:gd name="connsiteY3" fmla="*/ 21642 h 63176"/>
                <a:gd name="connsiteX4" fmla="*/ 44795 w 51543"/>
                <a:gd name="connsiteY4" fmla="*/ 21424 h 63176"/>
                <a:gd name="connsiteX5" fmla="*/ 44536 w 51543"/>
                <a:gd name="connsiteY5" fmla="*/ 21000 h 63176"/>
                <a:gd name="connsiteX6" fmla="*/ 44495 w 51543"/>
                <a:gd name="connsiteY6" fmla="*/ 20793 h 63176"/>
                <a:gd name="connsiteX7" fmla="*/ 44588 w 51543"/>
                <a:gd name="connsiteY7" fmla="*/ 20027 h 63176"/>
                <a:gd name="connsiteX8" fmla="*/ 44753 w 51543"/>
                <a:gd name="connsiteY8" fmla="*/ 18247 h 63176"/>
                <a:gd name="connsiteX9" fmla="*/ 44836 w 51543"/>
                <a:gd name="connsiteY9" fmla="*/ 15908 h 63176"/>
                <a:gd name="connsiteX10" fmla="*/ 41441 w 51543"/>
                <a:gd name="connsiteY10" fmla="*/ 5734 h 63176"/>
                <a:gd name="connsiteX11" fmla="*/ 32323 w 51543"/>
                <a:gd name="connsiteY11" fmla="*/ 2463 h 63176"/>
                <a:gd name="connsiteX12" fmla="*/ 24768 w 51543"/>
                <a:gd name="connsiteY12" fmla="*/ 4585 h 63176"/>
                <a:gd name="connsiteX13" fmla="*/ 19168 w 51543"/>
                <a:gd name="connsiteY13" fmla="*/ 10060 h 63176"/>
                <a:gd name="connsiteX14" fmla="*/ 17140 w 51543"/>
                <a:gd name="connsiteY14" fmla="*/ 16850 h 63176"/>
                <a:gd name="connsiteX15" fmla="*/ 18744 w 51543"/>
                <a:gd name="connsiteY15" fmla="*/ 22066 h 63176"/>
                <a:gd name="connsiteX16" fmla="*/ 22439 w 51543"/>
                <a:gd name="connsiteY16" fmla="*/ 24778 h 63176"/>
                <a:gd name="connsiteX17" fmla="*/ 28245 w 51543"/>
                <a:gd name="connsiteY17" fmla="*/ 26351 h 63176"/>
                <a:gd name="connsiteX18" fmla="*/ 36101 w 51543"/>
                <a:gd name="connsiteY18" fmla="*/ 28597 h 63176"/>
                <a:gd name="connsiteX19" fmla="*/ 39278 w 51543"/>
                <a:gd name="connsiteY19" fmla="*/ 30677 h 63176"/>
                <a:gd name="connsiteX20" fmla="*/ 43563 w 51543"/>
                <a:gd name="connsiteY20" fmla="*/ 40862 h 63176"/>
                <a:gd name="connsiteX21" fmla="*/ 40551 w 51543"/>
                <a:gd name="connsiteY21" fmla="*/ 51377 h 63176"/>
                <a:gd name="connsiteX22" fmla="*/ 32364 w 51543"/>
                <a:gd name="connsiteY22" fmla="*/ 59864 h 63176"/>
                <a:gd name="connsiteX23" fmla="*/ 21466 w 51543"/>
                <a:gd name="connsiteY23" fmla="*/ 63176 h 63176"/>
                <a:gd name="connsiteX24" fmla="*/ 6779 w 51543"/>
                <a:gd name="connsiteY24" fmla="*/ 56935 h 63176"/>
                <a:gd name="connsiteX25" fmla="*/ 2536 w 51543"/>
                <a:gd name="connsiteY25" fmla="*/ 61862 h 63176"/>
                <a:gd name="connsiteX26" fmla="*/ 1480 w 51543"/>
                <a:gd name="connsiteY26" fmla="*/ 62959 h 63176"/>
                <a:gd name="connsiteX27" fmla="*/ 973 w 51543"/>
                <a:gd name="connsiteY27" fmla="*/ 63176 h 63176"/>
                <a:gd name="connsiteX28" fmla="*/ 290 w 51543"/>
                <a:gd name="connsiteY28" fmla="*/ 62918 h 63176"/>
                <a:gd name="connsiteX29" fmla="*/ 0 w 51543"/>
                <a:gd name="connsiteY29" fmla="*/ 62328 h 63176"/>
                <a:gd name="connsiteX30" fmla="*/ 2494 w 51543"/>
                <a:gd name="connsiteY30" fmla="*/ 52060 h 63176"/>
                <a:gd name="connsiteX31" fmla="*/ 5216 w 51543"/>
                <a:gd name="connsiteY31" fmla="*/ 41876 h 63176"/>
                <a:gd name="connsiteX32" fmla="*/ 6107 w 51543"/>
                <a:gd name="connsiteY32" fmla="*/ 41535 h 63176"/>
                <a:gd name="connsiteX33" fmla="*/ 7121 w 51543"/>
                <a:gd name="connsiteY33" fmla="*/ 42507 h 63176"/>
                <a:gd name="connsiteX34" fmla="*/ 6955 w 51543"/>
                <a:gd name="connsiteY34" fmla="*/ 43108 h 63176"/>
                <a:gd name="connsiteX35" fmla="*/ 6448 w 51543"/>
                <a:gd name="connsiteY35" fmla="*/ 47817 h 63176"/>
                <a:gd name="connsiteX36" fmla="*/ 7504 w 51543"/>
                <a:gd name="connsiteY36" fmla="*/ 53292 h 63176"/>
                <a:gd name="connsiteX37" fmla="*/ 10133 w 51543"/>
                <a:gd name="connsiteY37" fmla="*/ 56977 h 63176"/>
                <a:gd name="connsiteX38" fmla="*/ 13910 w 51543"/>
                <a:gd name="connsiteY38" fmla="*/ 59140 h 63176"/>
                <a:gd name="connsiteX39" fmla="*/ 17895 w 51543"/>
                <a:gd name="connsiteY39" fmla="*/ 60247 h 63176"/>
                <a:gd name="connsiteX40" fmla="*/ 21632 w 51543"/>
                <a:gd name="connsiteY40" fmla="*/ 60496 h 63176"/>
                <a:gd name="connsiteX41" fmla="*/ 29394 w 51543"/>
                <a:gd name="connsiteY41" fmla="*/ 58125 h 63176"/>
                <a:gd name="connsiteX42" fmla="*/ 35169 w 51543"/>
                <a:gd name="connsiteY42" fmla="*/ 52060 h 63176"/>
                <a:gd name="connsiteX43" fmla="*/ 37291 w 51543"/>
                <a:gd name="connsiteY43" fmla="*/ 44505 h 63176"/>
                <a:gd name="connsiteX44" fmla="*/ 36732 w 51543"/>
                <a:gd name="connsiteY44" fmla="*/ 40903 h 63176"/>
                <a:gd name="connsiteX45" fmla="*/ 35418 w 51543"/>
                <a:gd name="connsiteY45" fmla="*/ 38398 h 63176"/>
                <a:gd name="connsiteX46" fmla="*/ 33472 w 51543"/>
                <a:gd name="connsiteY46" fmla="*/ 36825 h 63176"/>
                <a:gd name="connsiteX47" fmla="*/ 31392 w 51543"/>
                <a:gd name="connsiteY47" fmla="*/ 35894 h 63176"/>
                <a:gd name="connsiteX48" fmla="*/ 29311 w 51543"/>
                <a:gd name="connsiteY48" fmla="*/ 35304 h 63176"/>
                <a:gd name="connsiteX49" fmla="*/ 20017 w 51543"/>
                <a:gd name="connsiteY49" fmla="*/ 32841 h 63176"/>
                <a:gd name="connsiteX50" fmla="*/ 13610 w 51543"/>
                <a:gd name="connsiteY50" fmla="*/ 28556 h 63176"/>
                <a:gd name="connsiteX51" fmla="*/ 10981 w 51543"/>
                <a:gd name="connsiteY51" fmla="*/ 20493 h 63176"/>
                <a:gd name="connsiteX52" fmla="*/ 13993 w 51543"/>
                <a:gd name="connsiteY52" fmla="*/ 10609 h 63176"/>
                <a:gd name="connsiteX53" fmla="*/ 22014 w 51543"/>
                <a:gd name="connsiteY53" fmla="*/ 2929 h 63176"/>
                <a:gd name="connsiteX54" fmla="*/ 32406 w 51543"/>
                <a:gd name="connsiteY54" fmla="*/ 0 h 63176"/>
                <a:gd name="connsiteX55" fmla="*/ 39920 w 51543"/>
                <a:gd name="connsiteY55" fmla="*/ 1656 h 63176"/>
                <a:gd name="connsiteX56" fmla="*/ 44836 w 51543"/>
                <a:gd name="connsiteY56" fmla="*/ 6282 h 63176"/>
                <a:gd name="connsiteX57" fmla="*/ 49038 w 51543"/>
                <a:gd name="connsiteY57" fmla="*/ 1314 h 63176"/>
                <a:gd name="connsiteX58" fmla="*/ 50053 w 51543"/>
                <a:gd name="connsiteY58" fmla="*/ 176 h 63176"/>
                <a:gd name="connsiteX59" fmla="*/ 50560 w 51543"/>
                <a:gd name="connsiteY59" fmla="*/ 0 h 63176"/>
                <a:gd name="connsiteX60" fmla="*/ 51284 w 51543"/>
                <a:gd name="connsiteY60" fmla="*/ 300 h 63176"/>
                <a:gd name="connsiteX61" fmla="*/ 51543 w 51543"/>
                <a:gd name="connsiteY61" fmla="*/ 890 h 6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51543" h="63176">
                  <a:moveTo>
                    <a:pt x="51543" y="890"/>
                  </a:moveTo>
                  <a:lnTo>
                    <a:pt x="46834" y="19903"/>
                  </a:lnTo>
                  <a:cubicBezTo>
                    <a:pt x="46658" y="20659"/>
                    <a:pt x="46503" y="21145"/>
                    <a:pt x="46368" y="21342"/>
                  </a:cubicBezTo>
                  <a:cubicBezTo>
                    <a:pt x="46223" y="21538"/>
                    <a:pt x="45954" y="21642"/>
                    <a:pt x="45561" y="21642"/>
                  </a:cubicBezTo>
                  <a:cubicBezTo>
                    <a:pt x="45250" y="21642"/>
                    <a:pt x="44991" y="21569"/>
                    <a:pt x="44795" y="21424"/>
                  </a:cubicBezTo>
                  <a:cubicBezTo>
                    <a:pt x="44619" y="21290"/>
                    <a:pt x="44536" y="21145"/>
                    <a:pt x="44536" y="21000"/>
                  </a:cubicBezTo>
                  <a:lnTo>
                    <a:pt x="44495" y="20793"/>
                  </a:lnTo>
                  <a:cubicBezTo>
                    <a:pt x="44495" y="20710"/>
                    <a:pt x="44526" y="20452"/>
                    <a:pt x="44588" y="20027"/>
                  </a:cubicBezTo>
                  <a:cubicBezTo>
                    <a:pt x="44640" y="19572"/>
                    <a:pt x="44702" y="18982"/>
                    <a:pt x="44753" y="18247"/>
                  </a:cubicBezTo>
                  <a:cubicBezTo>
                    <a:pt x="44805" y="17512"/>
                    <a:pt x="44836" y="16725"/>
                    <a:pt x="44836" y="15908"/>
                  </a:cubicBezTo>
                  <a:cubicBezTo>
                    <a:pt x="44836" y="11271"/>
                    <a:pt x="43708" y="7876"/>
                    <a:pt x="41441" y="5734"/>
                  </a:cubicBezTo>
                  <a:cubicBezTo>
                    <a:pt x="39206" y="3550"/>
                    <a:pt x="36163" y="2463"/>
                    <a:pt x="32323" y="2463"/>
                  </a:cubicBezTo>
                  <a:cubicBezTo>
                    <a:pt x="29663" y="2463"/>
                    <a:pt x="27148" y="3167"/>
                    <a:pt x="24768" y="4585"/>
                  </a:cubicBezTo>
                  <a:cubicBezTo>
                    <a:pt x="22397" y="6003"/>
                    <a:pt x="20524" y="7825"/>
                    <a:pt x="19168" y="10060"/>
                  </a:cubicBezTo>
                  <a:cubicBezTo>
                    <a:pt x="17812" y="12265"/>
                    <a:pt x="17140" y="14531"/>
                    <a:pt x="17140" y="16850"/>
                  </a:cubicBezTo>
                  <a:cubicBezTo>
                    <a:pt x="17140" y="18971"/>
                    <a:pt x="17678" y="20710"/>
                    <a:pt x="18744" y="22066"/>
                  </a:cubicBezTo>
                  <a:cubicBezTo>
                    <a:pt x="19820" y="23422"/>
                    <a:pt x="21052" y="24333"/>
                    <a:pt x="22439" y="24778"/>
                  </a:cubicBezTo>
                  <a:lnTo>
                    <a:pt x="28245" y="26351"/>
                  </a:lnTo>
                  <a:cubicBezTo>
                    <a:pt x="32323" y="27396"/>
                    <a:pt x="34942" y="28142"/>
                    <a:pt x="36101" y="28597"/>
                  </a:cubicBezTo>
                  <a:cubicBezTo>
                    <a:pt x="37260" y="29021"/>
                    <a:pt x="38316" y="29715"/>
                    <a:pt x="39278" y="30677"/>
                  </a:cubicBezTo>
                  <a:cubicBezTo>
                    <a:pt x="42135" y="33337"/>
                    <a:pt x="43563" y="36732"/>
                    <a:pt x="43563" y="40862"/>
                  </a:cubicBezTo>
                  <a:cubicBezTo>
                    <a:pt x="43563" y="44422"/>
                    <a:pt x="42559" y="47931"/>
                    <a:pt x="40551" y="51377"/>
                  </a:cubicBezTo>
                  <a:cubicBezTo>
                    <a:pt x="38543" y="54803"/>
                    <a:pt x="35811" y="57629"/>
                    <a:pt x="32364" y="59864"/>
                  </a:cubicBezTo>
                  <a:cubicBezTo>
                    <a:pt x="28918" y="62069"/>
                    <a:pt x="25285" y="63176"/>
                    <a:pt x="21466" y="63176"/>
                  </a:cubicBezTo>
                  <a:cubicBezTo>
                    <a:pt x="14759" y="63176"/>
                    <a:pt x="9864" y="61096"/>
                    <a:pt x="6779" y="56935"/>
                  </a:cubicBezTo>
                  <a:lnTo>
                    <a:pt x="2536" y="61862"/>
                  </a:lnTo>
                  <a:cubicBezTo>
                    <a:pt x="2008" y="62483"/>
                    <a:pt x="1656" y="62845"/>
                    <a:pt x="1480" y="62959"/>
                  </a:cubicBezTo>
                  <a:cubicBezTo>
                    <a:pt x="1346" y="63104"/>
                    <a:pt x="1170" y="63176"/>
                    <a:pt x="973" y="63176"/>
                  </a:cubicBezTo>
                  <a:cubicBezTo>
                    <a:pt x="714" y="63176"/>
                    <a:pt x="486" y="63094"/>
                    <a:pt x="290" y="62918"/>
                  </a:cubicBezTo>
                  <a:cubicBezTo>
                    <a:pt x="93" y="62783"/>
                    <a:pt x="0" y="62586"/>
                    <a:pt x="0" y="62328"/>
                  </a:cubicBezTo>
                  <a:cubicBezTo>
                    <a:pt x="0" y="62131"/>
                    <a:pt x="828" y="58705"/>
                    <a:pt x="2494" y="52060"/>
                  </a:cubicBezTo>
                  <a:cubicBezTo>
                    <a:pt x="4161" y="45416"/>
                    <a:pt x="5072" y="42021"/>
                    <a:pt x="5216" y="41876"/>
                  </a:cubicBezTo>
                  <a:cubicBezTo>
                    <a:pt x="5444" y="41648"/>
                    <a:pt x="5744" y="41535"/>
                    <a:pt x="6107" y="41535"/>
                  </a:cubicBezTo>
                  <a:cubicBezTo>
                    <a:pt x="6779" y="41535"/>
                    <a:pt x="7121" y="41855"/>
                    <a:pt x="7121" y="42507"/>
                  </a:cubicBezTo>
                  <a:cubicBezTo>
                    <a:pt x="7069" y="42683"/>
                    <a:pt x="7007" y="42880"/>
                    <a:pt x="6955" y="43108"/>
                  </a:cubicBezTo>
                  <a:cubicBezTo>
                    <a:pt x="6614" y="45147"/>
                    <a:pt x="6448" y="46710"/>
                    <a:pt x="6448" y="47817"/>
                  </a:cubicBezTo>
                  <a:cubicBezTo>
                    <a:pt x="6448" y="49877"/>
                    <a:pt x="6800" y="51709"/>
                    <a:pt x="7504" y="53292"/>
                  </a:cubicBezTo>
                  <a:cubicBezTo>
                    <a:pt x="8218" y="54845"/>
                    <a:pt x="9087" y="56076"/>
                    <a:pt x="10133" y="56977"/>
                  </a:cubicBezTo>
                  <a:cubicBezTo>
                    <a:pt x="11209" y="57856"/>
                    <a:pt x="12472" y="58571"/>
                    <a:pt x="13910" y="59140"/>
                  </a:cubicBezTo>
                  <a:cubicBezTo>
                    <a:pt x="15349" y="59678"/>
                    <a:pt x="16684" y="60051"/>
                    <a:pt x="17895" y="60247"/>
                  </a:cubicBezTo>
                  <a:cubicBezTo>
                    <a:pt x="19116" y="60413"/>
                    <a:pt x="20359" y="60496"/>
                    <a:pt x="21632" y="60496"/>
                  </a:cubicBezTo>
                  <a:cubicBezTo>
                    <a:pt x="24374" y="60496"/>
                    <a:pt x="26962" y="59709"/>
                    <a:pt x="29394" y="58125"/>
                  </a:cubicBezTo>
                  <a:cubicBezTo>
                    <a:pt x="31857" y="56542"/>
                    <a:pt x="33782" y="54513"/>
                    <a:pt x="35169" y="52060"/>
                  </a:cubicBezTo>
                  <a:cubicBezTo>
                    <a:pt x="36587" y="49597"/>
                    <a:pt x="37291" y="47082"/>
                    <a:pt x="37291" y="44505"/>
                  </a:cubicBezTo>
                  <a:cubicBezTo>
                    <a:pt x="37291" y="43149"/>
                    <a:pt x="37105" y="41948"/>
                    <a:pt x="36732" y="40903"/>
                  </a:cubicBezTo>
                  <a:cubicBezTo>
                    <a:pt x="36370" y="39827"/>
                    <a:pt x="35925" y="38988"/>
                    <a:pt x="35418" y="38398"/>
                  </a:cubicBezTo>
                  <a:cubicBezTo>
                    <a:pt x="34931" y="37808"/>
                    <a:pt x="34290" y="37281"/>
                    <a:pt x="33472" y="36825"/>
                  </a:cubicBezTo>
                  <a:cubicBezTo>
                    <a:pt x="32654" y="36380"/>
                    <a:pt x="31961" y="36070"/>
                    <a:pt x="31392" y="35894"/>
                  </a:cubicBezTo>
                  <a:cubicBezTo>
                    <a:pt x="30853" y="35697"/>
                    <a:pt x="30160" y="35500"/>
                    <a:pt x="29311" y="35304"/>
                  </a:cubicBezTo>
                  <a:lnTo>
                    <a:pt x="20017" y="32841"/>
                  </a:lnTo>
                  <a:cubicBezTo>
                    <a:pt x="17533" y="32106"/>
                    <a:pt x="15401" y="30677"/>
                    <a:pt x="13610" y="28556"/>
                  </a:cubicBezTo>
                  <a:cubicBezTo>
                    <a:pt x="11861" y="26434"/>
                    <a:pt x="10981" y="23753"/>
                    <a:pt x="10981" y="20493"/>
                  </a:cubicBezTo>
                  <a:cubicBezTo>
                    <a:pt x="10981" y="17067"/>
                    <a:pt x="11985" y="13776"/>
                    <a:pt x="13993" y="10609"/>
                  </a:cubicBezTo>
                  <a:cubicBezTo>
                    <a:pt x="16032" y="7411"/>
                    <a:pt x="18702" y="4854"/>
                    <a:pt x="22014" y="2929"/>
                  </a:cubicBezTo>
                  <a:cubicBezTo>
                    <a:pt x="25358" y="973"/>
                    <a:pt x="28814" y="0"/>
                    <a:pt x="32406" y="0"/>
                  </a:cubicBezTo>
                  <a:cubicBezTo>
                    <a:pt x="35231" y="0"/>
                    <a:pt x="37736" y="548"/>
                    <a:pt x="39920" y="1656"/>
                  </a:cubicBezTo>
                  <a:cubicBezTo>
                    <a:pt x="42094" y="2732"/>
                    <a:pt x="43729" y="4275"/>
                    <a:pt x="44836" y="6282"/>
                  </a:cubicBezTo>
                  <a:lnTo>
                    <a:pt x="49038" y="1314"/>
                  </a:lnTo>
                  <a:cubicBezTo>
                    <a:pt x="49608" y="662"/>
                    <a:pt x="49939" y="290"/>
                    <a:pt x="50053" y="176"/>
                  </a:cubicBezTo>
                  <a:cubicBezTo>
                    <a:pt x="50198" y="62"/>
                    <a:pt x="50363" y="0"/>
                    <a:pt x="50560" y="0"/>
                  </a:cubicBezTo>
                  <a:cubicBezTo>
                    <a:pt x="50901" y="0"/>
                    <a:pt x="51150" y="103"/>
                    <a:pt x="51284" y="300"/>
                  </a:cubicBezTo>
                  <a:cubicBezTo>
                    <a:pt x="51460" y="497"/>
                    <a:pt x="51543" y="693"/>
                    <a:pt x="51543" y="890"/>
                  </a:cubicBez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3" name="Freeform 92">
              <a:extLst>
                <a:ext uri="{FF2B5EF4-FFF2-40B4-BE49-F238E27FC236}">
                  <a16:creationId xmlns:a16="http://schemas.microsoft.com/office/drawing/2014/main" id="{C07FF1A2-6D80-D67F-C690-4A212A3BFC7B}"/>
                </a:ext>
              </a:extLst>
            </p:cNvPr>
            <p:cNvSpPr/>
            <p:nvPr/>
          </p:nvSpPr>
          <p:spPr>
            <a:xfrm>
              <a:off x="2299877" y="3589439"/>
              <a:ext cx="20151" cy="86888"/>
            </a:xfrm>
            <a:custGeom>
              <a:avLst/>
              <a:gdLst>
                <a:gd name="connsiteX0" fmla="*/ 0 w 20151"/>
                <a:gd name="connsiteY0" fmla="*/ 43449 h 86888"/>
                <a:gd name="connsiteX1" fmla="*/ 5475 w 20151"/>
                <a:gd name="connsiteY1" fmla="*/ 16933 h 86888"/>
                <a:gd name="connsiteX2" fmla="*/ 11075 w 20151"/>
                <a:gd name="connsiteY2" fmla="*/ 7804 h 86888"/>
                <a:gd name="connsiteX3" fmla="*/ 16508 w 20151"/>
                <a:gd name="connsiteY3" fmla="*/ 1832 h 86888"/>
                <a:gd name="connsiteX4" fmla="*/ 19261 w 20151"/>
                <a:gd name="connsiteY4" fmla="*/ 0 h 86888"/>
                <a:gd name="connsiteX5" fmla="*/ 20152 w 20151"/>
                <a:gd name="connsiteY5" fmla="*/ 849 h 86888"/>
                <a:gd name="connsiteX6" fmla="*/ 19013 w 20151"/>
                <a:gd name="connsiteY6" fmla="*/ 2339 h 86888"/>
                <a:gd name="connsiteX7" fmla="*/ 5051 w 20151"/>
                <a:gd name="connsiteY7" fmla="*/ 43449 h 86888"/>
                <a:gd name="connsiteX8" fmla="*/ 18671 w 20151"/>
                <a:gd name="connsiteY8" fmla="*/ 84083 h 86888"/>
                <a:gd name="connsiteX9" fmla="*/ 20152 w 20151"/>
                <a:gd name="connsiteY9" fmla="*/ 86040 h 86888"/>
                <a:gd name="connsiteX10" fmla="*/ 19261 w 20151"/>
                <a:gd name="connsiteY10" fmla="*/ 86888 h 86888"/>
                <a:gd name="connsiteX11" fmla="*/ 16591 w 20151"/>
                <a:gd name="connsiteY11" fmla="*/ 85149 h 86888"/>
                <a:gd name="connsiteX12" fmla="*/ 11292 w 20151"/>
                <a:gd name="connsiteY12" fmla="*/ 79415 h 86888"/>
                <a:gd name="connsiteX13" fmla="*/ 5734 w 20151"/>
                <a:gd name="connsiteY13" fmla="*/ 70556 h 86888"/>
                <a:gd name="connsiteX14" fmla="*/ 0 w 20151"/>
                <a:gd name="connsiteY14" fmla="*/ 43449 h 86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151" h="86888">
                  <a:moveTo>
                    <a:pt x="0" y="43449"/>
                  </a:moveTo>
                  <a:cubicBezTo>
                    <a:pt x="0" y="33658"/>
                    <a:pt x="1822" y="24819"/>
                    <a:pt x="5475" y="16933"/>
                  </a:cubicBezTo>
                  <a:cubicBezTo>
                    <a:pt x="7038" y="13621"/>
                    <a:pt x="8901" y="10578"/>
                    <a:pt x="11075" y="7804"/>
                  </a:cubicBezTo>
                  <a:cubicBezTo>
                    <a:pt x="13258" y="5040"/>
                    <a:pt x="15070" y="3043"/>
                    <a:pt x="16508" y="1832"/>
                  </a:cubicBezTo>
                  <a:cubicBezTo>
                    <a:pt x="17947" y="611"/>
                    <a:pt x="18868" y="0"/>
                    <a:pt x="19261" y="0"/>
                  </a:cubicBezTo>
                  <a:cubicBezTo>
                    <a:pt x="19831" y="0"/>
                    <a:pt x="20120" y="279"/>
                    <a:pt x="20152" y="849"/>
                  </a:cubicBezTo>
                  <a:cubicBezTo>
                    <a:pt x="20152" y="1128"/>
                    <a:pt x="19769" y="1625"/>
                    <a:pt x="19013" y="2339"/>
                  </a:cubicBezTo>
                  <a:cubicBezTo>
                    <a:pt x="9677" y="11840"/>
                    <a:pt x="5020" y="25544"/>
                    <a:pt x="5051" y="43449"/>
                  </a:cubicBezTo>
                  <a:cubicBezTo>
                    <a:pt x="5051" y="61406"/>
                    <a:pt x="9594" y="74944"/>
                    <a:pt x="18671" y="84083"/>
                  </a:cubicBezTo>
                  <a:cubicBezTo>
                    <a:pt x="19655" y="85077"/>
                    <a:pt x="20152" y="85729"/>
                    <a:pt x="20152" y="86040"/>
                  </a:cubicBezTo>
                  <a:cubicBezTo>
                    <a:pt x="20152" y="86609"/>
                    <a:pt x="19851" y="86888"/>
                    <a:pt x="19261" y="86888"/>
                  </a:cubicBezTo>
                  <a:cubicBezTo>
                    <a:pt x="18868" y="86888"/>
                    <a:pt x="17978" y="86309"/>
                    <a:pt x="16591" y="85149"/>
                  </a:cubicBezTo>
                  <a:cubicBezTo>
                    <a:pt x="15204" y="83990"/>
                    <a:pt x="13434" y="82075"/>
                    <a:pt x="11292" y="79415"/>
                  </a:cubicBezTo>
                  <a:cubicBezTo>
                    <a:pt x="9139" y="76756"/>
                    <a:pt x="7286" y="73806"/>
                    <a:pt x="5734" y="70556"/>
                  </a:cubicBezTo>
                  <a:cubicBezTo>
                    <a:pt x="1915" y="62659"/>
                    <a:pt x="0" y="53623"/>
                    <a:pt x="0" y="43449"/>
                  </a:cubicBez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4" name="Freeform 93">
              <a:extLst>
                <a:ext uri="{FF2B5EF4-FFF2-40B4-BE49-F238E27FC236}">
                  <a16:creationId xmlns:a16="http://schemas.microsoft.com/office/drawing/2014/main" id="{45F29170-180A-D6FC-9E5F-BFAA63FD117A}"/>
                </a:ext>
              </a:extLst>
            </p:cNvPr>
            <p:cNvSpPr/>
            <p:nvPr/>
          </p:nvSpPr>
          <p:spPr>
            <a:xfrm>
              <a:off x="2333246" y="3616038"/>
              <a:ext cx="67792" cy="38905"/>
            </a:xfrm>
            <a:custGeom>
              <a:avLst/>
              <a:gdLst>
                <a:gd name="connsiteX0" fmla="*/ 67793 w 67792"/>
                <a:gd name="connsiteY0" fmla="*/ 4078 h 38905"/>
                <a:gd name="connsiteX1" fmla="*/ 64056 w 67792"/>
                <a:gd name="connsiteY1" fmla="*/ 4326 h 38905"/>
                <a:gd name="connsiteX2" fmla="*/ 62442 w 67792"/>
                <a:gd name="connsiteY2" fmla="*/ 4927 h 38905"/>
                <a:gd name="connsiteX3" fmla="*/ 61852 w 67792"/>
                <a:gd name="connsiteY3" fmla="*/ 5900 h 38905"/>
                <a:gd name="connsiteX4" fmla="*/ 49339 w 67792"/>
                <a:gd name="connsiteY4" fmla="*/ 36577 h 38905"/>
                <a:gd name="connsiteX5" fmla="*/ 48272 w 67792"/>
                <a:gd name="connsiteY5" fmla="*/ 38398 h 38905"/>
                <a:gd name="connsiteX6" fmla="*/ 46244 w 67792"/>
                <a:gd name="connsiteY6" fmla="*/ 38906 h 38905"/>
                <a:gd name="connsiteX7" fmla="*/ 44164 w 67792"/>
                <a:gd name="connsiteY7" fmla="*/ 38398 h 38905"/>
                <a:gd name="connsiteX8" fmla="*/ 43097 w 67792"/>
                <a:gd name="connsiteY8" fmla="*/ 36577 h 38905"/>
                <a:gd name="connsiteX9" fmla="*/ 33896 w 67792"/>
                <a:gd name="connsiteY9" fmla="*/ 14045 h 38905"/>
                <a:gd name="connsiteX10" fmla="*/ 24685 w 67792"/>
                <a:gd name="connsiteY10" fmla="*/ 36577 h 38905"/>
                <a:gd name="connsiteX11" fmla="*/ 23588 w 67792"/>
                <a:gd name="connsiteY11" fmla="*/ 38398 h 38905"/>
                <a:gd name="connsiteX12" fmla="*/ 21549 w 67792"/>
                <a:gd name="connsiteY12" fmla="*/ 38906 h 38905"/>
                <a:gd name="connsiteX13" fmla="*/ 19468 w 67792"/>
                <a:gd name="connsiteY13" fmla="*/ 38398 h 38905"/>
                <a:gd name="connsiteX14" fmla="*/ 18413 w 67792"/>
                <a:gd name="connsiteY14" fmla="*/ 36577 h 38905"/>
                <a:gd name="connsiteX15" fmla="*/ 5134 w 67792"/>
                <a:gd name="connsiteY15" fmla="*/ 4078 h 38905"/>
                <a:gd name="connsiteX16" fmla="*/ 0 w 67792"/>
                <a:gd name="connsiteY16" fmla="*/ 4078 h 38905"/>
                <a:gd name="connsiteX17" fmla="*/ 0 w 67792"/>
                <a:gd name="connsiteY17" fmla="*/ 0 h 38905"/>
                <a:gd name="connsiteX18" fmla="*/ 9460 w 67792"/>
                <a:gd name="connsiteY18" fmla="*/ 259 h 38905"/>
                <a:gd name="connsiteX19" fmla="*/ 20152 w 67792"/>
                <a:gd name="connsiteY19" fmla="*/ 0 h 38905"/>
                <a:gd name="connsiteX20" fmla="*/ 20152 w 67792"/>
                <a:gd name="connsiteY20" fmla="*/ 4078 h 38905"/>
                <a:gd name="connsiteX21" fmla="*/ 15308 w 67792"/>
                <a:gd name="connsiteY21" fmla="*/ 4078 h 38905"/>
                <a:gd name="connsiteX22" fmla="*/ 24436 w 67792"/>
                <a:gd name="connsiteY22" fmla="*/ 26475 h 38905"/>
                <a:gd name="connsiteX23" fmla="*/ 31267 w 67792"/>
                <a:gd name="connsiteY23" fmla="*/ 9802 h 38905"/>
                <a:gd name="connsiteX24" fmla="*/ 31640 w 67792"/>
                <a:gd name="connsiteY24" fmla="*/ 8653 h 38905"/>
                <a:gd name="connsiteX25" fmla="*/ 29818 w 67792"/>
                <a:gd name="connsiteY25" fmla="*/ 4078 h 38905"/>
                <a:gd name="connsiteX26" fmla="*/ 24685 w 67792"/>
                <a:gd name="connsiteY26" fmla="*/ 4078 h 38905"/>
                <a:gd name="connsiteX27" fmla="*/ 24685 w 67792"/>
                <a:gd name="connsiteY27" fmla="*/ 0 h 38905"/>
                <a:gd name="connsiteX28" fmla="*/ 33389 w 67792"/>
                <a:gd name="connsiteY28" fmla="*/ 259 h 38905"/>
                <a:gd name="connsiteX29" fmla="*/ 43273 w 67792"/>
                <a:gd name="connsiteY29" fmla="*/ 0 h 38905"/>
                <a:gd name="connsiteX30" fmla="*/ 43273 w 67792"/>
                <a:gd name="connsiteY30" fmla="*/ 4078 h 38905"/>
                <a:gd name="connsiteX31" fmla="*/ 38388 w 67792"/>
                <a:gd name="connsiteY31" fmla="*/ 4078 h 38905"/>
                <a:gd name="connsiteX32" fmla="*/ 48314 w 67792"/>
                <a:gd name="connsiteY32" fmla="*/ 28380 h 38905"/>
                <a:gd name="connsiteX33" fmla="*/ 57443 w 67792"/>
                <a:gd name="connsiteY33" fmla="*/ 6158 h 38905"/>
                <a:gd name="connsiteX34" fmla="*/ 57567 w 67792"/>
                <a:gd name="connsiteY34" fmla="*/ 5858 h 38905"/>
                <a:gd name="connsiteX35" fmla="*/ 57691 w 67792"/>
                <a:gd name="connsiteY35" fmla="*/ 5475 h 38905"/>
                <a:gd name="connsiteX36" fmla="*/ 57774 w 67792"/>
                <a:gd name="connsiteY36" fmla="*/ 5134 h 38905"/>
                <a:gd name="connsiteX37" fmla="*/ 52733 w 67792"/>
                <a:gd name="connsiteY37" fmla="*/ 4078 h 38905"/>
                <a:gd name="connsiteX38" fmla="*/ 52733 w 67792"/>
                <a:gd name="connsiteY38" fmla="*/ 0 h 38905"/>
                <a:gd name="connsiteX39" fmla="*/ 61086 w 67792"/>
                <a:gd name="connsiteY39" fmla="*/ 259 h 38905"/>
                <a:gd name="connsiteX40" fmla="*/ 67793 w 67792"/>
                <a:gd name="connsiteY40" fmla="*/ 0 h 38905"/>
                <a:gd name="connsiteX41" fmla="*/ 67793 w 67792"/>
                <a:gd name="connsiteY41" fmla="*/ 4078 h 38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67792" h="38905">
                  <a:moveTo>
                    <a:pt x="67793" y="4078"/>
                  </a:moveTo>
                  <a:cubicBezTo>
                    <a:pt x="66147" y="4078"/>
                    <a:pt x="64905" y="4161"/>
                    <a:pt x="64056" y="4326"/>
                  </a:cubicBezTo>
                  <a:cubicBezTo>
                    <a:pt x="63208" y="4502"/>
                    <a:pt x="62669" y="4699"/>
                    <a:pt x="62442" y="4927"/>
                  </a:cubicBezTo>
                  <a:cubicBezTo>
                    <a:pt x="62214" y="5123"/>
                    <a:pt x="62017" y="5444"/>
                    <a:pt x="61852" y="5900"/>
                  </a:cubicBezTo>
                  <a:lnTo>
                    <a:pt x="49339" y="36577"/>
                  </a:lnTo>
                  <a:cubicBezTo>
                    <a:pt x="48997" y="37457"/>
                    <a:pt x="48645" y="38057"/>
                    <a:pt x="48272" y="38398"/>
                  </a:cubicBezTo>
                  <a:cubicBezTo>
                    <a:pt x="47910" y="38740"/>
                    <a:pt x="47227" y="38906"/>
                    <a:pt x="46244" y="38906"/>
                  </a:cubicBezTo>
                  <a:cubicBezTo>
                    <a:pt x="45250" y="38906"/>
                    <a:pt x="44557" y="38740"/>
                    <a:pt x="44164" y="38398"/>
                  </a:cubicBezTo>
                  <a:cubicBezTo>
                    <a:pt x="43791" y="38057"/>
                    <a:pt x="43439" y="37457"/>
                    <a:pt x="43097" y="36577"/>
                  </a:cubicBezTo>
                  <a:lnTo>
                    <a:pt x="33896" y="14045"/>
                  </a:lnTo>
                  <a:lnTo>
                    <a:pt x="24685" y="36577"/>
                  </a:lnTo>
                  <a:cubicBezTo>
                    <a:pt x="24343" y="37457"/>
                    <a:pt x="23981" y="38057"/>
                    <a:pt x="23588" y="38398"/>
                  </a:cubicBezTo>
                  <a:cubicBezTo>
                    <a:pt x="23215" y="38740"/>
                    <a:pt x="22532" y="38906"/>
                    <a:pt x="21549" y="38906"/>
                  </a:cubicBezTo>
                  <a:cubicBezTo>
                    <a:pt x="20555" y="38906"/>
                    <a:pt x="19862" y="38740"/>
                    <a:pt x="19468" y="38398"/>
                  </a:cubicBezTo>
                  <a:cubicBezTo>
                    <a:pt x="19106" y="38057"/>
                    <a:pt x="18754" y="37457"/>
                    <a:pt x="18413" y="36577"/>
                  </a:cubicBezTo>
                  <a:lnTo>
                    <a:pt x="5134" y="4078"/>
                  </a:lnTo>
                  <a:lnTo>
                    <a:pt x="0" y="4078"/>
                  </a:lnTo>
                  <a:lnTo>
                    <a:pt x="0" y="0"/>
                  </a:lnTo>
                  <a:lnTo>
                    <a:pt x="9460" y="259"/>
                  </a:lnTo>
                  <a:lnTo>
                    <a:pt x="20152" y="0"/>
                  </a:lnTo>
                  <a:lnTo>
                    <a:pt x="20152" y="4078"/>
                  </a:lnTo>
                  <a:lnTo>
                    <a:pt x="15308" y="4078"/>
                  </a:lnTo>
                  <a:lnTo>
                    <a:pt x="24436" y="26475"/>
                  </a:lnTo>
                  <a:lnTo>
                    <a:pt x="31267" y="9802"/>
                  </a:lnTo>
                  <a:lnTo>
                    <a:pt x="31640" y="8653"/>
                  </a:lnTo>
                  <a:cubicBezTo>
                    <a:pt x="31640" y="8487"/>
                    <a:pt x="31029" y="6966"/>
                    <a:pt x="29818" y="4078"/>
                  </a:cubicBezTo>
                  <a:lnTo>
                    <a:pt x="24685" y="4078"/>
                  </a:lnTo>
                  <a:lnTo>
                    <a:pt x="24685" y="0"/>
                  </a:lnTo>
                  <a:cubicBezTo>
                    <a:pt x="27490" y="176"/>
                    <a:pt x="30388" y="259"/>
                    <a:pt x="33389" y="259"/>
                  </a:cubicBezTo>
                  <a:lnTo>
                    <a:pt x="43273" y="0"/>
                  </a:lnTo>
                  <a:lnTo>
                    <a:pt x="43273" y="4078"/>
                  </a:lnTo>
                  <a:lnTo>
                    <a:pt x="38388" y="4078"/>
                  </a:lnTo>
                  <a:lnTo>
                    <a:pt x="48314" y="28380"/>
                  </a:lnTo>
                  <a:lnTo>
                    <a:pt x="57443" y="6158"/>
                  </a:lnTo>
                  <a:cubicBezTo>
                    <a:pt x="57474" y="6096"/>
                    <a:pt x="57515" y="5993"/>
                    <a:pt x="57567" y="5858"/>
                  </a:cubicBezTo>
                  <a:cubicBezTo>
                    <a:pt x="57619" y="5713"/>
                    <a:pt x="57660" y="5589"/>
                    <a:pt x="57691" y="5475"/>
                  </a:cubicBezTo>
                  <a:cubicBezTo>
                    <a:pt x="57743" y="5341"/>
                    <a:pt x="57774" y="5227"/>
                    <a:pt x="57774" y="5134"/>
                  </a:cubicBezTo>
                  <a:cubicBezTo>
                    <a:pt x="57774" y="4430"/>
                    <a:pt x="56097" y="4078"/>
                    <a:pt x="52733" y="4078"/>
                  </a:cubicBezTo>
                  <a:lnTo>
                    <a:pt x="52733" y="0"/>
                  </a:lnTo>
                  <a:lnTo>
                    <a:pt x="61086" y="259"/>
                  </a:lnTo>
                  <a:cubicBezTo>
                    <a:pt x="63549" y="259"/>
                    <a:pt x="65785" y="176"/>
                    <a:pt x="67793" y="0"/>
                  </a:cubicBezTo>
                  <a:lnTo>
                    <a:pt x="67793" y="4078"/>
                  </a:ln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5" name="Freeform 94">
              <a:extLst>
                <a:ext uri="{FF2B5EF4-FFF2-40B4-BE49-F238E27FC236}">
                  <a16:creationId xmlns:a16="http://schemas.microsoft.com/office/drawing/2014/main" id="{833B794C-6C4B-7DDC-34DD-EB923A4E956A}"/>
                </a:ext>
              </a:extLst>
            </p:cNvPr>
            <p:cNvSpPr/>
            <p:nvPr/>
          </p:nvSpPr>
          <p:spPr>
            <a:xfrm>
              <a:off x="2404713" y="3645401"/>
              <a:ext cx="10184" cy="25957"/>
            </a:xfrm>
            <a:custGeom>
              <a:avLst/>
              <a:gdLst>
                <a:gd name="connsiteX0" fmla="*/ 1232 w 10184"/>
                <a:gd name="connsiteY0" fmla="*/ 7804 h 25957"/>
                <a:gd name="connsiteX1" fmla="*/ 0 w 10184"/>
                <a:gd name="connsiteY1" fmla="*/ 4575 h 25957"/>
                <a:gd name="connsiteX2" fmla="*/ 1190 w 10184"/>
                <a:gd name="connsiteY2" fmla="*/ 1397 h 25957"/>
                <a:gd name="connsiteX3" fmla="*/ 4626 w 10184"/>
                <a:gd name="connsiteY3" fmla="*/ 0 h 25957"/>
                <a:gd name="connsiteX4" fmla="*/ 8694 w 10184"/>
                <a:gd name="connsiteY4" fmla="*/ 2505 h 25957"/>
                <a:gd name="connsiteX5" fmla="*/ 10184 w 10184"/>
                <a:gd name="connsiteY5" fmla="*/ 9118 h 25957"/>
                <a:gd name="connsiteX6" fmla="*/ 8363 w 10184"/>
                <a:gd name="connsiteY6" fmla="*/ 17771 h 25957"/>
                <a:gd name="connsiteX7" fmla="*/ 4751 w 10184"/>
                <a:gd name="connsiteY7" fmla="*/ 23971 h 25957"/>
                <a:gd name="connsiteX8" fmla="*/ 2246 w 10184"/>
                <a:gd name="connsiteY8" fmla="*/ 25958 h 25957"/>
                <a:gd name="connsiteX9" fmla="*/ 1397 w 10184"/>
                <a:gd name="connsiteY9" fmla="*/ 25026 h 25957"/>
                <a:gd name="connsiteX10" fmla="*/ 1998 w 10184"/>
                <a:gd name="connsiteY10" fmla="*/ 24053 h 25957"/>
                <a:gd name="connsiteX11" fmla="*/ 8270 w 10184"/>
                <a:gd name="connsiteY11" fmla="*/ 9118 h 25957"/>
                <a:gd name="connsiteX12" fmla="*/ 8104 w 10184"/>
                <a:gd name="connsiteY12" fmla="*/ 7804 h 25957"/>
                <a:gd name="connsiteX13" fmla="*/ 7887 w 10184"/>
                <a:gd name="connsiteY13" fmla="*/ 7970 h 25957"/>
                <a:gd name="connsiteX14" fmla="*/ 4626 w 10184"/>
                <a:gd name="connsiteY14" fmla="*/ 9201 h 25957"/>
                <a:gd name="connsiteX15" fmla="*/ 1232 w 10184"/>
                <a:gd name="connsiteY15" fmla="*/ 7804 h 25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184" h="25957">
                  <a:moveTo>
                    <a:pt x="1232" y="7804"/>
                  </a:moveTo>
                  <a:cubicBezTo>
                    <a:pt x="414" y="6872"/>
                    <a:pt x="0" y="5796"/>
                    <a:pt x="0" y="4575"/>
                  </a:cubicBezTo>
                  <a:cubicBezTo>
                    <a:pt x="0" y="3364"/>
                    <a:pt x="393" y="2298"/>
                    <a:pt x="1190" y="1397"/>
                  </a:cubicBezTo>
                  <a:cubicBezTo>
                    <a:pt x="2008" y="466"/>
                    <a:pt x="3157" y="0"/>
                    <a:pt x="4626" y="0"/>
                  </a:cubicBezTo>
                  <a:cubicBezTo>
                    <a:pt x="6355" y="0"/>
                    <a:pt x="7711" y="838"/>
                    <a:pt x="8694" y="2505"/>
                  </a:cubicBezTo>
                  <a:cubicBezTo>
                    <a:pt x="9688" y="4140"/>
                    <a:pt x="10184" y="6345"/>
                    <a:pt x="10184" y="9118"/>
                  </a:cubicBezTo>
                  <a:cubicBezTo>
                    <a:pt x="10184" y="12120"/>
                    <a:pt x="9574" y="15007"/>
                    <a:pt x="8363" y="17771"/>
                  </a:cubicBezTo>
                  <a:cubicBezTo>
                    <a:pt x="7142" y="20576"/>
                    <a:pt x="5941" y="22635"/>
                    <a:pt x="4751" y="23971"/>
                  </a:cubicBezTo>
                  <a:cubicBezTo>
                    <a:pt x="3560" y="25295"/>
                    <a:pt x="2732" y="25958"/>
                    <a:pt x="2246" y="25958"/>
                  </a:cubicBezTo>
                  <a:cubicBezTo>
                    <a:pt x="1677" y="25958"/>
                    <a:pt x="1397" y="25647"/>
                    <a:pt x="1397" y="25026"/>
                  </a:cubicBezTo>
                  <a:cubicBezTo>
                    <a:pt x="1397" y="24799"/>
                    <a:pt x="1594" y="24478"/>
                    <a:pt x="1998" y="24053"/>
                  </a:cubicBezTo>
                  <a:cubicBezTo>
                    <a:pt x="6148" y="19582"/>
                    <a:pt x="8239" y="14604"/>
                    <a:pt x="8270" y="9118"/>
                  </a:cubicBezTo>
                  <a:cubicBezTo>
                    <a:pt x="8270" y="8239"/>
                    <a:pt x="8218" y="7804"/>
                    <a:pt x="8104" y="7804"/>
                  </a:cubicBezTo>
                  <a:lnTo>
                    <a:pt x="7887" y="7970"/>
                  </a:lnTo>
                  <a:cubicBezTo>
                    <a:pt x="6903" y="8787"/>
                    <a:pt x="5817" y="9201"/>
                    <a:pt x="4626" y="9201"/>
                  </a:cubicBezTo>
                  <a:cubicBezTo>
                    <a:pt x="3188" y="9201"/>
                    <a:pt x="2049" y="8735"/>
                    <a:pt x="1232" y="7804"/>
                  </a:cubicBez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6" name="Freeform 95">
              <a:extLst>
                <a:ext uri="{FF2B5EF4-FFF2-40B4-BE49-F238E27FC236}">
                  <a16:creationId xmlns:a16="http://schemas.microsoft.com/office/drawing/2014/main" id="{650205CC-6ACC-FCA0-D1F5-3386896E2B5C}"/>
                </a:ext>
              </a:extLst>
            </p:cNvPr>
            <p:cNvSpPr/>
            <p:nvPr/>
          </p:nvSpPr>
          <p:spPr>
            <a:xfrm>
              <a:off x="2442314" y="3616214"/>
              <a:ext cx="57525" cy="39361"/>
            </a:xfrm>
            <a:custGeom>
              <a:avLst/>
              <a:gdLst>
                <a:gd name="connsiteX0" fmla="*/ 57525 w 57525"/>
                <a:gd name="connsiteY0" fmla="*/ 6065 h 39361"/>
                <a:gd name="connsiteX1" fmla="*/ 55745 w 57525"/>
                <a:gd name="connsiteY1" fmla="*/ 16539 h 39361"/>
                <a:gd name="connsiteX2" fmla="*/ 51802 w 57525"/>
                <a:gd name="connsiteY2" fmla="*/ 28680 h 39361"/>
                <a:gd name="connsiteX3" fmla="*/ 39195 w 57525"/>
                <a:gd name="connsiteY3" fmla="*/ 39361 h 39361"/>
                <a:gd name="connsiteX4" fmla="*/ 37250 w 57525"/>
                <a:gd name="connsiteY4" fmla="*/ 39278 h 39361"/>
                <a:gd name="connsiteX5" fmla="*/ 34911 w 57525"/>
                <a:gd name="connsiteY5" fmla="*/ 38812 h 39361"/>
                <a:gd name="connsiteX6" fmla="*/ 32364 w 57525"/>
                <a:gd name="connsiteY6" fmla="*/ 37840 h 39361"/>
                <a:gd name="connsiteX7" fmla="*/ 30077 w 57525"/>
                <a:gd name="connsiteY7" fmla="*/ 36018 h 39361"/>
                <a:gd name="connsiteX8" fmla="*/ 28338 w 57525"/>
                <a:gd name="connsiteY8" fmla="*/ 33255 h 39361"/>
                <a:gd name="connsiteX9" fmla="*/ 19303 w 57525"/>
                <a:gd name="connsiteY9" fmla="*/ 39361 h 39361"/>
                <a:gd name="connsiteX10" fmla="*/ 10433 w 57525"/>
                <a:gd name="connsiteY10" fmla="*/ 36649 h 39361"/>
                <a:gd name="connsiteX11" fmla="*/ 6955 w 57525"/>
                <a:gd name="connsiteY11" fmla="*/ 28380 h 39361"/>
                <a:gd name="connsiteX12" fmla="*/ 7970 w 57525"/>
                <a:gd name="connsiteY12" fmla="*/ 22180 h 39361"/>
                <a:gd name="connsiteX13" fmla="*/ 11830 w 57525"/>
                <a:gd name="connsiteY13" fmla="*/ 10857 h 39361"/>
                <a:gd name="connsiteX14" fmla="*/ 13403 w 57525"/>
                <a:gd name="connsiteY14" fmla="*/ 4751 h 39361"/>
                <a:gd name="connsiteX15" fmla="*/ 13186 w 57525"/>
                <a:gd name="connsiteY15" fmla="*/ 3136 h 39361"/>
                <a:gd name="connsiteX16" fmla="*/ 12555 w 57525"/>
                <a:gd name="connsiteY16" fmla="*/ 2287 h 39361"/>
                <a:gd name="connsiteX17" fmla="*/ 11923 w 57525"/>
                <a:gd name="connsiteY17" fmla="*/ 1987 h 39361"/>
                <a:gd name="connsiteX18" fmla="*/ 11240 w 57525"/>
                <a:gd name="connsiteY18" fmla="*/ 1904 h 39361"/>
                <a:gd name="connsiteX19" fmla="*/ 6407 w 57525"/>
                <a:gd name="connsiteY19" fmla="*/ 4492 h 39361"/>
                <a:gd name="connsiteX20" fmla="*/ 2453 w 57525"/>
                <a:gd name="connsiteY20" fmla="*/ 12679 h 39361"/>
                <a:gd name="connsiteX21" fmla="*/ 1904 w 57525"/>
                <a:gd name="connsiteY21" fmla="*/ 13993 h 39361"/>
                <a:gd name="connsiteX22" fmla="*/ 1056 w 57525"/>
                <a:gd name="connsiteY22" fmla="*/ 14252 h 39361"/>
                <a:gd name="connsiteX23" fmla="*/ 0 w 57525"/>
                <a:gd name="connsiteY23" fmla="*/ 13362 h 39361"/>
                <a:gd name="connsiteX24" fmla="*/ 383 w 57525"/>
                <a:gd name="connsiteY24" fmla="*/ 11706 h 39361"/>
                <a:gd name="connsiteX25" fmla="*/ 1656 w 57525"/>
                <a:gd name="connsiteY25" fmla="*/ 8352 h 39361"/>
                <a:gd name="connsiteX26" fmla="*/ 3861 w 57525"/>
                <a:gd name="connsiteY26" fmla="*/ 4492 h 39361"/>
                <a:gd name="connsiteX27" fmla="*/ 7121 w 57525"/>
                <a:gd name="connsiteY27" fmla="*/ 1314 h 39361"/>
                <a:gd name="connsiteX28" fmla="*/ 11499 w 57525"/>
                <a:gd name="connsiteY28" fmla="*/ 0 h 39361"/>
                <a:gd name="connsiteX29" fmla="*/ 16633 w 57525"/>
                <a:gd name="connsiteY29" fmla="*/ 2080 h 39361"/>
                <a:gd name="connsiteX30" fmla="*/ 18620 w 57525"/>
                <a:gd name="connsiteY30" fmla="*/ 7121 h 39361"/>
                <a:gd name="connsiteX31" fmla="*/ 18413 w 57525"/>
                <a:gd name="connsiteY31" fmla="*/ 8901 h 39361"/>
                <a:gd name="connsiteX32" fmla="*/ 17988 w 57525"/>
                <a:gd name="connsiteY32" fmla="*/ 10391 h 39361"/>
                <a:gd name="connsiteX33" fmla="*/ 17140 w 57525"/>
                <a:gd name="connsiteY33" fmla="*/ 12679 h 39361"/>
                <a:gd name="connsiteX34" fmla="*/ 13445 w 57525"/>
                <a:gd name="connsiteY34" fmla="*/ 23546 h 39361"/>
                <a:gd name="connsiteX35" fmla="*/ 12596 w 57525"/>
                <a:gd name="connsiteY35" fmla="*/ 29529 h 39361"/>
                <a:gd name="connsiteX36" fmla="*/ 12637 w 57525"/>
                <a:gd name="connsiteY36" fmla="*/ 30967 h 39361"/>
                <a:gd name="connsiteX37" fmla="*/ 13020 w 57525"/>
                <a:gd name="connsiteY37" fmla="*/ 32913 h 39361"/>
                <a:gd name="connsiteX38" fmla="*/ 14086 w 57525"/>
                <a:gd name="connsiteY38" fmla="*/ 35128 h 39361"/>
                <a:gd name="connsiteX39" fmla="*/ 16156 w 57525"/>
                <a:gd name="connsiteY39" fmla="*/ 36691 h 39361"/>
                <a:gd name="connsiteX40" fmla="*/ 19551 w 57525"/>
                <a:gd name="connsiteY40" fmla="*/ 37415 h 39361"/>
                <a:gd name="connsiteX41" fmla="*/ 27572 w 57525"/>
                <a:gd name="connsiteY41" fmla="*/ 30118 h 39361"/>
                <a:gd name="connsiteX42" fmla="*/ 27490 w 57525"/>
                <a:gd name="connsiteY42" fmla="*/ 28587 h 39361"/>
                <a:gd name="connsiteX43" fmla="*/ 28256 w 57525"/>
                <a:gd name="connsiteY43" fmla="*/ 22822 h 39361"/>
                <a:gd name="connsiteX44" fmla="*/ 29694 w 57525"/>
                <a:gd name="connsiteY44" fmla="*/ 17181 h 39361"/>
                <a:gd name="connsiteX45" fmla="*/ 31982 w 57525"/>
                <a:gd name="connsiteY45" fmla="*/ 7969 h 39361"/>
                <a:gd name="connsiteX46" fmla="*/ 33213 w 57525"/>
                <a:gd name="connsiteY46" fmla="*/ 3395 h 39361"/>
                <a:gd name="connsiteX47" fmla="*/ 34569 w 57525"/>
                <a:gd name="connsiteY47" fmla="*/ 1563 h 39361"/>
                <a:gd name="connsiteX48" fmla="*/ 36442 w 57525"/>
                <a:gd name="connsiteY48" fmla="*/ 932 h 39361"/>
                <a:gd name="connsiteX49" fmla="*/ 38223 w 57525"/>
                <a:gd name="connsiteY49" fmla="*/ 1563 h 39361"/>
                <a:gd name="connsiteX50" fmla="*/ 38947 w 57525"/>
                <a:gd name="connsiteY50" fmla="*/ 3302 h 39361"/>
                <a:gd name="connsiteX51" fmla="*/ 38688 w 57525"/>
                <a:gd name="connsiteY51" fmla="*/ 4492 h 39361"/>
                <a:gd name="connsiteX52" fmla="*/ 38140 w 57525"/>
                <a:gd name="connsiteY52" fmla="*/ 6831 h 39361"/>
                <a:gd name="connsiteX53" fmla="*/ 37622 w 57525"/>
                <a:gd name="connsiteY53" fmla="*/ 8953 h 39361"/>
                <a:gd name="connsiteX54" fmla="*/ 33979 w 57525"/>
                <a:gd name="connsiteY54" fmla="*/ 23546 h 39361"/>
                <a:gd name="connsiteX55" fmla="*/ 33048 w 57525"/>
                <a:gd name="connsiteY55" fmla="*/ 29860 h 39361"/>
                <a:gd name="connsiteX56" fmla="*/ 34704 w 57525"/>
                <a:gd name="connsiteY56" fmla="*/ 35501 h 39361"/>
                <a:gd name="connsiteX57" fmla="*/ 39454 w 57525"/>
                <a:gd name="connsiteY57" fmla="*/ 37415 h 39361"/>
                <a:gd name="connsiteX58" fmla="*/ 48997 w 57525"/>
                <a:gd name="connsiteY58" fmla="*/ 29777 h 39361"/>
                <a:gd name="connsiteX59" fmla="*/ 52226 w 57525"/>
                <a:gd name="connsiteY59" fmla="*/ 21290 h 39361"/>
                <a:gd name="connsiteX60" fmla="*/ 53789 w 57525"/>
                <a:gd name="connsiteY60" fmla="*/ 13869 h 39361"/>
                <a:gd name="connsiteX61" fmla="*/ 50653 w 57525"/>
                <a:gd name="connsiteY61" fmla="*/ 6489 h 39361"/>
                <a:gd name="connsiteX62" fmla="*/ 49680 w 57525"/>
                <a:gd name="connsiteY62" fmla="*/ 5423 h 39361"/>
                <a:gd name="connsiteX63" fmla="*/ 49380 w 57525"/>
                <a:gd name="connsiteY63" fmla="*/ 4150 h 39361"/>
                <a:gd name="connsiteX64" fmla="*/ 50736 w 57525"/>
                <a:gd name="connsiteY64" fmla="*/ 1356 h 39361"/>
                <a:gd name="connsiteX65" fmla="*/ 53706 w 57525"/>
                <a:gd name="connsiteY65" fmla="*/ 0 h 39361"/>
                <a:gd name="connsiteX66" fmla="*/ 56335 w 57525"/>
                <a:gd name="connsiteY66" fmla="*/ 1439 h 39361"/>
                <a:gd name="connsiteX67" fmla="*/ 57525 w 57525"/>
                <a:gd name="connsiteY67" fmla="*/ 6065 h 39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57525" h="39361">
                  <a:moveTo>
                    <a:pt x="57525" y="6065"/>
                  </a:moveTo>
                  <a:cubicBezTo>
                    <a:pt x="57525" y="8239"/>
                    <a:pt x="56936" y="11726"/>
                    <a:pt x="55745" y="16539"/>
                  </a:cubicBezTo>
                  <a:cubicBezTo>
                    <a:pt x="54555" y="21352"/>
                    <a:pt x="53240" y="25399"/>
                    <a:pt x="51802" y="28680"/>
                  </a:cubicBezTo>
                  <a:cubicBezTo>
                    <a:pt x="48717" y="35801"/>
                    <a:pt x="44516" y="39361"/>
                    <a:pt x="39195" y="39361"/>
                  </a:cubicBezTo>
                  <a:cubicBezTo>
                    <a:pt x="38544" y="39361"/>
                    <a:pt x="37902" y="39330"/>
                    <a:pt x="37250" y="39278"/>
                  </a:cubicBezTo>
                  <a:cubicBezTo>
                    <a:pt x="36618" y="39227"/>
                    <a:pt x="35842" y="39071"/>
                    <a:pt x="34911" y="38812"/>
                  </a:cubicBezTo>
                  <a:cubicBezTo>
                    <a:pt x="33979" y="38554"/>
                    <a:pt x="33130" y="38233"/>
                    <a:pt x="32364" y="37840"/>
                  </a:cubicBezTo>
                  <a:cubicBezTo>
                    <a:pt x="31609" y="37415"/>
                    <a:pt x="30843" y="36805"/>
                    <a:pt x="30077" y="36018"/>
                  </a:cubicBezTo>
                  <a:cubicBezTo>
                    <a:pt x="29342" y="35221"/>
                    <a:pt x="28763" y="34300"/>
                    <a:pt x="28338" y="33255"/>
                  </a:cubicBezTo>
                  <a:cubicBezTo>
                    <a:pt x="25989" y="37322"/>
                    <a:pt x="22977" y="39361"/>
                    <a:pt x="19303" y="39361"/>
                  </a:cubicBezTo>
                  <a:cubicBezTo>
                    <a:pt x="15732" y="39361"/>
                    <a:pt x="12782" y="38461"/>
                    <a:pt x="10433" y="36649"/>
                  </a:cubicBezTo>
                  <a:cubicBezTo>
                    <a:pt x="8114" y="34838"/>
                    <a:pt x="6955" y="32085"/>
                    <a:pt x="6955" y="28380"/>
                  </a:cubicBezTo>
                  <a:cubicBezTo>
                    <a:pt x="6955" y="26713"/>
                    <a:pt x="7297" y="24643"/>
                    <a:pt x="7970" y="22180"/>
                  </a:cubicBezTo>
                  <a:cubicBezTo>
                    <a:pt x="8653" y="19727"/>
                    <a:pt x="9936" y="15949"/>
                    <a:pt x="11830" y="10857"/>
                  </a:cubicBezTo>
                  <a:cubicBezTo>
                    <a:pt x="12875" y="8228"/>
                    <a:pt x="13403" y="6189"/>
                    <a:pt x="13403" y="4751"/>
                  </a:cubicBezTo>
                  <a:cubicBezTo>
                    <a:pt x="13403" y="4099"/>
                    <a:pt x="13331" y="3560"/>
                    <a:pt x="13186" y="3136"/>
                  </a:cubicBezTo>
                  <a:cubicBezTo>
                    <a:pt x="13051" y="2712"/>
                    <a:pt x="12834" y="2432"/>
                    <a:pt x="12555" y="2287"/>
                  </a:cubicBezTo>
                  <a:cubicBezTo>
                    <a:pt x="12296" y="2111"/>
                    <a:pt x="12089" y="2018"/>
                    <a:pt x="11923" y="1987"/>
                  </a:cubicBezTo>
                  <a:cubicBezTo>
                    <a:pt x="11747" y="1935"/>
                    <a:pt x="11520" y="1904"/>
                    <a:pt x="11240" y="1904"/>
                  </a:cubicBezTo>
                  <a:cubicBezTo>
                    <a:pt x="9543" y="1904"/>
                    <a:pt x="7928" y="2763"/>
                    <a:pt x="6407" y="4492"/>
                  </a:cubicBezTo>
                  <a:cubicBezTo>
                    <a:pt x="4875" y="6189"/>
                    <a:pt x="3560" y="8922"/>
                    <a:pt x="2453" y="12679"/>
                  </a:cubicBezTo>
                  <a:cubicBezTo>
                    <a:pt x="2236" y="13393"/>
                    <a:pt x="2049" y="13828"/>
                    <a:pt x="1904" y="13993"/>
                  </a:cubicBezTo>
                  <a:cubicBezTo>
                    <a:pt x="1770" y="14169"/>
                    <a:pt x="1480" y="14252"/>
                    <a:pt x="1056" y="14252"/>
                  </a:cubicBezTo>
                  <a:cubicBezTo>
                    <a:pt x="352" y="14221"/>
                    <a:pt x="0" y="13931"/>
                    <a:pt x="0" y="13362"/>
                  </a:cubicBezTo>
                  <a:cubicBezTo>
                    <a:pt x="0" y="13134"/>
                    <a:pt x="124" y="12586"/>
                    <a:pt x="383" y="11706"/>
                  </a:cubicBezTo>
                  <a:cubicBezTo>
                    <a:pt x="642" y="10805"/>
                    <a:pt x="1066" y="9688"/>
                    <a:pt x="1656" y="8352"/>
                  </a:cubicBezTo>
                  <a:cubicBezTo>
                    <a:pt x="2277" y="6997"/>
                    <a:pt x="3012" y="5703"/>
                    <a:pt x="3861" y="4492"/>
                  </a:cubicBezTo>
                  <a:cubicBezTo>
                    <a:pt x="4709" y="3250"/>
                    <a:pt x="5796" y="2194"/>
                    <a:pt x="7121" y="1314"/>
                  </a:cubicBezTo>
                  <a:cubicBezTo>
                    <a:pt x="8477" y="435"/>
                    <a:pt x="9936" y="0"/>
                    <a:pt x="11499" y="0"/>
                  </a:cubicBezTo>
                  <a:cubicBezTo>
                    <a:pt x="13590" y="0"/>
                    <a:pt x="15297" y="693"/>
                    <a:pt x="16633" y="2080"/>
                  </a:cubicBezTo>
                  <a:cubicBezTo>
                    <a:pt x="17957" y="3457"/>
                    <a:pt x="18620" y="5144"/>
                    <a:pt x="18620" y="7121"/>
                  </a:cubicBezTo>
                  <a:cubicBezTo>
                    <a:pt x="18620" y="7690"/>
                    <a:pt x="18547" y="8280"/>
                    <a:pt x="18413" y="8901"/>
                  </a:cubicBezTo>
                  <a:cubicBezTo>
                    <a:pt x="18268" y="9501"/>
                    <a:pt x="18123" y="9998"/>
                    <a:pt x="17988" y="10391"/>
                  </a:cubicBezTo>
                  <a:cubicBezTo>
                    <a:pt x="17874" y="10754"/>
                    <a:pt x="17585" y="11520"/>
                    <a:pt x="17140" y="12679"/>
                  </a:cubicBezTo>
                  <a:cubicBezTo>
                    <a:pt x="15266" y="17574"/>
                    <a:pt x="14035" y="21197"/>
                    <a:pt x="13445" y="23546"/>
                  </a:cubicBezTo>
                  <a:cubicBezTo>
                    <a:pt x="12875" y="25896"/>
                    <a:pt x="12596" y="27883"/>
                    <a:pt x="12596" y="29529"/>
                  </a:cubicBezTo>
                  <a:cubicBezTo>
                    <a:pt x="12596" y="30056"/>
                    <a:pt x="12606" y="30543"/>
                    <a:pt x="12637" y="30967"/>
                  </a:cubicBezTo>
                  <a:cubicBezTo>
                    <a:pt x="12668" y="31391"/>
                    <a:pt x="12793" y="32033"/>
                    <a:pt x="13020" y="32913"/>
                  </a:cubicBezTo>
                  <a:cubicBezTo>
                    <a:pt x="13279" y="33793"/>
                    <a:pt x="13631" y="34538"/>
                    <a:pt x="14086" y="35128"/>
                  </a:cubicBezTo>
                  <a:cubicBezTo>
                    <a:pt x="14531" y="35697"/>
                    <a:pt x="15225" y="36215"/>
                    <a:pt x="16156" y="36691"/>
                  </a:cubicBezTo>
                  <a:cubicBezTo>
                    <a:pt x="17119" y="37177"/>
                    <a:pt x="18257" y="37415"/>
                    <a:pt x="19551" y="37415"/>
                  </a:cubicBezTo>
                  <a:cubicBezTo>
                    <a:pt x="22811" y="37415"/>
                    <a:pt x="25482" y="34983"/>
                    <a:pt x="27572" y="30118"/>
                  </a:cubicBezTo>
                  <a:cubicBezTo>
                    <a:pt x="27521" y="29839"/>
                    <a:pt x="27490" y="29321"/>
                    <a:pt x="27490" y="28587"/>
                  </a:cubicBezTo>
                  <a:cubicBezTo>
                    <a:pt x="27490" y="26951"/>
                    <a:pt x="27748" y="25026"/>
                    <a:pt x="28256" y="22822"/>
                  </a:cubicBezTo>
                  <a:cubicBezTo>
                    <a:pt x="28390" y="22315"/>
                    <a:pt x="28877" y="20431"/>
                    <a:pt x="29694" y="17181"/>
                  </a:cubicBezTo>
                  <a:cubicBezTo>
                    <a:pt x="30512" y="13900"/>
                    <a:pt x="31278" y="10826"/>
                    <a:pt x="31982" y="7969"/>
                  </a:cubicBezTo>
                  <a:cubicBezTo>
                    <a:pt x="32716" y="5082"/>
                    <a:pt x="33130" y="3560"/>
                    <a:pt x="33213" y="3395"/>
                  </a:cubicBezTo>
                  <a:cubicBezTo>
                    <a:pt x="33493" y="2598"/>
                    <a:pt x="33948" y="1987"/>
                    <a:pt x="34569" y="1563"/>
                  </a:cubicBezTo>
                  <a:cubicBezTo>
                    <a:pt x="35200" y="1138"/>
                    <a:pt x="35821" y="932"/>
                    <a:pt x="36442" y="932"/>
                  </a:cubicBezTo>
                  <a:cubicBezTo>
                    <a:pt x="37146" y="932"/>
                    <a:pt x="37736" y="1138"/>
                    <a:pt x="38223" y="1563"/>
                  </a:cubicBezTo>
                  <a:cubicBezTo>
                    <a:pt x="38709" y="1987"/>
                    <a:pt x="38947" y="2567"/>
                    <a:pt x="38947" y="3302"/>
                  </a:cubicBezTo>
                  <a:cubicBezTo>
                    <a:pt x="38947" y="3447"/>
                    <a:pt x="38864" y="3840"/>
                    <a:pt x="38688" y="4492"/>
                  </a:cubicBezTo>
                  <a:cubicBezTo>
                    <a:pt x="38544" y="5113"/>
                    <a:pt x="38357" y="5889"/>
                    <a:pt x="38140" y="6831"/>
                  </a:cubicBezTo>
                  <a:cubicBezTo>
                    <a:pt x="37912" y="7762"/>
                    <a:pt x="37736" y="8466"/>
                    <a:pt x="37622" y="8953"/>
                  </a:cubicBezTo>
                  <a:lnTo>
                    <a:pt x="33979" y="23546"/>
                  </a:lnTo>
                  <a:cubicBezTo>
                    <a:pt x="33358" y="25813"/>
                    <a:pt x="33048" y="27914"/>
                    <a:pt x="33048" y="29860"/>
                  </a:cubicBezTo>
                  <a:cubicBezTo>
                    <a:pt x="33048" y="32323"/>
                    <a:pt x="33596" y="34207"/>
                    <a:pt x="34704" y="35501"/>
                  </a:cubicBezTo>
                  <a:cubicBezTo>
                    <a:pt x="35811" y="36774"/>
                    <a:pt x="37395" y="37415"/>
                    <a:pt x="39454" y="37415"/>
                  </a:cubicBezTo>
                  <a:cubicBezTo>
                    <a:pt x="43325" y="37415"/>
                    <a:pt x="46503" y="34869"/>
                    <a:pt x="48997" y="29777"/>
                  </a:cubicBezTo>
                  <a:cubicBezTo>
                    <a:pt x="50125" y="27572"/>
                    <a:pt x="51202" y="24737"/>
                    <a:pt x="52226" y="21290"/>
                  </a:cubicBezTo>
                  <a:cubicBezTo>
                    <a:pt x="53272" y="17843"/>
                    <a:pt x="53789" y="15370"/>
                    <a:pt x="53789" y="13869"/>
                  </a:cubicBezTo>
                  <a:cubicBezTo>
                    <a:pt x="53789" y="11043"/>
                    <a:pt x="52744" y="8580"/>
                    <a:pt x="50653" y="6489"/>
                  </a:cubicBezTo>
                  <a:cubicBezTo>
                    <a:pt x="50198" y="6086"/>
                    <a:pt x="49877" y="5734"/>
                    <a:pt x="49680" y="5423"/>
                  </a:cubicBezTo>
                  <a:cubicBezTo>
                    <a:pt x="49483" y="5082"/>
                    <a:pt x="49380" y="4657"/>
                    <a:pt x="49380" y="4150"/>
                  </a:cubicBezTo>
                  <a:cubicBezTo>
                    <a:pt x="49380" y="3188"/>
                    <a:pt x="49835" y="2256"/>
                    <a:pt x="50736" y="1356"/>
                  </a:cubicBezTo>
                  <a:cubicBezTo>
                    <a:pt x="51636" y="455"/>
                    <a:pt x="52630" y="0"/>
                    <a:pt x="53706" y="0"/>
                  </a:cubicBezTo>
                  <a:cubicBezTo>
                    <a:pt x="54669" y="0"/>
                    <a:pt x="55538" y="476"/>
                    <a:pt x="56335" y="1439"/>
                  </a:cubicBezTo>
                  <a:cubicBezTo>
                    <a:pt x="57132" y="2370"/>
                    <a:pt x="57525" y="3912"/>
                    <a:pt x="57525" y="6065"/>
                  </a:cubicBez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7" name="Freeform 96">
              <a:extLst>
                <a:ext uri="{FF2B5EF4-FFF2-40B4-BE49-F238E27FC236}">
                  <a16:creationId xmlns:a16="http://schemas.microsoft.com/office/drawing/2014/main" id="{668415EE-B68B-E09C-D146-59E6843EFA95}"/>
                </a:ext>
              </a:extLst>
            </p:cNvPr>
            <p:cNvSpPr/>
            <p:nvPr/>
          </p:nvSpPr>
          <p:spPr>
            <a:xfrm>
              <a:off x="2508554" y="3639139"/>
              <a:ext cx="25605" cy="41844"/>
            </a:xfrm>
            <a:custGeom>
              <a:avLst/>
              <a:gdLst>
                <a:gd name="connsiteX0" fmla="*/ 0 w 25605"/>
                <a:gd name="connsiteY0" fmla="*/ 21052 h 41844"/>
                <a:gd name="connsiteX1" fmla="*/ 2256 w 25605"/>
                <a:gd name="connsiteY1" fmla="*/ 7245 h 41844"/>
                <a:gd name="connsiteX2" fmla="*/ 12834 w 25605"/>
                <a:gd name="connsiteY2" fmla="*/ 0 h 41844"/>
                <a:gd name="connsiteX3" fmla="*/ 16043 w 25605"/>
                <a:gd name="connsiteY3" fmla="*/ 445 h 41844"/>
                <a:gd name="connsiteX4" fmla="*/ 19779 w 25605"/>
                <a:gd name="connsiteY4" fmla="*/ 2494 h 41844"/>
                <a:gd name="connsiteX5" fmla="*/ 23163 w 25605"/>
                <a:gd name="connsiteY5" fmla="*/ 6800 h 41844"/>
                <a:gd name="connsiteX6" fmla="*/ 25606 w 25605"/>
                <a:gd name="connsiteY6" fmla="*/ 21052 h 41844"/>
                <a:gd name="connsiteX7" fmla="*/ 23349 w 25605"/>
                <a:gd name="connsiteY7" fmla="*/ 34776 h 41844"/>
                <a:gd name="connsiteX8" fmla="*/ 12772 w 25605"/>
                <a:gd name="connsiteY8" fmla="*/ 41845 h 41844"/>
                <a:gd name="connsiteX9" fmla="*/ 7255 w 25605"/>
                <a:gd name="connsiteY9" fmla="*/ 40448 h 41844"/>
                <a:gd name="connsiteX10" fmla="*/ 2732 w 25605"/>
                <a:gd name="connsiteY10" fmla="*/ 35697 h 41844"/>
                <a:gd name="connsiteX11" fmla="*/ 0 w 25605"/>
                <a:gd name="connsiteY11" fmla="*/ 21052 h 41844"/>
                <a:gd name="connsiteX12" fmla="*/ 5051 w 25605"/>
                <a:gd name="connsiteY12" fmla="*/ 20317 h 41844"/>
                <a:gd name="connsiteX13" fmla="*/ 5703 w 25605"/>
                <a:gd name="connsiteY13" fmla="*/ 33141 h 41844"/>
                <a:gd name="connsiteX14" fmla="*/ 8466 w 25605"/>
                <a:gd name="connsiteY14" fmla="*/ 38812 h 41844"/>
                <a:gd name="connsiteX15" fmla="*/ 12772 w 25605"/>
                <a:gd name="connsiteY15" fmla="*/ 40510 h 41844"/>
                <a:gd name="connsiteX16" fmla="*/ 17233 w 25605"/>
                <a:gd name="connsiteY16" fmla="*/ 38699 h 41844"/>
                <a:gd name="connsiteX17" fmla="*/ 19903 w 25605"/>
                <a:gd name="connsiteY17" fmla="*/ 32903 h 41844"/>
                <a:gd name="connsiteX18" fmla="*/ 20555 w 25605"/>
                <a:gd name="connsiteY18" fmla="*/ 20317 h 41844"/>
                <a:gd name="connsiteX19" fmla="*/ 19965 w 25605"/>
                <a:gd name="connsiteY19" fmla="*/ 8466 h 41844"/>
                <a:gd name="connsiteX20" fmla="*/ 17015 w 25605"/>
                <a:gd name="connsiteY20" fmla="*/ 2939 h 41844"/>
                <a:gd name="connsiteX21" fmla="*/ 12772 w 25605"/>
                <a:gd name="connsiteY21" fmla="*/ 1335 h 41844"/>
                <a:gd name="connsiteX22" fmla="*/ 11116 w 25605"/>
                <a:gd name="connsiteY22" fmla="*/ 1573 h 41844"/>
                <a:gd name="connsiteX23" fmla="*/ 9067 w 25605"/>
                <a:gd name="connsiteY23" fmla="*/ 2494 h 41844"/>
                <a:gd name="connsiteX24" fmla="*/ 6893 w 25605"/>
                <a:gd name="connsiteY24" fmla="*/ 4875 h 41844"/>
                <a:gd name="connsiteX25" fmla="*/ 5527 w 25605"/>
                <a:gd name="connsiteY25" fmla="*/ 9118 h 41844"/>
                <a:gd name="connsiteX26" fmla="*/ 5051 w 25605"/>
                <a:gd name="connsiteY26" fmla="*/ 20317 h 41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5605" h="41844">
                  <a:moveTo>
                    <a:pt x="0" y="21052"/>
                  </a:moveTo>
                  <a:cubicBezTo>
                    <a:pt x="0" y="15101"/>
                    <a:pt x="756" y="10495"/>
                    <a:pt x="2256" y="7245"/>
                  </a:cubicBezTo>
                  <a:cubicBezTo>
                    <a:pt x="4357" y="2412"/>
                    <a:pt x="7887" y="0"/>
                    <a:pt x="12834" y="0"/>
                  </a:cubicBezTo>
                  <a:cubicBezTo>
                    <a:pt x="13879" y="0"/>
                    <a:pt x="14956" y="145"/>
                    <a:pt x="16043" y="445"/>
                  </a:cubicBezTo>
                  <a:cubicBezTo>
                    <a:pt x="17150" y="724"/>
                    <a:pt x="18392" y="1408"/>
                    <a:pt x="19779" y="2494"/>
                  </a:cubicBezTo>
                  <a:cubicBezTo>
                    <a:pt x="21186" y="3581"/>
                    <a:pt x="22314" y="5020"/>
                    <a:pt x="23163" y="6800"/>
                  </a:cubicBezTo>
                  <a:cubicBezTo>
                    <a:pt x="24788" y="10247"/>
                    <a:pt x="25606" y="14997"/>
                    <a:pt x="25606" y="21052"/>
                  </a:cubicBezTo>
                  <a:cubicBezTo>
                    <a:pt x="25606" y="26972"/>
                    <a:pt x="24850" y="31547"/>
                    <a:pt x="23349" y="34776"/>
                  </a:cubicBezTo>
                  <a:cubicBezTo>
                    <a:pt x="21145" y="39485"/>
                    <a:pt x="17626" y="41845"/>
                    <a:pt x="12772" y="41845"/>
                  </a:cubicBezTo>
                  <a:cubicBezTo>
                    <a:pt x="10950" y="41845"/>
                    <a:pt x="9108" y="41379"/>
                    <a:pt x="7255" y="40448"/>
                  </a:cubicBezTo>
                  <a:cubicBezTo>
                    <a:pt x="5413" y="39516"/>
                    <a:pt x="3902" y="37933"/>
                    <a:pt x="2732" y="35697"/>
                  </a:cubicBezTo>
                  <a:cubicBezTo>
                    <a:pt x="911" y="32354"/>
                    <a:pt x="0" y="27469"/>
                    <a:pt x="0" y="21052"/>
                  </a:cubicBezTo>
                  <a:moveTo>
                    <a:pt x="5051" y="20317"/>
                  </a:moveTo>
                  <a:cubicBezTo>
                    <a:pt x="5051" y="26434"/>
                    <a:pt x="5268" y="30708"/>
                    <a:pt x="5703" y="33141"/>
                  </a:cubicBezTo>
                  <a:cubicBezTo>
                    <a:pt x="6200" y="35780"/>
                    <a:pt x="7121" y="37664"/>
                    <a:pt x="8466" y="38812"/>
                  </a:cubicBezTo>
                  <a:cubicBezTo>
                    <a:pt x="9833" y="39941"/>
                    <a:pt x="11271" y="40510"/>
                    <a:pt x="12772" y="40510"/>
                  </a:cubicBezTo>
                  <a:cubicBezTo>
                    <a:pt x="14397" y="40510"/>
                    <a:pt x="15877" y="39910"/>
                    <a:pt x="17233" y="38699"/>
                  </a:cubicBezTo>
                  <a:cubicBezTo>
                    <a:pt x="18599" y="37467"/>
                    <a:pt x="19489" y="35542"/>
                    <a:pt x="19903" y="32903"/>
                  </a:cubicBezTo>
                  <a:cubicBezTo>
                    <a:pt x="20358" y="30305"/>
                    <a:pt x="20576" y="26113"/>
                    <a:pt x="20555" y="20317"/>
                  </a:cubicBezTo>
                  <a:cubicBezTo>
                    <a:pt x="20555" y="14676"/>
                    <a:pt x="20358" y="10723"/>
                    <a:pt x="19965" y="8466"/>
                  </a:cubicBezTo>
                  <a:cubicBezTo>
                    <a:pt x="19427" y="5827"/>
                    <a:pt x="18444" y="3985"/>
                    <a:pt x="17015" y="2939"/>
                  </a:cubicBezTo>
                  <a:cubicBezTo>
                    <a:pt x="15618" y="1873"/>
                    <a:pt x="14200" y="1335"/>
                    <a:pt x="12772" y="1335"/>
                  </a:cubicBezTo>
                  <a:cubicBezTo>
                    <a:pt x="12244" y="1335"/>
                    <a:pt x="11685" y="1418"/>
                    <a:pt x="11116" y="1573"/>
                  </a:cubicBezTo>
                  <a:cubicBezTo>
                    <a:pt x="10557" y="1728"/>
                    <a:pt x="9874" y="2039"/>
                    <a:pt x="9067" y="2494"/>
                  </a:cubicBezTo>
                  <a:cubicBezTo>
                    <a:pt x="8249" y="2950"/>
                    <a:pt x="7524" y="3747"/>
                    <a:pt x="6893" y="4875"/>
                  </a:cubicBezTo>
                  <a:cubicBezTo>
                    <a:pt x="6282" y="6003"/>
                    <a:pt x="5827" y="7411"/>
                    <a:pt x="5527" y="9118"/>
                  </a:cubicBezTo>
                  <a:cubicBezTo>
                    <a:pt x="5206" y="11312"/>
                    <a:pt x="5051" y="15049"/>
                    <a:pt x="5051" y="20317"/>
                  </a:cubicBez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8" name="Freeform 97">
              <a:extLst>
                <a:ext uri="{FF2B5EF4-FFF2-40B4-BE49-F238E27FC236}">
                  <a16:creationId xmlns:a16="http://schemas.microsoft.com/office/drawing/2014/main" id="{D52CA302-547E-47F1-0BA6-F0484D535122}"/>
                </a:ext>
              </a:extLst>
            </p:cNvPr>
            <p:cNvSpPr/>
            <p:nvPr/>
          </p:nvSpPr>
          <p:spPr>
            <a:xfrm>
              <a:off x="2543175" y="3589439"/>
              <a:ext cx="20151" cy="86888"/>
            </a:xfrm>
            <a:custGeom>
              <a:avLst/>
              <a:gdLst>
                <a:gd name="connsiteX0" fmla="*/ 0 w 20151"/>
                <a:gd name="connsiteY0" fmla="*/ 86040 h 86888"/>
                <a:gd name="connsiteX1" fmla="*/ 1108 w 20151"/>
                <a:gd name="connsiteY1" fmla="*/ 84549 h 86888"/>
                <a:gd name="connsiteX2" fmla="*/ 15111 w 20151"/>
                <a:gd name="connsiteY2" fmla="*/ 43449 h 86888"/>
                <a:gd name="connsiteX3" fmla="*/ 1656 w 20151"/>
                <a:gd name="connsiteY3" fmla="*/ 2888 h 86888"/>
                <a:gd name="connsiteX4" fmla="*/ 0 w 20151"/>
                <a:gd name="connsiteY4" fmla="*/ 849 h 86888"/>
                <a:gd name="connsiteX5" fmla="*/ 849 w 20151"/>
                <a:gd name="connsiteY5" fmla="*/ 0 h 86888"/>
                <a:gd name="connsiteX6" fmla="*/ 3529 w 20151"/>
                <a:gd name="connsiteY6" fmla="*/ 1739 h 86888"/>
                <a:gd name="connsiteX7" fmla="*/ 8829 w 20151"/>
                <a:gd name="connsiteY7" fmla="*/ 7473 h 86888"/>
                <a:gd name="connsiteX8" fmla="*/ 14428 w 20151"/>
                <a:gd name="connsiteY8" fmla="*/ 16332 h 86888"/>
                <a:gd name="connsiteX9" fmla="*/ 20151 w 20151"/>
                <a:gd name="connsiteY9" fmla="*/ 43449 h 86888"/>
                <a:gd name="connsiteX10" fmla="*/ 14687 w 20151"/>
                <a:gd name="connsiteY10" fmla="*/ 69956 h 86888"/>
                <a:gd name="connsiteX11" fmla="*/ 9077 w 20151"/>
                <a:gd name="connsiteY11" fmla="*/ 79084 h 86888"/>
                <a:gd name="connsiteX12" fmla="*/ 3654 w 20151"/>
                <a:gd name="connsiteY12" fmla="*/ 85067 h 86888"/>
                <a:gd name="connsiteX13" fmla="*/ 849 w 20151"/>
                <a:gd name="connsiteY13" fmla="*/ 86888 h 86888"/>
                <a:gd name="connsiteX14" fmla="*/ 0 w 20151"/>
                <a:gd name="connsiteY14" fmla="*/ 86040 h 86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151" h="86888">
                  <a:moveTo>
                    <a:pt x="0" y="86040"/>
                  </a:moveTo>
                  <a:cubicBezTo>
                    <a:pt x="0" y="85760"/>
                    <a:pt x="372" y="85263"/>
                    <a:pt x="1108" y="84549"/>
                  </a:cubicBezTo>
                  <a:cubicBezTo>
                    <a:pt x="10443" y="75048"/>
                    <a:pt x="15111" y="61344"/>
                    <a:pt x="15111" y="43449"/>
                  </a:cubicBezTo>
                  <a:cubicBezTo>
                    <a:pt x="15111" y="25492"/>
                    <a:pt x="10629" y="11965"/>
                    <a:pt x="1656" y="2888"/>
                  </a:cubicBezTo>
                  <a:cubicBezTo>
                    <a:pt x="549" y="1842"/>
                    <a:pt x="0" y="1159"/>
                    <a:pt x="0" y="849"/>
                  </a:cubicBezTo>
                  <a:cubicBezTo>
                    <a:pt x="0" y="279"/>
                    <a:pt x="279" y="0"/>
                    <a:pt x="849" y="0"/>
                  </a:cubicBezTo>
                  <a:cubicBezTo>
                    <a:pt x="1252" y="0"/>
                    <a:pt x="2143" y="580"/>
                    <a:pt x="3529" y="1739"/>
                  </a:cubicBezTo>
                  <a:cubicBezTo>
                    <a:pt x="4937" y="2898"/>
                    <a:pt x="6707" y="4813"/>
                    <a:pt x="8829" y="7473"/>
                  </a:cubicBezTo>
                  <a:cubicBezTo>
                    <a:pt x="10971" y="10133"/>
                    <a:pt x="12844" y="13082"/>
                    <a:pt x="14428" y="16332"/>
                  </a:cubicBezTo>
                  <a:cubicBezTo>
                    <a:pt x="18247" y="24229"/>
                    <a:pt x="20151" y="33265"/>
                    <a:pt x="20151" y="43449"/>
                  </a:cubicBezTo>
                  <a:cubicBezTo>
                    <a:pt x="20151" y="53230"/>
                    <a:pt x="18330" y="62069"/>
                    <a:pt x="14687" y="69956"/>
                  </a:cubicBezTo>
                  <a:cubicBezTo>
                    <a:pt x="13124" y="73268"/>
                    <a:pt x="11261" y="76310"/>
                    <a:pt x="9077" y="79084"/>
                  </a:cubicBezTo>
                  <a:cubicBezTo>
                    <a:pt x="6903" y="81848"/>
                    <a:pt x="5092" y="83845"/>
                    <a:pt x="3654" y="85067"/>
                  </a:cubicBezTo>
                  <a:cubicBezTo>
                    <a:pt x="2215" y="86278"/>
                    <a:pt x="1273" y="86888"/>
                    <a:pt x="849" y="86888"/>
                  </a:cubicBezTo>
                  <a:cubicBezTo>
                    <a:pt x="279" y="86888"/>
                    <a:pt x="0" y="86609"/>
                    <a:pt x="0" y="86040"/>
                  </a:cubicBez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C8BE3196-911B-8C82-1E85-EAC4464FDDD8}"/>
              </a:ext>
            </a:extLst>
          </p:cNvPr>
          <p:cNvGrpSpPr/>
          <p:nvPr/>
        </p:nvGrpSpPr>
        <p:grpSpPr>
          <a:xfrm>
            <a:off x="1620058" y="2961492"/>
            <a:ext cx="99432" cy="64435"/>
            <a:chOff x="1620058" y="2961492"/>
            <a:chExt cx="99432" cy="64435"/>
          </a:xfrm>
        </p:grpSpPr>
        <p:sp>
          <p:nvSpPr>
            <p:cNvPr id="99" name="Freeform 98">
              <a:extLst>
                <a:ext uri="{FF2B5EF4-FFF2-40B4-BE49-F238E27FC236}">
                  <a16:creationId xmlns:a16="http://schemas.microsoft.com/office/drawing/2014/main" id="{2367D4B4-94E9-C721-20F8-93F0AEC58B1F}"/>
                </a:ext>
              </a:extLst>
            </p:cNvPr>
            <p:cNvSpPr/>
            <p:nvPr/>
          </p:nvSpPr>
          <p:spPr>
            <a:xfrm>
              <a:off x="1620058" y="2961492"/>
              <a:ext cx="48914" cy="38563"/>
            </a:xfrm>
            <a:custGeom>
              <a:avLst/>
              <a:gdLst>
                <a:gd name="connsiteX0" fmla="*/ 48914 w 48914"/>
                <a:gd name="connsiteY0" fmla="*/ 38563 h 38563"/>
                <a:gd name="connsiteX1" fmla="*/ 39371 w 48914"/>
                <a:gd name="connsiteY1" fmla="*/ 38308 h 38563"/>
                <a:gd name="connsiteX2" fmla="*/ 28939 w 48914"/>
                <a:gd name="connsiteY2" fmla="*/ 38563 h 38563"/>
                <a:gd name="connsiteX3" fmla="*/ 28939 w 48914"/>
                <a:gd name="connsiteY3" fmla="*/ 34490 h 38563"/>
                <a:gd name="connsiteX4" fmla="*/ 32333 w 48914"/>
                <a:gd name="connsiteY4" fmla="*/ 34490 h 38563"/>
                <a:gd name="connsiteX5" fmla="*/ 22780 w 48914"/>
                <a:gd name="connsiteY5" fmla="*/ 23206 h 38563"/>
                <a:gd name="connsiteX6" fmla="*/ 14345 w 48914"/>
                <a:gd name="connsiteY6" fmla="*/ 32667 h 38563"/>
                <a:gd name="connsiteX7" fmla="*/ 13745 w 48914"/>
                <a:gd name="connsiteY7" fmla="*/ 33515 h 38563"/>
                <a:gd name="connsiteX8" fmla="*/ 14728 w 48914"/>
                <a:gd name="connsiteY8" fmla="*/ 34193 h 38563"/>
                <a:gd name="connsiteX9" fmla="*/ 16933 w 48914"/>
                <a:gd name="connsiteY9" fmla="*/ 34490 h 38563"/>
                <a:gd name="connsiteX10" fmla="*/ 16933 w 48914"/>
                <a:gd name="connsiteY10" fmla="*/ 38563 h 38563"/>
                <a:gd name="connsiteX11" fmla="*/ 7980 w 48914"/>
                <a:gd name="connsiteY11" fmla="*/ 38308 h 38563"/>
                <a:gd name="connsiteX12" fmla="*/ 0 w 48914"/>
                <a:gd name="connsiteY12" fmla="*/ 38563 h 38563"/>
                <a:gd name="connsiteX13" fmla="*/ 0 w 48914"/>
                <a:gd name="connsiteY13" fmla="*/ 34490 h 38563"/>
                <a:gd name="connsiteX14" fmla="*/ 3902 w 48914"/>
                <a:gd name="connsiteY14" fmla="*/ 34448 h 38563"/>
                <a:gd name="connsiteX15" fmla="*/ 6624 w 48914"/>
                <a:gd name="connsiteY15" fmla="*/ 33981 h 38563"/>
                <a:gd name="connsiteX16" fmla="*/ 8787 w 48914"/>
                <a:gd name="connsiteY16" fmla="*/ 32836 h 38563"/>
                <a:gd name="connsiteX17" fmla="*/ 20151 w 48914"/>
                <a:gd name="connsiteY17" fmla="*/ 20067 h 38563"/>
                <a:gd name="connsiteX18" fmla="*/ 6624 w 48914"/>
                <a:gd name="connsiteY18" fmla="*/ 4073 h 38563"/>
                <a:gd name="connsiteX19" fmla="*/ 424 w 48914"/>
                <a:gd name="connsiteY19" fmla="*/ 4073 h 38563"/>
                <a:gd name="connsiteX20" fmla="*/ 424 w 48914"/>
                <a:gd name="connsiteY20" fmla="*/ 0 h 38563"/>
                <a:gd name="connsiteX21" fmla="*/ 10019 w 48914"/>
                <a:gd name="connsiteY21" fmla="*/ 255 h 38563"/>
                <a:gd name="connsiteX22" fmla="*/ 20493 w 48914"/>
                <a:gd name="connsiteY22" fmla="*/ 0 h 38563"/>
                <a:gd name="connsiteX23" fmla="*/ 20493 w 48914"/>
                <a:gd name="connsiteY23" fmla="*/ 4073 h 38563"/>
                <a:gd name="connsiteX24" fmla="*/ 17015 w 48914"/>
                <a:gd name="connsiteY24" fmla="*/ 4073 h 38563"/>
                <a:gd name="connsiteX25" fmla="*/ 25544 w 48914"/>
                <a:gd name="connsiteY25" fmla="*/ 14043 h 38563"/>
                <a:gd name="connsiteX26" fmla="*/ 32841 w 48914"/>
                <a:gd name="connsiteY26" fmla="*/ 5897 h 38563"/>
                <a:gd name="connsiteX27" fmla="*/ 33565 w 48914"/>
                <a:gd name="connsiteY27" fmla="*/ 4837 h 38563"/>
                <a:gd name="connsiteX28" fmla="*/ 30253 w 48914"/>
                <a:gd name="connsiteY28" fmla="*/ 4073 h 38563"/>
                <a:gd name="connsiteX29" fmla="*/ 30253 w 48914"/>
                <a:gd name="connsiteY29" fmla="*/ 0 h 38563"/>
                <a:gd name="connsiteX30" fmla="*/ 39206 w 48914"/>
                <a:gd name="connsiteY30" fmla="*/ 255 h 38563"/>
                <a:gd name="connsiteX31" fmla="*/ 47175 w 48914"/>
                <a:gd name="connsiteY31" fmla="*/ 0 h 38563"/>
                <a:gd name="connsiteX32" fmla="*/ 47175 w 48914"/>
                <a:gd name="connsiteY32" fmla="*/ 4073 h 38563"/>
                <a:gd name="connsiteX33" fmla="*/ 41876 w 48914"/>
                <a:gd name="connsiteY33" fmla="*/ 4327 h 38563"/>
                <a:gd name="connsiteX34" fmla="*/ 39547 w 48914"/>
                <a:gd name="connsiteY34" fmla="*/ 4837 h 38563"/>
                <a:gd name="connsiteX35" fmla="*/ 38316 w 48914"/>
                <a:gd name="connsiteY35" fmla="*/ 5897 h 38563"/>
                <a:gd name="connsiteX36" fmla="*/ 28173 w 48914"/>
                <a:gd name="connsiteY36" fmla="*/ 17182 h 38563"/>
                <a:gd name="connsiteX37" fmla="*/ 42766 w 48914"/>
                <a:gd name="connsiteY37" fmla="*/ 34490 h 38563"/>
                <a:gd name="connsiteX38" fmla="*/ 48914 w 48914"/>
                <a:gd name="connsiteY38" fmla="*/ 34490 h 38563"/>
                <a:gd name="connsiteX39" fmla="*/ 48914 w 48914"/>
                <a:gd name="connsiteY39" fmla="*/ 38563 h 38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48914" h="38563">
                  <a:moveTo>
                    <a:pt x="48914" y="38563"/>
                  </a:moveTo>
                  <a:lnTo>
                    <a:pt x="39371" y="38308"/>
                  </a:lnTo>
                  <a:lnTo>
                    <a:pt x="28939" y="38563"/>
                  </a:lnTo>
                  <a:lnTo>
                    <a:pt x="28939" y="34490"/>
                  </a:lnTo>
                  <a:lnTo>
                    <a:pt x="32333" y="34490"/>
                  </a:lnTo>
                  <a:lnTo>
                    <a:pt x="22780" y="23206"/>
                  </a:lnTo>
                  <a:lnTo>
                    <a:pt x="14345" y="32667"/>
                  </a:lnTo>
                  <a:lnTo>
                    <a:pt x="13745" y="33515"/>
                  </a:lnTo>
                  <a:cubicBezTo>
                    <a:pt x="13745" y="33770"/>
                    <a:pt x="14076" y="33996"/>
                    <a:pt x="14728" y="34193"/>
                  </a:cubicBezTo>
                  <a:cubicBezTo>
                    <a:pt x="15401" y="34391"/>
                    <a:pt x="16136" y="34490"/>
                    <a:pt x="16933" y="34490"/>
                  </a:cubicBezTo>
                  <a:lnTo>
                    <a:pt x="16933" y="38563"/>
                  </a:lnTo>
                  <a:lnTo>
                    <a:pt x="7980" y="38308"/>
                  </a:lnTo>
                  <a:lnTo>
                    <a:pt x="0" y="38563"/>
                  </a:lnTo>
                  <a:lnTo>
                    <a:pt x="0" y="34490"/>
                  </a:lnTo>
                  <a:cubicBezTo>
                    <a:pt x="1791" y="34490"/>
                    <a:pt x="3084" y="34476"/>
                    <a:pt x="3902" y="34448"/>
                  </a:cubicBezTo>
                  <a:cubicBezTo>
                    <a:pt x="4751" y="34391"/>
                    <a:pt x="5661" y="34236"/>
                    <a:pt x="6624" y="33981"/>
                  </a:cubicBezTo>
                  <a:cubicBezTo>
                    <a:pt x="7587" y="33728"/>
                    <a:pt x="8301" y="33346"/>
                    <a:pt x="8787" y="32836"/>
                  </a:cubicBezTo>
                  <a:lnTo>
                    <a:pt x="20151" y="20067"/>
                  </a:lnTo>
                  <a:lnTo>
                    <a:pt x="6624" y="4073"/>
                  </a:lnTo>
                  <a:lnTo>
                    <a:pt x="424" y="4073"/>
                  </a:lnTo>
                  <a:lnTo>
                    <a:pt x="424" y="0"/>
                  </a:lnTo>
                  <a:lnTo>
                    <a:pt x="10019" y="255"/>
                  </a:lnTo>
                  <a:lnTo>
                    <a:pt x="20493" y="0"/>
                  </a:lnTo>
                  <a:lnTo>
                    <a:pt x="20493" y="4073"/>
                  </a:lnTo>
                  <a:lnTo>
                    <a:pt x="17015" y="4073"/>
                  </a:lnTo>
                  <a:lnTo>
                    <a:pt x="25544" y="14043"/>
                  </a:lnTo>
                  <a:lnTo>
                    <a:pt x="32841" y="5897"/>
                  </a:lnTo>
                  <a:cubicBezTo>
                    <a:pt x="32872" y="5870"/>
                    <a:pt x="33110" y="5516"/>
                    <a:pt x="33565" y="4837"/>
                  </a:cubicBezTo>
                  <a:cubicBezTo>
                    <a:pt x="32654" y="4327"/>
                    <a:pt x="31547" y="4073"/>
                    <a:pt x="30253" y="4073"/>
                  </a:cubicBezTo>
                  <a:lnTo>
                    <a:pt x="30253" y="0"/>
                  </a:lnTo>
                  <a:lnTo>
                    <a:pt x="39206" y="255"/>
                  </a:lnTo>
                  <a:lnTo>
                    <a:pt x="47175" y="0"/>
                  </a:lnTo>
                  <a:lnTo>
                    <a:pt x="47175" y="4073"/>
                  </a:lnTo>
                  <a:cubicBezTo>
                    <a:pt x="44857" y="4073"/>
                    <a:pt x="43087" y="4158"/>
                    <a:pt x="41876" y="4327"/>
                  </a:cubicBezTo>
                  <a:cubicBezTo>
                    <a:pt x="40686" y="4469"/>
                    <a:pt x="39910" y="4639"/>
                    <a:pt x="39547" y="4837"/>
                  </a:cubicBezTo>
                  <a:cubicBezTo>
                    <a:pt x="39206" y="5034"/>
                    <a:pt x="38792" y="5388"/>
                    <a:pt x="38316" y="5897"/>
                  </a:cubicBezTo>
                  <a:lnTo>
                    <a:pt x="28173" y="17182"/>
                  </a:lnTo>
                  <a:lnTo>
                    <a:pt x="42766" y="34490"/>
                  </a:lnTo>
                  <a:lnTo>
                    <a:pt x="48914" y="34490"/>
                  </a:lnTo>
                  <a:lnTo>
                    <a:pt x="48914" y="38563"/>
                  </a:ln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0" name="Freeform 99">
              <a:extLst>
                <a:ext uri="{FF2B5EF4-FFF2-40B4-BE49-F238E27FC236}">
                  <a16:creationId xmlns:a16="http://schemas.microsoft.com/office/drawing/2014/main" id="{99E7A69C-CA1B-F9A0-1AEE-1D546BC09C43}"/>
                </a:ext>
              </a:extLst>
            </p:cNvPr>
            <p:cNvSpPr/>
            <p:nvPr/>
          </p:nvSpPr>
          <p:spPr>
            <a:xfrm>
              <a:off x="1677770" y="2982392"/>
              <a:ext cx="41720" cy="43535"/>
            </a:xfrm>
            <a:custGeom>
              <a:avLst/>
              <a:gdLst>
                <a:gd name="connsiteX0" fmla="*/ 41721 w 41720"/>
                <a:gd name="connsiteY0" fmla="*/ 42318 h 43535"/>
                <a:gd name="connsiteX1" fmla="*/ 41483 w 41720"/>
                <a:gd name="connsiteY1" fmla="*/ 43179 h 43535"/>
                <a:gd name="connsiteX2" fmla="*/ 41069 w 41720"/>
                <a:gd name="connsiteY2" fmla="*/ 43505 h 43535"/>
                <a:gd name="connsiteX3" fmla="*/ 40624 w 41720"/>
                <a:gd name="connsiteY3" fmla="*/ 43535 h 43535"/>
                <a:gd name="connsiteX4" fmla="*/ 37177 w 41720"/>
                <a:gd name="connsiteY4" fmla="*/ 43446 h 43535"/>
                <a:gd name="connsiteX5" fmla="*/ 33731 w 41720"/>
                <a:gd name="connsiteY5" fmla="*/ 43357 h 43535"/>
                <a:gd name="connsiteX6" fmla="*/ 29932 w 41720"/>
                <a:gd name="connsiteY6" fmla="*/ 43446 h 43535"/>
                <a:gd name="connsiteX7" fmla="*/ 26134 w 41720"/>
                <a:gd name="connsiteY7" fmla="*/ 43535 h 43535"/>
                <a:gd name="connsiteX8" fmla="*/ 25306 w 41720"/>
                <a:gd name="connsiteY8" fmla="*/ 42852 h 43535"/>
                <a:gd name="connsiteX9" fmla="*/ 25389 w 41720"/>
                <a:gd name="connsiteY9" fmla="*/ 42169 h 43535"/>
                <a:gd name="connsiteX10" fmla="*/ 25720 w 41720"/>
                <a:gd name="connsiteY10" fmla="*/ 41813 h 43535"/>
                <a:gd name="connsiteX11" fmla="*/ 26134 w 41720"/>
                <a:gd name="connsiteY11" fmla="*/ 41694 h 43535"/>
                <a:gd name="connsiteX12" fmla="*/ 26755 w 41720"/>
                <a:gd name="connsiteY12" fmla="*/ 41664 h 43535"/>
                <a:gd name="connsiteX13" fmla="*/ 27976 w 41720"/>
                <a:gd name="connsiteY13" fmla="*/ 41605 h 43535"/>
                <a:gd name="connsiteX14" fmla="*/ 29373 w 41720"/>
                <a:gd name="connsiteY14" fmla="*/ 41338 h 43535"/>
                <a:gd name="connsiteX15" fmla="*/ 30615 w 41720"/>
                <a:gd name="connsiteY15" fmla="*/ 40714 h 43535"/>
                <a:gd name="connsiteX16" fmla="*/ 31122 w 41720"/>
                <a:gd name="connsiteY16" fmla="*/ 39645 h 43535"/>
                <a:gd name="connsiteX17" fmla="*/ 30915 w 41720"/>
                <a:gd name="connsiteY17" fmla="*/ 37180 h 43535"/>
                <a:gd name="connsiteX18" fmla="*/ 30439 w 41720"/>
                <a:gd name="connsiteY18" fmla="*/ 32429 h 43535"/>
                <a:gd name="connsiteX19" fmla="*/ 30139 w 41720"/>
                <a:gd name="connsiteY19" fmla="*/ 29488 h 43535"/>
                <a:gd name="connsiteX20" fmla="*/ 14883 w 41720"/>
                <a:gd name="connsiteY20" fmla="*/ 29488 h 43535"/>
                <a:gd name="connsiteX21" fmla="*/ 12503 w 41720"/>
                <a:gd name="connsiteY21" fmla="*/ 33557 h 43535"/>
                <a:gd name="connsiteX22" fmla="*/ 11168 w 41720"/>
                <a:gd name="connsiteY22" fmla="*/ 35784 h 43535"/>
                <a:gd name="connsiteX23" fmla="*/ 10598 w 41720"/>
                <a:gd name="connsiteY23" fmla="*/ 36705 h 43535"/>
                <a:gd name="connsiteX24" fmla="*/ 10277 w 41720"/>
                <a:gd name="connsiteY24" fmla="*/ 37269 h 43535"/>
                <a:gd name="connsiteX25" fmla="*/ 9418 w 41720"/>
                <a:gd name="connsiteY25" fmla="*/ 39526 h 43535"/>
                <a:gd name="connsiteX26" fmla="*/ 12265 w 41720"/>
                <a:gd name="connsiteY26" fmla="*/ 41664 h 43535"/>
                <a:gd name="connsiteX27" fmla="*/ 13248 w 41720"/>
                <a:gd name="connsiteY27" fmla="*/ 42377 h 43535"/>
                <a:gd name="connsiteX28" fmla="*/ 13010 w 41720"/>
                <a:gd name="connsiteY28" fmla="*/ 43208 h 43535"/>
                <a:gd name="connsiteX29" fmla="*/ 12565 w 41720"/>
                <a:gd name="connsiteY29" fmla="*/ 43505 h 43535"/>
                <a:gd name="connsiteX30" fmla="*/ 12089 w 41720"/>
                <a:gd name="connsiteY30" fmla="*/ 43535 h 43535"/>
                <a:gd name="connsiteX31" fmla="*/ 9056 w 41720"/>
                <a:gd name="connsiteY31" fmla="*/ 43446 h 43535"/>
                <a:gd name="connsiteX32" fmla="*/ 6003 w 41720"/>
                <a:gd name="connsiteY32" fmla="*/ 43357 h 43535"/>
                <a:gd name="connsiteX33" fmla="*/ 3353 w 41720"/>
                <a:gd name="connsiteY33" fmla="*/ 43446 h 43535"/>
                <a:gd name="connsiteX34" fmla="*/ 776 w 41720"/>
                <a:gd name="connsiteY34" fmla="*/ 43535 h 43535"/>
                <a:gd name="connsiteX35" fmla="*/ 207 w 41720"/>
                <a:gd name="connsiteY35" fmla="*/ 43327 h 43535"/>
                <a:gd name="connsiteX36" fmla="*/ 0 w 41720"/>
                <a:gd name="connsiteY36" fmla="*/ 42852 h 43535"/>
                <a:gd name="connsiteX37" fmla="*/ 62 w 41720"/>
                <a:gd name="connsiteY37" fmla="*/ 42199 h 43535"/>
                <a:gd name="connsiteX38" fmla="*/ 383 w 41720"/>
                <a:gd name="connsiteY38" fmla="*/ 41842 h 43535"/>
                <a:gd name="connsiteX39" fmla="*/ 745 w 41720"/>
                <a:gd name="connsiteY39" fmla="*/ 41724 h 43535"/>
                <a:gd name="connsiteX40" fmla="*/ 1273 w 41720"/>
                <a:gd name="connsiteY40" fmla="*/ 41664 h 43535"/>
                <a:gd name="connsiteX41" fmla="*/ 5289 w 41720"/>
                <a:gd name="connsiteY41" fmla="*/ 40447 h 43535"/>
                <a:gd name="connsiteX42" fmla="*/ 8756 w 41720"/>
                <a:gd name="connsiteY42" fmla="*/ 36526 h 43535"/>
                <a:gd name="connsiteX43" fmla="*/ 29901 w 41720"/>
                <a:gd name="connsiteY43" fmla="*/ 1009 h 43535"/>
                <a:gd name="connsiteX44" fmla="*/ 30263 w 41720"/>
                <a:gd name="connsiteY44" fmla="*/ 475 h 43535"/>
                <a:gd name="connsiteX45" fmla="*/ 30709 w 41720"/>
                <a:gd name="connsiteY45" fmla="*/ 148 h 43535"/>
                <a:gd name="connsiteX46" fmla="*/ 31505 w 41720"/>
                <a:gd name="connsiteY46" fmla="*/ 0 h 43535"/>
                <a:gd name="connsiteX47" fmla="*/ 32395 w 41720"/>
                <a:gd name="connsiteY47" fmla="*/ 237 h 43535"/>
                <a:gd name="connsiteX48" fmla="*/ 32634 w 41720"/>
                <a:gd name="connsiteY48" fmla="*/ 1455 h 43535"/>
                <a:gd name="connsiteX49" fmla="*/ 36349 w 41720"/>
                <a:gd name="connsiteY49" fmla="*/ 39467 h 43535"/>
                <a:gd name="connsiteX50" fmla="*/ 36494 w 41720"/>
                <a:gd name="connsiteY50" fmla="*/ 40595 h 43535"/>
                <a:gd name="connsiteX51" fmla="*/ 36970 w 41720"/>
                <a:gd name="connsiteY51" fmla="*/ 41219 h 43535"/>
                <a:gd name="connsiteX52" fmla="*/ 38129 w 41720"/>
                <a:gd name="connsiteY52" fmla="*/ 41605 h 43535"/>
                <a:gd name="connsiteX53" fmla="*/ 40324 w 41720"/>
                <a:gd name="connsiteY53" fmla="*/ 41664 h 43535"/>
                <a:gd name="connsiteX54" fmla="*/ 41069 w 41720"/>
                <a:gd name="connsiteY54" fmla="*/ 41694 h 43535"/>
                <a:gd name="connsiteX55" fmla="*/ 41483 w 41720"/>
                <a:gd name="connsiteY55" fmla="*/ 41842 h 43535"/>
                <a:gd name="connsiteX56" fmla="*/ 41721 w 41720"/>
                <a:gd name="connsiteY56" fmla="*/ 42318 h 43535"/>
                <a:gd name="connsiteX57" fmla="*/ 29963 w 41720"/>
                <a:gd name="connsiteY57" fmla="*/ 27588 h 43535"/>
                <a:gd name="connsiteX58" fmla="*/ 28038 w 41720"/>
                <a:gd name="connsiteY58" fmla="*/ 7543 h 43535"/>
                <a:gd name="connsiteX59" fmla="*/ 16032 w 41720"/>
                <a:gd name="connsiteY59" fmla="*/ 27588 h 43535"/>
                <a:gd name="connsiteX60" fmla="*/ 29963 w 41720"/>
                <a:gd name="connsiteY60" fmla="*/ 27588 h 43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41720" h="43535">
                  <a:moveTo>
                    <a:pt x="41721" y="42318"/>
                  </a:moveTo>
                  <a:cubicBezTo>
                    <a:pt x="41721" y="42694"/>
                    <a:pt x="41638" y="42981"/>
                    <a:pt x="41483" y="43179"/>
                  </a:cubicBezTo>
                  <a:cubicBezTo>
                    <a:pt x="41348" y="43357"/>
                    <a:pt x="41203" y="43466"/>
                    <a:pt x="41069" y="43505"/>
                  </a:cubicBezTo>
                  <a:cubicBezTo>
                    <a:pt x="40955" y="43525"/>
                    <a:pt x="40800" y="43535"/>
                    <a:pt x="40624" y="43535"/>
                  </a:cubicBezTo>
                  <a:cubicBezTo>
                    <a:pt x="40117" y="43535"/>
                    <a:pt x="38968" y="43505"/>
                    <a:pt x="37177" y="43446"/>
                  </a:cubicBezTo>
                  <a:cubicBezTo>
                    <a:pt x="35397" y="43387"/>
                    <a:pt x="34248" y="43357"/>
                    <a:pt x="33731" y="43357"/>
                  </a:cubicBezTo>
                  <a:cubicBezTo>
                    <a:pt x="32903" y="43357"/>
                    <a:pt x="31640" y="43387"/>
                    <a:pt x="29932" y="43446"/>
                  </a:cubicBezTo>
                  <a:cubicBezTo>
                    <a:pt x="28224" y="43505"/>
                    <a:pt x="26962" y="43535"/>
                    <a:pt x="26134" y="43535"/>
                  </a:cubicBezTo>
                  <a:cubicBezTo>
                    <a:pt x="25585" y="43535"/>
                    <a:pt x="25306" y="43307"/>
                    <a:pt x="25306" y="42852"/>
                  </a:cubicBezTo>
                  <a:cubicBezTo>
                    <a:pt x="25306" y="42555"/>
                    <a:pt x="25337" y="42327"/>
                    <a:pt x="25389" y="42169"/>
                  </a:cubicBezTo>
                  <a:cubicBezTo>
                    <a:pt x="25451" y="41991"/>
                    <a:pt x="25564" y="41872"/>
                    <a:pt x="25720" y="41813"/>
                  </a:cubicBezTo>
                  <a:cubicBezTo>
                    <a:pt x="25896" y="41733"/>
                    <a:pt x="26041" y="41694"/>
                    <a:pt x="26134" y="41694"/>
                  </a:cubicBezTo>
                  <a:cubicBezTo>
                    <a:pt x="26248" y="41674"/>
                    <a:pt x="26455" y="41664"/>
                    <a:pt x="26755" y="41664"/>
                  </a:cubicBezTo>
                  <a:cubicBezTo>
                    <a:pt x="27158" y="41664"/>
                    <a:pt x="27562" y="41644"/>
                    <a:pt x="27976" y="41605"/>
                  </a:cubicBezTo>
                  <a:cubicBezTo>
                    <a:pt x="28390" y="41546"/>
                    <a:pt x="28856" y="41457"/>
                    <a:pt x="29373" y="41338"/>
                  </a:cubicBezTo>
                  <a:cubicBezTo>
                    <a:pt x="29880" y="41219"/>
                    <a:pt x="30294" y="41011"/>
                    <a:pt x="30615" y="40714"/>
                  </a:cubicBezTo>
                  <a:cubicBezTo>
                    <a:pt x="30957" y="40417"/>
                    <a:pt x="31122" y="40061"/>
                    <a:pt x="31122" y="39645"/>
                  </a:cubicBezTo>
                  <a:cubicBezTo>
                    <a:pt x="31122" y="39467"/>
                    <a:pt x="31050" y="38645"/>
                    <a:pt x="30915" y="37180"/>
                  </a:cubicBezTo>
                  <a:cubicBezTo>
                    <a:pt x="30781" y="35715"/>
                    <a:pt x="30615" y="34131"/>
                    <a:pt x="30439" y="32429"/>
                  </a:cubicBezTo>
                  <a:cubicBezTo>
                    <a:pt x="30263" y="30706"/>
                    <a:pt x="30160" y="29726"/>
                    <a:pt x="30139" y="29488"/>
                  </a:cubicBezTo>
                  <a:lnTo>
                    <a:pt x="14883" y="29488"/>
                  </a:lnTo>
                  <a:cubicBezTo>
                    <a:pt x="13952" y="31091"/>
                    <a:pt x="13155" y="32448"/>
                    <a:pt x="12503" y="33557"/>
                  </a:cubicBezTo>
                  <a:cubicBezTo>
                    <a:pt x="11851" y="34665"/>
                    <a:pt x="11406" y="35408"/>
                    <a:pt x="11168" y="35784"/>
                  </a:cubicBezTo>
                  <a:cubicBezTo>
                    <a:pt x="10930" y="36160"/>
                    <a:pt x="10733" y="36467"/>
                    <a:pt x="10598" y="36705"/>
                  </a:cubicBezTo>
                  <a:cubicBezTo>
                    <a:pt x="10464" y="36942"/>
                    <a:pt x="10350" y="37131"/>
                    <a:pt x="10277" y="37269"/>
                  </a:cubicBezTo>
                  <a:cubicBezTo>
                    <a:pt x="9708" y="38318"/>
                    <a:pt x="9418" y="39070"/>
                    <a:pt x="9418" y="39526"/>
                  </a:cubicBezTo>
                  <a:cubicBezTo>
                    <a:pt x="9418" y="40793"/>
                    <a:pt x="10371" y="41506"/>
                    <a:pt x="12265" y="41664"/>
                  </a:cubicBezTo>
                  <a:cubicBezTo>
                    <a:pt x="12917" y="41664"/>
                    <a:pt x="13248" y="41902"/>
                    <a:pt x="13248" y="42377"/>
                  </a:cubicBezTo>
                  <a:cubicBezTo>
                    <a:pt x="13248" y="42733"/>
                    <a:pt x="13165" y="43010"/>
                    <a:pt x="13010" y="43208"/>
                  </a:cubicBezTo>
                  <a:cubicBezTo>
                    <a:pt x="12855" y="43387"/>
                    <a:pt x="12699" y="43486"/>
                    <a:pt x="12565" y="43505"/>
                  </a:cubicBezTo>
                  <a:cubicBezTo>
                    <a:pt x="12441" y="43525"/>
                    <a:pt x="12285" y="43535"/>
                    <a:pt x="12089" y="43535"/>
                  </a:cubicBezTo>
                  <a:cubicBezTo>
                    <a:pt x="11437" y="43535"/>
                    <a:pt x="10422" y="43505"/>
                    <a:pt x="9056" y="43446"/>
                  </a:cubicBezTo>
                  <a:cubicBezTo>
                    <a:pt x="7690" y="43387"/>
                    <a:pt x="6676" y="43357"/>
                    <a:pt x="6003" y="43357"/>
                  </a:cubicBezTo>
                  <a:cubicBezTo>
                    <a:pt x="5423" y="43357"/>
                    <a:pt x="4544" y="43387"/>
                    <a:pt x="3353" y="43446"/>
                  </a:cubicBezTo>
                  <a:cubicBezTo>
                    <a:pt x="2163" y="43505"/>
                    <a:pt x="1304" y="43535"/>
                    <a:pt x="776" y="43535"/>
                  </a:cubicBezTo>
                  <a:cubicBezTo>
                    <a:pt x="538" y="43535"/>
                    <a:pt x="342" y="43466"/>
                    <a:pt x="207" y="43327"/>
                  </a:cubicBezTo>
                  <a:cubicBezTo>
                    <a:pt x="72" y="43188"/>
                    <a:pt x="0" y="43030"/>
                    <a:pt x="0" y="42852"/>
                  </a:cubicBezTo>
                  <a:cubicBezTo>
                    <a:pt x="0" y="42575"/>
                    <a:pt x="21" y="42357"/>
                    <a:pt x="62" y="42199"/>
                  </a:cubicBezTo>
                  <a:cubicBezTo>
                    <a:pt x="114" y="42041"/>
                    <a:pt x="228" y="41922"/>
                    <a:pt x="383" y="41842"/>
                  </a:cubicBezTo>
                  <a:cubicBezTo>
                    <a:pt x="538" y="41763"/>
                    <a:pt x="662" y="41724"/>
                    <a:pt x="745" y="41724"/>
                  </a:cubicBezTo>
                  <a:cubicBezTo>
                    <a:pt x="818" y="41704"/>
                    <a:pt x="994" y="41684"/>
                    <a:pt x="1273" y="41664"/>
                  </a:cubicBezTo>
                  <a:cubicBezTo>
                    <a:pt x="2774" y="41566"/>
                    <a:pt x="4119" y="41160"/>
                    <a:pt x="5289" y="40447"/>
                  </a:cubicBezTo>
                  <a:cubicBezTo>
                    <a:pt x="6479" y="39714"/>
                    <a:pt x="7628" y="38407"/>
                    <a:pt x="8756" y="36526"/>
                  </a:cubicBezTo>
                  <a:lnTo>
                    <a:pt x="29901" y="1009"/>
                  </a:lnTo>
                  <a:cubicBezTo>
                    <a:pt x="30036" y="772"/>
                    <a:pt x="30160" y="594"/>
                    <a:pt x="30263" y="475"/>
                  </a:cubicBezTo>
                  <a:cubicBezTo>
                    <a:pt x="30357" y="356"/>
                    <a:pt x="30512" y="247"/>
                    <a:pt x="30709" y="148"/>
                  </a:cubicBezTo>
                  <a:cubicBezTo>
                    <a:pt x="30926" y="50"/>
                    <a:pt x="31185" y="0"/>
                    <a:pt x="31505" y="0"/>
                  </a:cubicBezTo>
                  <a:cubicBezTo>
                    <a:pt x="32002" y="0"/>
                    <a:pt x="32302" y="79"/>
                    <a:pt x="32395" y="237"/>
                  </a:cubicBezTo>
                  <a:cubicBezTo>
                    <a:pt x="32499" y="376"/>
                    <a:pt x="32582" y="781"/>
                    <a:pt x="32634" y="1455"/>
                  </a:cubicBezTo>
                  <a:lnTo>
                    <a:pt x="36349" y="39467"/>
                  </a:lnTo>
                  <a:cubicBezTo>
                    <a:pt x="36411" y="40002"/>
                    <a:pt x="36463" y="40377"/>
                    <a:pt x="36494" y="40595"/>
                  </a:cubicBezTo>
                  <a:cubicBezTo>
                    <a:pt x="36556" y="40792"/>
                    <a:pt x="36711" y="41000"/>
                    <a:pt x="36970" y="41219"/>
                  </a:cubicBezTo>
                  <a:cubicBezTo>
                    <a:pt x="37250" y="41417"/>
                    <a:pt x="37633" y="41546"/>
                    <a:pt x="38129" y="41605"/>
                  </a:cubicBezTo>
                  <a:cubicBezTo>
                    <a:pt x="38647" y="41644"/>
                    <a:pt x="39382" y="41664"/>
                    <a:pt x="40324" y="41664"/>
                  </a:cubicBezTo>
                  <a:cubicBezTo>
                    <a:pt x="40686" y="41664"/>
                    <a:pt x="40934" y="41674"/>
                    <a:pt x="41069" y="41694"/>
                  </a:cubicBezTo>
                  <a:cubicBezTo>
                    <a:pt x="41203" y="41694"/>
                    <a:pt x="41348" y="41744"/>
                    <a:pt x="41483" y="41842"/>
                  </a:cubicBezTo>
                  <a:cubicBezTo>
                    <a:pt x="41638" y="41941"/>
                    <a:pt x="41721" y="42100"/>
                    <a:pt x="41721" y="42318"/>
                  </a:cubicBezTo>
                  <a:moveTo>
                    <a:pt x="29963" y="27588"/>
                  </a:moveTo>
                  <a:lnTo>
                    <a:pt x="28038" y="7543"/>
                  </a:lnTo>
                  <a:lnTo>
                    <a:pt x="16032" y="27588"/>
                  </a:lnTo>
                  <a:lnTo>
                    <a:pt x="29963" y="27588"/>
                  </a:ln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5C981434-0A71-814A-5FE0-3A2BE116F858}"/>
              </a:ext>
            </a:extLst>
          </p:cNvPr>
          <p:cNvGrpSpPr/>
          <p:nvPr/>
        </p:nvGrpSpPr>
        <p:grpSpPr>
          <a:xfrm>
            <a:off x="1848379" y="3191235"/>
            <a:ext cx="101119" cy="63257"/>
            <a:chOff x="1848379" y="3191235"/>
            <a:chExt cx="101119" cy="63257"/>
          </a:xfrm>
        </p:grpSpPr>
        <p:sp>
          <p:nvSpPr>
            <p:cNvPr id="101" name="Freeform 100">
              <a:extLst>
                <a:ext uri="{FF2B5EF4-FFF2-40B4-BE49-F238E27FC236}">
                  <a16:creationId xmlns:a16="http://schemas.microsoft.com/office/drawing/2014/main" id="{B3E7F310-CC61-ADE8-038F-4DC5C3A2F723}"/>
                </a:ext>
              </a:extLst>
            </p:cNvPr>
            <p:cNvSpPr/>
            <p:nvPr/>
          </p:nvSpPr>
          <p:spPr>
            <a:xfrm>
              <a:off x="1848379" y="3191235"/>
              <a:ext cx="48914" cy="38563"/>
            </a:xfrm>
            <a:custGeom>
              <a:avLst/>
              <a:gdLst>
                <a:gd name="connsiteX0" fmla="*/ 48914 w 48914"/>
                <a:gd name="connsiteY0" fmla="*/ 38563 h 38563"/>
                <a:gd name="connsiteX1" fmla="*/ 39361 w 48914"/>
                <a:gd name="connsiteY1" fmla="*/ 38308 h 38563"/>
                <a:gd name="connsiteX2" fmla="*/ 28928 w 48914"/>
                <a:gd name="connsiteY2" fmla="*/ 38563 h 38563"/>
                <a:gd name="connsiteX3" fmla="*/ 28928 w 48914"/>
                <a:gd name="connsiteY3" fmla="*/ 34490 h 38563"/>
                <a:gd name="connsiteX4" fmla="*/ 32323 w 48914"/>
                <a:gd name="connsiteY4" fmla="*/ 34490 h 38563"/>
                <a:gd name="connsiteX5" fmla="*/ 22780 w 48914"/>
                <a:gd name="connsiteY5" fmla="*/ 23206 h 38563"/>
                <a:gd name="connsiteX6" fmla="*/ 14335 w 48914"/>
                <a:gd name="connsiteY6" fmla="*/ 32666 h 38563"/>
                <a:gd name="connsiteX7" fmla="*/ 13745 w 48914"/>
                <a:gd name="connsiteY7" fmla="*/ 33514 h 38563"/>
                <a:gd name="connsiteX8" fmla="*/ 14718 w 48914"/>
                <a:gd name="connsiteY8" fmla="*/ 34193 h 38563"/>
                <a:gd name="connsiteX9" fmla="*/ 16922 w 48914"/>
                <a:gd name="connsiteY9" fmla="*/ 34490 h 38563"/>
                <a:gd name="connsiteX10" fmla="*/ 16922 w 48914"/>
                <a:gd name="connsiteY10" fmla="*/ 38563 h 38563"/>
                <a:gd name="connsiteX11" fmla="*/ 7970 w 48914"/>
                <a:gd name="connsiteY11" fmla="*/ 38308 h 38563"/>
                <a:gd name="connsiteX12" fmla="*/ 0 w 48914"/>
                <a:gd name="connsiteY12" fmla="*/ 38563 h 38563"/>
                <a:gd name="connsiteX13" fmla="*/ 0 w 48914"/>
                <a:gd name="connsiteY13" fmla="*/ 34490 h 38563"/>
                <a:gd name="connsiteX14" fmla="*/ 3902 w 48914"/>
                <a:gd name="connsiteY14" fmla="*/ 34448 h 38563"/>
                <a:gd name="connsiteX15" fmla="*/ 6614 w 48914"/>
                <a:gd name="connsiteY15" fmla="*/ 33981 h 38563"/>
                <a:gd name="connsiteX16" fmla="*/ 8777 w 48914"/>
                <a:gd name="connsiteY16" fmla="*/ 32835 h 38563"/>
                <a:gd name="connsiteX17" fmla="*/ 20151 w 48914"/>
                <a:gd name="connsiteY17" fmla="*/ 20067 h 38563"/>
                <a:gd name="connsiteX18" fmla="*/ 6614 w 48914"/>
                <a:gd name="connsiteY18" fmla="*/ 4073 h 38563"/>
                <a:gd name="connsiteX19" fmla="*/ 424 w 48914"/>
                <a:gd name="connsiteY19" fmla="*/ 4073 h 38563"/>
                <a:gd name="connsiteX20" fmla="*/ 424 w 48914"/>
                <a:gd name="connsiteY20" fmla="*/ 0 h 38563"/>
                <a:gd name="connsiteX21" fmla="*/ 10009 w 48914"/>
                <a:gd name="connsiteY21" fmla="*/ 255 h 38563"/>
                <a:gd name="connsiteX22" fmla="*/ 20483 w 48914"/>
                <a:gd name="connsiteY22" fmla="*/ 0 h 38563"/>
                <a:gd name="connsiteX23" fmla="*/ 20483 w 48914"/>
                <a:gd name="connsiteY23" fmla="*/ 4073 h 38563"/>
                <a:gd name="connsiteX24" fmla="*/ 17005 w 48914"/>
                <a:gd name="connsiteY24" fmla="*/ 4073 h 38563"/>
                <a:gd name="connsiteX25" fmla="*/ 25534 w 48914"/>
                <a:gd name="connsiteY25" fmla="*/ 14042 h 38563"/>
                <a:gd name="connsiteX26" fmla="*/ 32830 w 48914"/>
                <a:gd name="connsiteY26" fmla="*/ 5896 h 38563"/>
                <a:gd name="connsiteX27" fmla="*/ 33555 w 48914"/>
                <a:gd name="connsiteY27" fmla="*/ 4836 h 38563"/>
                <a:gd name="connsiteX28" fmla="*/ 30243 w 48914"/>
                <a:gd name="connsiteY28" fmla="*/ 4073 h 38563"/>
                <a:gd name="connsiteX29" fmla="*/ 30243 w 48914"/>
                <a:gd name="connsiteY29" fmla="*/ 0 h 38563"/>
                <a:gd name="connsiteX30" fmla="*/ 39195 w 48914"/>
                <a:gd name="connsiteY30" fmla="*/ 255 h 38563"/>
                <a:gd name="connsiteX31" fmla="*/ 47175 w 48914"/>
                <a:gd name="connsiteY31" fmla="*/ 0 h 38563"/>
                <a:gd name="connsiteX32" fmla="*/ 47175 w 48914"/>
                <a:gd name="connsiteY32" fmla="*/ 4073 h 38563"/>
                <a:gd name="connsiteX33" fmla="*/ 41866 w 48914"/>
                <a:gd name="connsiteY33" fmla="*/ 4327 h 38563"/>
                <a:gd name="connsiteX34" fmla="*/ 39537 w 48914"/>
                <a:gd name="connsiteY34" fmla="*/ 4836 h 38563"/>
                <a:gd name="connsiteX35" fmla="*/ 38305 w 48914"/>
                <a:gd name="connsiteY35" fmla="*/ 5896 h 38563"/>
                <a:gd name="connsiteX36" fmla="*/ 28162 w 48914"/>
                <a:gd name="connsiteY36" fmla="*/ 17181 h 38563"/>
                <a:gd name="connsiteX37" fmla="*/ 42756 w 48914"/>
                <a:gd name="connsiteY37" fmla="*/ 34490 h 38563"/>
                <a:gd name="connsiteX38" fmla="*/ 48914 w 48914"/>
                <a:gd name="connsiteY38" fmla="*/ 34490 h 38563"/>
                <a:gd name="connsiteX39" fmla="*/ 48914 w 48914"/>
                <a:gd name="connsiteY39" fmla="*/ 38563 h 38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48914" h="38563">
                  <a:moveTo>
                    <a:pt x="48914" y="38563"/>
                  </a:moveTo>
                  <a:lnTo>
                    <a:pt x="39361" y="38308"/>
                  </a:lnTo>
                  <a:lnTo>
                    <a:pt x="28928" y="38563"/>
                  </a:lnTo>
                  <a:lnTo>
                    <a:pt x="28928" y="34490"/>
                  </a:lnTo>
                  <a:lnTo>
                    <a:pt x="32323" y="34490"/>
                  </a:lnTo>
                  <a:lnTo>
                    <a:pt x="22780" y="23206"/>
                  </a:lnTo>
                  <a:lnTo>
                    <a:pt x="14335" y="32666"/>
                  </a:lnTo>
                  <a:lnTo>
                    <a:pt x="13745" y="33514"/>
                  </a:lnTo>
                  <a:cubicBezTo>
                    <a:pt x="13745" y="33769"/>
                    <a:pt x="14066" y="33996"/>
                    <a:pt x="14718" y="34193"/>
                  </a:cubicBezTo>
                  <a:cubicBezTo>
                    <a:pt x="15390" y="34391"/>
                    <a:pt x="16125" y="34490"/>
                    <a:pt x="16922" y="34490"/>
                  </a:cubicBezTo>
                  <a:lnTo>
                    <a:pt x="16922" y="38563"/>
                  </a:lnTo>
                  <a:lnTo>
                    <a:pt x="7970" y="38308"/>
                  </a:lnTo>
                  <a:lnTo>
                    <a:pt x="0" y="38563"/>
                  </a:lnTo>
                  <a:lnTo>
                    <a:pt x="0" y="34490"/>
                  </a:lnTo>
                  <a:cubicBezTo>
                    <a:pt x="1780" y="34490"/>
                    <a:pt x="3084" y="34476"/>
                    <a:pt x="3902" y="34448"/>
                  </a:cubicBezTo>
                  <a:cubicBezTo>
                    <a:pt x="4751" y="34391"/>
                    <a:pt x="5651" y="34236"/>
                    <a:pt x="6614" y="33981"/>
                  </a:cubicBezTo>
                  <a:cubicBezTo>
                    <a:pt x="7576" y="33726"/>
                    <a:pt x="8290" y="33345"/>
                    <a:pt x="8777" y="32835"/>
                  </a:cubicBezTo>
                  <a:lnTo>
                    <a:pt x="20151" y="20067"/>
                  </a:lnTo>
                  <a:lnTo>
                    <a:pt x="6614" y="4073"/>
                  </a:lnTo>
                  <a:lnTo>
                    <a:pt x="424" y="4073"/>
                  </a:lnTo>
                  <a:lnTo>
                    <a:pt x="424" y="0"/>
                  </a:lnTo>
                  <a:lnTo>
                    <a:pt x="10009" y="255"/>
                  </a:lnTo>
                  <a:lnTo>
                    <a:pt x="20483" y="0"/>
                  </a:lnTo>
                  <a:lnTo>
                    <a:pt x="20483" y="4073"/>
                  </a:lnTo>
                  <a:lnTo>
                    <a:pt x="17005" y="4073"/>
                  </a:lnTo>
                  <a:lnTo>
                    <a:pt x="25534" y="14042"/>
                  </a:lnTo>
                  <a:lnTo>
                    <a:pt x="32830" y="5896"/>
                  </a:lnTo>
                  <a:cubicBezTo>
                    <a:pt x="32861" y="5868"/>
                    <a:pt x="33099" y="5514"/>
                    <a:pt x="33555" y="4836"/>
                  </a:cubicBezTo>
                  <a:cubicBezTo>
                    <a:pt x="32654" y="4327"/>
                    <a:pt x="31547" y="4073"/>
                    <a:pt x="30243" y="4073"/>
                  </a:cubicBezTo>
                  <a:lnTo>
                    <a:pt x="30243" y="0"/>
                  </a:lnTo>
                  <a:lnTo>
                    <a:pt x="39195" y="255"/>
                  </a:lnTo>
                  <a:lnTo>
                    <a:pt x="47175" y="0"/>
                  </a:lnTo>
                  <a:lnTo>
                    <a:pt x="47175" y="4073"/>
                  </a:lnTo>
                  <a:cubicBezTo>
                    <a:pt x="44857" y="4073"/>
                    <a:pt x="43087" y="4158"/>
                    <a:pt x="41866" y="4327"/>
                  </a:cubicBezTo>
                  <a:cubicBezTo>
                    <a:pt x="40676" y="4468"/>
                    <a:pt x="39899" y="4638"/>
                    <a:pt x="39537" y="4836"/>
                  </a:cubicBezTo>
                  <a:cubicBezTo>
                    <a:pt x="39195" y="5033"/>
                    <a:pt x="38792" y="5387"/>
                    <a:pt x="38305" y="5896"/>
                  </a:cubicBezTo>
                  <a:lnTo>
                    <a:pt x="28162" y="17181"/>
                  </a:lnTo>
                  <a:lnTo>
                    <a:pt x="42756" y="34490"/>
                  </a:lnTo>
                  <a:lnTo>
                    <a:pt x="48914" y="34490"/>
                  </a:lnTo>
                  <a:lnTo>
                    <a:pt x="48914" y="38563"/>
                  </a:ln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2" name="Freeform 101">
              <a:extLst>
                <a:ext uri="{FF2B5EF4-FFF2-40B4-BE49-F238E27FC236}">
                  <a16:creationId xmlns:a16="http://schemas.microsoft.com/office/drawing/2014/main" id="{9356FC9F-017F-DB89-FC44-5EEAE5AF7CAF}"/>
                </a:ext>
              </a:extLst>
            </p:cNvPr>
            <p:cNvSpPr/>
            <p:nvPr/>
          </p:nvSpPr>
          <p:spPr>
            <a:xfrm>
              <a:off x="1906080" y="3212942"/>
              <a:ext cx="43418" cy="41550"/>
            </a:xfrm>
            <a:custGeom>
              <a:avLst/>
              <a:gdLst>
                <a:gd name="connsiteX0" fmla="*/ 43418 w 43418"/>
                <a:gd name="connsiteY0" fmla="*/ 8404 h 41550"/>
                <a:gd name="connsiteX1" fmla="*/ 41524 w 43418"/>
                <a:gd name="connsiteY1" fmla="*/ 13660 h 41550"/>
                <a:gd name="connsiteX2" fmla="*/ 36794 w 43418"/>
                <a:gd name="connsiteY2" fmla="*/ 17700 h 41550"/>
                <a:gd name="connsiteX3" fmla="*/ 30709 w 43418"/>
                <a:gd name="connsiteY3" fmla="*/ 19837 h 41550"/>
                <a:gd name="connsiteX4" fmla="*/ 37602 w 43418"/>
                <a:gd name="connsiteY4" fmla="*/ 22718 h 41550"/>
                <a:gd name="connsiteX5" fmla="*/ 40158 w 43418"/>
                <a:gd name="connsiteY5" fmla="*/ 28420 h 41550"/>
                <a:gd name="connsiteX6" fmla="*/ 38844 w 43418"/>
                <a:gd name="connsiteY6" fmla="*/ 32993 h 41550"/>
                <a:gd name="connsiteX7" fmla="*/ 35376 w 43418"/>
                <a:gd name="connsiteY7" fmla="*/ 37213 h 41550"/>
                <a:gd name="connsiteX8" fmla="*/ 29994 w 43418"/>
                <a:gd name="connsiteY8" fmla="*/ 40329 h 41550"/>
                <a:gd name="connsiteX9" fmla="*/ 23350 w 43418"/>
                <a:gd name="connsiteY9" fmla="*/ 41550 h 41550"/>
                <a:gd name="connsiteX10" fmla="*/ 1635 w 43418"/>
                <a:gd name="connsiteY10" fmla="*/ 41550 h 41550"/>
                <a:gd name="connsiteX11" fmla="*/ 683 w 43418"/>
                <a:gd name="connsiteY11" fmla="*/ 41519 h 41550"/>
                <a:gd name="connsiteX12" fmla="*/ 207 w 43418"/>
                <a:gd name="connsiteY12" fmla="*/ 41333 h 41550"/>
                <a:gd name="connsiteX13" fmla="*/ 0 w 43418"/>
                <a:gd name="connsiteY13" fmla="*/ 40867 h 41550"/>
                <a:gd name="connsiteX14" fmla="*/ 207 w 43418"/>
                <a:gd name="connsiteY14" fmla="*/ 39998 h 41550"/>
                <a:gd name="connsiteX15" fmla="*/ 714 w 43418"/>
                <a:gd name="connsiteY15" fmla="*/ 39708 h 41550"/>
                <a:gd name="connsiteX16" fmla="*/ 1635 w 43418"/>
                <a:gd name="connsiteY16" fmla="*/ 39677 h 41550"/>
                <a:gd name="connsiteX17" fmla="*/ 4016 w 43418"/>
                <a:gd name="connsiteY17" fmla="*/ 39584 h 41550"/>
                <a:gd name="connsiteX18" fmla="*/ 5465 w 43418"/>
                <a:gd name="connsiteY18" fmla="*/ 39377 h 41550"/>
                <a:gd name="connsiteX19" fmla="*/ 6355 w 43418"/>
                <a:gd name="connsiteY19" fmla="*/ 38818 h 41550"/>
                <a:gd name="connsiteX20" fmla="*/ 6831 w 43418"/>
                <a:gd name="connsiteY20" fmla="*/ 38041 h 41550"/>
                <a:gd name="connsiteX21" fmla="*/ 7193 w 43418"/>
                <a:gd name="connsiteY21" fmla="*/ 36789 h 41550"/>
                <a:gd name="connsiteX22" fmla="*/ 15328 w 43418"/>
                <a:gd name="connsiteY22" fmla="*/ 4128 h 41550"/>
                <a:gd name="connsiteX23" fmla="*/ 15566 w 43418"/>
                <a:gd name="connsiteY23" fmla="*/ 2999 h 41550"/>
                <a:gd name="connsiteX24" fmla="*/ 15204 w 43418"/>
                <a:gd name="connsiteY24" fmla="*/ 2286 h 41550"/>
                <a:gd name="connsiteX25" fmla="*/ 13931 w 43418"/>
                <a:gd name="connsiteY25" fmla="*/ 2019 h 41550"/>
                <a:gd name="connsiteX26" fmla="*/ 11613 w 43418"/>
                <a:gd name="connsiteY26" fmla="*/ 1900 h 41550"/>
                <a:gd name="connsiteX27" fmla="*/ 10609 w 43418"/>
                <a:gd name="connsiteY27" fmla="*/ 1870 h 41550"/>
                <a:gd name="connsiteX28" fmla="*/ 10133 w 43418"/>
                <a:gd name="connsiteY28" fmla="*/ 1692 h 41550"/>
                <a:gd name="connsiteX29" fmla="*/ 9926 w 43418"/>
                <a:gd name="connsiteY29" fmla="*/ 1217 h 41550"/>
                <a:gd name="connsiteX30" fmla="*/ 10278 w 43418"/>
                <a:gd name="connsiteY30" fmla="*/ 208 h 41550"/>
                <a:gd name="connsiteX31" fmla="*/ 11675 w 43418"/>
                <a:gd name="connsiteY31" fmla="*/ 0 h 41550"/>
                <a:gd name="connsiteX32" fmla="*/ 32106 w 43418"/>
                <a:gd name="connsiteY32" fmla="*/ 0 h 41550"/>
                <a:gd name="connsiteX33" fmla="*/ 40396 w 43418"/>
                <a:gd name="connsiteY33" fmla="*/ 2435 h 41550"/>
                <a:gd name="connsiteX34" fmla="*/ 43418 w 43418"/>
                <a:gd name="connsiteY34" fmla="*/ 8404 h 41550"/>
                <a:gd name="connsiteX35" fmla="*/ 37891 w 43418"/>
                <a:gd name="connsiteY35" fmla="*/ 8166 h 41550"/>
                <a:gd name="connsiteX36" fmla="*/ 37602 w 43418"/>
                <a:gd name="connsiteY36" fmla="*/ 6028 h 41550"/>
                <a:gd name="connsiteX37" fmla="*/ 36587 w 43418"/>
                <a:gd name="connsiteY37" fmla="*/ 4039 h 41550"/>
                <a:gd name="connsiteX38" fmla="*/ 34538 w 43418"/>
                <a:gd name="connsiteY38" fmla="*/ 2494 h 41550"/>
                <a:gd name="connsiteX39" fmla="*/ 31278 w 43418"/>
                <a:gd name="connsiteY39" fmla="*/ 1900 h 41550"/>
                <a:gd name="connsiteX40" fmla="*/ 23401 w 43418"/>
                <a:gd name="connsiteY40" fmla="*/ 1900 h 41550"/>
                <a:gd name="connsiteX41" fmla="*/ 21000 w 43418"/>
                <a:gd name="connsiteY41" fmla="*/ 2256 h 41550"/>
                <a:gd name="connsiteX42" fmla="*/ 20141 w 43418"/>
                <a:gd name="connsiteY42" fmla="*/ 4217 h 41550"/>
                <a:gd name="connsiteX43" fmla="*/ 16363 w 43418"/>
                <a:gd name="connsiteY43" fmla="*/ 19273 h 41550"/>
                <a:gd name="connsiteX44" fmla="*/ 25244 w 43418"/>
                <a:gd name="connsiteY44" fmla="*/ 19273 h 41550"/>
                <a:gd name="connsiteX45" fmla="*/ 30326 w 43418"/>
                <a:gd name="connsiteY45" fmla="*/ 18293 h 41550"/>
                <a:gd name="connsiteX46" fmla="*/ 34362 w 43418"/>
                <a:gd name="connsiteY46" fmla="*/ 15739 h 41550"/>
                <a:gd name="connsiteX47" fmla="*/ 36950 w 43418"/>
                <a:gd name="connsiteY47" fmla="*/ 12146 h 41550"/>
                <a:gd name="connsiteX48" fmla="*/ 37891 w 43418"/>
                <a:gd name="connsiteY48" fmla="*/ 8166 h 41550"/>
                <a:gd name="connsiteX49" fmla="*/ 34486 w 43418"/>
                <a:gd name="connsiteY49" fmla="*/ 27737 h 41550"/>
                <a:gd name="connsiteX50" fmla="*/ 34331 w 43418"/>
                <a:gd name="connsiteY50" fmla="*/ 25985 h 41550"/>
                <a:gd name="connsiteX51" fmla="*/ 33710 w 43418"/>
                <a:gd name="connsiteY51" fmla="*/ 24113 h 41550"/>
                <a:gd name="connsiteX52" fmla="*/ 32489 w 43418"/>
                <a:gd name="connsiteY52" fmla="*/ 22361 h 41550"/>
                <a:gd name="connsiteX53" fmla="*/ 30439 w 43418"/>
                <a:gd name="connsiteY53" fmla="*/ 21114 h 41550"/>
                <a:gd name="connsiteX54" fmla="*/ 27500 w 43418"/>
                <a:gd name="connsiteY54" fmla="*/ 20609 h 41550"/>
                <a:gd name="connsiteX55" fmla="*/ 16011 w 43418"/>
                <a:gd name="connsiteY55" fmla="*/ 20609 h 41550"/>
                <a:gd name="connsiteX56" fmla="*/ 11789 w 43418"/>
                <a:gd name="connsiteY56" fmla="*/ 37596 h 41550"/>
                <a:gd name="connsiteX57" fmla="*/ 11499 w 43418"/>
                <a:gd name="connsiteY57" fmla="*/ 38994 h 41550"/>
                <a:gd name="connsiteX58" fmla="*/ 11644 w 43418"/>
                <a:gd name="connsiteY58" fmla="*/ 39439 h 41550"/>
                <a:gd name="connsiteX59" fmla="*/ 12296 w 43418"/>
                <a:gd name="connsiteY59" fmla="*/ 39584 h 41550"/>
                <a:gd name="connsiteX60" fmla="*/ 13631 w 43418"/>
                <a:gd name="connsiteY60" fmla="*/ 39677 h 41550"/>
                <a:gd name="connsiteX61" fmla="*/ 21890 w 43418"/>
                <a:gd name="connsiteY61" fmla="*/ 39677 h 41550"/>
                <a:gd name="connsiteX62" fmla="*/ 26879 w 43418"/>
                <a:gd name="connsiteY62" fmla="*/ 38662 h 41550"/>
                <a:gd name="connsiteX63" fmla="*/ 30884 w 43418"/>
                <a:gd name="connsiteY63" fmla="*/ 35961 h 41550"/>
                <a:gd name="connsiteX64" fmla="*/ 33503 w 43418"/>
                <a:gd name="connsiteY64" fmla="*/ 32132 h 41550"/>
                <a:gd name="connsiteX65" fmla="*/ 34486 w 43418"/>
                <a:gd name="connsiteY65" fmla="*/ 27737 h 41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43418" h="41550">
                  <a:moveTo>
                    <a:pt x="43418" y="8404"/>
                  </a:moveTo>
                  <a:cubicBezTo>
                    <a:pt x="43418" y="10245"/>
                    <a:pt x="42787" y="11997"/>
                    <a:pt x="41524" y="13660"/>
                  </a:cubicBezTo>
                  <a:cubicBezTo>
                    <a:pt x="40272" y="15304"/>
                    <a:pt x="38699" y="16650"/>
                    <a:pt x="36794" y="17700"/>
                  </a:cubicBezTo>
                  <a:cubicBezTo>
                    <a:pt x="34900" y="18729"/>
                    <a:pt x="32872" y="19441"/>
                    <a:pt x="30709" y="19837"/>
                  </a:cubicBezTo>
                  <a:cubicBezTo>
                    <a:pt x="33617" y="20173"/>
                    <a:pt x="35915" y="21134"/>
                    <a:pt x="37602" y="22718"/>
                  </a:cubicBezTo>
                  <a:cubicBezTo>
                    <a:pt x="39309" y="24302"/>
                    <a:pt x="40158" y="26202"/>
                    <a:pt x="40158" y="28420"/>
                  </a:cubicBezTo>
                  <a:cubicBezTo>
                    <a:pt x="40158" y="29904"/>
                    <a:pt x="39723" y="31429"/>
                    <a:pt x="38844" y="32993"/>
                  </a:cubicBezTo>
                  <a:cubicBezTo>
                    <a:pt x="37995" y="34533"/>
                    <a:pt x="36836" y="35940"/>
                    <a:pt x="35376" y="37213"/>
                  </a:cubicBezTo>
                  <a:cubicBezTo>
                    <a:pt x="33927" y="38476"/>
                    <a:pt x="32137" y="39511"/>
                    <a:pt x="29994" y="40329"/>
                  </a:cubicBezTo>
                  <a:cubicBezTo>
                    <a:pt x="27873" y="41146"/>
                    <a:pt x="25658" y="41550"/>
                    <a:pt x="23350" y="41550"/>
                  </a:cubicBezTo>
                  <a:lnTo>
                    <a:pt x="1635" y="41550"/>
                  </a:lnTo>
                  <a:cubicBezTo>
                    <a:pt x="1180" y="41550"/>
                    <a:pt x="859" y="41540"/>
                    <a:pt x="683" y="41519"/>
                  </a:cubicBezTo>
                  <a:cubicBezTo>
                    <a:pt x="507" y="41498"/>
                    <a:pt x="352" y="41436"/>
                    <a:pt x="207" y="41333"/>
                  </a:cubicBezTo>
                  <a:cubicBezTo>
                    <a:pt x="73" y="41240"/>
                    <a:pt x="0" y="41084"/>
                    <a:pt x="0" y="40867"/>
                  </a:cubicBezTo>
                  <a:cubicBezTo>
                    <a:pt x="0" y="40463"/>
                    <a:pt x="73" y="40174"/>
                    <a:pt x="207" y="39998"/>
                  </a:cubicBezTo>
                  <a:cubicBezTo>
                    <a:pt x="362" y="39822"/>
                    <a:pt x="538" y="39728"/>
                    <a:pt x="714" y="39708"/>
                  </a:cubicBezTo>
                  <a:cubicBezTo>
                    <a:pt x="890" y="39687"/>
                    <a:pt x="1201" y="39677"/>
                    <a:pt x="1635" y="39677"/>
                  </a:cubicBezTo>
                  <a:cubicBezTo>
                    <a:pt x="2629" y="39677"/>
                    <a:pt x="3426" y="39646"/>
                    <a:pt x="4016" y="39584"/>
                  </a:cubicBezTo>
                  <a:cubicBezTo>
                    <a:pt x="4606" y="39532"/>
                    <a:pt x="5092" y="39459"/>
                    <a:pt x="5465" y="39377"/>
                  </a:cubicBezTo>
                  <a:cubicBezTo>
                    <a:pt x="5868" y="39283"/>
                    <a:pt x="6158" y="39097"/>
                    <a:pt x="6355" y="38818"/>
                  </a:cubicBezTo>
                  <a:cubicBezTo>
                    <a:pt x="6572" y="38538"/>
                    <a:pt x="6738" y="38279"/>
                    <a:pt x="6831" y="38041"/>
                  </a:cubicBezTo>
                  <a:cubicBezTo>
                    <a:pt x="6935" y="37783"/>
                    <a:pt x="7059" y="37369"/>
                    <a:pt x="7193" y="36789"/>
                  </a:cubicBezTo>
                  <a:lnTo>
                    <a:pt x="15328" y="4128"/>
                  </a:lnTo>
                  <a:cubicBezTo>
                    <a:pt x="15484" y="3474"/>
                    <a:pt x="15566" y="3098"/>
                    <a:pt x="15566" y="2999"/>
                  </a:cubicBezTo>
                  <a:cubicBezTo>
                    <a:pt x="15566" y="2624"/>
                    <a:pt x="15442" y="2386"/>
                    <a:pt x="15204" y="2286"/>
                  </a:cubicBezTo>
                  <a:cubicBezTo>
                    <a:pt x="14987" y="2167"/>
                    <a:pt x="14563" y="2078"/>
                    <a:pt x="13931" y="2019"/>
                  </a:cubicBezTo>
                  <a:lnTo>
                    <a:pt x="11613" y="1900"/>
                  </a:lnTo>
                  <a:cubicBezTo>
                    <a:pt x="11137" y="1900"/>
                    <a:pt x="10805" y="1890"/>
                    <a:pt x="10609" y="1870"/>
                  </a:cubicBezTo>
                  <a:cubicBezTo>
                    <a:pt x="10433" y="1851"/>
                    <a:pt x="10267" y="1792"/>
                    <a:pt x="10133" y="1692"/>
                  </a:cubicBezTo>
                  <a:cubicBezTo>
                    <a:pt x="9998" y="1594"/>
                    <a:pt x="9926" y="1436"/>
                    <a:pt x="9926" y="1217"/>
                  </a:cubicBezTo>
                  <a:cubicBezTo>
                    <a:pt x="9926" y="663"/>
                    <a:pt x="10040" y="327"/>
                    <a:pt x="10278" y="208"/>
                  </a:cubicBezTo>
                  <a:cubicBezTo>
                    <a:pt x="10536" y="69"/>
                    <a:pt x="11002" y="0"/>
                    <a:pt x="11675" y="0"/>
                  </a:cubicBezTo>
                  <a:lnTo>
                    <a:pt x="32106" y="0"/>
                  </a:lnTo>
                  <a:cubicBezTo>
                    <a:pt x="35614" y="0"/>
                    <a:pt x="38378" y="811"/>
                    <a:pt x="40396" y="2435"/>
                  </a:cubicBezTo>
                  <a:cubicBezTo>
                    <a:pt x="42414" y="4039"/>
                    <a:pt x="43418" y="6029"/>
                    <a:pt x="43418" y="8404"/>
                  </a:cubicBezTo>
                  <a:moveTo>
                    <a:pt x="37891" y="8166"/>
                  </a:moveTo>
                  <a:cubicBezTo>
                    <a:pt x="37891" y="7414"/>
                    <a:pt x="37798" y="6702"/>
                    <a:pt x="37602" y="6028"/>
                  </a:cubicBezTo>
                  <a:cubicBezTo>
                    <a:pt x="37405" y="5355"/>
                    <a:pt x="37063" y="4692"/>
                    <a:pt x="36587" y="4039"/>
                  </a:cubicBezTo>
                  <a:cubicBezTo>
                    <a:pt x="36132" y="3385"/>
                    <a:pt x="35449" y="2870"/>
                    <a:pt x="34538" y="2494"/>
                  </a:cubicBezTo>
                  <a:cubicBezTo>
                    <a:pt x="33627" y="2098"/>
                    <a:pt x="32540" y="1900"/>
                    <a:pt x="31278" y="1900"/>
                  </a:cubicBezTo>
                  <a:lnTo>
                    <a:pt x="23401" y="1900"/>
                  </a:lnTo>
                  <a:cubicBezTo>
                    <a:pt x="22118" y="1900"/>
                    <a:pt x="21321" y="2019"/>
                    <a:pt x="21000" y="2256"/>
                  </a:cubicBezTo>
                  <a:cubicBezTo>
                    <a:pt x="20700" y="2475"/>
                    <a:pt x="20421" y="3128"/>
                    <a:pt x="20141" y="4217"/>
                  </a:cubicBezTo>
                  <a:lnTo>
                    <a:pt x="16363" y="19273"/>
                  </a:lnTo>
                  <a:lnTo>
                    <a:pt x="25244" y="19273"/>
                  </a:lnTo>
                  <a:cubicBezTo>
                    <a:pt x="27045" y="19273"/>
                    <a:pt x="28742" y="18946"/>
                    <a:pt x="30326" y="18293"/>
                  </a:cubicBezTo>
                  <a:cubicBezTo>
                    <a:pt x="31930" y="17640"/>
                    <a:pt x="33275" y="16789"/>
                    <a:pt x="34362" y="15739"/>
                  </a:cubicBezTo>
                  <a:cubicBezTo>
                    <a:pt x="35449" y="14670"/>
                    <a:pt x="36318" y="13472"/>
                    <a:pt x="36950" y="12146"/>
                  </a:cubicBezTo>
                  <a:cubicBezTo>
                    <a:pt x="37581" y="10820"/>
                    <a:pt x="37891" y="9493"/>
                    <a:pt x="37891" y="8166"/>
                  </a:cubicBezTo>
                  <a:moveTo>
                    <a:pt x="34486" y="27737"/>
                  </a:moveTo>
                  <a:cubicBezTo>
                    <a:pt x="34486" y="27143"/>
                    <a:pt x="34434" y="26559"/>
                    <a:pt x="34331" y="25985"/>
                  </a:cubicBezTo>
                  <a:cubicBezTo>
                    <a:pt x="34238" y="25410"/>
                    <a:pt x="34031" y="24787"/>
                    <a:pt x="33710" y="24113"/>
                  </a:cubicBezTo>
                  <a:cubicBezTo>
                    <a:pt x="33389" y="23441"/>
                    <a:pt x="32985" y="22857"/>
                    <a:pt x="32489" y="22361"/>
                  </a:cubicBezTo>
                  <a:cubicBezTo>
                    <a:pt x="32002" y="21866"/>
                    <a:pt x="31319" y="21450"/>
                    <a:pt x="30439" y="21114"/>
                  </a:cubicBezTo>
                  <a:cubicBezTo>
                    <a:pt x="29591" y="20778"/>
                    <a:pt x="28607" y="20609"/>
                    <a:pt x="27500" y="20609"/>
                  </a:cubicBezTo>
                  <a:lnTo>
                    <a:pt x="16011" y="20609"/>
                  </a:lnTo>
                  <a:lnTo>
                    <a:pt x="11789" y="37596"/>
                  </a:lnTo>
                  <a:cubicBezTo>
                    <a:pt x="11592" y="38331"/>
                    <a:pt x="11499" y="38797"/>
                    <a:pt x="11499" y="38994"/>
                  </a:cubicBezTo>
                  <a:cubicBezTo>
                    <a:pt x="11499" y="39211"/>
                    <a:pt x="11551" y="39356"/>
                    <a:pt x="11644" y="39439"/>
                  </a:cubicBezTo>
                  <a:cubicBezTo>
                    <a:pt x="11758" y="39490"/>
                    <a:pt x="11975" y="39542"/>
                    <a:pt x="12296" y="39584"/>
                  </a:cubicBezTo>
                  <a:cubicBezTo>
                    <a:pt x="12658" y="39646"/>
                    <a:pt x="13103" y="39677"/>
                    <a:pt x="13631" y="39677"/>
                  </a:cubicBezTo>
                  <a:lnTo>
                    <a:pt x="21890" y="39677"/>
                  </a:lnTo>
                  <a:cubicBezTo>
                    <a:pt x="23629" y="39677"/>
                    <a:pt x="25295" y="39335"/>
                    <a:pt x="26879" y="38662"/>
                  </a:cubicBezTo>
                  <a:cubicBezTo>
                    <a:pt x="28463" y="37969"/>
                    <a:pt x="29798" y="37069"/>
                    <a:pt x="30884" y="35961"/>
                  </a:cubicBezTo>
                  <a:cubicBezTo>
                    <a:pt x="31992" y="34854"/>
                    <a:pt x="32872" y="33573"/>
                    <a:pt x="33503" y="32132"/>
                  </a:cubicBezTo>
                  <a:cubicBezTo>
                    <a:pt x="34155" y="30687"/>
                    <a:pt x="34486" y="29222"/>
                    <a:pt x="34486" y="27737"/>
                  </a:cubicBez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sp>
        <p:nvSpPr>
          <p:cNvPr id="103" name="Freeform 102">
            <a:extLst>
              <a:ext uri="{FF2B5EF4-FFF2-40B4-BE49-F238E27FC236}">
                <a16:creationId xmlns:a16="http://schemas.microsoft.com/office/drawing/2014/main" id="{20963810-1906-E5BB-0E55-06AA11B20BF0}"/>
              </a:ext>
            </a:extLst>
          </p:cNvPr>
          <p:cNvSpPr/>
          <p:nvPr/>
        </p:nvSpPr>
        <p:spPr>
          <a:xfrm>
            <a:off x="1844715" y="2859682"/>
            <a:ext cx="67792" cy="38902"/>
          </a:xfrm>
          <a:custGeom>
            <a:avLst/>
            <a:gdLst>
              <a:gd name="connsiteX0" fmla="*/ 67793 w 67792"/>
              <a:gd name="connsiteY0" fmla="*/ 4073 h 38902"/>
              <a:gd name="connsiteX1" fmla="*/ 64056 w 67792"/>
              <a:gd name="connsiteY1" fmla="*/ 4327 h 38902"/>
              <a:gd name="connsiteX2" fmla="*/ 62442 w 67792"/>
              <a:gd name="connsiteY2" fmla="*/ 4921 h 38902"/>
              <a:gd name="connsiteX3" fmla="*/ 61852 w 67792"/>
              <a:gd name="connsiteY3" fmla="*/ 5896 h 38902"/>
              <a:gd name="connsiteX4" fmla="*/ 49339 w 67792"/>
              <a:gd name="connsiteY4" fmla="*/ 36570 h 38902"/>
              <a:gd name="connsiteX5" fmla="*/ 48272 w 67792"/>
              <a:gd name="connsiteY5" fmla="*/ 38393 h 38902"/>
              <a:gd name="connsiteX6" fmla="*/ 46244 w 67792"/>
              <a:gd name="connsiteY6" fmla="*/ 38903 h 38902"/>
              <a:gd name="connsiteX7" fmla="*/ 44164 w 67792"/>
              <a:gd name="connsiteY7" fmla="*/ 38393 h 38902"/>
              <a:gd name="connsiteX8" fmla="*/ 43097 w 67792"/>
              <a:gd name="connsiteY8" fmla="*/ 36570 h 38902"/>
              <a:gd name="connsiteX9" fmla="*/ 33896 w 67792"/>
              <a:gd name="connsiteY9" fmla="*/ 14042 h 38902"/>
              <a:gd name="connsiteX10" fmla="*/ 24685 w 67792"/>
              <a:gd name="connsiteY10" fmla="*/ 36570 h 38902"/>
              <a:gd name="connsiteX11" fmla="*/ 23588 w 67792"/>
              <a:gd name="connsiteY11" fmla="*/ 38393 h 38902"/>
              <a:gd name="connsiteX12" fmla="*/ 21549 w 67792"/>
              <a:gd name="connsiteY12" fmla="*/ 38903 h 38902"/>
              <a:gd name="connsiteX13" fmla="*/ 19468 w 67792"/>
              <a:gd name="connsiteY13" fmla="*/ 38393 h 38902"/>
              <a:gd name="connsiteX14" fmla="*/ 18413 w 67792"/>
              <a:gd name="connsiteY14" fmla="*/ 36570 h 38902"/>
              <a:gd name="connsiteX15" fmla="*/ 5134 w 67792"/>
              <a:gd name="connsiteY15" fmla="*/ 4073 h 38902"/>
              <a:gd name="connsiteX16" fmla="*/ 0 w 67792"/>
              <a:gd name="connsiteY16" fmla="*/ 4073 h 38902"/>
              <a:gd name="connsiteX17" fmla="*/ 0 w 67792"/>
              <a:gd name="connsiteY17" fmla="*/ 0 h 38902"/>
              <a:gd name="connsiteX18" fmla="*/ 9460 w 67792"/>
              <a:gd name="connsiteY18" fmla="*/ 255 h 38902"/>
              <a:gd name="connsiteX19" fmla="*/ 20152 w 67792"/>
              <a:gd name="connsiteY19" fmla="*/ 0 h 38902"/>
              <a:gd name="connsiteX20" fmla="*/ 20152 w 67792"/>
              <a:gd name="connsiteY20" fmla="*/ 4073 h 38902"/>
              <a:gd name="connsiteX21" fmla="*/ 15318 w 67792"/>
              <a:gd name="connsiteY21" fmla="*/ 4073 h 38902"/>
              <a:gd name="connsiteX22" fmla="*/ 24436 w 67792"/>
              <a:gd name="connsiteY22" fmla="*/ 26472 h 38902"/>
              <a:gd name="connsiteX23" fmla="*/ 31267 w 67792"/>
              <a:gd name="connsiteY23" fmla="*/ 9800 h 38902"/>
              <a:gd name="connsiteX24" fmla="*/ 31650 w 67792"/>
              <a:gd name="connsiteY24" fmla="*/ 8655 h 38902"/>
              <a:gd name="connsiteX25" fmla="*/ 29818 w 67792"/>
              <a:gd name="connsiteY25" fmla="*/ 4073 h 38902"/>
              <a:gd name="connsiteX26" fmla="*/ 24685 w 67792"/>
              <a:gd name="connsiteY26" fmla="*/ 4073 h 38902"/>
              <a:gd name="connsiteX27" fmla="*/ 24685 w 67792"/>
              <a:gd name="connsiteY27" fmla="*/ 0 h 38902"/>
              <a:gd name="connsiteX28" fmla="*/ 33389 w 67792"/>
              <a:gd name="connsiteY28" fmla="*/ 255 h 38902"/>
              <a:gd name="connsiteX29" fmla="*/ 43273 w 67792"/>
              <a:gd name="connsiteY29" fmla="*/ 0 h 38902"/>
              <a:gd name="connsiteX30" fmla="*/ 43273 w 67792"/>
              <a:gd name="connsiteY30" fmla="*/ 4073 h 38902"/>
              <a:gd name="connsiteX31" fmla="*/ 38388 w 67792"/>
              <a:gd name="connsiteY31" fmla="*/ 4073 h 38902"/>
              <a:gd name="connsiteX32" fmla="*/ 48314 w 67792"/>
              <a:gd name="connsiteY32" fmla="*/ 28382 h 38902"/>
              <a:gd name="connsiteX33" fmla="*/ 57443 w 67792"/>
              <a:gd name="connsiteY33" fmla="*/ 6151 h 38902"/>
              <a:gd name="connsiteX34" fmla="*/ 57567 w 67792"/>
              <a:gd name="connsiteY34" fmla="*/ 5855 h 38902"/>
              <a:gd name="connsiteX35" fmla="*/ 57691 w 67792"/>
              <a:gd name="connsiteY35" fmla="*/ 5473 h 38902"/>
              <a:gd name="connsiteX36" fmla="*/ 57784 w 67792"/>
              <a:gd name="connsiteY36" fmla="*/ 5134 h 38902"/>
              <a:gd name="connsiteX37" fmla="*/ 52733 w 67792"/>
              <a:gd name="connsiteY37" fmla="*/ 4073 h 38902"/>
              <a:gd name="connsiteX38" fmla="*/ 52733 w 67792"/>
              <a:gd name="connsiteY38" fmla="*/ 0 h 38902"/>
              <a:gd name="connsiteX39" fmla="*/ 61086 w 67792"/>
              <a:gd name="connsiteY39" fmla="*/ 255 h 38902"/>
              <a:gd name="connsiteX40" fmla="*/ 67793 w 67792"/>
              <a:gd name="connsiteY40" fmla="*/ 0 h 38902"/>
              <a:gd name="connsiteX41" fmla="*/ 67793 w 67792"/>
              <a:gd name="connsiteY41" fmla="*/ 4073 h 38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67792" h="38902">
                <a:moveTo>
                  <a:pt x="67793" y="4073"/>
                </a:moveTo>
                <a:cubicBezTo>
                  <a:pt x="66147" y="4073"/>
                  <a:pt x="64905" y="4158"/>
                  <a:pt x="64056" y="4327"/>
                </a:cubicBezTo>
                <a:cubicBezTo>
                  <a:pt x="63208" y="4497"/>
                  <a:pt x="62669" y="4695"/>
                  <a:pt x="62442" y="4921"/>
                </a:cubicBezTo>
                <a:cubicBezTo>
                  <a:pt x="62224" y="5119"/>
                  <a:pt x="62028" y="5444"/>
                  <a:pt x="61852" y="5896"/>
                </a:cubicBezTo>
                <a:lnTo>
                  <a:pt x="49339" y="36570"/>
                </a:lnTo>
                <a:cubicBezTo>
                  <a:pt x="48997" y="37446"/>
                  <a:pt x="48645" y="38054"/>
                  <a:pt x="48272" y="38393"/>
                </a:cubicBezTo>
                <a:cubicBezTo>
                  <a:pt x="47910" y="38733"/>
                  <a:pt x="47227" y="38903"/>
                  <a:pt x="46244" y="38903"/>
                </a:cubicBezTo>
                <a:cubicBezTo>
                  <a:pt x="45250" y="38903"/>
                  <a:pt x="44557" y="38733"/>
                  <a:pt x="44164" y="38393"/>
                </a:cubicBezTo>
                <a:cubicBezTo>
                  <a:pt x="43801" y="38054"/>
                  <a:pt x="43439" y="37446"/>
                  <a:pt x="43097" y="36570"/>
                </a:cubicBezTo>
                <a:lnTo>
                  <a:pt x="33896" y="14042"/>
                </a:lnTo>
                <a:lnTo>
                  <a:pt x="24685" y="36570"/>
                </a:lnTo>
                <a:cubicBezTo>
                  <a:pt x="24343" y="37446"/>
                  <a:pt x="23981" y="38054"/>
                  <a:pt x="23588" y="38393"/>
                </a:cubicBezTo>
                <a:cubicBezTo>
                  <a:pt x="23225" y="38733"/>
                  <a:pt x="22542" y="38903"/>
                  <a:pt x="21549" y="38903"/>
                </a:cubicBezTo>
                <a:cubicBezTo>
                  <a:pt x="20566" y="38903"/>
                  <a:pt x="19872" y="38733"/>
                  <a:pt x="19468" y="38393"/>
                </a:cubicBezTo>
                <a:cubicBezTo>
                  <a:pt x="19106" y="38054"/>
                  <a:pt x="18754" y="37446"/>
                  <a:pt x="18413" y="36570"/>
                </a:cubicBezTo>
                <a:lnTo>
                  <a:pt x="5134" y="4073"/>
                </a:lnTo>
                <a:lnTo>
                  <a:pt x="0" y="4073"/>
                </a:lnTo>
                <a:lnTo>
                  <a:pt x="0" y="0"/>
                </a:lnTo>
                <a:lnTo>
                  <a:pt x="9460" y="255"/>
                </a:lnTo>
                <a:lnTo>
                  <a:pt x="20152" y="0"/>
                </a:lnTo>
                <a:lnTo>
                  <a:pt x="20152" y="4073"/>
                </a:lnTo>
                <a:lnTo>
                  <a:pt x="15318" y="4073"/>
                </a:lnTo>
                <a:lnTo>
                  <a:pt x="24436" y="26472"/>
                </a:lnTo>
                <a:lnTo>
                  <a:pt x="31267" y="9800"/>
                </a:lnTo>
                <a:lnTo>
                  <a:pt x="31650" y="8655"/>
                </a:lnTo>
                <a:cubicBezTo>
                  <a:pt x="31650" y="8485"/>
                  <a:pt x="31040" y="6957"/>
                  <a:pt x="29818" y="4073"/>
                </a:cubicBezTo>
                <a:lnTo>
                  <a:pt x="24685" y="4073"/>
                </a:lnTo>
                <a:lnTo>
                  <a:pt x="24685" y="0"/>
                </a:lnTo>
                <a:cubicBezTo>
                  <a:pt x="27490" y="170"/>
                  <a:pt x="30388" y="255"/>
                  <a:pt x="33389" y="255"/>
                </a:cubicBezTo>
                <a:lnTo>
                  <a:pt x="43273" y="0"/>
                </a:lnTo>
                <a:lnTo>
                  <a:pt x="43273" y="4073"/>
                </a:lnTo>
                <a:lnTo>
                  <a:pt x="38388" y="4073"/>
                </a:lnTo>
                <a:lnTo>
                  <a:pt x="48314" y="28382"/>
                </a:lnTo>
                <a:lnTo>
                  <a:pt x="57443" y="6151"/>
                </a:lnTo>
                <a:cubicBezTo>
                  <a:pt x="57474" y="6094"/>
                  <a:pt x="57515" y="5996"/>
                  <a:pt x="57567" y="5855"/>
                </a:cubicBezTo>
                <a:cubicBezTo>
                  <a:pt x="57619" y="5713"/>
                  <a:pt x="57660" y="5586"/>
                  <a:pt x="57691" y="5473"/>
                </a:cubicBezTo>
                <a:cubicBezTo>
                  <a:pt x="57753" y="5331"/>
                  <a:pt x="57784" y="5219"/>
                  <a:pt x="57784" y="5134"/>
                </a:cubicBezTo>
                <a:cubicBezTo>
                  <a:pt x="57784" y="4427"/>
                  <a:pt x="56097" y="4073"/>
                  <a:pt x="52733" y="4073"/>
                </a:cubicBezTo>
                <a:lnTo>
                  <a:pt x="52733" y="0"/>
                </a:lnTo>
                <a:lnTo>
                  <a:pt x="61086" y="255"/>
                </a:lnTo>
                <a:cubicBezTo>
                  <a:pt x="63549" y="255"/>
                  <a:pt x="65785" y="170"/>
                  <a:pt x="67793" y="0"/>
                </a:cubicBezTo>
                <a:lnTo>
                  <a:pt x="67793" y="4073"/>
                </a:lnTo>
                <a:close/>
              </a:path>
            </a:pathLst>
          </a:custGeom>
          <a:solidFill>
            <a:srgbClr val="000000"/>
          </a:solidFill>
          <a:ln w="1032" cap="flat">
            <a:noFill/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E593E8A7-443C-45A9-0C92-0BBD303411CB}"/>
              </a:ext>
            </a:extLst>
          </p:cNvPr>
          <p:cNvGrpSpPr/>
          <p:nvPr/>
        </p:nvGrpSpPr>
        <p:grpSpPr>
          <a:xfrm>
            <a:off x="3542196" y="2228177"/>
            <a:ext cx="1658237" cy="1617444"/>
            <a:chOff x="3542196" y="2228177"/>
            <a:chExt cx="1658237" cy="1617444"/>
          </a:xfrm>
        </p:grpSpPr>
        <p:sp>
          <p:nvSpPr>
            <p:cNvPr id="112" name="Freeform 111">
              <a:extLst>
                <a:ext uri="{FF2B5EF4-FFF2-40B4-BE49-F238E27FC236}">
                  <a16:creationId xmlns:a16="http://schemas.microsoft.com/office/drawing/2014/main" id="{0BD76E67-FA27-C5E6-0BB0-F78B97D7C474}"/>
                </a:ext>
              </a:extLst>
            </p:cNvPr>
            <p:cNvSpPr/>
            <p:nvPr/>
          </p:nvSpPr>
          <p:spPr>
            <a:xfrm>
              <a:off x="3805651" y="2260607"/>
              <a:ext cx="1374909" cy="1374909"/>
            </a:xfrm>
            <a:custGeom>
              <a:avLst/>
              <a:gdLst>
                <a:gd name="connsiteX0" fmla="*/ 0 w 1374909"/>
                <a:gd name="connsiteY0" fmla="*/ 1374910 h 1374909"/>
                <a:gd name="connsiteX1" fmla="*/ 1374910 w 1374909"/>
                <a:gd name="connsiteY1" fmla="*/ 1374910 h 1374909"/>
                <a:gd name="connsiteX2" fmla="*/ 1374910 w 1374909"/>
                <a:gd name="connsiteY2" fmla="*/ 0 h 1374909"/>
                <a:gd name="connsiteX3" fmla="*/ 0 w 1374909"/>
                <a:gd name="connsiteY3" fmla="*/ 0 h 1374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74909" h="1374909">
                  <a:moveTo>
                    <a:pt x="0" y="1374910"/>
                  </a:moveTo>
                  <a:lnTo>
                    <a:pt x="1374910" y="1374910"/>
                  </a:lnTo>
                  <a:lnTo>
                    <a:pt x="13749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3" name="Freeform 112">
              <a:extLst>
                <a:ext uri="{FF2B5EF4-FFF2-40B4-BE49-F238E27FC236}">
                  <a16:creationId xmlns:a16="http://schemas.microsoft.com/office/drawing/2014/main" id="{207CA9C6-B395-AFDE-F019-D42E81A5D138}"/>
                </a:ext>
              </a:extLst>
            </p:cNvPr>
            <p:cNvSpPr/>
            <p:nvPr/>
          </p:nvSpPr>
          <p:spPr>
            <a:xfrm>
              <a:off x="3805651" y="2260607"/>
              <a:ext cx="1035" cy="1374909"/>
            </a:xfrm>
            <a:custGeom>
              <a:avLst/>
              <a:gdLst>
                <a:gd name="connsiteX0" fmla="*/ 0 w 1035"/>
                <a:gd name="connsiteY0" fmla="*/ 1374910 h 1374909"/>
                <a:gd name="connsiteX1" fmla="*/ 0 w 1035"/>
                <a:gd name="connsiteY1" fmla="*/ 0 h 1374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35" h="1374909">
                  <a:moveTo>
                    <a:pt x="0" y="1374910"/>
                  </a:moveTo>
                  <a:lnTo>
                    <a:pt x="0" y="0"/>
                  </a:lnTo>
                </a:path>
              </a:pathLst>
            </a:custGeom>
            <a:noFill/>
            <a:ln w="2064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4" name="Freeform 113">
              <a:extLst>
                <a:ext uri="{FF2B5EF4-FFF2-40B4-BE49-F238E27FC236}">
                  <a16:creationId xmlns:a16="http://schemas.microsoft.com/office/drawing/2014/main" id="{B666656F-8431-41B0-55E0-BF68CF1EA627}"/>
                </a:ext>
              </a:extLst>
            </p:cNvPr>
            <p:cNvSpPr/>
            <p:nvPr/>
          </p:nvSpPr>
          <p:spPr>
            <a:xfrm>
              <a:off x="4263954" y="2260607"/>
              <a:ext cx="1035" cy="1374909"/>
            </a:xfrm>
            <a:custGeom>
              <a:avLst/>
              <a:gdLst>
                <a:gd name="connsiteX0" fmla="*/ 0 w 1035"/>
                <a:gd name="connsiteY0" fmla="*/ 1374910 h 1374909"/>
                <a:gd name="connsiteX1" fmla="*/ 0 w 1035"/>
                <a:gd name="connsiteY1" fmla="*/ 0 h 1374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35" h="1374909">
                  <a:moveTo>
                    <a:pt x="0" y="1374910"/>
                  </a:moveTo>
                  <a:lnTo>
                    <a:pt x="0" y="0"/>
                  </a:lnTo>
                </a:path>
              </a:pathLst>
            </a:custGeom>
            <a:noFill/>
            <a:ln w="2064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5" name="Freeform 114">
              <a:extLst>
                <a:ext uri="{FF2B5EF4-FFF2-40B4-BE49-F238E27FC236}">
                  <a16:creationId xmlns:a16="http://schemas.microsoft.com/office/drawing/2014/main" id="{0AE2B516-CAD5-35C1-69C2-D1165749570C}"/>
                </a:ext>
              </a:extLst>
            </p:cNvPr>
            <p:cNvSpPr/>
            <p:nvPr/>
          </p:nvSpPr>
          <p:spPr>
            <a:xfrm>
              <a:off x="4722263" y="2260607"/>
              <a:ext cx="1035" cy="1374909"/>
            </a:xfrm>
            <a:custGeom>
              <a:avLst/>
              <a:gdLst>
                <a:gd name="connsiteX0" fmla="*/ 0 w 1035"/>
                <a:gd name="connsiteY0" fmla="*/ 1374910 h 1374909"/>
                <a:gd name="connsiteX1" fmla="*/ 0 w 1035"/>
                <a:gd name="connsiteY1" fmla="*/ 0 h 1374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35" h="1374909">
                  <a:moveTo>
                    <a:pt x="0" y="1374910"/>
                  </a:moveTo>
                  <a:lnTo>
                    <a:pt x="0" y="0"/>
                  </a:lnTo>
                </a:path>
              </a:pathLst>
            </a:custGeom>
            <a:noFill/>
            <a:ln w="2064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6" name="Freeform 115">
              <a:extLst>
                <a:ext uri="{FF2B5EF4-FFF2-40B4-BE49-F238E27FC236}">
                  <a16:creationId xmlns:a16="http://schemas.microsoft.com/office/drawing/2014/main" id="{18FB2372-D7B6-D7E7-1C5D-1ECF6CEC051C}"/>
                </a:ext>
              </a:extLst>
            </p:cNvPr>
            <p:cNvSpPr/>
            <p:nvPr/>
          </p:nvSpPr>
          <p:spPr>
            <a:xfrm>
              <a:off x="5180561" y="2260607"/>
              <a:ext cx="1035" cy="1374909"/>
            </a:xfrm>
            <a:custGeom>
              <a:avLst/>
              <a:gdLst>
                <a:gd name="connsiteX0" fmla="*/ 0 w 1035"/>
                <a:gd name="connsiteY0" fmla="*/ 1374910 h 1374909"/>
                <a:gd name="connsiteX1" fmla="*/ 0 w 1035"/>
                <a:gd name="connsiteY1" fmla="*/ 0 h 1374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35" h="1374909">
                  <a:moveTo>
                    <a:pt x="0" y="1374910"/>
                  </a:moveTo>
                  <a:lnTo>
                    <a:pt x="0" y="0"/>
                  </a:lnTo>
                </a:path>
              </a:pathLst>
            </a:custGeom>
            <a:noFill/>
            <a:ln w="2064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7" name="Freeform 116">
              <a:extLst>
                <a:ext uri="{FF2B5EF4-FFF2-40B4-BE49-F238E27FC236}">
                  <a16:creationId xmlns:a16="http://schemas.microsoft.com/office/drawing/2014/main" id="{C064F0BD-4AAB-9886-8B80-D1A94C095560}"/>
                </a:ext>
              </a:extLst>
            </p:cNvPr>
            <p:cNvSpPr/>
            <p:nvPr/>
          </p:nvSpPr>
          <p:spPr>
            <a:xfrm>
              <a:off x="3805651" y="3177214"/>
              <a:ext cx="1374909" cy="1034"/>
            </a:xfrm>
            <a:custGeom>
              <a:avLst/>
              <a:gdLst>
                <a:gd name="connsiteX0" fmla="*/ 0 w 1374909"/>
                <a:gd name="connsiteY0" fmla="*/ 0 h 1034"/>
                <a:gd name="connsiteX1" fmla="*/ 1374910 w 1374909"/>
                <a:gd name="connsiteY1" fmla="*/ 0 h 1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74909" h="1034">
                  <a:moveTo>
                    <a:pt x="0" y="0"/>
                  </a:moveTo>
                  <a:lnTo>
                    <a:pt x="1374910" y="0"/>
                  </a:lnTo>
                </a:path>
              </a:pathLst>
            </a:custGeom>
            <a:noFill/>
            <a:ln w="412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8" name="Freeform 117">
              <a:extLst>
                <a:ext uri="{FF2B5EF4-FFF2-40B4-BE49-F238E27FC236}">
                  <a16:creationId xmlns:a16="http://schemas.microsoft.com/office/drawing/2014/main" id="{BE46F192-A775-6610-9595-71BBA9185175}"/>
                </a:ext>
              </a:extLst>
            </p:cNvPr>
            <p:cNvSpPr/>
            <p:nvPr/>
          </p:nvSpPr>
          <p:spPr>
            <a:xfrm>
              <a:off x="3805651" y="3177214"/>
              <a:ext cx="1035" cy="1034"/>
            </a:xfrm>
            <a:custGeom>
              <a:avLst/>
              <a:gdLst>
                <a:gd name="connsiteX0" fmla="*/ 0 w 1035"/>
                <a:gd name="connsiteY0" fmla="*/ 0 h 1034"/>
                <a:gd name="connsiteX1" fmla="*/ 0 w 1035"/>
                <a:gd name="connsiteY1" fmla="*/ 0 h 1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35" h="1034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4128" cap="rnd">
              <a:solidFill>
                <a:srgbClr val="000000">
                  <a:alpha val="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9" name="Freeform 118">
              <a:extLst>
                <a:ext uri="{FF2B5EF4-FFF2-40B4-BE49-F238E27FC236}">
                  <a16:creationId xmlns:a16="http://schemas.microsoft.com/office/drawing/2014/main" id="{F5A11B8E-DAB1-8583-3CF6-91D398C5100D}"/>
                </a:ext>
              </a:extLst>
            </p:cNvPr>
            <p:cNvSpPr/>
            <p:nvPr/>
          </p:nvSpPr>
          <p:spPr>
            <a:xfrm>
              <a:off x="4263954" y="3177214"/>
              <a:ext cx="1035" cy="1034"/>
            </a:xfrm>
            <a:custGeom>
              <a:avLst/>
              <a:gdLst>
                <a:gd name="connsiteX0" fmla="*/ 0 w 1035"/>
                <a:gd name="connsiteY0" fmla="*/ 0 h 1034"/>
                <a:gd name="connsiteX1" fmla="*/ 0 w 1035"/>
                <a:gd name="connsiteY1" fmla="*/ 0 h 1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35" h="1034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4128" cap="rnd">
              <a:solidFill>
                <a:srgbClr val="000000">
                  <a:alpha val="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0" name="Freeform 119">
              <a:extLst>
                <a:ext uri="{FF2B5EF4-FFF2-40B4-BE49-F238E27FC236}">
                  <a16:creationId xmlns:a16="http://schemas.microsoft.com/office/drawing/2014/main" id="{EC553FCF-DF50-15E1-B926-62326D8338A8}"/>
                </a:ext>
              </a:extLst>
            </p:cNvPr>
            <p:cNvSpPr/>
            <p:nvPr/>
          </p:nvSpPr>
          <p:spPr>
            <a:xfrm>
              <a:off x="4722263" y="3177214"/>
              <a:ext cx="1035" cy="1034"/>
            </a:xfrm>
            <a:custGeom>
              <a:avLst/>
              <a:gdLst>
                <a:gd name="connsiteX0" fmla="*/ 0 w 1035"/>
                <a:gd name="connsiteY0" fmla="*/ 0 h 1034"/>
                <a:gd name="connsiteX1" fmla="*/ 0 w 1035"/>
                <a:gd name="connsiteY1" fmla="*/ 0 h 1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35" h="1034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4128" cap="rnd">
              <a:solidFill>
                <a:srgbClr val="000000">
                  <a:alpha val="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1" name="Freeform 120">
              <a:extLst>
                <a:ext uri="{FF2B5EF4-FFF2-40B4-BE49-F238E27FC236}">
                  <a16:creationId xmlns:a16="http://schemas.microsoft.com/office/drawing/2014/main" id="{F9724408-8F9A-7014-90CA-A61AF8DA38A3}"/>
                </a:ext>
              </a:extLst>
            </p:cNvPr>
            <p:cNvSpPr/>
            <p:nvPr/>
          </p:nvSpPr>
          <p:spPr>
            <a:xfrm>
              <a:off x="5180561" y="3177214"/>
              <a:ext cx="1035" cy="1034"/>
            </a:xfrm>
            <a:custGeom>
              <a:avLst/>
              <a:gdLst>
                <a:gd name="connsiteX0" fmla="*/ 0 w 1035"/>
                <a:gd name="connsiteY0" fmla="*/ 0 h 1034"/>
                <a:gd name="connsiteX1" fmla="*/ 0 w 1035"/>
                <a:gd name="connsiteY1" fmla="*/ 0 h 1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35" h="1034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4128" cap="rnd">
              <a:solidFill>
                <a:srgbClr val="000000">
                  <a:alpha val="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2" name="Freeform 121">
              <a:extLst>
                <a:ext uri="{FF2B5EF4-FFF2-40B4-BE49-F238E27FC236}">
                  <a16:creationId xmlns:a16="http://schemas.microsoft.com/office/drawing/2014/main" id="{00595D70-6C7C-EFAA-3CF2-2FD66A1EE031}"/>
                </a:ext>
              </a:extLst>
            </p:cNvPr>
            <p:cNvSpPr/>
            <p:nvPr/>
          </p:nvSpPr>
          <p:spPr>
            <a:xfrm>
              <a:off x="3750873" y="3703154"/>
              <a:ext cx="53750" cy="7131"/>
            </a:xfrm>
            <a:custGeom>
              <a:avLst/>
              <a:gdLst>
                <a:gd name="connsiteX0" fmla="*/ 0 w 53750"/>
                <a:gd name="connsiteY0" fmla="*/ 0 h 7131"/>
                <a:gd name="connsiteX1" fmla="*/ 53751 w 53750"/>
                <a:gd name="connsiteY1" fmla="*/ 0 h 7131"/>
                <a:gd name="connsiteX2" fmla="*/ 53751 w 53750"/>
                <a:gd name="connsiteY2" fmla="*/ 7131 h 7131"/>
                <a:gd name="connsiteX3" fmla="*/ 0 w 53750"/>
                <a:gd name="connsiteY3" fmla="*/ 7131 h 7131"/>
                <a:gd name="connsiteX4" fmla="*/ 0 w 53750"/>
                <a:gd name="connsiteY4" fmla="*/ 0 h 7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50" h="7131">
                  <a:moveTo>
                    <a:pt x="0" y="0"/>
                  </a:moveTo>
                  <a:lnTo>
                    <a:pt x="53751" y="0"/>
                  </a:lnTo>
                  <a:lnTo>
                    <a:pt x="53751" y="7131"/>
                  </a:lnTo>
                  <a:lnTo>
                    <a:pt x="0" y="71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3" name="Freeform 122">
              <a:extLst>
                <a:ext uri="{FF2B5EF4-FFF2-40B4-BE49-F238E27FC236}">
                  <a16:creationId xmlns:a16="http://schemas.microsoft.com/office/drawing/2014/main" id="{B6322513-45D1-AB5B-8762-99FA224EA379}"/>
                </a:ext>
              </a:extLst>
            </p:cNvPr>
            <p:cNvSpPr/>
            <p:nvPr/>
          </p:nvSpPr>
          <p:spPr>
            <a:xfrm>
              <a:off x="3823156" y="3671038"/>
              <a:ext cx="37272" cy="62596"/>
            </a:xfrm>
            <a:custGeom>
              <a:avLst/>
              <a:gdLst>
                <a:gd name="connsiteX0" fmla="*/ 1216 w 37272"/>
                <a:gd name="connsiteY0" fmla="*/ 55466 h 62596"/>
                <a:gd name="connsiteX1" fmla="*/ 15051 w 37272"/>
                <a:gd name="connsiteY1" fmla="*/ 55466 h 62596"/>
                <a:gd name="connsiteX2" fmla="*/ 15051 w 37272"/>
                <a:gd name="connsiteY2" fmla="*/ 7711 h 62596"/>
                <a:gd name="connsiteX3" fmla="*/ 0 w 37272"/>
                <a:gd name="connsiteY3" fmla="*/ 10733 h 62596"/>
                <a:gd name="connsiteX4" fmla="*/ 0 w 37272"/>
                <a:gd name="connsiteY4" fmla="*/ 3022 h 62596"/>
                <a:gd name="connsiteX5" fmla="*/ 14967 w 37272"/>
                <a:gd name="connsiteY5" fmla="*/ 0 h 62596"/>
                <a:gd name="connsiteX6" fmla="*/ 23437 w 37272"/>
                <a:gd name="connsiteY6" fmla="*/ 0 h 62596"/>
                <a:gd name="connsiteX7" fmla="*/ 23437 w 37272"/>
                <a:gd name="connsiteY7" fmla="*/ 55466 h 62596"/>
                <a:gd name="connsiteX8" fmla="*/ 37272 w 37272"/>
                <a:gd name="connsiteY8" fmla="*/ 55466 h 62596"/>
                <a:gd name="connsiteX9" fmla="*/ 37272 w 37272"/>
                <a:gd name="connsiteY9" fmla="*/ 62597 h 62596"/>
                <a:gd name="connsiteX10" fmla="*/ 1216 w 37272"/>
                <a:gd name="connsiteY10" fmla="*/ 62597 h 62596"/>
                <a:gd name="connsiteX11" fmla="*/ 1216 w 37272"/>
                <a:gd name="connsiteY11" fmla="*/ 55466 h 62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272" h="62596">
                  <a:moveTo>
                    <a:pt x="1216" y="55466"/>
                  </a:moveTo>
                  <a:lnTo>
                    <a:pt x="15051" y="55466"/>
                  </a:lnTo>
                  <a:lnTo>
                    <a:pt x="15051" y="7711"/>
                  </a:lnTo>
                  <a:lnTo>
                    <a:pt x="0" y="10733"/>
                  </a:lnTo>
                  <a:lnTo>
                    <a:pt x="0" y="3022"/>
                  </a:lnTo>
                  <a:lnTo>
                    <a:pt x="14967" y="0"/>
                  </a:lnTo>
                  <a:lnTo>
                    <a:pt x="23437" y="0"/>
                  </a:lnTo>
                  <a:lnTo>
                    <a:pt x="23437" y="55466"/>
                  </a:lnTo>
                  <a:lnTo>
                    <a:pt x="37272" y="55466"/>
                  </a:lnTo>
                  <a:lnTo>
                    <a:pt x="37272" y="62597"/>
                  </a:lnTo>
                  <a:lnTo>
                    <a:pt x="1216" y="62597"/>
                  </a:lnTo>
                  <a:lnTo>
                    <a:pt x="1216" y="55466"/>
                  </a:ln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4" name="Freeform 123">
              <a:extLst>
                <a:ext uri="{FF2B5EF4-FFF2-40B4-BE49-F238E27FC236}">
                  <a16:creationId xmlns:a16="http://schemas.microsoft.com/office/drawing/2014/main" id="{4FDF6699-5289-5F6A-5F51-21FC2262CD88}"/>
                </a:ext>
              </a:extLst>
            </p:cNvPr>
            <p:cNvSpPr/>
            <p:nvPr/>
          </p:nvSpPr>
          <p:spPr>
            <a:xfrm>
              <a:off x="4242323" y="3669910"/>
              <a:ext cx="43262" cy="64935"/>
            </a:xfrm>
            <a:custGeom>
              <a:avLst/>
              <a:gdLst>
                <a:gd name="connsiteX0" fmla="*/ 21631 w 43262"/>
                <a:gd name="connsiteY0" fmla="*/ 6707 h 64935"/>
                <a:gd name="connsiteX1" fmla="*/ 11778 w 43262"/>
                <a:gd name="connsiteY1" fmla="*/ 13165 h 64935"/>
                <a:gd name="connsiteX2" fmla="*/ 8508 w 43262"/>
                <a:gd name="connsiteY2" fmla="*/ 32489 h 64935"/>
                <a:gd name="connsiteX3" fmla="*/ 11778 w 43262"/>
                <a:gd name="connsiteY3" fmla="*/ 51822 h 64935"/>
                <a:gd name="connsiteX4" fmla="*/ 21631 w 43262"/>
                <a:gd name="connsiteY4" fmla="*/ 58229 h 64935"/>
                <a:gd name="connsiteX5" fmla="*/ 31485 w 43262"/>
                <a:gd name="connsiteY5" fmla="*/ 51822 h 64935"/>
                <a:gd name="connsiteX6" fmla="*/ 34797 w 43262"/>
                <a:gd name="connsiteY6" fmla="*/ 32489 h 64935"/>
                <a:gd name="connsiteX7" fmla="*/ 31485 w 43262"/>
                <a:gd name="connsiteY7" fmla="*/ 13165 h 64935"/>
                <a:gd name="connsiteX8" fmla="*/ 21631 w 43262"/>
                <a:gd name="connsiteY8" fmla="*/ 6707 h 64935"/>
                <a:gd name="connsiteX9" fmla="*/ 21631 w 43262"/>
                <a:gd name="connsiteY9" fmla="*/ 0 h 64935"/>
                <a:gd name="connsiteX10" fmla="*/ 37695 w 43262"/>
                <a:gd name="connsiteY10" fmla="*/ 8342 h 64935"/>
                <a:gd name="connsiteX11" fmla="*/ 43263 w 43262"/>
                <a:gd name="connsiteY11" fmla="*/ 32489 h 64935"/>
                <a:gd name="connsiteX12" fmla="*/ 37695 w 43262"/>
                <a:gd name="connsiteY12" fmla="*/ 56635 h 64935"/>
                <a:gd name="connsiteX13" fmla="*/ 21631 w 43262"/>
                <a:gd name="connsiteY13" fmla="*/ 64936 h 64935"/>
                <a:gd name="connsiteX14" fmla="*/ 5527 w 43262"/>
                <a:gd name="connsiteY14" fmla="*/ 56635 h 64935"/>
                <a:gd name="connsiteX15" fmla="*/ 0 w 43262"/>
                <a:gd name="connsiteY15" fmla="*/ 32489 h 64935"/>
                <a:gd name="connsiteX16" fmla="*/ 5527 w 43262"/>
                <a:gd name="connsiteY16" fmla="*/ 8342 h 64935"/>
                <a:gd name="connsiteX17" fmla="*/ 21631 w 43262"/>
                <a:gd name="connsiteY17" fmla="*/ 0 h 64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262" h="64935">
                  <a:moveTo>
                    <a:pt x="21631" y="6707"/>
                  </a:moveTo>
                  <a:cubicBezTo>
                    <a:pt x="17274" y="6707"/>
                    <a:pt x="13983" y="8860"/>
                    <a:pt x="11778" y="13165"/>
                  </a:cubicBezTo>
                  <a:cubicBezTo>
                    <a:pt x="9594" y="17440"/>
                    <a:pt x="8508" y="23877"/>
                    <a:pt x="8508" y="32489"/>
                  </a:cubicBezTo>
                  <a:cubicBezTo>
                    <a:pt x="8508" y="41069"/>
                    <a:pt x="9594" y="47517"/>
                    <a:pt x="11778" y="51822"/>
                  </a:cubicBezTo>
                  <a:cubicBezTo>
                    <a:pt x="13983" y="56097"/>
                    <a:pt x="17274" y="58229"/>
                    <a:pt x="21631" y="58229"/>
                  </a:cubicBezTo>
                  <a:cubicBezTo>
                    <a:pt x="26020" y="58229"/>
                    <a:pt x="29301" y="56097"/>
                    <a:pt x="31485" y="51822"/>
                  </a:cubicBezTo>
                  <a:cubicBezTo>
                    <a:pt x="33689" y="47517"/>
                    <a:pt x="34797" y="41069"/>
                    <a:pt x="34797" y="32489"/>
                  </a:cubicBezTo>
                  <a:cubicBezTo>
                    <a:pt x="34797" y="23877"/>
                    <a:pt x="33689" y="17440"/>
                    <a:pt x="31485" y="13165"/>
                  </a:cubicBezTo>
                  <a:cubicBezTo>
                    <a:pt x="29301" y="8860"/>
                    <a:pt x="26020" y="6707"/>
                    <a:pt x="21631" y="6707"/>
                  </a:cubicBezTo>
                  <a:moveTo>
                    <a:pt x="21631" y="0"/>
                  </a:moveTo>
                  <a:cubicBezTo>
                    <a:pt x="28649" y="0"/>
                    <a:pt x="34000" y="2784"/>
                    <a:pt x="37695" y="8342"/>
                  </a:cubicBezTo>
                  <a:cubicBezTo>
                    <a:pt x="41410" y="13879"/>
                    <a:pt x="43263" y="21921"/>
                    <a:pt x="43263" y="32489"/>
                  </a:cubicBezTo>
                  <a:cubicBezTo>
                    <a:pt x="43263" y="43025"/>
                    <a:pt x="41410" y="51077"/>
                    <a:pt x="37695" y="56635"/>
                  </a:cubicBezTo>
                  <a:cubicBezTo>
                    <a:pt x="34000" y="62172"/>
                    <a:pt x="28649" y="64936"/>
                    <a:pt x="21631" y="64936"/>
                  </a:cubicBezTo>
                  <a:cubicBezTo>
                    <a:pt x="14614" y="64936"/>
                    <a:pt x="9242" y="62172"/>
                    <a:pt x="5527" y="56635"/>
                  </a:cubicBezTo>
                  <a:cubicBezTo>
                    <a:pt x="1842" y="51077"/>
                    <a:pt x="0" y="43025"/>
                    <a:pt x="0" y="32489"/>
                  </a:cubicBezTo>
                  <a:cubicBezTo>
                    <a:pt x="0" y="21921"/>
                    <a:pt x="1842" y="13879"/>
                    <a:pt x="5527" y="8342"/>
                  </a:cubicBezTo>
                  <a:cubicBezTo>
                    <a:pt x="9242" y="2784"/>
                    <a:pt x="14614" y="0"/>
                    <a:pt x="21631" y="0"/>
                  </a:cubicBez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5" name="Freeform 124">
              <a:extLst>
                <a:ext uri="{FF2B5EF4-FFF2-40B4-BE49-F238E27FC236}">
                  <a16:creationId xmlns:a16="http://schemas.microsoft.com/office/drawing/2014/main" id="{983F127E-1E87-0A82-0FAE-0CBDB0112CEC}"/>
                </a:ext>
              </a:extLst>
            </p:cNvPr>
            <p:cNvSpPr/>
            <p:nvPr/>
          </p:nvSpPr>
          <p:spPr>
            <a:xfrm>
              <a:off x="4703622" y="3671038"/>
              <a:ext cx="37270" cy="62596"/>
            </a:xfrm>
            <a:custGeom>
              <a:avLst/>
              <a:gdLst>
                <a:gd name="connsiteX0" fmla="*/ 1211 w 37270"/>
                <a:gd name="connsiteY0" fmla="*/ 55466 h 62596"/>
                <a:gd name="connsiteX1" fmla="*/ 15049 w 37270"/>
                <a:gd name="connsiteY1" fmla="*/ 55466 h 62596"/>
                <a:gd name="connsiteX2" fmla="*/ 15049 w 37270"/>
                <a:gd name="connsiteY2" fmla="*/ 7711 h 62596"/>
                <a:gd name="connsiteX3" fmla="*/ 0 w 37270"/>
                <a:gd name="connsiteY3" fmla="*/ 10733 h 62596"/>
                <a:gd name="connsiteX4" fmla="*/ 0 w 37270"/>
                <a:gd name="connsiteY4" fmla="*/ 3022 h 62596"/>
                <a:gd name="connsiteX5" fmla="*/ 14966 w 37270"/>
                <a:gd name="connsiteY5" fmla="*/ 0 h 62596"/>
                <a:gd name="connsiteX6" fmla="*/ 23432 w 37270"/>
                <a:gd name="connsiteY6" fmla="*/ 0 h 62596"/>
                <a:gd name="connsiteX7" fmla="*/ 23432 w 37270"/>
                <a:gd name="connsiteY7" fmla="*/ 55466 h 62596"/>
                <a:gd name="connsiteX8" fmla="*/ 37270 w 37270"/>
                <a:gd name="connsiteY8" fmla="*/ 55466 h 62596"/>
                <a:gd name="connsiteX9" fmla="*/ 37270 w 37270"/>
                <a:gd name="connsiteY9" fmla="*/ 62597 h 62596"/>
                <a:gd name="connsiteX10" fmla="*/ 1211 w 37270"/>
                <a:gd name="connsiteY10" fmla="*/ 62597 h 62596"/>
                <a:gd name="connsiteX11" fmla="*/ 1211 w 37270"/>
                <a:gd name="connsiteY11" fmla="*/ 55466 h 62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270" h="62596">
                  <a:moveTo>
                    <a:pt x="1211" y="55466"/>
                  </a:moveTo>
                  <a:lnTo>
                    <a:pt x="15049" y="55466"/>
                  </a:lnTo>
                  <a:lnTo>
                    <a:pt x="15049" y="7711"/>
                  </a:lnTo>
                  <a:lnTo>
                    <a:pt x="0" y="10733"/>
                  </a:lnTo>
                  <a:lnTo>
                    <a:pt x="0" y="3022"/>
                  </a:lnTo>
                  <a:lnTo>
                    <a:pt x="14966" y="0"/>
                  </a:lnTo>
                  <a:lnTo>
                    <a:pt x="23432" y="0"/>
                  </a:lnTo>
                  <a:lnTo>
                    <a:pt x="23432" y="55466"/>
                  </a:lnTo>
                  <a:lnTo>
                    <a:pt x="37270" y="55466"/>
                  </a:lnTo>
                  <a:lnTo>
                    <a:pt x="37270" y="62597"/>
                  </a:lnTo>
                  <a:lnTo>
                    <a:pt x="1211" y="62597"/>
                  </a:lnTo>
                  <a:lnTo>
                    <a:pt x="1211" y="55466"/>
                  </a:ln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6" name="Freeform 125">
              <a:extLst>
                <a:ext uri="{FF2B5EF4-FFF2-40B4-BE49-F238E27FC236}">
                  <a16:creationId xmlns:a16="http://schemas.microsoft.com/office/drawing/2014/main" id="{6EFD7CD6-B22C-5485-C03F-3E29D2EB1CD5}"/>
                </a:ext>
              </a:extLst>
            </p:cNvPr>
            <p:cNvSpPr/>
            <p:nvPr/>
          </p:nvSpPr>
          <p:spPr>
            <a:xfrm>
              <a:off x="5160689" y="3669910"/>
              <a:ext cx="39744" cy="63724"/>
            </a:xfrm>
            <a:custGeom>
              <a:avLst/>
              <a:gdLst>
                <a:gd name="connsiteX0" fmla="*/ 10184 w 39744"/>
                <a:gd name="connsiteY0" fmla="*/ 56594 h 63724"/>
                <a:gd name="connsiteX1" fmla="*/ 39744 w 39744"/>
                <a:gd name="connsiteY1" fmla="*/ 56594 h 63724"/>
                <a:gd name="connsiteX2" fmla="*/ 39744 w 39744"/>
                <a:gd name="connsiteY2" fmla="*/ 63725 h 63724"/>
                <a:gd name="connsiteX3" fmla="*/ 0 w 39744"/>
                <a:gd name="connsiteY3" fmla="*/ 63725 h 63724"/>
                <a:gd name="connsiteX4" fmla="*/ 0 w 39744"/>
                <a:gd name="connsiteY4" fmla="*/ 56594 h 63724"/>
                <a:gd name="connsiteX5" fmla="*/ 13124 w 39744"/>
                <a:gd name="connsiteY5" fmla="*/ 43222 h 63724"/>
                <a:gd name="connsiteX6" fmla="*/ 23608 w 39744"/>
                <a:gd name="connsiteY6" fmla="*/ 32364 h 63724"/>
                <a:gd name="connsiteX7" fmla="*/ 29259 w 39744"/>
                <a:gd name="connsiteY7" fmla="*/ 24654 h 63724"/>
                <a:gd name="connsiteX8" fmla="*/ 30895 w 39744"/>
                <a:gd name="connsiteY8" fmla="*/ 18402 h 63724"/>
                <a:gd name="connsiteX9" fmla="*/ 27376 w 39744"/>
                <a:gd name="connsiteY9" fmla="*/ 10267 h 63724"/>
                <a:gd name="connsiteX10" fmla="*/ 18278 w 39744"/>
                <a:gd name="connsiteY10" fmla="*/ 7121 h 63724"/>
                <a:gd name="connsiteX11" fmla="*/ 9853 w 39744"/>
                <a:gd name="connsiteY11" fmla="*/ 8508 h 63724"/>
                <a:gd name="connsiteX12" fmla="*/ 414 w 39744"/>
                <a:gd name="connsiteY12" fmla="*/ 12699 h 63724"/>
                <a:gd name="connsiteX13" fmla="*/ 414 w 39744"/>
                <a:gd name="connsiteY13" fmla="*/ 4150 h 63724"/>
                <a:gd name="connsiteX14" fmla="*/ 9977 w 39744"/>
                <a:gd name="connsiteY14" fmla="*/ 1045 h 63724"/>
                <a:gd name="connsiteX15" fmla="*/ 18113 w 39744"/>
                <a:gd name="connsiteY15" fmla="*/ 0 h 63724"/>
                <a:gd name="connsiteX16" fmla="*/ 33627 w 39744"/>
                <a:gd name="connsiteY16" fmla="*/ 4864 h 63724"/>
                <a:gd name="connsiteX17" fmla="*/ 39413 w 39744"/>
                <a:gd name="connsiteY17" fmla="*/ 17854 h 63724"/>
                <a:gd name="connsiteX18" fmla="*/ 37943 w 39744"/>
                <a:gd name="connsiteY18" fmla="*/ 25192 h 63724"/>
                <a:gd name="connsiteX19" fmla="*/ 32706 w 39744"/>
                <a:gd name="connsiteY19" fmla="*/ 33327 h 63724"/>
                <a:gd name="connsiteX20" fmla="*/ 26041 w 39744"/>
                <a:gd name="connsiteY20" fmla="*/ 40375 h 63724"/>
                <a:gd name="connsiteX21" fmla="*/ 10184 w 39744"/>
                <a:gd name="connsiteY21" fmla="*/ 56594 h 63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9744" h="63724">
                  <a:moveTo>
                    <a:pt x="10184" y="56594"/>
                  </a:moveTo>
                  <a:lnTo>
                    <a:pt x="39744" y="56594"/>
                  </a:lnTo>
                  <a:lnTo>
                    <a:pt x="39744" y="63725"/>
                  </a:lnTo>
                  <a:lnTo>
                    <a:pt x="0" y="63725"/>
                  </a:lnTo>
                  <a:lnTo>
                    <a:pt x="0" y="56594"/>
                  </a:lnTo>
                  <a:cubicBezTo>
                    <a:pt x="3219" y="53271"/>
                    <a:pt x="7587" y="48811"/>
                    <a:pt x="13124" y="43222"/>
                  </a:cubicBezTo>
                  <a:cubicBezTo>
                    <a:pt x="18682" y="37601"/>
                    <a:pt x="22180" y="33989"/>
                    <a:pt x="23608" y="32364"/>
                  </a:cubicBezTo>
                  <a:cubicBezTo>
                    <a:pt x="26320" y="29311"/>
                    <a:pt x="28204" y="26744"/>
                    <a:pt x="29259" y="24654"/>
                  </a:cubicBezTo>
                  <a:cubicBezTo>
                    <a:pt x="30346" y="22532"/>
                    <a:pt x="30895" y="20441"/>
                    <a:pt x="30895" y="18402"/>
                  </a:cubicBezTo>
                  <a:cubicBezTo>
                    <a:pt x="30895" y="15080"/>
                    <a:pt x="29725" y="12368"/>
                    <a:pt x="27376" y="10267"/>
                  </a:cubicBezTo>
                  <a:cubicBezTo>
                    <a:pt x="25057" y="8166"/>
                    <a:pt x="22025" y="7121"/>
                    <a:pt x="18278" y="7121"/>
                  </a:cubicBezTo>
                  <a:cubicBezTo>
                    <a:pt x="15618" y="7121"/>
                    <a:pt x="12813" y="7587"/>
                    <a:pt x="9853" y="8508"/>
                  </a:cubicBezTo>
                  <a:cubicBezTo>
                    <a:pt x="6924" y="9429"/>
                    <a:pt x="3778" y="10826"/>
                    <a:pt x="414" y="12699"/>
                  </a:cubicBezTo>
                  <a:lnTo>
                    <a:pt x="414" y="4150"/>
                  </a:lnTo>
                  <a:cubicBezTo>
                    <a:pt x="3829" y="2774"/>
                    <a:pt x="7017" y="1739"/>
                    <a:pt x="9977" y="1045"/>
                  </a:cubicBezTo>
                  <a:cubicBezTo>
                    <a:pt x="12938" y="352"/>
                    <a:pt x="15649" y="0"/>
                    <a:pt x="18113" y="0"/>
                  </a:cubicBezTo>
                  <a:cubicBezTo>
                    <a:pt x="24602" y="0"/>
                    <a:pt x="29767" y="1625"/>
                    <a:pt x="33627" y="4864"/>
                  </a:cubicBezTo>
                  <a:cubicBezTo>
                    <a:pt x="37488" y="8104"/>
                    <a:pt x="39413" y="12430"/>
                    <a:pt x="39413" y="17854"/>
                  </a:cubicBezTo>
                  <a:cubicBezTo>
                    <a:pt x="39413" y="20431"/>
                    <a:pt x="38926" y="22873"/>
                    <a:pt x="37943" y="25192"/>
                  </a:cubicBezTo>
                  <a:cubicBezTo>
                    <a:pt x="36991" y="27479"/>
                    <a:pt x="35242" y="30191"/>
                    <a:pt x="32706" y="33327"/>
                  </a:cubicBezTo>
                  <a:cubicBezTo>
                    <a:pt x="32002" y="34145"/>
                    <a:pt x="29777" y="36494"/>
                    <a:pt x="26041" y="40375"/>
                  </a:cubicBezTo>
                  <a:cubicBezTo>
                    <a:pt x="22294" y="44236"/>
                    <a:pt x="17005" y="49639"/>
                    <a:pt x="10184" y="56594"/>
                  </a:cubicBez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7" name="Freeform 126">
              <a:extLst>
                <a:ext uri="{FF2B5EF4-FFF2-40B4-BE49-F238E27FC236}">
                  <a16:creationId xmlns:a16="http://schemas.microsoft.com/office/drawing/2014/main" id="{2C70515F-D44D-DFAE-7399-2CD9E9C1C945}"/>
                </a:ext>
              </a:extLst>
            </p:cNvPr>
            <p:cNvSpPr/>
            <p:nvPr/>
          </p:nvSpPr>
          <p:spPr>
            <a:xfrm>
              <a:off x="4446663" y="3773141"/>
              <a:ext cx="49452" cy="44991"/>
            </a:xfrm>
            <a:custGeom>
              <a:avLst/>
              <a:gdLst>
                <a:gd name="connsiteX0" fmla="*/ 49452 w 49452"/>
                <a:gd name="connsiteY0" fmla="*/ 6541 h 44991"/>
                <a:gd name="connsiteX1" fmla="*/ 47755 w 49452"/>
                <a:gd name="connsiteY1" fmla="*/ 10816 h 44991"/>
                <a:gd name="connsiteX2" fmla="*/ 44122 w 49452"/>
                <a:gd name="connsiteY2" fmla="*/ 12317 h 44991"/>
                <a:gd name="connsiteX3" fmla="*/ 41307 w 49452"/>
                <a:gd name="connsiteY3" fmla="*/ 11250 h 44991"/>
                <a:gd name="connsiteX4" fmla="*/ 40344 w 49452"/>
                <a:gd name="connsiteY4" fmla="*/ 8818 h 44991"/>
                <a:gd name="connsiteX5" fmla="*/ 41700 w 49452"/>
                <a:gd name="connsiteY5" fmla="*/ 5382 h 44991"/>
                <a:gd name="connsiteX6" fmla="*/ 45095 w 49452"/>
                <a:gd name="connsiteY6" fmla="*/ 3447 h 44991"/>
                <a:gd name="connsiteX7" fmla="*/ 40148 w 49452"/>
                <a:gd name="connsiteY7" fmla="*/ 2184 h 44991"/>
                <a:gd name="connsiteX8" fmla="*/ 36515 w 49452"/>
                <a:gd name="connsiteY8" fmla="*/ 3198 h 44991"/>
                <a:gd name="connsiteX9" fmla="*/ 33845 w 49452"/>
                <a:gd name="connsiteY9" fmla="*/ 5527 h 44991"/>
                <a:gd name="connsiteX10" fmla="*/ 32002 w 49452"/>
                <a:gd name="connsiteY10" fmla="*/ 8725 h 44991"/>
                <a:gd name="connsiteX11" fmla="*/ 30833 w 49452"/>
                <a:gd name="connsiteY11" fmla="*/ 11685 h 44991"/>
                <a:gd name="connsiteX12" fmla="*/ 30305 w 49452"/>
                <a:gd name="connsiteY12" fmla="*/ 13910 h 44991"/>
                <a:gd name="connsiteX13" fmla="*/ 26910 w 49452"/>
                <a:gd name="connsiteY13" fmla="*/ 27490 h 44991"/>
                <a:gd name="connsiteX14" fmla="*/ 25264 w 49452"/>
                <a:gd name="connsiteY14" fmla="*/ 36215 h 44991"/>
                <a:gd name="connsiteX15" fmla="*/ 26620 w 49452"/>
                <a:gd name="connsiteY15" fmla="*/ 40924 h 44991"/>
                <a:gd name="connsiteX16" fmla="*/ 30688 w 49452"/>
                <a:gd name="connsiteY16" fmla="*/ 42766 h 44991"/>
                <a:gd name="connsiteX17" fmla="*/ 32975 w 49452"/>
                <a:gd name="connsiteY17" fmla="*/ 42476 h 44991"/>
                <a:gd name="connsiteX18" fmla="*/ 35739 w 49452"/>
                <a:gd name="connsiteY18" fmla="*/ 41255 h 44991"/>
                <a:gd name="connsiteX19" fmla="*/ 38740 w 49452"/>
                <a:gd name="connsiteY19" fmla="*/ 38978 h 44991"/>
                <a:gd name="connsiteX20" fmla="*/ 41597 w 49452"/>
                <a:gd name="connsiteY20" fmla="*/ 35200 h 44991"/>
                <a:gd name="connsiteX21" fmla="*/ 43925 w 49452"/>
                <a:gd name="connsiteY21" fmla="*/ 29767 h 44991"/>
                <a:gd name="connsiteX22" fmla="*/ 45188 w 49452"/>
                <a:gd name="connsiteY22" fmla="*/ 28701 h 44991"/>
                <a:gd name="connsiteX23" fmla="*/ 46399 w 49452"/>
                <a:gd name="connsiteY23" fmla="*/ 29673 h 44991"/>
                <a:gd name="connsiteX24" fmla="*/ 45726 w 49452"/>
                <a:gd name="connsiteY24" fmla="*/ 32240 h 44991"/>
                <a:gd name="connsiteX25" fmla="*/ 43687 w 49452"/>
                <a:gd name="connsiteY25" fmla="*/ 36173 h 44991"/>
                <a:gd name="connsiteX26" fmla="*/ 40531 w 49452"/>
                <a:gd name="connsiteY26" fmla="*/ 40334 h 44991"/>
                <a:gd name="connsiteX27" fmla="*/ 36070 w 49452"/>
                <a:gd name="connsiteY27" fmla="*/ 43636 h 44991"/>
                <a:gd name="connsiteX28" fmla="*/ 30501 w 49452"/>
                <a:gd name="connsiteY28" fmla="*/ 44991 h 44991"/>
                <a:gd name="connsiteX29" fmla="*/ 23567 w 49452"/>
                <a:gd name="connsiteY29" fmla="*/ 42766 h 44991"/>
                <a:gd name="connsiteX30" fmla="*/ 19779 w 49452"/>
                <a:gd name="connsiteY30" fmla="*/ 37426 h 44991"/>
                <a:gd name="connsiteX31" fmla="*/ 19199 w 49452"/>
                <a:gd name="connsiteY31" fmla="*/ 38450 h 44991"/>
                <a:gd name="connsiteX32" fmla="*/ 17843 w 49452"/>
                <a:gd name="connsiteY32" fmla="*/ 40334 h 44991"/>
                <a:gd name="connsiteX33" fmla="*/ 15763 w 49452"/>
                <a:gd name="connsiteY33" fmla="*/ 42570 h 44991"/>
                <a:gd name="connsiteX34" fmla="*/ 12896 w 49452"/>
                <a:gd name="connsiteY34" fmla="*/ 44215 h 44991"/>
                <a:gd name="connsiteX35" fmla="*/ 9356 w 49452"/>
                <a:gd name="connsiteY35" fmla="*/ 44991 h 44991"/>
                <a:gd name="connsiteX36" fmla="*/ 4947 w 49452"/>
                <a:gd name="connsiteY36" fmla="*/ 44319 h 44991"/>
                <a:gd name="connsiteX37" fmla="*/ 1459 w 49452"/>
                <a:gd name="connsiteY37" fmla="*/ 42083 h 44991"/>
                <a:gd name="connsiteX38" fmla="*/ 0 w 49452"/>
                <a:gd name="connsiteY38" fmla="*/ 38398 h 44991"/>
                <a:gd name="connsiteX39" fmla="*/ 1604 w 49452"/>
                <a:gd name="connsiteY39" fmla="*/ 34372 h 44991"/>
                <a:gd name="connsiteX40" fmla="*/ 5475 w 49452"/>
                <a:gd name="connsiteY40" fmla="*/ 32675 h 44991"/>
                <a:gd name="connsiteX41" fmla="*/ 8001 w 49452"/>
                <a:gd name="connsiteY41" fmla="*/ 33503 h 44991"/>
                <a:gd name="connsiteX42" fmla="*/ 9160 w 49452"/>
                <a:gd name="connsiteY42" fmla="*/ 36122 h 44991"/>
                <a:gd name="connsiteX43" fmla="*/ 7804 w 49452"/>
                <a:gd name="connsiteY43" fmla="*/ 39609 h 44991"/>
                <a:gd name="connsiteX44" fmla="*/ 4513 w 49452"/>
                <a:gd name="connsiteY44" fmla="*/ 41503 h 44991"/>
                <a:gd name="connsiteX45" fmla="*/ 9460 w 49452"/>
                <a:gd name="connsiteY45" fmla="*/ 42766 h 44991"/>
                <a:gd name="connsiteX46" fmla="*/ 15173 w 49452"/>
                <a:gd name="connsiteY46" fmla="*/ 39951 h 44991"/>
                <a:gd name="connsiteX47" fmla="*/ 18909 w 49452"/>
                <a:gd name="connsiteY47" fmla="*/ 32437 h 44991"/>
                <a:gd name="connsiteX48" fmla="*/ 23081 w 49452"/>
                <a:gd name="connsiteY48" fmla="*/ 16094 h 44991"/>
                <a:gd name="connsiteX49" fmla="*/ 24240 w 49452"/>
                <a:gd name="connsiteY49" fmla="*/ 8818 h 44991"/>
                <a:gd name="connsiteX50" fmla="*/ 23712 w 49452"/>
                <a:gd name="connsiteY50" fmla="*/ 5382 h 44991"/>
                <a:gd name="connsiteX51" fmla="*/ 22253 w 49452"/>
                <a:gd name="connsiteY51" fmla="*/ 3343 h 44991"/>
                <a:gd name="connsiteX52" fmla="*/ 20555 w 49452"/>
                <a:gd name="connsiteY52" fmla="*/ 2422 h 44991"/>
                <a:gd name="connsiteX53" fmla="*/ 18909 w 49452"/>
                <a:gd name="connsiteY53" fmla="*/ 2184 h 44991"/>
                <a:gd name="connsiteX54" fmla="*/ 15804 w 49452"/>
                <a:gd name="connsiteY54" fmla="*/ 2763 h 44991"/>
                <a:gd name="connsiteX55" fmla="*/ 12265 w 49452"/>
                <a:gd name="connsiteY55" fmla="*/ 4699 h 44991"/>
                <a:gd name="connsiteX56" fmla="*/ 8580 w 49452"/>
                <a:gd name="connsiteY56" fmla="*/ 8725 h 44991"/>
                <a:gd name="connsiteX57" fmla="*/ 5579 w 49452"/>
                <a:gd name="connsiteY57" fmla="*/ 15173 h 44991"/>
                <a:gd name="connsiteX58" fmla="*/ 4264 w 49452"/>
                <a:gd name="connsiteY58" fmla="*/ 16291 h 44991"/>
                <a:gd name="connsiteX59" fmla="*/ 3105 w 49452"/>
                <a:gd name="connsiteY59" fmla="*/ 15277 h 44991"/>
                <a:gd name="connsiteX60" fmla="*/ 3736 w 49452"/>
                <a:gd name="connsiteY60" fmla="*/ 12751 h 44991"/>
                <a:gd name="connsiteX61" fmla="*/ 5775 w 49452"/>
                <a:gd name="connsiteY61" fmla="*/ 8818 h 44991"/>
                <a:gd name="connsiteX62" fmla="*/ 8973 w 49452"/>
                <a:gd name="connsiteY62" fmla="*/ 4699 h 44991"/>
                <a:gd name="connsiteX63" fmla="*/ 13476 w 49452"/>
                <a:gd name="connsiteY63" fmla="*/ 1356 h 44991"/>
                <a:gd name="connsiteX64" fmla="*/ 19106 w 49452"/>
                <a:gd name="connsiteY64" fmla="*/ 0 h 44991"/>
                <a:gd name="connsiteX65" fmla="*/ 21673 w 49452"/>
                <a:gd name="connsiteY65" fmla="*/ 290 h 44991"/>
                <a:gd name="connsiteX66" fmla="*/ 24530 w 49452"/>
                <a:gd name="connsiteY66" fmla="*/ 1263 h 44991"/>
                <a:gd name="connsiteX67" fmla="*/ 27541 w 49452"/>
                <a:gd name="connsiteY67" fmla="*/ 3591 h 44991"/>
                <a:gd name="connsiteX68" fmla="*/ 29818 w 49452"/>
                <a:gd name="connsiteY68" fmla="*/ 7514 h 44991"/>
                <a:gd name="connsiteX69" fmla="*/ 31174 w 49452"/>
                <a:gd name="connsiteY69" fmla="*/ 5330 h 44991"/>
                <a:gd name="connsiteX70" fmla="*/ 33265 w 49452"/>
                <a:gd name="connsiteY70" fmla="*/ 2960 h 44991"/>
                <a:gd name="connsiteX71" fmla="*/ 36360 w 49452"/>
                <a:gd name="connsiteY71" fmla="*/ 828 h 44991"/>
                <a:gd name="connsiteX72" fmla="*/ 40241 w 49452"/>
                <a:gd name="connsiteY72" fmla="*/ 0 h 44991"/>
                <a:gd name="connsiteX73" fmla="*/ 44174 w 49452"/>
                <a:gd name="connsiteY73" fmla="*/ 528 h 44991"/>
                <a:gd name="connsiteX74" fmla="*/ 47755 w 49452"/>
                <a:gd name="connsiteY74" fmla="*/ 2619 h 44991"/>
                <a:gd name="connsiteX75" fmla="*/ 49452 w 49452"/>
                <a:gd name="connsiteY75" fmla="*/ 6541 h 44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9452" h="44991">
                  <a:moveTo>
                    <a:pt x="49452" y="6541"/>
                  </a:moveTo>
                  <a:cubicBezTo>
                    <a:pt x="49452" y="8352"/>
                    <a:pt x="48883" y="9781"/>
                    <a:pt x="47755" y="10816"/>
                  </a:cubicBezTo>
                  <a:cubicBezTo>
                    <a:pt x="46627" y="11820"/>
                    <a:pt x="45416" y="12317"/>
                    <a:pt x="44122" y="12317"/>
                  </a:cubicBezTo>
                  <a:cubicBezTo>
                    <a:pt x="42890" y="12317"/>
                    <a:pt x="41959" y="11965"/>
                    <a:pt x="41307" y="11250"/>
                  </a:cubicBezTo>
                  <a:cubicBezTo>
                    <a:pt x="40665" y="10536"/>
                    <a:pt x="40344" y="9729"/>
                    <a:pt x="40344" y="8818"/>
                  </a:cubicBezTo>
                  <a:cubicBezTo>
                    <a:pt x="40344" y="7587"/>
                    <a:pt x="40800" y="6448"/>
                    <a:pt x="41700" y="5382"/>
                  </a:cubicBezTo>
                  <a:cubicBezTo>
                    <a:pt x="42601" y="4316"/>
                    <a:pt x="43739" y="3664"/>
                    <a:pt x="45095" y="3447"/>
                  </a:cubicBezTo>
                  <a:cubicBezTo>
                    <a:pt x="43770" y="2608"/>
                    <a:pt x="42125" y="2184"/>
                    <a:pt x="40148" y="2184"/>
                  </a:cubicBezTo>
                  <a:cubicBezTo>
                    <a:pt x="38854" y="2184"/>
                    <a:pt x="37643" y="2525"/>
                    <a:pt x="36515" y="3198"/>
                  </a:cubicBezTo>
                  <a:cubicBezTo>
                    <a:pt x="35407" y="3871"/>
                    <a:pt x="34517" y="4647"/>
                    <a:pt x="33845" y="5527"/>
                  </a:cubicBezTo>
                  <a:cubicBezTo>
                    <a:pt x="33193" y="6396"/>
                    <a:pt x="32582" y="7462"/>
                    <a:pt x="32002" y="8725"/>
                  </a:cubicBezTo>
                  <a:cubicBezTo>
                    <a:pt x="31454" y="9957"/>
                    <a:pt x="31060" y="10940"/>
                    <a:pt x="30833" y="11685"/>
                  </a:cubicBezTo>
                  <a:cubicBezTo>
                    <a:pt x="30636" y="12399"/>
                    <a:pt x="30460" y="13134"/>
                    <a:pt x="30305" y="13910"/>
                  </a:cubicBezTo>
                  <a:lnTo>
                    <a:pt x="26910" y="27490"/>
                  </a:lnTo>
                  <a:cubicBezTo>
                    <a:pt x="25813" y="31785"/>
                    <a:pt x="25264" y="34693"/>
                    <a:pt x="25264" y="36215"/>
                  </a:cubicBezTo>
                  <a:cubicBezTo>
                    <a:pt x="25264" y="38088"/>
                    <a:pt x="25720" y="39661"/>
                    <a:pt x="26620" y="40924"/>
                  </a:cubicBezTo>
                  <a:cubicBezTo>
                    <a:pt x="27521" y="42156"/>
                    <a:pt x="28877" y="42766"/>
                    <a:pt x="30688" y="42766"/>
                  </a:cubicBezTo>
                  <a:cubicBezTo>
                    <a:pt x="31402" y="42766"/>
                    <a:pt x="32158" y="42673"/>
                    <a:pt x="32975" y="42476"/>
                  </a:cubicBezTo>
                  <a:cubicBezTo>
                    <a:pt x="33782" y="42249"/>
                    <a:pt x="34704" y="41845"/>
                    <a:pt x="35739" y="41255"/>
                  </a:cubicBezTo>
                  <a:cubicBezTo>
                    <a:pt x="36805" y="40644"/>
                    <a:pt x="37798" y="39879"/>
                    <a:pt x="38740" y="38978"/>
                  </a:cubicBezTo>
                  <a:cubicBezTo>
                    <a:pt x="39713" y="38036"/>
                    <a:pt x="40665" y="36784"/>
                    <a:pt x="41597" y="35200"/>
                  </a:cubicBezTo>
                  <a:cubicBezTo>
                    <a:pt x="42538" y="33617"/>
                    <a:pt x="43315" y="31806"/>
                    <a:pt x="43925" y="29767"/>
                  </a:cubicBezTo>
                  <a:cubicBezTo>
                    <a:pt x="44122" y="29052"/>
                    <a:pt x="44536" y="28701"/>
                    <a:pt x="45188" y="28701"/>
                  </a:cubicBezTo>
                  <a:cubicBezTo>
                    <a:pt x="45995" y="28701"/>
                    <a:pt x="46399" y="29021"/>
                    <a:pt x="46399" y="29673"/>
                  </a:cubicBezTo>
                  <a:cubicBezTo>
                    <a:pt x="46399" y="30222"/>
                    <a:pt x="46171" y="31071"/>
                    <a:pt x="45726" y="32240"/>
                  </a:cubicBezTo>
                  <a:cubicBezTo>
                    <a:pt x="45302" y="33368"/>
                    <a:pt x="44629" y="34683"/>
                    <a:pt x="43687" y="36173"/>
                  </a:cubicBezTo>
                  <a:cubicBezTo>
                    <a:pt x="42787" y="37622"/>
                    <a:pt x="41731" y="39009"/>
                    <a:pt x="40531" y="40334"/>
                  </a:cubicBezTo>
                  <a:cubicBezTo>
                    <a:pt x="39340" y="41628"/>
                    <a:pt x="37850" y="42735"/>
                    <a:pt x="36070" y="43636"/>
                  </a:cubicBezTo>
                  <a:cubicBezTo>
                    <a:pt x="34300" y="44536"/>
                    <a:pt x="32437" y="44991"/>
                    <a:pt x="30501" y="44991"/>
                  </a:cubicBezTo>
                  <a:cubicBezTo>
                    <a:pt x="27717" y="44991"/>
                    <a:pt x="25409" y="44246"/>
                    <a:pt x="23567" y="42766"/>
                  </a:cubicBezTo>
                  <a:cubicBezTo>
                    <a:pt x="21725" y="41276"/>
                    <a:pt x="20462" y="39496"/>
                    <a:pt x="19779" y="37426"/>
                  </a:cubicBezTo>
                  <a:cubicBezTo>
                    <a:pt x="19624" y="37715"/>
                    <a:pt x="19427" y="38057"/>
                    <a:pt x="19199" y="38450"/>
                  </a:cubicBezTo>
                  <a:cubicBezTo>
                    <a:pt x="18972" y="38833"/>
                    <a:pt x="18516" y="39465"/>
                    <a:pt x="17843" y="40334"/>
                  </a:cubicBezTo>
                  <a:cubicBezTo>
                    <a:pt x="17191" y="41172"/>
                    <a:pt x="16498" y="41917"/>
                    <a:pt x="15763" y="42570"/>
                  </a:cubicBezTo>
                  <a:cubicBezTo>
                    <a:pt x="15018" y="43180"/>
                    <a:pt x="14066" y="43729"/>
                    <a:pt x="12896" y="44215"/>
                  </a:cubicBezTo>
                  <a:cubicBezTo>
                    <a:pt x="11768" y="44733"/>
                    <a:pt x="10588" y="44991"/>
                    <a:pt x="9356" y="44991"/>
                  </a:cubicBezTo>
                  <a:cubicBezTo>
                    <a:pt x="7804" y="44991"/>
                    <a:pt x="6334" y="44764"/>
                    <a:pt x="4947" y="44319"/>
                  </a:cubicBezTo>
                  <a:cubicBezTo>
                    <a:pt x="3591" y="43863"/>
                    <a:pt x="2422" y="43118"/>
                    <a:pt x="1459" y="42083"/>
                  </a:cubicBezTo>
                  <a:cubicBezTo>
                    <a:pt x="486" y="41048"/>
                    <a:pt x="0" y="39816"/>
                    <a:pt x="0" y="38398"/>
                  </a:cubicBezTo>
                  <a:cubicBezTo>
                    <a:pt x="0" y="36815"/>
                    <a:pt x="538" y="35469"/>
                    <a:pt x="1604" y="34372"/>
                  </a:cubicBezTo>
                  <a:cubicBezTo>
                    <a:pt x="2701" y="33244"/>
                    <a:pt x="3995" y="32675"/>
                    <a:pt x="5475" y="32675"/>
                  </a:cubicBezTo>
                  <a:cubicBezTo>
                    <a:pt x="6417" y="32675"/>
                    <a:pt x="7255" y="32954"/>
                    <a:pt x="8001" y="33503"/>
                  </a:cubicBezTo>
                  <a:cubicBezTo>
                    <a:pt x="8777" y="34052"/>
                    <a:pt x="9160" y="34931"/>
                    <a:pt x="9160" y="36122"/>
                  </a:cubicBezTo>
                  <a:cubicBezTo>
                    <a:pt x="9160" y="37446"/>
                    <a:pt x="8704" y="38606"/>
                    <a:pt x="7804" y="39609"/>
                  </a:cubicBezTo>
                  <a:cubicBezTo>
                    <a:pt x="6903" y="40613"/>
                    <a:pt x="5806" y="41245"/>
                    <a:pt x="4513" y="41503"/>
                  </a:cubicBezTo>
                  <a:cubicBezTo>
                    <a:pt x="5837" y="42342"/>
                    <a:pt x="7483" y="42766"/>
                    <a:pt x="9460" y="42766"/>
                  </a:cubicBezTo>
                  <a:cubicBezTo>
                    <a:pt x="11592" y="42766"/>
                    <a:pt x="13496" y="41824"/>
                    <a:pt x="15173" y="39951"/>
                  </a:cubicBezTo>
                  <a:cubicBezTo>
                    <a:pt x="16860" y="38078"/>
                    <a:pt x="18102" y="35573"/>
                    <a:pt x="18909" y="32437"/>
                  </a:cubicBezTo>
                  <a:cubicBezTo>
                    <a:pt x="20907" y="24902"/>
                    <a:pt x="22304" y="19458"/>
                    <a:pt x="23081" y="16094"/>
                  </a:cubicBezTo>
                  <a:cubicBezTo>
                    <a:pt x="23857" y="12699"/>
                    <a:pt x="24240" y="10278"/>
                    <a:pt x="24240" y="8818"/>
                  </a:cubicBezTo>
                  <a:cubicBezTo>
                    <a:pt x="24240" y="7462"/>
                    <a:pt x="24064" y="6324"/>
                    <a:pt x="23712" y="5382"/>
                  </a:cubicBezTo>
                  <a:cubicBezTo>
                    <a:pt x="23350" y="4440"/>
                    <a:pt x="22863" y="3767"/>
                    <a:pt x="22253" y="3343"/>
                  </a:cubicBezTo>
                  <a:cubicBezTo>
                    <a:pt x="21673" y="2898"/>
                    <a:pt x="21104" y="2587"/>
                    <a:pt x="20555" y="2422"/>
                  </a:cubicBezTo>
                  <a:cubicBezTo>
                    <a:pt x="20038" y="2267"/>
                    <a:pt x="19489" y="2184"/>
                    <a:pt x="18909" y="2184"/>
                  </a:cubicBezTo>
                  <a:cubicBezTo>
                    <a:pt x="17947" y="2184"/>
                    <a:pt x="16912" y="2381"/>
                    <a:pt x="15804" y="2763"/>
                  </a:cubicBezTo>
                  <a:cubicBezTo>
                    <a:pt x="14738" y="3146"/>
                    <a:pt x="13558" y="3798"/>
                    <a:pt x="12265" y="4699"/>
                  </a:cubicBezTo>
                  <a:cubicBezTo>
                    <a:pt x="11012" y="5579"/>
                    <a:pt x="9781" y="6914"/>
                    <a:pt x="8580" y="8725"/>
                  </a:cubicBezTo>
                  <a:cubicBezTo>
                    <a:pt x="7390" y="10536"/>
                    <a:pt x="6386" y="12679"/>
                    <a:pt x="5579" y="15173"/>
                  </a:cubicBezTo>
                  <a:cubicBezTo>
                    <a:pt x="5413" y="15918"/>
                    <a:pt x="4978" y="16291"/>
                    <a:pt x="4264" y="16291"/>
                  </a:cubicBezTo>
                  <a:cubicBezTo>
                    <a:pt x="3488" y="16260"/>
                    <a:pt x="3105" y="15918"/>
                    <a:pt x="3105" y="15277"/>
                  </a:cubicBezTo>
                  <a:cubicBezTo>
                    <a:pt x="3105" y="14728"/>
                    <a:pt x="3312" y="13879"/>
                    <a:pt x="3736" y="12751"/>
                  </a:cubicBezTo>
                  <a:cubicBezTo>
                    <a:pt x="4181" y="11582"/>
                    <a:pt x="4865" y="10278"/>
                    <a:pt x="5775" y="8818"/>
                  </a:cubicBezTo>
                  <a:cubicBezTo>
                    <a:pt x="6707" y="7369"/>
                    <a:pt x="7773" y="5993"/>
                    <a:pt x="8973" y="4699"/>
                  </a:cubicBezTo>
                  <a:cubicBezTo>
                    <a:pt x="10205" y="3374"/>
                    <a:pt x="11706" y="2256"/>
                    <a:pt x="13476" y="1356"/>
                  </a:cubicBezTo>
                  <a:cubicBezTo>
                    <a:pt x="15287" y="455"/>
                    <a:pt x="17171" y="0"/>
                    <a:pt x="19106" y="0"/>
                  </a:cubicBezTo>
                  <a:cubicBezTo>
                    <a:pt x="19976" y="0"/>
                    <a:pt x="20835" y="93"/>
                    <a:pt x="21673" y="290"/>
                  </a:cubicBezTo>
                  <a:cubicBezTo>
                    <a:pt x="22553" y="445"/>
                    <a:pt x="23505" y="776"/>
                    <a:pt x="24530" y="1263"/>
                  </a:cubicBezTo>
                  <a:cubicBezTo>
                    <a:pt x="25596" y="1749"/>
                    <a:pt x="26600" y="2525"/>
                    <a:pt x="27541" y="3591"/>
                  </a:cubicBezTo>
                  <a:cubicBezTo>
                    <a:pt x="28483" y="4657"/>
                    <a:pt x="29239" y="5962"/>
                    <a:pt x="29818" y="7514"/>
                  </a:cubicBezTo>
                  <a:cubicBezTo>
                    <a:pt x="30201" y="6769"/>
                    <a:pt x="30657" y="6044"/>
                    <a:pt x="31174" y="5330"/>
                  </a:cubicBezTo>
                  <a:cubicBezTo>
                    <a:pt x="31723" y="4616"/>
                    <a:pt x="32427" y="3829"/>
                    <a:pt x="33265" y="2960"/>
                  </a:cubicBezTo>
                  <a:cubicBezTo>
                    <a:pt x="34134" y="2049"/>
                    <a:pt x="35169" y="1335"/>
                    <a:pt x="36360" y="828"/>
                  </a:cubicBezTo>
                  <a:cubicBezTo>
                    <a:pt x="37591" y="279"/>
                    <a:pt x="38885" y="0"/>
                    <a:pt x="40241" y="0"/>
                  </a:cubicBezTo>
                  <a:cubicBezTo>
                    <a:pt x="41566" y="0"/>
                    <a:pt x="42880" y="176"/>
                    <a:pt x="44174" y="528"/>
                  </a:cubicBezTo>
                  <a:cubicBezTo>
                    <a:pt x="45468" y="849"/>
                    <a:pt x="46658" y="1552"/>
                    <a:pt x="47755" y="2619"/>
                  </a:cubicBezTo>
                  <a:cubicBezTo>
                    <a:pt x="48883" y="3654"/>
                    <a:pt x="49452" y="4958"/>
                    <a:pt x="49452" y="6541"/>
                  </a:cubicBez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8" name="Freeform 127">
              <a:extLst>
                <a:ext uri="{FF2B5EF4-FFF2-40B4-BE49-F238E27FC236}">
                  <a16:creationId xmlns:a16="http://schemas.microsoft.com/office/drawing/2014/main" id="{A2231751-59AA-582F-A738-C76625C9EEC1}"/>
                </a:ext>
              </a:extLst>
            </p:cNvPr>
            <p:cNvSpPr/>
            <p:nvPr/>
          </p:nvSpPr>
          <p:spPr>
            <a:xfrm>
              <a:off x="4506227" y="3799336"/>
              <a:ext cx="22945" cy="46285"/>
            </a:xfrm>
            <a:custGeom>
              <a:avLst/>
              <a:gdLst>
                <a:gd name="connsiteX0" fmla="*/ 0 w 22945"/>
                <a:gd name="connsiteY0" fmla="*/ 6614 h 46285"/>
                <a:gd name="connsiteX1" fmla="*/ 0 w 22945"/>
                <a:gd name="connsiteY1" fmla="*/ 4440 h 46285"/>
                <a:gd name="connsiteX2" fmla="*/ 12658 w 22945"/>
                <a:gd name="connsiteY2" fmla="*/ 0 h 46285"/>
                <a:gd name="connsiteX3" fmla="*/ 14055 w 22945"/>
                <a:gd name="connsiteY3" fmla="*/ 269 h 46285"/>
                <a:gd name="connsiteX4" fmla="*/ 14262 w 22945"/>
                <a:gd name="connsiteY4" fmla="*/ 1791 h 46285"/>
                <a:gd name="connsiteX5" fmla="*/ 14262 w 22945"/>
                <a:gd name="connsiteY5" fmla="*/ 40789 h 46285"/>
                <a:gd name="connsiteX6" fmla="*/ 15277 w 22945"/>
                <a:gd name="connsiteY6" fmla="*/ 43511 h 46285"/>
                <a:gd name="connsiteX7" fmla="*/ 20741 w 22945"/>
                <a:gd name="connsiteY7" fmla="*/ 44153 h 46285"/>
                <a:gd name="connsiteX8" fmla="*/ 22946 w 22945"/>
                <a:gd name="connsiteY8" fmla="*/ 44153 h 46285"/>
                <a:gd name="connsiteX9" fmla="*/ 22946 w 22945"/>
                <a:gd name="connsiteY9" fmla="*/ 46285 h 46285"/>
                <a:gd name="connsiteX10" fmla="*/ 11675 w 22945"/>
                <a:gd name="connsiteY10" fmla="*/ 46089 h 46285"/>
                <a:gd name="connsiteX11" fmla="*/ 445 w 22945"/>
                <a:gd name="connsiteY11" fmla="*/ 46285 h 46285"/>
                <a:gd name="connsiteX12" fmla="*/ 445 w 22945"/>
                <a:gd name="connsiteY12" fmla="*/ 44153 h 46285"/>
                <a:gd name="connsiteX13" fmla="*/ 2650 w 22945"/>
                <a:gd name="connsiteY13" fmla="*/ 44153 h 46285"/>
                <a:gd name="connsiteX14" fmla="*/ 8083 w 22945"/>
                <a:gd name="connsiteY14" fmla="*/ 43542 h 46285"/>
                <a:gd name="connsiteX15" fmla="*/ 9129 w 22945"/>
                <a:gd name="connsiteY15" fmla="*/ 40789 h 46285"/>
                <a:gd name="connsiteX16" fmla="*/ 9129 w 22945"/>
                <a:gd name="connsiteY16" fmla="*/ 4782 h 46285"/>
                <a:gd name="connsiteX17" fmla="*/ 0 w 22945"/>
                <a:gd name="connsiteY17" fmla="*/ 6614 h 46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2945" h="46285">
                  <a:moveTo>
                    <a:pt x="0" y="6614"/>
                  </a:moveTo>
                  <a:lnTo>
                    <a:pt x="0" y="4440"/>
                  </a:lnTo>
                  <a:cubicBezTo>
                    <a:pt x="5568" y="4440"/>
                    <a:pt x="9791" y="2960"/>
                    <a:pt x="12658" y="0"/>
                  </a:cubicBezTo>
                  <a:cubicBezTo>
                    <a:pt x="13455" y="0"/>
                    <a:pt x="13921" y="93"/>
                    <a:pt x="14055" y="269"/>
                  </a:cubicBezTo>
                  <a:cubicBezTo>
                    <a:pt x="14190" y="445"/>
                    <a:pt x="14262" y="952"/>
                    <a:pt x="14262" y="1791"/>
                  </a:cubicBezTo>
                  <a:lnTo>
                    <a:pt x="14262" y="40789"/>
                  </a:lnTo>
                  <a:cubicBezTo>
                    <a:pt x="14262" y="42166"/>
                    <a:pt x="14604" y="43077"/>
                    <a:pt x="15277" y="43511"/>
                  </a:cubicBezTo>
                  <a:cubicBezTo>
                    <a:pt x="15949" y="43936"/>
                    <a:pt x="17771" y="44153"/>
                    <a:pt x="20741" y="44153"/>
                  </a:cubicBezTo>
                  <a:lnTo>
                    <a:pt x="22946" y="44153"/>
                  </a:lnTo>
                  <a:lnTo>
                    <a:pt x="22946" y="46285"/>
                  </a:lnTo>
                  <a:cubicBezTo>
                    <a:pt x="21321" y="46151"/>
                    <a:pt x="17564" y="46089"/>
                    <a:pt x="11675" y="46089"/>
                  </a:cubicBezTo>
                  <a:cubicBezTo>
                    <a:pt x="5796" y="46089"/>
                    <a:pt x="2049" y="46151"/>
                    <a:pt x="445" y="46285"/>
                  </a:cubicBezTo>
                  <a:lnTo>
                    <a:pt x="445" y="44153"/>
                  </a:lnTo>
                  <a:lnTo>
                    <a:pt x="2650" y="44153"/>
                  </a:lnTo>
                  <a:cubicBezTo>
                    <a:pt x="5568" y="44153"/>
                    <a:pt x="7380" y="43946"/>
                    <a:pt x="8083" y="43542"/>
                  </a:cubicBezTo>
                  <a:cubicBezTo>
                    <a:pt x="8777" y="43118"/>
                    <a:pt x="9129" y="42197"/>
                    <a:pt x="9129" y="40789"/>
                  </a:cubicBezTo>
                  <a:lnTo>
                    <a:pt x="9129" y="4782"/>
                  </a:lnTo>
                  <a:cubicBezTo>
                    <a:pt x="6717" y="6003"/>
                    <a:pt x="3674" y="6614"/>
                    <a:pt x="0" y="6614"/>
                  </a:cubicBez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9" name="Freeform 128">
              <a:extLst>
                <a:ext uri="{FF2B5EF4-FFF2-40B4-BE49-F238E27FC236}">
                  <a16:creationId xmlns:a16="http://schemas.microsoft.com/office/drawing/2014/main" id="{60221AFD-B65D-34B2-3756-4A0DB952C92F}"/>
                </a:ext>
              </a:extLst>
            </p:cNvPr>
            <p:cNvSpPr/>
            <p:nvPr/>
          </p:nvSpPr>
          <p:spPr>
            <a:xfrm>
              <a:off x="3805651" y="3635517"/>
              <a:ext cx="1374909" cy="1034"/>
            </a:xfrm>
            <a:custGeom>
              <a:avLst/>
              <a:gdLst>
                <a:gd name="connsiteX0" fmla="*/ 0 w 1374909"/>
                <a:gd name="connsiteY0" fmla="*/ 0 h 1034"/>
                <a:gd name="connsiteX1" fmla="*/ 1374910 w 1374909"/>
                <a:gd name="connsiteY1" fmla="*/ 0 h 1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74909" h="1034">
                  <a:moveTo>
                    <a:pt x="0" y="0"/>
                  </a:moveTo>
                  <a:lnTo>
                    <a:pt x="1374910" y="0"/>
                  </a:lnTo>
                </a:path>
              </a:pathLst>
            </a:custGeom>
            <a:noFill/>
            <a:ln w="2064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0" name="Freeform 129">
              <a:extLst>
                <a:ext uri="{FF2B5EF4-FFF2-40B4-BE49-F238E27FC236}">
                  <a16:creationId xmlns:a16="http://schemas.microsoft.com/office/drawing/2014/main" id="{DE7F9725-5465-D3C0-3FFE-A2C4F24B519A}"/>
                </a:ext>
              </a:extLst>
            </p:cNvPr>
            <p:cNvSpPr/>
            <p:nvPr/>
          </p:nvSpPr>
          <p:spPr>
            <a:xfrm>
              <a:off x="3805651" y="3177214"/>
              <a:ext cx="1374909" cy="1034"/>
            </a:xfrm>
            <a:custGeom>
              <a:avLst/>
              <a:gdLst>
                <a:gd name="connsiteX0" fmla="*/ 0 w 1374909"/>
                <a:gd name="connsiteY0" fmla="*/ 0 h 1034"/>
                <a:gd name="connsiteX1" fmla="*/ 1374910 w 1374909"/>
                <a:gd name="connsiteY1" fmla="*/ 0 h 1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74909" h="1034">
                  <a:moveTo>
                    <a:pt x="0" y="0"/>
                  </a:moveTo>
                  <a:lnTo>
                    <a:pt x="1374910" y="0"/>
                  </a:lnTo>
                </a:path>
              </a:pathLst>
            </a:custGeom>
            <a:noFill/>
            <a:ln w="2064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1" name="Freeform 130">
              <a:extLst>
                <a:ext uri="{FF2B5EF4-FFF2-40B4-BE49-F238E27FC236}">
                  <a16:creationId xmlns:a16="http://schemas.microsoft.com/office/drawing/2014/main" id="{50A14593-FB3B-EEF0-C1AC-B2C210A78B97}"/>
                </a:ext>
              </a:extLst>
            </p:cNvPr>
            <p:cNvSpPr/>
            <p:nvPr/>
          </p:nvSpPr>
          <p:spPr>
            <a:xfrm>
              <a:off x="3805651" y="2718910"/>
              <a:ext cx="1374909" cy="1034"/>
            </a:xfrm>
            <a:custGeom>
              <a:avLst/>
              <a:gdLst>
                <a:gd name="connsiteX0" fmla="*/ 0 w 1374909"/>
                <a:gd name="connsiteY0" fmla="*/ 0 h 1034"/>
                <a:gd name="connsiteX1" fmla="*/ 1374910 w 1374909"/>
                <a:gd name="connsiteY1" fmla="*/ 0 h 1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74909" h="1034">
                  <a:moveTo>
                    <a:pt x="0" y="0"/>
                  </a:moveTo>
                  <a:lnTo>
                    <a:pt x="1374910" y="0"/>
                  </a:lnTo>
                </a:path>
              </a:pathLst>
            </a:custGeom>
            <a:noFill/>
            <a:ln w="2064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2" name="Freeform 131">
              <a:extLst>
                <a:ext uri="{FF2B5EF4-FFF2-40B4-BE49-F238E27FC236}">
                  <a16:creationId xmlns:a16="http://schemas.microsoft.com/office/drawing/2014/main" id="{A13C558F-F9F4-4E14-14B2-A81C615A673D}"/>
                </a:ext>
              </a:extLst>
            </p:cNvPr>
            <p:cNvSpPr/>
            <p:nvPr/>
          </p:nvSpPr>
          <p:spPr>
            <a:xfrm>
              <a:off x="3805651" y="2260607"/>
              <a:ext cx="1374909" cy="1034"/>
            </a:xfrm>
            <a:custGeom>
              <a:avLst/>
              <a:gdLst>
                <a:gd name="connsiteX0" fmla="*/ 0 w 1374909"/>
                <a:gd name="connsiteY0" fmla="*/ 0 h 1034"/>
                <a:gd name="connsiteX1" fmla="*/ 1374910 w 1374909"/>
                <a:gd name="connsiteY1" fmla="*/ 0 h 1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74909" h="1034">
                  <a:moveTo>
                    <a:pt x="0" y="0"/>
                  </a:moveTo>
                  <a:lnTo>
                    <a:pt x="1374910" y="0"/>
                  </a:lnTo>
                </a:path>
              </a:pathLst>
            </a:custGeom>
            <a:noFill/>
            <a:ln w="2064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3" name="Freeform 132">
              <a:extLst>
                <a:ext uri="{FF2B5EF4-FFF2-40B4-BE49-F238E27FC236}">
                  <a16:creationId xmlns:a16="http://schemas.microsoft.com/office/drawing/2014/main" id="{9F40D818-E767-EAE4-FA51-53EDE94D7E25}"/>
                </a:ext>
              </a:extLst>
            </p:cNvPr>
            <p:cNvSpPr/>
            <p:nvPr/>
          </p:nvSpPr>
          <p:spPr>
            <a:xfrm>
              <a:off x="4263954" y="2260607"/>
              <a:ext cx="1035" cy="1374909"/>
            </a:xfrm>
            <a:custGeom>
              <a:avLst/>
              <a:gdLst>
                <a:gd name="connsiteX0" fmla="*/ 0 w 1035"/>
                <a:gd name="connsiteY0" fmla="*/ 1374910 h 1374909"/>
                <a:gd name="connsiteX1" fmla="*/ 0 w 1035"/>
                <a:gd name="connsiteY1" fmla="*/ 0 h 1374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35" h="1374909">
                  <a:moveTo>
                    <a:pt x="0" y="1374910"/>
                  </a:moveTo>
                  <a:lnTo>
                    <a:pt x="0" y="0"/>
                  </a:lnTo>
                </a:path>
              </a:pathLst>
            </a:custGeom>
            <a:noFill/>
            <a:ln w="412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4" name="Freeform 133">
              <a:extLst>
                <a:ext uri="{FF2B5EF4-FFF2-40B4-BE49-F238E27FC236}">
                  <a16:creationId xmlns:a16="http://schemas.microsoft.com/office/drawing/2014/main" id="{25BAF837-18AC-8FB2-9B1A-72468F4D67DF}"/>
                </a:ext>
              </a:extLst>
            </p:cNvPr>
            <p:cNvSpPr/>
            <p:nvPr/>
          </p:nvSpPr>
          <p:spPr>
            <a:xfrm>
              <a:off x="4263954" y="3635517"/>
              <a:ext cx="1035" cy="1034"/>
            </a:xfrm>
            <a:custGeom>
              <a:avLst/>
              <a:gdLst>
                <a:gd name="connsiteX0" fmla="*/ 0 w 1035"/>
                <a:gd name="connsiteY0" fmla="*/ 0 h 1034"/>
                <a:gd name="connsiteX1" fmla="*/ 0 w 1035"/>
                <a:gd name="connsiteY1" fmla="*/ 0 h 1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35" h="1034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4128" cap="rnd">
              <a:solidFill>
                <a:srgbClr val="000000">
                  <a:alpha val="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5" name="Freeform 134">
              <a:extLst>
                <a:ext uri="{FF2B5EF4-FFF2-40B4-BE49-F238E27FC236}">
                  <a16:creationId xmlns:a16="http://schemas.microsoft.com/office/drawing/2014/main" id="{F86DFC08-6A72-A093-95BF-E3B7EF07265D}"/>
                </a:ext>
              </a:extLst>
            </p:cNvPr>
            <p:cNvSpPr/>
            <p:nvPr/>
          </p:nvSpPr>
          <p:spPr>
            <a:xfrm>
              <a:off x="4263954" y="3177214"/>
              <a:ext cx="1035" cy="1034"/>
            </a:xfrm>
            <a:custGeom>
              <a:avLst/>
              <a:gdLst>
                <a:gd name="connsiteX0" fmla="*/ 0 w 1035"/>
                <a:gd name="connsiteY0" fmla="*/ 0 h 1034"/>
                <a:gd name="connsiteX1" fmla="*/ 0 w 1035"/>
                <a:gd name="connsiteY1" fmla="*/ 0 h 1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35" h="1034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4128" cap="rnd">
              <a:solidFill>
                <a:srgbClr val="000000">
                  <a:alpha val="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6" name="Freeform 135">
              <a:extLst>
                <a:ext uri="{FF2B5EF4-FFF2-40B4-BE49-F238E27FC236}">
                  <a16:creationId xmlns:a16="http://schemas.microsoft.com/office/drawing/2014/main" id="{F249171D-392C-399C-CC97-567A92149862}"/>
                </a:ext>
              </a:extLst>
            </p:cNvPr>
            <p:cNvSpPr/>
            <p:nvPr/>
          </p:nvSpPr>
          <p:spPr>
            <a:xfrm>
              <a:off x="4263954" y="2718910"/>
              <a:ext cx="1035" cy="1034"/>
            </a:xfrm>
            <a:custGeom>
              <a:avLst/>
              <a:gdLst>
                <a:gd name="connsiteX0" fmla="*/ 0 w 1035"/>
                <a:gd name="connsiteY0" fmla="*/ 0 h 1034"/>
                <a:gd name="connsiteX1" fmla="*/ 0 w 1035"/>
                <a:gd name="connsiteY1" fmla="*/ 0 h 1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35" h="1034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4128" cap="rnd">
              <a:solidFill>
                <a:srgbClr val="000000">
                  <a:alpha val="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7" name="Freeform 136">
              <a:extLst>
                <a:ext uri="{FF2B5EF4-FFF2-40B4-BE49-F238E27FC236}">
                  <a16:creationId xmlns:a16="http://schemas.microsoft.com/office/drawing/2014/main" id="{1E275407-5B26-4D16-A028-5C1545DAF059}"/>
                </a:ext>
              </a:extLst>
            </p:cNvPr>
            <p:cNvSpPr/>
            <p:nvPr/>
          </p:nvSpPr>
          <p:spPr>
            <a:xfrm>
              <a:off x="4263954" y="2260607"/>
              <a:ext cx="1035" cy="1034"/>
            </a:xfrm>
            <a:custGeom>
              <a:avLst/>
              <a:gdLst>
                <a:gd name="connsiteX0" fmla="*/ 0 w 1035"/>
                <a:gd name="connsiteY0" fmla="*/ 0 h 1034"/>
                <a:gd name="connsiteX1" fmla="*/ 0 w 1035"/>
                <a:gd name="connsiteY1" fmla="*/ 0 h 1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35" h="1034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4128" cap="rnd">
              <a:solidFill>
                <a:srgbClr val="000000">
                  <a:alpha val="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8" name="Freeform 137">
              <a:extLst>
                <a:ext uri="{FF2B5EF4-FFF2-40B4-BE49-F238E27FC236}">
                  <a16:creationId xmlns:a16="http://schemas.microsoft.com/office/drawing/2014/main" id="{A93C044A-2D77-B6D3-3DF5-11ED6AA39D02}"/>
                </a:ext>
              </a:extLst>
            </p:cNvPr>
            <p:cNvSpPr/>
            <p:nvPr/>
          </p:nvSpPr>
          <p:spPr>
            <a:xfrm>
              <a:off x="3658836" y="3636334"/>
              <a:ext cx="53750" cy="7131"/>
            </a:xfrm>
            <a:custGeom>
              <a:avLst/>
              <a:gdLst>
                <a:gd name="connsiteX0" fmla="*/ 0 w 53750"/>
                <a:gd name="connsiteY0" fmla="*/ 0 h 7131"/>
                <a:gd name="connsiteX1" fmla="*/ 53751 w 53750"/>
                <a:gd name="connsiteY1" fmla="*/ 0 h 7131"/>
                <a:gd name="connsiteX2" fmla="*/ 53751 w 53750"/>
                <a:gd name="connsiteY2" fmla="*/ 7131 h 7131"/>
                <a:gd name="connsiteX3" fmla="*/ 0 w 53750"/>
                <a:gd name="connsiteY3" fmla="*/ 7131 h 7131"/>
                <a:gd name="connsiteX4" fmla="*/ 0 w 53750"/>
                <a:gd name="connsiteY4" fmla="*/ 0 h 7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50" h="7131">
                  <a:moveTo>
                    <a:pt x="0" y="0"/>
                  </a:moveTo>
                  <a:lnTo>
                    <a:pt x="53751" y="0"/>
                  </a:lnTo>
                  <a:lnTo>
                    <a:pt x="53751" y="7131"/>
                  </a:lnTo>
                  <a:lnTo>
                    <a:pt x="0" y="71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9" name="Freeform 138">
              <a:extLst>
                <a:ext uri="{FF2B5EF4-FFF2-40B4-BE49-F238E27FC236}">
                  <a16:creationId xmlns:a16="http://schemas.microsoft.com/office/drawing/2014/main" id="{CD48EAAD-5817-5A52-8067-533677543833}"/>
                </a:ext>
              </a:extLst>
            </p:cNvPr>
            <p:cNvSpPr/>
            <p:nvPr/>
          </p:nvSpPr>
          <p:spPr>
            <a:xfrm>
              <a:off x="3731118" y="3604218"/>
              <a:ext cx="37272" cy="62596"/>
            </a:xfrm>
            <a:custGeom>
              <a:avLst/>
              <a:gdLst>
                <a:gd name="connsiteX0" fmla="*/ 1215 w 37272"/>
                <a:gd name="connsiteY0" fmla="*/ 55466 h 62596"/>
                <a:gd name="connsiteX1" fmla="*/ 15051 w 37272"/>
                <a:gd name="connsiteY1" fmla="*/ 55466 h 62596"/>
                <a:gd name="connsiteX2" fmla="*/ 15051 w 37272"/>
                <a:gd name="connsiteY2" fmla="*/ 7711 h 62596"/>
                <a:gd name="connsiteX3" fmla="*/ 0 w 37272"/>
                <a:gd name="connsiteY3" fmla="*/ 10733 h 62596"/>
                <a:gd name="connsiteX4" fmla="*/ 0 w 37272"/>
                <a:gd name="connsiteY4" fmla="*/ 3022 h 62596"/>
                <a:gd name="connsiteX5" fmla="*/ 14967 w 37272"/>
                <a:gd name="connsiteY5" fmla="*/ 0 h 62596"/>
                <a:gd name="connsiteX6" fmla="*/ 23437 w 37272"/>
                <a:gd name="connsiteY6" fmla="*/ 0 h 62596"/>
                <a:gd name="connsiteX7" fmla="*/ 23437 w 37272"/>
                <a:gd name="connsiteY7" fmla="*/ 55466 h 62596"/>
                <a:gd name="connsiteX8" fmla="*/ 37272 w 37272"/>
                <a:gd name="connsiteY8" fmla="*/ 55466 h 62596"/>
                <a:gd name="connsiteX9" fmla="*/ 37272 w 37272"/>
                <a:gd name="connsiteY9" fmla="*/ 62597 h 62596"/>
                <a:gd name="connsiteX10" fmla="*/ 1215 w 37272"/>
                <a:gd name="connsiteY10" fmla="*/ 62597 h 62596"/>
                <a:gd name="connsiteX11" fmla="*/ 1215 w 37272"/>
                <a:gd name="connsiteY11" fmla="*/ 55466 h 62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272" h="62596">
                  <a:moveTo>
                    <a:pt x="1215" y="55466"/>
                  </a:moveTo>
                  <a:lnTo>
                    <a:pt x="15051" y="55466"/>
                  </a:lnTo>
                  <a:lnTo>
                    <a:pt x="15051" y="7711"/>
                  </a:lnTo>
                  <a:lnTo>
                    <a:pt x="0" y="10733"/>
                  </a:lnTo>
                  <a:lnTo>
                    <a:pt x="0" y="3022"/>
                  </a:lnTo>
                  <a:lnTo>
                    <a:pt x="14967" y="0"/>
                  </a:lnTo>
                  <a:lnTo>
                    <a:pt x="23437" y="0"/>
                  </a:lnTo>
                  <a:lnTo>
                    <a:pt x="23437" y="55466"/>
                  </a:lnTo>
                  <a:lnTo>
                    <a:pt x="37272" y="55466"/>
                  </a:lnTo>
                  <a:lnTo>
                    <a:pt x="37272" y="62597"/>
                  </a:lnTo>
                  <a:lnTo>
                    <a:pt x="1215" y="62597"/>
                  </a:lnTo>
                  <a:lnTo>
                    <a:pt x="1215" y="55466"/>
                  </a:ln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0" name="Freeform 139">
              <a:extLst>
                <a:ext uri="{FF2B5EF4-FFF2-40B4-BE49-F238E27FC236}">
                  <a16:creationId xmlns:a16="http://schemas.microsoft.com/office/drawing/2014/main" id="{DB50D460-0F36-5008-556A-AB5085737DF1}"/>
                </a:ext>
              </a:extLst>
            </p:cNvPr>
            <p:cNvSpPr/>
            <p:nvPr/>
          </p:nvSpPr>
          <p:spPr>
            <a:xfrm>
              <a:off x="3725122" y="3144783"/>
              <a:ext cx="43268" cy="64944"/>
            </a:xfrm>
            <a:custGeom>
              <a:avLst/>
              <a:gdLst>
                <a:gd name="connsiteX0" fmla="*/ 21635 w 43268"/>
                <a:gd name="connsiteY0" fmla="*/ 6708 h 64944"/>
                <a:gd name="connsiteX1" fmla="*/ 11781 w 43268"/>
                <a:gd name="connsiteY1" fmla="*/ 13165 h 64944"/>
                <a:gd name="connsiteX2" fmla="*/ 8511 w 43268"/>
                <a:gd name="connsiteY2" fmla="*/ 32493 h 64944"/>
                <a:gd name="connsiteX3" fmla="*/ 11781 w 43268"/>
                <a:gd name="connsiteY3" fmla="*/ 51821 h 64944"/>
                <a:gd name="connsiteX4" fmla="*/ 21635 w 43268"/>
                <a:gd name="connsiteY4" fmla="*/ 58236 h 64944"/>
                <a:gd name="connsiteX5" fmla="*/ 31487 w 43268"/>
                <a:gd name="connsiteY5" fmla="*/ 51821 h 64944"/>
                <a:gd name="connsiteX6" fmla="*/ 34799 w 43268"/>
                <a:gd name="connsiteY6" fmla="*/ 32493 h 64944"/>
                <a:gd name="connsiteX7" fmla="*/ 31487 w 43268"/>
                <a:gd name="connsiteY7" fmla="*/ 13165 h 64944"/>
                <a:gd name="connsiteX8" fmla="*/ 21635 w 43268"/>
                <a:gd name="connsiteY8" fmla="*/ 6708 h 64944"/>
                <a:gd name="connsiteX9" fmla="*/ 21635 w 43268"/>
                <a:gd name="connsiteY9" fmla="*/ 0 h 64944"/>
                <a:gd name="connsiteX10" fmla="*/ 37693 w 43268"/>
                <a:gd name="connsiteY10" fmla="*/ 8343 h 64944"/>
                <a:gd name="connsiteX11" fmla="*/ 43268 w 43268"/>
                <a:gd name="connsiteY11" fmla="*/ 32493 h 64944"/>
                <a:gd name="connsiteX12" fmla="*/ 37693 w 43268"/>
                <a:gd name="connsiteY12" fmla="*/ 56643 h 64944"/>
                <a:gd name="connsiteX13" fmla="*/ 21635 w 43268"/>
                <a:gd name="connsiteY13" fmla="*/ 64944 h 64944"/>
                <a:gd name="connsiteX14" fmla="*/ 5534 w 43268"/>
                <a:gd name="connsiteY14" fmla="*/ 56643 h 64944"/>
                <a:gd name="connsiteX15" fmla="*/ 0 w 43268"/>
                <a:gd name="connsiteY15" fmla="*/ 32493 h 64944"/>
                <a:gd name="connsiteX16" fmla="*/ 5534 w 43268"/>
                <a:gd name="connsiteY16" fmla="*/ 8343 h 64944"/>
                <a:gd name="connsiteX17" fmla="*/ 21635 w 43268"/>
                <a:gd name="connsiteY17" fmla="*/ 0 h 64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268" h="64944">
                  <a:moveTo>
                    <a:pt x="21635" y="6708"/>
                  </a:moveTo>
                  <a:cubicBezTo>
                    <a:pt x="17274" y="6708"/>
                    <a:pt x="13989" y="8861"/>
                    <a:pt x="11781" y="13165"/>
                  </a:cubicBezTo>
                  <a:cubicBezTo>
                    <a:pt x="9601" y="17442"/>
                    <a:pt x="8511" y="23885"/>
                    <a:pt x="8511" y="32493"/>
                  </a:cubicBezTo>
                  <a:cubicBezTo>
                    <a:pt x="8511" y="41074"/>
                    <a:pt x="9601" y="47517"/>
                    <a:pt x="11781" y="51821"/>
                  </a:cubicBezTo>
                  <a:cubicBezTo>
                    <a:pt x="13989" y="56098"/>
                    <a:pt x="17274" y="58236"/>
                    <a:pt x="21635" y="58236"/>
                  </a:cubicBezTo>
                  <a:cubicBezTo>
                    <a:pt x="26022" y="58236"/>
                    <a:pt x="29306" y="56098"/>
                    <a:pt x="31487" y="51821"/>
                  </a:cubicBezTo>
                  <a:cubicBezTo>
                    <a:pt x="33694" y="47517"/>
                    <a:pt x="34799" y="41074"/>
                    <a:pt x="34799" y="32493"/>
                  </a:cubicBezTo>
                  <a:cubicBezTo>
                    <a:pt x="34799" y="23885"/>
                    <a:pt x="33694" y="17442"/>
                    <a:pt x="31487" y="13165"/>
                  </a:cubicBezTo>
                  <a:cubicBezTo>
                    <a:pt x="29306" y="8861"/>
                    <a:pt x="26022" y="6708"/>
                    <a:pt x="21635" y="6708"/>
                  </a:cubicBezTo>
                  <a:moveTo>
                    <a:pt x="21635" y="0"/>
                  </a:moveTo>
                  <a:cubicBezTo>
                    <a:pt x="28650" y="0"/>
                    <a:pt x="34003" y="2781"/>
                    <a:pt x="37693" y="8343"/>
                  </a:cubicBezTo>
                  <a:cubicBezTo>
                    <a:pt x="41409" y="13877"/>
                    <a:pt x="43268" y="21927"/>
                    <a:pt x="43268" y="32493"/>
                  </a:cubicBezTo>
                  <a:cubicBezTo>
                    <a:pt x="43268" y="43030"/>
                    <a:pt x="41409" y="51080"/>
                    <a:pt x="37693" y="56643"/>
                  </a:cubicBezTo>
                  <a:cubicBezTo>
                    <a:pt x="34003" y="62178"/>
                    <a:pt x="28650" y="64944"/>
                    <a:pt x="21635" y="64944"/>
                  </a:cubicBezTo>
                  <a:cubicBezTo>
                    <a:pt x="14618" y="64944"/>
                    <a:pt x="9252" y="62178"/>
                    <a:pt x="5534" y="56643"/>
                  </a:cubicBezTo>
                  <a:cubicBezTo>
                    <a:pt x="1844" y="51080"/>
                    <a:pt x="0" y="43030"/>
                    <a:pt x="0" y="32493"/>
                  </a:cubicBezTo>
                  <a:cubicBezTo>
                    <a:pt x="0" y="21927"/>
                    <a:pt x="1844" y="13877"/>
                    <a:pt x="5534" y="8343"/>
                  </a:cubicBezTo>
                  <a:cubicBezTo>
                    <a:pt x="9252" y="2781"/>
                    <a:pt x="14618" y="0"/>
                    <a:pt x="21635" y="0"/>
                  </a:cubicBez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1" name="Freeform 140">
              <a:extLst>
                <a:ext uri="{FF2B5EF4-FFF2-40B4-BE49-F238E27FC236}">
                  <a16:creationId xmlns:a16="http://schemas.microsoft.com/office/drawing/2014/main" id="{9D939E84-DDDB-C492-9C33-9E2D3F1B262C}"/>
                </a:ext>
              </a:extLst>
            </p:cNvPr>
            <p:cNvSpPr/>
            <p:nvPr/>
          </p:nvSpPr>
          <p:spPr>
            <a:xfrm>
              <a:off x="3731118" y="2687612"/>
              <a:ext cx="37272" cy="62596"/>
            </a:xfrm>
            <a:custGeom>
              <a:avLst/>
              <a:gdLst>
                <a:gd name="connsiteX0" fmla="*/ 1215 w 37272"/>
                <a:gd name="connsiteY0" fmla="*/ 55470 h 62596"/>
                <a:gd name="connsiteX1" fmla="*/ 15051 w 37272"/>
                <a:gd name="connsiteY1" fmla="*/ 55470 h 62596"/>
                <a:gd name="connsiteX2" fmla="*/ 15051 w 37272"/>
                <a:gd name="connsiteY2" fmla="*/ 7715 h 62596"/>
                <a:gd name="connsiteX3" fmla="*/ 0 w 37272"/>
                <a:gd name="connsiteY3" fmla="*/ 10734 h 62596"/>
                <a:gd name="connsiteX4" fmla="*/ 0 w 37272"/>
                <a:gd name="connsiteY4" fmla="*/ 3019 h 62596"/>
                <a:gd name="connsiteX5" fmla="*/ 14967 w 37272"/>
                <a:gd name="connsiteY5" fmla="*/ 0 h 62596"/>
                <a:gd name="connsiteX6" fmla="*/ 23437 w 37272"/>
                <a:gd name="connsiteY6" fmla="*/ 0 h 62596"/>
                <a:gd name="connsiteX7" fmla="*/ 23437 w 37272"/>
                <a:gd name="connsiteY7" fmla="*/ 55470 h 62596"/>
                <a:gd name="connsiteX8" fmla="*/ 37272 w 37272"/>
                <a:gd name="connsiteY8" fmla="*/ 55470 h 62596"/>
                <a:gd name="connsiteX9" fmla="*/ 37272 w 37272"/>
                <a:gd name="connsiteY9" fmla="*/ 62597 h 62596"/>
                <a:gd name="connsiteX10" fmla="*/ 1215 w 37272"/>
                <a:gd name="connsiteY10" fmla="*/ 62597 h 62596"/>
                <a:gd name="connsiteX11" fmla="*/ 1215 w 37272"/>
                <a:gd name="connsiteY11" fmla="*/ 55470 h 62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272" h="62596">
                  <a:moveTo>
                    <a:pt x="1215" y="55470"/>
                  </a:moveTo>
                  <a:lnTo>
                    <a:pt x="15051" y="55470"/>
                  </a:lnTo>
                  <a:lnTo>
                    <a:pt x="15051" y="7715"/>
                  </a:lnTo>
                  <a:lnTo>
                    <a:pt x="0" y="10734"/>
                  </a:lnTo>
                  <a:lnTo>
                    <a:pt x="0" y="3019"/>
                  </a:lnTo>
                  <a:lnTo>
                    <a:pt x="14967" y="0"/>
                  </a:lnTo>
                  <a:lnTo>
                    <a:pt x="23437" y="0"/>
                  </a:lnTo>
                  <a:lnTo>
                    <a:pt x="23437" y="55470"/>
                  </a:lnTo>
                  <a:lnTo>
                    <a:pt x="37272" y="55470"/>
                  </a:lnTo>
                  <a:lnTo>
                    <a:pt x="37272" y="62597"/>
                  </a:lnTo>
                  <a:lnTo>
                    <a:pt x="1215" y="62597"/>
                  </a:lnTo>
                  <a:lnTo>
                    <a:pt x="1215" y="55470"/>
                  </a:ln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2" name="Freeform 141">
              <a:extLst>
                <a:ext uri="{FF2B5EF4-FFF2-40B4-BE49-F238E27FC236}">
                  <a16:creationId xmlns:a16="http://schemas.microsoft.com/office/drawing/2014/main" id="{53E5DDD6-022A-DEA4-9F93-DEABB50DFCE8}"/>
                </a:ext>
              </a:extLst>
            </p:cNvPr>
            <p:cNvSpPr/>
            <p:nvPr/>
          </p:nvSpPr>
          <p:spPr>
            <a:xfrm>
              <a:off x="3728645" y="2228177"/>
              <a:ext cx="39746" cy="63728"/>
            </a:xfrm>
            <a:custGeom>
              <a:avLst/>
              <a:gdLst>
                <a:gd name="connsiteX0" fmla="*/ 10188 w 39746"/>
                <a:gd name="connsiteY0" fmla="*/ 56601 h 63728"/>
                <a:gd name="connsiteX1" fmla="*/ 39746 w 39746"/>
                <a:gd name="connsiteY1" fmla="*/ 56601 h 63728"/>
                <a:gd name="connsiteX2" fmla="*/ 39746 w 39746"/>
                <a:gd name="connsiteY2" fmla="*/ 63729 h 63728"/>
                <a:gd name="connsiteX3" fmla="*/ 0 w 39746"/>
                <a:gd name="connsiteY3" fmla="*/ 63729 h 63728"/>
                <a:gd name="connsiteX4" fmla="*/ 0 w 39746"/>
                <a:gd name="connsiteY4" fmla="*/ 56601 h 63728"/>
                <a:gd name="connsiteX5" fmla="*/ 13123 w 39746"/>
                <a:gd name="connsiteY5" fmla="*/ 43227 h 63728"/>
                <a:gd name="connsiteX6" fmla="*/ 23604 w 39746"/>
                <a:gd name="connsiteY6" fmla="*/ 32367 h 63728"/>
                <a:gd name="connsiteX7" fmla="*/ 29265 w 39746"/>
                <a:gd name="connsiteY7" fmla="*/ 24653 h 63728"/>
                <a:gd name="connsiteX8" fmla="*/ 30900 w 39746"/>
                <a:gd name="connsiteY8" fmla="*/ 18406 h 63728"/>
                <a:gd name="connsiteX9" fmla="*/ 27378 w 39746"/>
                <a:gd name="connsiteY9" fmla="*/ 10272 h 63728"/>
                <a:gd name="connsiteX10" fmla="*/ 18280 w 39746"/>
                <a:gd name="connsiteY10" fmla="*/ 7128 h 63728"/>
                <a:gd name="connsiteX11" fmla="*/ 9852 w 39746"/>
                <a:gd name="connsiteY11" fmla="*/ 8511 h 63728"/>
                <a:gd name="connsiteX12" fmla="*/ 419 w 39746"/>
                <a:gd name="connsiteY12" fmla="*/ 12704 h 63728"/>
                <a:gd name="connsiteX13" fmla="*/ 419 w 39746"/>
                <a:gd name="connsiteY13" fmla="*/ 4151 h 63728"/>
                <a:gd name="connsiteX14" fmla="*/ 9978 w 39746"/>
                <a:gd name="connsiteY14" fmla="*/ 1048 h 63728"/>
                <a:gd name="connsiteX15" fmla="*/ 18113 w 39746"/>
                <a:gd name="connsiteY15" fmla="*/ 0 h 63728"/>
                <a:gd name="connsiteX16" fmla="*/ 33625 w 39746"/>
                <a:gd name="connsiteY16" fmla="*/ 4863 h 63728"/>
                <a:gd name="connsiteX17" fmla="*/ 39411 w 39746"/>
                <a:gd name="connsiteY17" fmla="*/ 17861 h 63728"/>
                <a:gd name="connsiteX18" fmla="*/ 37943 w 39746"/>
                <a:gd name="connsiteY18" fmla="*/ 25198 h 63728"/>
                <a:gd name="connsiteX19" fmla="*/ 32703 w 39746"/>
                <a:gd name="connsiteY19" fmla="*/ 33332 h 63728"/>
                <a:gd name="connsiteX20" fmla="*/ 26036 w 39746"/>
                <a:gd name="connsiteY20" fmla="*/ 40376 h 63728"/>
                <a:gd name="connsiteX21" fmla="*/ 10188 w 39746"/>
                <a:gd name="connsiteY21" fmla="*/ 56601 h 63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9746" h="63728">
                  <a:moveTo>
                    <a:pt x="10188" y="56601"/>
                  </a:moveTo>
                  <a:lnTo>
                    <a:pt x="39746" y="56601"/>
                  </a:lnTo>
                  <a:lnTo>
                    <a:pt x="39746" y="63729"/>
                  </a:lnTo>
                  <a:lnTo>
                    <a:pt x="0" y="63729"/>
                  </a:lnTo>
                  <a:lnTo>
                    <a:pt x="0" y="56601"/>
                  </a:lnTo>
                  <a:cubicBezTo>
                    <a:pt x="3214" y="53275"/>
                    <a:pt x="7589" y="48817"/>
                    <a:pt x="13123" y="43227"/>
                  </a:cubicBezTo>
                  <a:cubicBezTo>
                    <a:pt x="18685" y="37608"/>
                    <a:pt x="22179" y="33989"/>
                    <a:pt x="23604" y="32367"/>
                  </a:cubicBezTo>
                  <a:cubicBezTo>
                    <a:pt x="26316" y="29321"/>
                    <a:pt x="28203" y="26749"/>
                    <a:pt x="29265" y="24653"/>
                  </a:cubicBezTo>
                  <a:cubicBezTo>
                    <a:pt x="30354" y="22529"/>
                    <a:pt x="30900" y="20446"/>
                    <a:pt x="30900" y="18406"/>
                  </a:cubicBezTo>
                  <a:cubicBezTo>
                    <a:pt x="30900" y="15080"/>
                    <a:pt x="29726" y="12368"/>
                    <a:pt x="27378" y="10272"/>
                  </a:cubicBezTo>
                  <a:cubicBezTo>
                    <a:pt x="25058" y="8176"/>
                    <a:pt x="22026" y="7128"/>
                    <a:pt x="18280" y="7128"/>
                  </a:cubicBezTo>
                  <a:cubicBezTo>
                    <a:pt x="15624" y="7128"/>
                    <a:pt x="12815" y="7589"/>
                    <a:pt x="9852" y="8511"/>
                  </a:cubicBezTo>
                  <a:cubicBezTo>
                    <a:pt x="6918" y="9434"/>
                    <a:pt x="3774" y="10831"/>
                    <a:pt x="419" y="12704"/>
                  </a:cubicBezTo>
                  <a:lnTo>
                    <a:pt x="419" y="4151"/>
                  </a:lnTo>
                  <a:cubicBezTo>
                    <a:pt x="3830" y="2781"/>
                    <a:pt x="7015" y="1747"/>
                    <a:pt x="9978" y="1048"/>
                  </a:cubicBezTo>
                  <a:cubicBezTo>
                    <a:pt x="12942" y="349"/>
                    <a:pt x="15652" y="0"/>
                    <a:pt x="18113" y="0"/>
                  </a:cubicBezTo>
                  <a:cubicBezTo>
                    <a:pt x="24597" y="0"/>
                    <a:pt x="29768" y="1621"/>
                    <a:pt x="33625" y="4863"/>
                  </a:cubicBezTo>
                  <a:cubicBezTo>
                    <a:pt x="37483" y="8106"/>
                    <a:pt x="39411" y="12438"/>
                    <a:pt x="39411" y="17861"/>
                  </a:cubicBezTo>
                  <a:cubicBezTo>
                    <a:pt x="39411" y="20432"/>
                    <a:pt x="38921" y="22878"/>
                    <a:pt x="37943" y="25198"/>
                  </a:cubicBezTo>
                  <a:cubicBezTo>
                    <a:pt x="36993" y="27490"/>
                    <a:pt x="35246" y="30201"/>
                    <a:pt x="32703" y="33332"/>
                  </a:cubicBezTo>
                  <a:cubicBezTo>
                    <a:pt x="32004" y="34142"/>
                    <a:pt x="29782" y="36490"/>
                    <a:pt x="26036" y="40376"/>
                  </a:cubicBezTo>
                  <a:cubicBezTo>
                    <a:pt x="22291" y="44233"/>
                    <a:pt x="17008" y="49641"/>
                    <a:pt x="10188" y="56601"/>
                  </a:cubicBez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3" name="Freeform 142">
              <a:extLst>
                <a:ext uri="{FF2B5EF4-FFF2-40B4-BE49-F238E27FC236}">
                  <a16:creationId xmlns:a16="http://schemas.microsoft.com/office/drawing/2014/main" id="{2F7C4825-60DF-EF76-31D2-F668D571A2E9}"/>
                </a:ext>
              </a:extLst>
            </p:cNvPr>
            <p:cNvSpPr/>
            <p:nvPr/>
          </p:nvSpPr>
          <p:spPr>
            <a:xfrm>
              <a:off x="3542196" y="2947434"/>
              <a:ext cx="44993" cy="49453"/>
            </a:xfrm>
            <a:custGeom>
              <a:avLst/>
              <a:gdLst>
                <a:gd name="connsiteX0" fmla="*/ 6545 w 44993"/>
                <a:gd name="connsiteY0" fmla="*/ 0 h 49453"/>
                <a:gd name="connsiteX1" fmla="*/ 10813 w 44993"/>
                <a:gd name="connsiteY1" fmla="*/ 1696 h 49453"/>
                <a:gd name="connsiteX2" fmla="*/ 12315 w 44993"/>
                <a:gd name="connsiteY2" fmla="*/ 5332 h 49453"/>
                <a:gd name="connsiteX3" fmla="*/ 11248 w 44993"/>
                <a:gd name="connsiteY3" fmla="*/ 8144 h 49453"/>
                <a:gd name="connsiteX4" fmla="*/ 8824 w 44993"/>
                <a:gd name="connsiteY4" fmla="*/ 9114 h 49453"/>
                <a:gd name="connsiteX5" fmla="*/ 5382 w 44993"/>
                <a:gd name="connsiteY5" fmla="*/ 7757 h 49453"/>
                <a:gd name="connsiteX6" fmla="*/ 3442 w 44993"/>
                <a:gd name="connsiteY6" fmla="*/ 4364 h 49453"/>
                <a:gd name="connsiteX7" fmla="*/ 2182 w 44993"/>
                <a:gd name="connsiteY7" fmla="*/ 9309 h 49453"/>
                <a:gd name="connsiteX8" fmla="*/ 3200 w 44993"/>
                <a:gd name="connsiteY8" fmla="*/ 12945 h 49453"/>
                <a:gd name="connsiteX9" fmla="*/ 5528 w 44993"/>
                <a:gd name="connsiteY9" fmla="*/ 15612 h 49453"/>
                <a:gd name="connsiteX10" fmla="*/ 8727 w 44993"/>
                <a:gd name="connsiteY10" fmla="*/ 17454 h 49453"/>
                <a:gd name="connsiteX11" fmla="*/ 11685 w 44993"/>
                <a:gd name="connsiteY11" fmla="*/ 18618 h 49453"/>
                <a:gd name="connsiteX12" fmla="*/ 13916 w 44993"/>
                <a:gd name="connsiteY12" fmla="*/ 19151 h 49453"/>
                <a:gd name="connsiteX13" fmla="*/ 27491 w 44993"/>
                <a:gd name="connsiteY13" fmla="*/ 22544 h 49453"/>
                <a:gd name="connsiteX14" fmla="*/ 36218 w 44993"/>
                <a:gd name="connsiteY14" fmla="*/ 24193 h 49453"/>
                <a:gd name="connsiteX15" fmla="*/ 40921 w 44993"/>
                <a:gd name="connsiteY15" fmla="*/ 22835 h 49453"/>
                <a:gd name="connsiteX16" fmla="*/ 42764 w 44993"/>
                <a:gd name="connsiteY16" fmla="*/ 18764 h 49453"/>
                <a:gd name="connsiteX17" fmla="*/ 42472 w 44993"/>
                <a:gd name="connsiteY17" fmla="*/ 16484 h 49453"/>
                <a:gd name="connsiteX18" fmla="*/ 41260 w 44993"/>
                <a:gd name="connsiteY18" fmla="*/ 13721 h 49453"/>
                <a:gd name="connsiteX19" fmla="*/ 38982 w 44993"/>
                <a:gd name="connsiteY19" fmla="*/ 10714 h 49453"/>
                <a:gd name="connsiteX20" fmla="*/ 35200 w 44993"/>
                <a:gd name="connsiteY20" fmla="*/ 7854 h 49453"/>
                <a:gd name="connsiteX21" fmla="*/ 29770 w 44993"/>
                <a:gd name="connsiteY21" fmla="*/ 5527 h 49453"/>
                <a:gd name="connsiteX22" fmla="*/ 28704 w 44993"/>
                <a:gd name="connsiteY22" fmla="*/ 4266 h 49453"/>
                <a:gd name="connsiteX23" fmla="*/ 29672 w 44993"/>
                <a:gd name="connsiteY23" fmla="*/ 3054 h 49453"/>
                <a:gd name="connsiteX24" fmla="*/ 32242 w 44993"/>
                <a:gd name="connsiteY24" fmla="*/ 3733 h 49453"/>
                <a:gd name="connsiteX25" fmla="*/ 36170 w 44993"/>
                <a:gd name="connsiteY25" fmla="*/ 5769 h 49453"/>
                <a:gd name="connsiteX26" fmla="*/ 40339 w 44993"/>
                <a:gd name="connsiteY26" fmla="*/ 8921 h 49453"/>
                <a:gd name="connsiteX27" fmla="*/ 43637 w 44993"/>
                <a:gd name="connsiteY27" fmla="*/ 13382 h 49453"/>
                <a:gd name="connsiteX28" fmla="*/ 44994 w 44993"/>
                <a:gd name="connsiteY28" fmla="*/ 18957 h 49453"/>
                <a:gd name="connsiteX29" fmla="*/ 42764 w 44993"/>
                <a:gd name="connsiteY29" fmla="*/ 25891 h 49453"/>
                <a:gd name="connsiteX30" fmla="*/ 37431 w 44993"/>
                <a:gd name="connsiteY30" fmla="*/ 29672 h 49453"/>
                <a:gd name="connsiteX31" fmla="*/ 38448 w 44993"/>
                <a:gd name="connsiteY31" fmla="*/ 30254 h 49453"/>
                <a:gd name="connsiteX32" fmla="*/ 40339 w 44993"/>
                <a:gd name="connsiteY32" fmla="*/ 31611 h 49453"/>
                <a:gd name="connsiteX33" fmla="*/ 42570 w 44993"/>
                <a:gd name="connsiteY33" fmla="*/ 33696 h 49453"/>
                <a:gd name="connsiteX34" fmla="*/ 44218 w 44993"/>
                <a:gd name="connsiteY34" fmla="*/ 36557 h 49453"/>
                <a:gd name="connsiteX35" fmla="*/ 44994 w 44993"/>
                <a:gd name="connsiteY35" fmla="*/ 40096 h 49453"/>
                <a:gd name="connsiteX36" fmla="*/ 44316 w 44993"/>
                <a:gd name="connsiteY36" fmla="*/ 44508 h 49453"/>
                <a:gd name="connsiteX37" fmla="*/ 42085 w 44993"/>
                <a:gd name="connsiteY37" fmla="*/ 47999 h 49453"/>
                <a:gd name="connsiteX38" fmla="*/ 38400 w 44993"/>
                <a:gd name="connsiteY38" fmla="*/ 49453 h 49453"/>
                <a:gd name="connsiteX39" fmla="*/ 34375 w 44993"/>
                <a:gd name="connsiteY39" fmla="*/ 47853 h 49453"/>
                <a:gd name="connsiteX40" fmla="*/ 32679 w 44993"/>
                <a:gd name="connsiteY40" fmla="*/ 43975 h 49453"/>
                <a:gd name="connsiteX41" fmla="*/ 33503 w 44993"/>
                <a:gd name="connsiteY41" fmla="*/ 41454 h 49453"/>
                <a:gd name="connsiteX42" fmla="*/ 36122 w 44993"/>
                <a:gd name="connsiteY42" fmla="*/ 40290 h 49453"/>
                <a:gd name="connsiteX43" fmla="*/ 39613 w 44993"/>
                <a:gd name="connsiteY43" fmla="*/ 41647 h 49453"/>
                <a:gd name="connsiteX44" fmla="*/ 41503 w 44993"/>
                <a:gd name="connsiteY44" fmla="*/ 44945 h 49453"/>
                <a:gd name="connsiteX45" fmla="*/ 42764 w 44993"/>
                <a:gd name="connsiteY45" fmla="*/ 40000 h 49453"/>
                <a:gd name="connsiteX46" fmla="*/ 39952 w 44993"/>
                <a:gd name="connsiteY46" fmla="*/ 34278 h 49453"/>
                <a:gd name="connsiteX47" fmla="*/ 32437 w 44993"/>
                <a:gd name="connsiteY47" fmla="*/ 30545 h 49453"/>
                <a:gd name="connsiteX48" fmla="*/ 16097 w 44993"/>
                <a:gd name="connsiteY48" fmla="*/ 26375 h 49453"/>
                <a:gd name="connsiteX49" fmla="*/ 8824 w 44993"/>
                <a:gd name="connsiteY49" fmla="*/ 25212 h 49453"/>
                <a:gd name="connsiteX50" fmla="*/ 5382 w 44993"/>
                <a:gd name="connsiteY50" fmla="*/ 25745 h 49453"/>
                <a:gd name="connsiteX51" fmla="*/ 3346 w 44993"/>
                <a:gd name="connsiteY51" fmla="*/ 27200 h 49453"/>
                <a:gd name="connsiteX52" fmla="*/ 2425 w 44993"/>
                <a:gd name="connsiteY52" fmla="*/ 28896 h 49453"/>
                <a:gd name="connsiteX53" fmla="*/ 2182 w 44993"/>
                <a:gd name="connsiteY53" fmla="*/ 30545 h 49453"/>
                <a:gd name="connsiteX54" fmla="*/ 2764 w 44993"/>
                <a:gd name="connsiteY54" fmla="*/ 33648 h 49453"/>
                <a:gd name="connsiteX55" fmla="*/ 4703 w 44993"/>
                <a:gd name="connsiteY55" fmla="*/ 37188 h 49453"/>
                <a:gd name="connsiteX56" fmla="*/ 8727 w 44993"/>
                <a:gd name="connsiteY56" fmla="*/ 40872 h 49453"/>
                <a:gd name="connsiteX57" fmla="*/ 15176 w 44993"/>
                <a:gd name="connsiteY57" fmla="*/ 43878 h 49453"/>
                <a:gd name="connsiteX58" fmla="*/ 16291 w 44993"/>
                <a:gd name="connsiteY58" fmla="*/ 45187 h 49453"/>
                <a:gd name="connsiteX59" fmla="*/ 15272 w 44993"/>
                <a:gd name="connsiteY59" fmla="*/ 46350 h 49453"/>
                <a:gd name="connsiteX60" fmla="*/ 12752 w 44993"/>
                <a:gd name="connsiteY60" fmla="*/ 45720 h 49453"/>
                <a:gd name="connsiteX61" fmla="*/ 8824 w 44993"/>
                <a:gd name="connsiteY61" fmla="*/ 43684 h 49453"/>
                <a:gd name="connsiteX62" fmla="*/ 4703 w 44993"/>
                <a:gd name="connsiteY62" fmla="*/ 40484 h 49453"/>
                <a:gd name="connsiteX63" fmla="*/ 1358 w 44993"/>
                <a:gd name="connsiteY63" fmla="*/ 35975 h 49453"/>
                <a:gd name="connsiteX64" fmla="*/ 0 w 44993"/>
                <a:gd name="connsiteY64" fmla="*/ 30350 h 49453"/>
                <a:gd name="connsiteX65" fmla="*/ 291 w 44993"/>
                <a:gd name="connsiteY65" fmla="*/ 27781 h 49453"/>
                <a:gd name="connsiteX66" fmla="*/ 1261 w 44993"/>
                <a:gd name="connsiteY66" fmla="*/ 24921 h 49453"/>
                <a:gd name="connsiteX67" fmla="*/ 3588 w 44993"/>
                <a:gd name="connsiteY67" fmla="*/ 21914 h 49453"/>
                <a:gd name="connsiteX68" fmla="*/ 7515 w 44993"/>
                <a:gd name="connsiteY68" fmla="*/ 19636 h 49453"/>
                <a:gd name="connsiteX69" fmla="*/ 5333 w 44993"/>
                <a:gd name="connsiteY69" fmla="*/ 18278 h 49453"/>
                <a:gd name="connsiteX70" fmla="*/ 2958 w 44993"/>
                <a:gd name="connsiteY70" fmla="*/ 16194 h 49453"/>
                <a:gd name="connsiteX71" fmla="*/ 825 w 44993"/>
                <a:gd name="connsiteY71" fmla="*/ 13091 h 49453"/>
                <a:gd name="connsiteX72" fmla="*/ 0 w 44993"/>
                <a:gd name="connsiteY72" fmla="*/ 9212 h 49453"/>
                <a:gd name="connsiteX73" fmla="*/ 534 w 44993"/>
                <a:gd name="connsiteY73" fmla="*/ 5285 h 49453"/>
                <a:gd name="connsiteX74" fmla="*/ 2619 w 44993"/>
                <a:gd name="connsiteY74" fmla="*/ 1696 h 49453"/>
                <a:gd name="connsiteX75" fmla="*/ 6545 w 44993"/>
                <a:gd name="connsiteY75" fmla="*/ 0 h 49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4993" h="49453">
                  <a:moveTo>
                    <a:pt x="6545" y="0"/>
                  </a:moveTo>
                  <a:cubicBezTo>
                    <a:pt x="8356" y="0"/>
                    <a:pt x="9779" y="565"/>
                    <a:pt x="10813" y="1696"/>
                  </a:cubicBezTo>
                  <a:cubicBezTo>
                    <a:pt x="11815" y="2828"/>
                    <a:pt x="12315" y="4040"/>
                    <a:pt x="12315" y="5332"/>
                  </a:cubicBezTo>
                  <a:cubicBezTo>
                    <a:pt x="12315" y="6561"/>
                    <a:pt x="11959" y="7499"/>
                    <a:pt x="11248" y="8144"/>
                  </a:cubicBezTo>
                  <a:cubicBezTo>
                    <a:pt x="10537" y="8791"/>
                    <a:pt x="9730" y="9114"/>
                    <a:pt x="8824" y="9114"/>
                  </a:cubicBezTo>
                  <a:cubicBezTo>
                    <a:pt x="7596" y="9114"/>
                    <a:pt x="6449" y="8662"/>
                    <a:pt x="5382" y="7757"/>
                  </a:cubicBezTo>
                  <a:cubicBezTo>
                    <a:pt x="4315" y="6852"/>
                    <a:pt x="3669" y="5720"/>
                    <a:pt x="3442" y="4364"/>
                  </a:cubicBezTo>
                  <a:cubicBezTo>
                    <a:pt x="2602" y="5688"/>
                    <a:pt x="2182" y="7337"/>
                    <a:pt x="2182" y="9309"/>
                  </a:cubicBezTo>
                  <a:cubicBezTo>
                    <a:pt x="2182" y="10602"/>
                    <a:pt x="2521" y="11813"/>
                    <a:pt x="3200" y="12945"/>
                  </a:cubicBezTo>
                  <a:cubicBezTo>
                    <a:pt x="3879" y="14044"/>
                    <a:pt x="4655" y="14933"/>
                    <a:pt x="5528" y="15612"/>
                  </a:cubicBezTo>
                  <a:cubicBezTo>
                    <a:pt x="6400" y="16259"/>
                    <a:pt x="7466" y="16873"/>
                    <a:pt x="8727" y="17454"/>
                  </a:cubicBezTo>
                  <a:cubicBezTo>
                    <a:pt x="9956" y="18004"/>
                    <a:pt x="10942" y="18391"/>
                    <a:pt x="11685" y="18618"/>
                  </a:cubicBezTo>
                  <a:cubicBezTo>
                    <a:pt x="12396" y="18811"/>
                    <a:pt x="13140" y="18989"/>
                    <a:pt x="13916" y="19151"/>
                  </a:cubicBezTo>
                  <a:lnTo>
                    <a:pt x="27491" y="22544"/>
                  </a:lnTo>
                  <a:cubicBezTo>
                    <a:pt x="31790" y="23644"/>
                    <a:pt x="34699" y="24193"/>
                    <a:pt x="36218" y="24193"/>
                  </a:cubicBezTo>
                  <a:cubicBezTo>
                    <a:pt x="38092" y="24193"/>
                    <a:pt x="39660" y="23741"/>
                    <a:pt x="40921" y="22835"/>
                  </a:cubicBezTo>
                  <a:cubicBezTo>
                    <a:pt x="42149" y="21931"/>
                    <a:pt x="42764" y="20574"/>
                    <a:pt x="42764" y="18764"/>
                  </a:cubicBezTo>
                  <a:cubicBezTo>
                    <a:pt x="42764" y="18052"/>
                    <a:pt x="42667" y="17293"/>
                    <a:pt x="42472" y="16484"/>
                  </a:cubicBezTo>
                  <a:cubicBezTo>
                    <a:pt x="42247" y="15676"/>
                    <a:pt x="41843" y="14755"/>
                    <a:pt x="41260" y="13721"/>
                  </a:cubicBezTo>
                  <a:cubicBezTo>
                    <a:pt x="40647" y="12654"/>
                    <a:pt x="39887" y="11652"/>
                    <a:pt x="38982" y="10714"/>
                  </a:cubicBezTo>
                  <a:cubicBezTo>
                    <a:pt x="38045" y="9745"/>
                    <a:pt x="36784" y="8791"/>
                    <a:pt x="35200" y="7854"/>
                  </a:cubicBezTo>
                  <a:cubicBezTo>
                    <a:pt x="33616" y="6917"/>
                    <a:pt x="31806" y="6141"/>
                    <a:pt x="29770" y="5527"/>
                  </a:cubicBezTo>
                  <a:cubicBezTo>
                    <a:pt x="29059" y="5333"/>
                    <a:pt x="28704" y="4913"/>
                    <a:pt x="28704" y="4266"/>
                  </a:cubicBezTo>
                  <a:cubicBezTo>
                    <a:pt x="28704" y="3458"/>
                    <a:pt x="29027" y="3054"/>
                    <a:pt x="29672" y="3054"/>
                  </a:cubicBezTo>
                  <a:cubicBezTo>
                    <a:pt x="30222" y="3054"/>
                    <a:pt x="31079" y="3281"/>
                    <a:pt x="32242" y="3733"/>
                  </a:cubicBezTo>
                  <a:cubicBezTo>
                    <a:pt x="33374" y="4153"/>
                    <a:pt x="34683" y="4832"/>
                    <a:pt x="36170" y="5769"/>
                  </a:cubicBezTo>
                  <a:cubicBezTo>
                    <a:pt x="37624" y="6675"/>
                    <a:pt x="39014" y="7725"/>
                    <a:pt x="40339" y="8921"/>
                  </a:cubicBezTo>
                  <a:cubicBezTo>
                    <a:pt x="41632" y="10116"/>
                    <a:pt x="42731" y="11603"/>
                    <a:pt x="43637" y="13382"/>
                  </a:cubicBezTo>
                  <a:cubicBezTo>
                    <a:pt x="44541" y="15159"/>
                    <a:pt x="44994" y="17017"/>
                    <a:pt x="44994" y="18957"/>
                  </a:cubicBezTo>
                  <a:cubicBezTo>
                    <a:pt x="44994" y="21737"/>
                    <a:pt x="44250" y="24048"/>
                    <a:pt x="42764" y="25891"/>
                  </a:cubicBezTo>
                  <a:cubicBezTo>
                    <a:pt x="41277" y="27733"/>
                    <a:pt x="39500" y="28993"/>
                    <a:pt x="37431" y="29672"/>
                  </a:cubicBezTo>
                  <a:cubicBezTo>
                    <a:pt x="37722" y="29834"/>
                    <a:pt x="38060" y="30027"/>
                    <a:pt x="38448" y="30254"/>
                  </a:cubicBezTo>
                  <a:cubicBezTo>
                    <a:pt x="38836" y="30481"/>
                    <a:pt x="39467" y="30933"/>
                    <a:pt x="40339" y="31611"/>
                  </a:cubicBezTo>
                  <a:cubicBezTo>
                    <a:pt x="41180" y="32258"/>
                    <a:pt x="41923" y="32952"/>
                    <a:pt x="42570" y="33696"/>
                  </a:cubicBezTo>
                  <a:cubicBezTo>
                    <a:pt x="43183" y="34440"/>
                    <a:pt x="43733" y="35393"/>
                    <a:pt x="44218" y="36557"/>
                  </a:cubicBezTo>
                  <a:cubicBezTo>
                    <a:pt x="44735" y="37688"/>
                    <a:pt x="44994" y="38867"/>
                    <a:pt x="44994" y="40096"/>
                  </a:cubicBezTo>
                  <a:cubicBezTo>
                    <a:pt x="44994" y="41647"/>
                    <a:pt x="44768" y="43118"/>
                    <a:pt x="44316" y="44508"/>
                  </a:cubicBezTo>
                  <a:cubicBezTo>
                    <a:pt x="43863" y="45866"/>
                    <a:pt x="43119" y="47029"/>
                    <a:pt x="42085" y="47999"/>
                  </a:cubicBezTo>
                  <a:cubicBezTo>
                    <a:pt x="41051" y="48969"/>
                    <a:pt x="39823" y="49453"/>
                    <a:pt x="38400" y="49453"/>
                  </a:cubicBezTo>
                  <a:cubicBezTo>
                    <a:pt x="36816" y="49453"/>
                    <a:pt x="35475" y="48920"/>
                    <a:pt x="34375" y="47853"/>
                  </a:cubicBezTo>
                  <a:cubicBezTo>
                    <a:pt x="33244" y="46755"/>
                    <a:pt x="32679" y="45462"/>
                    <a:pt x="32679" y="43975"/>
                  </a:cubicBezTo>
                  <a:cubicBezTo>
                    <a:pt x="32679" y="43037"/>
                    <a:pt x="32953" y="42197"/>
                    <a:pt x="33503" y="41454"/>
                  </a:cubicBezTo>
                  <a:cubicBezTo>
                    <a:pt x="34053" y="40679"/>
                    <a:pt x="34926" y="40290"/>
                    <a:pt x="36122" y="40290"/>
                  </a:cubicBezTo>
                  <a:cubicBezTo>
                    <a:pt x="37446" y="40290"/>
                    <a:pt x="38610" y="40743"/>
                    <a:pt x="39613" y="41647"/>
                  </a:cubicBezTo>
                  <a:cubicBezTo>
                    <a:pt x="40614" y="42553"/>
                    <a:pt x="41245" y="43652"/>
                    <a:pt x="41503" y="44945"/>
                  </a:cubicBezTo>
                  <a:cubicBezTo>
                    <a:pt x="42344" y="43619"/>
                    <a:pt x="42764" y="41971"/>
                    <a:pt x="42764" y="40000"/>
                  </a:cubicBezTo>
                  <a:cubicBezTo>
                    <a:pt x="42764" y="37867"/>
                    <a:pt x="41826" y="35959"/>
                    <a:pt x="39952" y="34278"/>
                  </a:cubicBezTo>
                  <a:cubicBezTo>
                    <a:pt x="38078" y="32597"/>
                    <a:pt x="35572" y="31353"/>
                    <a:pt x="32437" y="30545"/>
                  </a:cubicBezTo>
                  <a:cubicBezTo>
                    <a:pt x="24905" y="28540"/>
                    <a:pt x="19459" y="27150"/>
                    <a:pt x="16097" y="26375"/>
                  </a:cubicBezTo>
                  <a:cubicBezTo>
                    <a:pt x="12704" y="25600"/>
                    <a:pt x="10279" y="25212"/>
                    <a:pt x="8824" y="25212"/>
                  </a:cubicBezTo>
                  <a:cubicBezTo>
                    <a:pt x="7468" y="25212"/>
                    <a:pt x="6320" y="25390"/>
                    <a:pt x="5382" y="25745"/>
                  </a:cubicBezTo>
                  <a:cubicBezTo>
                    <a:pt x="4445" y="26100"/>
                    <a:pt x="3766" y="26585"/>
                    <a:pt x="3346" y="27200"/>
                  </a:cubicBezTo>
                  <a:cubicBezTo>
                    <a:pt x="2894" y="27781"/>
                    <a:pt x="2586" y="28347"/>
                    <a:pt x="2425" y="28896"/>
                  </a:cubicBezTo>
                  <a:cubicBezTo>
                    <a:pt x="2262" y="29414"/>
                    <a:pt x="2182" y="29963"/>
                    <a:pt x="2182" y="30545"/>
                  </a:cubicBezTo>
                  <a:cubicBezTo>
                    <a:pt x="2182" y="31515"/>
                    <a:pt x="2376" y="32549"/>
                    <a:pt x="2764" y="33648"/>
                  </a:cubicBezTo>
                  <a:cubicBezTo>
                    <a:pt x="3153" y="34715"/>
                    <a:pt x="3798" y="35895"/>
                    <a:pt x="4703" y="37188"/>
                  </a:cubicBezTo>
                  <a:cubicBezTo>
                    <a:pt x="5576" y="38448"/>
                    <a:pt x="6917" y="39677"/>
                    <a:pt x="8727" y="40872"/>
                  </a:cubicBezTo>
                  <a:cubicBezTo>
                    <a:pt x="10537" y="42068"/>
                    <a:pt x="12687" y="43069"/>
                    <a:pt x="15176" y="43878"/>
                  </a:cubicBezTo>
                  <a:cubicBezTo>
                    <a:pt x="15919" y="44039"/>
                    <a:pt x="16291" y="44476"/>
                    <a:pt x="16291" y="45187"/>
                  </a:cubicBezTo>
                  <a:cubicBezTo>
                    <a:pt x="16259" y="45962"/>
                    <a:pt x="15919" y="46350"/>
                    <a:pt x="15272" y="46350"/>
                  </a:cubicBezTo>
                  <a:cubicBezTo>
                    <a:pt x="14723" y="46350"/>
                    <a:pt x="13883" y="46140"/>
                    <a:pt x="12752" y="45720"/>
                  </a:cubicBezTo>
                  <a:cubicBezTo>
                    <a:pt x="11588" y="45268"/>
                    <a:pt x="10279" y="44589"/>
                    <a:pt x="8824" y="43684"/>
                  </a:cubicBezTo>
                  <a:cubicBezTo>
                    <a:pt x="7370" y="42747"/>
                    <a:pt x="5996" y="41679"/>
                    <a:pt x="4703" y="40484"/>
                  </a:cubicBezTo>
                  <a:cubicBezTo>
                    <a:pt x="3378" y="39255"/>
                    <a:pt x="2264" y="37753"/>
                    <a:pt x="1358" y="35975"/>
                  </a:cubicBezTo>
                  <a:cubicBezTo>
                    <a:pt x="452" y="34164"/>
                    <a:pt x="0" y="32290"/>
                    <a:pt x="0" y="30350"/>
                  </a:cubicBezTo>
                  <a:cubicBezTo>
                    <a:pt x="0" y="29478"/>
                    <a:pt x="97" y="28622"/>
                    <a:pt x="291" y="27781"/>
                  </a:cubicBezTo>
                  <a:cubicBezTo>
                    <a:pt x="453" y="26909"/>
                    <a:pt x="776" y="25955"/>
                    <a:pt x="1261" y="24921"/>
                  </a:cubicBezTo>
                  <a:cubicBezTo>
                    <a:pt x="1746" y="23854"/>
                    <a:pt x="2521" y="22852"/>
                    <a:pt x="3588" y="21914"/>
                  </a:cubicBezTo>
                  <a:cubicBezTo>
                    <a:pt x="4655" y="20977"/>
                    <a:pt x="5964" y="20218"/>
                    <a:pt x="7515" y="19636"/>
                  </a:cubicBezTo>
                  <a:cubicBezTo>
                    <a:pt x="6772" y="19248"/>
                    <a:pt x="6044" y="18796"/>
                    <a:pt x="5333" y="18278"/>
                  </a:cubicBezTo>
                  <a:cubicBezTo>
                    <a:pt x="4622" y="17729"/>
                    <a:pt x="3831" y="17034"/>
                    <a:pt x="2958" y="16194"/>
                  </a:cubicBezTo>
                  <a:cubicBezTo>
                    <a:pt x="2052" y="15321"/>
                    <a:pt x="1341" y="14286"/>
                    <a:pt x="825" y="13091"/>
                  </a:cubicBezTo>
                  <a:cubicBezTo>
                    <a:pt x="275" y="11862"/>
                    <a:pt x="0" y="10569"/>
                    <a:pt x="0" y="9212"/>
                  </a:cubicBezTo>
                  <a:cubicBezTo>
                    <a:pt x="0" y="7886"/>
                    <a:pt x="178" y="6577"/>
                    <a:pt x="534" y="5285"/>
                  </a:cubicBezTo>
                  <a:cubicBezTo>
                    <a:pt x="857" y="3992"/>
                    <a:pt x="1551" y="2796"/>
                    <a:pt x="2619" y="1696"/>
                  </a:cubicBezTo>
                  <a:cubicBezTo>
                    <a:pt x="3653" y="565"/>
                    <a:pt x="4962" y="0"/>
                    <a:pt x="6545" y="0"/>
                  </a:cubicBez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4" name="Freeform 143">
              <a:extLst>
                <a:ext uri="{FF2B5EF4-FFF2-40B4-BE49-F238E27FC236}">
                  <a16:creationId xmlns:a16="http://schemas.microsoft.com/office/drawing/2014/main" id="{DFA1B761-8430-1B38-6717-FE9B68A9D2AC}"/>
                </a:ext>
              </a:extLst>
            </p:cNvPr>
            <p:cNvSpPr/>
            <p:nvPr/>
          </p:nvSpPr>
          <p:spPr>
            <a:xfrm>
              <a:off x="3568390" y="2909558"/>
              <a:ext cx="46293" cy="27762"/>
            </a:xfrm>
            <a:custGeom>
              <a:avLst/>
              <a:gdLst>
                <a:gd name="connsiteX0" fmla="*/ 46293 w 46293"/>
                <a:gd name="connsiteY0" fmla="*/ 27763 h 27762"/>
                <a:gd name="connsiteX1" fmla="*/ 44664 w 46293"/>
                <a:gd name="connsiteY1" fmla="*/ 27660 h 27762"/>
                <a:gd name="connsiteX2" fmla="*/ 43713 w 46293"/>
                <a:gd name="connsiteY2" fmla="*/ 26982 h 27762"/>
                <a:gd name="connsiteX3" fmla="*/ 28849 w 46293"/>
                <a:gd name="connsiteY3" fmla="*/ 13644 h 27762"/>
                <a:gd name="connsiteX4" fmla="*/ 13474 w 46293"/>
                <a:gd name="connsiteY4" fmla="*/ 6347 h 27762"/>
                <a:gd name="connsiteX5" fmla="*/ 5498 w 46293"/>
                <a:gd name="connsiteY5" fmla="*/ 8790 h 27762"/>
                <a:gd name="connsiteX6" fmla="*/ 2172 w 46293"/>
                <a:gd name="connsiteY6" fmla="*/ 15646 h 27762"/>
                <a:gd name="connsiteX7" fmla="*/ 4039 w 46293"/>
                <a:gd name="connsiteY7" fmla="*/ 21281 h 27762"/>
                <a:gd name="connsiteX8" fmla="*/ 9231 w 46293"/>
                <a:gd name="connsiteY8" fmla="*/ 25048 h 27762"/>
                <a:gd name="connsiteX9" fmla="*/ 9164 w 46293"/>
                <a:gd name="connsiteY9" fmla="*/ 24131 h 27762"/>
                <a:gd name="connsiteX10" fmla="*/ 10250 w 46293"/>
                <a:gd name="connsiteY10" fmla="*/ 21450 h 27762"/>
                <a:gd name="connsiteX11" fmla="*/ 12795 w 46293"/>
                <a:gd name="connsiteY11" fmla="*/ 20466 h 27762"/>
                <a:gd name="connsiteX12" fmla="*/ 15578 w 46293"/>
                <a:gd name="connsiteY12" fmla="*/ 21687 h 27762"/>
                <a:gd name="connsiteX13" fmla="*/ 16461 w 46293"/>
                <a:gd name="connsiteY13" fmla="*/ 24064 h 27762"/>
                <a:gd name="connsiteX14" fmla="*/ 16359 w 46293"/>
                <a:gd name="connsiteY14" fmla="*/ 25184 h 27762"/>
                <a:gd name="connsiteX15" fmla="*/ 15307 w 46293"/>
                <a:gd name="connsiteY15" fmla="*/ 26779 h 27762"/>
                <a:gd name="connsiteX16" fmla="*/ 12592 w 46293"/>
                <a:gd name="connsiteY16" fmla="*/ 27763 h 27762"/>
                <a:gd name="connsiteX17" fmla="*/ 3869 w 46293"/>
                <a:gd name="connsiteY17" fmla="*/ 24097 h 27762"/>
                <a:gd name="connsiteX18" fmla="*/ 0 w 46293"/>
                <a:gd name="connsiteY18" fmla="*/ 14764 h 27762"/>
                <a:gd name="connsiteX19" fmla="*/ 3802 w 46293"/>
                <a:gd name="connsiteY19" fmla="*/ 4209 h 27762"/>
                <a:gd name="connsiteX20" fmla="*/ 13474 w 46293"/>
                <a:gd name="connsiteY20" fmla="*/ 0 h 27762"/>
                <a:gd name="connsiteX21" fmla="*/ 17445 w 46293"/>
                <a:gd name="connsiteY21" fmla="*/ 645 h 27762"/>
                <a:gd name="connsiteX22" fmla="*/ 20770 w 46293"/>
                <a:gd name="connsiteY22" fmla="*/ 2105 h 27762"/>
                <a:gd name="connsiteX23" fmla="*/ 24572 w 46293"/>
                <a:gd name="connsiteY23" fmla="*/ 5159 h 27762"/>
                <a:gd name="connsiteX24" fmla="*/ 28576 w 46293"/>
                <a:gd name="connsiteY24" fmla="*/ 9198 h 27762"/>
                <a:gd name="connsiteX25" fmla="*/ 33770 w 46293"/>
                <a:gd name="connsiteY25" fmla="*/ 15035 h 27762"/>
                <a:gd name="connsiteX26" fmla="*/ 40931 w 46293"/>
                <a:gd name="connsiteY26" fmla="*/ 22400 h 27762"/>
                <a:gd name="connsiteX27" fmla="*/ 40931 w 46293"/>
                <a:gd name="connsiteY27" fmla="*/ 9877 h 27762"/>
                <a:gd name="connsiteX28" fmla="*/ 40388 w 46293"/>
                <a:gd name="connsiteY28" fmla="*/ 3292 h 27762"/>
                <a:gd name="connsiteX29" fmla="*/ 34211 w 46293"/>
                <a:gd name="connsiteY29" fmla="*/ 1766 h 27762"/>
                <a:gd name="connsiteX30" fmla="*/ 34211 w 46293"/>
                <a:gd name="connsiteY30" fmla="*/ 0 h 27762"/>
                <a:gd name="connsiteX31" fmla="*/ 46293 w 46293"/>
                <a:gd name="connsiteY31" fmla="*/ 1969 h 27762"/>
                <a:gd name="connsiteX32" fmla="*/ 46293 w 46293"/>
                <a:gd name="connsiteY32" fmla="*/ 27763 h 27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46293" h="27762">
                  <a:moveTo>
                    <a:pt x="46293" y="27763"/>
                  </a:moveTo>
                  <a:cubicBezTo>
                    <a:pt x="45456" y="27763"/>
                    <a:pt x="44913" y="27729"/>
                    <a:pt x="44664" y="27660"/>
                  </a:cubicBezTo>
                  <a:cubicBezTo>
                    <a:pt x="44415" y="27570"/>
                    <a:pt x="44098" y="27344"/>
                    <a:pt x="43713" y="26982"/>
                  </a:cubicBezTo>
                  <a:lnTo>
                    <a:pt x="28849" y="13644"/>
                  </a:lnTo>
                  <a:cubicBezTo>
                    <a:pt x="23372" y="8779"/>
                    <a:pt x="18248" y="6347"/>
                    <a:pt x="13474" y="6347"/>
                  </a:cubicBezTo>
                  <a:cubicBezTo>
                    <a:pt x="10374" y="6347"/>
                    <a:pt x="7716" y="7161"/>
                    <a:pt x="5498" y="8790"/>
                  </a:cubicBezTo>
                  <a:cubicBezTo>
                    <a:pt x="3281" y="10398"/>
                    <a:pt x="2172" y="12683"/>
                    <a:pt x="2172" y="15646"/>
                  </a:cubicBezTo>
                  <a:cubicBezTo>
                    <a:pt x="2172" y="17683"/>
                    <a:pt x="2795" y="19562"/>
                    <a:pt x="4039" y="21281"/>
                  </a:cubicBezTo>
                  <a:cubicBezTo>
                    <a:pt x="5284" y="23000"/>
                    <a:pt x="7014" y="24256"/>
                    <a:pt x="9231" y="25048"/>
                  </a:cubicBezTo>
                  <a:cubicBezTo>
                    <a:pt x="9187" y="24912"/>
                    <a:pt x="9164" y="24606"/>
                    <a:pt x="9164" y="24131"/>
                  </a:cubicBezTo>
                  <a:cubicBezTo>
                    <a:pt x="9164" y="22977"/>
                    <a:pt x="9526" y="22084"/>
                    <a:pt x="10250" y="21450"/>
                  </a:cubicBezTo>
                  <a:cubicBezTo>
                    <a:pt x="10973" y="20794"/>
                    <a:pt x="11822" y="20466"/>
                    <a:pt x="12795" y="20466"/>
                  </a:cubicBezTo>
                  <a:cubicBezTo>
                    <a:pt x="14040" y="20466"/>
                    <a:pt x="14967" y="20873"/>
                    <a:pt x="15578" y="21687"/>
                  </a:cubicBezTo>
                  <a:cubicBezTo>
                    <a:pt x="16167" y="22479"/>
                    <a:pt x="16461" y="23272"/>
                    <a:pt x="16461" y="24064"/>
                  </a:cubicBezTo>
                  <a:cubicBezTo>
                    <a:pt x="16461" y="24380"/>
                    <a:pt x="16426" y="24754"/>
                    <a:pt x="16359" y="25184"/>
                  </a:cubicBezTo>
                  <a:cubicBezTo>
                    <a:pt x="16291" y="25590"/>
                    <a:pt x="15940" y="26122"/>
                    <a:pt x="15307" y="26779"/>
                  </a:cubicBezTo>
                  <a:cubicBezTo>
                    <a:pt x="14650" y="27435"/>
                    <a:pt x="13746" y="27763"/>
                    <a:pt x="12592" y="27763"/>
                  </a:cubicBezTo>
                  <a:cubicBezTo>
                    <a:pt x="9356" y="27763"/>
                    <a:pt x="6449" y="26540"/>
                    <a:pt x="3869" y="24097"/>
                  </a:cubicBezTo>
                  <a:cubicBezTo>
                    <a:pt x="1290" y="21630"/>
                    <a:pt x="0" y="18520"/>
                    <a:pt x="0" y="14764"/>
                  </a:cubicBezTo>
                  <a:cubicBezTo>
                    <a:pt x="0" y="10510"/>
                    <a:pt x="1267" y="6992"/>
                    <a:pt x="3802" y="4209"/>
                  </a:cubicBezTo>
                  <a:cubicBezTo>
                    <a:pt x="6314" y="1403"/>
                    <a:pt x="9538" y="0"/>
                    <a:pt x="13474" y="0"/>
                  </a:cubicBezTo>
                  <a:cubicBezTo>
                    <a:pt x="14854" y="0"/>
                    <a:pt x="16178" y="215"/>
                    <a:pt x="17445" y="645"/>
                  </a:cubicBezTo>
                  <a:cubicBezTo>
                    <a:pt x="18689" y="1053"/>
                    <a:pt x="19797" y="1539"/>
                    <a:pt x="20770" y="2105"/>
                  </a:cubicBezTo>
                  <a:cubicBezTo>
                    <a:pt x="21743" y="2649"/>
                    <a:pt x="23010" y="3666"/>
                    <a:pt x="24572" y="5159"/>
                  </a:cubicBezTo>
                  <a:cubicBezTo>
                    <a:pt x="26134" y="6653"/>
                    <a:pt x="27468" y="7999"/>
                    <a:pt x="28576" y="9198"/>
                  </a:cubicBezTo>
                  <a:cubicBezTo>
                    <a:pt x="29685" y="10398"/>
                    <a:pt x="31416" y="12343"/>
                    <a:pt x="33770" y="15035"/>
                  </a:cubicBezTo>
                  <a:lnTo>
                    <a:pt x="40931" y="22400"/>
                  </a:lnTo>
                  <a:lnTo>
                    <a:pt x="40931" y="9877"/>
                  </a:lnTo>
                  <a:cubicBezTo>
                    <a:pt x="40931" y="5804"/>
                    <a:pt x="40750" y="3609"/>
                    <a:pt x="40388" y="3292"/>
                  </a:cubicBezTo>
                  <a:cubicBezTo>
                    <a:pt x="39732" y="2840"/>
                    <a:pt x="37673" y="2331"/>
                    <a:pt x="34211" y="1766"/>
                  </a:cubicBezTo>
                  <a:lnTo>
                    <a:pt x="34211" y="0"/>
                  </a:lnTo>
                  <a:lnTo>
                    <a:pt x="46293" y="1969"/>
                  </a:lnTo>
                  <a:lnTo>
                    <a:pt x="46293" y="27763"/>
                  </a:ln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sp>
        <p:nvSpPr>
          <p:cNvPr id="145" name="Freeform 144">
            <a:extLst>
              <a:ext uri="{FF2B5EF4-FFF2-40B4-BE49-F238E27FC236}">
                <a16:creationId xmlns:a16="http://schemas.microsoft.com/office/drawing/2014/main" id="{5150567D-030C-87CB-3065-F9C35771931C}"/>
              </a:ext>
            </a:extLst>
          </p:cNvPr>
          <p:cNvSpPr/>
          <p:nvPr/>
        </p:nvSpPr>
        <p:spPr>
          <a:xfrm>
            <a:off x="3805651" y="2260607"/>
            <a:ext cx="1374909" cy="1374909"/>
          </a:xfrm>
          <a:custGeom>
            <a:avLst/>
            <a:gdLst>
              <a:gd name="connsiteX0" fmla="*/ 0 w 1374909"/>
              <a:gd name="connsiteY0" fmla="*/ 0 h 1374909"/>
              <a:gd name="connsiteX1" fmla="*/ 13889 w 1374909"/>
              <a:gd name="connsiteY1" fmla="*/ 13888 h 1374909"/>
              <a:gd name="connsiteX2" fmla="*/ 27776 w 1374909"/>
              <a:gd name="connsiteY2" fmla="*/ 27776 h 1374909"/>
              <a:gd name="connsiteX3" fmla="*/ 41664 w 1374909"/>
              <a:gd name="connsiteY3" fmla="*/ 41664 h 1374909"/>
              <a:gd name="connsiteX4" fmla="*/ 55553 w 1374909"/>
              <a:gd name="connsiteY4" fmla="*/ 55551 h 1374909"/>
              <a:gd name="connsiteX5" fmla="*/ 69440 w 1374909"/>
              <a:gd name="connsiteY5" fmla="*/ 69440 h 1374909"/>
              <a:gd name="connsiteX6" fmla="*/ 83328 w 1374909"/>
              <a:gd name="connsiteY6" fmla="*/ 83328 h 1374909"/>
              <a:gd name="connsiteX7" fmla="*/ 97217 w 1374909"/>
              <a:gd name="connsiteY7" fmla="*/ 97215 h 1374909"/>
              <a:gd name="connsiteX8" fmla="*/ 111104 w 1374909"/>
              <a:gd name="connsiteY8" fmla="*/ 111104 h 1374909"/>
              <a:gd name="connsiteX9" fmla="*/ 124992 w 1374909"/>
              <a:gd name="connsiteY9" fmla="*/ 124992 h 1374909"/>
              <a:gd name="connsiteX10" fmla="*/ 138880 w 1374909"/>
              <a:gd name="connsiteY10" fmla="*/ 138880 h 1374909"/>
              <a:gd name="connsiteX11" fmla="*/ 152768 w 1374909"/>
              <a:gd name="connsiteY11" fmla="*/ 152768 h 1374909"/>
              <a:gd name="connsiteX12" fmla="*/ 166656 w 1374909"/>
              <a:gd name="connsiteY12" fmla="*/ 166656 h 1374909"/>
              <a:gd name="connsiteX13" fmla="*/ 180544 w 1374909"/>
              <a:gd name="connsiteY13" fmla="*/ 180544 h 1374909"/>
              <a:gd name="connsiteX14" fmla="*/ 194432 w 1374909"/>
              <a:gd name="connsiteY14" fmla="*/ 194432 h 1374909"/>
              <a:gd name="connsiteX15" fmla="*/ 208320 w 1374909"/>
              <a:gd name="connsiteY15" fmla="*/ 208319 h 1374909"/>
              <a:gd name="connsiteX16" fmla="*/ 222208 w 1374909"/>
              <a:gd name="connsiteY16" fmla="*/ 222208 h 1374909"/>
              <a:gd name="connsiteX17" fmla="*/ 236096 w 1374909"/>
              <a:gd name="connsiteY17" fmla="*/ 236096 h 1374909"/>
              <a:gd name="connsiteX18" fmla="*/ 249984 w 1374909"/>
              <a:gd name="connsiteY18" fmla="*/ 249983 h 1374909"/>
              <a:gd name="connsiteX19" fmla="*/ 263872 w 1374909"/>
              <a:gd name="connsiteY19" fmla="*/ 263872 h 1374909"/>
              <a:gd name="connsiteX20" fmla="*/ 277760 w 1374909"/>
              <a:gd name="connsiteY20" fmla="*/ 277760 h 1374909"/>
              <a:gd name="connsiteX21" fmla="*/ 291648 w 1374909"/>
              <a:gd name="connsiteY21" fmla="*/ 291647 h 1374909"/>
              <a:gd name="connsiteX22" fmla="*/ 305536 w 1374909"/>
              <a:gd name="connsiteY22" fmla="*/ 305536 h 1374909"/>
              <a:gd name="connsiteX23" fmla="*/ 319424 w 1374909"/>
              <a:gd name="connsiteY23" fmla="*/ 319423 h 1374909"/>
              <a:gd name="connsiteX24" fmla="*/ 333312 w 1374909"/>
              <a:gd name="connsiteY24" fmla="*/ 333311 h 1374909"/>
              <a:gd name="connsiteX25" fmla="*/ 347200 w 1374909"/>
              <a:gd name="connsiteY25" fmla="*/ 347200 h 1374909"/>
              <a:gd name="connsiteX26" fmla="*/ 361088 w 1374909"/>
              <a:gd name="connsiteY26" fmla="*/ 361087 h 1374909"/>
              <a:gd name="connsiteX27" fmla="*/ 374975 w 1374909"/>
              <a:gd name="connsiteY27" fmla="*/ 374975 h 1374909"/>
              <a:gd name="connsiteX28" fmla="*/ 388865 w 1374909"/>
              <a:gd name="connsiteY28" fmla="*/ 388864 h 1374909"/>
              <a:gd name="connsiteX29" fmla="*/ 402755 w 1374909"/>
              <a:gd name="connsiteY29" fmla="*/ 402751 h 1374909"/>
              <a:gd name="connsiteX30" fmla="*/ 416645 w 1374909"/>
              <a:gd name="connsiteY30" fmla="*/ 416639 h 1374909"/>
              <a:gd name="connsiteX31" fmla="*/ 430524 w 1374909"/>
              <a:gd name="connsiteY31" fmla="*/ 430528 h 1374909"/>
              <a:gd name="connsiteX32" fmla="*/ 444414 w 1374909"/>
              <a:gd name="connsiteY32" fmla="*/ 444415 h 1374909"/>
              <a:gd name="connsiteX33" fmla="*/ 458303 w 1374909"/>
              <a:gd name="connsiteY33" fmla="*/ 458303 h 1374909"/>
              <a:gd name="connsiteX34" fmla="*/ 472193 w 1374909"/>
              <a:gd name="connsiteY34" fmla="*/ 472191 h 1374909"/>
              <a:gd name="connsiteX35" fmla="*/ 486083 w 1374909"/>
              <a:gd name="connsiteY35" fmla="*/ 486079 h 1374909"/>
              <a:gd name="connsiteX36" fmla="*/ 499972 w 1374909"/>
              <a:gd name="connsiteY36" fmla="*/ 499967 h 1374909"/>
              <a:gd name="connsiteX37" fmla="*/ 513852 w 1374909"/>
              <a:gd name="connsiteY37" fmla="*/ 513855 h 1374909"/>
              <a:gd name="connsiteX38" fmla="*/ 527742 w 1374909"/>
              <a:gd name="connsiteY38" fmla="*/ 527743 h 1374909"/>
              <a:gd name="connsiteX39" fmla="*/ 541631 w 1374909"/>
              <a:gd name="connsiteY39" fmla="*/ 541631 h 1374909"/>
              <a:gd name="connsiteX40" fmla="*/ 555521 w 1374909"/>
              <a:gd name="connsiteY40" fmla="*/ 555519 h 1374909"/>
              <a:gd name="connsiteX41" fmla="*/ 569411 w 1374909"/>
              <a:gd name="connsiteY41" fmla="*/ 569407 h 1374909"/>
              <a:gd name="connsiteX42" fmla="*/ 583300 w 1374909"/>
              <a:gd name="connsiteY42" fmla="*/ 583295 h 1374909"/>
              <a:gd name="connsiteX43" fmla="*/ 597180 w 1374909"/>
              <a:gd name="connsiteY43" fmla="*/ 597183 h 1374909"/>
              <a:gd name="connsiteX44" fmla="*/ 611069 w 1374909"/>
              <a:gd name="connsiteY44" fmla="*/ 611071 h 1374909"/>
              <a:gd name="connsiteX45" fmla="*/ 624959 w 1374909"/>
              <a:gd name="connsiteY45" fmla="*/ 624958 h 1374909"/>
              <a:gd name="connsiteX46" fmla="*/ 638849 w 1374909"/>
              <a:gd name="connsiteY46" fmla="*/ 638847 h 1374909"/>
              <a:gd name="connsiteX47" fmla="*/ 652738 w 1374909"/>
              <a:gd name="connsiteY47" fmla="*/ 652735 h 1374909"/>
              <a:gd name="connsiteX48" fmla="*/ 666628 w 1374909"/>
              <a:gd name="connsiteY48" fmla="*/ 666622 h 1374909"/>
              <a:gd name="connsiteX49" fmla="*/ 680508 w 1374909"/>
              <a:gd name="connsiteY49" fmla="*/ 680511 h 1374909"/>
              <a:gd name="connsiteX50" fmla="*/ 694397 w 1374909"/>
              <a:gd name="connsiteY50" fmla="*/ 694399 h 1374909"/>
              <a:gd name="connsiteX51" fmla="*/ 708287 w 1374909"/>
              <a:gd name="connsiteY51" fmla="*/ 708286 h 1374909"/>
              <a:gd name="connsiteX52" fmla="*/ 722177 w 1374909"/>
              <a:gd name="connsiteY52" fmla="*/ 722175 h 1374909"/>
              <a:gd name="connsiteX53" fmla="*/ 736066 w 1374909"/>
              <a:gd name="connsiteY53" fmla="*/ 736063 h 1374909"/>
              <a:gd name="connsiteX54" fmla="*/ 749956 w 1374909"/>
              <a:gd name="connsiteY54" fmla="*/ 749951 h 1374909"/>
              <a:gd name="connsiteX55" fmla="*/ 763836 w 1374909"/>
              <a:gd name="connsiteY55" fmla="*/ 763839 h 1374909"/>
              <a:gd name="connsiteX56" fmla="*/ 777725 w 1374909"/>
              <a:gd name="connsiteY56" fmla="*/ 777726 h 1374909"/>
              <a:gd name="connsiteX57" fmla="*/ 791615 w 1374909"/>
              <a:gd name="connsiteY57" fmla="*/ 791615 h 1374909"/>
              <a:gd name="connsiteX58" fmla="*/ 805505 w 1374909"/>
              <a:gd name="connsiteY58" fmla="*/ 805503 h 1374909"/>
              <a:gd name="connsiteX59" fmla="*/ 819394 w 1374909"/>
              <a:gd name="connsiteY59" fmla="*/ 819390 h 1374909"/>
              <a:gd name="connsiteX60" fmla="*/ 833284 w 1374909"/>
              <a:gd name="connsiteY60" fmla="*/ 833279 h 1374909"/>
              <a:gd name="connsiteX61" fmla="*/ 847163 w 1374909"/>
              <a:gd name="connsiteY61" fmla="*/ 847167 h 1374909"/>
              <a:gd name="connsiteX62" fmla="*/ 861053 w 1374909"/>
              <a:gd name="connsiteY62" fmla="*/ 861054 h 1374909"/>
              <a:gd name="connsiteX63" fmla="*/ 874943 w 1374909"/>
              <a:gd name="connsiteY63" fmla="*/ 874943 h 1374909"/>
              <a:gd name="connsiteX64" fmla="*/ 888833 w 1374909"/>
              <a:gd name="connsiteY64" fmla="*/ 888830 h 1374909"/>
              <a:gd name="connsiteX65" fmla="*/ 902722 w 1374909"/>
              <a:gd name="connsiteY65" fmla="*/ 902718 h 1374909"/>
              <a:gd name="connsiteX66" fmla="*/ 916612 w 1374909"/>
              <a:gd name="connsiteY66" fmla="*/ 916607 h 1374909"/>
              <a:gd name="connsiteX67" fmla="*/ 930491 w 1374909"/>
              <a:gd name="connsiteY67" fmla="*/ 930494 h 1374909"/>
              <a:gd name="connsiteX68" fmla="*/ 944381 w 1374909"/>
              <a:gd name="connsiteY68" fmla="*/ 944382 h 1374909"/>
              <a:gd name="connsiteX69" fmla="*/ 958271 w 1374909"/>
              <a:gd name="connsiteY69" fmla="*/ 958271 h 1374909"/>
              <a:gd name="connsiteX70" fmla="*/ 972160 w 1374909"/>
              <a:gd name="connsiteY70" fmla="*/ 972158 h 1374909"/>
              <a:gd name="connsiteX71" fmla="*/ 986050 w 1374909"/>
              <a:gd name="connsiteY71" fmla="*/ 986046 h 1374909"/>
              <a:gd name="connsiteX72" fmla="*/ 999940 w 1374909"/>
              <a:gd name="connsiteY72" fmla="*/ 999929 h 1374909"/>
              <a:gd name="connsiteX73" fmla="*/ 1013819 w 1374909"/>
              <a:gd name="connsiteY73" fmla="*/ 1013819 h 1374909"/>
              <a:gd name="connsiteX74" fmla="*/ 1027709 w 1374909"/>
              <a:gd name="connsiteY74" fmla="*/ 1027709 h 1374909"/>
              <a:gd name="connsiteX75" fmla="*/ 1041599 w 1374909"/>
              <a:gd name="connsiteY75" fmla="*/ 1041598 h 1374909"/>
              <a:gd name="connsiteX76" fmla="*/ 1055488 w 1374909"/>
              <a:gd name="connsiteY76" fmla="*/ 1055488 h 1374909"/>
              <a:gd name="connsiteX77" fmla="*/ 1069378 w 1374909"/>
              <a:gd name="connsiteY77" fmla="*/ 1069378 h 1374909"/>
              <a:gd name="connsiteX78" fmla="*/ 1083268 w 1374909"/>
              <a:gd name="connsiteY78" fmla="*/ 1083257 h 1374909"/>
              <a:gd name="connsiteX79" fmla="*/ 1097147 w 1374909"/>
              <a:gd name="connsiteY79" fmla="*/ 1097147 h 1374909"/>
              <a:gd name="connsiteX80" fmla="*/ 1111037 w 1374909"/>
              <a:gd name="connsiteY80" fmla="*/ 1111037 h 1374909"/>
              <a:gd name="connsiteX81" fmla="*/ 1124927 w 1374909"/>
              <a:gd name="connsiteY81" fmla="*/ 1124926 h 1374909"/>
              <a:gd name="connsiteX82" fmla="*/ 1138816 w 1374909"/>
              <a:gd name="connsiteY82" fmla="*/ 1138816 h 1374909"/>
              <a:gd name="connsiteX83" fmla="*/ 1152706 w 1374909"/>
              <a:gd name="connsiteY83" fmla="*/ 1152706 h 1374909"/>
              <a:gd name="connsiteX84" fmla="*/ 1166596 w 1374909"/>
              <a:gd name="connsiteY84" fmla="*/ 1166585 h 1374909"/>
              <a:gd name="connsiteX85" fmla="*/ 1180475 w 1374909"/>
              <a:gd name="connsiteY85" fmla="*/ 1180475 h 1374909"/>
              <a:gd name="connsiteX86" fmla="*/ 1194365 w 1374909"/>
              <a:gd name="connsiteY86" fmla="*/ 1194364 h 1374909"/>
              <a:gd name="connsiteX87" fmla="*/ 1208254 w 1374909"/>
              <a:gd name="connsiteY87" fmla="*/ 1208254 h 1374909"/>
              <a:gd name="connsiteX88" fmla="*/ 1222144 w 1374909"/>
              <a:gd name="connsiteY88" fmla="*/ 1222144 h 1374909"/>
              <a:gd name="connsiteX89" fmla="*/ 1236034 w 1374909"/>
              <a:gd name="connsiteY89" fmla="*/ 1236033 h 1374909"/>
              <a:gd name="connsiteX90" fmla="*/ 1249924 w 1374909"/>
              <a:gd name="connsiteY90" fmla="*/ 1249913 h 1374909"/>
              <a:gd name="connsiteX91" fmla="*/ 1263803 w 1374909"/>
              <a:gd name="connsiteY91" fmla="*/ 1263803 h 1374909"/>
              <a:gd name="connsiteX92" fmla="*/ 1277693 w 1374909"/>
              <a:gd name="connsiteY92" fmla="*/ 1277692 h 1374909"/>
              <a:gd name="connsiteX93" fmla="*/ 1291582 w 1374909"/>
              <a:gd name="connsiteY93" fmla="*/ 1291582 h 1374909"/>
              <a:gd name="connsiteX94" fmla="*/ 1305472 w 1374909"/>
              <a:gd name="connsiteY94" fmla="*/ 1305472 h 1374909"/>
              <a:gd name="connsiteX95" fmla="*/ 1319362 w 1374909"/>
              <a:gd name="connsiteY95" fmla="*/ 1319361 h 1374909"/>
              <a:gd name="connsiteX96" fmla="*/ 1333251 w 1374909"/>
              <a:gd name="connsiteY96" fmla="*/ 1333241 h 1374909"/>
              <a:gd name="connsiteX97" fmla="*/ 1347131 w 1374909"/>
              <a:gd name="connsiteY97" fmla="*/ 1347130 h 1374909"/>
              <a:gd name="connsiteX98" fmla="*/ 1361020 w 1374909"/>
              <a:gd name="connsiteY98" fmla="*/ 1361020 h 1374909"/>
              <a:gd name="connsiteX99" fmla="*/ 1374910 w 1374909"/>
              <a:gd name="connsiteY99" fmla="*/ 1374910 h 1374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1374909" h="1374909">
                <a:moveTo>
                  <a:pt x="0" y="0"/>
                </a:moveTo>
                <a:lnTo>
                  <a:pt x="13889" y="13888"/>
                </a:lnTo>
                <a:lnTo>
                  <a:pt x="27776" y="27776"/>
                </a:lnTo>
                <a:lnTo>
                  <a:pt x="41664" y="41664"/>
                </a:lnTo>
                <a:lnTo>
                  <a:pt x="55553" y="55551"/>
                </a:lnTo>
                <a:lnTo>
                  <a:pt x="69440" y="69440"/>
                </a:lnTo>
                <a:lnTo>
                  <a:pt x="83328" y="83328"/>
                </a:lnTo>
                <a:lnTo>
                  <a:pt x="97217" y="97215"/>
                </a:lnTo>
                <a:lnTo>
                  <a:pt x="111104" y="111104"/>
                </a:lnTo>
                <a:lnTo>
                  <a:pt x="124992" y="124992"/>
                </a:lnTo>
                <a:lnTo>
                  <a:pt x="138880" y="138880"/>
                </a:lnTo>
                <a:lnTo>
                  <a:pt x="152768" y="152768"/>
                </a:lnTo>
                <a:lnTo>
                  <a:pt x="166656" y="166656"/>
                </a:lnTo>
                <a:lnTo>
                  <a:pt x="180544" y="180544"/>
                </a:lnTo>
                <a:lnTo>
                  <a:pt x="194432" y="194432"/>
                </a:lnTo>
                <a:lnTo>
                  <a:pt x="208320" y="208319"/>
                </a:lnTo>
                <a:lnTo>
                  <a:pt x="222208" y="222208"/>
                </a:lnTo>
                <a:lnTo>
                  <a:pt x="236096" y="236096"/>
                </a:lnTo>
                <a:lnTo>
                  <a:pt x="249984" y="249983"/>
                </a:lnTo>
                <a:lnTo>
                  <a:pt x="263872" y="263872"/>
                </a:lnTo>
                <a:lnTo>
                  <a:pt x="277760" y="277760"/>
                </a:lnTo>
                <a:lnTo>
                  <a:pt x="291648" y="291647"/>
                </a:lnTo>
                <a:lnTo>
                  <a:pt x="305536" y="305536"/>
                </a:lnTo>
                <a:lnTo>
                  <a:pt x="319424" y="319423"/>
                </a:lnTo>
                <a:lnTo>
                  <a:pt x="333312" y="333311"/>
                </a:lnTo>
                <a:lnTo>
                  <a:pt x="347200" y="347200"/>
                </a:lnTo>
                <a:lnTo>
                  <a:pt x="361088" y="361087"/>
                </a:lnTo>
                <a:lnTo>
                  <a:pt x="374975" y="374975"/>
                </a:lnTo>
                <a:lnTo>
                  <a:pt x="388865" y="388864"/>
                </a:lnTo>
                <a:lnTo>
                  <a:pt x="402755" y="402751"/>
                </a:lnTo>
                <a:lnTo>
                  <a:pt x="416645" y="416639"/>
                </a:lnTo>
                <a:lnTo>
                  <a:pt x="430524" y="430528"/>
                </a:lnTo>
                <a:lnTo>
                  <a:pt x="444414" y="444415"/>
                </a:lnTo>
                <a:lnTo>
                  <a:pt x="458303" y="458303"/>
                </a:lnTo>
                <a:lnTo>
                  <a:pt x="472193" y="472191"/>
                </a:lnTo>
                <a:lnTo>
                  <a:pt x="486083" y="486079"/>
                </a:lnTo>
                <a:lnTo>
                  <a:pt x="499972" y="499967"/>
                </a:lnTo>
                <a:lnTo>
                  <a:pt x="513852" y="513855"/>
                </a:lnTo>
                <a:lnTo>
                  <a:pt x="527742" y="527743"/>
                </a:lnTo>
                <a:lnTo>
                  <a:pt x="541631" y="541631"/>
                </a:lnTo>
                <a:lnTo>
                  <a:pt x="555521" y="555519"/>
                </a:lnTo>
                <a:lnTo>
                  <a:pt x="569411" y="569407"/>
                </a:lnTo>
                <a:lnTo>
                  <a:pt x="583300" y="583295"/>
                </a:lnTo>
                <a:lnTo>
                  <a:pt x="597180" y="597183"/>
                </a:lnTo>
                <a:lnTo>
                  <a:pt x="611069" y="611071"/>
                </a:lnTo>
                <a:lnTo>
                  <a:pt x="624959" y="624958"/>
                </a:lnTo>
                <a:lnTo>
                  <a:pt x="638849" y="638847"/>
                </a:lnTo>
                <a:lnTo>
                  <a:pt x="652738" y="652735"/>
                </a:lnTo>
                <a:lnTo>
                  <a:pt x="666628" y="666622"/>
                </a:lnTo>
                <a:lnTo>
                  <a:pt x="680508" y="680511"/>
                </a:lnTo>
                <a:lnTo>
                  <a:pt x="694397" y="694399"/>
                </a:lnTo>
                <a:lnTo>
                  <a:pt x="708287" y="708286"/>
                </a:lnTo>
                <a:lnTo>
                  <a:pt x="722177" y="722175"/>
                </a:lnTo>
                <a:lnTo>
                  <a:pt x="736066" y="736063"/>
                </a:lnTo>
                <a:lnTo>
                  <a:pt x="749956" y="749951"/>
                </a:lnTo>
                <a:lnTo>
                  <a:pt x="763836" y="763839"/>
                </a:lnTo>
                <a:lnTo>
                  <a:pt x="777725" y="777726"/>
                </a:lnTo>
                <a:lnTo>
                  <a:pt x="791615" y="791615"/>
                </a:lnTo>
                <a:lnTo>
                  <a:pt x="805505" y="805503"/>
                </a:lnTo>
                <a:lnTo>
                  <a:pt x="819394" y="819390"/>
                </a:lnTo>
                <a:lnTo>
                  <a:pt x="833284" y="833279"/>
                </a:lnTo>
                <a:lnTo>
                  <a:pt x="847163" y="847167"/>
                </a:lnTo>
                <a:lnTo>
                  <a:pt x="861053" y="861054"/>
                </a:lnTo>
                <a:lnTo>
                  <a:pt x="874943" y="874943"/>
                </a:lnTo>
                <a:lnTo>
                  <a:pt x="888833" y="888830"/>
                </a:lnTo>
                <a:lnTo>
                  <a:pt x="902722" y="902718"/>
                </a:lnTo>
                <a:lnTo>
                  <a:pt x="916612" y="916607"/>
                </a:lnTo>
                <a:lnTo>
                  <a:pt x="930491" y="930494"/>
                </a:lnTo>
                <a:lnTo>
                  <a:pt x="944381" y="944382"/>
                </a:lnTo>
                <a:lnTo>
                  <a:pt x="958271" y="958271"/>
                </a:lnTo>
                <a:lnTo>
                  <a:pt x="972160" y="972158"/>
                </a:lnTo>
                <a:lnTo>
                  <a:pt x="986050" y="986046"/>
                </a:lnTo>
                <a:lnTo>
                  <a:pt x="999940" y="999929"/>
                </a:lnTo>
                <a:lnTo>
                  <a:pt x="1013819" y="1013819"/>
                </a:lnTo>
                <a:lnTo>
                  <a:pt x="1027709" y="1027709"/>
                </a:lnTo>
                <a:lnTo>
                  <a:pt x="1041599" y="1041598"/>
                </a:lnTo>
                <a:lnTo>
                  <a:pt x="1055488" y="1055488"/>
                </a:lnTo>
                <a:lnTo>
                  <a:pt x="1069378" y="1069378"/>
                </a:lnTo>
                <a:lnTo>
                  <a:pt x="1083268" y="1083257"/>
                </a:lnTo>
                <a:lnTo>
                  <a:pt x="1097147" y="1097147"/>
                </a:lnTo>
                <a:lnTo>
                  <a:pt x="1111037" y="1111037"/>
                </a:lnTo>
                <a:lnTo>
                  <a:pt x="1124927" y="1124926"/>
                </a:lnTo>
                <a:lnTo>
                  <a:pt x="1138816" y="1138816"/>
                </a:lnTo>
                <a:lnTo>
                  <a:pt x="1152706" y="1152706"/>
                </a:lnTo>
                <a:lnTo>
                  <a:pt x="1166596" y="1166585"/>
                </a:lnTo>
                <a:lnTo>
                  <a:pt x="1180475" y="1180475"/>
                </a:lnTo>
                <a:lnTo>
                  <a:pt x="1194365" y="1194364"/>
                </a:lnTo>
                <a:lnTo>
                  <a:pt x="1208254" y="1208254"/>
                </a:lnTo>
                <a:lnTo>
                  <a:pt x="1222144" y="1222144"/>
                </a:lnTo>
                <a:lnTo>
                  <a:pt x="1236034" y="1236033"/>
                </a:lnTo>
                <a:lnTo>
                  <a:pt x="1249924" y="1249913"/>
                </a:lnTo>
                <a:lnTo>
                  <a:pt x="1263803" y="1263803"/>
                </a:lnTo>
                <a:lnTo>
                  <a:pt x="1277693" y="1277692"/>
                </a:lnTo>
                <a:lnTo>
                  <a:pt x="1291582" y="1291582"/>
                </a:lnTo>
                <a:lnTo>
                  <a:pt x="1305472" y="1305472"/>
                </a:lnTo>
                <a:lnTo>
                  <a:pt x="1319362" y="1319361"/>
                </a:lnTo>
                <a:lnTo>
                  <a:pt x="1333251" y="1333241"/>
                </a:lnTo>
                <a:lnTo>
                  <a:pt x="1347131" y="1347130"/>
                </a:lnTo>
                <a:lnTo>
                  <a:pt x="1361020" y="1361020"/>
                </a:lnTo>
                <a:lnTo>
                  <a:pt x="1374910" y="1374910"/>
                </a:lnTo>
              </a:path>
            </a:pathLst>
          </a:custGeom>
          <a:noFill/>
          <a:ln w="8255" cap="rnd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en-DE"/>
          </a:p>
        </p:txBody>
      </p: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BCC3AD30-FCE3-B933-9C1E-436F2141144A}"/>
              </a:ext>
            </a:extLst>
          </p:cNvPr>
          <p:cNvGrpSpPr/>
          <p:nvPr/>
        </p:nvGrpSpPr>
        <p:grpSpPr>
          <a:xfrm>
            <a:off x="4263954" y="2489759"/>
            <a:ext cx="687457" cy="687454"/>
            <a:chOff x="4263954" y="2489759"/>
            <a:chExt cx="687457" cy="687454"/>
          </a:xfrm>
        </p:grpSpPr>
        <p:sp>
          <p:nvSpPr>
            <p:cNvPr id="146" name="Freeform 145">
              <a:extLst>
                <a:ext uri="{FF2B5EF4-FFF2-40B4-BE49-F238E27FC236}">
                  <a16:creationId xmlns:a16="http://schemas.microsoft.com/office/drawing/2014/main" id="{C5B0CDF1-60D6-8F3C-4886-EEC7617D1C9A}"/>
                </a:ext>
              </a:extLst>
            </p:cNvPr>
            <p:cNvSpPr/>
            <p:nvPr/>
          </p:nvSpPr>
          <p:spPr>
            <a:xfrm>
              <a:off x="4263954" y="2489759"/>
              <a:ext cx="687457" cy="687454"/>
            </a:xfrm>
            <a:custGeom>
              <a:avLst/>
              <a:gdLst>
                <a:gd name="connsiteX0" fmla="*/ 0 w 687457"/>
                <a:gd name="connsiteY0" fmla="*/ 687455 h 687454"/>
                <a:gd name="connsiteX1" fmla="*/ 687458 w 687457"/>
                <a:gd name="connsiteY1" fmla="*/ 0 h 687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87457" h="687454">
                  <a:moveTo>
                    <a:pt x="0" y="687455"/>
                  </a:moveTo>
                  <a:lnTo>
                    <a:pt x="687458" y="0"/>
                  </a:lnTo>
                </a:path>
              </a:pathLst>
            </a:custGeom>
            <a:noFill/>
            <a:ln w="4128" cap="rnd">
              <a:solidFill>
                <a:srgbClr val="000000"/>
              </a:solidFill>
              <a:custDash>
                <a:ds d="150000" sp="300000"/>
              </a:custDash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7" name="Freeform 146">
              <a:extLst>
                <a:ext uri="{FF2B5EF4-FFF2-40B4-BE49-F238E27FC236}">
                  <a16:creationId xmlns:a16="http://schemas.microsoft.com/office/drawing/2014/main" id="{C5544F0A-78D0-71EC-A751-CC2FE21435E8}"/>
                </a:ext>
              </a:extLst>
            </p:cNvPr>
            <p:cNvSpPr/>
            <p:nvPr/>
          </p:nvSpPr>
          <p:spPr>
            <a:xfrm>
              <a:off x="4911885" y="2489759"/>
              <a:ext cx="39526" cy="39519"/>
            </a:xfrm>
            <a:custGeom>
              <a:avLst/>
              <a:gdLst>
                <a:gd name="connsiteX0" fmla="*/ 13176 w 39526"/>
                <a:gd name="connsiteY0" fmla="*/ 26347 h 39519"/>
                <a:gd name="connsiteX1" fmla="*/ 0 w 39526"/>
                <a:gd name="connsiteY1" fmla="*/ 13173 h 39519"/>
                <a:gd name="connsiteX2" fmla="*/ 39527 w 39526"/>
                <a:gd name="connsiteY2" fmla="*/ 0 h 39519"/>
                <a:gd name="connsiteX3" fmla="*/ 26351 w 39526"/>
                <a:gd name="connsiteY3" fmla="*/ 39519 h 39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526" h="39519">
                  <a:moveTo>
                    <a:pt x="13176" y="26347"/>
                  </a:moveTo>
                  <a:lnTo>
                    <a:pt x="0" y="13173"/>
                  </a:lnTo>
                  <a:lnTo>
                    <a:pt x="39527" y="0"/>
                  </a:lnTo>
                  <a:lnTo>
                    <a:pt x="26351" y="39519"/>
                  </a:ln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8" name="Freeform 147">
              <a:extLst>
                <a:ext uri="{FF2B5EF4-FFF2-40B4-BE49-F238E27FC236}">
                  <a16:creationId xmlns:a16="http://schemas.microsoft.com/office/drawing/2014/main" id="{2C4063F3-97C6-D7DD-4E3B-91FB42102F91}"/>
                </a:ext>
              </a:extLst>
            </p:cNvPr>
            <p:cNvSpPr/>
            <p:nvPr/>
          </p:nvSpPr>
          <p:spPr>
            <a:xfrm>
              <a:off x="4263954" y="2516106"/>
              <a:ext cx="661106" cy="661107"/>
            </a:xfrm>
            <a:custGeom>
              <a:avLst/>
              <a:gdLst>
                <a:gd name="connsiteX0" fmla="*/ 661107 w 661106"/>
                <a:gd name="connsiteY0" fmla="*/ 0 h 661107"/>
                <a:gd name="connsiteX1" fmla="*/ 0 w 661106"/>
                <a:gd name="connsiteY1" fmla="*/ 661108 h 661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1106" h="661107">
                  <a:moveTo>
                    <a:pt x="661107" y="0"/>
                  </a:moveTo>
                  <a:lnTo>
                    <a:pt x="0" y="661108"/>
                  </a:lnTo>
                </a:path>
              </a:pathLst>
            </a:custGeom>
            <a:noFill/>
            <a:ln w="4128" cap="rnd">
              <a:solidFill>
                <a:srgbClr val="000000"/>
              </a:solidFill>
              <a:custDash>
                <a:ds d="150000" sp="300000"/>
              </a:custDash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DCD64295-C302-303D-C6B6-ABDE5C9A1228}"/>
              </a:ext>
            </a:extLst>
          </p:cNvPr>
          <p:cNvGrpSpPr/>
          <p:nvPr/>
        </p:nvGrpSpPr>
        <p:grpSpPr>
          <a:xfrm>
            <a:off x="4263954" y="2948062"/>
            <a:ext cx="229149" cy="229151"/>
            <a:chOff x="4263954" y="2948062"/>
            <a:chExt cx="229149" cy="229151"/>
          </a:xfrm>
        </p:grpSpPr>
        <p:sp>
          <p:nvSpPr>
            <p:cNvPr id="149" name="Freeform 148">
              <a:extLst>
                <a:ext uri="{FF2B5EF4-FFF2-40B4-BE49-F238E27FC236}">
                  <a16:creationId xmlns:a16="http://schemas.microsoft.com/office/drawing/2014/main" id="{BC0944BC-B525-F4D3-DB7D-09B5D096B157}"/>
                </a:ext>
              </a:extLst>
            </p:cNvPr>
            <p:cNvSpPr/>
            <p:nvPr/>
          </p:nvSpPr>
          <p:spPr>
            <a:xfrm>
              <a:off x="4263954" y="2948062"/>
              <a:ext cx="229149" cy="229151"/>
            </a:xfrm>
            <a:custGeom>
              <a:avLst/>
              <a:gdLst>
                <a:gd name="connsiteX0" fmla="*/ 0 w 229149"/>
                <a:gd name="connsiteY0" fmla="*/ 229152 h 229151"/>
                <a:gd name="connsiteX1" fmla="*/ 229149 w 229149"/>
                <a:gd name="connsiteY1" fmla="*/ 0 h 229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9149" h="229151">
                  <a:moveTo>
                    <a:pt x="0" y="229152"/>
                  </a:moveTo>
                  <a:lnTo>
                    <a:pt x="229149" y="0"/>
                  </a:lnTo>
                </a:path>
              </a:pathLst>
            </a:custGeom>
            <a:noFill/>
            <a:ln w="8255" cap="rnd">
              <a:solidFill>
                <a:srgbClr val="FF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0" name="Freeform 149">
              <a:extLst>
                <a:ext uri="{FF2B5EF4-FFF2-40B4-BE49-F238E27FC236}">
                  <a16:creationId xmlns:a16="http://schemas.microsoft.com/office/drawing/2014/main" id="{E5D0B44F-81AE-9C85-305D-7A3DCE2C47B3}"/>
                </a:ext>
              </a:extLst>
            </p:cNvPr>
            <p:cNvSpPr/>
            <p:nvPr/>
          </p:nvSpPr>
          <p:spPr>
            <a:xfrm>
              <a:off x="4453587" y="2948062"/>
              <a:ext cx="39516" cy="39520"/>
            </a:xfrm>
            <a:custGeom>
              <a:avLst/>
              <a:gdLst>
                <a:gd name="connsiteX0" fmla="*/ 13176 w 39516"/>
                <a:gd name="connsiteY0" fmla="*/ 26347 h 39520"/>
                <a:gd name="connsiteX1" fmla="*/ 0 w 39516"/>
                <a:gd name="connsiteY1" fmla="*/ 13173 h 39520"/>
                <a:gd name="connsiteX2" fmla="*/ 39516 w 39516"/>
                <a:gd name="connsiteY2" fmla="*/ 0 h 39520"/>
                <a:gd name="connsiteX3" fmla="*/ 26351 w 39516"/>
                <a:gd name="connsiteY3" fmla="*/ 39520 h 39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516" h="39520">
                  <a:moveTo>
                    <a:pt x="13176" y="26347"/>
                  </a:moveTo>
                  <a:lnTo>
                    <a:pt x="0" y="13173"/>
                  </a:lnTo>
                  <a:lnTo>
                    <a:pt x="39516" y="0"/>
                  </a:lnTo>
                  <a:lnTo>
                    <a:pt x="26351" y="39520"/>
                  </a:lnTo>
                  <a:close/>
                </a:path>
              </a:pathLst>
            </a:custGeom>
            <a:solidFill>
              <a:srgbClr val="FF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1" name="Freeform 150">
              <a:extLst>
                <a:ext uri="{FF2B5EF4-FFF2-40B4-BE49-F238E27FC236}">
                  <a16:creationId xmlns:a16="http://schemas.microsoft.com/office/drawing/2014/main" id="{9D6B2626-592C-1FA8-947A-7606610B33F1}"/>
                </a:ext>
              </a:extLst>
            </p:cNvPr>
            <p:cNvSpPr/>
            <p:nvPr/>
          </p:nvSpPr>
          <p:spPr>
            <a:xfrm>
              <a:off x="4263954" y="2974409"/>
              <a:ext cx="202808" cy="202804"/>
            </a:xfrm>
            <a:custGeom>
              <a:avLst/>
              <a:gdLst>
                <a:gd name="connsiteX0" fmla="*/ 202808 w 202808"/>
                <a:gd name="connsiteY0" fmla="*/ 0 h 202804"/>
                <a:gd name="connsiteX1" fmla="*/ 0 w 202808"/>
                <a:gd name="connsiteY1" fmla="*/ 202805 h 202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2808" h="202804">
                  <a:moveTo>
                    <a:pt x="202808" y="0"/>
                  </a:moveTo>
                  <a:lnTo>
                    <a:pt x="0" y="202805"/>
                  </a:lnTo>
                </a:path>
              </a:pathLst>
            </a:custGeom>
            <a:noFill/>
            <a:ln w="8255" cap="rnd">
              <a:solidFill>
                <a:srgbClr val="FF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sp>
        <p:nvSpPr>
          <p:cNvPr id="152" name="Freeform 151">
            <a:extLst>
              <a:ext uri="{FF2B5EF4-FFF2-40B4-BE49-F238E27FC236}">
                <a16:creationId xmlns:a16="http://schemas.microsoft.com/office/drawing/2014/main" id="{5896F16E-0919-D951-E8D4-A2A050ED802C}"/>
              </a:ext>
            </a:extLst>
          </p:cNvPr>
          <p:cNvSpPr/>
          <p:nvPr/>
        </p:nvSpPr>
        <p:spPr>
          <a:xfrm>
            <a:off x="4478199" y="2933158"/>
            <a:ext cx="29808" cy="29807"/>
          </a:xfrm>
          <a:custGeom>
            <a:avLst/>
            <a:gdLst>
              <a:gd name="connsiteX0" fmla="*/ 29808 w 29808"/>
              <a:gd name="connsiteY0" fmla="*/ 14904 h 29807"/>
              <a:gd name="connsiteX1" fmla="*/ 14904 w 29808"/>
              <a:gd name="connsiteY1" fmla="*/ 29808 h 29807"/>
              <a:gd name="connsiteX2" fmla="*/ 0 w 29808"/>
              <a:gd name="connsiteY2" fmla="*/ 14904 h 29807"/>
              <a:gd name="connsiteX3" fmla="*/ 14904 w 29808"/>
              <a:gd name="connsiteY3" fmla="*/ 0 h 29807"/>
              <a:gd name="connsiteX4" fmla="*/ 29808 w 29808"/>
              <a:gd name="connsiteY4" fmla="*/ 14904 h 298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808" h="29807">
                <a:moveTo>
                  <a:pt x="29808" y="14904"/>
                </a:moveTo>
                <a:cubicBezTo>
                  <a:pt x="29808" y="23135"/>
                  <a:pt x="23135" y="29808"/>
                  <a:pt x="14904" y="29808"/>
                </a:cubicBezTo>
                <a:cubicBezTo>
                  <a:pt x="6673" y="29808"/>
                  <a:pt x="0" y="23135"/>
                  <a:pt x="0" y="14904"/>
                </a:cubicBezTo>
                <a:cubicBezTo>
                  <a:pt x="0" y="6673"/>
                  <a:pt x="6673" y="0"/>
                  <a:pt x="14904" y="0"/>
                </a:cubicBezTo>
                <a:cubicBezTo>
                  <a:pt x="23135" y="0"/>
                  <a:pt x="29808" y="6673"/>
                  <a:pt x="29808" y="14904"/>
                </a:cubicBezTo>
                <a:close/>
              </a:path>
            </a:pathLst>
          </a:custGeom>
          <a:solidFill>
            <a:srgbClr val="FF0000"/>
          </a:solidFill>
          <a:ln w="3302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AAF4EA68-86C7-78C8-E746-02F5E6ED98B8}"/>
              </a:ext>
            </a:extLst>
          </p:cNvPr>
          <p:cNvGrpSpPr/>
          <p:nvPr/>
        </p:nvGrpSpPr>
        <p:grpSpPr>
          <a:xfrm>
            <a:off x="5011524" y="3589439"/>
            <a:ext cx="324866" cy="91544"/>
            <a:chOff x="5011524" y="3589439"/>
            <a:chExt cx="324866" cy="91544"/>
          </a:xfrm>
        </p:grpSpPr>
        <p:sp>
          <p:nvSpPr>
            <p:cNvPr id="153" name="Freeform 152">
              <a:extLst>
                <a:ext uri="{FF2B5EF4-FFF2-40B4-BE49-F238E27FC236}">
                  <a16:creationId xmlns:a16="http://schemas.microsoft.com/office/drawing/2014/main" id="{BF82FA68-B0E3-DE9D-E21F-2E829E206CB6}"/>
                </a:ext>
              </a:extLst>
            </p:cNvPr>
            <p:cNvSpPr/>
            <p:nvPr/>
          </p:nvSpPr>
          <p:spPr>
            <a:xfrm>
              <a:off x="5011524" y="3593341"/>
              <a:ext cx="51543" cy="63176"/>
            </a:xfrm>
            <a:custGeom>
              <a:avLst/>
              <a:gdLst>
                <a:gd name="connsiteX0" fmla="*/ 51543 w 51543"/>
                <a:gd name="connsiteY0" fmla="*/ 890 h 63176"/>
                <a:gd name="connsiteX1" fmla="*/ 46834 w 51543"/>
                <a:gd name="connsiteY1" fmla="*/ 19903 h 63176"/>
                <a:gd name="connsiteX2" fmla="*/ 46368 w 51543"/>
                <a:gd name="connsiteY2" fmla="*/ 21342 h 63176"/>
                <a:gd name="connsiteX3" fmla="*/ 45561 w 51543"/>
                <a:gd name="connsiteY3" fmla="*/ 21642 h 63176"/>
                <a:gd name="connsiteX4" fmla="*/ 44795 w 51543"/>
                <a:gd name="connsiteY4" fmla="*/ 21424 h 63176"/>
                <a:gd name="connsiteX5" fmla="*/ 44536 w 51543"/>
                <a:gd name="connsiteY5" fmla="*/ 21000 h 63176"/>
                <a:gd name="connsiteX6" fmla="*/ 44495 w 51543"/>
                <a:gd name="connsiteY6" fmla="*/ 20793 h 63176"/>
                <a:gd name="connsiteX7" fmla="*/ 44588 w 51543"/>
                <a:gd name="connsiteY7" fmla="*/ 20027 h 63176"/>
                <a:gd name="connsiteX8" fmla="*/ 44753 w 51543"/>
                <a:gd name="connsiteY8" fmla="*/ 18247 h 63176"/>
                <a:gd name="connsiteX9" fmla="*/ 44836 w 51543"/>
                <a:gd name="connsiteY9" fmla="*/ 15908 h 63176"/>
                <a:gd name="connsiteX10" fmla="*/ 41441 w 51543"/>
                <a:gd name="connsiteY10" fmla="*/ 5734 h 63176"/>
                <a:gd name="connsiteX11" fmla="*/ 32323 w 51543"/>
                <a:gd name="connsiteY11" fmla="*/ 2463 h 63176"/>
                <a:gd name="connsiteX12" fmla="*/ 24768 w 51543"/>
                <a:gd name="connsiteY12" fmla="*/ 4585 h 63176"/>
                <a:gd name="connsiteX13" fmla="*/ 19168 w 51543"/>
                <a:gd name="connsiteY13" fmla="*/ 10060 h 63176"/>
                <a:gd name="connsiteX14" fmla="*/ 17140 w 51543"/>
                <a:gd name="connsiteY14" fmla="*/ 16850 h 63176"/>
                <a:gd name="connsiteX15" fmla="*/ 18744 w 51543"/>
                <a:gd name="connsiteY15" fmla="*/ 22066 h 63176"/>
                <a:gd name="connsiteX16" fmla="*/ 22439 w 51543"/>
                <a:gd name="connsiteY16" fmla="*/ 24778 h 63176"/>
                <a:gd name="connsiteX17" fmla="*/ 28245 w 51543"/>
                <a:gd name="connsiteY17" fmla="*/ 26351 h 63176"/>
                <a:gd name="connsiteX18" fmla="*/ 36101 w 51543"/>
                <a:gd name="connsiteY18" fmla="*/ 28597 h 63176"/>
                <a:gd name="connsiteX19" fmla="*/ 39278 w 51543"/>
                <a:gd name="connsiteY19" fmla="*/ 30677 h 63176"/>
                <a:gd name="connsiteX20" fmla="*/ 43563 w 51543"/>
                <a:gd name="connsiteY20" fmla="*/ 40862 h 63176"/>
                <a:gd name="connsiteX21" fmla="*/ 40551 w 51543"/>
                <a:gd name="connsiteY21" fmla="*/ 51377 h 63176"/>
                <a:gd name="connsiteX22" fmla="*/ 32364 w 51543"/>
                <a:gd name="connsiteY22" fmla="*/ 59864 h 63176"/>
                <a:gd name="connsiteX23" fmla="*/ 21466 w 51543"/>
                <a:gd name="connsiteY23" fmla="*/ 63176 h 63176"/>
                <a:gd name="connsiteX24" fmla="*/ 6779 w 51543"/>
                <a:gd name="connsiteY24" fmla="*/ 56935 h 63176"/>
                <a:gd name="connsiteX25" fmla="*/ 2536 w 51543"/>
                <a:gd name="connsiteY25" fmla="*/ 61862 h 63176"/>
                <a:gd name="connsiteX26" fmla="*/ 1480 w 51543"/>
                <a:gd name="connsiteY26" fmla="*/ 62959 h 63176"/>
                <a:gd name="connsiteX27" fmla="*/ 973 w 51543"/>
                <a:gd name="connsiteY27" fmla="*/ 63176 h 63176"/>
                <a:gd name="connsiteX28" fmla="*/ 290 w 51543"/>
                <a:gd name="connsiteY28" fmla="*/ 62918 h 63176"/>
                <a:gd name="connsiteX29" fmla="*/ 0 w 51543"/>
                <a:gd name="connsiteY29" fmla="*/ 62328 h 63176"/>
                <a:gd name="connsiteX30" fmla="*/ 2494 w 51543"/>
                <a:gd name="connsiteY30" fmla="*/ 52060 h 63176"/>
                <a:gd name="connsiteX31" fmla="*/ 5216 w 51543"/>
                <a:gd name="connsiteY31" fmla="*/ 41876 h 63176"/>
                <a:gd name="connsiteX32" fmla="*/ 6107 w 51543"/>
                <a:gd name="connsiteY32" fmla="*/ 41535 h 63176"/>
                <a:gd name="connsiteX33" fmla="*/ 7121 w 51543"/>
                <a:gd name="connsiteY33" fmla="*/ 42507 h 63176"/>
                <a:gd name="connsiteX34" fmla="*/ 6955 w 51543"/>
                <a:gd name="connsiteY34" fmla="*/ 43108 h 63176"/>
                <a:gd name="connsiteX35" fmla="*/ 6448 w 51543"/>
                <a:gd name="connsiteY35" fmla="*/ 47817 h 63176"/>
                <a:gd name="connsiteX36" fmla="*/ 7504 w 51543"/>
                <a:gd name="connsiteY36" fmla="*/ 53292 h 63176"/>
                <a:gd name="connsiteX37" fmla="*/ 10133 w 51543"/>
                <a:gd name="connsiteY37" fmla="*/ 56977 h 63176"/>
                <a:gd name="connsiteX38" fmla="*/ 13910 w 51543"/>
                <a:gd name="connsiteY38" fmla="*/ 59140 h 63176"/>
                <a:gd name="connsiteX39" fmla="*/ 17895 w 51543"/>
                <a:gd name="connsiteY39" fmla="*/ 60247 h 63176"/>
                <a:gd name="connsiteX40" fmla="*/ 21632 w 51543"/>
                <a:gd name="connsiteY40" fmla="*/ 60496 h 63176"/>
                <a:gd name="connsiteX41" fmla="*/ 29394 w 51543"/>
                <a:gd name="connsiteY41" fmla="*/ 58125 h 63176"/>
                <a:gd name="connsiteX42" fmla="*/ 35169 w 51543"/>
                <a:gd name="connsiteY42" fmla="*/ 52060 h 63176"/>
                <a:gd name="connsiteX43" fmla="*/ 37291 w 51543"/>
                <a:gd name="connsiteY43" fmla="*/ 44505 h 63176"/>
                <a:gd name="connsiteX44" fmla="*/ 36732 w 51543"/>
                <a:gd name="connsiteY44" fmla="*/ 40903 h 63176"/>
                <a:gd name="connsiteX45" fmla="*/ 35418 w 51543"/>
                <a:gd name="connsiteY45" fmla="*/ 38398 h 63176"/>
                <a:gd name="connsiteX46" fmla="*/ 33472 w 51543"/>
                <a:gd name="connsiteY46" fmla="*/ 36825 h 63176"/>
                <a:gd name="connsiteX47" fmla="*/ 31392 w 51543"/>
                <a:gd name="connsiteY47" fmla="*/ 35894 h 63176"/>
                <a:gd name="connsiteX48" fmla="*/ 29311 w 51543"/>
                <a:gd name="connsiteY48" fmla="*/ 35304 h 63176"/>
                <a:gd name="connsiteX49" fmla="*/ 20017 w 51543"/>
                <a:gd name="connsiteY49" fmla="*/ 32841 h 63176"/>
                <a:gd name="connsiteX50" fmla="*/ 13610 w 51543"/>
                <a:gd name="connsiteY50" fmla="*/ 28556 h 63176"/>
                <a:gd name="connsiteX51" fmla="*/ 10981 w 51543"/>
                <a:gd name="connsiteY51" fmla="*/ 20493 h 63176"/>
                <a:gd name="connsiteX52" fmla="*/ 13993 w 51543"/>
                <a:gd name="connsiteY52" fmla="*/ 10609 h 63176"/>
                <a:gd name="connsiteX53" fmla="*/ 22014 w 51543"/>
                <a:gd name="connsiteY53" fmla="*/ 2929 h 63176"/>
                <a:gd name="connsiteX54" fmla="*/ 32406 w 51543"/>
                <a:gd name="connsiteY54" fmla="*/ 0 h 63176"/>
                <a:gd name="connsiteX55" fmla="*/ 39920 w 51543"/>
                <a:gd name="connsiteY55" fmla="*/ 1656 h 63176"/>
                <a:gd name="connsiteX56" fmla="*/ 44836 w 51543"/>
                <a:gd name="connsiteY56" fmla="*/ 6282 h 63176"/>
                <a:gd name="connsiteX57" fmla="*/ 49038 w 51543"/>
                <a:gd name="connsiteY57" fmla="*/ 1314 h 63176"/>
                <a:gd name="connsiteX58" fmla="*/ 50053 w 51543"/>
                <a:gd name="connsiteY58" fmla="*/ 176 h 63176"/>
                <a:gd name="connsiteX59" fmla="*/ 50560 w 51543"/>
                <a:gd name="connsiteY59" fmla="*/ 0 h 63176"/>
                <a:gd name="connsiteX60" fmla="*/ 51284 w 51543"/>
                <a:gd name="connsiteY60" fmla="*/ 300 h 63176"/>
                <a:gd name="connsiteX61" fmla="*/ 51543 w 51543"/>
                <a:gd name="connsiteY61" fmla="*/ 890 h 6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51543" h="63176">
                  <a:moveTo>
                    <a:pt x="51543" y="890"/>
                  </a:moveTo>
                  <a:lnTo>
                    <a:pt x="46834" y="19903"/>
                  </a:lnTo>
                  <a:cubicBezTo>
                    <a:pt x="46658" y="20659"/>
                    <a:pt x="46503" y="21145"/>
                    <a:pt x="46368" y="21342"/>
                  </a:cubicBezTo>
                  <a:cubicBezTo>
                    <a:pt x="46223" y="21538"/>
                    <a:pt x="45954" y="21642"/>
                    <a:pt x="45561" y="21642"/>
                  </a:cubicBezTo>
                  <a:cubicBezTo>
                    <a:pt x="45250" y="21642"/>
                    <a:pt x="44991" y="21569"/>
                    <a:pt x="44795" y="21424"/>
                  </a:cubicBezTo>
                  <a:cubicBezTo>
                    <a:pt x="44619" y="21290"/>
                    <a:pt x="44536" y="21145"/>
                    <a:pt x="44536" y="21000"/>
                  </a:cubicBezTo>
                  <a:lnTo>
                    <a:pt x="44495" y="20793"/>
                  </a:lnTo>
                  <a:cubicBezTo>
                    <a:pt x="44495" y="20710"/>
                    <a:pt x="44526" y="20452"/>
                    <a:pt x="44588" y="20027"/>
                  </a:cubicBezTo>
                  <a:cubicBezTo>
                    <a:pt x="44640" y="19572"/>
                    <a:pt x="44702" y="18982"/>
                    <a:pt x="44753" y="18247"/>
                  </a:cubicBezTo>
                  <a:cubicBezTo>
                    <a:pt x="44805" y="17512"/>
                    <a:pt x="44836" y="16725"/>
                    <a:pt x="44836" y="15908"/>
                  </a:cubicBezTo>
                  <a:cubicBezTo>
                    <a:pt x="44836" y="11271"/>
                    <a:pt x="43708" y="7876"/>
                    <a:pt x="41441" y="5734"/>
                  </a:cubicBezTo>
                  <a:cubicBezTo>
                    <a:pt x="39206" y="3550"/>
                    <a:pt x="36163" y="2463"/>
                    <a:pt x="32323" y="2463"/>
                  </a:cubicBezTo>
                  <a:cubicBezTo>
                    <a:pt x="29663" y="2463"/>
                    <a:pt x="27148" y="3167"/>
                    <a:pt x="24768" y="4585"/>
                  </a:cubicBezTo>
                  <a:cubicBezTo>
                    <a:pt x="22397" y="6003"/>
                    <a:pt x="20524" y="7825"/>
                    <a:pt x="19168" y="10060"/>
                  </a:cubicBezTo>
                  <a:cubicBezTo>
                    <a:pt x="17812" y="12265"/>
                    <a:pt x="17140" y="14531"/>
                    <a:pt x="17140" y="16850"/>
                  </a:cubicBezTo>
                  <a:cubicBezTo>
                    <a:pt x="17140" y="18971"/>
                    <a:pt x="17678" y="20710"/>
                    <a:pt x="18744" y="22066"/>
                  </a:cubicBezTo>
                  <a:cubicBezTo>
                    <a:pt x="19820" y="23422"/>
                    <a:pt x="21052" y="24333"/>
                    <a:pt x="22439" y="24778"/>
                  </a:cubicBezTo>
                  <a:lnTo>
                    <a:pt x="28245" y="26351"/>
                  </a:lnTo>
                  <a:cubicBezTo>
                    <a:pt x="32323" y="27396"/>
                    <a:pt x="34942" y="28142"/>
                    <a:pt x="36101" y="28597"/>
                  </a:cubicBezTo>
                  <a:cubicBezTo>
                    <a:pt x="37260" y="29021"/>
                    <a:pt x="38316" y="29715"/>
                    <a:pt x="39278" y="30677"/>
                  </a:cubicBezTo>
                  <a:cubicBezTo>
                    <a:pt x="42135" y="33337"/>
                    <a:pt x="43563" y="36732"/>
                    <a:pt x="43563" y="40862"/>
                  </a:cubicBezTo>
                  <a:cubicBezTo>
                    <a:pt x="43563" y="44422"/>
                    <a:pt x="42559" y="47931"/>
                    <a:pt x="40551" y="51377"/>
                  </a:cubicBezTo>
                  <a:cubicBezTo>
                    <a:pt x="38543" y="54803"/>
                    <a:pt x="35811" y="57629"/>
                    <a:pt x="32364" y="59864"/>
                  </a:cubicBezTo>
                  <a:cubicBezTo>
                    <a:pt x="28918" y="62069"/>
                    <a:pt x="25285" y="63176"/>
                    <a:pt x="21466" y="63176"/>
                  </a:cubicBezTo>
                  <a:cubicBezTo>
                    <a:pt x="14759" y="63176"/>
                    <a:pt x="9864" y="61096"/>
                    <a:pt x="6779" y="56935"/>
                  </a:cubicBezTo>
                  <a:lnTo>
                    <a:pt x="2536" y="61862"/>
                  </a:lnTo>
                  <a:cubicBezTo>
                    <a:pt x="2008" y="62483"/>
                    <a:pt x="1656" y="62845"/>
                    <a:pt x="1480" y="62959"/>
                  </a:cubicBezTo>
                  <a:cubicBezTo>
                    <a:pt x="1346" y="63104"/>
                    <a:pt x="1170" y="63176"/>
                    <a:pt x="973" y="63176"/>
                  </a:cubicBezTo>
                  <a:cubicBezTo>
                    <a:pt x="714" y="63176"/>
                    <a:pt x="486" y="63094"/>
                    <a:pt x="290" y="62918"/>
                  </a:cubicBezTo>
                  <a:cubicBezTo>
                    <a:pt x="93" y="62783"/>
                    <a:pt x="0" y="62586"/>
                    <a:pt x="0" y="62328"/>
                  </a:cubicBezTo>
                  <a:cubicBezTo>
                    <a:pt x="0" y="62131"/>
                    <a:pt x="828" y="58705"/>
                    <a:pt x="2494" y="52060"/>
                  </a:cubicBezTo>
                  <a:cubicBezTo>
                    <a:pt x="4161" y="45416"/>
                    <a:pt x="5072" y="42021"/>
                    <a:pt x="5216" y="41876"/>
                  </a:cubicBezTo>
                  <a:cubicBezTo>
                    <a:pt x="5444" y="41648"/>
                    <a:pt x="5744" y="41535"/>
                    <a:pt x="6107" y="41535"/>
                  </a:cubicBezTo>
                  <a:cubicBezTo>
                    <a:pt x="6779" y="41535"/>
                    <a:pt x="7121" y="41855"/>
                    <a:pt x="7121" y="42507"/>
                  </a:cubicBezTo>
                  <a:cubicBezTo>
                    <a:pt x="7069" y="42683"/>
                    <a:pt x="7007" y="42880"/>
                    <a:pt x="6955" y="43108"/>
                  </a:cubicBezTo>
                  <a:cubicBezTo>
                    <a:pt x="6614" y="45147"/>
                    <a:pt x="6448" y="46710"/>
                    <a:pt x="6448" y="47817"/>
                  </a:cubicBezTo>
                  <a:cubicBezTo>
                    <a:pt x="6448" y="49877"/>
                    <a:pt x="6800" y="51709"/>
                    <a:pt x="7504" y="53292"/>
                  </a:cubicBezTo>
                  <a:cubicBezTo>
                    <a:pt x="8218" y="54845"/>
                    <a:pt x="9087" y="56076"/>
                    <a:pt x="10133" y="56977"/>
                  </a:cubicBezTo>
                  <a:cubicBezTo>
                    <a:pt x="11209" y="57856"/>
                    <a:pt x="12472" y="58571"/>
                    <a:pt x="13910" y="59140"/>
                  </a:cubicBezTo>
                  <a:cubicBezTo>
                    <a:pt x="15349" y="59678"/>
                    <a:pt x="16684" y="60051"/>
                    <a:pt x="17895" y="60247"/>
                  </a:cubicBezTo>
                  <a:cubicBezTo>
                    <a:pt x="19116" y="60413"/>
                    <a:pt x="20359" y="60496"/>
                    <a:pt x="21632" y="60496"/>
                  </a:cubicBezTo>
                  <a:cubicBezTo>
                    <a:pt x="24374" y="60496"/>
                    <a:pt x="26962" y="59709"/>
                    <a:pt x="29394" y="58125"/>
                  </a:cubicBezTo>
                  <a:cubicBezTo>
                    <a:pt x="31857" y="56542"/>
                    <a:pt x="33782" y="54513"/>
                    <a:pt x="35169" y="52060"/>
                  </a:cubicBezTo>
                  <a:cubicBezTo>
                    <a:pt x="36587" y="49597"/>
                    <a:pt x="37291" y="47082"/>
                    <a:pt x="37291" y="44505"/>
                  </a:cubicBezTo>
                  <a:cubicBezTo>
                    <a:pt x="37291" y="43149"/>
                    <a:pt x="37105" y="41948"/>
                    <a:pt x="36732" y="40903"/>
                  </a:cubicBezTo>
                  <a:cubicBezTo>
                    <a:pt x="36370" y="39827"/>
                    <a:pt x="35925" y="38988"/>
                    <a:pt x="35418" y="38398"/>
                  </a:cubicBezTo>
                  <a:cubicBezTo>
                    <a:pt x="34931" y="37808"/>
                    <a:pt x="34290" y="37281"/>
                    <a:pt x="33472" y="36825"/>
                  </a:cubicBezTo>
                  <a:cubicBezTo>
                    <a:pt x="32654" y="36380"/>
                    <a:pt x="31961" y="36070"/>
                    <a:pt x="31392" y="35894"/>
                  </a:cubicBezTo>
                  <a:cubicBezTo>
                    <a:pt x="30853" y="35697"/>
                    <a:pt x="30160" y="35500"/>
                    <a:pt x="29311" y="35304"/>
                  </a:cubicBezTo>
                  <a:lnTo>
                    <a:pt x="20017" y="32841"/>
                  </a:lnTo>
                  <a:cubicBezTo>
                    <a:pt x="17533" y="32106"/>
                    <a:pt x="15401" y="30677"/>
                    <a:pt x="13610" y="28556"/>
                  </a:cubicBezTo>
                  <a:cubicBezTo>
                    <a:pt x="11861" y="26434"/>
                    <a:pt x="10981" y="23753"/>
                    <a:pt x="10981" y="20493"/>
                  </a:cubicBezTo>
                  <a:cubicBezTo>
                    <a:pt x="10981" y="17067"/>
                    <a:pt x="11985" y="13776"/>
                    <a:pt x="13993" y="10609"/>
                  </a:cubicBezTo>
                  <a:cubicBezTo>
                    <a:pt x="16032" y="7411"/>
                    <a:pt x="18702" y="4854"/>
                    <a:pt x="22014" y="2929"/>
                  </a:cubicBezTo>
                  <a:cubicBezTo>
                    <a:pt x="25358" y="973"/>
                    <a:pt x="28814" y="0"/>
                    <a:pt x="32406" y="0"/>
                  </a:cubicBezTo>
                  <a:cubicBezTo>
                    <a:pt x="35231" y="0"/>
                    <a:pt x="37736" y="548"/>
                    <a:pt x="39920" y="1656"/>
                  </a:cubicBezTo>
                  <a:cubicBezTo>
                    <a:pt x="42094" y="2732"/>
                    <a:pt x="43729" y="4275"/>
                    <a:pt x="44836" y="6282"/>
                  </a:cubicBezTo>
                  <a:lnTo>
                    <a:pt x="49038" y="1314"/>
                  </a:lnTo>
                  <a:cubicBezTo>
                    <a:pt x="49608" y="662"/>
                    <a:pt x="49939" y="290"/>
                    <a:pt x="50053" y="176"/>
                  </a:cubicBezTo>
                  <a:cubicBezTo>
                    <a:pt x="50198" y="62"/>
                    <a:pt x="50363" y="0"/>
                    <a:pt x="50560" y="0"/>
                  </a:cubicBezTo>
                  <a:cubicBezTo>
                    <a:pt x="50901" y="0"/>
                    <a:pt x="51150" y="103"/>
                    <a:pt x="51284" y="300"/>
                  </a:cubicBezTo>
                  <a:cubicBezTo>
                    <a:pt x="51460" y="497"/>
                    <a:pt x="51543" y="693"/>
                    <a:pt x="51543" y="890"/>
                  </a:cubicBez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4" name="Freeform 153">
              <a:extLst>
                <a:ext uri="{FF2B5EF4-FFF2-40B4-BE49-F238E27FC236}">
                  <a16:creationId xmlns:a16="http://schemas.microsoft.com/office/drawing/2014/main" id="{B4CD41D3-0F13-6121-09CE-1872186A958D}"/>
                </a:ext>
              </a:extLst>
            </p:cNvPr>
            <p:cNvSpPr/>
            <p:nvPr/>
          </p:nvSpPr>
          <p:spPr>
            <a:xfrm>
              <a:off x="5072941" y="3589439"/>
              <a:ext cx="20151" cy="86888"/>
            </a:xfrm>
            <a:custGeom>
              <a:avLst/>
              <a:gdLst>
                <a:gd name="connsiteX0" fmla="*/ 0 w 20151"/>
                <a:gd name="connsiteY0" fmla="*/ 43449 h 86888"/>
                <a:gd name="connsiteX1" fmla="*/ 5475 w 20151"/>
                <a:gd name="connsiteY1" fmla="*/ 16933 h 86888"/>
                <a:gd name="connsiteX2" fmla="*/ 11075 w 20151"/>
                <a:gd name="connsiteY2" fmla="*/ 7804 h 86888"/>
                <a:gd name="connsiteX3" fmla="*/ 16508 w 20151"/>
                <a:gd name="connsiteY3" fmla="*/ 1832 h 86888"/>
                <a:gd name="connsiteX4" fmla="*/ 19261 w 20151"/>
                <a:gd name="connsiteY4" fmla="*/ 0 h 86888"/>
                <a:gd name="connsiteX5" fmla="*/ 20152 w 20151"/>
                <a:gd name="connsiteY5" fmla="*/ 849 h 86888"/>
                <a:gd name="connsiteX6" fmla="*/ 19013 w 20151"/>
                <a:gd name="connsiteY6" fmla="*/ 2339 h 86888"/>
                <a:gd name="connsiteX7" fmla="*/ 5051 w 20151"/>
                <a:gd name="connsiteY7" fmla="*/ 43449 h 86888"/>
                <a:gd name="connsiteX8" fmla="*/ 18671 w 20151"/>
                <a:gd name="connsiteY8" fmla="*/ 84083 h 86888"/>
                <a:gd name="connsiteX9" fmla="*/ 20152 w 20151"/>
                <a:gd name="connsiteY9" fmla="*/ 86040 h 86888"/>
                <a:gd name="connsiteX10" fmla="*/ 19261 w 20151"/>
                <a:gd name="connsiteY10" fmla="*/ 86888 h 86888"/>
                <a:gd name="connsiteX11" fmla="*/ 16591 w 20151"/>
                <a:gd name="connsiteY11" fmla="*/ 85149 h 86888"/>
                <a:gd name="connsiteX12" fmla="*/ 11292 w 20151"/>
                <a:gd name="connsiteY12" fmla="*/ 79415 h 86888"/>
                <a:gd name="connsiteX13" fmla="*/ 5734 w 20151"/>
                <a:gd name="connsiteY13" fmla="*/ 70556 h 86888"/>
                <a:gd name="connsiteX14" fmla="*/ 0 w 20151"/>
                <a:gd name="connsiteY14" fmla="*/ 43449 h 86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151" h="86888">
                  <a:moveTo>
                    <a:pt x="0" y="43449"/>
                  </a:moveTo>
                  <a:cubicBezTo>
                    <a:pt x="0" y="33658"/>
                    <a:pt x="1822" y="24819"/>
                    <a:pt x="5475" y="16933"/>
                  </a:cubicBezTo>
                  <a:cubicBezTo>
                    <a:pt x="7038" y="13621"/>
                    <a:pt x="8901" y="10578"/>
                    <a:pt x="11075" y="7804"/>
                  </a:cubicBezTo>
                  <a:cubicBezTo>
                    <a:pt x="13258" y="5040"/>
                    <a:pt x="15070" y="3043"/>
                    <a:pt x="16508" y="1832"/>
                  </a:cubicBezTo>
                  <a:cubicBezTo>
                    <a:pt x="17947" y="611"/>
                    <a:pt x="18868" y="0"/>
                    <a:pt x="19261" y="0"/>
                  </a:cubicBezTo>
                  <a:cubicBezTo>
                    <a:pt x="19831" y="0"/>
                    <a:pt x="20120" y="279"/>
                    <a:pt x="20152" y="849"/>
                  </a:cubicBezTo>
                  <a:cubicBezTo>
                    <a:pt x="20152" y="1128"/>
                    <a:pt x="19769" y="1625"/>
                    <a:pt x="19013" y="2339"/>
                  </a:cubicBezTo>
                  <a:cubicBezTo>
                    <a:pt x="9677" y="11840"/>
                    <a:pt x="5020" y="25544"/>
                    <a:pt x="5051" y="43449"/>
                  </a:cubicBezTo>
                  <a:cubicBezTo>
                    <a:pt x="5051" y="61406"/>
                    <a:pt x="9594" y="74944"/>
                    <a:pt x="18671" y="84083"/>
                  </a:cubicBezTo>
                  <a:cubicBezTo>
                    <a:pt x="19655" y="85077"/>
                    <a:pt x="20152" y="85729"/>
                    <a:pt x="20152" y="86040"/>
                  </a:cubicBezTo>
                  <a:cubicBezTo>
                    <a:pt x="20152" y="86609"/>
                    <a:pt x="19851" y="86888"/>
                    <a:pt x="19261" y="86888"/>
                  </a:cubicBezTo>
                  <a:cubicBezTo>
                    <a:pt x="18868" y="86888"/>
                    <a:pt x="17978" y="86309"/>
                    <a:pt x="16591" y="85149"/>
                  </a:cubicBezTo>
                  <a:cubicBezTo>
                    <a:pt x="15204" y="83990"/>
                    <a:pt x="13434" y="82075"/>
                    <a:pt x="11292" y="79415"/>
                  </a:cubicBezTo>
                  <a:cubicBezTo>
                    <a:pt x="9139" y="76756"/>
                    <a:pt x="7286" y="73806"/>
                    <a:pt x="5734" y="70556"/>
                  </a:cubicBezTo>
                  <a:cubicBezTo>
                    <a:pt x="1915" y="62659"/>
                    <a:pt x="0" y="53623"/>
                    <a:pt x="0" y="43449"/>
                  </a:cubicBez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5" name="Freeform 154">
              <a:extLst>
                <a:ext uri="{FF2B5EF4-FFF2-40B4-BE49-F238E27FC236}">
                  <a16:creationId xmlns:a16="http://schemas.microsoft.com/office/drawing/2014/main" id="{0ABE6FE3-80FA-2ACF-3D54-DD0A0784581D}"/>
                </a:ext>
              </a:extLst>
            </p:cNvPr>
            <p:cNvSpPr/>
            <p:nvPr/>
          </p:nvSpPr>
          <p:spPr>
            <a:xfrm>
              <a:off x="5106310" y="3616038"/>
              <a:ext cx="67792" cy="38905"/>
            </a:xfrm>
            <a:custGeom>
              <a:avLst/>
              <a:gdLst>
                <a:gd name="connsiteX0" fmla="*/ 67793 w 67792"/>
                <a:gd name="connsiteY0" fmla="*/ 4078 h 38905"/>
                <a:gd name="connsiteX1" fmla="*/ 64056 w 67792"/>
                <a:gd name="connsiteY1" fmla="*/ 4326 h 38905"/>
                <a:gd name="connsiteX2" fmla="*/ 62442 w 67792"/>
                <a:gd name="connsiteY2" fmla="*/ 4927 h 38905"/>
                <a:gd name="connsiteX3" fmla="*/ 61852 w 67792"/>
                <a:gd name="connsiteY3" fmla="*/ 5900 h 38905"/>
                <a:gd name="connsiteX4" fmla="*/ 49339 w 67792"/>
                <a:gd name="connsiteY4" fmla="*/ 36577 h 38905"/>
                <a:gd name="connsiteX5" fmla="*/ 48272 w 67792"/>
                <a:gd name="connsiteY5" fmla="*/ 38398 h 38905"/>
                <a:gd name="connsiteX6" fmla="*/ 46244 w 67792"/>
                <a:gd name="connsiteY6" fmla="*/ 38906 h 38905"/>
                <a:gd name="connsiteX7" fmla="*/ 44164 w 67792"/>
                <a:gd name="connsiteY7" fmla="*/ 38398 h 38905"/>
                <a:gd name="connsiteX8" fmla="*/ 43097 w 67792"/>
                <a:gd name="connsiteY8" fmla="*/ 36577 h 38905"/>
                <a:gd name="connsiteX9" fmla="*/ 33896 w 67792"/>
                <a:gd name="connsiteY9" fmla="*/ 14045 h 38905"/>
                <a:gd name="connsiteX10" fmla="*/ 24685 w 67792"/>
                <a:gd name="connsiteY10" fmla="*/ 36577 h 38905"/>
                <a:gd name="connsiteX11" fmla="*/ 23588 w 67792"/>
                <a:gd name="connsiteY11" fmla="*/ 38398 h 38905"/>
                <a:gd name="connsiteX12" fmla="*/ 21549 w 67792"/>
                <a:gd name="connsiteY12" fmla="*/ 38906 h 38905"/>
                <a:gd name="connsiteX13" fmla="*/ 19468 w 67792"/>
                <a:gd name="connsiteY13" fmla="*/ 38398 h 38905"/>
                <a:gd name="connsiteX14" fmla="*/ 18413 w 67792"/>
                <a:gd name="connsiteY14" fmla="*/ 36577 h 38905"/>
                <a:gd name="connsiteX15" fmla="*/ 5134 w 67792"/>
                <a:gd name="connsiteY15" fmla="*/ 4078 h 38905"/>
                <a:gd name="connsiteX16" fmla="*/ 0 w 67792"/>
                <a:gd name="connsiteY16" fmla="*/ 4078 h 38905"/>
                <a:gd name="connsiteX17" fmla="*/ 0 w 67792"/>
                <a:gd name="connsiteY17" fmla="*/ 0 h 38905"/>
                <a:gd name="connsiteX18" fmla="*/ 9460 w 67792"/>
                <a:gd name="connsiteY18" fmla="*/ 259 h 38905"/>
                <a:gd name="connsiteX19" fmla="*/ 20152 w 67792"/>
                <a:gd name="connsiteY19" fmla="*/ 0 h 38905"/>
                <a:gd name="connsiteX20" fmla="*/ 20152 w 67792"/>
                <a:gd name="connsiteY20" fmla="*/ 4078 h 38905"/>
                <a:gd name="connsiteX21" fmla="*/ 15308 w 67792"/>
                <a:gd name="connsiteY21" fmla="*/ 4078 h 38905"/>
                <a:gd name="connsiteX22" fmla="*/ 24436 w 67792"/>
                <a:gd name="connsiteY22" fmla="*/ 26475 h 38905"/>
                <a:gd name="connsiteX23" fmla="*/ 31267 w 67792"/>
                <a:gd name="connsiteY23" fmla="*/ 9802 h 38905"/>
                <a:gd name="connsiteX24" fmla="*/ 31640 w 67792"/>
                <a:gd name="connsiteY24" fmla="*/ 8653 h 38905"/>
                <a:gd name="connsiteX25" fmla="*/ 29818 w 67792"/>
                <a:gd name="connsiteY25" fmla="*/ 4078 h 38905"/>
                <a:gd name="connsiteX26" fmla="*/ 24685 w 67792"/>
                <a:gd name="connsiteY26" fmla="*/ 4078 h 38905"/>
                <a:gd name="connsiteX27" fmla="*/ 24685 w 67792"/>
                <a:gd name="connsiteY27" fmla="*/ 0 h 38905"/>
                <a:gd name="connsiteX28" fmla="*/ 33389 w 67792"/>
                <a:gd name="connsiteY28" fmla="*/ 259 h 38905"/>
                <a:gd name="connsiteX29" fmla="*/ 43273 w 67792"/>
                <a:gd name="connsiteY29" fmla="*/ 0 h 38905"/>
                <a:gd name="connsiteX30" fmla="*/ 43273 w 67792"/>
                <a:gd name="connsiteY30" fmla="*/ 4078 h 38905"/>
                <a:gd name="connsiteX31" fmla="*/ 38388 w 67792"/>
                <a:gd name="connsiteY31" fmla="*/ 4078 h 38905"/>
                <a:gd name="connsiteX32" fmla="*/ 48314 w 67792"/>
                <a:gd name="connsiteY32" fmla="*/ 28380 h 38905"/>
                <a:gd name="connsiteX33" fmla="*/ 57443 w 67792"/>
                <a:gd name="connsiteY33" fmla="*/ 6158 h 38905"/>
                <a:gd name="connsiteX34" fmla="*/ 57567 w 67792"/>
                <a:gd name="connsiteY34" fmla="*/ 5858 h 38905"/>
                <a:gd name="connsiteX35" fmla="*/ 57691 w 67792"/>
                <a:gd name="connsiteY35" fmla="*/ 5475 h 38905"/>
                <a:gd name="connsiteX36" fmla="*/ 57774 w 67792"/>
                <a:gd name="connsiteY36" fmla="*/ 5134 h 38905"/>
                <a:gd name="connsiteX37" fmla="*/ 52733 w 67792"/>
                <a:gd name="connsiteY37" fmla="*/ 4078 h 38905"/>
                <a:gd name="connsiteX38" fmla="*/ 52733 w 67792"/>
                <a:gd name="connsiteY38" fmla="*/ 0 h 38905"/>
                <a:gd name="connsiteX39" fmla="*/ 61086 w 67792"/>
                <a:gd name="connsiteY39" fmla="*/ 259 h 38905"/>
                <a:gd name="connsiteX40" fmla="*/ 67793 w 67792"/>
                <a:gd name="connsiteY40" fmla="*/ 0 h 38905"/>
                <a:gd name="connsiteX41" fmla="*/ 67793 w 67792"/>
                <a:gd name="connsiteY41" fmla="*/ 4078 h 38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67792" h="38905">
                  <a:moveTo>
                    <a:pt x="67793" y="4078"/>
                  </a:moveTo>
                  <a:cubicBezTo>
                    <a:pt x="66147" y="4078"/>
                    <a:pt x="64905" y="4161"/>
                    <a:pt x="64056" y="4326"/>
                  </a:cubicBezTo>
                  <a:cubicBezTo>
                    <a:pt x="63208" y="4502"/>
                    <a:pt x="62669" y="4699"/>
                    <a:pt x="62442" y="4927"/>
                  </a:cubicBezTo>
                  <a:cubicBezTo>
                    <a:pt x="62214" y="5123"/>
                    <a:pt x="62017" y="5444"/>
                    <a:pt x="61852" y="5900"/>
                  </a:cubicBezTo>
                  <a:lnTo>
                    <a:pt x="49339" y="36577"/>
                  </a:lnTo>
                  <a:cubicBezTo>
                    <a:pt x="48997" y="37457"/>
                    <a:pt x="48645" y="38057"/>
                    <a:pt x="48272" y="38398"/>
                  </a:cubicBezTo>
                  <a:cubicBezTo>
                    <a:pt x="47910" y="38740"/>
                    <a:pt x="47227" y="38906"/>
                    <a:pt x="46244" y="38906"/>
                  </a:cubicBezTo>
                  <a:cubicBezTo>
                    <a:pt x="45250" y="38906"/>
                    <a:pt x="44557" y="38740"/>
                    <a:pt x="44164" y="38398"/>
                  </a:cubicBezTo>
                  <a:cubicBezTo>
                    <a:pt x="43791" y="38057"/>
                    <a:pt x="43439" y="37457"/>
                    <a:pt x="43097" y="36577"/>
                  </a:cubicBezTo>
                  <a:lnTo>
                    <a:pt x="33896" y="14045"/>
                  </a:lnTo>
                  <a:lnTo>
                    <a:pt x="24685" y="36577"/>
                  </a:lnTo>
                  <a:cubicBezTo>
                    <a:pt x="24343" y="37457"/>
                    <a:pt x="23981" y="38057"/>
                    <a:pt x="23588" y="38398"/>
                  </a:cubicBezTo>
                  <a:cubicBezTo>
                    <a:pt x="23215" y="38740"/>
                    <a:pt x="22532" y="38906"/>
                    <a:pt x="21549" y="38906"/>
                  </a:cubicBezTo>
                  <a:cubicBezTo>
                    <a:pt x="20555" y="38906"/>
                    <a:pt x="19862" y="38740"/>
                    <a:pt x="19468" y="38398"/>
                  </a:cubicBezTo>
                  <a:cubicBezTo>
                    <a:pt x="19106" y="38057"/>
                    <a:pt x="18754" y="37457"/>
                    <a:pt x="18413" y="36577"/>
                  </a:cubicBezTo>
                  <a:lnTo>
                    <a:pt x="5134" y="4078"/>
                  </a:lnTo>
                  <a:lnTo>
                    <a:pt x="0" y="4078"/>
                  </a:lnTo>
                  <a:lnTo>
                    <a:pt x="0" y="0"/>
                  </a:lnTo>
                  <a:lnTo>
                    <a:pt x="9460" y="259"/>
                  </a:lnTo>
                  <a:lnTo>
                    <a:pt x="20152" y="0"/>
                  </a:lnTo>
                  <a:lnTo>
                    <a:pt x="20152" y="4078"/>
                  </a:lnTo>
                  <a:lnTo>
                    <a:pt x="15308" y="4078"/>
                  </a:lnTo>
                  <a:lnTo>
                    <a:pt x="24436" y="26475"/>
                  </a:lnTo>
                  <a:lnTo>
                    <a:pt x="31267" y="9802"/>
                  </a:lnTo>
                  <a:lnTo>
                    <a:pt x="31640" y="8653"/>
                  </a:lnTo>
                  <a:cubicBezTo>
                    <a:pt x="31640" y="8487"/>
                    <a:pt x="31029" y="6966"/>
                    <a:pt x="29818" y="4078"/>
                  </a:cubicBezTo>
                  <a:lnTo>
                    <a:pt x="24685" y="4078"/>
                  </a:lnTo>
                  <a:lnTo>
                    <a:pt x="24685" y="0"/>
                  </a:lnTo>
                  <a:cubicBezTo>
                    <a:pt x="27490" y="176"/>
                    <a:pt x="30388" y="259"/>
                    <a:pt x="33389" y="259"/>
                  </a:cubicBezTo>
                  <a:lnTo>
                    <a:pt x="43273" y="0"/>
                  </a:lnTo>
                  <a:lnTo>
                    <a:pt x="43273" y="4078"/>
                  </a:lnTo>
                  <a:lnTo>
                    <a:pt x="38388" y="4078"/>
                  </a:lnTo>
                  <a:lnTo>
                    <a:pt x="48314" y="28380"/>
                  </a:lnTo>
                  <a:lnTo>
                    <a:pt x="57443" y="6158"/>
                  </a:lnTo>
                  <a:cubicBezTo>
                    <a:pt x="57474" y="6096"/>
                    <a:pt x="57515" y="5993"/>
                    <a:pt x="57567" y="5858"/>
                  </a:cubicBezTo>
                  <a:cubicBezTo>
                    <a:pt x="57619" y="5713"/>
                    <a:pt x="57660" y="5589"/>
                    <a:pt x="57691" y="5475"/>
                  </a:cubicBezTo>
                  <a:cubicBezTo>
                    <a:pt x="57743" y="5341"/>
                    <a:pt x="57774" y="5227"/>
                    <a:pt x="57774" y="5134"/>
                  </a:cubicBezTo>
                  <a:cubicBezTo>
                    <a:pt x="57774" y="4430"/>
                    <a:pt x="56097" y="4078"/>
                    <a:pt x="52733" y="4078"/>
                  </a:cubicBezTo>
                  <a:lnTo>
                    <a:pt x="52733" y="0"/>
                  </a:lnTo>
                  <a:lnTo>
                    <a:pt x="61086" y="259"/>
                  </a:lnTo>
                  <a:cubicBezTo>
                    <a:pt x="63549" y="259"/>
                    <a:pt x="65785" y="176"/>
                    <a:pt x="67793" y="0"/>
                  </a:cubicBezTo>
                  <a:lnTo>
                    <a:pt x="67793" y="4078"/>
                  </a:ln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6" name="Freeform 155">
              <a:extLst>
                <a:ext uri="{FF2B5EF4-FFF2-40B4-BE49-F238E27FC236}">
                  <a16:creationId xmlns:a16="http://schemas.microsoft.com/office/drawing/2014/main" id="{D3E3905E-C5B0-A17D-6211-CD466BA0A843}"/>
                </a:ext>
              </a:extLst>
            </p:cNvPr>
            <p:cNvSpPr/>
            <p:nvPr/>
          </p:nvSpPr>
          <p:spPr>
            <a:xfrm>
              <a:off x="5177777" y="3645401"/>
              <a:ext cx="10184" cy="25957"/>
            </a:xfrm>
            <a:custGeom>
              <a:avLst/>
              <a:gdLst>
                <a:gd name="connsiteX0" fmla="*/ 1232 w 10184"/>
                <a:gd name="connsiteY0" fmla="*/ 7804 h 25957"/>
                <a:gd name="connsiteX1" fmla="*/ 0 w 10184"/>
                <a:gd name="connsiteY1" fmla="*/ 4575 h 25957"/>
                <a:gd name="connsiteX2" fmla="*/ 1190 w 10184"/>
                <a:gd name="connsiteY2" fmla="*/ 1397 h 25957"/>
                <a:gd name="connsiteX3" fmla="*/ 4626 w 10184"/>
                <a:gd name="connsiteY3" fmla="*/ 0 h 25957"/>
                <a:gd name="connsiteX4" fmla="*/ 8694 w 10184"/>
                <a:gd name="connsiteY4" fmla="*/ 2505 h 25957"/>
                <a:gd name="connsiteX5" fmla="*/ 10184 w 10184"/>
                <a:gd name="connsiteY5" fmla="*/ 9118 h 25957"/>
                <a:gd name="connsiteX6" fmla="*/ 8363 w 10184"/>
                <a:gd name="connsiteY6" fmla="*/ 17771 h 25957"/>
                <a:gd name="connsiteX7" fmla="*/ 4751 w 10184"/>
                <a:gd name="connsiteY7" fmla="*/ 23971 h 25957"/>
                <a:gd name="connsiteX8" fmla="*/ 2246 w 10184"/>
                <a:gd name="connsiteY8" fmla="*/ 25958 h 25957"/>
                <a:gd name="connsiteX9" fmla="*/ 1397 w 10184"/>
                <a:gd name="connsiteY9" fmla="*/ 25026 h 25957"/>
                <a:gd name="connsiteX10" fmla="*/ 1998 w 10184"/>
                <a:gd name="connsiteY10" fmla="*/ 24053 h 25957"/>
                <a:gd name="connsiteX11" fmla="*/ 8270 w 10184"/>
                <a:gd name="connsiteY11" fmla="*/ 9118 h 25957"/>
                <a:gd name="connsiteX12" fmla="*/ 8104 w 10184"/>
                <a:gd name="connsiteY12" fmla="*/ 7804 h 25957"/>
                <a:gd name="connsiteX13" fmla="*/ 7887 w 10184"/>
                <a:gd name="connsiteY13" fmla="*/ 7970 h 25957"/>
                <a:gd name="connsiteX14" fmla="*/ 4626 w 10184"/>
                <a:gd name="connsiteY14" fmla="*/ 9201 h 25957"/>
                <a:gd name="connsiteX15" fmla="*/ 1232 w 10184"/>
                <a:gd name="connsiteY15" fmla="*/ 7804 h 25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184" h="25957">
                  <a:moveTo>
                    <a:pt x="1232" y="7804"/>
                  </a:moveTo>
                  <a:cubicBezTo>
                    <a:pt x="414" y="6872"/>
                    <a:pt x="0" y="5796"/>
                    <a:pt x="0" y="4575"/>
                  </a:cubicBezTo>
                  <a:cubicBezTo>
                    <a:pt x="0" y="3364"/>
                    <a:pt x="393" y="2298"/>
                    <a:pt x="1190" y="1397"/>
                  </a:cubicBezTo>
                  <a:cubicBezTo>
                    <a:pt x="2008" y="466"/>
                    <a:pt x="3157" y="0"/>
                    <a:pt x="4626" y="0"/>
                  </a:cubicBezTo>
                  <a:cubicBezTo>
                    <a:pt x="6355" y="0"/>
                    <a:pt x="7711" y="838"/>
                    <a:pt x="8694" y="2505"/>
                  </a:cubicBezTo>
                  <a:cubicBezTo>
                    <a:pt x="9688" y="4140"/>
                    <a:pt x="10184" y="6345"/>
                    <a:pt x="10184" y="9118"/>
                  </a:cubicBezTo>
                  <a:cubicBezTo>
                    <a:pt x="10184" y="12120"/>
                    <a:pt x="9574" y="15007"/>
                    <a:pt x="8363" y="17771"/>
                  </a:cubicBezTo>
                  <a:cubicBezTo>
                    <a:pt x="7142" y="20576"/>
                    <a:pt x="5941" y="22635"/>
                    <a:pt x="4751" y="23971"/>
                  </a:cubicBezTo>
                  <a:cubicBezTo>
                    <a:pt x="3560" y="25295"/>
                    <a:pt x="2732" y="25958"/>
                    <a:pt x="2246" y="25958"/>
                  </a:cubicBezTo>
                  <a:cubicBezTo>
                    <a:pt x="1677" y="25958"/>
                    <a:pt x="1397" y="25647"/>
                    <a:pt x="1397" y="25026"/>
                  </a:cubicBezTo>
                  <a:cubicBezTo>
                    <a:pt x="1397" y="24799"/>
                    <a:pt x="1594" y="24478"/>
                    <a:pt x="1998" y="24053"/>
                  </a:cubicBezTo>
                  <a:cubicBezTo>
                    <a:pt x="6148" y="19582"/>
                    <a:pt x="8239" y="14604"/>
                    <a:pt x="8270" y="9118"/>
                  </a:cubicBezTo>
                  <a:cubicBezTo>
                    <a:pt x="8270" y="8239"/>
                    <a:pt x="8218" y="7804"/>
                    <a:pt x="8104" y="7804"/>
                  </a:cubicBezTo>
                  <a:lnTo>
                    <a:pt x="7887" y="7970"/>
                  </a:lnTo>
                  <a:cubicBezTo>
                    <a:pt x="6903" y="8787"/>
                    <a:pt x="5817" y="9201"/>
                    <a:pt x="4626" y="9201"/>
                  </a:cubicBezTo>
                  <a:cubicBezTo>
                    <a:pt x="3188" y="9201"/>
                    <a:pt x="2049" y="8735"/>
                    <a:pt x="1232" y="7804"/>
                  </a:cubicBez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7" name="Freeform 156">
              <a:extLst>
                <a:ext uri="{FF2B5EF4-FFF2-40B4-BE49-F238E27FC236}">
                  <a16:creationId xmlns:a16="http://schemas.microsoft.com/office/drawing/2014/main" id="{A084037D-C489-7AD1-4B09-48E1250BA2EF}"/>
                </a:ext>
              </a:extLst>
            </p:cNvPr>
            <p:cNvSpPr/>
            <p:nvPr/>
          </p:nvSpPr>
          <p:spPr>
            <a:xfrm>
              <a:off x="5215378" y="3616214"/>
              <a:ext cx="57525" cy="39361"/>
            </a:xfrm>
            <a:custGeom>
              <a:avLst/>
              <a:gdLst>
                <a:gd name="connsiteX0" fmla="*/ 57525 w 57525"/>
                <a:gd name="connsiteY0" fmla="*/ 6065 h 39361"/>
                <a:gd name="connsiteX1" fmla="*/ 55745 w 57525"/>
                <a:gd name="connsiteY1" fmla="*/ 16539 h 39361"/>
                <a:gd name="connsiteX2" fmla="*/ 51802 w 57525"/>
                <a:gd name="connsiteY2" fmla="*/ 28680 h 39361"/>
                <a:gd name="connsiteX3" fmla="*/ 39195 w 57525"/>
                <a:gd name="connsiteY3" fmla="*/ 39361 h 39361"/>
                <a:gd name="connsiteX4" fmla="*/ 37250 w 57525"/>
                <a:gd name="connsiteY4" fmla="*/ 39278 h 39361"/>
                <a:gd name="connsiteX5" fmla="*/ 34911 w 57525"/>
                <a:gd name="connsiteY5" fmla="*/ 38812 h 39361"/>
                <a:gd name="connsiteX6" fmla="*/ 32364 w 57525"/>
                <a:gd name="connsiteY6" fmla="*/ 37840 h 39361"/>
                <a:gd name="connsiteX7" fmla="*/ 30077 w 57525"/>
                <a:gd name="connsiteY7" fmla="*/ 36018 h 39361"/>
                <a:gd name="connsiteX8" fmla="*/ 28338 w 57525"/>
                <a:gd name="connsiteY8" fmla="*/ 33255 h 39361"/>
                <a:gd name="connsiteX9" fmla="*/ 19303 w 57525"/>
                <a:gd name="connsiteY9" fmla="*/ 39361 h 39361"/>
                <a:gd name="connsiteX10" fmla="*/ 10433 w 57525"/>
                <a:gd name="connsiteY10" fmla="*/ 36649 h 39361"/>
                <a:gd name="connsiteX11" fmla="*/ 6955 w 57525"/>
                <a:gd name="connsiteY11" fmla="*/ 28380 h 39361"/>
                <a:gd name="connsiteX12" fmla="*/ 7970 w 57525"/>
                <a:gd name="connsiteY12" fmla="*/ 22180 h 39361"/>
                <a:gd name="connsiteX13" fmla="*/ 11830 w 57525"/>
                <a:gd name="connsiteY13" fmla="*/ 10857 h 39361"/>
                <a:gd name="connsiteX14" fmla="*/ 13403 w 57525"/>
                <a:gd name="connsiteY14" fmla="*/ 4751 h 39361"/>
                <a:gd name="connsiteX15" fmla="*/ 13186 w 57525"/>
                <a:gd name="connsiteY15" fmla="*/ 3136 h 39361"/>
                <a:gd name="connsiteX16" fmla="*/ 12555 w 57525"/>
                <a:gd name="connsiteY16" fmla="*/ 2287 h 39361"/>
                <a:gd name="connsiteX17" fmla="*/ 11923 w 57525"/>
                <a:gd name="connsiteY17" fmla="*/ 1987 h 39361"/>
                <a:gd name="connsiteX18" fmla="*/ 11240 w 57525"/>
                <a:gd name="connsiteY18" fmla="*/ 1904 h 39361"/>
                <a:gd name="connsiteX19" fmla="*/ 6407 w 57525"/>
                <a:gd name="connsiteY19" fmla="*/ 4492 h 39361"/>
                <a:gd name="connsiteX20" fmla="*/ 2453 w 57525"/>
                <a:gd name="connsiteY20" fmla="*/ 12679 h 39361"/>
                <a:gd name="connsiteX21" fmla="*/ 1904 w 57525"/>
                <a:gd name="connsiteY21" fmla="*/ 13993 h 39361"/>
                <a:gd name="connsiteX22" fmla="*/ 1056 w 57525"/>
                <a:gd name="connsiteY22" fmla="*/ 14252 h 39361"/>
                <a:gd name="connsiteX23" fmla="*/ 0 w 57525"/>
                <a:gd name="connsiteY23" fmla="*/ 13362 h 39361"/>
                <a:gd name="connsiteX24" fmla="*/ 383 w 57525"/>
                <a:gd name="connsiteY24" fmla="*/ 11706 h 39361"/>
                <a:gd name="connsiteX25" fmla="*/ 1656 w 57525"/>
                <a:gd name="connsiteY25" fmla="*/ 8352 h 39361"/>
                <a:gd name="connsiteX26" fmla="*/ 3861 w 57525"/>
                <a:gd name="connsiteY26" fmla="*/ 4492 h 39361"/>
                <a:gd name="connsiteX27" fmla="*/ 7121 w 57525"/>
                <a:gd name="connsiteY27" fmla="*/ 1314 h 39361"/>
                <a:gd name="connsiteX28" fmla="*/ 11499 w 57525"/>
                <a:gd name="connsiteY28" fmla="*/ 0 h 39361"/>
                <a:gd name="connsiteX29" fmla="*/ 16633 w 57525"/>
                <a:gd name="connsiteY29" fmla="*/ 2080 h 39361"/>
                <a:gd name="connsiteX30" fmla="*/ 18620 w 57525"/>
                <a:gd name="connsiteY30" fmla="*/ 7121 h 39361"/>
                <a:gd name="connsiteX31" fmla="*/ 18413 w 57525"/>
                <a:gd name="connsiteY31" fmla="*/ 8901 h 39361"/>
                <a:gd name="connsiteX32" fmla="*/ 17988 w 57525"/>
                <a:gd name="connsiteY32" fmla="*/ 10391 h 39361"/>
                <a:gd name="connsiteX33" fmla="*/ 17140 w 57525"/>
                <a:gd name="connsiteY33" fmla="*/ 12679 h 39361"/>
                <a:gd name="connsiteX34" fmla="*/ 13445 w 57525"/>
                <a:gd name="connsiteY34" fmla="*/ 23546 h 39361"/>
                <a:gd name="connsiteX35" fmla="*/ 12596 w 57525"/>
                <a:gd name="connsiteY35" fmla="*/ 29529 h 39361"/>
                <a:gd name="connsiteX36" fmla="*/ 12637 w 57525"/>
                <a:gd name="connsiteY36" fmla="*/ 30967 h 39361"/>
                <a:gd name="connsiteX37" fmla="*/ 13020 w 57525"/>
                <a:gd name="connsiteY37" fmla="*/ 32913 h 39361"/>
                <a:gd name="connsiteX38" fmla="*/ 14086 w 57525"/>
                <a:gd name="connsiteY38" fmla="*/ 35128 h 39361"/>
                <a:gd name="connsiteX39" fmla="*/ 16156 w 57525"/>
                <a:gd name="connsiteY39" fmla="*/ 36691 h 39361"/>
                <a:gd name="connsiteX40" fmla="*/ 19551 w 57525"/>
                <a:gd name="connsiteY40" fmla="*/ 37415 h 39361"/>
                <a:gd name="connsiteX41" fmla="*/ 27572 w 57525"/>
                <a:gd name="connsiteY41" fmla="*/ 30118 h 39361"/>
                <a:gd name="connsiteX42" fmla="*/ 27490 w 57525"/>
                <a:gd name="connsiteY42" fmla="*/ 28587 h 39361"/>
                <a:gd name="connsiteX43" fmla="*/ 28256 w 57525"/>
                <a:gd name="connsiteY43" fmla="*/ 22822 h 39361"/>
                <a:gd name="connsiteX44" fmla="*/ 29694 w 57525"/>
                <a:gd name="connsiteY44" fmla="*/ 17181 h 39361"/>
                <a:gd name="connsiteX45" fmla="*/ 31982 w 57525"/>
                <a:gd name="connsiteY45" fmla="*/ 7969 h 39361"/>
                <a:gd name="connsiteX46" fmla="*/ 33213 w 57525"/>
                <a:gd name="connsiteY46" fmla="*/ 3395 h 39361"/>
                <a:gd name="connsiteX47" fmla="*/ 34569 w 57525"/>
                <a:gd name="connsiteY47" fmla="*/ 1563 h 39361"/>
                <a:gd name="connsiteX48" fmla="*/ 36442 w 57525"/>
                <a:gd name="connsiteY48" fmla="*/ 932 h 39361"/>
                <a:gd name="connsiteX49" fmla="*/ 38223 w 57525"/>
                <a:gd name="connsiteY49" fmla="*/ 1563 h 39361"/>
                <a:gd name="connsiteX50" fmla="*/ 38947 w 57525"/>
                <a:gd name="connsiteY50" fmla="*/ 3302 h 39361"/>
                <a:gd name="connsiteX51" fmla="*/ 38688 w 57525"/>
                <a:gd name="connsiteY51" fmla="*/ 4492 h 39361"/>
                <a:gd name="connsiteX52" fmla="*/ 38140 w 57525"/>
                <a:gd name="connsiteY52" fmla="*/ 6831 h 39361"/>
                <a:gd name="connsiteX53" fmla="*/ 37622 w 57525"/>
                <a:gd name="connsiteY53" fmla="*/ 8953 h 39361"/>
                <a:gd name="connsiteX54" fmla="*/ 33979 w 57525"/>
                <a:gd name="connsiteY54" fmla="*/ 23546 h 39361"/>
                <a:gd name="connsiteX55" fmla="*/ 33048 w 57525"/>
                <a:gd name="connsiteY55" fmla="*/ 29860 h 39361"/>
                <a:gd name="connsiteX56" fmla="*/ 34704 w 57525"/>
                <a:gd name="connsiteY56" fmla="*/ 35501 h 39361"/>
                <a:gd name="connsiteX57" fmla="*/ 39454 w 57525"/>
                <a:gd name="connsiteY57" fmla="*/ 37415 h 39361"/>
                <a:gd name="connsiteX58" fmla="*/ 48997 w 57525"/>
                <a:gd name="connsiteY58" fmla="*/ 29777 h 39361"/>
                <a:gd name="connsiteX59" fmla="*/ 52226 w 57525"/>
                <a:gd name="connsiteY59" fmla="*/ 21290 h 39361"/>
                <a:gd name="connsiteX60" fmla="*/ 53789 w 57525"/>
                <a:gd name="connsiteY60" fmla="*/ 13869 h 39361"/>
                <a:gd name="connsiteX61" fmla="*/ 50653 w 57525"/>
                <a:gd name="connsiteY61" fmla="*/ 6489 h 39361"/>
                <a:gd name="connsiteX62" fmla="*/ 49680 w 57525"/>
                <a:gd name="connsiteY62" fmla="*/ 5423 h 39361"/>
                <a:gd name="connsiteX63" fmla="*/ 49380 w 57525"/>
                <a:gd name="connsiteY63" fmla="*/ 4150 h 39361"/>
                <a:gd name="connsiteX64" fmla="*/ 50736 w 57525"/>
                <a:gd name="connsiteY64" fmla="*/ 1356 h 39361"/>
                <a:gd name="connsiteX65" fmla="*/ 53706 w 57525"/>
                <a:gd name="connsiteY65" fmla="*/ 0 h 39361"/>
                <a:gd name="connsiteX66" fmla="*/ 56335 w 57525"/>
                <a:gd name="connsiteY66" fmla="*/ 1439 h 39361"/>
                <a:gd name="connsiteX67" fmla="*/ 57525 w 57525"/>
                <a:gd name="connsiteY67" fmla="*/ 6065 h 39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57525" h="39361">
                  <a:moveTo>
                    <a:pt x="57525" y="6065"/>
                  </a:moveTo>
                  <a:cubicBezTo>
                    <a:pt x="57525" y="8239"/>
                    <a:pt x="56936" y="11726"/>
                    <a:pt x="55745" y="16539"/>
                  </a:cubicBezTo>
                  <a:cubicBezTo>
                    <a:pt x="54555" y="21352"/>
                    <a:pt x="53240" y="25399"/>
                    <a:pt x="51802" y="28680"/>
                  </a:cubicBezTo>
                  <a:cubicBezTo>
                    <a:pt x="48717" y="35801"/>
                    <a:pt x="44516" y="39361"/>
                    <a:pt x="39195" y="39361"/>
                  </a:cubicBezTo>
                  <a:cubicBezTo>
                    <a:pt x="38544" y="39361"/>
                    <a:pt x="37902" y="39330"/>
                    <a:pt x="37250" y="39278"/>
                  </a:cubicBezTo>
                  <a:cubicBezTo>
                    <a:pt x="36618" y="39227"/>
                    <a:pt x="35842" y="39071"/>
                    <a:pt x="34911" y="38812"/>
                  </a:cubicBezTo>
                  <a:cubicBezTo>
                    <a:pt x="33979" y="38554"/>
                    <a:pt x="33130" y="38233"/>
                    <a:pt x="32364" y="37840"/>
                  </a:cubicBezTo>
                  <a:cubicBezTo>
                    <a:pt x="31609" y="37415"/>
                    <a:pt x="30843" y="36805"/>
                    <a:pt x="30077" y="36018"/>
                  </a:cubicBezTo>
                  <a:cubicBezTo>
                    <a:pt x="29342" y="35221"/>
                    <a:pt x="28763" y="34300"/>
                    <a:pt x="28338" y="33255"/>
                  </a:cubicBezTo>
                  <a:cubicBezTo>
                    <a:pt x="25989" y="37322"/>
                    <a:pt x="22977" y="39361"/>
                    <a:pt x="19303" y="39361"/>
                  </a:cubicBezTo>
                  <a:cubicBezTo>
                    <a:pt x="15732" y="39361"/>
                    <a:pt x="12782" y="38461"/>
                    <a:pt x="10433" y="36649"/>
                  </a:cubicBezTo>
                  <a:cubicBezTo>
                    <a:pt x="8114" y="34838"/>
                    <a:pt x="6955" y="32085"/>
                    <a:pt x="6955" y="28380"/>
                  </a:cubicBezTo>
                  <a:cubicBezTo>
                    <a:pt x="6955" y="26713"/>
                    <a:pt x="7297" y="24643"/>
                    <a:pt x="7970" y="22180"/>
                  </a:cubicBezTo>
                  <a:cubicBezTo>
                    <a:pt x="8653" y="19727"/>
                    <a:pt x="9936" y="15949"/>
                    <a:pt x="11830" y="10857"/>
                  </a:cubicBezTo>
                  <a:cubicBezTo>
                    <a:pt x="12875" y="8228"/>
                    <a:pt x="13403" y="6189"/>
                    <a:pt x="13403" y="4751"/>
                  </a:cubicBezTo>
                  <a:cubicBezTo>
                    <a:pt x="13403" y="4099"/>
                    <a:pt x="13331" y="3560"/>
                    <a:pt x="13186" y="3136"/>
                  </a:cubicBezTo>
                  <a:cubicBezTo>
                    <a:pt x="13051" y="2712"/>
                    <a:pt x="12834" y="2432"/>
                    <a:pt x="12555" y="2287"/>
                  </a:cubicBezTo>
                  <a:cubicBezTo>
                    <a:pt x="12296" y="2111"/>
                    <a:pt x="12089" y="2018"/>
                    <a:pt x="11923" y="1987"/>
                  </a:cubicBezTo>
                  <a:cubicBezTo>
                    <a:pt x="11747" y="1935"/>
                    <a:pt x="11520" y="1904"/>
                    <a:pt x="11240" y="1904"/>
                  </a:cubicBezTo>
                  <a:cubicBezTo>
                    <a:pt x="9543" y="1904"/>
                    <a:pt x="7928" y="2763"/>
                    <a:pt x="6407" y="4492"/>
                  </a:cubicBezTo>
                  <a:cubicBezTo>
                    <a:pt x="4875" y="6189"/>
                    <a:pt x="3560" y="8922"/>
                    <a:pt x="2453" y="12679"/>
                  </a:cubicBezTo>
                  <a:cubicBezTo>
                    <a:pt x="2236" y="13393"/>
                    <a:pt x="2049" y="13828"/>
                    <a:pt x="1904" y="13993"/>
                  </a:cubicBezTo>
                  <a:cubicBezTo>
                    <a:pt x="1770" y="14169"/>
                    <a:pt x="1480" y="14252"/>
                    <a:pt x="1056" y="14252"/>
                  </a:cubicBezTo>
                  <a:cubicBezTo>
                    <a:pt x="352" y="14221"/>
                    <a:pt x="0" y="13931"/>
                    <a:pt x="0" y="13362"/>
                  </a:cubicBezTo>
                  <a:cubicBezTo>
                    <a:pt x="0" y="13134"/>
                    <a:pt x="124" y="12586"/>
                    <a:pt x="383" y="11706"/>
                  </a:cubicBezTo>
                  <a:cubicBezTo>
                    <a:pt x="642" y="10805"/>
                    <a:pt x="1066" y="9688"/>
                    <a:pt x="1656" y="8352"/>
                  </a:cubicBezTo>
                  <a:cubicBezTo>
                    <a:pt x="2277" y="6997"/>
                    <a:pt x="3012" y="5703"/>
                    <a:pt x="3861" y="4492"/>
                  </a:cubicBezTo>
                  <a:cubicBezTo>
                    <a:pt x="4709" y="3250"/>
                    <a:pt x="5796" y="2194"/>
                    <a:pt x="7121" y="1314"/>
                  </a:cubicBezTo>
                  <a:cubicBezTo>
                    <a:pt x="8477" y="435"/>
                    <a:pt x="9936" y="0"/>
                    <a:pt x="11499" y="0"/>
                  </a:cubicBezTo>
                  <a:cubicBezTo>
                    <a:pt x="13590" y="0"/>
                    <a:pt x="15297" y="693"/>
                    <a:pt x="16633" y="2080"/>
                  </a:cubicBezTo>
                  <a:cubicBezTo>
                    <a:pt x="17957" y="3457"/>
                    <a:pt x="18620" y="5144"/>
                    <a:pt x="18620" y="7121"/>
                  </a:cubicBezTo>
                  <a:cubicBezTo>
                    <a:pt x="18620" y="7690"/>
                    <a:pt x="18547" y="8280"/>
                    <a:pt x="18413" y="8901"/>
                  </a:cubicBezTo>
                  <a:cubicBezTo>
                    <a:pt x="18268" y="9501"/>
                    <a:pt x="18123" y="9998"/>
                    <a:pt x="17988" y="10391"/>
                  </a:cubicBezTo>
                  <a:cubicBezTo>
                    <a:pt x="17874" y="10754"/>
                    <a:pt x="17585" y="11520"/>
                    <a:pt x="17140" y="12679"/>
                  </a:cubicBezTo>
                  <a:cubicBezTo>
                    <a:pt x="15266" y="17574"/>
                    <a:pt x="14035" y="21197"/>
                    <a:pt x="13445" y="23546"/>
                  </a:cubicBezTo>
                  <a:cubicBezTo>
                    <a:pt x="12875" y="25896"/>
                    <a:pt x="12596" y="27883"/>
                    <a:pt x="12596" y="29529"/>
                  </a:cubicBezTo>
                  <a:cubicBezTo>
                    <a:pt x="12596" y="30056"/>
                    <a:pt x="12606" y="30543"/>
                    <a:pt x="12637" y="30967"/>
                  </a:cubicBezTo>
                  <a:cubicBezTo>
                    <a:pt x="12668" y="31391"/>
                    <a:pt x="12793" y="32033"/>
                    <a:pt x="13020" y="32913"/>
                  </a:cubicBezTo>
                  <a:cubicBezTo>
                    <a:pt x="13279" y="33793"/>
                    <a:pt x="13631" y="34538"/>
                    <a:pt x="14086" y="35128"/>
                  </a:cubicBezTo>
                  <a:cubicBezTo>
                    <a:pt x="14531" y="35697"/>
                    <a:pt x="15225" y="36215"/>
                    <a:pt x="16156" y="36691"/>
                  </a:cubicBezTo>
                  <a:cubicBezTo>
                    <a:pt x="17119" y="37177"/>
                    <a:pt x="18257" y="37415"/>
                    <a:pt x="19551" y="37415"/>
                  </a:cubicBezTo>
                  <a:cubicBezTo>
                    <a:pt x="22811" y="37415"/>
                    <a:pt x="25482" y="34983"/>
                    <a:pt x="27572" y="30118"/>
                  </a:cubicBezTo>
                  <a:cubicBezTo>
                    <a:pt x="27521" y="29839"/>
                    <a:pt x="27490" y="29321"/>
                    <a:pt x="27490" y="28587"/>
                  </a:cubicBezTo>
                  <a:cubicBezTo>
                    <a:pt x="27490" y="26951"/>
                    <a:pt x="27748" y="25026"/>
                    <a:pt x="28256" y="22822"/>
                  </a:cubicBezTo>
                  <a:cubicBezTo>
                    <a:pt x="28390" y="22315"/>
                    <a:pt x="28877" y="20431"/>
                    <a:pt x="29694" y="17181"/>
                  </a:cubicBezTo>
                  <a:cubicBezTo>
                    <a:pt x="30512" y="13900"/>
                    <a:pt x="31278" y="10826"/>
                    <a:pt x="31982" y="7969"/>
                  </a:cubicBezTo>
                  <a:cubicBezTo>
                    <a:pt x="32716" y="5082"/>
                    <a:pt x="33130" y="3560"/>
                    <a:pt x="33213" y="3395"/>
                  </a:cubicBezTo>
                  <a:cubicBezTo>
                    <a:pt x="33493" y="2598"/>
                    <a:pt x="33948" y="1987"/>
                    <a:pt x="34569" y="1563"/>
                  </a:cubicBezTo>
                  <a:cubicBezTo>
                    <a:pt x="35200" y="1138"/>
                    <a:pt x="35821" y="932"/>
                    <a:pt x="36442" y="932"/>
                  </a:cubicBezTo>
                  <a:cubicBezTo>
                    <a:pt x="37146" y="932"/>
                    <a:pt x="37736" y="1138"/>
                    <a:pt x="38223" y="1563"/>
                  </a:cubicBezTo>
                  <a:cubicBezTo>
                    <a:pt x="38709" y="1987"/>
                    <a:pt x="38947" y="2567"/>
                    <a:pt x="38947" y="3302"/>
                  </a:cubicBezTo>
                  <a:cubicBezTo>
                    <a:pt x="38947" y="3447"/>
                    <a:pt x="38864" y="3840"/>
                    <a:pt x="38688" y="4492"/>
                  </a:cubicBezTo>
                  <a:cubicBezTo>
                    <a:pt x="38544" y="5113"/>
                    <a:pt x="38357" y="5889"/>
                    <a:pt x="38140" y="6831"/>
                  </a:cubicBezTo>
                  <a:cubicBezTo>
                    <a:pt x="37912" y="7762"/>
                    <a:pt x="37736" y="8466"/>
                    <a:pt x="37622" y="8953"/>
                  </a:cubicBezTo>
                  <a:lnTo>
                    <a:pt x="33979" y="23546"/>
                  </a:lnTo>
                  <a:cubicBezTo>
                    <a:pt x="33358" y="25813"/>
                    <a:pt x="33048" y="27914"/>
                    <a:pt x="33048" y="29860"/>
                  </a:cubicBezTo>
                  <a:cubicBezTo>
                    <a:pt x="33048" y="32323"/>
                    <a:pt x="33596" y="34207"/>
                    <a:pt x="34704" y="35501"/>
                  </a:cubicBezTo>
                  <a:cubicBezTo>
                    <a:pt x="35811" y="36774"/>
                    <a:pt x="37395" y="37415"/>
                    <a:pt x="39454" y="37415"/>
                  </a:cubicBezTo>
                  <a:cubicBezTo>
                    <a:pt x="43325" y="37415"/>
                    <a:pt x="46503" y="34869"/>
                    <a:pt x="48997" y="29777"/>
                  </a:cubicBezTo>
                  <a:cubicBezTo>
                    <a:pt x="50125" y="27572"/>
                    <a:pt x="51202" y="24737"/>
                    <a:pt x="52226" y="21290"/>
                  </a:cubicBezTo>
                  <a:cubicBezTo>
                    <a:pt x="53272" y="17843"/>
                    <a:pt x="53789" y="15370"/>
                    <a:pt x="53789" y="13869"/>
                  </a:cubicBezTo>
                  <a:cubicBezTo>
                    <a:pt x="53789" y="11043"/>
                    <a:pt x="52744" y="8580"/>
                    <a:pt x="50653" y="6489"/>
                  </a:cubicBezTo>
                  <a:cubicBezTo>
                    <a:pt x="50198" y="6086"/>
                    <a:pt x="49877" y="5734"/>
                    <a:pt x="49680" y="5423"/>
                  </a:cubicBezTo>
                  <a:cubicBezTo>
                    <a:pt x="49483" y="5082"/>
                    <a:pt x="49380" y="4657"/>
                    <a:pt x="49380" y="4150"/>
                  </a:cubicBezTo>
                  <a:cubicBezTo>
                    <a:pt x="49380" y="3188"/>
                    <a:pt x="49835" y="2256"/>
                    <a:pt x="50736" y="1356"/>
                  </a:cubicBezTo>
                  <a:cubicBezTo>
                    <a:pt x="51636" y="455"/>
                    <a:pt x="52630" y="0"/>
                    <a:pt x="53706" y="0"/>
                  </a:cubicBezTo>
                  <a:cubicBezTo>
                    <a:pt x="54669" y="0"/>
                    <a:pt x="55538" y="476"/>
                    <a:pt x="56335" y="1439"/>
                  </a:cubicBezTo>
                  <a:cubicBezTo>
                    <a:pt x="57132" y="2370"/>
                    <a:pt x="57525" y="3912"/>
                    <a:pt x="57525" y="6065"/>
                  </a:cubicBez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8" name="Freeform 157">
              <a:extLst>
                <a:ext uri="{FF2B5EF4-FFF2-40B4-BE49-F238E27FC236}">
                  <a16:creationId xmlns:a16="http://schemas.microsoft.com/office/drawing/2014/main" id="{C0ABE1E8-F356-D7ED-006A-3096A554C853}"/>
                </a:ext>
              </a:extLst>
            </p:cNvPr>
            <p:cNvSpPr/>
            <p:nvPr/>
          </p:nvSpPr>
          <p:spPr>
            <a:xfrm>
              <a:off x="5281618" y="3639139"/>
              <a:ext cx="25605" cy="41844"/>
            </a:xfrm>
            <a:custGeom>
              <a:avLst/>
              <a:gdLst>
                <a:gd name="connsiteX0" fmla="*/ 0 w 25605"/>
                <a:gd name="connsiteY0" fmla="*/ 21052 h 41844"/>
                <a:gd name="connsiteX1" fmla="*/ 2256 w 25605"/>
                <a:gd name="connsiteY1" fmla="*/ 7245 h 41844"/>
                <a:gd name="connsiteX2" fmla="*/ 12834 w 25605"/>
                <a:gd name="connsiteY2" fmla="*/ 0 h 41844"/>
                <a:gd name="connsiteX3" fmla="*/ 16043 w 25605"/>
                <a:gd name="connsiteY3" fmla="*/ 445 h 41844"/>
                <a:gd name="connsiteX4" fmla="*/ 19779 w 25605"/>
                <a:gd name="connsiteY4" fmla="*/ 2494 h 41844"/>
                <a:gd name="connsiteX5" fmla="*/ 23163 w 25605"/>
                <a:gd name="connsiteY5" fmla="*/ 6800 h 41844"/>
                <a:gd name="connsiteX6" fmla="*/ 25606 w 25605"/>
                <a:gd name="connsiteY6" fmla="*/ 21052 h 41844"/>
                <a:gd name="connsiteX7" fmla="*/ 23349 w 25605"/>
                <a:gd name="connsiteY7" fmla="*/ 34776 h 41844"/>
                <a:gd name="connsiteX8" fmla="*/ 12772 w 25605"/>
                <a:gd name="connsiteY8" fmla="*/ 41845 h 41844"/>
                <a:gd name="connsiteX9" fmla="*/ 7255 w 25605"/>
                <a:gd name="connsiteY9" fmla="*/ 40448 h 41844"/>
                <a:gd name="connsiteX10" fmla="*/ 2732 w 25605"/>
                <a:gd name="connsiteY10" fmla="*/ 35697 h 41844"/>
                <a:gd name="connsiteX11" fmla="*/ 0 w 25605"/>
                <a:gd name="connsiteY11" fmla="*/ 21052 h 41844"/>
                <a:gd name="connsiteX12" fmla="*/ 5051 w 25605"/>
                <a:gd name="connsiteY12" fmla="*/ 20317 h 41844"/>
                <a:gd name="connsiteX13" fmla="*/ 5703 w 25605"/>
                <a:gd name="connsiteY13" fmla="*/ 33141 h 41844"/>
                <a:gd name="connsiteX14" fmla="*/ 8466 w 25605"/>
                <a:gd name="connsiteY14" fmla="*/ 38812 h 41844"/>
                <a:gd name="connsiteX15" fmla="*/ 12772 w 25605"/>
                <a:gd name="connsiteY15" fmla="*/ 40510 h 41844"/>
                <a:gd name="connsiteX16" fmla="*/ 17233 w 25605"/>
                <a:gd name="connsiteY16" fmla="*/ 38699 h 41844"/>
                <a:gd name="connsiteX17" fmla="*/ 19903 w 25605"/>
                <a:gd name="connsiteY17" fmla="*/ 32903 h 41844"/>
                <a:gd name="connsiteX18" fmla="*/ 20555 w 25605"/>
                <a:gd name="connsiteY18" fmla="*/ 20317 h 41844"/>
                <a:gd name="connsiteX19" fmla="*/ 19965 w 25605"/>
                <a:gd name="connsiteY19" fmla="*/ 8466 h 41844"/>
                <a:gd name="connsiteX20" fmla="*/ 17015 w 25605"/>
                <a:gd name="connsiteY20" fmla="*/ 2939 h 41844"/>
                <a:gd name="connsiteX21" fmla="*/ 12772 w 25605"/>
                <a:gd name="connsiteY21" fmla="*/ 1335 h 41844"/>
                <a:gd name="connsiteX22" fmla="*/ 11116 w 25605"/>
                <a:gd name="connsiteY22" fmla="*/ 1573 h 41844"/>
                <a:gd name="connsiteX23" fmla="*/ 9067 w 25605"/>
                <a:gd name="connsiteY23" fmla="*/ 2494 h 41844"/>
                <a:gd name="connsiteX24" fmla="*/ 6893 w 25605"/>
                <a:gd name="connsiteY24" fmla="*/ 4875 h 41844"/>
                <a:gd name="connsiteX25" fmla="*/ 5527 w 25605"/>
                <a:gd name="connsiteY25" fmla="*/ 9118 h 41844"/>
                <a:gd name="connsiteX26" fmla="*/ 5051 w 25605"/>
                <a:gd name="connsiteY26" fmla="*/ 20317 h 41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5605" h="41844">
                  <a:moveTo>
                    <a:pt x="0" y="21052"/>
                  </a:moveTo>
                  <a:cubicBezTo>
                    <a:pt x="0" y="15101"/>
                    <a:pt x="756" y="10495"/>
                    <a:pt x="2256" y="7245"/>
                  </a:cubicBezTo>
                  <a:cubicBezTo>
                    <a:pt x="4357" y="2412"/>
                    <a:pt x="7887" y="0"/>
                    <a:pt x="12834" y="0"/>
                  </a:cubicBezTo>
                  <a:cubicBezTo>
                    <a:pt x="13879" y="0"/>
                    <a:pt x="14956" y="145"/>
                    <a:pt x="16043" y="445"/>
                  </a:cubicBezTo>
                  <a:cubicBezTo>
                    <a:pt x="17150" y="724"/>
                    <a:pt x="18392" y="1408"/>
                    <a:pt x="19779" y="2494"/>
                  </a:cubicBezTo>
                  <a:cubicBezTo>
                    <a:pt x="21186" y="3581"/>
                    <a:pt x="22314" y="5020"/>
                    <a:pt x="23163" y="6800"/>
                  </a:cubicBezTo>
                  <a:cubicBezTo>
                    <a:pt x="24788" y="10247"/>
                    <a:pt x="25606" y="14997"/>
                    <a:pt x="25606" y="21052"/>
                  </a:cubicBezTo>
                  <a:cubicBezTo>
                    <a:pt x="25606" y="26972"/>
                    <a:pt x="24850" y="31547"/>
                    <a:pt x="23349" y="34776"/>
                  </a:cubicBezTo>
                  <a:cubicBezTo>
                    <a:pt x="21145" y="39485"/>
                    <a:pt x="17626" y="41845"/>
                    <a:pt x="12772" y="41845"/>
                  </a:cubicBezTo>
                  <a:cubicBezTo>
                    <a:pt x="10950" y="41845"/>
                    <a:pt x="9108" y="41379"/>
                    <a:pt x="7255" y="40448"/>
                  </a:cubicBezTo>
                  <a:cubicBezTo>
                    <a:pt x="5413" y="39516"/>
                    <a:pt x="3902" y="37933"/>
                    <a:pt x="2732" y="35697"/>
                  </a:cubicBezTo>
                  <a:cubicBezTo>
                    <a:pt x="911" y="32354"/>
                    <a:pt x="0" y="27469"/>
                    <a:pt x="0" y="21052"/>
                  </a:cubicBezTo>
                  <a:moveTo>
                    <a:pt x="5051" y="20317"/>
                  </a:moveTo>
                  <a:cubicBezTo>
                    <a:pt x="5051" y="26434"/>
                    <a:pt x="5268" y="30708"/>
                    <a:pt x="5703" y="33141"/>
                  </a:cubicBezTo>
                  <a:cubicBezTo>
                    <a:pt x="6200" y="35780"/>
                    <a:pt x="7121" y="37664"/>
                    <a:pt x="8466" y="38812"/>
                  </a:cubicBezTo>
                  <a:cubicBezTo>
                    <a:pt x="9833" y="39941"/>
                    <a:pt x="11271" y="40510"/>
                    <a:pt x="12772" y="40510"/>
                  </a:cubicBezTo>
                  <a:cubicBezTo>
                    <a:pt x="14397" y="40510"/>
                    <a:pt x="15877" y="39910"/>
                    <a:pt x="17233" y="38699"/>
                  </a:cubicBezTo>
                  <a:cubicBezTo>
                    <a:pt x="18599" y="37467"/>
                    <a:pt x="19489" y="35542"/>
                    <a:pt x="19903" y="32903"/>
                  </a:cubicBezTo>
                  <a:cubicBezTo>
                    <a:pt x="20358" y="30305"/>
                    <a:pt x="20576" y="26113"/>
                    <a:pt x="20555" y="20317"/>
                  </a:cubicBezTo>
                  <a:cubicBezTo>
                    <a:pt x="20555" y="14676"/>
                    <a:pt x="20358" y="10723"/>
                    <a:pt x="19965" y="8466"/>
                  </a:cubicBezTo>
                  <a:cubicBezTo>
                    <a:pt x="19427" y="5827"/>
                    <a:pt x="18444" y="3985"/>
                    <a:pt x="17015" y="2939"/>
                  </a:cubicBezTo>
                  <a:cubicBezTo>
                    <a:pt x="15618" y="1873"/>
                    <a:pt x="14200" y="1335"/>
                    <a:pt x="12772" y="1335"/>
                  </a:cubicBezTo>
                  <a:cubicBezTo>
                    <a:pt x="12244" y="1335"/>
                    <a:pt x="11685" y="1418"/>
                    <a:pt x="11116" y="1573"/>
                  </a:cubicBezTo>
                  <a:cubicBezTo>
                    <a:pt x="10557" y="1728"/>
                    <a:pt x="9874" y="2039"/>
                    <a:pt x="9067" y="2494"/>
                  </a:cubicBezTo>
                  <a:cubicBezTo>
                    <a:pt x="8249" y="2950"/>
                    <a:pt x="7524" y="3747"/>
                    <a:pt x="6893" y="4875"/>
                  </a:cubicBezTo>
                  <a:cubicBezTo>
                    <a:pt x="6282" y="6003"/>
                    <a:pt x="5827" y="7411"/>
                    <a:pt x="5527" y="9118"/>
                  </a:cubicBezTo>
                  <a:cubicBezTo>
                    <a:pt x="5206" y="11312"/>
                    <a:pt x="5051" y="15049"/>
                    <a:pt x="5051" y="20317"/>
                  </a:cubicBez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9" name="Freeform 158">
              <a:extLst>
                <a:ext uri="{FF2B5EF4-FFF2-40B4-BE49-F238E27FC236}">
                  <a16:creationId xmlns:a16="http://schemas.microsoft.com/office/drawing/2014/main" id="{419D2F4E-327E-138F-AE86-BEDE4BF8E7CB}"/>
                </a:ext>
              </a:extLst>
            </p:cNvPr>
            <p:cNvSpPr/>
            <p:nvPr/>
          </p:nvSpPr>
          <p:spPr>
            <a:xfrm>
              <a:off x="5316239" y="3589439"/>
              <a:ext cx="20151" cy="86888"/>
            </a:xfrm>
            <a:custGeom>
              <a:avLst/>
              <a:gdLst>
                <a:gd name="connsiteX0" fmla="*/ 0 w 20151"/>
                <a:gd name="connsiteY0" fmla="*/ 86040 h 86888"/>
                <a:gd name="connsiteX1" fmla="*/ 1108 w 20151"/>
                <a:gd name="connsiteY1" fmla="*/ 84549 h 86888"/>
                <a:gd name="connsiteX2" fmla="*/ 15111 w 20151"/>
                <a:gd name="connsiteY2" fmla="*/ 43449 h 86888"/>
                <a:gd name="connsiteX3" fmla="*/ 1656 w 20151"/>
                <a:gd name="connsiteY3" fmla="*/ 2888 h 86888"/>
                <a:gd name="connsiteX4" fmla="*/ 0 w 20151"/>
                <a:gd name="connsiteY4" fmla="*/ 849 h 86888"/>
                <a:gd name="connsiteX5" fmla="*/ 849 w 20151"/>
                <a:gd name="connsiteY5" fmla="*/ 0 h 86888"/>
                <a:gd name="connsiteX6" fmla="*/ 3529 w 20151"/>
                <a:gd name="connsiteY6" fmla="*/ 1739 h 86888"/>
                <a:gd name="connsiteX7" fmla="*/ 8829 w 20151"/>
                <a:gd name="connsiteY7" fmla="*/ 7473 h 86888"/>
                <a:gd name="connsiteX8" fmla="*/ 14428 w 20151"/>
                <a:gd name="connsiteY8" fmla="*/ 16332 h 86888"/>
                <a:gd name="connsiteX9" fmla="*/ 20151 w 20151"/>
                <a:gd name="connsiteY9" fmla="*/ 43449 h 86888"/>
                <a:gd name="connsiteX10" fmla="*/ 14687 w 20151"/>
                <a:gd name="connsiteY10" fmla="*/ 69956 h 86888"/>
                <a:gd name="connsiteX11" fmla="*/ 9077 w 20151"/>
                <a:gd name="connsiteY11" fmla="*/ 79084 h 86888"/>
                <a:gd name="connsiteX12" fmla="*/ 3654 w 20151"/>
                <a:gd name="connsiteY12" fmla="*/ 85067 h 86888"/>
                <a:gd name="connsiteX13" fmla="*/ 849 w 20151"/>
                <a:gd name="connsiteY13" fmla="*/ 86888 h 86888"/>
                <a:gd name="connsiteX14" fmla="*/ 0 w 20151"/>
                <a:gd name="connsiteY14" fmla="*/ 86040 h 86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151" h="86888">
                  <a:moveTo>
                    <a:pt x="0" y="86040"/>
                  </a:moveTo>
                  <a:cubicBezTo>
                    <a:pt x="0" y="85760"/>
                    <a:pt x="372" y="85263"/>
                    <a:pt x="1108" y="84549"/>
                  </a:cubicBezTo>
                  <a:cubicBezTo>
                    <a:pt x="10443" y="75048"/>
                    <a:pt x="15111" y="61344"/>
                    <a:pt x="15111" y="43449"/>
                  </a:cubicBezTo>
                  <a:cubicBezTo>
                    <a:pt x="15111" y="25492"/>
                    <a:pt x="10629" y="11965"/>
                    <a:pt x="1656" y="2888"/>
                  </a:cubicBezTo>
                  <a:cubicBezTo>
                    <a:pt x="549" y="1842"/>
                    <a:pt x="0" y="1159"/>
                    <a:pt x="0" y="849"/>
                  </a:cubicBezTo>
                  <a:cubicBezTo>
                    <a:pt x="0" y="279"/>
                    <a:pt x="279" y="0"/>
                    <a:pt x="849" y="0"/>
                  </a:cubicBezTo>
                  <a:cubicBezTo>
                    <a:pt x="1252" y="0"/>
                    <a:pt x="2143" y="580"/>
                    <a:pt x="3529" y="1739"/>
                  </a:cubicBezTo>
                  <a:cubicBezTo>
                    <a:pt x="4937" y="2898"/>
                    <a:pt x="6707" y="4813"/>
                    <a:pt x="8829" y="7473"/>
                  </a:cubicBezTo>
                  <a:cubicBezTo>
                    <a:pt x="10971" y="10133"/>
                    <a:pt x="12844" y="13082"/>
                    <a:pt x="14428" y="16332"/>
                  </a:cubicBezTo>
                  <a:cubicBezTo>
                    <a:pt x="18247" y="24229"/>
                    <a:pt x="20151" y="33265"/>
                    <a:pt x="20151" y="43449"/>
                  </a:cubicBezTo>
                  <a:cubicBezTo>
                    <a:pt x="20151" y="53230"/>
                    <a:pt x="18330" y="62069"/>
                    <a:pt x="14687" y="69956"/>
                  </a:cubicBezTo>
                  <a:cubicBezTo>
                    <a:pt x="13124" y="73268"/>
                    <a:pt x="11261" y="76310"/>
                    <a:pt x="9077" y="79084"/>
                  </a:cubicBezTo>
                  <a:cubicBezTo>
                    <a:pt x="6903" y="81848"/>
                    <a:pt x="5092" y="83845"/>
                    <a:pt x="3654" y="85067"/>
                  </a:cubicBezTo>
                  <a:cubicBezTo>
                    <a:pt x="2215" y="86278"/>
                    <a:pt x="1273" y="86888"/>
                    <a:pt x="849" y="86888"/>
                  </a:cubicBezTo>
                  <a:cubicBezTo>
                    <a:pt x="279" y="86888"/>
                    <a:pt x="0" y="86609"/>
                    <a:pt x="0" y="86040"/>
                  </a:cubicBez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sp>
        <p:nvSpPr>
          <p:cNvPr id="160" name="Freeform 159">
            <a:extLst>
              <a:ext uri="{FF2B5EF4-FFF2-40B4-BE49-F238E27FC236}">
                <a16:creationId xmlns:a16="http://schemas.microsoft.com/office/drawing/2014/main" id="{D6EE0265-2A65-2CD0-FA75-DE16BB5977B3}"/>
              </a:ext>
            </a:extLst>
          </p:cNvPr>
          <p:cNvSpPr/>
          <p:nvPr/>
        </p:nvSpPr>
        <p:spPr>
          <a:xfrm>
            <a:off x="4466990" y="2882767"/>
            <a:ext cx="48914" cy="38564"/>
          </a:xfrm>
          <a:custGeom>
            <a:avLst/>
            <a:gdLst>
              <a:gd name="connsiteX0" fmla="*/ 48914 w 48914"/>
              <a:gd name="connsiteY0" fmla="*/ 38564 h 38564"/>
              <a:gd name="connsiteX1" fmla="*/ 39371 w 48914"/>
              <a:gd name="connsiteY1" fmla="*/ 38310 h 38564"/>
              <a:gd name="connsiteX2" fmla="*/ 28939 w 48914"/>
              <a:gd name="connsiteY2" fmla="*/ 38564 h 38564"/>
              <a:gd name="connsiteX3" fmla="*/ 28939 w 48914"/>
              <a:gd name="connsiteY3" fmla="*/ 34491 h 38564"/>
              <a:gd name="connsiteX4" fmla="*/ 32333 w 48914"/>
              <a:gd name="connsiteY4" fmla="*/ 34491 h 38564"/>
              <a:gd name="connsiteX5" fmla="*/ 22780 w 48914"/>
              <a:gd name="connsiteY5" fmla="*/ 23206 h 38564"/>
              <a:gd name="connsiteX6" fmla="*/ 14345 w 48914"/>
              <a:gd name="connsiteY6" fmla="*/ 32667 h 38564"/>
              <a:gd name="connsiteX7" fmla="*/ 13745 w 48914"/>
              <a:gd name="connsiteY7" fmla="*/ 33515 h 38564"/>
              <a:gd name="connsiteX8" fmla="*/ 14728 w 48914"/>
              <a:gd name="connsiteY8" fmla="*/ 34194 h 38564"/>
              <a:gd name="connsiteX9" fmla="*/ 16933 w 48914"/>
              <a:gd name="connsiteY9" fmla="*/ 34491 h 38564"/>
              <a:gd name="connsiteX10" fmla="*/ 16933 w 48914"/>
              <a:gd name="connsiteY10" fmla="*/ 38564 h 38564"/>
              <a:gd name="connsiteX11" fmla="*/ 7980 w 48914"/>
              <a:gd name="connsiteY11" fmla="*/ 38310 h 38564"/>
              <a:gd name="connsiteX12" fmla="*/ 0 w 48914"/>
              <a:gd name="connsiteY12" fmla="*/ 38564 h 38564"/>
              <a:gd name="connsiteX13" fmla="*/ 0 w 48914"/>
              <a:gd name="connsiteY13" fmla="*/ 34491 h 38564"/>
              <a:gd name="connsiteX14" fmla="*/ 3902 w 48914"/>
              <a:gd name="connsiteY14" fmla="*/ 34449 h 38564"/>
              <a:gd name="connsiteX15" fmla="*/ 6624 w 48914"/>
              <a:gd name="connsiteY15" fmla="*/ 33982 h 38564"/>
              <a:gd name="connsiteX16" fmla="*/ 8787 w 48914"/>
              <a:gd name="connsiteY16" fmla="*/ 32836 h 38564"/>
              <a:gd name="connsiteX17" fmla="*/ 20151 w 48914"/>
              <a:gd name="connsiteY17" fmla="*/ 20067 h 38564"/>
              <a:gd name="connsiteX18" fmla="*/ 6624 w 48914"/>
              <a:gd name="connsiteY18" fmla="*/ 4073 h 38564"/>
              <a:gd name="connsiteX19" fmla="*/ 424 w 48914"/>
              <a:gd name="connsiteY19" fmla="*/ 4073 h 38564"/>
              <a:gd name="connsiteX20" fmla="*/ 424 w 48914"/>
              <a:gd name="connsiteY20" fmla="*/ 0 h 38564"/>
              <a:gd name="connsiteX21" fmla="*/ 10019 w 48914"/>
              <a:gd name="connsiteY21" fmla="*/ 255 h 38564"/>
              <a:gd name="connsiteX22" fmla="*/ 20493 w 48914"/>
              <a:gd name="connsiteY22" fmla="*/ 0 h 38564"/>
              <a:gd name="connsiteX23" fmla="*/ 20493 w 48914"/>
              <a:gd name="connsiteY23" fmla="*/ 4073 h 38564"/>
              <a:gd name="connsiteX24" fmla="*/ 17015 w 48914"/>
              <a:gd name="connsiteY24" fmla="*/ 4073 h 38564"/>
              <a:gd name="connsiteX25" fmla="*/ 25544 w 48914"/>
              <a:gd name="connsiteY25" fmla="*/ 14043 h 38564"/>
              <a:gd name="connsiteX26" fmla="*/ 32841 w 48914"/>
              <a:gd name="connsiteY26" fmla="*/ 5897 h 38564"/>
              <a:gd name="connsiteX27" fmla="*/ 33565 w 48914"/>
              <a:gd name="connsiteY27" fmla="*/ 4837 h 38564"/>
              <a:gd name="connsiteX28" fmla="*/ 30253 w 48914"/>
              <a:gd name="connsiteY28" fmla="*/ 4073 h 38564"/>
              <a:gd name="connsiteX29" fmla="*/ 30253 w 48914"/>
              <a:gd name="connsiteY29" fmla="*/ 0 h 38564"/>
              <a:gd name="connsiteX30" fmla="*/ 39206 w 48914"/>
              <a:gd name="connsiteY30" fmla="*/ 255 h 38564"/>
              <a:gd name="connsiteX31" fmla="*/ 47175 w 48914"/>
              <a:gd name="connsiteY31" fmla="*/ 0 h 38564"/>
              <a:gd name="connsiteX32" fmla="*/ 47175 w 48914"/>
              <a:gd name="connsiteY32" fmla="*/ 4073 h 38564"/>
              <a:gd name="connsiteX33" fmla="*/ 41876 w 48914"/>
              <a:gd name="connsiteY33" fmla="*/ 4327 h 38564"/>
              <a:gd name="connsiteX34" fmla="*/ 39537 w 48914"/>
              <a:gd name="connsiteY34" fmla="*/ 4837 h 38564"/>
              <a:gd name="connsiteX35" fmla="*/ 38316 w 48914"/>
              <a:gd name="connsiteY35" fmla="*/ 5897 h 38564"/>
              <a:gd name="connsiteX36" fmla="*/ 28173 w 48914"/>
              <a:gd name="connsiteY36" fmla="*/ 17182 h 38564"/>
              <a:gd name="connsiteX37" fmla="*/ 42766 w 48914"/>
              <a:gd name="connsiteY37" fmla="*/ 34491 h 38564"/>
              <a:gd name="connsiteX38" fmla="*/ 48914 w 48914"/>
              <a:gd name="connsiteY38" fmla="*/ 34491 h 38564"/>
              <a:gd name="connsiteX39" fmla="*/ 48914 w 48914"/>
              <a:gd name="connsiteY39" fmla="*/ 38564 h 385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48914" h="38564">
                <a:moveTo>
                  <a:pt x="48914" y="38564"/>
                </a:moveTo>
                <a:lnTo>
                  <a:pt x="39371" y="38310"/>
                </a:lnTo>
                <a:lnTo>
                  <a:pt x="28939" y="38564"/>
                </a:lnTo>
                <a:lnTo>
                  <a:pt x="28939" y="34491"/>
                </a:lnTo>
                <a:lnTo>
                  <a:pt x="32333" y="34491"/>
                </a:lnTo>
                <a:lnTo>
                  <a:pt x="22780" y="23206"/>
                </a:lnTo>
                <a:lnTo>
                  <a:pt x="14345" y="32667"/>
                </a:lnTo>
                <a:lnTo>
                  <a:pt x="13745" y="33515"/>
                </a:lnTo>
                <a:cubicBezTo>
                  <a:pt x="13745" y="33770"/>
                  <a:pt x="14076" y="33997"/>
                  <a:pt x="14728" y="34194"/>
                </a:cubicBezTo>
                <a:cubicBezTo>
                  <a:pt x="15401" y="34392"/>
                  <a:pt x="16136" y="34491"/>
                  <a:pt x="16933" y="34491"/>
                </a:cubicBezTo>
                <a:lnTo>
                  <a:pt x="16933" y="38564"/>
                </a:lnTo>
                <a:lnTo>
                  <a:pt x="7980" y="38310"/>
                </a:lnTo>
                <a:lnTo>
                  <a:pt x="0" y="38564"/>
                </a:lnTo>
                <a:lnTo>
                  <a:pt x="0" y="34491"/>
                </a:lnTo>
                <a:cubicBezTo>
                  <a:pt x="1791" y="34491"/>
                  <a:pt x="3084" y="34477"/>
                  <a:pt x="3902" y="34449"/>
                </a:cubicBezTo>
                <a:cubicBezTo>
                  <a:pt x="4751" y="34392"/>
                  <a:pt x="5661" y="34237"/>
                  <a:pt x="6624" y="33982"/>
                </a:cubicBezTo>
                <a:cubicBezTo>
                  <a:pt x="7587" y="33728"/>
                  <a:pt x="8301" y="33346"/>
                  <a:pt x="8787" y="32836"/>
                </a:cubicBezTo>
                <a:lnTo>
                  <a:pt x="20151" y="20067"/>
                </a:lnTo>
                <a:lnTo>
                  <a:pt x="6624" y="4073"/>
                </a:lnTo>
                <a:lnTo>
                  <a:pt x="424" y="4073"/>
                </a:lnTo>
                <a:lnTo>
                  <a:pt x="424" y="0"/>
                </a:lnTo>
                <a:lnTo>
                  <a:pt x="10019" y="255"/>
                </a:lnTo>
                <a:lnTo>
                  <a:pt x="20493" y="0"/>
                </a:lnTo>
                <a:lnTo>
                  <a:pt x="20493" y="4073"/>
                </a:lnTo>
                <a:lnTo>
                  <a:pt x="17015" y="4073"/>
                </a:lnTo>
                <a:lnTo>
                  <a:pt x="25544" y="14043"/>
                </a:lnTo>
                <a:lnTo>
                  <a:pt x="32841" y="5897"/>
                </a:lnTo>
                <a:cubicBezTo>
                  <a:pt x="32872" y="5870"/>
                  <a:pt x="33110" y="5515"/>
                  <a:pt x="33565" y="4837"/>
                </a:cubicBezTo>
                <a:cubicBezTo>
                  <a:pt x="32654" y="4327"/>
                  <a:pt x="31547" y="4073"/>
                  <a:pt x="30253" y="4073"/>
                </a:cubicBezTo>
                <a:lnTo>
                  <a:pt x="30253" y="0"/>
                </a:lnTo>
                <a:lnTo>
                  <a:pt x="39206" y="255"/>
                </a:lnTo>
                <a:lnTo>
                  <a:pt x="47175" y="0"/>
                </a:lnTo>
                <a:lnTo>
                  <a:pt x="47175" y="4073"/>
                </a:lnTo>
                <a:cubicBezTo>
                  <a:pt x="44857" y="4073"/>
                  <a:pt x="43087" y="4158"/>
                  <a:pt x="41876" y="4327"/>
                </a:cubicBezTo>
                <a:cubicBezTo>
                  <a:pt x="40686" y="4469"/>
                  <a:pt x="39910" y="4639"/>
                  <a:pt x="39537" y="4837"/>
                </a:cubicBezTo>
                <a:cubicBezTo>
                  <a:pt x="39195" y="5034"/>
                  <a:pt x="38792" y="5388"/>
                  <a:pt x="38316" y="5897"/>
                </a:cubicBezTo>
                <a:lnTo>
                  <a:pt x="28173" y="17182"/>
                </a:lnTo>
                <a:lnTo>
                  <a:pt x="42766" y="34491"/>
                </a:lnTo>
                <a:lnTo>
                  <a:pt x="48914" y="34491"/>
                </a:lnTo>
                <a:lnTo>
                  <a:pt x="48914" y="38564"/>
                </a:lnTo>
                <a:close/>
              </a:path>
            </a:pathLst>
          </a:custGeom>
          <a:solidFill>
            <a:srgbClr val="000000"/>
          </a:solidFill>
          <a:ln w="1032" cap="flat">
            <a:noFill/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161" name="Freeform 160">
            <a:extLst>
              <a:ext uri="{FF2B5EF4-FFF2-40B4-BE49-F238E27FC236}">
                <a16:creationId xmlns:a16="http://schemas.microsoft.com/office/drawing/2014/main" id="{CF0C01B0-B91C-90E9-F6E2-221B381FCFDD}"/>
              </a:ext>
            </a:extLst>
          </p:cNvPr>
          <p:cNvSpPr/>
          <p:nvPr/>
        </p:nvSpPr>
        <p:spPr>
          <a:xfrm>
            <a:off x="4961503" y="2424294"/>
            <a:ext cx="67792" cy="38902"/>
          </a:xfrm>
          <a:custGeom>
            <a:avLst/>
            <a:gdLst>
              <a:gd name="connsiteX0" fmla="*/ 67793 w 67792"/>
              <a:gd name="connsiteY0" fmla="*/ 4073 h 38902"/>
              <a:gd name="connsiteX1" fmla="*/ 64066 w 67792"/>
              <a:gd name="connsiteY1" fmla="*/ 4327 h 38902"/>
              <a:gd name="connsiteX2" fmla="*/ 62452 w 67792"/>
              <a:gd name="connsiteY2" fmla="*/ 4921 h 38902"/>
              <a:gd name="connsiteX3" fmla="*/ 61852 w 67792"/>
              <a:gd name="connsiteY3" fmla="*/ 5897 h 38902"/>
              <a:gd name="connsiteX4" fmla="*/ 49338 w 67792"/>
              <a:gd name="connsiteY4" fmla="*/ 36570 h 38902"/>
              <a:gd name="connsiteX5" fmla="*/ 48283 w 67792"/>
              <a:gd name="connsiteY5" fmla="*/ 38393 h 38902"/>
              <a:gd name="connsiteX6" fmla="*/ 46244 w 67792"/>
              <a:gd name="connsiteY6" fmla="*/ 38903 h 38902"/>
              <a:gd name="connsiteX7" fmla="*/ 44163 w 67792"/>
              <a:gd name="connsiteY7" fmla="*/ 38393 h 38902"/>
              <a:gd name="connsiteX8" fmla="*/ 43108 w 67792"/>
              <a:gd name="connsiteY8" fmla="*/ 36570 h 38902"/>
              <a:gd name="connsiteX9" fmla="*/ 33896 w 67792"/>
              <a:gd name="connsiteY9" fmla="*/ 14042 h 38902"/>
              <a:gd name="connsiteX10" fmla="*/ 24695 w 67792"/>
              <a:gd name="connsiteY10" fmla="*/ 36570 h 38902"/>
              <a:gd name="connsiteX11" fmla="*/ 23588 w 67792"/>
              <a:gd name="connsiteY11" fmla="*/ 38393 h 38902"/>
              <a:gd name="connsiteX12" fmla="*/ 21549 w 67792"/>
              <a:gd name="connsiteY12" fmla="*/ 38903 h 38902"/>
              <a:gd name="connsiteX13" fmla="*/ 19479 w 67792"/>
              <a:gd name="connsiteY13" fmla="*/ 38393 h 38902"/>
              <a:gd name="connsiteX14" fmla="*/ 18413 w 67792"/>
              <a:gd name="connsiteY14" fmla="*/ 36570 h 38902"/>
              <a:gd name="connsiteX15" fmla="*/ 5134 w 67792"/>
              <a:gd name="connsiteY15" fmla="*/ 4073 h 38902"/>
              <a:gd name="connsiteX16" fmla="*/ 0 w 67792"/>
              <a:gd name="connsiteY16" fmla="*/ 4073 h 38902"/>
              <a:gd name="connsiteX17" fmla="*/ 0 w 67792"/>
              <a:gd name="connsiteY17" fmla="*/ 0 h 38902"/>
              <a:gd name="connsiteX18" fmla="*/ 9460 w 67792"/>
              <a:gd name="connsiteY18" fmla="*/ 255 h 38902"/>
              <a:gd name="connsiteX19" fmla="*/ 20151 w 67792"/>
              <a:gd name="connsiteY19" fmla="*/ 0 h 38902"/>
              <a:gd name="connsiteX20" fmla="*/ 20151 w 67792"/>
              <a:gd name="connsiteY20" fmla="*/ 4073 h 38902"/>
              <a:gd name="connsiteX21" fmla="*/ 15318 w 67792"/>
              <a:gd name="connsiteY21" fmla="*/ 4073 h 38902"/>
              <a:gd name="connsiteX22" fmla="*/ 24436 w 67792"/>
              <a:gd name="connsiteY22" fmla="*/ 26472 h 38902"/>
              <a:gd name="connsiteX23" fmla="*/ 31267 w 67792"/>
              <a:gd name="connsiteY23" fmla="*/ 9800 h 38902"/>
              <a:gd name="connsiteX24" fmla="*/ 31650 w 67792"/>
              <a:gd name="connsiteY24" fmla="*/ 8655 h 38902"/>
              <a:gd name="connsiteX25" fmla="*/ 29829 w 67792"/>
              <a:gd name="connsiteY25" fmla="*/ 4073 h 38902"/>
              <a:gd name="connsiteX26" fmla="*/ 24695 w 67792"/>
              <a:gd name="connsiteY26" fmla="*/ 4073 h 38902"/>
              <a:gd name="connsiteX27" fmla="*/ 24695 w 67792"/>
              <a:gd name="connsiteY27" fmla="*/ 0 h 38902"/>
              <a:gd name="connsiteX28" fmla="*/ 33389 w 67792"/>
              <a:gd name="connsiteY28" fmla="*/ 255 h 38902"/>
              <a:gd name="connsiteX29" fmla="*/ 43273 w 67792"/>
              <a:gd name="connsiteY29" fmla="*/ 0 h 38902"/>
              <a:gd name="connsiteX30" fmla="*/ 43273 w 67792"/>
              <a:gd name="connsiteY30" fmla="*/ 4073 h 38902"/>
              <a:gd name="connsiteX31" fmla="*/ 38398 w 67792"/>
              <a:gd name="connsiteY31" fmla="*/ 4073 h 38902"/>
              <a:gd name="connsiteX32" fmla="*/ 48324 w 67792"/>
              <a:gd name="connsiteY32" fmla="*/ 28382 h 38902"/>
              <a:gd name="connsiteX33" fmla="*/ 57443 w 67792"/>
              <a:gd name="connsiteY33" fmla="*/ 6151 h 38902"/>
              <a:gd name="connsiteX34" fmla="*/ 57567 w 67792"/>
              <a:gd name="connsiteY34" fmla="*/ 5855 h 38902"/>
              <a:gd name="connsiteX35" fmla="*/ 57701 w 67792"/>
              <a:gd name="connsiteY35" fmla="*/ 5473 h 38902"/>
              <a:gd name="connsiteX36" fmla="*/ 57784 w 67792"/>
              <a:gd name="connsiteY36" fmla="*/ 5134 h 38902"/>
              <a:gd name="connsiteX37" fmla="*/ 52733 w 67792"/>
              <a:gd name="connsiteY37" fmla="*/ 4073 h 38902"/>
              <a:gd name="connsiteX38" fmla="*/ 52733 w 67792"/>
              <a:gd name="connsiteY38" fmla="*/ 0 h 38902"/>
              <a:gd name="connsiteX39" fmla="*/ 61096 w 67792"/>
              <a:gd name="connsiteY39" fmla="*/ 255 h 38902"/>
              <a:gd name="connsiteX40" fmla="*/ 67793 w 67792"/>
              <a:gd name="connsiteY40" fmla="*/ 0 h 38902"/>
              <a:gd name="connsiteX41" fmla="*/ 67793 w 67792"/>
              <a:gd name="connsiteY41" fmla="*/ 4073 h 38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67792" h="38902">
                <a:moveTo>
                  <a:pt x="67793" y="4073"/>
                </a:moveTo>
                <a:cubicBezTo>
                  <a:pt x="66157" y="4073"/>
                  <a:pt x="64915" y="4158"/>
                  <a:pt x="64066" y="4327"/>
                </a:cubicBezTo>
                <a:cubicBezTo>
                  <a:pt x="63218" y="4497"/>
                  <a:pt x="62680" y="4695"/>
                  <a:pt x="62452" y="4921"/>
                </a:cubicBezTo>
                <a:cubicBezTo>
                  <a:pt x="62224" y="5119"/>
                  <a:pt x="62028" y="5445"/>
                  <a:pt x="61852" y="5897"/>
                </a:cubicBezTo>
                <a:lnTo>
                  <a:pt x="49338" y="36570"/>
                </a:lnTo>
                <a:cubicBezTo>
                  <a:pt x="48997" y="37446"/>
                  <a:pt x="48645" y="38054"/>
                  <a:pt x="48283" y="38393"/>
                </a:cubicBezTo>
                <a:cubicBezTo>
                  <a:pt x="47910" y="38733"/>
                  <a:pt x="47227" y="38903"/>
                  <a:pt x="46244" y="38903"/>
                </a:cubicBezTo>
                <a:cubicBezTo>
                  <a:pt x="45261" y="38903"/>
                  <a:pt x="44567" y="38733"/>
                  <a:pt x="44163" y="38393"/>
                </a:cubicBezTo>
                <a:cubicBezTo>
                  <a:pt x="43801" y="38054"/>
                  <a:pt x="43449" y="37446"/>
                  <a:pt x="43108" y="36570"/>
                </a:cubicBezTo>
                <a:lnTo>
                  <a:pt x="33896" y="14042"/>
                </a:lnTo>
                <a:lnTo>
                  <a:pt x="24695" y="36570"/>
                </a:lnTo>
                <a:cubicBezTo>
                  <a:pt x="24353" y="37446"/>
                  <a:pt x="23991" y="38054"/>
                  <a:pt x="23588" y="38393"/>
                </a:cubicBezTo>
                <a:cubicBezTo>
                  <a:pt x="23225" y="38733"/>
                  <a:pt x="22542" y="38903"/>
                  <a:pt x="21549" y="38903"/>
                </a:cubicBezTo>
                <a:cubicBezTo>
                  <a:pt x="20565" y="38903"/>
                  <a:pt x="19872" y="38733"/>
                  <a:pt x="19479" y="38393"/>
                </a:cubicBezTo>
                <a:cubicBezTo>
                  <a:pt x="19106" y="38054"/>
                  <a:pt x="18754" y="37446"/>
                  <a:pt x="18413" y="36570"/>
                </a:cubicBezTo>
                <a:lnTo>
                  <a:pt x="5134" y="4073"/>
                </a:lnTo>
                <a:lnTo>
                  <a:pt x="0" y="4073"/>
                </a:lnTo>
                <a:lnTo>
                  <a:pt x="0" y="0"/>
                </a:lnTo>
                <a:lnTo>
                  <a:pt x="9460" y="255"/>
                </a:lnTo>
                <a:lnTo>
                  <a:pt x="20151" y="0"/>
                </a:lnTo>
                <a:lnTo>
                  <a:pt x="20151" y="4073"/>
                </a:lnTo>
                <a:lnTo>
                  <a:pt x="15318" y="4073"/>
                </a:lnTo>
                <a:lnTo>
                  <a:pt x="24436" y="26472"/>
                </a:lnTo>
                <a:lnTo>
                  <a:pt x="31267" y="9800"/>
                </a:lnTo>
                <a:lnTo>
                  <a:pt x="31650" y="8655"/>
                </a:lnTo>
                <a:cubicBezTo>
                  <a:pt x="31650" y="8485"/>
                  <a:pt x="31040" y="6957"/>
                  <a:pt x="29829" y="4073"/>
                </a:cubicBezTo>
                <a:lnTo>
                  <a:pt x="24695" y="4073"/>
                </a:lnTo>
                <a:lnTo>
                  <a:pt x="24695" y="0"/>
                </a:lnTo>
                <a:cubicBezTo>
                  <a:pt x="27500" y="170"/>
                  <a:pt x="30398" y="255"/>
                  <a:pt x="33389" y="255"/>
                </a:cubicBezTo>
                <a:lnTo>
                  <a:pt x="43273" y="0"/>
                </a:lnTo>
                <a:lnTo>
                  <a:pt x="43273" y="4073"/>
                </a:lnTo>
                <a:lnTo>
                  <a:pt x="38398" y="4073"/>
                </a:lnTo>
                <a:lnTo>
                  <a:pt x="48324" y="28382"/>
                </a:lnTo>
                <a:lnTo>
                  <a:pt x="57443" y="6151"/>
                </a:lnTo>
                <a:cubicBezTo>
                  <a:pt x="57473" y="6094"/>
                  <a:pt x="57515" y="5996"/>
                  <a:pt x="57567" y="5855"/>
                </a:cubicBezTo>
                <a:cubicBezTo>
                  <a:pt x="57629" y="5713"/>
                  <a:pt x="57670" y="5586"/>
                  <a:pt x="57701" y="5473"/>
                </a:cubicBezTo>
                <a:cubicBezTo>
                  <a:pt x="57753" y="5331"/>
                  <a:pt x="57784" y="5218"/>
                  <a:pt x="57784" y="5134"/>
                </a:cubicBezTo>
                <a:cubicBezTo>
                  <a:pt x="57784" y="4427"/>
                  <a:pt x="56097" y="4073"/>
                  <a:pt x="52733" y="4073"/>
                </a:cubicBezTo>
                <a:lnTo>
                  <a:pt x="52733" y="0"/>
                </a:lnTo>
                <a:lnTo>
                  <a:pt x="61096" y="255"/>
                </a:lnTo>
                <a:cubicBezTo>
                  <a:pt x="63549" y="255"/>
                  <a:pt x="65785" y="170"/>
                  <a:pt x="67793" y="0"/>
                </a:cubicBezTo>
                <a:lnTo>
                  <a:pt x="67793" y="4073"/>
                </a:lnTo>
                <a:close/>
              </a:path>
            </a:pathLst>
          </a:custGeom>
          <a:solidFill>
            <a:srgbClr val="000000"/>
          </a:solidFill>
          <a:ln w="1032" cap="flat">
            <a:noFill/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grpSp>
        <p:nvGrpSpPr>
          <p:cNvPr id="233" name="Group 232">
            <a:extLst>
              <a:ext uri="{FF2B5EF4-FFF2-40B4-BE49-F238E27FC236}">
                <a16:creationId xmlns:a16="http://schemas.microsoft.com/office/drawing/2014/main" id="{AED218CF-75D2-5710-E560-1C08221937D0}"/>
              </a:ext>
            </a:extLst>
          </p:cNvPr>
          <p:cNvGrpSpPr/>
          <p:nvPr/>
        </p:nvGrpSpPr>
        <p:grpSpPr>
          <a:xfrm>
            <a:off x="5904904" y="2231349"/>
            <a:ext cx="2484001" cy="1655999"/>
            <a:chOff x="5904904" y="2231349"/>
            <a:chExt cx="2484001" cy="1655999"/>
          </a:xfrm>
        </p:grpSpPr>
        <p:sp>
          <p:nvSpPr>
            <p:cNvPr id="167" name="Freeform 166">
              <a:extLst>
                <a:ext uri="{FF2B5EF4-FFF2-40B4-BE49-F238E27FC236}">
                  <a16:creationId xmlns:a16="http://schemas.microsoft.com/office/drawing/2014/main" id="{76CD7B1E-ACF2-BD2B-3385-1B0A027B8E8C}"/>
                </a:ext>
              </a:extLst>
            </p:cNvPr>
            <p:cNvSpPr/>
            <p:nvPr/>
          </p:nvSpPr>
          <p:spPr>
            <a:xfrm>
              <a:off x="5904904" y="2231349"/>
              <a:ext cx="2484001" cy="1655999"/>
            </a:xfrm>
            <a:custGeom>
              <a:avLst/>
              <a:gdLst>
                <a:gd name="connsiteX0" fmla="*/ 0 w 2484001"/>
                <a:gd name="connsiteY0" fmla="*/ 1655999 h 1655999"/>
                <a:gd name="connsiteX1" fmla="*/ 2484001 w 2484001"/>
                <a:gd name="connsiteY1" fmla="*/ 1655999 h 1655999"/>
                <a:gd name="connsiteX2" fmla="*/ 2484001 w 2484001"/>
                <a:gd name="connsiteY2" fmla="*/ 0 h 1655999"/>
                <a:gd name="connsiteX3" fmla="*/ 0 w 2484001"/>
                <a:gd name="connsiteY3" fmla="*/ 0 h 1655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84001" h="1655999">
                  <a:moveTo>
                    <a:pt x="0" y="1655999"/>
                  </a:moveTo>
                  <a:lnTo>
                    <a:pt x="2484001" y="1655999"/>
                  </a:lnTo>
                  <a:lnTo>
                    <a:pt x="248400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8" name="Freeform 167">
              <a:extLst>
                <a:ext uri="{FF2B5EF4-FFF2-40B4-BE49-F238E27FC236}">
                  <a16:creationId xmlns:a16="http://schemas.microsoft.com/office/drawing/2014/main" id="{0E23F4E3-0052-A672-19CE-71C3F3AF7EFC}"/>
                </a:ext>
              </a:extLst>
            </p:cNvPr>
            <p:cNvSpPr/>
            <p:nvPr/>
          </p:nvSpPr>
          <p:spPr>
            <a:xfrm>
              <a:off x="6578715" y="2280246"/>
              <a:ext cx="1374909" cy="1374909"/>
            </a:xfrm>
            <a:custGeom>
              <a:avLst/>
              <a:gdLst>
                <a:gd name="connsiteX0" fmla="*/ 0 w 1374909"/>
                <a:gd name="connsiteY0" fmla="*/ 1374910 h 1374909"/>
                <a:gd name="connsiteX1" fmla="*/ 1374910 w 1374909"/>
                <a:gd name="connsiteY1" fmla="*/ 1374910 h 1374909"/>
                <a:gd name="connsiteX2" fmla="*/ 1374910 w 1374909"/>
                <a:gd name="connsiteY2" fmla="*/ 0 h 1374909"/>
                <a:gd name="connsiteX3" fmla="*/ 0 w 1374909"/>
                <a:gd name="connsiteY3" fmla="*/ 0 h 1374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74909" h="1374909">
                  <a:moveTo>
                    <a:pt x="0" y="1374910"/>
                  </a:moveTo>
                  <a:lnTo>
                    <a:pt x="1374910" y="1374910"/>
                  </a:lnTo>
                  <a:lnTo>
                    <a:pt x="13749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9" name="Freeform 168">
              <a:extLst>
                <a:ext uri="{FF2B5EF4-FFF2-40B4-BE49-F238E27FC236}">
                  <a16:creationId xmlns:a16="http://schemas.microsoft.com/office/drawing/2014/main" id="{3C28E273-F3AE-9613-4065-DEC3D0C15D2A}"/>
                </a:ext>
              </a:extLst>
            </p:cNvPr>
            <p:cNvSpPr/>
            <p:nvPr/>
          </p:nvSpPr>
          <p:spPr>
            <a:xfrm>
              <a:off x="6578715" y="2280246"/>
              <a:ext cx="1035" cy="1374909"/>
            </a:xfrm>
            <a:custGeom>
              <a:avLst/>
              <a:gdLst>
                <a:gd name="connsiteX0" fmla="*/ 0 w 1035"/>
                <a:gd name="connsiteY0" fmla="*/ 1374910 h 1374909"/>
                <a:gd name="connsiteX1" fmla="*/ 0 w 1035"/>
                <a:gd name="connsiteY1" fmla="*/ 0 h 1374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35" h="1374909">
                  <a:moveTo>
                    <a:pt x="0" y="1374910"/>
                  </a:moveTo>
                  <a:lnTo>
                    <a:pt x="0" y="0"/>
                  </a:lnTo>
                </a:path>
              </a:pathLst>
            </a:custGeom>
            <a:noFill/>
            <a:ln w="2064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0" name="Freeform 169">
              <a:extLst>
                <a:ext uri="{FF2B5EF4-FFF2-40B4-BE49-F238E27FC236}">
                  <a16:creationId xmlns:a16="http://schemas.microsoft.com/office/drawing/2014/main" id="{B1A28355-A1F9-A06A-D38C-B689CF67BC4B}"/>
                </a:ext>
              </a:extLst>
            </p:cNvPr>
            <p:cNvSpPr/>
            <p:nvPr/>
          </p:nvSpPr>
          <p:spPr>
            <a:xfrm>
              <a:off x="7037018" y="2280246"/>
              <a:ext cx="1035" cy="1374909"/>
            </a:xfrm>
            <a:custGeom>
              <a:avLst/>
              <a:gdLst>
                <a:gd name="connsiteX0" fmla="*/ 0 w 1035"/>
                <a:gd name="connsiteY0" fmla="*/ 1374910 h 1374909"/>
                <a:gd name="connsiteX1" fmla="*/ 0 w 1035"/>
                <a:gd name="connsiteY1" fmla="*/ 0 h 1374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35" h="1374909">
                  <a:moveTo>
                    <a:pt x="0" y="1374910"/>
                  </a:moveTo>
                  <a:lnTo>
                    <a:pt x="0" y="0"/>
                  </a:lnTo>
                </a:path>
              </a:pathLst>
            </a:custGeom>
            <a:noFill/>
            <a:ln w="2064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1" name="Freeform 170">
              <a:extLst>
                <a:ext uri="{FF2B5EF4-FFF2-40B4-BE49-F238E27FC236}">
                  <a16:creationId xmlns:a16="http://schemas.microsoft.com/office/drawing/2014/main" id="{047C87DC-F7B4-2256-F762-3308168D055C}"/>
                </a:ext>
              </a:extLst>
            </p:cNvPr>
            <p:cNvSpPr/>
            <p:nvPr/>
          </p:nvSpPr>
          <p:spPr>
            <a:xfrm>
              <a:off x="7495327" y="2280246"/>
              <a:ext cx="1035" cy="1374909"/>
            </a:xfrm>
            <a:custGeom>
              <a:avLst/>
              <a:gdLst>
                <a:gd name="connsiteX0" fmla="*/ 0 w 1035"/>
                <a:gd name="connsiteY0" fmla="*/ 1374910 h 1374909"/>
                <a:gd name="connsiteX1" fmla="*/ 0 w 1035"/>
                <a:gd name="connsiteY1" fmla="*/ 0 h 1374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35" h="1374909">
                  <a:moveTo>
                    <a:pt x="0" y="1374910"/>
                  </a:moveTo>
                  <a:lnTo>
                    <a:pt x="0" y="0"/>
                  </a:lnTo>
                </a:path>
              </a:pathLst>
            </a:custGeom>
            <a:noFill/>
            <a:ln w="2064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2" name="Freeform 171">
              <a:extLst>
                <a:ext uri="{FF2B5EF4-FFF2-40B4-BE49-F238E27FC236}">
                  <a16:creationId xmlns:a16="http://schemas.microsoft.com/office/drawing/2014/main" id="{681CE1AF-8447-5E1E-60E8-650973E31CA7}"/>
                </a:ext>
              </a:extLst>
            </p:cNvPr>
            <p:cNvSpPr/>
            <p:nvPr/>
          </p:nvSpPr>
          <p:spPr>
            <a:xfrm>
              <a:off x="7953625" y="2280246"/>
              <a:ext cx="1035" cy="1374909"/>
            </a:xfrm>
            <a:custGeom>
              <a:avLst/>
              <a:gdLst>
                <a:gd name="connsiteX0" fmla="*/ 0 w 1035"/>
                <a:gd name="connsiteY0" fmla="*/ 1374910 h 1374909"/>
                <a:gd name="connsiteX1" fmla="*/ 0 w 1035"/>
                <a:gd name="connsiteY1" fmla="*/ 0 h 1374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35" h="1374909">
                  <a:moveTo>
                    <a:pt x="0" y="1374910"/>
                  </a:moveTo>
                  <a:lnTo>
                    <a:pt x="0" y="0"/>
                  </a:lnTo>
                </a:path>
              </a:pathLst>
            </a:custGeom>
            <a:noFill/>
            <a:ln w="2064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3" name="Freeform 172">
              <a:extLst>
                <a:ext uri="{FF2B5EF4-FFF2-40B4-BE49-F238E27FC236}">
                  <a16:creationId xmlns:a16="http://schemas.microsoft.com/office/drawing/2014/main" id="{F791A976-7A27-F49C-015A-C6B9800CAB0A}"/>
                </a:ext>
              </a:extLst>
            </p:cNvPr>
            <p:cNvSpPr/>
            <p:nvPr/>
          </p:nvSpPr>
          <p:spPr>
            <a:xfrm>
              <a:off x="6578715" y="3196853"/>
              <a:ext cx="1374909" cy="1034"/>
            </a:xfrm>
            <a:custGeom>
              <a:avLst/>
              <a:gdLst>
                <a:gd name="connsiteX0" fmla="*/ 0 w 1374909"/>
                <a:gd name="connsiteY0" fmla="*/ 0 h 1034"/>
                <a:gd name="connsiteX1" fmla="*/ 1374910 w 1374909"/>
                <a:gd name="connsiteY1" fmla="*/ 0 h 1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74909" h="1034">
                  <a:moveTo>
                    <a:pt x="0" y="0"/>
                  </a:moveTo>
                  <a:lnTo>
                    <a:pt x="1374910" y="0"/>
                  </a:lnTo>
                </a:path>
              </a:pathLst>
            </a:custGeom>
            <a:noFill/>
            <a:ln w="412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4" name="Freeform 173">
              <a:extLst>
                <a:ext uri="{FF2B5EF4-FFF2-40B4-BE49-F238E27FC236}">
                  <a16:creationId xmlns:a16="http://schemas.microsoft.com/office/drawing/2014/main" id="{E908CC60-CAF9-A029-B374-334D85008580}"/>
                </a:ext>
              </a:extLst>
            </p:cNvPr>
            <p:cNvSpPr/>
            <p:nvPr/>
          </p:nvSpPr>
          <p:spPr>
            <a:xfrm>
              <a:off x="6578715" y="3196853"/>
              <a:ext cx="1035" cy="1034"/>
            </a:xfrm>
            <a:custGeom>
              <a:avLst/>
              <a:gdLst>
                <a:gd name="connsiteX0" fmla="*/ 0 w 1035"/>
                <a:gd name="connsiteY0" fmla="*/ 0 h 1034"/>
                <a:gd name="connsiteX1" fmla="*/ 0 w 1035"/>
                <a:gd name="connsiteY1" fmla="*/ 0 h 1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35" h="1034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4128" cap="rnd">
              <a:solidFill>
                <a:srgbClr val="000000">
                  <a:alpha val="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5" name="Freeform 174">
              <a:extLst>
                <a:ext uri="{FF2B5EF4-FFF2-40B4-BE49-F238E27FC236}">
                  <a16:creationId xmlns:a16="http://schemas.microsoft.com/office/drawing/2014/main" id="{2E861D01-F34C-B920-9CE1-9ED3B17D2E2C}"/>
                </a:ext>
              </a:extLst>
            </p:cNvPr>
            <p:cNvSpPr/>
            <p:nvPr/>
          </p:nvSpPr>
          <p:spPr>
            <a:xfrm>
              <a:off x="7037018" y="3196853"/>
              <a:ext cx="1035" cy="1034"/>
            </a:xfrm>
            <a:custGeom>
              <a:avLst/>
              <a:gdLst>
                <a:gd name="connsiteX0" fmla="*/ 0 w 1035"/>
                <a:gd name="connsiteY0" fmla="*/ 0 h 1034"/>
                <a:gd name="connsiteX1" fmla="*/ 0 w 1035"/>
                <a:gd name="connsiteY1" fmla="*/ 0 h 1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35" h="1034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4128" cap="rnd">
              <a:solidFill>
                <a:srgbClr val="000000">
                  <a:alpha val="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6" name="Freeform 175">
              <a:extLst>
                <a:ext uri="{FF2B5EF4-FFF2-40B4-BE49-F238E27FC236}">
                  <a16:creationId xmlns:a16="http://schemas.microsoft.com/office/drawing/2014/main" id="{9F039F4E-4C4C-FBF5-0F9F-2103F4239C79}"/>
                </a:ext>
              </a:extLst>
            </p:cNvPr>
            <p:cNvSpPr/>
            <p:nvPr/>
          </p:nvSpPr>
          <p:spPr>
            <a:xfrm>
              <a:off x="7495327" y="3196853"/>
              <a:ext cx="1035" cy="1034"/>
            </a:xfrm>
            <a:custGeom>
              <a:avLst/>
              <a:gdLst>
                <a:gd name="connsiteX0" fmla="*/ 0 w 1035"/>
                <a:gd name="connsiteY0" fmla="*/ 0 h 1034"/>
                <a:gd name="connsiteX1" fmla="*/ 0 w 1035"/>
                <a:gd name="connsiteY1" fmla="*/ 0 h 1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35" h="1034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4128" cap="rnd">
              <a:solidFill>
                <a:srgbClr val="000000">
                  <a:alpha val="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7" name="Freeform 176">
              <a:extLst>
                <a:ext uri="{FF2B5EF4-FFF2-40B4-BE49-F238E27FC236}">
                  <a16:creationId xmlns:a16="http://schemas.microsoft.com/office/drawing/2014/main" id="{29747F6A-7369-224F-3800-BAEA78AD43D4}"/>
                </a:ext>
              </a:extLst>
            </p:cNvPr>
            <p:cNvSpPr/>
            <p:nvPr/>
          </p:nvSpPr>
          <p:spPr>
            <a:xfrm>
              <a:off x="7953625" y="3196853"/>
              <a:ext cx="1035" cy="1034"/>
            </a:xfrm>
            <a:custGeom>
              <a:avLst/>
              <a:gdLst>
                <a:gd name="connsiteX0" fmla="*/ 0 w 1035"/>
                <a:gd name="connsiteY0" fmla="*/ 0 h 1034"/>
                <a:gd name="connsiteX1" fmla="*/ 0 w 1035"/>
                <a:gd name="connsiteY1" fmla="*/ 0 h 1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35" h="1034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4128" cap="rnd">
              <a:solidFill>
                <a:srgbClr val="000000">
                  <a:alpha val="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8" name="Freeform 177">
              <a:extLst>
                <a:ext uri="{FF2B5EF4-FFF2-40B4-BE49-F238E27FC236}">
                  <a16:creationId xmlns:a16="http://schemas.microsoft.com/office/drawing/2014/main" id="{4140C504-7A67-6869-7A19-AE3546909E0F}"/>
                </a:ext>
              </a:extLst>
            </p:cNvPr>
            <p:cNvSpPr/>
            <p:nvPr/>
          </p:nvSpPr>
          <p:spPr>
            <a:xfrm>
              <a:off x="6523937" y="3722793"/>
              <a:ext cx="53750" cy="7131"/>
            </a:xfrm>
            <a:custGeom>
              <a:avLst/>
              <a:gdLst>
                <a:gd name="connsiteX0" fmla="*/ 0 w 53750"/>
                <a:gd name="connsiteY0" fmla="*/ 0 h 7131"/>
                <a:gd name="connsiteX1" fmla="*/ 53751 w 53750"/>
                <a:gd name="connsiteY1" fmla="*/ 0 h 7131"/>
                <a:gd name="connsiteX2" fmla="*/ 53751 w 53750"/>
                <a:gd name="connsiteY2" fmla="*/ 7131 h 7131"/>
                <a:gd name="connsiteX3" fmla="*/ 0 w 53750"/>
                <a:gd name="connsiteY3" fmla="*/ 7131 h 7131"/>
                <a:gd name="connsiteX4" fmla="*/ 0 w 53750"/>
                <a:gd name="connsiteY4" fmla="*/ 0 h 7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50" h="7131">
                  <a:moveTo>
                    <a:pt x="0" y="0"/>
                  </a:moveTo>
                  <a:lnTo>
                    <a:pt x="53751" y="0"/>
                  </a:lnTo>
                  <a:lnTo>
                    <a:pt x="53751" y="7131"/>
                  </a:lnTo>
                  <a:lnTo>
                    <a:pt x="0" y="71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9" name="Freeform 178">
              <a:extLst>
                <a:ext uri="{FF2B5EF4-FFF2-40B4-BE49-F238E27FC236}">
                  <a16:creationId xmlns:a16="http://schemas.microsoft.com/office/drawing/2014/main" id="{E026C03D-529E-3F30-DFE3-E6479C1D1152}"/>
                </a:ext>
              </a:extLst>
            </p:cNvPr>
            <p:cNvSpPr/>
            <p:nvPr/>
          </p:nvSpPr>
          <p:spPr>
            <a:xfrm>
              <a:off x="6596220" y="3690677"/>
              <a:ext cx="37272" cy="62596"/>
            </a:xfrm>
            <a:custGeom>
              <a:avLst/>
              <a:gdLst>
                <a:gd name="connsiteX0" fmla="*/ 1216 w 37272"/>
                <a:gd name="connsiteY0" fmla="*/ 55466 h 62596"/>
                <a:gd name="connsiteX1" fmla="*/ 15051 w 37272"/>
                <a:gd name="connsiteY1" fmla="*/ 55466 h 62596"/>
                <a:gd name="connsiteX2" fmla="*/ 15051 w 37272"/>
                <a:gd name="connsiteY2" fmla="*/ 7711 h 62596"/>
                <a:gd name="connsiteX3" fmla="*/ 0 w 37272"/>
                <a:gd name="connsiteY3" fmla="*/ 10733 h 62596"/>
                <a:gd name="connsiteX4" fmla="*/ 0 w 37272"/>
                <a:gd name="connsiteY4" fmla="*/ 3022 h 62596"/>
                <a:gd name="connsiteX5" fmla="*/ 14967 w 37272"/>
                <a:gd name="connsiteY5" fmla="*/ 0 h 62596"/>
                <a:gd name="connsiteX6" fmla="*/ 23437 w 37272"/>
                <a:gd name="connsiteY6" fmla="*/ 0 h 62596"/>
                <a:gd name="connsiteX7" fmla="*/ 23437 w 37272"/>
                <a:gd name="connsiteY7" fmla="*/ 55466 h 62596"/>
                <a:gd name="connsiteX8" fmla="*/ 37272 w 37272"/>
                <a:gd name="connsiteY8" fmla="*/ 55466 h 62596"/>
                <a:gd name="connsiteX9" fmla="*/ 37272 w 37272"/>
                <a:gd name="connsiteY9" fmla="*/ 62597 h 62596"/>
                <a:gd name="connsiteX10" fmla="*/ 1216 w 37272"/>
                <a:gd name="connsiteY10" fmla="*/ 62597 h 62596"/>
                <a:gd name="connsiteX11" fmla="*/ 1216 w 37272"/>
                <a:gd name="connsiteY11" fmla="*/ 55466 h 62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272" h="62596">
                  <a:moveTo>
                    <a:pt x="1216" y="55466"/>
                  </a:moveTo>
                  <a:lnTo>
                    <a:pt x="15051" y="55466"/>
                  </a:lnTo>
                  <a:lnTo>
                    <a:pt x="15051" y="7711"/>
                  </a:lnTo>
                  <a:lnTo>
                    <a:pt x="0" y="10733"/>
                  </a:lnTo>
                  <a:lnTo>
                    <a:pt x="0" y="3022"/>
                  </a:lnTo>
                  <a:lnTo>
                    <a:pt x="14967" y="0"/>
                  </a:lnTo>
                  <a:lnTo>
                    <a:pt x="23437" y="0"/>
                  </a:lnTo>
                  <a:lnTo>
                    <a:pt x="23437" y="55466"/>
                  </a:lnTo>
                  <a:lnTo>
                    <a:pt x="37272" y="55466"/>
                  </a:lnTo>
                  <a:lnTo>
                    <a:pt x="37272" y="62597"/>
                  </a:lnTo>
                  <a:lnTo>
                    <a:pt x="1216" y="62597"/>
                  </a:lnTo>
                  <a:lnTo>
                    <a:pt x="1216" y="55466"/>
                  </a:ln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0" name="Freeform 179">
              <a:extLst>
                <a:ext uri="{FF2B5EF4-FFF2-40B4-BE49-F238E27FC236}">
                  <a16:creationId xmlns:a16="http://schemas.microsoft.com/office/drawing/2014/main" id="{82EC9B29-FD8E-9075-B2ED-7FA2BC88678E}"/>
                </a:ext>
              </a:extLst>
            </p:cNvPr>
            <p:cNvSpPr/>
            <p:nvPr/>
          </p:nvSpPr>
          <p:spPr>
            <a:xfrm>
              <a:off x="7015387" y="3689549"/>
              <a:ext cx="43262" cy="64935"/>
            </a:xfrm>
            <a:custGeom>
              <a:avLst/>
              <a:gdLst>
                <a:gd name="connsiteX0" fmla="*/ 21631 w 43262"/>
                <a:gd name="connsiteY0" fmla="*/ 6707 h 64935"/>
                <a:gd name="connsiteX1" fmla="*/ 11778 w 43262"/>
                <a:gd name="connsiteY1" fmla="*/ 13165 h 64935"/>
                <a:gd name="connsiteX2" fmla="*/ 8508 w 43262"/>
                <a:gd name="connsiteY2" fmla="*/ 32489 h 64935"/>
                <a:gd name="connsiteX3" fmla="*/ 11778 w 43262"/>
                <a:gd name="connsiteY3" fmla="*/ 51822 h 64935"/>
                <a:gd name="connsiteX4" fmla="*/ 21631 w 43262"/>
                <a:gd name="connsiteY4" fmla="*/ 58229 h 64935"/>
                <a:gd name="connsiteX5" fmla="*/ 31485 w 43262"/>
                <a:gd name="connsiteY5" fmla="*/ 51822 h 64935"/>
                <a:gd name="connsiteX6" fmla="*/ 34797 w 43262"/>
                <a:gd name="connsiteY6" fmla="*/ 32489 h 64935"/>
                <a:gd name="connsiteX7" fmla="*/ 31485 w 43262"/>
                <a:gd name="connsiteY7" fmla="*/ 13165 h 64935"/>
                <a:gd name="connsiteX8" fmla="*/ 21631 w 43262"/>
                <a:gd name="connsiteY8" fmla="*/ 6707 h 64935"/>
                <a:gd name="connsiteX9" fmla="*/ 21631 w 43262"/>
                <a:gd name="connsiteY9" fmla="*/ 0 h 64935"/>
                <a:gd name="connsiteX10" fmla="*/ 37695 w 43262"/>
                <a:gd name="connsiteY10" fmla="*/ 8342 h 64935"/>
                <a:gd name="connsiteX11" fmla="*/ 43263 w 43262"/>
                <a:gd name="connsiteY11" fmla="*/ 32489 h 64935"/>
                <a:gd name="connsiteX12" fmla="*/ 37695 w 43262"/>
                <a:gd name="connsiteY12" fmla="*/ 56635 h 64935"/>
                <a:gd name="connsiteX13" fmla="*/ 21631 w 43262"/>
                <a:gd name="connsiteY13" fmla="*/ 64936 h 64935"/>
                <a:gd name="connsiteX14" fmla="*/ 5527 w 43262"/>
                <a:gd name="connsiteY14" fmla="*/ 56635 h 64935"/>
                <a:gd name="connsiteX15" fmla="*/ 0 w 43262"/>
                <a:gd name="connsiteY15" fmla="*/ 32489 h 64935"/>
                <a:gd name="connsiteX16" fmla="*/ 5527 w 43262"/>
                <a:gd name="connsiteY16" fmla="*/ 8342 h 64935"/>
                <a:gd name="connsiteX17" fmla="*/ 21631 w 43262"/>
                <a:gd name="connsiteY17" fmla="*/ 0 h 64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262" h="64935">
                  <a:moveTo>
                    <a:pt x="21631" y="6707"/>
                  </a:moveTo>
                  <a:cubicBezTo>
                    <a:pt x="17274" y="6707"/>
                    <a:pt x="13983" y="8860"/>
                    <a:pt x="11778" y="13165"/>
                  </a:cubicBezTo>
                  <a:cubicBezTo>
                    <a:pt x="9594" y="17440"/>
                    <a:pt x="8508" y="23877"/>
                    <a:pt x="8508" y="32489"/>
                  </a:cubicBezTo>
                  <a:cubicBezTo>
                    <a:pt x="8508" y="41069"/>
                    <a:pt x="9594" y="47517"/>
                    <a:pt x="11778" y="51822"/>
                  </a:cubicBezTo>
                  <a:cubicBezTo>
                    <a:pt x="13983" y="56097"/>
                    <a:pt x="17274" y="58229"/>
                    <a:pt x="21631" y="58229"/>
                  </a:cubicBezTo>
                  <a:cubicBezTo>
                    <a:pt x="26020" y="58229"/>
                    <a:pt x="29301" y="56097"/>
                    <a:pt x="31485" y="51822"/>
                  </a:cubicBezTo>
                  <a:cubicBezTo>
                    <a:pt x="33689" y="47517"/>
                    <a:pt x="34797" y="41069"/>
                    <a:pt x="34797" y="32489"/>
                  </a:cubicBezTo>
                  <a:cubicBezTo>
                    <a:pt x="34797" y="23877"/>
                    <a:pt x="33689" y="17440"/>
                    <a:pt x="31485" y="13165"/>
                  </a:cubicBezTo>
                  <a:cubicBezTo>
                    <a:pt x="29301" y="8860"/>
                    <a:pt x="26020" y="6707"/>
                    <a:pt x="21631" y="6707"/>
                  </a:cubicBezTo>
                  <a:moveTo>
                    <a:pt x="21631" y="0"/>
                  </a:moveTo>
                  <a:cubicBezTo>
                    <a:pt x="28649" y="0"/>
                    <a:pt x="34000" y="2784"/>
                    <a:pt x="37695" y="8342"/>
                  </a:cubicBezTo>
                  <a:cubicBezTo>
                    <a:pt x="41410" y="13879"/>
                    <a:pt x="43263" y="21921"/>
                    <a:pt x="43263" y="32489"/>
                  </a:cubicBezTo>
                  <a:cubicBezTo>
                    <a:pt x="43263" y="43025"/>
                    <a:pt x="41410" y="51077"/>
                    <a:pt x="37695" y="56635"/>
                  </a:cubicBezTo>
                  <a:cubicBezTo>
                    <a:pt x="34000" y="62172"/>
                    <a:pt x="28649" y="64936"/>
                    <a:pt x="21631" y="64936"/>
                  </a:cubicBezTo>
                  <a:cubicBezTo>
                    <a:pt x="14614" y="64936"/>
                    <a:pt x="9242" y="62172"/>
                    <a:pt x="5527" y="56635"/>
                  </a:cubicBezTo>
                  <a:cubicBezTo>
                    <a:pt x="1842" y="51077"/>
                    <a:pt x="0" y="43025"/>
                    <a:pt x="0" y="32489"/>
                  </a:cubicBezTo>
                  <a:cubicBezTo>
                    <a:pt x="0" y="21921"/>
                    <a:pt x="1842" y="13879"/>
                    <a:pt x="5527" y="8342"/>
                  </a:cubicBezTo>
                  <a:cubicBezTo>
                    <a:pt x="9242" y="2784"/>
                    <a:pt x="14614" y="0"/>
                    <a:pt x="21631" y="0"/>
                  </a:cubicBez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1" name="Freeform 180">
              <a:extLst>
                <a:ext uri="{FF2B5EF4-FFF2-40B4-BE49-F238E27FC236}">
                  <a16:creationId xmlns:a16="http://schemas.microsoft.com/office/drawing/2014/main" id="{FFAEE652-3DA4-3772-183C-0CB1144F15BA}"/>
                </a:ext>
              </a:extLst>
            </p:cNvPr>
            <p:cNvSpPr/>
            <p:nvPr/>
          </p:nvSpPr>
          <p:spPr>
            <a:xfrm>
              <a:off x="7476686" y="3690677"/>
              <a:ext cx="37270" cy="62596"/>
            </a:xfrm>
            <a:custGeom>
              <a:avLst/>
              <a:gdLst>
                <a:gd name="connsiteX0" fmla="*/ 1211 w 37270"/>
                <a:gd name="connsiteY0" fmla="*/ 55466 h 62596"/>
                <a:gd name="connsiteX1" fmla="*/ 15049 w 37270"/>
                <a:gd name="connsiteY1" fmla="*/ 55466 h 62596"/>
                <a:gd name="connsiteX2" fmla="*/ 15049 w 37270"/>
                <a:gd name="connsiteY2" fmla="*/ 7711 h 62596"/>
                <a:gd name="connsiteX3" fmla="*/ 0 w 37270"/>
                <a:gd name="connsiteY3" fmla="*/ 10733 h 62596"/>
                <a:gd name="connsiteX4" fmla="*/ 0 w 37270"/>
                <a:gd name="connsiteY4" fmla="*/ 3022 h 62596"/>
                <a:gd name="connsiteX5" fmla="*/ 14966 w 37270"/>
                <a:gd name="connsiteY5" fmla="*/ 0 h 62596"/>
                <a:gd name="connsiteX6" fmla="*/ 23432 w 37270"/>
                <a:gd name="connsiteY6" fmla="*/ 0 h 62596"/>
                <a:gd name="connsiteX7" fmla="*/ 23432 w 37270"/>
                <a:gd name="connsiteY7" fmla="*/ 55466 h 62596"/>
                <a:gd name="connsiteX8" fmla="*/ 37270 w 37270"/>
                <a:gd name="connsiteY8" fmla="*/ 55466 h 62596"/>
                <a:gd name="connsiteX9" fmla="*/ 37270 w 37270"/>
                <a:gd name="connsiteY9" fmla="*/ 62597 h 62596"/>
                <a:gd name="connsiteX10" fmla="*/ 1211 w 37270"/>
                <a:gd name="connsiteY10" fmla="*/ 62597 h 62596"/>
                <a:gd name="connsiteX11" fmla="*/ 1211 w 37270"/>
                <a:gd name="connsiteY11" fmla="*/ 55466 h 62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270" h="62596">
                  <a:moveTo>
                    <a:pt x="1211" y="55466"/>
                  </a:moveTo>
                  <a:lnTo>
                    <a:pt x="15049" y="55466"/>
                  </a:lnTo>
                  <a:lnTo>
                    <a:pt x="15049" y="7711"/>
                  </a:lnTo>
                  <a:lnTo>
                    <a:pt x="0" y="10733"/>
                  </a:lnTo>
                  <a:lnTo>
                    <a:pt x="0" y="3022"/>
                  </a:lnTo>
                  <a:lnTo>
                    <a:pt x="14966" y="0"/>
                  </a:lnTo>
                  <a:lnTo>
                    <a:pt x="23432" y="0"/>
                  </a:lnTo>
                  <a:lnTo>
                    <a:pt x="23432" y="55466"/>
                  </a:lnTo>
                  <a:lnTo>
                    <a:pt x="37270" y="55466"/>
                  </a:lnTo>
                  <a:lnTo>
                    <a:pt x="37270" y="62597"/>
                  </a:lnTo>
                  <a:lnTo>
                    <a:pt x="1211" y="62597"/>
                  </a:lnTo>
                  <a:lnTo>
                    <a:pt x="1211" y="55466"/>
                  </a:ln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2" name="Freeform 181">
              <a:extLst>
                <a:ext uri="{FF2B5EF4-FFF2-40B4-BE49-F238E27FC236}">
                  <a16:creationId xmlns:a16="http://schemas.microsoft.com/office/drawing/2014/main" id="{9FE5A5C6-AE25-0D3A-B318-29B97479F7CE}"/>
                </a:ext>
              </a:extLst>
            </p:cNvPr>
            <p:cNvSpPr/>
            <p:nvPr/>
          </p:nvSpPr>
          <p:spPr>
            <a:xfrm>
              <a:off x="7933753" y="3689549"/>
              <a:ext cx="39744" cy="63724"/>
            </a:xfrm>
            <a:custGeom>
              <a:avLst/>
              <a:gdLst>
                <a:gd name="connsiteX0" fmla="*/ 10184 w 39744"/>
                <a:gd name="connsiteY0" fmla="*/ 56594 h 63724"/>
                <a:gd name="connsiteX1" fmla="*/ 39744 w 39744"/>
                <a:gd name="connsiteY1" fmla="*/ 56594 h 63724"/>
                <a:gd name="connsiteX2" fmla="*/ 39744 w 39744"/>
                <a:gd name="connsiteY2" fmla="*/ 63725 h 63724"/>
                <a:gd name="connsiteX3" fmla="*/ 0 w 39744"/>
                <a:gd name="connsiteY3" fmla="*/ 63725 h 63724"/>
                <a:gd name="connsiteX4" fmla="*/ 0 w 39744"/>
                <a:gd name="connsiteY4" fmla="*/ 56594 h 63724"/>
                <a:gd name="connsiteX5" fmla="*/ 13124 w 39744"/>
                <a:gd name="connsiteY5" fmla="*/ 43222 h 63724"/>
                <a:gd name="connsiteX6" fmla="*/ 23608 w 39744"/>
                <a:gd name="connsiteY6" fmla="*/ 32364 h 63724"/>
                <a:gd name="connsiteX7" fmla="*/ 29259 w 39744"/>
                <a:gd name="connsiteY7" fmla="*/ 24654 h 63724"/>
                <a:gd name="connsiteX8" fmla="*/ 30895 w 39744"/>
                <a:gd name="connsiteY8" fmla="*/ 18402 h 63724"/>
                <a:gd name="connsiteX9" fmla="*/ 27376 w 39744"/>
                <a:gd name="connsiteY9" fmla="*/ 10267 h 63724"/>
                <a:gd name="connsiteX10" fmla="*/ 18278 w 39744"/>
                <a:gd name="connsiteY10" fmla="*/ 7121 h 63724"/>
                <a:gd name="connsiteX11" fmla="*/ 9853 w 39744"/>
                <a:gd name="connsiteY11" fmla="*/ 8508 h 63724"/>
                <a:gd name="connsiteX12" fmla="*/ 414 w 39744"/>
                <a:gd name="connsiteY12" fmla="*/ 12699 h 63724"/>
                <a:gd name="connsiteX13" fmla="*/ 414 w 39744"/>
                <a:gd name="connsiteY13" fmla="*/ 4150 h 63724"/>
                <a:gd name="connsiteX14" fmla="*/ 9977 w 39744"/>
                <a:gd name="connsiteY14" fmla="*/ 1045 h 63724"/>
                <a:gd name="connsiteX15" fmla="*/ 18113 w 39744"/>
                <a:gd name="connsiteY15" fmla="*/ 0 h 63724"/>
                <a:gd name="connsiteX16" fmla="*/ 33627 w 39744"/>
                <a:gd name="connsiteY16" fmla="*/ 4864 h 63724"/>
                <a:gd name="connsiteX17" fmla="*/ 39413 w 39744"/>
                <a:gd name="connsiteY17" fmla="*/ 17854 h 63724"/>
                <a:gd name="connsiteX18" fmla="*/ 37943 w 39744"/>
                <a:gd name="connsiteY18" fmla="*/ 25192 h 63724"/>
                <a:gd name="connsiteX19" fmla="*/ 32706 w 39744"/>
                <a:gd name="connsiteY19" fmla="*/ 33327 h 63724"/>
                <a:gd name="connsiteX20" fmla="*/ 26041 w 39744"/>
                <a:gd name="connsiteY20" fmla="*/ 40375 h 63724"/>
                <a:gd name="connsiteX21" fmla="*/ 10184 w 39744"/>
                <a:gd name="connsiteY21" fmla="*/ 56594 h 63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9744" h="63724">
                  <a:moveTo>
                    <a:pt x="10184" y="56594"/>
                  </a:moveTo>
                  <a:lnTo>
                    <a:pt x="39744" y="56594"/>
                  </a:lnTo>
                  <a:lnTo>
                    <a:pt x="39744" y="63725"/>
                  </a:lnTo>
                  <a:lnTo>
                    <a:pt x="0" y="63725"/>
                  </a:lnTo>
                  <a:lnTo>
                    <a:pt x="0" y="56594"/>
                  </a:lnTo>
                  <a:cubicBezTo>
                    <a:pt x="3219" y="53271"/>
                    <a:pt x="7587" y="48811"/>
                    <a:pt x="13124" y="43222"/>
                  </a:cubicBezTo>
                  <a:cubicBezTo>
                    <a:pt x="18682" y="37601"/>
                    <a:pt x="22180" y="33989"/>
                    <a:pt x="23608" y="32364"/>
                  </a:cubicBezTo>
                  <a:cubicBezTo>
                    <a:pt x="26320" y="29311"/>
                    <a:pt x="28204" y="26744"/>
                    <a:pt x="29259" y="24654"/>
                  </a:cubicBezTo>
                  <a:cubicBezTo>
                    <a:pt x="30346" y="22532"/>
                    <a:pt x="30895" y="20441"/>
                    <a:pt x="30895" y="18402"/>
                  </a:cubicBezTo>
                  <a:cubicBezTo>
                    <a:pt x="30895" y="15080"/>
                    <a:pt x="29725" y="12368"/>
                    <a:pt x="27376" y="10267"/>
                  </a:cubicBezTo>
                  <a:cubicBezTo>
                    <a:pt x="25057" y="8166"/>
                    <a:pt x="22025" y="7121"/>
                    <a:pt x="18278" y="7121"/>
                  </a:cubicBezTo>
                  <a:cubicBezTo>
                    <a:pt x="15618" y="7121"/>
                    <a:pt x="12813" y="7587"/>
                    <a:pt x="9853" y="8508"/>
                  </a:cubicBezTo>
                  <a:cubicBezTo>
                    <a:pt x="6924" y="9429"/>
                    <a:pt x="3778" y="10826"/>
                    <a:pt x="414" y="12699"/>
                  </a:cubicBezTo>
                  <a:lnTo>
                    <a:pt x="414" y="4150"/>
                  </a:lnTo>
                  <a:cubicBezTo>
                    <a:pt x="3829" y="2774"/>
                    <a:pt x="7017" y="1739"/>
                    <a:pt x="9977" y="1045"/>
                  </a:cubicBezTo>
                  <a:cubicBezTo>
                    <a:pt x="12938" y="352"/>
                    <a:pt x="15649" y="0"/>
                    <a:pt x="18113" y="0"/>
                  </a:cubicBezTo>
                  <a:cubicBezTo>
                    <a:pt x="24602" y="0"/>
                    <a:pt x="29767" y="1625"/>
                    <a:pt x="33627" y="4864"/>
                  </a:cubicBezTo>
                  <a:cubicBezTo>
                    <a:pt x="37488" y="8104"/>
                    <a:pt x="39413" y="12430"/>
                    <a:pt x="39413" y="17854"/>
                  </a:cubicBezTo>
                  <a:cubicBezTo>
                    <a:pt x="39413" y="20431"/>
                    <a:pt x="38926" y="22873"/>
                    <a:pt x="37943" y="25192"/>
                  </a:cubicBezTo>
                  <a:cubicBezTo>
                    <a:pt x="36991" y="27479"/>
                    <a:pt x="35242" y="30191"/>
                    <a:pt x="32706" y="33327"/>
                  </a:cubicBezTo>
                  <a:cubicBezTo>
                    <a:pt x="32002" y="34145"/>
                    <a:pt x="29777" y="36494"/>
                    <a:pt x="26041" y="40375"/>
                  </a:cubicBezTo>
                  <a:cubicBezTo>
                    <a:pt x="22294" y="44236"/>
                    <a:pt x="17005" y="49639"/>
                    <a:pt x="10184" y="56594"/>
                  </a:cubicBez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3" name="Freeform 182">
              <a:extLst>
                <a:ext uri="{FF2B5EF4-FFF2-40B4-BE49-F238E27FC236}">
                  <a16:creationId xmlns:a16="http://schemas.microsoft.com/office/drawing/2014/main" id="{BE8877F0-1050-DFB3-EFB8-F2344ED49C66}"/>
                </a:ext>
              </a:extLst>
            </p:cNvPr>
            <p:cNvSpPr/>
            <p:nvPr/>
          </p:nvSpPr>
          <p:spPr>
            <a:xfrm>
              <a:off x="7219727" y="3792780"/>
              <a:ext cx="49452" cy="44991"/>
            </a:xfrm>
            <a:custGeom>
              <a:avLst/>
              <a:gdLst>
                <a:gd name="connsiteX0" fmla="*/ 49452 w 49452"/>
                <a:gd name="connsiteY0" fmla="*/ 6541 h 44991"/>
                <a:gd name="connsiteX1" fmla="*/ 47755 w 49452"/>
                <a:gd name="connsiteY1" fmla="*/ 10816 h 44991"/>
                <a:gd name="connsiteX2" fmla="*/ 44122 w 49452"/>
                <a:gd name="connsiteY2" fmla="*/ 12317 h 44991"/>
                <a:gd name="connsiteX3" fmla="*/ 41307 w 49452"/>
                <a:gd name="connsiteY3" fmla="*/ 11250 h 44991"/>
                <a:gd name="connsiteX4" fmla="*/ 40344 w 49452"/>
                <a:gd name="connsiteY4" fmla="*/ 8818 h 44991"/>
                <a:gd name="connsiteX5" fmla="*/ 41700 w 49452"/>
                <a:gd name="connsiteY5" fmla="*/ 5382 h 44991"/>
                <a:gd name="connsiteX6" fmla="*/ 45095 w 49452"/>
                <a:gd name="connsiteY6" fmla="*/ 3447 h 44991"/>
                <a:gd name="connsiteX7" fmla="*/ 40148 w 49452"/>
                <a:gd name="connsiteY7" fmla="*/ 2184 h 44991"/>
                <a:gd name="connsiteX8" fmla="*/ 36515 w 49452"/>
                <a:gd name="connsiteY8" fmla="*/ 3198 h 44991"/>
                <a:gd name="connsiteX9" fmla="*/ 33845 w 49452"/>
                <a:gd name="connsiteY9" fmla="*/ 5527 h 44991"/>
                <a:gd name="connsiteX10" fmla="*/ 32002 w 49452"/>
                <a:gd name="connsiteY10" fmla="*/ 8725 h 44991"/>
                <a:gd name="connsiteX11" fmla="*/ 30833 w 49452"/>
                <a:gd name="connsiteY11" fmla="*/ 11685 h 44991"/>
                <a:gd name="connsiteX12" fmla="*/ 30305 w 49452"/>
                <a:gd name="connsiteY12" fmla="*/ 13910 h 44991"/>
                <a:gd name="connsiteX13" fmla="*/ 26910 w 49452"/>
                <a:gd name="connsiteY13" fmla="*/ 27490 h 44991"/>
                <a:gd name="connsiteX14" fmla="*/ 25264 w 49452"/>
                <a:gd name="connsiteY14" fmla="*/ 36215 h 44991"/>
                <a:gd name="connsiteX15" fmla="*/ 26620 w 49452"/>
                <a:gd name="connsiteY15" fmla="*/ 40924 h 44991"/>
                <a:gd name="connsiteX16" fmla="*/ 30688 w 49452"/>
                <a:gd name="connsiteY16" fmla="*/ 42766 h 44991"/>
                <a:gd name="connsiteX17" fmla="*/ 32975 w 49452"/>
                <a:gd name="connsiteY17" fmla="*/ 42476 h 44991"/>
                <a:gd name="connsiteX18" fmla="*/ 35739 w 49452"/>
                <a:gd name="connsiteY18" fmla="*/ 41255 h 44991"/>
                <a:gd name="connsiteX19" fmla="*/ 38740 w 49452"/>
                <a:gd name="connsiteY19" fmla="*/ 38978 h 44991"/>
                <a:gd name="connsiteX20" fmla="*/ 41597 w 49452"/>
                <a:gd name="connsiteY20" fmla="*/ 35200 h 44991"/>
                <a:gd name="connsiteX21" fmla="*/ 43925 w 49452"/>
                <a:gd name="connsiteY21" fmla="*/ 29767 h 44991"/>
                <a:gd name="connsiteX22" fmla="*/ 45188 w 49452"/>
                <a:gd name="connsiteY22" fmla="*/ 28701 h 44991"/>
                <a:gd name="connsiteX23" fmla="*/ 46399 w 49452"/>
                <a:gd name="connsiteY23" fmla="*/ 29673 h 44991"/>
                <a:gd name="connsiteX24" fmla="*/ 45726 w 49452"/>
                <a:gd name="connsiteY24" fmla="*/ 32240 h 44991"/>
                <a:gd name="connsiteX25" fmla="*/ 43687 w 49452"/>
                <a:gd name="connsiteY25" fmla="*/ 36173 h 44991"/>
                <a:gd name="connsiteX26" fmla="*/ 40531 w 49452"/>
                <a:gd name="connsiteY26" fmla="*/ 40334 h 44991"/>
                <a:gd name="connsiteX27" fmla="*/ 36070 w 49452"/>
                <a:gd name="connsiteY27" fmla="*/ 43636 h 44991"/>
                <a:gd name="connsiteX28" fmla="*/ 30501 w 49452"/>
                <a:gd name="connsiteY28" fmla="*/ 44991 h 44991"/>
                <a:gd name="connsiteX29" fmla="*/ 23567 w 49452"/>
                <a:gd name="connsiteY29" fmla="*/ 42766 h 44991"/>
                <a:gd name="connsiteX30" fmla="*/ 19779 w 49452"/>
                <a:gd name="connsiteY30" fmla="*/ 37426 h 44991"/>
                <a:gd name="connsiteX31" fmla="*/ 19199 w 49452"/>
                <a:gd name="connsiteY31" fmla="*/ 38450 h 44991"/>
                <a:gd name="connsiteX32" fmla="*/ 17843 w 49452"/>
                <a:gd name="connsiteY32" fmla="*/ 40334 h 44991"/>
                <a:gd name="connsiteX33" fmla="*/ 15763 w 49452"/>
                <a:gd name="connsiteY33" fmla="*/ 42570 h 44991"/>
                <a:gd name="connsiteX34" fmla="*/ 12896 w 49452"/>
                <a:gd name="connsiteY34" fmla="*/ 44215 h 44991"/>
                <a:gd name="connsiteX35" fmla="*/ 9356 w 49452"/>
                <a:gd name="connsiteY35" fmla="*/ 44991 h 44991"/>
                <a:gd name="connsiteX36" fmla="*/ 4947 w 49452"/>
                <a:gd name="connsiteY36" fmla="*/ 44319 h 44991"/>
                <a:gd name="connsiteX37" fmla="*/ 1459 w 49452"/>
                <a:gd name="connsiteY37" fmla="*/ 42083 h 44991"/>
                <a:gd name="connsiteX38" fmla="*/ 0 w 49452"/>
                <a:gd name="connsiteY38" fmla="*/ 38398 h 44991"/>
                <a:gd name="connsiteX39" fmla="*/ 1604 w 49452"/>
                <a:gd name="connsiteY39" fmla="*/ 34372 h 44991"/>
                <a:gd name="connsiteX40" fmla="*/ 5475 w 49452"/>
                <a:gd name="connsiteY40" fmla="*/ 32675 h 44991"/>
                <a:gd name="connsiteX41" fmla="*/ 8001 w 49452"/>
                <a:gd name="connsiteY41" fmla="*/ 33503 h 44991"/>
                <a:gd name="connsiteX42" fmla="*/ 9160 w 49452"/>
                <a:gd name="connsiteY42" fmla="*/ 36122 h 44991"/>
                <a:gd name="connsiteX43" fmla="*/ 7804 w 49452"/>
                <a:gd name="connsiteY43" fmla="*/ 39609 h 44991"/>
                <a:gd name="connsiteX44" fmla="*/ 4513 w 49452"/>
                <a:gd name="connsiteY44" fmla="*/ 41503 h 44991"/>
                <a:gd name="connsiteX45" fmla="*/ 9460 w 49452"/>
                <a:gd name="connsiteY45" fmla="*/ 42766 h 44991"/>
                <a:gd name="connsiteX46" fmla="*/ 15173 w 49452"/>
                <a:gd name="connsiteY46" fmla="*/ 39951 h 44991"/>
                <a:gd name="connsiteX47" fmla="*/ 18909 w 49452"/>
                <a:gd name="connsiteY47" fmla="*/ 32437 h 44991"/>
                <a:gd name="connsiteX48" fmla="*/ 23081 w 49452"/>
                <a:gd name="connsiteY48" fmla="*/ 16094 h 44991"/>
                <a:gd name="connsiteX49" fmla="*/ 24240 w 49452"/>
                <a:gd name="connsiteY49" fmla="*/ 8818 h 44991"/>
                <a:gd name="connsiteX50" fmla="*/ 23712 w 49452"/>
                <a:gd name="connsiteY50" fmla="*/ 5382 h 44991"/>
                <a:gd name="connsiteX51" fmla="*/ 22253 w 49452"/>
                <a:gd name="connsiteY51" fmla="*/ 3343 h 44991"/>
                <a:gd name="connsiteX52" fmla="*/ 20555 w 49452"/>
                <a:gd name="connsiteY52" fmla="*/ 2422 h 44991"/>
                <a:gd name="connsiteX53" fmla="*/ 18909 w 49452"/>
                <a:gd name="connsiteY53" fmla="*/ 2184 h 44991"/>
                <a:gd name="connsiteX54" fmla="*/ 15804 w 49452"/>
                <a:gd name="connsiteY54" fmla="*/ 2763 h 44991"/>
                <a:gd name="connsiteX55" fmla="*/ 12265 w 49452"/>
                <a:gd name="connsiteY55" fmla="*/ 4699 h 44991"/>
                <a:gd name="connsiteX56" fmla="*/ 8580 w 49452"/>
                <a:gd name="connsiteY56" fmla="*/ 8725 h 44991"/>
                <a:gd name="connsiteX57" fmla="*/ 5579 w 49452"/>
                <a:gd name="connsiteY57" fmla="*/ 15173 h 44991"/>
                <a:gd name="connsiteX58" fmla="*/ 4264 w 49452"/>
                <a:gd name="connsiteY58" fmla="*/ 16291 h 44991"/>
                <a:gd name="connsiteX59" fmla="*/ 3105 w 49452"/>
                <a:gd name="connsiteY59" fmla="*/ 15277 h 44991"/>
                <a:gd name="connsiteX60" fmla="*/ 3736 w 49452"/>
                <a:gd name="connsiteY60" fmla="*/ 12751 h 44991"/>
                <a:gd name="connsiteX61" fmla="*/ 5775 w 49452"/>
                <a:gd name="connsiteY61" fmla="*/ 8818 h 44991"/>
                <a:gd name="connsiteX62" fmla="*/ 8973 w 49452"/>
                <a:gd name="connsiteY62" fmla="*/ 4699 h 44991"/>
                <a:gd name="connsiteX63" fmla="*/ 13476 w 49452"/>
                <a:gd name="connsiteY63" fmla="*/ 1356 h 44991"/>
                <a:gd name="connsiteX64" fmla="*/ 19106 w 49452"/>
                <a:gd name="connsiteY64" fmla="*/ 0 h 44991"/>
                <a:gd name="connsiteX65" fmla="*/ 21673 w 49452"/>
                <a:gd name="connsiteY65" fmla="*/ 290 h 44991"/>
                <a:gd name="connsiteX66" fmla="*/ 24530 w 49452"/>
                <a:gd name="connsiteY66" fmla="*/ 1263 h 44991"/>
                <a:gd name="connsiteX67" fmla="*/ 27541 w 49452"/>
                <a:gd name="connsiteY67" fmla="*/ 3591 h 44991"/>
                <a:gd name="connsiteX68" fmla="*/ 29818 w 49452"/>
                <a:gd name="connsiteY68" fmla="*/ 7514 h 44991"/>
                <a:gd name="connsiteX69" fmla="*/ 31174 w 49452"/>
                <a:gd name="connsiteY69" fmla="*/ 5330 h 44991"/>
                <a:gd name="connsiteX70" fmla="*/ 33265 w 49452"/>
                <a:gd name="connsiteY70" fmla="*/ 2960 h 44991"/>
                <a:gd name="connsiteX71" fmla="*/ 36360 w 49452"/>
                <a:gd name="connsiteY71" fmla="*/ 828 h 44991"/>
                <a:gd name="connsiteX72" fmla="*/ 40241 w 49452"/>
                <a:gd name="connsiteY72" fmla="*/ 0 h 44991"/>
                <a:gd name="connsiteX73" fmla="*/ 44174 w 49452"/>
                <a:gd name="connsiteY73" fmla="*/ 528 h 44991"/>
                <a:gd name="connsiteX74" fmla="*/ 47755 w 49452"/>
                <a:gd name="connsiteY74" fmla="*/ 2619 h 44991"/>
                <a:gd name="connsiteX75" fmla="*/ 49452 w 49452"/>
                <a:gd name="connsiteY75" fmla="*/ 6541 h 44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9452" h="44991">
                  <a:moveTo>
                    <a:pt x="49452" y="6541"/>
                  </a:moveTo>
                  <a:cubicBezTo>
                    <a:pt x="49452" y="8352"/>
                    <a:pt x="48883" y="9781"/>
                    <a:pt x="47755" y="10816"/>
                  </a:cubicBezTo>
                  <a:cubicBezTo>
                    <a:pt x="46627" y="11820"/>
                    <a:pt x="45416" y="12317"/>
                    <a:pt x="44122" y="12317"/>
                  </a:cubicBezTo>
                  <a:cubicBezTo>
                    <a:pt x="42890" y="12317"/>
                    <a:pt x="41959" y="11965"/>
                    <a:pt x="41307" y="11250"/>
                  </a:cubicBezTo>
                  <a:cubicBezTo>
                    <a:pt x="40665" y="10536"/>
                    <a:pt x="40344" y="9729"/>
                    <a:pt x="40344" y="8818"/>
                  </a:cubicBezTo>
                  <a:cubicBezTo>
                    <a:pt x="40344" y="7587"/>
                    <a:pt x="40800" y="6448"/>
                    <a:pt x="41700" y="5382"/>
                  </a:cubicBezTo>
                  <a:cubicBezTo>
                    <a:pt x="42601" y="4316"/>
                    <a:pt x="43739" y="3664"/>
                    <a:pt x="45095" y="3447"/>
                  </a:cubicBezTo>
                  <a:cubicBezTo>
                    <a:pt x="43770" y="2608"/>
                    <a:pt x="42125" y="2184"/>
                    <a:pt x="40148" y="2184"/>
                  </a:cubicBezTo>
                  <a:cubicBezTo>
                    <a:pt x="38854" y="2184"/>
                    <a:pt x="37643" y="2525"/>
                    <a:pt x="36515" y="3198"/>
                  </a:cubicBezTo>
                  <a:cubicBezTo>
                    <a:pt x="35407" y="3871"/>
                    <a:pt x="34517" y="4647"/>
                    <a:pt x="33845" y="5527"/>
                  </a:cubicBezTo>
                  <a:cubicBezTo>
                    <a:pt x="33193" y="6396"/>
                    <a:pt x="32582" y="7462"/>
                    <a:pt x="32002" y="8725"/>
                  </a:cubicBezTo>
                  <a:cubicBezTo>
                    <a:pt x="31454" y="9957"/>
                    <a:pt x="31060" y="10940"/>
                    <a:pt x="30833" y="11685"/>
                  </a:cubicBezTo>
                  <a:cubicBezTo>
                    <a:pt x="30636" y="12399"/>
                    <a:pt x="30460" y="13134"/>
                    <a:pt x="30305" y="13910"/>
                  </a:cubicBezTo>
                  <a:lnTo>
                    <a:pt x="26910" y="27490"/>
                  </a:lnTo>
                  <a:cubicBezTo>
                    <a:pt x="25813" y="31785"/>
                    <a:pt x="25264" y="34693"/>
                    <a:pt x="25264" y="36215"/>
                  </a:cubicBezTo>
                  <a:cubicBezTo>
                    <a:pt x="25264" y="38088"/>
                    <a:pt x="25720" y="39661"/>
                    <a:pt x="26620" y="40924"/>
                  </a:cubicBezTo>
                  <a:cubicBezTo>
                    <a:pt x="27521" y="42156"/>
                    <a:pt x="28877" y="42766"/>
                    <a:pt x="30688" y="42766"/>
                  </a:cubicBezTo>
                  <a:cubicBezTo>
                    <a:pt x="31402" y="42766"/>
                    <a:pt x="32158" y="42673"/>
                    <a:pt x="32975" y="42476"/>
                  </a:cubicBezTo>
                  <a:cubicBezTo>
                    <a:pt x="33782" y="42249"/>
                    <a:pt x="34704" y="41845"/>
                    <a:pt x="35739" y="41255"/>
                  </a:cubicBezTo>
                  <a:cubicBezTo>
                    <a:pt x="36805" y="40644"/>
                    <a:pt x="37798" y="39879"/>
                    <a:pt x="38740" y="38978"/>
                  </a:cubicBezTo>
                  <a:cubicBezTo>
                    <a:pt x="39713" y="38036"/>
                    <a:pt x="40665" y="36784"/>
                    <a:pt x="41597" y="35200"/>
                  </a:cubicBezTo>
                  <a:cubicBezTo>
                    <a:pt x="42538" y="33617"/>
                    <a:pt x="43315" y="31806"/>
                    <a:pt x="43925" y="29767"/>
                  </a:cubicBezTo>
                  <a:cubicBezTo>
                    <a:pt x="44122" y="29052"/>
                    <a:pt x="44536" y="28701"/>
                    <a:pt x="45188" y="28701"/>
                  </a:cubicBezTo>
                  <a:cubicBezTo>
                    <a:pt x="45995" y="28701"/>
                    <a:pt x="46399" y="29021"/>
                    <a:pt x="46399" y="29673"/>
                  </a:cubicBezTo>
                  <a:cubicBezTo>
                    <a:pt x="46399" y="30222"/>
                    <a:pt x="46171" y="31071"/>
                    <a:pt x="45726" y="32240"/>
                  </a:cubicBezTo>
                  <a:cubicBezTo>
                    <a:pt x="45302" y="33368"/>
                    <a:pt x="44629" y="34683"/>
                    <a:pt x="43687" y="36173"/>
                  </a:cubicBezTo>
                  <a:cubicBezTo>
                    <a:pt x="42787" y="37622"/>
                    <a:pt x="41731" y="39009"/>
                    <a:pt x="40531" y="40334"/>
                  </a:cubicBezTo>
                  <a:cubicBezTo>
                    <a:pt x="39340" y="41628"/>
                    <a:pt x="37850" y="42735"/>
                    <a:pt x="36070" y="43636"/>
                  </a:cubicBezTo>
                  <a:cubicBezTo>
                    <a:pt x="34300" y="44536"/>
                    <a:pt x="32437" y="44991"/>
                    <a:pt x="30501" y="44991"/>
                  </a:cubicBezTo>
                  <a:cubicBezTo>
                    <a:pt x="27717" y="44991"/>
                    <a:pt x="25409" y="44246"/>
                    <a:pt x="23567" y="42766"/>
                  </a:cubicBezTo>
                  <a:cubicBezTo>
                    <a:pt x="21725" y="41276"/>
                    <a:pt x="20462" y="39496"/>
                    <a:pt x="19779" y="37426"/>
                  </a:cubicBezTo>
                  <a:cubicBezTo>
                    <a:pt x="19624" y="37715"/>
                    <a:pt x="19427" y="38057"/>
                    <a:pt x="19199" y="38450"/>
                  </a:cubicBezTo>
                  <a:cubicBezTo>
                    <a:pt x="18972" y="38833"/>
                    <a:pt x="18516" y="39465"/>
                    <a:pt x="17843" y="40334"/>
                  </a:cubicBezTo>
                  <a:cubicBezTo>
                    <a:pt x="17191" y="41172"/>
                    <a:pt x="16498" y="41917"/>
                    <a:pt x="15763" y="42570"/>
                  </a:cubicBezTo>
                  <a:cubicBezTo>
                    <a:pt x="15018" y="43180"/>
                    <a:pt x="14066" y="43729"/>
                    <a:pt x="12896" y="44215"/>
                  </a:cubicBezTo>
                  <a:cubicBezTo>
                    <a:pt x="11768" y="44733"/>
                    <a:pt x="10588" y="44991"/>
                    <a:pt x="9356" y="44991"/>
                  </a:cubicBezTo>
                  <a:cubicBezTo>
                    <a:pt x="7804" y="44991"/>
                    <a:pt x="6334" y="44764"/>
                    <a:pt x="4947" y="44319"/>
                  </a:cubicBezTo>
                  <a:cubicBezTo>
                    <a:pt x="3591" y="43863"/>
                    <a:pt x="2422" y="43118"/>
                    <a:pt x="1459" y="42083"/>
                  </a:cubicBezTo>
                  <a:cubicBezTo>
                    <a:pt x="486" y="41048"/>
                    <a:pt x="0" y="39816"/>
                    <a:pt x="0" y="38398"/>
                  </a:cubicBezTo>
                  <a:cubicBezTo>
                    <a:pt x="0" y="36815"/>
                    <a:pt x="538" y="35469"/>
                    <a:pt x="1604" y="34372"/>
                  </a:cubicBezTo>
                  <a:cubicBezTo>
                    <a:pt x="2701" y="33244"/>
                    <a:pt x="3995" y="32675"/>
                    <a:pt x="5475" y="32675"/>
                  </a:cubicBezTo>
                  <a:cubicBezTo>
                    <a:pt x="6417" y="32675"/>
                    <a:pt x="7255" y="32954"/>
                    <a:pt x="8001" y="33503"/>
                  </a:cubicBezTo>
                  <a:cubicBezTo>
                    <a:pt x="8777" y="34052"/>
                    <a:pt x="9160" y="34931"/>
                    <a:pt x="9160" y="36122"/>
                  </a:cubicBezTo>
                  <a:cubicBezTo>
                    <a:pt x="9160" y="37446"/>
                    <a:pt x="8704" y="38606"/>
                    <a:pt x="7804" y="39609"/>
                  </a:cubicBezTo>
                  <a:cubicBezTo>
                    <a:pt x="6903" y="40613"/>
                    <a:pt x="5806" y="41245"/>
                    <a:pt x="4513" y="41503"/>
                  </a:cubicBezTo>
                  <a:cubicBezTo>
                    <a:pt x="5837" y="42342"/>
                    <a:pt x="7483" y="42766"/>
                    <a:pt x="9460" y="42766"/>
                  </a:cubicBezTo>
                  <a:cubicBezTo>
                    <a:pt x="11592" y="42766"/>
                    <a:pt x="13496" y="41824"/>
                    <a:pt x="15173" y="39951"/>
                  </a:cubicBezTo>
                  <a:cubicBezTo>
                    <a:pt x="16860" y="38078"/>
                    <a:pt x="18102" y="35573"/>
                    <a:pt x="18909" y="32437"/>
                  </a:cubicBezTo>
                  <a:cubicBezTo>
                    <a:pt x="20907" y="24902"/>
                    <a:pt x="22304" y="19458"/>
                    <a:pt x="23081" y="16094"/>
                  </a:cubicBezTo>
                  <a:cubicBezTo>
                    <a:pt x="23857" y="12699"/>
                    <a:pt x="24240" y="10278"/>
                    <a:pt x="24240" y="8818"/>
                  </a:cubicBezTo>
                  <a:cubicBezTo>
                    <a:pt x="24240" y="7462"/>
                    <a:pt x="24064" y="6324"/>
                    <a:pt x="23712" y="5382"/>
                  </a:cubicBezTo>
                  <a:cubicBezTo>
                    <a:pt x="23350" y="4440"/>
                    <a:pt x="22863" y="3767"/>
                    <a:pt x="22253" y="3343"/>
                  </a:cubicBezTo>
                  <a:cubicBezTo>
                    <a:pt x="21673" y="2898"/>
                    <a:pt x="21104" y="2587"/>
                    <a:pt x="20555" y="2422"/>
                  </a:cubicBezTo>
                  <a:cubicBezTo>
                    <a:pt x="20038" y="2267"/>
                    <a:pt x="19489" y="2184"/>
                    <a:pt x="18909" y="2184"/>
                  </a:cubicBezTo>
                  <a:cubicBezTo>
                    <a:pt x="17947" y="2184"/>
                    <a:pt x="16912" y="2381"/>
                    <a:pt x="15804" y="2763"/>
                  </a:cubicBezTo>
                  <a:cubicBezTo>
                    <a:pt x="14738" y="3146"/>
                    <a:pt x="13558" y="3798"/>
                    <a:pt x="12265" y="4699"/>
                  </a:cubicBezTo>
                  <a:cubicBezTo>
                    <a:pt x="11012" y="5579"/>
                    <a:pt x="9781" y="6914"/>
                    <a:pt x="8580" y="8725"/>
                  </a:cubicBezTo>
                  <a:cubicBezTo>
                    <a:pt x="7390" y="10536"/>
                    <a:pt x="6386" y="12679"/>
                    <a:pt x="5579" y="15173"/>
                  </a:cubicBezTo>
                  <a:cubicBezTo>
                    <a:pt x="5413" y="15918"/>
                    <a:pt x="4978" y="16291"/>
                    <a:pt x="4264" y="16291"/>
                  </a:cubicBezTo>
                  <a:cubicBezTo>
                    <a:pt x="3488" y="16260"/>
                    <a:pt x="3105" y="15918"/>
                    <a:pt x="3105" y="15277"/>
                  </a:cubicBezTo>
                  <a:cubicBezTo>
                    <a:pt x="3105" y="14728"/>
                    <a:pt x="3312" y="13879"/>
                    <a:pt x="3736" y="12751"/>
                  </a:cubicBezTo>
                  <a:cubicBezTo>
                    <a:pt x="4181" y="11582"/>
                    <a:pt x="4865" y="10278"/>
                    <a:pt x="5775" y="8818"/>
                  </a:cubicBezTo>
                  <a:cubicBezTo>
                    <a:pt x="6707" y="7369"/>
                    <a:pt x="7773" y="5993"/>
                    <a:pt x="8973" y="4699"/>
                  </a:cubicBezTo>
                  <a:cubicBezTo>
                    <a:pt x="10205" y="3374"/>
                    <a:pt x="11706" y="2256"/>
                    <a:pt x="13476" y="1356"/>
                  </a:cubicBezTo>
                  <a:cubicBezTo>
                    <a:pt x="15287" y="455"/>
                    <a:pt x="17171" y="0"/>
                    <a:pt x="19106" y="0"/>
                  </a:cubicBezTo>
                  <a:cubicBezTo>
                    <a:pt x="19976" y="0"/>
                    <a:pt x="20835" y="93"/>
                    <a:pt x="21673" y="290"/>
                  </a:cubicBezTo>
                  <a:cubicBezTo>
                    <a:pt x="22553" y="445"/>
                    <a:pt x="23505" y="776"/>
                    <a:pt x="24530" y="1263"/>
                  </a:cubicBezTo>
                  <a:cubicBezTo>
                    <a:pt x="25596" y="1749"/>
                    <a:pt x="26600" y="2525"/>
                    <a:pt x="27541" y="3591"/>
                  </a:cubicBezTo>
                  <a:cubicBezTo>
                    <a:pt x="28483" y="4657"/>
                    <a:pt x="29239" y="5962"/>
                    <a:pt x="29818" y="7514"/>
                  </a:cubicBezTo>
                  <a:cubicBezTo>
                    <a:pt x="30201" y="6769"/>
                    <a:pt x="30657" y="6044"/>
                    <a:pt x="31174" y="5330"/>
                  </a:cubicBezTo>
                  <a:cubicBezTo>
                    <a:pt x="31723" y="4616"/>
                    <a:pt x="32427" y="3829"/>
                    <a:pt x="33265" y="2960"/>
                  </a:cubicBezTo>
                  <a:cubicBezTo>
                    <a:pt x="34134" y="2049"/>
                    <a:pt x="35169" y="1335"/>
                    <a:pt x="36360" y="828"/>
                  </a:cubicBezTo>
                  <a:cubicBezTo>
                    <a:pt x="37591" y="279"/>
                    <a:pt x="38885" y="0"/>
                    <a:pt x="40241" y="0"/>
                  </a:cubicBezTo>
                  <a:cubicBezTo>
                    <a:pt x="41566" y="0"/>
                    <a:pt x="42880" y="176"/>
                    <a:pt x="44174" y="528"/>
                  </a:cubicBezTo>
                  <a:cubicBezTo>
                    <a:pt x="45468" y="849"/>
                    <a:pt x="46658" y="1552"/>
                    <a:pt x="47755" y="2619"/>
                  </a:cubicBezTo>
                  <a:cubicBezTo>
                    <a:pt x="48883" y="3654"/>
                    <a:pt x="49452" y="4958"/>
                    <a:pt x="49452" y="6541"/>
                  </a:cubicBez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4" name="Freeform 183">
              <a:extLst>
                <a:ext uri="{FF2B5EF4-FFF2-40B4-BE49-F238E27FC236}">
                  <a16:creationId xmlns:a16="http://schemas.microsoft.com/office/drawing/2014/main" id="{C0E9BC52-83F1-7864-D625-9717B3A80055}"/>
                </a:ext>
              </a:extLst>
            </p:cNvPr>
            <p:cNvSpPr/>
            <p:nvPr/>
          </p:nvSpPr>
          <p:spPr>
            <a:xfrm>
              <a:off x="7279291" y="3818975"/>
              <a:ext cx="22945" cy="46285"/>
            </a:xfrm>
            <a:custGeom>
              <a:avLst/>
              <a:gdLst>
                <a:gd name="connsiteX0" fmla="*/ 0 w 22945"/>
                <a:gd name="connsiteY0" fmla="*/ 6614 h 46285"/>
                <a:gd name="connsiteX1" fmla="*/ 0 w 22945"/>
                <a:gd name="connsiteY1" fmla="*/ 4440 h 46285"/>
                <a:gd name="connsiteX2" fmla="*/ 12658 w 22945"/>
                <a:gd name="connsiteY2" fmla="*/ 0 h 46285"/>
                <a:gd name="connsiteX3" fmla="*/ 14055 w 22945"/>
                <a:gd name="connsiteY3" fmla="*/ 269 h 46285"/>
                <a:gd name="connsiteX4" fmla="*/ 14262 w 22945"/>
                <a:gd name="connsiteY4" fmla="*/ 1791 h 46285"/>
                <a:gd name="connsiteX5" fmla="*/ 14262 w 22945"/>
                <a:gd name="connsiteY5" fmla="*/ 40789 h 46285"/>
                <a:gd name="connsiteX6" fmla="*/ 15277 w 22945"/>
                <a:gd name="connsiteY6" fmla="*/ 43511 h 46285"/>
                <a:gd name="connsiteX7" fmla="*/ 20741 w 22945"/>
                <a:gd name="connsiteY7" fmla="*/ 44153 h 46285"/>
                <a:gd name="connsiteX8" fmla="*/ 22946 w 22945"/>
                <a:gd name="connsiteY8" fmla="*/ 44153 h 46285"/>
                <a:gd name="connsiteX9" fmla="*/ 22946 w 22945"/>
                <a:gd name="connsiteY9" fmla="*/ 46285 h 46285"/>
                <a:gd name="connsiteX10" fmla="*/ 11675 w 22945"/>
                <a:gd name="connsiteY10" fmla="*/ 46089 h 46285"/>
                <a:gd name="connsiteX11" fmla="*/ 445 w 22945"/>
                <a:gd name="connsiteY11" fmla="*/ 46285 h 46285"/>
                <a:gd name="connsiteX12" fmla="*/ 445 w 22945"/>
                <a:gd name="connsiteY12" fmla="*/ 44153 h 46285"/>
                <a:gd name="connsiteX13" fmla="*/ 2650 w 22945"/>
                <a:gd name="connsiteY13" fmla="*/ 44153 h 46285"/>
                <a:gd name="connsiteX14" fmla="*/ 8083 w 22945"/>
                <a:gd name="connsiteY14" fmla="*/ 43542 h 46285"/>
                <a:gd name="connsiteX15" fmla="*/ 9129 w 22945"/>
                <a:gd name="connsiteY15" fmla="*/ 40789 h 46285"/>
                <a:gd name="connsiteX16" fmla="*/ 9129 w 22945"/>
                <a:gd name="connsiteY16" fmla="*/ 4782 h 46285"/>
                <a:gd name="connsiteX17" fmla="*/ 0 w 22945"/>
                <a:gd name="connsiteY17" fmla="*/ 6614 h 46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2945" h="46285">
                  <a:moveTo>
                    <a:pt x="0" y="6614"/>
                  </a:moveTo>
                  <a:lnTo>
                    <a:pt x="0" y="4440"/>
                  </a:lnTo>
                  <a:cubicBezTo>
                    <a:pt x="5568" y="4440"/>
                    <a:pt x="9791" y="2960"/>
                    <a:pt x="12658" y="0"/>
                  </a:cubicBezTo>
                  <a:cubicBezTo>
                    <a:pt x="13455" y="0"/>
                    <a:pt x="13921" y="93"/>
                    <a:pt x="14055" y="269"/>
                  </a:cubicBezTo>
                  <a:cubicBezTo>
                    <a:pt x="14190" y="445"/>
                    <a:pt x="14262" y="952"/>
                    <a:pt x="14262" y="1791"/>
                  </a:cubicBezTo>
                  <a:lnTo>
                    <a:pt x="14262" y="40789"/>
                  </a:lnTo>
                  <a:cubicBezTo>
                    <a:pt x="14262" y="42166"/>
                    <a:pt x="14604" y="43077"/>
                    <a:pt x="15277" y="43511"/>
                  </a:cubicBezTo>
                  <a:cubicBezTo>
                    <a:pt x="15949" y="43936"/>
                    <a:pt x="17771" y="44153"/>
                    <a:pt x="20741" y="44153"/>
                  </a:cubicBezTo>
                  <a:lnTo>
                    <a:pt x="22946" y="44153"/>
                  </a:lnTo>
                  <a:lnTo>
                    <a:pt x="22946" y="46285"/>
                  </a:lnTo>
                  <a:cubicBezTo>
                    <a:pt x="21321" y="46151"/>
                    <a:pt x="17564" y="46089"/>
                    <a:pt x="11675" y="46089"/>
                  </a:cubicBezTo>
                  <a:cubicBezTo>
                    <a:pt x="5796" y="46089"/>
                    <a:pt x="2049" y="46151"/>
                    <a:pt x="445" y="46285"/>
                  </a:cubicBezTo>
                  <a:lnTo>
                    <a:pt x="445" y="44153"/>
                  </a:lnTo>
                  <a:lnTo>
                    <a:pt x="2650" y="44153"/>
                  </a:lnTo>
                  <a:cubicBezTo>
                    <a:pt x="5568" y="44153"/>
                    <a:pt x="7380" y="43946"/>
                    <a:pt x="8083" y="43542"/>
                  </a:cubicBezTo>
                  <a:cubicBezTo>
                    <a:pt x="8777" y="43118"/>
                    <a:pt x="9129" y="42197"/>
                    <a:pt x="9129" y="40789"/>
                  </a:cubicBezTo>
                  <a:lnTo>
                    <a:pt x="9129" y="4782"/>
                  </a:lnTo>
                  <a:cubicBezTo>
                    <a:pt x="6717" y="6003"/>
                    <a:pt x="3674" y="6614"/>
                    <a:pt x="0" y="6614"/>
                  </a:cubicBez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5" name="Freeform 184">
              <a:extLst>
                <a:ext uri="{FF2B5EF4-FFF2-40B4-BE49-F238E27FC236}">
                  <a16:creationId xmlns:a16="http://schemas.microsoft.com/office/drawing/2014/main" id="{33996781-6D00-2570-E491-8948D8A82C38}"/>
                </a:ext>
              </a:extLst>
            </p:cNvPr>
            <p:cNvSpPr/>
            <p:nvPr/>
          </p:nvSpPr>
          <p:spPr>
            <a:xfrm>
              <a:off x="6578715" y="3655156"/>
              <a:ext cx="1374909" cy="1034"/>
            </a:xfrm>
            <a:custGeom>
              <a:avLst/>
              <a:gdLst>
                <a:gd name="connsiteX0" fmla="*/ 0 w 1374909"/>
                <a:gd name="connsiteY0" fmla="*/ 0 h 1034"/>
                <a:gd name="connsiteX1" fmla="*/ 1374910 w 1374909"/>
                <a:gd name="connsiteY1" fmla="*/ 0 h 1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74909" h="1034">
                  <a:moveTo>
                    <a:pt x="0" y="0"/>
                  </a:moveTo>
                  <a:lnTo>
                    <a:pt x="1374910" y="0"/>
                  </a:lnTo>
                </a:path>
              </a:pathLst>
            </a:custGeom>
            <a:noFill/>
            <a:ln w="2064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6" name="Freeform 185">
              <a:extLst>
                <a:ext uri="{FF2B5EF4-FFF2-40B4-BE49-F238E27FC236}">
                  <a16:creationId xmlns:a16="http://schemas.microsoft.com/office/drawing/2014/main" id="{BD0549C3-51A6-6BEE-5A5D-D65254B4FF8F}"/>
                </a:ext>
              </a:extLst>
            </p:cNvPr>
            <p:cNvSpPr/>
            <p:nvPr/>
          </p:nvSpPr>
          <p:spPr>
            <a:xfrm>
              <a:off x="6578715" y="3196853"/>
              <a:ext cx="1374909" cy="1034"/>
            </a:xfrm>
            <a:custGeom>
              <a:avLst/>
              <a:gdLst>
                <a:gd name="connsiteX0" fmla="*/ 0 w 1374909"/>
                <a:gd name="connsiteY0" fmla="*/ 0 h 1034"/>
                <a:gd name="connsiteX1" fmla="*/ 1374910 w 1374909"/>
                <a:gd name="connsiteY1" fmla="*/ 0 h 1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74909" h="1034">
                  <a:moveTo>
                    <a:pt x="0" y="0"/>
                  </a:moveTo>
                  <a:lnTo>
                    <a:pt x="1374910" y="0"/>
                  </a:lnTo>
                </a:path>
              </a:pathLst>
            </a:custGeom>
            <a:noFill/>
            <a:ln w="2064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7" name="Freeform 186">
              <a:extLst>
                <a:ext uri="{FF2B5EF4-FFF2-40B4-BE49-F238E27FC236}">
                  <a16:creationId xmlns:a16="http://schemas.microsoft.com/office/drawing/2014/main" id="{7A3169BC-63FC-95B4-C865-5B70D6B3578C}"/>
                </a:ext>
              </a:extLst>
            </p:cNvPr>
            <p:cNvSpPr/>
            <p:nvPr/>
          </p:nvSpPr>
          <p:spPr>
            <a:xfrm>
              <a:off x="6578715" y="2738549"/>
              <a:ext cx="1374909" cy="1034"/>
            </a:xfrm>
            <a:custGeom>
              <a:avLst/>
              <a:gdLst>
                <a:gd name="connsiteX0" fmla="*/ 0 w 1374909"/>
                <a:gd name="connsiteY0" fmla="*/ 0 h 1034"/>
                <a:gd name="connsiteX1" fmla="*/ 1374910 w 1374909"/>
                <a:gd name="connsiteY1" fmla="*/ 0 h 1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74909" h="1034">
                  <a:moveTo>
                    <a:pt x="0" y="0"/>
                  </a:moveTo>
                  <a:lnTo>
                    <a:pt x="1374910" y="0"/>
                  </a:lnTo>
                </a:path>
              </a:pathLst>
            </a:custGeom>
            <a:noFill/>
            <a:ln w="2064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8" name="Freeform 187">
              <a:extLst>
                <a:ext uri="{FF2B5EF4-FFF2-40B4-BE49-F238E27FC236}">
                  <a16:creationId xmlns:a16="http://schemas.microsoft.com/office/drawing/2014/main" id="{6FDD0D2D-5D86-FCEA-364D-95A4ACD1BD82}"/>
                </a:ext>
              </a:extLst>
            </p:cNvPr>
            <p:cNvSpPr/>
            <p:nvPr/>
          </p:nvSpPr>
          <p:spPr>
            <a:xfrm>
              <a:off x="6578715" y="2280246"/>
              <a:ext cx="1374909" cy="1034"/>
            </a:xfrm>
            <a:custGeom>
              <a:avLst/>
              <a:gdLst>
                <a:gd name="connsiteX0" fmla="*/ 0 w 1374909"/>
                <a:gd name="connsiteY0" fmla="*/ 0 h 1034"/>
                <a:gd name="connsiteX1" fmla="*/ 1374910 w 1374909"/>
                <a:gd name="connsiteY1" fmla="*/ 0 h 1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74909" h="1034">
                  <a:moveTo>
                    <a:pt x="0" y="0"/>
                  </a:moveTo>
                  <a:lnTo>
                    <a:pt x="1374910" y="0"/>
                  </a:lnTo>
                </a:path>
              </a:pathLst>
            </a:custGeom>
            <a:noFill/>
            <a:ln w="2064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9" name="Freeform 188">
              <a:extLst>
                <a:ext uri="{FF2B5EF4-FFF2-40B4-BE49-F238E27FC236}">
                  <a16:creationId xmlns:a16="http://schemas.microsoft.com/office/drawing/2014/main" id="{60C3D063-8D86-89D1-C92A-034B9F4EF20F}"/>
                </a:ext>
              </a:extLst>
            </p:cNvPr>
            <p:cNvSpPr/>
            <p:nvPr/>
          </p:nvSpPr>
          <p:spPr>
            <a:xfrm>
              <a:off x="7037018" y="2280246"/>
              <a:ext cx="1035" cy="1374909"/>
            </a:xfrm>
            <a:custGeom>
              <a:avLst/>
              <a:gdLst>
                <a:gd name="connsiteX0" fmla="*/ 0 w 1035"/>
                <a:gd name="connsiteY0" fmla="*/ 1374910 h 1374909"/>
                <a:gd name="connsiteX1" fmla="*/ 0 w 1035"/>
                <a:gd name="connsiteY1" fmla="*/ 0 h 1374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35" h="1374909">
                  <a:moveTo>
                    <a:pt x="0" y="1374910"/>
                  </a:moveTo>
                  <a:lnTo>
                    <a:pt x="0" y="0"/>
                  </a:lnTo>
                </a:path>
              </a:pathLst>
            </a:custGeom>
            <a:noFill/>
            <a:ln w="412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0" name="Freeform 189">
              <a:extLst>
                <a:ext uri="{FF2B5EF4-FFF2-40B4-BE49-F238E27FC236}">
                  <a16:creationId xmlns:a16="http://schemas.microsoft.com/office/drawing/2014/main" id="{BE69899A-2633-320D-ECB5-B1B27C5D0169}"/>
                </a:ext>
              </a:extLst>
            </p:cNvPr>
            <p:cNvSpPr/>
            <p:nvPr/>
          </p:nvSpPr>
          <p:spPr>
            <a:xfrm>
              <a:off x="7037018" y="3655156"/>
              <a:ext cx="1035" cy="1034"/>
            </a:xfrm>
            <a:custGeom>
              <a:avLst/>
              <a:gdLst>
                <a:gd name="connsiteX0" fmla="*/ 0 w 1035"/>
                <a:gd name="connsiteY0" fmla="*/ 0 h 1034"/>
                <a:gd name="connsiteX1" fmla="*/ 0 w 1035"/>
                <a:gd name="connsiteY1" fmla="*/ 0 h 1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35" h="1034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4128" cap="rnd">
              <a:solidFill>
                <a:srgbClr val="000000">
                  <a:alpha val="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1" name="Freeform 190">
              <a:extLst>
                <a:ext uri="{FF2B5EF4-FFF2-40B4-BE49-F238E27FC236}">
                  <a16:creationId xmlns:a16="http://schemas.microsoft.com/office/drawing/2014/main" id="{8EC45CE4-87B7-F748-7BB2-3D940C009AC4}"/>
                </a:ext>
              </a:extLst>
            </p:cNvPr>
            <p:cNvSpPr/>
            <p:nvPr/>
          </p:nvSpPr>
          <p:spPr>
            <a:xfrm>
              <a:off x="7037018" y="3196853"/>
              <a:ext cx="1035" cy="1034"/>
            </a:xfrm>
            <a:custGeom>
              <a:avLst/>
              <a:gdLst>
                <a:gd name="connsiteX0" fmla="*/ 0 w 1035"/>
                <a:gd name="connsiteY0" fmla="*/ 0 h 1034"/>
                <a:gd name="connsiteX1" fmla="*/ 0 w 1035"/>
                <a:gd name="connsiteY1" fmla="*/ 0 h 1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35" h="1034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4128" cap="rnd">
              <a:solidFill>
                <a:srgbClr val="000000">
                  <a:alpha val="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2" name="Freeform 191">
              <a:extLst>
                <a:ext uri="{FF2B5EF4-FFF2-40B4-BE49-F238E27FC236}">
                  <a16:creationId xmlns:a16="http://schemas.microsoft.com/office/drawing/2014/main" id="{3759DC85-3D92-3EFA-14CA-AB0B956C2460}"/>
                </a:ext>
              </a:extLst>
            </p:cNvPr>
            <p:cNvSpPr/>
            <p:nvPr/>
          </p:nvSpPr>
          <p:spPr>
            <a:xfrm>
              <a:off x="7037018" y="2738549"/>
              <a:ext cx="1035" cy="1034"/>
            </a:xfrm>
            <a:custGeom>
              <a:avLst/>
              <a:gdLst>
                <a:gd name="connsiteX0" fmla="*/ 0 w 1035"/>
                <a:gd name="connsiteY0" fmla="*/ 0 h 1034"/>
                <a:gd name="connsiteX1" fmla="*/ 0 w 1035"/>
                <a:gd name="connsiteY1" fmla="*/ 0 h 1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35" h="1034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4128" cap="rnd">
              <a:solidFill>
                <a:srgbClr val="000000">
                  <a:alpha val="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3" name="Freeform 192">
              <a:extLst>
                <a:ext uri="{FF2B5EF4-FFF2-40B4-BE49-F238E27FC236}">
                  <a16:creationId xmlns:a16="http://schemas.microsoft.com/office/drawing/2014/main" id="{C3101550-BD9E-058D-9E72-7150D6EBDF77}"/>
                </a:ext>
              </a:extLst>
            </p:cNvPr>
            <p:cNvSpPr/>
            <p:nvPr/>
          </p:nvSpPr>
          <p:spPr>
            <a:xfrm>
              <a:off x="7037018" y="2280246"/>
              <a:ext cx="1035" cy="1034"/>
            </a:xfrm>
            <a:custGeom>
              <a:avLst/>
              <a:gdLst>
                <a:gd name="connsiteX0" fmla="*/ 0 w 1035"/>
                <a:gd name="connsiteY0" fmla="*/ 0 h 1034"/>
                <a:gd name="connsiteX1" fmla="*/ 0 w 1035"/>
                <a:gd name="connsiteY1" fmla="*/ 0 h 1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35" h="1034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4128" cap="rnd">
              <a:solidFill>
                <a:srgbClr val="000000">
                  <a:alpha val="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4" name="Freeform 193">
              <a:extLst>
                <a:ext uri="{FF2B5EF4-FFF2-40B4-BE49-F238E27FC236}">
                  <a16:creationId xmlns:a16="http://schemas.microsoft.com/office/drawing/2014/main" id="{B846E6D9-BCCD-D34E-8255-D9450B66BF40}"/>
                </a:ext>
              </a:extLst>
            </p:cNvPr>
            <p:cNvSpPr/>
            <p:nvPr/>
          </p:nvSpPr>
          <p:spPr>
            <a:xfrm>
              <a:off x="6431900" y="3655973"/>
              <a:ext cx="53750" cy="7131"/>
            </a:xfrm>
            <a:custGeom>
              <a:avLst/>
              <a:gdLst>
                <a:gd name="connsiteX0" fmla="*/ 0 w 53750"/>
                <a:gd name="connsiteY0" fmla="*/ 0 h 7131"/>
                <a:gd name="connsiteX1" fmla="*/ 53751 w 53750"/>
                <a:gd name="connsiteY1" fmla="*/ 0 h 7131"/>
                <a:gd name="connsiteX2" fmla="*/ 53751 w 53750"/>
                <a:gd name="connsiteY2" fmla="*/ 7131 h 7131"/>
                <a:gd name="connsiteX3" fmla="*/ 0 w 53750"/>
                <a:gd name="connsiteY3" fmla="*/ 7131 h 7131"/>
                <a:gd name="connsiteX4" fmla="*/ 0 w 53750"/>
                <a:gd name="connsiteY4" fmla="*/ 0 h 7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50" h="7131">
                  <a:moveTo>
                    <a:pt x="0" y="0"/>
                  </a:moveTo>
                  <a:lnTo>
                    <a:pt x="53751" y="0"/>
                  </a:lnTo>
                  <a:lnTo>
                    <a:pt x="53751" y="7131"/>
                  </a:lnTo>
                  <a:lnTo>
                    <a:pt x="0" y="71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5" name="Freeform 194">
              <a:extLst>
                <a:ext uri="{FF2B5EF4-FFF2-40B4-BE49-F238E27FC236}">
                  <a16:creationId xmlns:a16="http://schemas.microsoft.com/office/drawing/2014/main" id="{8434FB79-A3B2-87F4-2FD2-5F893F13ECB5}"/>
                </a:ext>
              </a:extLst>
            </p:cNvPr>
            <p:cNvSpPr/>
            <p:nvPr/>
          </p:nvSpPr>
          <p:spPr>
            <a:xfrm>
              <a:off x="6504182" y="3623857"/>
              <a:ext cx="37272" cy="62596"/>
            </a:xfrm>
            <a:custGeom>
              <a:avLst/>
              <a:gdLst>
                <a:gd name="connsiteX0" fmla="*/ 1215 w 37272"/>
                <a:gd name="connsiteY0" fmla="*/ 55466 h 62596"/>
                <a:gd name="connsiteX1" fmla="*/ 15051 w 37272"/>
                <a:gd name="connsiteY1" fmla="*/ 55466 h 62596"/>
                <a:gd name="connsiteX2" fmla="*/ 15051 w 37272"/>
                <a:gd name="connsiteY2" fmla="*/ 7711 h 62596"/>
                <a:gd name="connsiteX3" fmla="*/ 0 w 37272"/>
                <a:gd name="connsiteY3" fmla="*/ 10733 h 62596"/>
                <a:gd name="connsiteX4" fmla="*/ 0 w 37272"/>
                <a:gd name="connsiteY4" fmla="*/ 3022 h 62596"/>
                <a:gd name="connsiteX5" fmla="*/ 14967 w 37272"/>
                <a:gd name="connsiteY5" fmla="*/ 0 h 62596"/>
                <a:gd name="connsiteX6" fmla="*/ 23437 w 37272"/>
                <a:gd name="connsiteY6" fmla="*/ 0 h 62596"/>
                <a:gd name="connsiteX7" fmla="*/ 23437 w 37272"/>
                <a:gd name="connsiteY7" fmla="*/ 55466 h 62596"/>
                <a:gd name="connsiteX8" fmla="*/ 37272 w 37272"/>
                <a:gd name="connsiteY8" fmla="*/ 55466 h 62596"/>
                <a:gd name="connsiteX9" fmla="*/ 37272 w 37272"/>
                <a:gd name="connsiteY9" fmla="*/ 62597 h 62596"/>
                <a:gd name="connsiteX10" fmla="*/ 1215 w 37272"/>
                <a:gd name="connsiteY10" fmla="*/ 62597 h 62596"/>
                <a:gd name="connsiteX11" fmla="*/ 1215 w 37272"/>
                <a:gd name="connsiteY11" fmla="*/ 55466 h 62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272" h="62596">
                  <a:moveTo>
                    <a:pt x="1215" y="55466"/>
                  </a:moveTo>
                  <a:lnTo>
                    <a:pt x="15051" y="55466"/>
                  </a:lnTo>
                  <a:lnTo>
                    <a:pt x="15051" y="7711"/>
                  </a:lnTo>
                  <a:lnTo>
                    <a:pt x="0" y="10733"/>
                  </a:lnTo>
                  <a:lnTo>
                    <a:pt x="0" y="3022"/>
                  </a:lnTo>
                  <a:lnTo>
                    <a:pt x="14967" y="0"/>
                  </a:lnTo>
                  <a:lnTo>
                    <a:pt x="23437" y="0"/>
                  </a:lnTo>
                  <a:lnTo>
                    <a:pt x="23437" y="55466"/>
                  </a:lnTo>
                  <a:lnTo>
                    <a:pt x="37272" y="55466"/>
                  </a:lnTo>
                  <a:lnTo>
                    <a:pt x="37272" y="62597"/>
                  </a:lnTo>
                  <a:lnTo>
                    <a:pt x="1215" y="62597"/>
                  </a:lnTo>
                  <a:lnTo>
                    <a:pt x="1215" y="55466"/>
                  </a:ln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6" name="Freeform 195">
              <a:extLst>
                <a:ext uri="{FF2B5EF4-FFF2-40B4-BE49-F238E27FC236}">
                  <a16:creationId xmlns:a16="http://schemas.microsoft.com/office/drawing/2014/main" id="{73B8E076-295F-4AE9-EB9F-925DA96E92FD}"/>
                </a:ext>
              </a:extLst>
            </p:cNvPr>
            <p:cNvSpPr/>
            <p:nvPr/>
          </p:nvSpPr>
          <p:spPr>
            <a:xfrm>
              <a:off x="6498186" y="3164422"/>
              <a:ext cx="43268" cy="64944"/>
            </a:xfrm>
            <a:custGeom>
              <a:avLst/>
              <a:gdLst>
                <a:gd name="connsiteX0" fmla="*/ 21635 w 43268"/>
                <a:gd name="connsiteY0" fmla="*/ 6708 h 64944"/>
                <a:gd name="connsiteX1" fmla="*/ 11781 w 43268"/>
                <a:gd name="connsiteY1" fmla="*/ 13165 h 64944"/>
                <a:gd name="connsiteX2" fmla="*/ 8511 w 43268"/>
                <a:gd name="connsiteY2" fmla="*/ 32493 h 64944"/>
                <a:gd name="connsiteX3" fmla="*/ 11781 w 43268"/>
                <a:gd name="connsiteY3" fmla="*/ 51821 h 64944"/>
                <a:gd name="connsiteX4" fmla="*/ 21635 w 43268"/>
                <a:gd name="connsiteY4" fmla="*/ 58236 h 64944"/>
                <a:gd name="connsiteX5" fmla="*/ 31487 w 43268"/>
                <a:gd name="connsiteY5" fmla="*/ 51821 h 64944"/>
                <a:gd name="connsiteX6" fmla="*/ 34799 w 43268"/>
                <a:gd name="connsiteY6" fmla="*/ 32493 h 64944"/>
                <a:gd name="connsiteX7" fmla="*/ 31487 w 43268"/>
                <a:gd name="connsiteY7" fmla="*/ 13165 h 64944"/>
                <a:gd name="connsiteX8" fmla="*/ 21635 w 43268"/>
                <a:gd name="connsiteY8" fmla="*/ 6708 h 64944"/>
                <a:gd name="connsiteX9" fmla="*/ 21635 w 43268"/>
                <a:gd name="connsiteY9" fmla="*/ 0 h 64944"/>
                <a:gd name="connsiteX10" fmla="*/ 37693 w 43268"/>
                <a:gd name="connsiteY10" fmla="*/ 8343 h 64944"/>
                <a:gd name="connsiteX11" fmla="*/ 43268 w 43268"/>
                <a:gd name="connsiteY11" fmla="*/ 32493 h 64944"/>
                <a:gd name="connsiteX12" fmla="*/ 37693 w 43268"/>
                <a:gd name="connsiteY12" fmla="*/ 56643 h 64944"/>
                <a:gd name="connsiteX13" fmla="*/ 21635 w 43268"/>
                <a:gd name="connsiteY13" fmla="*/ 64944 h 64944"/>
                <a:gd name="connsiteX14" fmla="*/ 5534 w 43268"/>
                <a:gd name="connsiteY14" fmla="*/ 56643 h 64944"/>
                <a:gd name="connsiteX15" fmla="*/ 0 w 43268"/>
                <a:gd name="connsiteY15" fmla="*/ 32493 h 64944"/>
                <a:gd name="connsiteX16" fmla="*/ 5534 w 43268"/>
                <a:gd name="connsiteY16" fmla="*/ 8343 h 64944"/>
                <a:gd name="connsiteX17" fmla="*/ 21635 w 43268"/>
                <a:gd name="connsiteY17" fmla="*/ 0 h 64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268" h="64944">
                  <a:moveTo>
                    <a:pt x="21635" y="6708"/>
                  </a:moveTo>
                  <a:cubicBezTo>
                    <a:pt x="17274" y="6708"/>
                    <a:pt x="13989" y="8861"/>
                    <a:pt x="11781" y="13165"/>
                  </a:cubicBezTo>
                  <a:cubicBezTo>
                    <a:pt x="9601" y="17442"/>
                    <a:pt x="8511" y="23885"/>
                    <a:pt x="8511" y="32493"/>
                  </a:cubicBezTo>
                  <a:cubicBezTo>
                    <a:pt x="8511" y="41074"/>
                    <a:pt x="9601" y="47517"/>
                    <a:pt x="11781" y="51821"/>
                  </a:cubicBezTo>
                  <a:cubicBezTo>
                    <a:pt x="13989" y="56098"/>
                    <a:pt x="17274" y="58236"/>
                    <a:pt x="21635" y="58236"/>
                  </a:cubicBezTo>
                  <a:cubicBezTo>
                    <a:pt x="26022" y="58236"/>
                    <a:pt x="29306" y="56098"/>
                    <a:pt x="31487" y="51821"/>
                  </a:cubicBezTo>
                  <a:cubicBezTo>
                    <a:pt x="33694" y="47517"/>
                    <a:pt x="34799" y="41074"/>
                    <a:pt x="34799" y="32493"/>
                  </a:cubicBezTo>
                  <a:cubicBezTo>
                    <a:pt x="34799" y="23885"/>
                    <a:pt x="33694" y="17442"/>
                    <a:pt x="31487" y="13165"/>
                  </a:cubicBezTo>
                  <a:cubicBezTo>
                    <a:pt x="29306" y="8861"/>
                    <a:pt x="26022" y="6708"/>
                    <a:pt x="21635" y="6708"/>
                  </a:cubicBezTo>
                  <a:moveTo>
                    <a:pt x="21635" y="0"/>
                  </a:moveTo>
                  <a:cubicBezTo>
                    <a:pt x="28650" y="0"/>
                    <a:pt x="34003" y="2781"/>
                    <a:pt x="37693" y="8343"/>
                  </a:cubicBezTo>
                  <a:cubicBezTo>
                    <a:pt x="41409" y="13877"/>
                    <a:pt x="43268" y="21927"/>
                    <a:pt x="43268" y="32493"/>
                  </a:cubicBezTo>
                  <a:cubicBezTo>
                    <a:pt x="43268" y="43030"/>
                    <a:pt x="41409" y="51080"/>
                    <a:pt x="37693" y="56643"/>
                  </a:cubicBezTo>
                  <a:cubicBezTo>
                    <a:pt x="34003" y="62178"/>
                    <a:pt x="28650" y="64944"/>
                    <a:pt x="21635" y="64944"/>
                  </a:cubicBezTo>
                  <a:cubicBezTo>
                    <a:pt x="14618" y="64944"/>
                    <a:pt x="9252" y="62178"/>
                    <a:pt x="5534" y="56643"/>
                  </a:cubicBezTo>
                  <a:cubicBezTo>
                    <a:pt x="1844" y="51080"/>
                    <a:pt x="0" y="43030"/>
                    <a:pt x="0" y="32493"/>
                  </a:cubicBezTo>
                  <a:cubicBezTo>
                    <a:pt x="0" y="21927"/>
                    <a:pt x="1844" y="13877"/>
                    <a:pt x="5534" y="8343"/>
                  </a:cubicBezTo>
                  <a:cubicBezTo>
                    <a:pt x="9252" y="2781"/>
                    <a:pt x="14618" y="0"/>
                    <a:pt x="21635" y="0"/>
                  </a:cubicBez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7" name="Freeform 196">
              <a:extLst>
                <a:ext uri="{FF2B5EF4-FFF2-40B4-BE49-F238E27FC236}">
                  <a16:creationId xmlns:a16="http://schemas.microsoft.com/office/drawing/2014/main" id="{C3508B1D-7B16-9EF8-577A-714BEB155196}"/>
                </a:ext>
              </a:extLst>
            </p:cNvPr>
            <p:cNvSpPr/>
            <p:nvPr/>
          </p:nvSpPr>
          <p:spPr>
            <a:xfrm>
              <a:off x="6504182" y="2707251"/>
              <a:ext cx="37272" cy="62596"/>
            </a:xfrm>
            <a:custGeom>
              <a:avLst/>
              <a:gdLst>
                <a:gd name="connsiteX0" fmla="*/ 1215 w 37272"/>
                <a:gd name="connsiteY0" fmla="*/ 55470 h 62596"/>
                <a:gd name="connsiteX1" fmla="*/ 15051 w 37272"/>
                <a:gd name="connsiteY1" fmla="*/ 55470 h 62596"/>
                <a:gd name="connsiteX2" fmla="*/ 15051 w 37272"/>
                <a:gd name="connsiteY2" fmla="*/ 7715 h 62596"/>
                <a:gd name="connsiteX3" fmla="*/ 0 w 37272"/>
                <a:gd name="connsiteY3" fmla="*/ 10734 h 62596"/>
                <a:gd name="connsiteX4" fmla="*/ 0 w 37272"/>
                <a:gd name="connsiteY4" fmla="*/ 3019 h 62596"/>
                <a:gd name="connsiteX5" fmla="*/ 14967 w 37272"/>
                <a:gd name="connsiteY5" fmla="*/ 0 h 62596"/>
                <a:gd name="connsiteX6" fmla="*/ 23437 w 37272"/>
                <a:gd name="connsiteY6" fmla="*/ 0 h 62596"/>
                <a:gd name="connsiteX7" fmla="*/ 23437 w 37272"/>
                <a:gd name="connsiteY7" fmla="*/ 55470 h 62596"/>
                <a:gd name="connsiteX8" fmla="*/ 37272 w 37272"/>
                <a:gd name="connsiteY8" fmla="*/ 55470 h 62596"/>
                <a:gd name="connsiteX9" fmla="*/ 37272 w 37272"/>
                <a:gd name="connsiteY9" fmla="*/ 62597 h 62596"/>
                <a:gd name="connsiteX10" fmla="*/ 1215 w 37272"/>
                <a:gd name="connsiteY10" fmla="*/ 62597 h 62596"/>
                <a:gd name="connsiteX11" fmla="*/ 1215 w 37272"/>
                <a:gd name="connsiteY11" fmla="*/ 55470 h 62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272" h="62596">
                  <a:moveTo>
                    <a:pt x="1215" y="55470"/>
                  </a:moveTo>
                  <a:lnTo>
                    <a:pt x="15051" y="55470"/>
                  </a:lnTo>
                  <a:lnTo>
                    <a:pt x="15051" y="7715"/>
                  </a:lnTo>
                  <a:lnTo>
                    <a:pt x="0" y="10734"/>
                  </a:lnTo>
                  <a:lnTo>
                    <a:pt x="0" y="3019"/>
                  </a:lnTo>
                  <a:lnTo>
                    <a:pt x="14967" y="0"/>
                  </a:lnTo>
                  <a:lnTo>
                    <a:pt x="23437" y="0"/>
                  </a:lnTo>
                  <a:lnTo>
                    <a:pt x="23437" y="55470"/>
                  </a:lnTo>
                  <a:lnTo>
                    <a:pt x="37272" y="55470"/>
                  </a:lnTo>
                  <a:lnTo>
                    <a:pt x="37272" y="62597"/>
                  </a:lnTo>
                  <a:lnTo>
                    <a:pt x="1215" y="62597"/>
                  </a:lnTo>
                  <a:lnTo>
                    <a:pt x="1215" y="55470"/>
                  </a:ln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8" name="Freeform 197">
              <a:extLst>
                <a:ext uri="{FF2B5EF4-FFF2-40B4-BE49-F238E27FC236}">
                  <a16:creationId xmlns:a16="http://schemas.microsoft.com/office/drawing/2014/main" id="{2DAE4DEF-1C98-1FCF-28FE-08B0426BD169}"/>
                </a:ext>
              </a:extLst>
            </p:cNvPr>
            <p:cNvSpPr/>
            <p:nvPr/>
          </p:nvSpPr>
          <p:spPr>
            <a:xfrm>
              <a:off x="6501709" y="2247816"/>
              <a:ext cx="39746" cy="63728"/>
            </a:xfrm>
            <a:custGeom>
              <a:avLst/>
              <a:gdLst>
                <a:gd name="connsiteX0" fmla="*/ 10188 w 39746"/>
                <a:gd name="connsiteY0" fmla="*/ 56601 h 63728"/>
                <a:gd name="connsiteX1" fmla="*/ 39746 w 39746"/>
                <a:gd name="connsiteY1" fmla="*/ 56601 h 63728"/>
                <a:gd name="connsiteX2" fmla="*/ 39746 w 39746"/>
                <a:gd name="connsiteY2" fmla="*/ 63729 h 63728"/>
                <a:gd name="connsiteX3" fmla="*/ 0 w 39746"/>
                <a:gd name="connsiteY3" fmla="*/ 63729 h 63728"/>
                <a:gd name="connsiteX4" fmla="*/ 0 w 39746"/>
                <a:gd name="connsiteY4" fmla="*/ 56601 h 63728"/>
                <a:gd name="connsiteX5" fmla="*/ 13123 w 39746"/>
                <a:gd name="connsiteY5" fmla="*/ 43227 h 63728"/>
                <a:gd name="connsiteX6" fmla="*/ 23604 w 39746"/>
                <a:gd name="connsiteY6" fmla="*/ 32367 h 63728"/>
                <a:gd name="connsiteX7" fmla="*/ 29265 w 39746"/>
                <a:gd name="connsiteY7" fmla="*/ 24653 h 63728"/>
                <a:gd name="connsiteX8" fmla="*/ 30900 w 39746"/>
                <a:gd name="connsiteY8" fmla="*/ 18406 h 63728"/>
                <a:gd name="connsiteX9" fmla="*/ 27378 w 39746"/>
                <a:gd name="connsiteY9" fmla="*/ 10272 h 63728"/>
                <a:gd name="connsiteX10" fmla="*/ 18280 w 39746"/>
                <a:gd name="connsiteY10" fmla="*/ 7128 h 63728"/>
                <a:gd name="connsiteX11" fmla="*/ 9852 w 39746"/>
                <a:gd name="connsiteY11" fmla="*/ 8511 h 63728"/>
                <a:gd name="connsiteX12" fmla="*/ 419 w 39746"/>
                <a:gd name="connsiteY12" fmla="*/ 12704 h 63728"/>
                <a:gd name="connsiteX13" fmla="*/ 419 w 39746"/>
                <a:gd name="connsiteY13" fmla="*/ 4151 h 63728"/>
                <a:gd name="connsiteX14" fmla="*/ 9978 w 39746"/>
                <a:gd name="connsiteY14" fmla="*/ 1048 h 63728"/>
                <a:gd name="connsiteX15" fmla="*/ 18113 w 39746"/>
                <a:gd name="connsiteY15" fmla="*/ 0 h 63728"/>
                <a:gd name="connsiteX16" fmla="*/ 33625 w 39746"/>
                <a:gd name="connsiteY16" fmla="*/ 4863 h 63728"/>
                <a:gd name="connsiteX17" fmla="*/ 39411 w 39746"/>
                <a:gd name="connsiteY17" fmla="*/ 17861 h 63728"/>
                <a:gd name="connsiteX18" fmla="*/ 37943 w 39746"/>
                <a:gd name="connsiteY18" fmla="*/ 25198 h 63728"/>
                <a:gd name="connsiteX19" fmla="*/ 32703 w 39746"/>
                <a:gd name="connsiteY19" fmla="*/ 33332 h 63728"/>
                <a:gd name="connsiteX20" fmla="*/ 26036 w 39746"/>
                <a:gd name="connsiteY20" fmla="*/ 40376 h 63728"/>
                <a:gd name="connsiteX21" fmla="*/ 10188 w 39746"/>
                <a:gd name="connsiteY21" fmla="*/ 56601 h 63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9746" h="63728">
                  <a:moveTo>
                    <a:pt x="10188" y="56601"/>
                  </a:moveTo>
                  <a:lnTo>
                    <a:pt x="39746" y="56601"/>
                  </a:lnTo>
                  <a:lnTo>
                    <a:pt x="39746" y="63729"/>
                  </a:lnTo>
                  <a:lnTo>
                    <a:pt x="0" y="63729"/>
                  </a:lnTo>
                  <a:lnTo>
                    <a:pt x="0" y="56601"/>
                  </a:lnTo>
                  <a:cubicBezTo>
                    <a:pt x="3214" y="53275"/>
                    <a:pt x="7589" y="48817"/>
                    <a:pt x="13123" y="43227"/>
                  </a:cubicBezTo>
                  <a:cubicBezTo>
                    <a:pt x="18685" y="37608"/>
                    <a:pt x="22179" y="33989"/>
                    <a:pt x="23604" y="32367"/>
                  </a:cubicBezTo>
                  <a:cubicBezTo>
                    <a:pt x="26316" y="29321"/>
                    <a:pt x="28203" y="26749"/>
                    <a:pt x="29265" y="24653"/>
                  </a:cubicBezTo>
                  <a:cubicBezTo>
                    <a:pt x="30354" y="22529"/>
                    <a:pt x="30900" y="20446"/>
                    <a:pt x="30900" y="18406"/>
                  </a:cubicBezTo>
                  <a:cubicBezTo>
                    <a:pt x="30900" y="15080"/>
                    <a:pt x="29726" y="12368"/>
                    <a:pt x="27378" y="10272"/>
                  </a:cubicBezTo>
                  <a:cubicBezTo>
                    <a:pt x="25058" y="8176"/>
                    <a:pt x="22026" y="7128"/>
                    <a:pt x="18280" y="7128"/>
                  </a:cubicBezTo>
                  <a:cubicBezTo>
                    <a:pt x="15624" y="7128"/>
                    <a:pt x="12815" y="7589"/>
                    <a:pt x="9852" y="8511"/>
                  </a:cubicBezTo>
                  <a:cubicBezTo>
                    <a:pt x="6918" y="9434"/>
                    <a:pt x="3774" y="10831"/>
                    <a:pt x="419" y="12704"/>
                  </a:cubicBezTo>
                  <a:lnTo>
                    <a:pt x="419" y="4151"/>
                  </a:lnTo>
                  <a:cubicBezTo>
                    <a:pt x="3830" y="2781"/>
                    <a:pt x="7015" y="1747"/>
                    <a:pt x="9978" y="1048"/>
                  </a:cubicBezTo>
                  <a:cubicBezTo>
                    <a:pt x="12942" y="349"/>
                    <a:pt x="15652" y="0"/>
                    <a:pt x="18113" y="0"/>
                  </a:cubicBezTo>
                  <a:cubicBezTo>
                    <a:pt x="24597" y="0"/>
                    <a:pt x="29768" y="1621"/>
                    <a:pt x="33625" y="4863"/>
                  </a:cubicBezTo>
                  <a:cubicBezTo>
                    <a:pt x="37483" y="8106"/>
                    <a:pt x="39411" y="12438"/>
                    <a:pt x="39411" y="17861"/>
                  </a:cubicBezTo>
                  <a:cubicBezTo>
                    <a:pt x="39411" y="20432"/>
                    <a:pt x="38921" y="22878"/>
                    <a:pt x="37943" y="25198"/>
                  </a:cubicBezTo>
                  <a:cubicBezTo>
                    <a:pt x="36993" y="27490"/>
                    <a:pt x="35246" y="30201"/>
                    <a:pt x="32703" y="33332"/>
                  </a:cubicBezTo>
                  <a:cubicBezTo>
                    <a:pt x="32004" y="34142"/>
                    <a:pt x="29782" y="36490"/>
                    <a:pt x="26036" y="40376"/>
                  </a:cubicBezTo>
                  <a:cubicBezTo>
                    <a:pt x="22291" y="44233"/>
                    <a:pt x="17008" y="49641"/>
                    <a:pt x="10188" y="56601"/>
                  </a:cubicBez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9" name="Freeform 198">
              <a:extLst>
                <a:ext uri="{FF2B5EF4-FFF2-40B4-BE49-F238E27FC236}">
                  <a16:creationId xmlns:a16="http://schemas.microsoft.com/office/drawing/2014/main" id="{A536FB3F-64A5-3153-96F9-147FBB13F367}"/>
                </a:ext>
              </a:extLst>
            </p:cNvPr>
            <p:cNvSpPr/>
            <p:nvPr/>
          </p:nvSpPr>
          <p:spPr>
            <a:xfrm>
              <a:off x="6315260" y="2967073"/>
              <a:ext cx="44993" cy="49453"/>
            </a:xfrm>
            <a:custGeom>
              <a:avLst/>
              <a:gdLst>
                <a:gd name="connsiteX0" fmla="*/ 6545 w 44993"/>
                <a:gd name="connsiteY0" fmla="*/ 0 h 49453"/>
                <a:gd name="connsiteX1" fmla="*/ 10813 w 44993"/>
                <a:gd name="connsiteY1" fmla="*/ 1696 h 49453"/>
                <a:gd name="connsiteX2" fmla="*/ 12315 w 44993"/>
                <a:gd name="connsiteY2" fmla="*/ 5332 h 49453"/>
                <a:gd name="connsiteX3" fmla="*/ 11248 w 44993"/>
                <a:gd name="connsiteY3" fmla="*/ 8144 h 49453"/>
                <a:gd name="connsiteX4" fmla="*/ 8824 w 44993"/>
                <a:gd name="connsiteY4" fmla="*/ 9114 h 49453"/>
                <a:gd name="connsiteX5" fmla="*/ 5382 w 44993"/>
                <a:gd name="connsiteY5" fmla="*/ 7757 h 49453"/>
                <a:gd name="connsiteX6" fmla="*/ 3442 w 44993"/>
                <a:gd name="connsiteY6" fmla="*/ 4364 h 49453"/>
                <a:gd name="connsiteX7" fmla="*/ 2182 w 44993"/>
                <a:gd name="connsiteY7" fmla="*/ 9309 h 49453"/>
                <a:gd name="connsiteX8" fmla="*/ 3200 w 44993"/>
                <a:gd name="connsiteY8" fmla="*/ 12945 h 49453"/>
                <a:gd name="connsiteX9" fmla="*/ 5528 w 44993"/>
                <a:gd name="connsiteY9" fmla="*/ 15612 h 49453"/>
                <a:gd name="connsiteX10" fmla="*/ 8727 w 44993"/>
                <a:gd name="connsiteY10" fmla="*/ 17454 h 49453"/>
                <a:gd name="connsiteX11" fmla="*/ 11685 w 44993"/>
                <a:gd name="connsiteY11" fmla="*/ 18618 h 49453"/>
                <a:gd name="connsiteX12" fmla="*/ 13916 w 44993"/>
                <a:gd name="connsiteY12" fmla="*/ 19151 h 49453"/>
                <a:gd name="connsiteX13" fmla="*/ 27491 w 44993"/>
                <a:gd name="connsiteY13" fmla="*/ 22544 h 49453"/>
                <a:gd name="connsiteX14" fmla="*/ 36218 w 44993"/>
                <a:gd name="connsiteY14" fmla="*/ 24193 h 49453"/>
                <a:gd name="connsiteX15" fmla="*/ 40921 w 44993"/>
                <a:gd name="connsiteY15" fmla="*/ 22835 h 49453"/>
                <a:gd name="connsiteX16" fmla="*/ 42764 w 44993"/>
                <a:gd name="connsiteY16" fmla="*/ 18764 h 49453"/>
                <a:gd name="connsiteX17" fmla="*/ 42472 w 44993"/>
                <a:gd name="connsiteY17" fmla="*/ 16484 h 49453"/>
                <a:gd name="connsiteX18" fmla="*/ 41260 w 44993"/>
                <a:gd name="connsiteY18" fmla="*/ 13721 h 49453"/>
                <a:gd name="connsiteX19" fmla="*/ 38982 w 44993"/>
                <a:gd name="connsiteY19" fmla="*/ 10714 h 49453"/>
                <a:gd name="connsiteX20" fmla="*/ 35200 w 44993"/>
                <a:gd name="connsiteY20" fmla="*/ 7854 h 49453"/>
                <a:gd name="connsiteX21" fmla="*/ 29770 w 44993"/>
                <a:gd name="connsiteY21" fmla="*/ 5527 h 49453"/>
                <a:gd name="connsiteX22" fmla="*/ 28704 w 44993"/>
                <a:gd name="connsiteY22" fmla="*/ 4266 h 49453"/>
                <a:gd name="connsiteX23" fmla="*/ 29672 w 44993"/>
                <a:gd name="connsiteY23" fmla="*/ 3054 h 49453"/>
                <a:gd name="connsiteX24" fmla="*/ 32242 w 44993"/>
                <a:gd name="connsiteY24" fmla="*/ 3733 h 49453"/>
                <a:gd name="connsiteX25" fmla="*/ 36170 w 44993"/>
                <a:gd name="connsiteY25" fmla="*/ 5769 h 49453"/>
                <a:gd name="connsiteX26" fmla="*/ 40339 w 44993"/>
                <a:gd name="connsiteY26" fmla="*/ 8921 h 49453"/>
                <a:gd name="connsiteX27" fmla="*/ 43637 w 44993"/>
                <a:gd name="connsiteY27" fmla="*/ 13382 h 49453"/>
                <a:gd name="connsiteX28" fmla="*/ 44994 w 44993"/>
                <a:gd name="connsiteY28" fmla="*/ 18957 h 49453"/>
                <a:gd name="connsiteX29" fmla="*/ 42764 w 44993"/>
                <a:gd name="connsiteY29" fmla="*/ 25891 h 49453"/>
                <a:gd name="connsiteX30" fmla="*/ 37431 w 44993"/>
                <a:gd name="connsiteY30" fmla="*/ 29672 h 49453"/>
                <a:gd name="connsiteX31" fmla="*/ 38448 w 44993"/>
                <a:gd name="connsiteY31" fmla="*/ 30254 h 49453"/>
                <a:gd name="connsiteX32" fmla="*/ 40339 w 44993"/>
                <a:gd name="connsiteY32" fmla="*/ 31611 h 49453"/>
                <a:gd name="connsiteX33" fmla="*/ 42570 w 44993"/>
                <a:gd name="connsiteY33" fmla="*/ 33696 h 49453"/>
                <a:gd name="connsiteX34" fmla="*/ 44218 w 44993"/>
                <a:gd name="connsiteY34" fmla="*/ 36557 h 49453"/>
                <a:gd name="connsiteX35" fmla="*/ 44994 w 44993"/>
                <a:gd name="connsiteY35" fmla="*/ 40096 h 49453"/>
                <a:gd name="connsiteX36" fmla="*/ 44316 w 44993"/>
                <a:gd name="connsiteY36" fmla="*/ 44508 h 49453"/>
                <a:gd name="connsiteX37" fmla="*/ 42085 w 44993"/>
                <a:gd name="connsiteY37" fmla="*/ 47999 h 49453"/>
                <a:gd name="connsiteX38" fmla="*/ 38400 w 44993"/>
                <a:gd name="connsiteY38" fmla="*/ 49453 h 49453"/>
                <a:gd name="connsiteX39" fmla="*/ 34375 w 44993"/>
                <a:gd name="connsiteY39" fmla="*/ 47853 h 49453"/>
                <a:gd name="connsiteX40" fmla="*/ 32679 w 44993"/>
                <a:gd name="connsiteY40" fmla="*/ 43975 h 49453"/>
                <a:gd name="connsiteX41" fmla="*/ 33503 w 44993"/>
                <a:gd name="connsiteY41" fmla="*/ 41454 h 49453"/>
                <a:gd name="connsiteX42" fmla="*/ 36122 w 44993"/>
                <a:gd name="connsiteY42" fmla="*/ 40290 h 49453"/>
                <a:gd name="connsiteX43" fmla="*/ 39613 w 44993"/>
                <a:gd name="connsiteY43" fmla="*/ 41647 h 49453"/>
                <a:gd name="connsiteX44" fmla="*/ 41503 w 44993"/>
                <a:gd name="connsiteY44" fmla="*/ 44945 h 49453"/>
                <a:gd name="connsiteX45" fmla="*/ 42764 w 44993"/>
                <a:gd name="connsiteY45" fmla="*/ 40000 h 49453"/>
                <a:gd name="connsiteX46" fmla="*/ 39952 w 44993"/>
                <a:gd name="connsiteY46" fmla="*/ 34278 h 49453"/>
                <a:gd name="connsiteX47" fmla="*/ 32437 w 44993"/>
                <a:gd name="connsiteY47" fmla="*/ 30545 h 49453"/>
                <a:gd name="connsiteX48" fmla="*/ 16097 w 44993"/>
                <a:gd name="connsiteY48" fmla="*/ 26375 h 49453"/>
                <a:gd name="connsiteX49" fmla="*/ 8824 w 44993"/>
                <a:gd name="connsiteY49" fmla="*/ 25212 h 49453"/>
                <a:gd name="connsiteX50" fmla="*/ 5382 w 44993"/>
                <a:gd name="connsiteY50" fmla="*/ 25745 h 49453"/>
                <a:gd name="connsiteX51" fmla="*/ 3346 w 44993"/>
                <a:gd name="connsiteY51" fmla="*/ 27200 h 49453"/>
                <a:gd name="connsiteX52" fmla="*/ 2425 w 44993"/>
                <a:gd name="connsiteY52" fmla="*/ 28896 h 49453"/>
                <a:gd name="connsiteX53" fmla="*/ 2182 w 44993"/>
                <a:gd name="connsiteY53" fmla="*/ 30545 h 49453"/>
                <a:gd name="connsiteX54" fmla="*/ 2764 w 44993"/>
                <a:gd name="connsiteY54" fmla="*/ 33648 h 49453"/>
                <a:gd name="connsiteX55" fmla="*/ 4703 w 44993"/>
                <a:gd name="connsiteY55" fmla="*/ 37188 h 49453"/>
                <a:gd name="connsiteX56" fmla="*/ 8727 w 44993"/>
                <a:gd name="connsiteY56" fmla="*/ 40872 h 49453"/>
                <a:gd name="connsiteX57" fmla="*/ 15176 w 44993"/>
                <a:gd name="connsiteY57" fmla="*/ 43878 h 49453"/>
                <a:gd name="connsiteX58" fmla="*/ 16291 w 44993"/>
                <a:gd name="connsiteY58" fmla="*/ 45187 h 49453"/>
                <a:gd name="connsiteX59" fmla="*/ 15272 w 44993"/>
                <a:gd name="connsiteY59" fmla="*/ 46350 h 49453"/>
                <a:gd name="connsiteX60" fmla="*/ 12752 w 44993"/>
                <a:gd name="connsiteY60" fmla="*/ 45720 h 49453"/>
                <a:gd name="connsiteX61" fmla="*/ 8824 w 44993"/>
                <a:gd name="connsiteY61" fmla="*/ 43684 h 49453"/>
                <a:gd name="connsiteX62" fmla="*/ 4703 w 44993"/>
                <a:gd name="connsiteY62" fmla="*/ 40484 h 49453"/>
                <a:gd name="connsiteX63" fmla="*/ 1358 w 44993"/>
                <a:gd name="connsiteY63" fmla="*/ 35975 h 49453"/>
                <a:gd name="connsiteX64" fmla="*/ 0 w 44993"/>
                <a:gd name="connsiteY64" fmla="*/ 30350 h 49453"/>
                <a:gd name="connsiteX65" fmla="*/ 291 w 44993"/>
                <a:gd name="connsiteY65" fmla="*/ 27781 h 49453"/>
                <a:gd name="connsiteX66" fmla="*/ 1261 w 44993"/>
                <a:gd name="connsiteY66" fmla="*/ 24921 h 49453"/>
                <a:gd name="connsiteX67" fmla="*/ 3588 w 44993"/>
                <a:gd name="connsiteY67" fmla="*/ 21914 h 49453"/>
                <a:gd name="connsiteX68" fmla="*/ 7515 w 44993"/>
                <a:gd name="connsiteY68" fmla="*/ 19636 h 49453"/>
                <a:gd name="connsiteX69" fmla="*/ 5333 w 44993"/>
                <a:gd name="connsiteY69" fmla="*/ 18278 h 49453"/>
                <a:gd name="connsiteX70" fmla="*/ 2958 w 44993"/>
                <a:gd name="connsiteY70" fmla="*/ 16194 h 49453"/>
                <a:gd name="connsiteX71" fmla="*/ 825 w 44993"/>
                <a:gd name="connsiteY71" fmla="*/ 13091 h 49453"/>
                <a:gd name="connsiteX72" fmla="*/ 0 w 44993"/>
                <a:gd name="connsiteY72" fmla="*/ 9212 h 49453"/>
                <a:gd name="connsiteX73" fmla="*/ 534 w 44993"/>
                <a:gd name="connsiteY73" fmla="*/ 5285 h 49453"/>
                <a:gd name="connsiteX74" fmla="*/ 2619 w 44993"/>
                <a:gd name="connsiteY74" fmla="*/ 1696 h 49453"/>
                <a:gd name="connsiteX75" fmla="*/ 6545 w 44993"/>
                <a:gd name="connsiteY75" fmla="*/ 0 h 49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4993" h="49453">
                  <a:moveTo>
                    <a:pt x="6545" y="0"/>
                  </a:moveTo>
                  <a:cubicBezTo>
                    <a:pt x="8356" y="0"/>
                    <a:pt x="9779" y="565"/>
                    <a:pt x="10813" y="1696"/>
                  </a:cubicBezTo>
                  <a:cubicBezTo>
                    <a:pt x="11815" y="2828"/>
                    <a:pt x="12315" y="4040"/>
                    <a:pt x="12315" y="5332"/>
                  </a:cubicBezTo>
                  <a:cubicBezTo>
                    <a:pt x="12315" y="6561"/>
                    <a:pt x="11959" y="7499"/>
                    <a:pt x="11248" y="8144"/>
                  </a:cubicBezTo>
                  <a:cubicBezTo>
                    <a:pt x="10537" y="8791"/>
                    <a:pt x="9730" y="9114"/>
                    <a:pt x="8824" y="9114"/>
                  </a:cubicBezTo>
                  <a:cubicBezTo>
                    <a:pt x="7596" y="9114"/>
                    <a:pt x="6449" y="8662"/>
                    <a:pt x="5382" y="7757"/>
                  </a:cubicBezTo>
                  <a:cubicBezTo>
                    <a:pt x="4315" y="6852"/>
                    <a:pt x="3669" y="5720"/>
                    <a:pt x="3442" y="4364"/>
                  </a:cubicBezTo>
                  <a:cubicBezTo>
                    <a:pt x="2602" y="5688"/>
                    <a:pt x="2182" y="7337"/>
                    <a:pt x="2182" y="9309"/>
                  </a:cubicBezTo>
                  <a:cubicBezTo>
                    <a:pt x="2182" y="10602"/>
                    <a:pt x="2521" y="11813"/>
                    <a:pt x="3200" y="12945"/>
                  </a:cubicBezTo>
                  <a:cubicBezTo>
                    <a:pt x="3879" y="14044"/>
                    <a:pt x="4655" y="14933"/>
                    <a:pt x="5528" y="15612"/>
                  </a:cubicBezTo>
                  <a:cubicBezTo>
                    <a:pt x="6400" y="16259"/>
                    <a:pt x="7466" y="16873"/>
                    <a:pt x="8727" y="17454"/>
                  </a:cubicBezTo>
                  <a:cubicBezTo>
                    <a:pt x="9956" y="18004"/>
                    <a:pt x="10942" y="18391"/>
                    <a:pt x="11685" y="18618"/>
                  </a:cubicBezTo>
                  <a:cubicBezTo>
                    <a:pt x="12396" y="18811"/>
                    <a:pt x="13140" y="18989"/>
                    <a:pt x="13916" y="19151"/>
                  </a:cubicBezTo>
                  <a:lnTo>
                    <a:pt x="27491" y="22544"/>
                  </a:lnTo>
                  <a:cubicBezTo>
                    <a:pt x="31790" y="23644"/>
                    <a:pt x="34699" y="24193"/>
                    <a:pt x="36218" y="24193"/>
                  </a:cubicBezTo>
                  <a:cubicBezTo>
                    <a:pt x="38092" y="24193"/>
                    <a:pt x="39660" y="23741"/>
                    <a:pt x="40921" y="22835"/>
                  </a:cubicBezTo>
                  <a:cubicBezTo>
                    <a:pt x="42149" y="21931"/>
                    <a:pt x="42764" y="20574"/>
                    <a:pt x="42764" y="18764"/>
                  </a:cubicBezTo>
                  <a:cubicBezTo>
                    <a:pt x="42764" y="18052"/>
                    <a:pt x="42667" y="17293"/>
                    <a:pt x="42472" y="16484"/>
                  </a:cubicBezTo>
                  <a:cubicBezTo>
                    <a:pt x="42247" y="15676"/>
                    <a:pt x="41843" y="14755"/>
                    <a:pt x="41260" y="13721"/>
                  </a:cubicBezTo>
                  <a:cubicBezTo>
                    <a:pt x="40647" y="12654"/>
                    <a:pt x="39887" y="11652"/>
                    <a:pt x="38982" y="10714"/>
                  </a:cubicBezTo>
                  <a:cubicBezTo>
                    <a:pt x="38045" y="9745"/>
                    <a:pt x="36784" y="8791"/>
                    <a:pt x="35200" y="7854"/>
                  </a:cubicBezTo>
                  <a:cubicBezTo>
                    <a:pt x="33616" y="6917"/>
                    <a:pt x="31806" y="6141"/>
                    <a:pt x="29770" y="5527"/>
                  </a:cubicBezTo>
                  <a:cubicBezTo>
                    <a:pt x="29059" y="5333"/>
                    <a:pt x="28704" y="4913"/>
                    <a:pt x="28704" y="4266"/>
                  </a:cubicBezTo>
                  <a:cubicBezTo>
                    <a:pt x="28704" y="3458"/>
                    <a:pt x="29027" y="3054"/>
                    <a:pt x="29672" y="3054"/>
                  </a:cubicBezTo>
                  <a:cubicBezTo>
                    <a:pt x="30222" y="3054"/>
                    <a:pt x="31079" y="3281"/>
                    <a:pt x="32242" y="3733"/>
                  </a:cubicBezTo>
                  <a:cubicBezTo>
                    <a:pt x="33374" y="4153"/>
                    <a:pt x="34683" y="4832"/>
                    <a:pt x="36170" y="5769"/>
                  </a:cubicBezTo>
                  <a:cubicBezTo>
                    <a:pt x="37624" y="6675"/>
                    <a:pt x="39014" y="7725"/>
                    <a:pt x="40339" y="8921"/>
                  </a:cubicBezTo>
                  <a:cubicBezTo>
                    <a:pt x="41632" y="10116"/>
                    <a:pt x="42731" y="11603"/>
                    <a:pt x="43637" y="13382"/>
                  </a:cubicBezTo>
                  <a:cubicBezTo>
                    <a:pt x="44541" y="15159"/>
                    <a:pt x="44994" y="17017"/>
                    <a:pt x="44994" y="18957"/>
                  </a:cubicBezTo>
                  <a:cubicBezTo>
                    <a:pt x="44994" y="21737"/>
                    <a:pt x="44250" y="24048"/>
                    <a:pt x="42764" y="25891"/>
                  </a:cubicBezTo>
                  <a:cubicBezTo>
                    <a:pt x="41277" y="27733"/>
                    <a:pt x="39500" y="28993"/>
                    <a:pt x="37431" y="29672"/>
                  </a:cubicBezTo>
                  <a:cubicBezTo>
                    <a:pt x="37722" y="29834"/>
                    <a:pt x="38060" y="30027"/>
                    <a:pt x="38448" y="30254"/>
                  </a:cubicBezTo>
                  <a:cubicBezTo>
                    <a:pt x="38836" y="30481"/>
                    <a:pt x="39467" y="30933"/>
                    <a:pt x="40339" y="31611"/>
                  </a:cubicBezTo>
                  <a:cubicBezTo>
                    <a:pt x="41180" y="32258"/>
                    <a:pt x="41923" y="32952"/>
                    <a:pt x="42570" y="33696"/>
                  </a:cubicBezTo>
                  <a:cubicBezTo>
                    <a:pt x="43183" y="34440"/>
                    <a:pt x="43733" y="35393"/>
                    <a:pt x="44218" y="36557"/>
                  </a:cubicBezTo>
                  <a:cubicBezTo>
                    <a:pt x="44735" y="37688"/>
                    <a:pt x="44994" y="38867"/>
                    <a:pt x="44994" y="40096"/>
                  </a:cubicBezTo>
                  <a:cubicBezTo>
                    <a:pt x="44994" y="41647"/>
                    <a:pt x="44768" y="43118"/>
                    <a:pt x="44316" y="44508"/>
                  </a:cubicBezTo>
                  <a:cubicBezTo>
                    <a:pt x="43863" y="45866"/>
                    <a:pt x="43119" y="47029"/>
                    <a:pt x="42085" y="47999"/>
                  </a:cubicBezTo>
                  <a:cubicBezTo>
                    <a:pt x="41051" y="48969"/>
                    <a:pt x="39823" y="49453"/>
                    <a:pt x="38400" y="49453"/>
                  </a:cubicBezTo>
                  <a:cubicBezTo>
                    <a:pt x="36816" y="49453"/>
                    <a:pt x="35475" y="48920"/>
                    <a:pt x="34375" y="47853"/>
                  </a:cubicBezTo>
                  <a:cubicBezTo>
                    <a:pt x="33244" y="46755"/>
                    <a:pt x="32679" y="45462"/>
                    <a:pt x="32679" y="43975"/>
                  </a:cubicBezTo>
                  <a:cubicBezTo>
                    <a:pt x="32679" y="43037"/>
                    <a:pt x="32953" y="42197"/>
                    <a:pt x="33503" y="41454"/>
                  </a:cubicBezTo>
                  <a:cubicBezTo>
                    <a:pt x="34053" y="40679"/>
                    <a:pt x="34926" y="40290"/>
                    <a:pt x="36122" y="40290"/>
                  </a:cubicBezTo>
                  <a:cubicBezTo>
                    <a:pt x="37446" y="40290"/>
                    <a:pt x="38610" y="40743"/>
                    <a:pt x="39613" y="41647"/>
                  </a:cubicBezTo>
                  <a:cubicBezTo>
                    <a:pt x="40614" y="42553"/>
                    <a:pt x="41245" y="43652"/>
                    <a:pt x="41503" y="44945"/>
                  </a:cubicBezTo>
                  <a:cubicBezTo>
                    <a:pt x="42344" y="43619"/>
                    <a:pt x="42764" y="41971"/>
                    <a:pt x="42764" y="40000"/>
                  </a:cubicBezTo>
                  <a:cubicBezTo>
                    <a:pt x="42764" y="37867"/>
                    <a:pt x="41826" y="35959"/>
                    <a:pt x="39952" y="34278"/>
                  </a:cubicBezTo>
                  <a:cubicBezTo>
                    <a:pt x="38078" y="32597"/>
                    <a:pt x="35572" y="31353"/>
                    <a:pt x="32437" y="30545"/>
                  </a:cubicBezTo>
                  <a:cubicBezTo>
                    <a:pt x="24905" y="28540"/>
                    <a:pt x="19459" y="27150"/>
                    <a:pt x="16097" y="26375"/>
                  </a:cubicBezTo>
                  <a:cubicBezTo>
                    <a:pt x="12704" y="25600"/>
                    <a:pt x="10279" y="25212"/>
                    <a:pt x="8824" y="25212"/>
                  </a:cubicBezTo>
                  <a:cubicBezTo>
                    <a:pt x="7468" y="25212"/>
                    <a:pt x="6320" y="25390"/>
                    <a:pt x="5382" y="25745"/>
                  </a:cubicBezTo>
                  <a:cubicBezTo>
                    <a:pt x="4445" y="26100"/>
                    <a:pt x="3766" y="26585"/>
                    <a:pt x="3346" y="27200"/>
                  </a:cubicBezTo>
                  <a:cubicBezTo>
                    <a:pt x="2894" y="27781"/>
                    <a:pt x="2586" y="28347"/>
                    <a:pt x="2425" y="28896"/>
                  </a:cubicBezTo>
                  <a:cubicBezTo>
                    <a:pt x="2262" y="29414"/>
                    <a:pt x="2182" y="29963"/>
                    <a:pt x="2182" y="30545"/>
                  </a:cubicBezTo>
                  <a:cubicBezTo>
                    <a:pt x="2182" y="31515"/>
                    <a:pt x="2376" y="32549"/>
                    <a:pt x="2764" y="33648"/>
                  </a:cubicBezTo>
                  <a:cubicBezTo>
                    <a:pt x="3153" y="34715"/>
                    <a:pt x="3798" y="35895"/>
                    <a:pt x="4703" y="37188"/>
                  </a:cubicBezTo>
                  <a:cubicBezTo>
                    <a:pt x="5576" y="38448"/>
                    <a:pt x="6917" y="39677"/>
                    <a:pt x="8727" y="40872"/>
                  </a:cubicBezTo>
                  <a:cubicBezTo>
                    <a:pt x="10537" y="42068"/>
                    <a:pt x="12687" y="43069"/>
                    <a:pt x="15176" y="43878"/>
                  </a:cubicBezTo>
                  <a:cubicBezTo>
                    <a:pt x="15919" y="44039"/>
                    <a:pt x="16291" y="44476"/>
                    <a:pt x="16291" y="45187"/>
                  </a:cubicBezTo>
                  <a:cubicBezTo>
                    <a:pt x="16259" y="45962"/>
                    <a:pt x="15919" y="46350"/>
                    <a:pt x="15272" y="46350"/>
                  </a:cubicBezTo>
                  <a:cubicBezTo>
                    <a:pt x="14723" y="46350"/>
                    <a:pt x="13883" y="46140"/>
                    <a:pt x="12752" y="45720"/>
                  </a:cubicBezTo>
                  <a:cubicBezTo>
                    <a:pt x="11588" y="45268"/>
                    <a:pt x="10279" y="44589"/>
                    <a:pt x="8824" y="43684"/>
                  </a:cubicBezTo>
                  <a:cubicBezTo>
                    <a:pt x="7370" y="42747"/>
                    <a:pt x="5996" y="41679"/>
                    <a:pt x="4703" y="40484"/>
                  </a:cubicBezTo>
                  <a:cubicBezTo>
                    <a:pt x="3378" y="39255"/>
                    <a:pt x="2264" y="37753"/>
                    <a:pt x="1358" y="35975"/>
                  </a:cubicBezTo>
                  <a:cubicBezTo>
                    <a:pt x="452" y="34164"/>
                    <a:pt x="0" y="32290"/>
                    <a:pt x="0" y="30350"/>
                  </a:cubicBezTo>
                  <a:cubicBezTo>
                    <a:pt x="0" y="29478"/>
                    <a:pt x="97" y="28622"/>
                    <a:pt x="291" y="27781"/>
                  </a:cubicBezTo>
                  <a:cubicBezTo>
                    <a:pt x="453" y="26909"/>
                    <a:pt x="776" y="25955"/>
                    <a:pt x="1261" y="24921"/>
                  </a:cubicBezTo>
                  <a:cubicBezTo>
                    <a:pt x="1746" y="23854"/>
                    <a:pt x="2521" y="22852"/>
                    <a:pt x="3588" y="21914"/>
                  </a:cubicBezTo>
                  <a:cubicBezTo>
                    <a:pt x="4655" y="20977"/>
                    <a:pt x="5964" y="20218"/>
                    <a:pt x="7515" y="19636"/>
                  </a:cubicBezTo>
                  <a:cubicBezTo>
                    <a:pt x="6772" y="19248"/>
                    <a:pt x="6044" y="18796"/>
                    <a:pt x="5333" y="18278"/>
                  </a:cubicBezTo>
                  <a:cubicBezTo>
                    <a:pt x="4622" y="17729"/>
                    <a:pt x="3831" y="17034"/>
                    <a:pt x="2958" y="16194"/>
                  </a:cubicBezTo>
                  <a:cubicBezTo>
                    <a:pt x="2052" y="15321"/>
                    <a:pt x="1341" y="14286"/>
                    <a:pt x="825" y="13091"/>
                  </a:cubicBezTo>
                  <a:cubicBezTo>
                    <a:pt x="275" y="11862"/>
                    <a:pt x="0" y="10569"/>
                    <a:pt x="0" y="9212"/>
                  </a:cubicBezTo>
                  <a:cubicBezTo>
                    <a:pt x="0" y="7886"/>
                    <a:pt x="178" y="6577"/>
                    <a:pt x="534" y="5285"/>
                  </a:cubicBezTo>
                  <a:cubicBezTo>
                    <a:pt x="857" y="3992"/>
                    <a:pt x="1551" y="2796"/>
                    <a:pt x="2619" y="1696"/>
                  </a:cubicBezTo>
                  <a:cubicBezTo>
                    <a:pt x="3653" y="565"/>
                    <a:pt x="4962" y="0"/>
                    <a:pt x="6545" y="0"/>
                  </a:cubicBez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0" name="Freeform 199">
              <a:extLst>
                <a:ext uri="{FF2B5EF4-FFF2-40B4-BE49-F238E27FC236}">
                  <a16:creationId xmlns:a16="http://schemas.microsoft.com/office/drawing/2014/main" id="{52736BAF-5F03-F7C7-D765-A09FCF41ECA5}"/>
                </a:ext>
              </a:extLst>
            </p:cNvPr>
            <p:cNvSpPr/>
            <p:nvPr/>
          </p:nvSpPr>
          <p:spPr>
            <a:xfrm>
              <a:off x="6341454" y="2929197"/>
              <a:ext cx="46293" cy="27762"/>
            </a:xfrm>
            <a:custGeom>
              <a:avLst/>
              <a:gdLst>
                <a:gd name="connsiteX0" fmla="*/ 46293 w 46293"/>
                <a:gd name="connsiteY0" fmla="*/ 27763 h 27762"/>
                <a:gd name="connsiteX1" fmla="*/ 44664 w 46293"/>
                <a:gd name="connsiteY1" fmla="*/ 27660 h 27762"/>
                <a:gd name="connsiteX2" fmla="*/ 43713 w 46293"/>
                <a:gd name="connsiteY2" fmla="*/ 26982 h 27762"/>
                <a:gd name="connsiteX3" fmla="*/ 28849 w 46293"/>
                <a:gd name="connsiteY3" fmla="*/ 13644 h 27762"/>
                <a:gd name="connsiteX4" fmla="*/ 13474 w 46293"/>
                <a:gd name="connsiteY4" fmla="*/ 6347 h 27762"/>
                <a:gd name="connsiteX5" fmla="*/ 5498 w 46293"/>
                <a:gd name="connsiteY5" fmla="*/ 8790 h 27762"/>
                <a:gd name="connsiteX6" fmla="*/ 2172 w 46293"/>
                <a:gd name="connsiteY6" fmla="*/ 15646 h 27762"/>
                <a:gd name="connsiteX7" fmla="*/ 4039 w 46293"/>
                <a:gd name="connsiteY7" fmla="*/ 21281 h 27762"/>
                <a:gd name="connsiteX8" fmla="*/ 9231 w 46293"/>
                <a:gd name="connsiteY8" fmla="*/ 25048 h 27762"/>
                <a:gd name="connsiteX9" fmla="*/ 9164 w 46293"/>
                <a:gd name="connsiteY9" fmla="*/ 24131 h 27762"/>
                <a:gd name="connsiteX10" fmla="*/ 10250 w 46293"/>
                <a:gd name="connsiteY10" fmla="*/ 21450 h 27762"/>
                <a:gd name="connsiteX11" fmla="*/ 12795 w 46293"/>
                <a:gd name="connsiteY11" fmla="*/ 20466 h 27762"/>
                <a:gd name="connsiteX12" fmla="*/ 15578 w 46293"/>
                <a:gd name="connsiteY12" fmla="*/ 21687 h 27762"/>
                <a:gd name="connsiteX13" fmla="*/ 16461 w 46293"/>
                <a:gd name="connsiteY13" fmla="*/ 24064 h 27762"/>
                <a:gd name="connsiteX14" fmla="*/ 16359 w 46293"/>
                <a:gd name="connsiteY14" fmla="*/ 25184 h 27762"/>
                <a:gd name="connsiteX15" fmla="*/ 15307 w 46293"/>
                <a:gd name="connsiteY15" fmla="*/ 26779 h 27762"/>
                <a:gd name="connsiteX16" fmla="*/ 12592 w 46293"/>
                <a:gd name="connsiteY16" fmla="*/ 27763 h 27762"/>
                <a:gd name="connsiteX17" fmla="*/ 3869 w 46293"/>
                <a:gd name="connsiteY17" fmla="*/ 24097 h 27762"/>
                <a:gd name="connsiteX18" fmla="*/ 0 w 46293"/>
                <a:gd name="connsiteY18" fmla="*/ 14764 h 27762"/>
                <a:gd name="connsiteX19" fmla="*/ 3802 w 46293"/>
                <a:gd name="connsiteY19" fmla="*/ 4209 h 27762"/>
                <a:gd name="connsiteX20" fmla="*/ 13474 w 46293"/>
                <a:gd name="connsiteY20" fmla="*/ 0 h 27762"/>
                <a:gd name="connsiteX21" fmla="*/ 17445 w 46293"/>
                <a:gd name="connsiteY21" fmla="*/ 645 h 27762"/>
                <a:gd name="connsiteX22" fmla="*/ 20770 w 46293"/>
                <a:gd name="connsiteY22" fmla="*/ 2105 h 27762"/>
                <a:gd name="connsiteX23" fmla="*/ 24572 w 46293"/>
                <a:gd name="connsiteY23" fmla="*/ 5159 h 27762"/>
                <a:gd name="connsiteX24" fmla="*/ 28576 w 46293"/>
                <a:gd name="connsiteY24" fmla="*/ 9198 h 27762"/>
                <a:gd name="connsiteX25" fmla="*/ 33770 w 46293"/>
                <a:gd name="connsiteY25" fmla="*/ 15035 h 27762"/>
                <a:gd name="connsiteX26" fmla="*/ 40931 w 46293"/>
                <a:gd name="connsiteY26" fmla="*/ 22400 h 27762"/>
                <a:gd name="connsiteX27" fmla="*/ 40931 w 46293"/>
                <a:gd name="connsiteY27" fmla="*/ 9877 h 27762"/>
                <a:gd name="connsiteX28" fmla="*/ 40388 w 46293"/>
                <a:gd name="connsiteY28" fmla="*/ 3292 h 27762"/>
                <a:gd name="connsiteX29" fmla="*/ 34211 w 46293"/>
                <a:gd name="connsiteY29" fmla="*/ 1766 h 27762"/>
                <a:gd name="connsiteX30" fmla="*/ 34211 w 46293"/>
                <a:gd name="connsiteY30" fmla="*/ 0 h 27762"/>
                <a:gd name="connsiteX31" fmla="*/ 46293 w 46293"/>
                <a:gd name="connsiteY31" fmla="*/ 1969 h 27762"/>
                <a:gd name="connsiteX32" fmla="*/ 46293 w 46293"/>
                <a:gd name="connsiteY32" fmla="*/ 27763 h 27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46293" h="27762">
                  <a:moveTo>
                    <a:pt x="46293" y="27763"/>
                  </a:moveTo>
                  <a:cubicBezTo>
                    <a:pt x="45456" y="27763"/>
                    <a:pt x="44913" y="27729"/>
                    <a:pt x="44664" y="27660"/>
                  </a:cubicBezTo>
                  <a:cubicBezTo>
                    <a:pt x="44415" y="27570"/>
                    <a:pt x="44098" y="27344"/>
                    <a:pt x="43713" y="26982"/>
                  </a:cubicBezTo>
                  <a:lnTo>
                    <a:pt x="28849" y="13644"/>
                  </a:lnTo>
                  <a:cubicBezTo>
                    <a:pt x="23372" y="8779"/>
                    <a:pt x="18248" y="6347"/>
                    <a:pt x="13474" y="6347"/>
                  </a:cubicBezTo>
                  <a:cubicBezTo>
                    <a:pt x="10374" y="6347"/>
                    <a:pt x="7716" y="7161"/>
                    <a:pt x="5498" y="8790"/>
                  </a:cubicBezTo>
                  <a:cubicBezTo>
                    <a:pt x="3281" y="10398"/>
                    <a:pt x="2172" y="12683"/>
                    <a:pt x="2172" y="15646"/>
                  </a:cubicBezTo>
                  <a:cubicBezTo>
                    <a:pt x="2172" y="17683"/>
                    <a:pt x="2795" y="19562"/>
                    <a:pt x="4039" y="21281"/>
                  </a:cubicBezTo>
                  <a:cubicBezTo>
                    <a:pt x="5284" y="23000"/>
                    <a:pt x="7014" y="24256"/>
                    <a:pt x="9231" y="25048"/>
                  </a:cubicBezTo>
                  <a:cubicBezTo>
                    <a:pt x="9187" y="24912"/>
                    <a:pt x="9164" y="24606"/>
                    <a:pt x="9164" y="24131"/>
                  </a:cubicBezTo>
                  <a:cubicBezTo>
                    <a:pt x="9164" y="22977"/>
                    <a:pt x="9526" y="22084"/>
                    <a:pt x="10250" y="21450"/>
                  </a:cubicBezTo>
                  <a:cubicBezTo>
                    <a:pt x="10973" y="20794"/>
                    <a:pt x="11822" y="20466"/>
                    <a:pt x="12795" y="20466"/>
                  </a:cubicBezTo>
                  <a:cubicBezTo>
                    <a:pt x="14040" y="20466"/>
                    <a:pt x="14967" y="20873"/>
                    <a:pt x="15578" y="21687"/>
                  </a:cubicBezTo>
                  <a:cubicBezTo>
                    <a:pt x="16167" y="22479"/>
                    <a:pt x="16461" y="23272"/>
                    <a:pt x="16461" y="24064"/>
                  </a:cubicBezTo>
                  <a:cubicBezTo>
                    <a:pt x="16461" y="24380"/>
                    <a:pt x="16426" y="24754"/>
                    <a:pt x="16359" y="25184"/>
                  </a:cubicBezTo>
                  <a:cubicBezTo>
                    <a:pt x="16291" y="25590"/>
                    <a:pt x="15940" y="26122"/>
                    <a:pt x="15307" y="26779"/>
                  </a:cubicBezTo>
                  <a:cubicBezTo>
                    <a:pt x="14650" y="27435"/>
                    <a:pt x="13746" y="27763"/>
                    <a:pt x="12592" y="27763"/>
                  </a:cubicBezTo>
                  <a:cubicBezTo>
                    <a:pt x="9356" y="27763"/>
                    <a:pt x="6449" y="26540"/>
                    <a:pt x="3869" y="24097"/>
                  </a:cubicBezTo>
                  <a:cubicBezTo>
                    <a:pt x="1290" y="21630"/>
                    <a:pt x="0" y="18520"/>
                    <a:pt x="0" y="14764"/>
                  </a:cubicBezTo>
                  <a:cubicBezTo>
                    <a:pt x="0" y="10510"/>
                    <a:pt x="1267" y="6992"/>
                    <a:pt x="3802" y="4209"/>
                  </a:cubicBezTo>
                  <a:cubicBezTo>
                    <a:pt x="6314" y="1403"/>
                    <a:pt x="9538" y="0"/>
                    <a:pt x="13474" y="0"/>
                  </a:cubicBezTo>
                  <a:cubicBezTo>
                    <a:pt x="14854" y="0"/>
                    <a:pt x="16178" y="215"/>
                    <a:pt x="17445" y="645"/>
                  </a:cubicBezTo>
                  <a:cubicBezTo>
                    <a:pt x="18689" y="1053"/>
                    <a:pt x="19797" y="1539"/>
                    <a:pt x="20770" y="2105"/>
                  </a:cubicBezTo>
                  <a:cubicBezTo>
                    <a:pt x="21743" y="2649"/>
                    <a:pt x="23010" y="3666"/>
                    <a:pt x="24572" y="5159"/>
                  </a:cubicBezTo>
                  <a:cubicBezTo>
                    <a:pt x="26134" y="6653"/>
                    <a:pt x="27468" y="7999"/>
                    <a:pt x="28576" y="9198"/>
                  </a:cubicBezTo>
                  <a:cubicBezTo>
                    <a:pt x="29685" y="10398"/>
                    <a:pt x="31416" y="12343"/>
                    <a:pt x="33770" y="15035"/>
                  </a:cubicBezTo>
                  <a:lnTo>
                    <a:pt x="40931" y="22400"/>
                  </a:lnTo>
                  <a:lnTo>
                    <a:pt x="40931" y="9877"/>
                  </a:lnTo>
                  <a:cubicBezTo>
                    <a:pt x="40931" y="5804"/>
                    <a:pt x="40750" y="3609"/>
                    <a:pt x="40388" y="3292"/>
                  </a:cubicBezTo>
                  <a:cubicBezTo>
                    <a:pt x="39732" y="2840"/>
                    <a:pt x="37673" y="2331"/>
                    <a:pt x="34211" y="1766"/>
                  </a:cubicBezTo>
                  <a:lnTo>
                    <a:pt x="34211" y="0"/>
                  </a:lnTo>
                  <a:lnTo>
                    <a:pt x="46293" y="1969"/>
                  </a:lnTo>
                  <a:lnTo>
                    <a:pt x="46293" y="27763"/>
                  </a:ln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sp>
        <p:nvSpPr>
          <p:cNvPr id="201" name="Freeform 200">
            <a:extLst>
              <a:ext uri="{FF2B5EF4-FFF2-40B4-BE49-F238E27FC236}">
                <a16:creationId xmlns:a16="http://schemas.microsoft.com/office/drawing/2014/main" id="{A76B895C-3C54-CFA0-4F0F-891A1710EAA3}"/>
              </a:ext>
            </a:extLst>
          </p:cNvPr>
          <p:cNvSpPr/>
          <p:nvPr/>
        </p:nvSpPr>
        <p:spPr>
          <a:xfrm>
            <a:off x="6578715" y="2280246"/>
            <a:ext cx="1374909" cy="1374909"/>
          </a:xfrm>
          <a:custGeom>
            <a:avLst/>
            <a:gdLst>
              <a:gd name="connsiteX0" fmla="*/ 0 w 1374909"/>
              <a:gd name="connsiteY0" fmla="*/ 0 h 1374909"/>
              <a:gd name="connsiteX1" fmla="*/ 13889 w 1374909"/>
              <a:gd name="connsiteY1" fmla="*/ 13888 h 1374909"/>
              <a:gd name="connsiteX2" fmla="*/ 27776 w 1374909"/>
              <a:gd name="connsiteY2" fmla="*/ 27776 h 1374909"/>
              <a:gd name="connsiteX3" fmla="*/ 41664 w 1374909"/>
              <a:gd name="connsiteY3" fmla="*/ 41664 h 1374909"/>
              <a:gd name="connsiteX4" fmla="*/ 55553 w 1374909"/>
              <a:gd name="connsiteY4" fmla="*/ 55551 h 1374909"/>
              <a:gd name="connsiteX5" fmla="*/ 69440 w 1374909"/>
              <a:gd name="connsiteY5" fmla="*/ 69440 h 1374909"/>
              <a:gd name="connsiteX6" fmla="*/ 83328 w 1374909"/>
              <a:gd name="connsiteY6" fmla="*/ 83328 h 1374909"/>
              <a:gd name="connsiteX7" fmla="*/ 97217 w 1374909"/>
              <a:gd name="connsiteY7" fmla="*/ 97215 h 1374909"/>
              <a:gd name="connsiteX8" fmla="*/ 111104 w 1374909"/>
              <a:gd name="connsiteY8" fmla="*/ 111104 h 1374909"/>
              <a:gd name="connsiteX9" fmla="*/ 124992 w 1374909"/>
              <a:gd name="connsiteY9" fmla="*/ 124992 h 1374909"/>
              <a:gd name="connsiteX10" fmla="*/ 138880 w 1374909"/>
              <a:gd name="connsiteY10" fmla="*/ 138880 h 1374909"/>
              <a:gd name="connsiteX11" fmla="*/ 152768 w 1374909"/>
              <a:gd name="connsiteY11" fmla="*/ 152768 h 1374909"/>
              <a:gd name="connsiteX12" fmla="*/ 166656 w 1374909"/>
              <a:gd name="connsiteY12" fmla="*/ 166656 h 1374909"/>
              <a:gd name="connsiteX13" fmla="*/ 180544 w 1374909"/>
              <a:gd name="connsiteY13" fmla="*/ 180544 h 1374909"/>
              <a:gd name="connsiteX14" fmla="*/ 194432 w 1374909"/>
              <a:gd name="connsiteY14" fmla="*/ 194432 h 1374909"/>
              <a:gd name="connsiteX15" fmla="*/ 208320 w 1374909"/>
              <a:gd name="connsiteY15" fmla="*/ 208319 h 1374909"/>
              <a:gd name="connsiteX16" fmla="*/ 222208 w 1374909"/>
              <a:gd name="connsiteY16" fmla="*/ 222208 h 1374909"/>
              <a:gd name="connsiteX17" fmla="*/ 236096 w 1374909"/>
              <a:gd name="connsiteY17" fmla="*/ 236096 h 1374909"/>
              <a:gd name="connsiteX18" fmla="*/ 249984 w 1374909"/>
              <a:gd name="connsiteY18" fmla="*/ 249983 h 1374909"/>
              <a:gd name="connsiteX19" fmla="*/ 263872 w 1374909"/>
              <a:gd name="connsiteY19" fmla="*/ 263872 h 1374909"/>
              <a:gd name="connsiteX20" fmla="*/ 277760 w 1374909"/>
              <a:gd name="connsiteY20" fmla="*/ 277760 h 1374909"/>
              <a:gd name="connsiteX21" fmla="*/ 291648 w 1374909"/>
              <a:gd name="connsiteY21" fmla="*/ 291647 h 1374909"/>
              <a:gd name="connsiteX22" fmla="*/ 305536 w 1374909"/>
              <a:gd name="connsiteY22" fmla="*/ 305536 h 1374909"/>
              <a:gd name="connsiteX23" fmla="*/ 319424 w 1374909"/>
              <a:gd name="connsiteY23" fmla="*/ 319423 h 1374909"/>
              <a:gd name="connsiteX24" fmla="*/ 333312 w 1374909"/>
              <a:gd name="connsiteY24" fmla="*/ 333311 h 1374909"/>
              <a:gd name="connsiteX25" fmla="*/ 347200 w 1374909"/>
              <a:gd name="connsiteY25" fmla="*/ 347200 h 1374909"/>
              <a:gd name="connsiteX26" fmla="*/ 361088 w 1374909"/>
              <a:gd name="connsiteY26" fmla="*/ 361087 h 1374909"/>
              <a:gd name="connsiteX27" fmla="*/ 374975 w 1374909"/>
              <a:gd name="connsiteY27" fmla="*/ 374975 h 1374909"/>
              <a:gd name="connsiteX28" fmla="*/ 388865 w 1374909"/>
              <a:gd name="connsiteY28" fmla="*/ 388864 h 1374909"/>
              <a:gd name="connsiteX29" fmla="*/ 402755 w 1374909"/>
              <a:gd name="connsiteY29" fmla="*/ 402751 h 1374909"/>
              <a:gd name="connsiteX30" fmla="*/ 416645 w 1374909"/>
              <a:gd name="connsiteY30" fmla="*/ 416639 h 1374909"/>
              <a:gd name="connsiteX31" fmla="*/ 430524 w 1374909"/>
              <a:gd name="connsiteY31" fmla="*/ 430528 h 1374909"/>
              <a:gd name="connsiteX32" fmla="*/ 444414 w 1374909"/>
              <a:gd name="connsiteY32" fmla="*/ 444415 h 1374909"/>
              <a:gd name="connsiteX33" fmla="*/ 458303 w 1374909"/>
              <a:gd name="connsiteY33" fmla="*/ 458303 h 1374909"/>
              <a:gd name="connsiteX34" fmla="*/ 472193 w 1374909"/>
              <a:gd name="connsiteY34" fmla="*/ 472191 h 1374909"/>
              <a:gd name="connsiteX35" fmla="*/ 486083 w 1374909"/>
              <a:gd name="connsiteY35" fmla="*/ 486079 h 1374909"/>
              <a:gd name="connsiteX36" fmla="*/ 499972 w 1374909"/>
              <a:gd name="connsiteY36" fmla="*/ 499967 h 1374909"/>
              <a:gd name="connsiteX37" fmla="*/ 513852 w 1374909"/>
              <a:gd name="connsiteY37" fmla="*/ 513855 h 1374909"/>
              <a:gd name="connsiteX38" fmla="*/ 527742 w 1374909"/>
              <a:gd name="connsiteY38" fmla="*/ 527743 h 1374909"/>
              <a:gd name="connsiteX39" fmla="*/ 541631 w 1374909"/>
              <a:gd name="connsiteY39" fmla="*/ 541631 h 1374909"/>
              <a:gd name="connsiteX40" fmla="*/ 555521 w 1374909"/>
              <a:gd name="connsiteY40" fmla="*/ 555519 h 1374909"/>
              <a:gd name="connsiteX41" fmla="*/ 569411 w 1374909"/>
              <a:gd name="connsiteY41" fmla="*/ 569407 h 1374909"/>
              <a:gd name="connsiteX42" fmla="*/ 583300 w 1374909"/>
              <a:gd name="connsiteY42" fmla="*/ 583295 h 1374909"/>
              <a:gd name="connsiteX43" fmla="*/ 597180 w 1374909"/>
              <a:gd name="connsiteY43" fmla="*/ 597183 h 1374909"/>
              <a:gd name="connsiteX44" fmla="*/ 611069 w 1374909"/>
              <a:gd name="connsiteY44" fmla="*/ 611071 h 1374909"/>
              <a:gd name="connsiteX45" fmla="*/ 624959 w 1374909"/>
              <a:gd name="connsiteY45" fmla="*/ 624958 h 1374909"/>
              <a:gd name="connsiteX46" fmla="*/ 638849 w 1374909"/>
              <a:gd name="connsiteY46" fmla="*/ 638847 h 1374909"/>
              <a:gd name="connsiteX47" fmla="*/ 652738 w 1374909"/>
              <a:gd name="connsiteY47" fmla="*/ 652735 h 1374909"/>
              <a:gd name="connsiteX48" fmla="*/ 666628 w 1374909"/>
              <a:gd name="connsiteY48" fmla="*/ 666622 h 1374909"/>
              <a:gd name="connsiteX49" fmla="*/ 680508 w 1374909"/>
              <a:gd name="connsiteY49" fmla="*/ 680511 h 1374909"/>
              <a:gd name="connsiteX50" fmla="*/ 694397 w 1374909"/>
              <a:gd name="connsiteY50" fmla="*/ 694399 h 1374909"/>
              <a:gd name="connsiteX51" fmla="*/ 708287 w 1374909"/>
              <a:gd name="connsiteY51" fmla="*/ 708286 h 1374909"/>
              <a:gd name="connsiteX52" fmla="*/ 722177 w 1374909"/>
              <a:gd name="connsiteY52" fmla="*/ 722175 h 1374909"/>
              <a:gd name="connsiteX53" fmla="*/ 736066 w 1374909"/>
              <a:gd name="connsiteY53" fmla="*/ 736063 h 1374909"/>
              <a:gd name="connsiteX54" fmla="*/ 749956 w 1374909"/>
              <a:gd name="connsiteY54" fmla="*/ 749951 h 1374909"/>
              <a:gd name="connsiteX55" fmla="*/ 763836 w 1374909"/>
              <a:gd name="connsiteY55" fmla="*/ 763839 h 1374909"/>
              <a:gd name="connsiteX56" fmla="*/ 777725 w 1374909"/>
              <a:gd name="connsiteY56" fmla="*/ 777726 h 1374909"/>
              <a:gd name="connsiteX57" fmla="*/ 791615 w 1374909"/>
              <a:gd name="connsiteY57" fmla="*/ 791615 h 1374909"/>
              <a:gd name="connsiteX58" fmla="*/ 805505 w 1374909"/>
              <a:gd name="connsiteY58" fmla="*/ 805503 h 1374909"/>
              <a:gd name="connsiteX59" fmla="*/ 819394 w 1374909"/>
              <a:gd name="connsiteY59" fmla="*/ 819390 h 1374909"/>
              <a:gd name="connsiteX60" fmla="*/ 833284 w 1374909"/>
              <a:gd name="connsiteY60" fmla="*/ 833279 h 1374909"/>
              <a:gd name="connsiteX61" fmla="*/ 847163 w 1374909"/>
              <a:gd name="connsiteY61" fmla="*/ 847167 h 1374909"/>
              <a:gd name="connsiteX62" fmla="*/ 861053 w 1374909"/>
              <a:gd name="connsiteY62" fmla="*/ 861054 h 1374909"/>
              <a:gd name="connsiteX63" fmla="*/ 874943 w 1374909"/>
              <a:gd name="connsiteY63" fmla="*/ 874943 h 1374909"/>
              <a:gd name="connsiteX64" fmla="*/ 888833 w 1374909"/>
              <a:gd name="connsiteY64" fmla="*/ 888830 h 1374909"/>
              <a:gd name="connsiteX65" fmla="*/ 902722 w 1374909"/>
              <a:gd name="connsiteY65" fmla="*/ 902718 h 1374909"/>
              <a:gd name="connsiteX66" fmla="*/ 916612 w 1374909"/>
              <a:gd name="connsiteY66" fmla="*/ 916607 h 1374909"/>
              <a:gd name="connsiteX67" fmla="*/ 930491 w 1374909"/>
              <a:gd name="connsiteY67" fmla="*/ 930494 h 1374909"/>
              <a:gd name="connsiteX68" fmla="*/ 944381 w 1374909"/>
              <a:gd name="connsiteY68" fmla="*/ 944382 h 1374909"/>
              <a:gd name="connsiteX69" fmla="*/ 958271 w 1374909"/>
              <a:gd name="connsiteY69" fmla="*/ 958271 h 1374909"/>
              <a:gd name="connsiteX70" fmla="*/ 972160 w 1374909"/>
              <a:gd name="connsiteY70" fmla="*/ 972158 h 1374909"/>
              <a:gd name="connsiteX71" fmla="*/ 986050 w 1374909"/>
              <a:gd name="connsiteY71" fmla="*/ 986046 h 1374909"/>
              <a:gd name="connsiteX72" fmla="*/ 999940 w 1374909"/>
              <a:gd name="connsiteY72" fmla="*/ 999929 h 1374909"/>
              <a:gd name="connsiteX73" fmla="*/ 1013819 w 1374909"/>
              <a:gd name="connsiteY73" fmla="*/ 1013819 h 1374909"/>
              <a:gd name="connsiteX74" fmla="*/ 1027709 w 1374909"/>
              <a:gd name="connsiteY74" fmla="*/ 1027709 h 1374909"/>
              <a:gd name="connsiteX75" fmla="*/ 1041599 w 1374909"/>
              <a:gd name="connsiteY75" fmla="*/ 1041598 h 1374909"/>
              <a:gd name="connsiteX76" fmla="*/ 1055488 w 1374909"/>
              <a:gd name="connsiteY76" fmla="*/ 1055488 h 1374909"/>
              <a:gd name="connsiteX77" fmla="*/ 1069378 w 1374909"/>
              <a:gd name="connsiteY77" fmla="*/ 1069378 h 1374909"/>
              <a:gd name="connsiteX78" fmla="*/ 1083268 w 1374909"/>
              <a:gd name="connsiteY78" fmla="*/ 1083257 h 1374909"/>
              <a:gd name="connsiteX79" fmla="*/ 1097147 w 1374909"/>
              <a:gd name="connsiteY79" fmla="*/ 1097147 h 1374909"/>
              <a:gd name="connsiteX80" fmla="*/ 1111037 w 1374909"/>
              <a:gd name="connsiteY80" fmla="*/ 1111037 h 1374909"/>
              <a:gd name="connsiteX81" fmla="*/ 1124927 w 1374909"/>
              <a:gd name="connsiteY81" fmla="*/ 1124926 h 1374909"/>
              <a:gd name="connsiteX82" fmla="*/ 1138816 w 1374909"/>
              <a:gd name="connsiteY82" fmla="*/ 1138816 h 1374909"/>
              <a:gd name="connsiteX83" fmla="*/ 1152706 w 1374909"/>
              <a:gd name="connsiteY83" fmla="*/ 1152706 h 1374909"/>
              <a:gd name="connsiteX84" fmla="*/ 1166596 w 1374909"/>
              <a:gd name="connsiteY84" fmla="*/ 1166585 h 1374909"/>
              <a:gd name="connsiteX85" fmla="*/ 1180475 w 1374909"/>
              <a:gd name="connsiteY85" fmla="*/ 1180475 h 1374909"/>
              <a:gd name="connsiteX86" fmla="*/ 1194365 w 1374909"/>
              <a:gd name="connsiteY86" fmla="*/ 1194364 h 1374909"/>
              <a:gd name="connsiteX87" fmla="*/ 1208254 w 1374909"/>
              <a:gd name="connsiteY87" fmla="*/ 1208254 h 1374909"/>
              <a:gd name="connsiteX88" fmla="*/ 1222144 w 1374909"/>
              <a:gd name="connsiteY88" fmla="*/ 1222144 h 1374909"/>
              <a:gd name="connsiteX89" fmla="*/ 1236034 w 1374909"/>
              <a:gd name="connsiteY89" fmla="*/ 1236033 h 1374909"/>
              <a:gd name="connsiteX90" fmla="*/ 1249924 w 1374909"/>
              <a:gd name="connsiteY90" fmla="*/ 1249913 h 1374909"/>
              <a:gd name="connsiteX91" fmla="*/ 1263803 w 1374909"/>
              <a:gd name="connsiteY91" fmla="*/ 1263803 h 1374909"/>
              <a:gd name="connsiteX92" fmla="*/ 1277693 w 1374909"/>
              <a:gd name="connsiteY92" fmla="*/ 1277692 h 1374909"/>
              <a:gd name="connsiteX93" fmla="*/ 1291582 w 1374909"/>
              <a:gd name="connsiteY93" fmla="*/ 1291582 h 1374909"/>
              <a:gd name="connsiteX94" fmla="*/ 1305472 w 1374909"/>
              <a:gd name="connsiteY94" fmla="*/ 1305472 h 1374909"/>
              <a:gd name="connsiteX95" fmla="*/ 1319362 w 1374909"/>
              <a:gd name="connsiteY95" fmla="*/ 1319361 h 1374909"/>
              <a:gd name="connsiteX96" fmla="*/ 1333251 w 1374909"/>
              <a:gd name="connsiteY96" fmla="*/ 1333241 h 1374909"/>
              <a:gd name="connsiteX97" fmla="*/ 1347131 w 1374909"/>
              <a:gd name="connsiteY97" fmla="*/ 1347130 h 1374909"/>
              <a:gd name="connsiteX98" fmla="*/ 1361020 w 1374909"/>
              <a:gd name="connsiteY98" fmla="*/ 1361020 h 1374909"/>
              <a:gd name="connsiteX99" fmla="*/ 1374910 w 1374909"/>
              <a:gd name="connsiteY99" fmla="*/ 1374910 h 1374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1374909" h="1374909">
                <a:moveTo>
                  <a:pt x="0" y="0"/>
                </a:moveTo>
                <a:lnTo>
                  <a:pt x="13889" y="13888"/>
                </a:lnTo>
                <a:lnTo>
                  <a:pt x="27776" y="27776"/>
                </a:lnTo>
                <a:lnTo>
                  <a:pt x="41664" y="41664"/>
                </a:lnTo>
                <a:lnTo>
                  <a:pt x="55553" y="55551"/>
                </a:lnTo>
                <a:lnTo>
                  <a:pt x="69440" y="69440"/>
                </a:lnTo>
                <a:lnTo>
                  <a:pt x="83328" y="83328"/>
                </a:lnTo>
                <a:lnTo>
                  <a:pt x="97217" y="97215"/>
                </a:lnTo>
                <a:lnTo>
                  <a:pt x="111104" y="111104"/>
                </a:lnTo>
                <a:lnTo>
                  <a:pt x="124992" y="124992"/>
                </a:lnTo>
                <a:lnTo>
                  <a:pt x="138880" y="138880"/>
                </a:lnTo>
                <a:lnTo>
                  <a:pt x="152768" y="152768"/>
                </a:lnTo>
                <a:lnTo>
                  <a:pt x="166656" y="166656"/>
                </a:lnTo>
                <a:lnTo>
                  <a:pt x="180544" y="180544"/>
                </a:lnTo>
                <a:lnTo>
                  <a:pt x="194432" y="194432"/>
                </a:lnTo>
                <a:lnTo>
                  <a:pt x="208320" y="208319"/>
                </a:lnTo>
                <a:lnTo>
                  <a:pt x="222208" y="222208"/>
                </a:lnTo>
                <a:lnTo>
                  <a:pt x="236096" y="236096"/>
                </a:lnTo>
                <a:lnTo>
                  <a:pt x="249984" y="249983"/>
                </a:lnTo>
                <a:lnTo>
                  <a:pt x="263872" y="263872"/>
                </a:lnTo>
                <a:lnTo>
                  <a:pt x="277760" y="277760"/>
                </a:lnTo>
                <a:lnTo>
                  <a:pt x="291648" y="291647"/>
                </a:lnTo>
                <a:lnTo>
                  <a:pt x="305536" y="305536"/>
                </a:lnTo>
                <a:lnTo>
                  <a:pt x="319424" y="319423"/>
                </a:lnTo>
                <a:lnTo>
                  <a:pt x="333312" y="333311"/>
                </a:lnTo>
                <a:lnTo>
                  <a:pt x="347200" y="347200"/>
                </a:lnTo>
                <a:lnTo>
                  <a:pt x="361088" y="361087"/>
                </a:lnTo>
                <a:lnTo>
                  <a:pt x="374975" y="374975"/>
                </a:lnTo>
                <a:lnTo>
                  <a:pt x="388865" y="388864"/>
                </a:lnTo>
                <a:lnTo>
                  <a:pt x="402755" y="402751"/>
                </a:lnTo>
                <a:lnTo>
                  <a:pt x="416645" y="416639"/>
                </a:lnTo>
                <a:lnTo>
                  <a:pt x="430524" y="430528"/>
                </a:lnTo>
                <a:lnTo>
                  <a:pt x="444414" y="444415"/>
                </a:lnTo>
                <a:lnTo>
                  <a:pt x="458303" y="458303"/>
                </a:lnTo>
                <a:lnTo>
                  <a:pt x="472193" y="472191"/>
                </a:lnTo>
                <a:lnTo>
                  <a:pt x="486083" y="486079"/>
                </a:lnTo>
                <a:lnTo>
                  <a:pt x="499972" y="499967"/>
                </a:lnTo>
                <a:lnTo>
                  <a:pt x="513852" y="513855"/>
                </a:lnTo>
                <a:lnTo>
                  <a:pt x="527742" y="527743"/>
                </a:lnTo>
                <a:lnTo>
                  <a:pt x="541631" y="541631"/>
                </a:lnTo>
                <a:lnTo>
                  <a:pt x="555521" y="555519"/>
                </a:lnTo>
                <a:lnTo>
                  <a:pt x="569411" y="569407"/>
                </a:lnTo>
                <a:lnTo>
                  <a:pt x="583300" y="583295"/>
                </a:lnTo>
                <a:lnTo>
                  <a:pt x="597180" y="597183"/>
                </a:lnTo>
                <a:lnTo>
                  <a:pt x="611069" y="611071"/>
                </a:lnTo>
                <a:lnTo>
                  <a:pt x="624959" y="624958"/>
                </a:lnTo>
                <a:lnTo>
                  <a:pt x="638849" y="638847"/>
                </a:lnTo>
                <a:lnTo>
                  <a:pt x="652738" y="652735"/>
                </a:lnTo>
                <a:lnTo>
                  <a:pt x="666628" y="666622"/>
                </a:lnTo>
                <a:lnTo>
                  <a:pt x="680508" y="680511"/>
                </a:lnTo>
                <a:lnTo>
                  <a:pt x="694397" y="694399"/>
                </a:lnTo>
                <a:lnTo>
                  <a:pt x="708287" y="708286"/>
                </a:lnTo>
                <a:lnTo>
                  <a:pt x="722177" y="722175"/>
                </a:lnTo>
                <a:lnTo>
                  <a:pt x="736066" y="736063"/>
                </a:lnTo>
                <a:lnTo>
                  <a:pt x="749956" y="749951"/>
                </a:lnTo>
                <a:lnTo>
                  <a:pt x="763836" y="763839"/>
                </a:lnTo>
                <a:lnTo>
                  <a:pt x="777725" y="777726"/>
                </a:lnTo>
                <a:lnTo>
                  <a:pt x="791615" y="791615"/>
                </a:lnTo>
                <a:lnTo>
                  <a:pt x="805505" y="805503"/>
                </a:lnTo>
                <a:lnTo>
                  <a:pt x="819394" y="819390"/>
                </a:lnTo>
                <a:lnTo>
                  <a:pt x="833284" y="833279"/>
                </a:lnTo>
                <a:lnTo>
                  <a:pt x="847163" y="847167"/>
                </a:lnTo>
                <a:lnTo>
                  <a:pt x="861053" y="861054"/>
                </a:lnTo>
                <a:lnTo>
                  <a:pt x="874943" y="874943"/>
                </a:lnTo>
                <a:lnTo>
                  <a:pt x="888833" y="888830"/>
                </a:lnTo>
                <a:lnTo>
                  <a:pt x="902722" y="902718"/>
                </a:lnTo>
                <a:lnTo>
                  <a:pt x="916612" y="916607"/>
                </a:lnTo>
                <a:lnTo>
                  <a:pt x="930491" y="930494"/>
                </a:lnTo>
                <a:lnTo>
                  <a:pt x="944381" y="944382"/>
                </a:lnTo>
                <a:lnTo>
                  <a:pt x="958271" y="958271"/>
                </a:lnTo>
                <a:lnTo>
                  <a:pt x="972160" y="972158"/>
                </a:lnTo>
                <a:lnTo>
                  <a:pt x="986050" y="986046"/>
                </a:lnTo>
                <a:lnTo>
                  <a:pt x="999940" y="999929"/>
                </a:lnTo>
                <a:lnTo>
                  <a:pt x="1013819" y="1013819"/>
                </a:lnTo>
                <a:lnTo>
                  <a:pt x="1027709" y="1027709"/>
                </a:lnTo>
                <a:lnTo>
                  <a:pt x="1041599" y="1041598"/>
                </a:lnTo>
                <a:lnTo>
                  <a:pt x="1055488" y="1055488"/>
                </a:lnTo>
                <a:lnTo>
                  <a:pt x="1069378" y="1069378"/>
                </a:lnTo>
                <a:lnTo>
                  <a:pt x="1083268" y="1083257"/>
                </a:lnTo>
                <a:lnTo>
                  <a:pt x="1097147" y="1097147"/>
                </a:lnTo>
                <a:lnTo>
                  <a:pt x="1111037" y="1111037"/>
                </a:lnTo>
                <a:lnTo>
                  <a:pt x="1124927" y="1124926"/>
                </a:lnTo>
                <a:lnTo>
                  <a:pt x="1138816" y="1138816"/>
                </a:lnTo>
                <a:lnTo>
                  <a:pt x="1152706" y="1152706"/>
                </a:lnTo>
                <a:lnTo>
                  <a:pt x="1166596" y="1166585"/>
                </a:lnTo>
                <a:lnTo>
                  <a:pt x="1180475" y="1180475"/>
                </a:lnTo>
                <a:lnTo>
                  <a:pt x="1194365" y="1194364"/>
                </a:lnTo>
                <a:lnTo>
                  <a:pt x="1208254" y="1208254"/>
                </a:lnTo>
                <a:lnTo>
                  <a:pt x="1222144" y="1222144"/>
                </a:lnTo>
                <a:lnTo>
                  <a:pt x="1236034" y="1236033"/>
                </a:lnTo>
                <a:lnTo>
                  <a:pt x="1249924" y="1249913"/>
                </a:lnTo>
                <a:lnTo>
                  <a:pt x="1263803" y="1263803"/>
                </a:lnTo>
                <a:lnTo>
                  <a:pt x="1277693" y="1277692"/>
                </a:lnTo>
                <a:lnTo>
                  <a:pt x="1291582" y="1291582"/>
                </a:lnTo>
                <a:lnTo>
                  <a:pt x="1305472" y="1305472"/>
                </a:lnTo>
                <a:lnTo>
                  <a:pt x="1319362" y="1319361"/>
                </a:lnTo>
                <a:lnTo>
                  <a:pt x="1333251" y="1333241"/>
                </a:lnTo>
                <a:lnTo>
                  <a:pt x="1347131" y="1347130"/>
                </a:lnTo>
                <a:lnTo>
                  <a:pt x="1361020" y="1361020"/>
                </a:lnTo>
                <a:lnTo>
                  <a:pt x="1374910" y="1374910"/>
                </a:lnTo>
              </a:path>
            </a:pathLst>
          </a:custGeom>
          <a:noFill/>
          <a:ln w="8255" cap="rnd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en-DE"/>
          </a:p>
        </p:txBody>
      </p:sp>
      <p:grpSp>
        <p:nvGrpSpPr>
          <p:cNvPr id="242" name="Group 241">
            <a:extLst>
              <a:ext uri="{FF2B5EF4-FFF2-40B4-BE49-F238E27FC236}">
                <a16:creationId xmlns:a16="http://schemas.microsoft.com/office/drawing/2014/main" id="{237F9C2C-2DC3-FF3F-4025-85E7F1A9BF5C}"/>
              </a:ext>
            </a:extLst>
          </p:cNvPr>
          <p:cNvGrpSpPr/>
          <p:nvPr/>
        </p:nvGrpSpPr>
        <p:grpSpPr>
          <a:xfrm>
            <a:off x="7037018" y="2509398"/>
            <a:ext cx="687457" cy="687454"/>
            <a:chOff x="7037018" y="2509398"/>
            <a:chExt cx="687457" cy="687454"/>
          </a:xfrm>
        </p:grpSpPr>
        <p:sp>
          <p:nvSpPr>
            <p:cNvPr id="202" name="Freeform 201">
              <a:extLst>
                <a:ext uri="{FF2B5EF4-FFF2-40B4-BE49-F238E27FC236}">
                  <a16:creationId xmlns:a16="http://schemas.microsoft.com/office/drawing/2014/main" id="{02D4728E-5B56-41CC-28BF-CF0B9E786EED}"/>
                </a:ext>
              </a:extLst>
            </p:cNvPr>
            <p:cNvSpPr/>
            <p:nvPr/>
          </p:nvSpPr>
          <p:spPr>
            <a:xfrm>
              <a:off x="7037018" y="2509398"/>
              <a:ext cx="687457" cy="687454"/>
            </a:xfrm>
            <a:custGeom>
              <a:avLst/>
              <a:gdLst>
                <a:gd name="connsiteX0" fmla="*/ 0 w 687457"/>
                <a:gd name="connsiteY0" fmla="*/ 687455 h 687454"/>
                <a:gd name="connsiteX1" fmla="*/ 687458 w 687457"/>
                <a:gd name="connsiteY1" fmla="*/ 0 h 687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87457" h="687454">
                  <a:moveTo>
                    <a:pt x="0" y="687455"/>
                  </a:moveTo>
                  <a:lnTo>
                    <a:pt x="687458" y="0"/>
                  </a:lnTo>
                </a:path>
              </a:pathLst>
            </a:custGeom>
            <a:noFill/>
            <a:ln w="4128" cap="rnd">
              <a:solidFill>
                <a:srgbClr val="000000"/>
              </a:solidFill>
              <a:custDash>
                <a:ds d="150000" sp="300000"/>
              </a:custDash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3" name="Freeform 202">
              <a:extLst>
                <a:ext uri="{FF2B5EF4-FFF2-40B4-BE49-F238E27FC236}">
                  <a16:creationId xmlns:a16="http://schemas.microsoft.com/office/drawing/2014/main" id="{A18C540D-B0B7-2C03-6367-A2D64D91971E}"/>
                </a:ext>
              </a:extLst>
            </p:cNvPr>
            <p:cNvSpPr/>
            <p:nvPr/>
          </p:nvSpPr>
          <p:spPr>
            <a:xfrm>
              <a:off x="7684949" y="2509398"/>
              <a:ext cx="39526" cy="39519"/>
            </a:xfrm>
            <a:custGeom>
              <a:avLst/>
              <a:gdLst>
                <a:gd name="connsiteX0" fmla="*/ 13176 w 39526"/>
                <a:gd name="connsiteY0" fmla="*/ 26347 h 39519"/>
                <a:gd name="connsiteX1" fmla="*/ 0 w 39526"/>
                <a:gd name="connsiteY1" fmla="*/ 13173 h 39519"/>
                <a:gd name="connsiteX2" fmla="*/ 39527 w 39526"/>
                <a:gd name="connsiteY2" fmla="*/ 0 h 39519"/>
                <a:gd name="connsiteX3" fmla="*/ 26351 w 39526"/>
                <a:gd name="connsiteY3" fmla="*/ 39519 h 39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526" h="39519">
                  <a:moveTo>
                    <a:pt x="13176" y="26347"/>
                  </a:moveTo>
                  <a:lnTo>
                    <a:pt x="0" y="13173"/>
                  </a:lnTo>
                  <a:lnTo>
                    <a:pt x="39527" y="0"/>
                  </a:lnTo>
                  <a:lnTo>
                    <a:pt x="26351" y="39519"/>
                  </a:ln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4" name="Freeform 203">
              <a:extLst>
                <a:ext uri="{FF2B5EF4-FFF2-40B4-BE49-F238E27FC236}">
                  <a16:creationId xmlns:a16="http://schemas.microsoft.com/office/drawing/2014/main" id="{28233040-2DD2-D28A-FBAC-79A7C2DB8C3A}"/>
                </a:ext>
              </a:extLst>
            </p:cNvPr>
            <p:cNvSpPr/>
            <p:nvPr/>
          </p:nvSpPr>
          <p:spPr>
            <a:xfrm>
              <a:off x="7037018" y="2535745"/>
              <a:ext cx="661106" cy="661107"/>
            </a:xfrm>
            <a:custGeom>
              <a:avLst/>
              <a:gdLst>
                <a:gd name="connsiteX0" fmla="*/ 661107 w 661106"/>
                <a:gd name="connsiteY0" fmla="*/ 0 h 661107"/>
                <a:gd name="connsiteX1" fmla="*/ 0 w 661106"/>
                <a:gd name="connsiteY1" fmla="*/ 661108 h 661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1106" h="661107">
                  <a:moveTo>
                    <a:pt x="661107" y="0"/>
                  </a:moveTo>
                  <a:lnTo>
                    <a:pt x="0" y="661108"/>
                  </a:lnTo>
                </a:path>
              </a:pathLst>
            </a:custGeom>
            <a:noFill/>
            <a:ln w="4128" cap="rnd">
              <a:solidFill>
                <a:srgbClr val="000000"/>
              </a:solidFill>
              <a:custDash>
                <a:ds d="150000" sp="300000"/>
              </a:custDash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grpSp>
        <p:nvGrpSpPr>
          <p:cNvPr id="241" name="Group 240">
            <a:extLst>
              <a:ext uri="{FF2B5EF4-FFF2-40B4-BE49-F238E27FC236}">
                <a16:creationId xmlns:a16="http://schemas.microsoft.com/office/drawing/2014/main" id="{C82C572A-81AE-723A-D687-21BA0C126A0D}"/>
              </a:ext>
            </a:extLst>
          </p:cNvPr>
          <p:cNvGrpSpPr/>
          <p:nvPr/>
        </p:nvGrpSpPr>
        <p:grpSpPr>
          <a:xfrm>
            <a:off x="7037018" y="2967701"/>
            <a:ext cx="229149" cy="229151"/>
            <a:chOff x="7037018" y="2967701"/>
            <a:chExt cx="229149" cy="229151"/>
          </a:xfrm>
        </p:grpSpPr>
        <p:sp>
          <p:nvSpPr>
            <p:cNvPr id="205" name="Freeform 204">
              <a:extLst>
                <a:ext uri="{FF2B5EF4-FFF2-40B4-BE49-F238E27FC236}">
                  <a16:creationId xmlns:a16="http://schemas.microsoft.com/office/drawing/2014/main" id="{AAA2D420-BDAF-3402-3C07-7889F0CE20DD}"/>
                </a:ext>
              </a:extLst>
            </p:cNvPr>
            <p:cNvSpPr/>
            <p:nvPr/>
          </p:nvSpPr>
          <p:spPr>
            <a:xfrm>
              <a:off x="7037018" y="2967701"/>
              <a:ext cx="229149" cy="229151"/>
            </a:xfrm>
            <a:custGeom>
              <a:avLst/>
              <a:gdLst>
                <a:gd name="connsiteX0" fmla="*/ 0 w 229149"/>
                <a:gd name="connsiteY0" fmla="*/ 229152 h 229151"/>
                <a:gd name="connsiteX1" fmla="*/ 229149 w 229149"/>
                <a:gd name="connsiteY1" fmla="*/ 0 h 229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9149" h="229151">
                  <a:moveTo>
                    <a:pt x="0" y="229152"/>
                  </a:moveTo>
                  <a:lnTo>
                    <a:pt x="229149" y="0"/>
                  </a:lnTo>
                </a:path>
              </a:pathLst>
            </a:custGeom>
            <a:noFill/>
            <a:ln w="8255" cap="rnd">
              <a:solidFill>
                <a:srgbClr val="FF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6" name="Freeform 205">
              <a:extLst>
                <a:ext uri="{FF2B5EF4-FFF2-40B4-BE49-F238E27FC236}">
                  <a16:creationId xmlns:a16="http://schemas.microsoft.com/office/drawing/2014/main" id="{2ABC52E9-38AF-0465-11D3-9B621AFAEB68}"/>
                </a:ext>
              </a:extLst>
            </p:cNvPr>
            <p:cNvSpPr/>
            <p:nvPr/>
          </p:nvSpPr>
          <p:spPr>
            <a:xfrm>
              <a:off x="7226651" y="2967701"/>
              <a:ext cx="39516" cy="39520"/>
            </a:xfrm>
            <a:custGeom>
              <a:avLst/>
              <a:gdLst>
                <a:gd name="connsiteX0" fmla="*/ 13176 w 39516"/>
                <a:gd name="connsiteY0" fmla="*/ 26347 h 39520"/>
                <a:gd name="connsiteX1" fmla="*/ 0 w 39516"/>
                <a:gd name="connsiteY1" fmla="*/ 13173 h 39520"/>
                <a:gd name="connsiteX2" fmla="*/ 39516 w 39516"/>
                <a:gd name="connsiteY2" fmla="*/ 0 h 39520"/>
                <a:gd name="connsiteX3" fmla="*/ 26351 w 39516"/>
                <a:gd name="connsiteY3" fmla="*/ 39520 h 39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516" h="39520">
                  <a:moveTo>
                    <a:pt x="13176" y="26347"/>
                  </a:moveTo>
                  <a:lnTo>
                    <a:pt x="0" y="13173"/>
                  </a:lnTo>
                  <a:lnTo>
                    <a:pt x="39516" y="0"/>
                  </a:lnTo>
                  <a:lnTo>
                    <a:pt x="26351" y="39520"/>
                  </a:lnTo>
                  <a:close/>
                </a:path>
              </a:pathLst>
            </a:custGeom>
            <a:solidFill>
              <a:srgbClr val="FF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7" name="Freeform 206">
              <a:extLst>
                <a:ext uri="{FF2B5EF4-FFF2-40B4-BE49-F238E27FC236}">
                  <a16:creationId xmlns:a16="http://schemas.microsoft.com/office/drawing/2014/main" id="{AA636C55-BB12-84D4-25C5-9D8361E66A02}"/>
                </a:ext>
              </a:extLst>
            </p:cNvPr>
            <p:cNvSpPr/>
            <p:nvPr/>
          </p:nvSpPr>
          <p:spPr>
            <a:xfrm>
              <a:off x="7037018" y="2994048"/>
              <a:ext cx="202808" cy="202804"/>
            </a:xfrm>
            <a:custGeom>
              <a:avLst/>
              <a:gdLst>
                <a:gd name="connsiteX0" fmla="*/ 202808 w 202808"/>
                <a:gd name="connsiteY0" fmla="*/ 0 h 202804"/>
                <a:gd name="connsiteX1" fmla="*/ 0 w 202808"/>
                <a:gd name="connsiteY1" fmla="*/ 202805 h 202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2808" h="202804">
                  <a:moveTo>
                    <a:pt x="202808" y="0"/>
                  </a:moveTo>
                  <a:lnTo>
                    <a:pt x="0" y="202805"/>
                  </a:lnTo>
                </a:path>
              </a:pathLst>
            </a:custGeom>
            <a:noFill/>
            <a:ln w="8255" cap="rnd">
              <a:solidFill>
                <a:srgbClr val="FF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grpSp>
        <p:nvGrpSpPr>
          <p:cNvPr id="240" name="Group 239">
            <a:extLst>
              <a:ext uri="{FF2B5EF4-FFF2-40B4-BE49-F238E27FC236}">
                <a16:creationId xmlns:a16="http://schemas.microsoft.com/office/drawing/2014/main" id="{C5527A4E-17B7-A9C2-8EF1-D714769B06AD}"/>
              </a:ext>
            </a:extLst>
          </p:cNvPr>
          <p:cNvGrpSpPr/>
          <p:nvPr/>
        </p:nvGrpSpPr>
        <p:grpSpPr>
          <a:xfrm>
            <a:off x="7266167" y="2738549"/>
            <a:ext cx="229159" cy="229152"/>
            <a:chOff x="7266167" y="2738549"/>
            <a:chExt cx="229159" cy="229152"/>
          </a:xfrm>
        </p:grpSpPr>
        <p:sp>
          <p:nvSpPr>
            <p:cNvPr id="208" name="Freeform 207">
              <a:extLst>
                <a:ext uri="{FF2B5EF4-FFF2-40B4-BE49-F238E27FC236}">
                  <a16:creationId xmlns:a16="http://schemas.microsoft.com/office/drawing/2014/main" id="{7597D7E4-3C59-B6D5-AC39-A7D36BD1131B}"/>
                </a:ext>
              </a:extLst>
            </p:cNvPr>
            <p:cNvSpPr/>
            <p:nvPr/>
          </p:nvSpPr>
          <p:spPr>
            <a:xfrm>
              <a:off x="7266167" y="2738549"/>
              <a:ext cx="229159" cy="229151"/>
            </a:xfrm>
            <a:custGeom>
              <a:avLst/>
              <a:gdLst>
                <a:gd name="connsiteX0" fmla="*/ 0 w 229159"/>
                <a:gd name="connsiteY0" fmla="*/ 229152 h 229151"/>
                <a:gd name="connsiteX1" fmla="*/ 229159 w 229159"/>
                <a:gd name="connsiteY1" fmla="*/ 0 h 229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9159" h="229151">
                  <a:moveTo>
                    <a:pt x="0" y="229152"/>
                  </a:moveTo>
                  <a:lnTo>
                    <a:pt x="229159" y="0"/>
                  </a:lnTo>
                </a:path>
              </a:pathLst>
            </a:custGeom>
            <a:noFill/>
            <a:ln w="8255" cap="rnd">
              <a:solidFill>
                <a:srgbClr val="FF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9" name="Freeform 208">
              <a:extLst>
                <a:ext uri="{FF2B5EF4-FFF2-40B4-BE49-F238E27FC236}">
                  <a16:creationId xmlns:a16="http://schemas.microsoft.com/office/drawing/2014/main" id="{BA8DF62A-6CC2-B415-DB71-B972868E7521}"/>
                </a:ext>
              </a:extLst>
            </p:cNvPr>
            <p:cNvSpPr/>
            <p:nvPr/>
          </p:nvSpPr>
          <p:spPr>
            <a:xfrm>
              <a:off x="7455800" y="2738549"/>
              <a:ext cx="39526" cy="39520"/>
            </a:xfrm>
            <a:custGeom>
              <a:avLst/>
              <a:gdLst>
                <a:gd name="connsiteX0" fmla="*/ 13176 w 39526"/>
                <a:gd name="connsiteY0" fmla="*/ 26347 h 39520"/>
                <a:gd name="connsiteX1" fmla="*/ 0 w 39526"/>
                <a:gd name="connsiteY1" fmla="*/ 13173 h 39520"/>
                <a:gd name="connsiteX2" fmla="*/ 39527 w 39526"/>
                <a:gd name="connsiteY2" fmla="*/ 0 h 39520"/>
                <a:gd name="connsiteX3" fmla="*/ 26351 w 39526"/>
                <a:gd name="connsiteY3" fmla="*/ 39520 h 39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526" h="39520">
                  <a:moveTo>
                    <a:pt x="13176" y="26347"/>
                  </a:moveTo>
                  <a:lnTo>
                    <a:pt x="0" y="13173"/>
                  </a:lnTo>
                  <a:lnTo>
                    <a:pt x="39527" y="0"/>
                  </a:lnTo>
                  <a:lnTo>
                    <a:pt x="26351" y="39520"/>
                  </a:lnTo>
                  <a:close/>
                </a:path>
              </a:pathLst>
            </a:custGeom>
            <a:solidFill>
              <a:srgbClr val="FF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0" name="Freeform 209">
              <a:extLst>
                <a:ext uri="{FF2B5EF4-FFF2-40B4-BE49-F238E27FC236}">
                  <a16:creationId xmlns:a16="http://schemas.microsoft.com/office/drawing/2014/main" id="{2C74899A-BBE0-0D53-3627-8520ABB2A0AF}"/>
                </a:ext>
              </a:extLst>
            </p:cNvPr>
            <p:cNvSpPr/>
            <p:nvPr/>
          </p:nvSpPr>
          <p:spPr>
            <a:xfrm>
              <a:off x="7266167" y="2764896"/>
              <a:ext cx="202808" cy="202805"/>
            </a:xfrm>
            <a:custGeom>
              <a:avLst/>
              <a:gdLst>
                <a:gd name="connsiteX0" fmla="*/ 202808 w 202808"/>
                <a:gd name="connsiteY0" fmla="*/ 0 h 202805"/>
                <a:gd name="connsiteX1" fmla="*/ 0 w 202808"/>
                <a:gd name="connsiteY1" fmla="*/ 202805 h 202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2808" h="202805">
                  <a:moveTo>
                    <a:pt x="202808" y="0"/>
                  </a:moveTo>
                  <a:lnTo>
                    <a:pt x="0" y="202805"/>
                  </a:lnTo>
                </a:path>
              </a:pathLst>
            </a:custGeom>
            <a:noFill/>
            <a:ln w="8255" cap="rnd">
              <a:solidFill>
                <a:srgbClr val="FF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grpSp>
        <p:nvGrpSpPr>
          <p:cNvPr id="239" name="Group 238">
            <a:extLst>
              <a:ext uri="{FF2B5EF4-FFF2-40B4-BE49-F238E27FC236}">
                <a16:creationId xmlns:a16="http://schemas.microsoft.com/office/drawing/2014/main" id="{59C6B805-0F0F-5ABC-AEEE-662AB04E9CF2}"/>
              </a:ext>
            </a:extLst>
          </p:cNvPr>
          <p:cNvGrpSpPr/>
          <p:nvPr/>
        </p:nvGrpSpPr>
        <p:grpSpPr>
          <a:xfrm>
            <a:off x="7495327" y="2738549"/>
            <a:ext cx="229149" cy="229151"/>
            <a:chOff x="7495327" y="2738549"/>
            <a:chExt cx="229149" cy="229151"/>
          </a:xfrm>
        </p:grpSpPr>
        <p:sp>
          <p:nvSpPr>
            <p:cNvPr id="211" name="Freeform 210">
              <a:extLst>
                <a:ext uri="{FF2B5EF4-FFF2-40B4-BE49-F238E27FC236}">
                  <a16:creationId xmlns:a16="http://schemas.microsoft.com/office/drawing/2014/main" id="{9A6A6708-9FC5-9261-0D6D-F67987B28EFA}"/>
                </a:ext>
              </a:extLst>
            </p:cNvPr>
            <p:cNvSpPr/>
            <p:nvPr/>
          </p:nvSpPr>
          <p:spPr>
            <a:xfrm>
              <a:off x="7495327" y="2738549"/>
              <a:ext cx="229149" cy="229151"/>
            </a:xfrm>
            <a:custGeom>
              <a:avLst/>
              <a:gdLst>
                <a:gd name="connsiteX0" fmla="*/ 0 w 229149"/>
                <a:gd name="connsiteY0" fmla="*/ 0 h 229151"/>
                <a:gd name="connsiteX1" fmla="*/ 229149 w 229149"/>
                <a:gd name="connsiteY1" fmla="*/ 229152 h 229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9149" h="229151">
                  <a:moveTo>
                    <a:pt x="0" y="0"/>
                  </a:moveTo>
                  <a:lnTo>
                    <a:pt x="229149" y="229152"/>
                  </a:lnTo>
                </a:path>
              </a:pathLst>
            </a:custGeom>
            <a:noFill/>
            <a:ln w="8255" cap="rnd">
              <a:solidFill>
                <a:srgbClr val="008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2" name="Freeform 211">
              <a:extLst>
                <a:ext uri="{FF2B5EF4-FFF2-40B4-BE49-F238E27FC236}">
                  <a16:creationId xmlns:a16="http://schemas.microsoft.com/office/drawing/2014/main" id="{6CC228B0-CF33-F489-BE81-0B4232D1B1DE}"/>
                </a:ext>
              </a:extLst>
            </p:cNvPr>
            <p:cNvSpPr/>
            <p:nvPr/>
          </p:nvSpPr>
          <p:spPr>
            <a:xfrm>
              <a:off x="7684949" y="2928180"/>
              <a:ext cx="39526" cy="39520"/>
            </a:xfrm>
            <a:custGeom>
              <a:avLst/>
              <a:gdLst>
                <a:gd name="connsiteX0" fmla="*/ 13176 w 39526"/>
                <a:gd name="connsiteY0" fmla="*/ 13173 h 39520"/>
                <a:gd name="connsiteX1" fmla="*/ 26351 w 39526"/>
                <a:gd name="connsiteY1" fmla="*/ 0 h 39520"/>
                <a:gd name="connsiteX2" fmla="*/ 39527 w 39526"/>
                <a:gd name="connsiteY2" fmla="*/ 39520 h 39520"/>
                <a:gd name="connsiteX3" fmla="*/ 0 w 39526"/>
                <a:gd name="connsiteY3" fmla="*/ 26347 h 39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526" h="39520">
                  <a:moveTo>
                    <a:pt x="13176" y="13173"/>
                  </a:moveTo>
                  <a:lnTo>
                    <a:pt x="26351" y="0"/>
                  </a:lnTo>
                  <a:lnTo>
                    <a:pt x="39527" y="39520"/>
                  </a:lnTo>
                  <a:lnTo>
                    <a:pt x="0" y="26347"/>
                  </a:lnTo>
                  <a:close/>
                </a:path>
              </a:pathLst>
            </a:custGeom>
            <a:solidFill>
              <a:srgbClr val="008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3" name="Freeform 212">
              <a:extLst>
                <a:ext uri="{FF2B5EF4-FFF2-40B4-BE49-F238E27FC236}">
                  <a16:creationId xmlns:a16="http://schemas.microsoft.com/office/drawing/2014/main" id="{6F9E3237-7A73-629E-FA91-7E2132CEF1D4}"/>
                </a:ext>
              </a:extLst>
            </p:cNvPr>
            <p:cNvSpPr/>
            <p:nvPr/>
          </p:nvSpPr>
          <p:spPr>
            <a:xfrm>
              <a:off x="7495327" y="2738549"/>
              <a:ext cx="202797" cy="202804"/>
            </a:xfrm>
            <a:custGeom>
              <a:avLst/>
              <a:gdLst>
                <a:gd name="connsiteX0" fmla="*/ 202798 w 202797"/>
                <a:gd name="connsiteY0" fmla="*/ 202805 h 202804"/>
                <a:gd name="connsiteX1" fmla="*/ 0 w 202797"/>
                <a:gd name="connsiteY1" fmla="*/ 0 h 202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2797" h="202804">
                  <a:moveTo>
                    <a:pt x="202798" y="202805"/>
                  </a:moveTo>
                  <a:lnTo>
                    <a:pt x="0" y="0"/>
                  </a:lnTo>
                </a:path>
              </a:pathLst>
            </a:custGeom>
            <a:noFill/>
            <a:ln w="8255" cap="rnd">
              <a:solidFill>
                <a:srgbClr val="008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sp>
        <p:nvSpPr>
          <p:cNvPr id="214" name="Freeform 213">
            <a:extLst>
              <a:ext uri="{FF2B5EF4-FFF2-40B4-BE49-F238E27FC236}">
                <a16:creationId xmlns:a16="http://schemas.microsoft.com/office/drawing/2014/main" id="{1893027D-B2D8-82B3-6D5A-3F178A038A52}"/>
              </a:ext>
            </a:extLst>
          </p:cNvPr>
          <p:cNvSpPr/>
          <p:nvPr/>
        </p:nvSpPr>
        <p:spPr>
          <a:xfrm>
            <a:off x="7709572" y="2952797"/>
            <a:ext cx="29808" cy="29807"/>
          </a:xfrm>
          <a:custGeom>
            <a:avLst/>
            <a:gdLst>
              <a:gd name="connsiteX0" fmla="*/ 29808 w 29808"/>
              <a:gd name="connsiteY0" fmla="*/ 14904 h 29807"/>
              <a:gd name="connsiteX1" fmla="*/ 14904 w 29808"/>
              <a:gd name="connsiteY1" fmla="*/ 29808 h 29807"/>
              <a:gd name="connsiteX2" fmla="*/ 0 w 29808"/>
              <a:gd name="connsiteY2" fmla="*/ 14904 h 29807"/>
              <a:gd name="connsiteX3" fmla="*/ 14904 w 29808"/>
              <a:gd name="connsiteY3" fmla="*/ 0 h 29807"/>
              <a:gd name="connsiteX4" fmla="*/ 29808 w 29808"/>
              <a:gd name="connsiteY4" fmla="*/ 14904 h 298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808" h="29807">
                <a:moveTo>
                  <a:pt x="29808" y="14904"/>
                </a:moveTo>
                <a:cubicBezTo>
                  <a:pt x="29808" y="23135"/>
                  <a:pt x="23135" y="29808"/>
                  <a:pt x="14904" y="29808"/>
                </a:cubicBezTo>
                <a:cubicBezTo>
                  <a:pt x="6673" y="29808"/>
                  <a:pt x="0" y="23135"/>
                  <a:pt x="0" y="14904"/>
                </a:cubicBezTo>
                <a:cubicBezTo>
                  <a:pt x="0" y="6673"/>
                  <a:pt x="6673" y="0"/>
                  <a:pt x="14904" y="0"/>
                </a:cubicBezTo>
                <a:cubicBezTo>
                  <a:pt x="23135" y="0"/>
                  <a:pt x="29808" y="6673"/>
                  <a:pt x="29808" y="14904"/>
                </a:cubicBezTo>
                <a:close/>
              </a:path>
            </a:pathLst>
          </a:custGeom>
          <a:solidFill>
            <a:srgbClr val="800080"/>
          </a:solidFill>
          <a:ln w="3302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grpSp>
        <p:nvGrpSpPr>
          <p:cNvPr id="238" name="Group 237">
            <a:extLst>
              <a:ext uri="{FF2B5EF4-FFF2-40B4-BE49-F238E27FC236}">
                <a16:creationId xmlns:a16="http://schemas.microsoft.com/office/drawing/2014/main" id="{958C66B7-6E34-CBB8-70BC-9D79E32FA7FD}"/>
              </a:ext>
            </a:extLst>
          </p:cNvPr>
          <p:cNvGrpSpPr/>
          <p:nvPr/>
        </p:nvGrpSpPr>
        <p:grpSpPr>
          <a:xfrm>
            <a:off x="7037018" y="2961810"/>
            <a:ext cx="687457" cy="235042"/>
            <a:chOff x="7037018" y="2961810"/>
            <a:chExt cx="687457" cy="235042"/>
          </a:xfrm>
        </p:grpSpPr>
        <p:sp>
          <p:nvSpPr>
            <p:cNvPr id="215" name="Freeform 214">
              <a:extLst>
                <a:ext uri="{FF2B5EF4-FFF2-40B4-BE49-F238E27FC236}">
                  <a16:creationId xmlns:a16="http://schemas.microsoft.com/office/drawing/2014/main" id="{324EE780-D4AC-D451-867F-EAE6DB9D735C}"/>
                </a:ext>
              </a:extLst>
            </p:cNvPr>
            <p:cNvSpPr/>
            <p:nvPr/>
          </p:nvSpPr>
          <p:spPr>
            <a:xfrm>
              <a:off x="7037018" y="2967701"/>
              <a:ext cx="687457" cy="229151"/>
            </a:xfrm>
            <a:custGeom>
              <a:avLst/>
              <a:gdLst>
                <a:gd name="connsiteX0" fmla="*/ 0 w 687457"/>
                <a:gd name="connsiteY0" fmla="*/ 229152 h 229151"/>
                <a:gd name="connsiteX1" fmla="*/ 687458 w 687457"/>
                <a:gd name="connsiteY1" fmla="*/ 0 h 229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87457" h="229151">
                  <a:moveTo>
                    <a:pt x="0" y="229152"/>
                  </a:moveTo>
                  <a:lnTo>
                    <a:pt x="687458" y="0"/>
                  </a:lnTo>
                </a:path>
              </a:pathLst>
            </a:custGeom>
            <a:noFill/>
            <a:ln w="8255" cap="rnd">
              <a:solidFill>
                <a:srgbClr val="80008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6" name="Freeform 215">
              <a:extLst>
                <a:ext uri="{FF2B5EF4-FFF2-40B4-BE49-F238E27FC236}">
                  <a16:creationId xmlns:a16="http://schemas.microsoft.com/office/drawing/2014/main" id="{9C6887C7-2FD2-0887-F017-6FD03C75E3FD}"/>
                </a:ext>
              </a:extLst>
            </p:cNvPr>
            <p:cNvSpPr/>
            <p:nvPr/>
          </p:nvSpPr>
          <p:spPr>
            <a:xfrm>
              <a:off x="7683231" y="2961810"/>
              <a:ext cx="41244" cy="35347"/>
            </a:xfrm>
            <a:custGeom>
              <a:avLst/>
              <a:gdLst>
                <a:gd name="connsiteX0" fmla="*/ 5900 w 41244"/>
                <a:gd name="connsiteY0" fmla="*/ 17674 h 35347"/>
                <a:gd name="connsiteX1" fmla="*/ 0 w 41244"/>
                <a:gd name="connsiteY1" fmla="*/ 0 h 35347"/>
                <a:gd name="connsiteX2" fmla="*/ 41245 w 41244"/>
                <a:gd name="connsiteY2" fmla="*/ 5891 h 35347"/>
                <a:gd name="connsiteX3" fmla="*/ 11789 w 41244"/>
                <a:gd name="connsiteY3" fmla="*/ 35347 h 35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244" h="35347">
                  <a:moveTo>
                    <a:pt x="5900" y="17674"/>
                  </a:moveTo>
                  <a:lnTo>
                    <a:pt x="0" y="0"/>
                  </a:lnTo>
                  <a:lnTo>
                    <a:pt x="41245" y="5891"/>
                  </a:lnTo>
                  <a:lnTo>
                    <a:pt x="11789" y="35347"/>
                  </a:lnTo>
                  <a:close/>
                </a:path>
              </a:pathLst>
            </a:custGeom>
            <a:solidFill>
              <a:srgbClr val="80008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7" name="Freeform 216">
              <a:extLst>
                <a:ext uri="{FF2B5EF4-FFF2-40B4-BE49-F238E27FC236}">
                  <a16:creationId xmlns:a16="http://schemas.microsoft.com/office/drawing/2014/main" id="{8428F254-C143-40A4-2D52-596FC3305BCC}"/>
                </a:ext>
              </a:extLst>
            </p:cNvPr>
            <p:cNvSpPr/>
            <p:nvPr/>
          </p:nvSpPr>
          <p:spPr>
            <a:xfrm>
              <a:off x="7037018" y="2979483"/>
              <a:ext cx="652112" cy="217369"/>
            </a:xfrm>
            <a:custGeom>
              <a:avLst/>
              <a:gdLst>
                <a:gd name="connsiteX0" fmla="*/ 652112 w 652112"/>
                <a:gd name="connsiteY0" fmla="*/ 0 h 217369"/>
                <a:gd name="connsiteX1" fmla="*/ 0 w 652112"/>
                <a:gd name="connsiteY1" fmla="*/ 217370 h 217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2112" h="217369">
                  <a:moveTo>
                    <a:pt x="652112" y="0"/>
                  </a:moveTo>
                  <a:lnTo>
                    <a:pt x="0" y="217370"/>
                  </a:lnTo>
                </a:path>
              </a:pathLst>
            </a:custGeom>
            <a:noFill/>
            <a:ln w="8255" cap="rnd">
              <a:solidFill>
                <a:srgbClr val="80008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grpSp>
        <p:nvGrpSpPr>
          <p:cNvPr id="237" name="Group 236">
            <a:extLst>
              <a:ext uri="{FF2B5EF4-FFF2-40B4-BE49-F238E27FC236}">
                <a16:creationId xmlns:a16="http://schemas.microsoft.com/office/drawing/2014/main" id="{971B0A36-0FAA-5EA4-B822-834048B2E0DD}"/>
              </a:ext>
            </a:extLst>
          </p:cNvPr>
          <p:cNvGrpSpPr/>
          <p:nvPr/>
        </p:nvGrpSpPr>
        <p:grpSpPr>
          <a:xfrm>
            <a:off x="7784588" y="3609078"/>
            <a:ext cx="324866" cy="91544"/>
            <a:chOff x="7784588" y="3609078"/>
            <a:chExt cx="324866" cy="91544"/>
          </a:xfrm>
        </p:grpSpPr>
        <p:sp>
          <p:nvSpPr>
            <p:cNvPr id="218" name="Freeform 217">
              <a:extLst>
                <a:ext uri="{FF2B5EF4-FFF2-40B4-BE49-F238E27FC236}">
                  <a16:creationId xmlns:a16="http://schemas.microsoft.com/office/drawing/2014/main" id="{841045B7-5B1F-64DD-A45B-10109417419B}"/>
                </a:ext>
              </a:extLst>
            </p:cNvPr>
            <p:cNvSpPr/>
            <p:nvPr/>
          </p:nvSpPr>
          <p:spPr>
            <a:xfrm>
              <a:off x="7784588" y="3612980"/>
              <a:ext cx="51543" cy="63176"/>
            </a:xfrm>
            <a:custGeom>
              <a:avLst/>
              <a:gdLst>
                <a:gd name="connsiteX0" fmla="*/ 51543 w 51543"/>
                <a:gd name="connsiteY0" fmla="*/ 890 h 63176"/>
                <a:gd name="connsiteX1" fmla="*/ 46834 w 51543"/>
                <a:gd name="connsiteY1" fmla="*/ 19903 h 63176"/>
                <a:gd name="connsiteX2" fmla="*/ 46368 w 51543"/>
                <a:gd name="connsiteY2" fmla="*/ 21342 h 63176"/>
                <a:gd name="connsiteX3" fmla="*/ 45561 w 51543"/>
                <a:gd name="connsiteY3" fmla="*/ 21642 h 63176"/>
                <a:gd name="connsiteX4" fmla="*/ 44795 w 51543"/>
                <a:gd name="connsiteY4" fmla="*/ 21424 h 63176"/>
                <a:gd name="connsiteX5" fmla="*/ 44536 w 51543"/>
                <a:gd name="connsiteY5" fmla="*/ 21000 h 63176"/>
                <a:gd name="connsiteX6" fmla="*/ 44495 w 51543"/>
                <a:gd name="connsiteY6" fmla="*/ 20793 h 63176"/>
                <a:gd name="connsiteX7" fmla="*/ 44588 w 51543"/>
                <a:gd name="connsiteY7" fmla="*/ 20027 h 63176"/>
                <a:gd name="connsiteX8" fmla="*/ 44753 w 51543"/>
                <a:gd name="connsiteY8" fmla="*/ 18247 h 63176"/>
                <a:gd name="connsiteX9" fmla="*/ 44836 w 51543"/>
                <a:gd name="connsiteY9" fmla="*/ 15908 h 63176"/>
                <a:gd name="connsiteX10" fmla="*/ 41441 w 51543"/>
                <a:gd name="connsiteY10" fmla="*/ 5734 h 63176"/>
                <a:gd name="connsiteX11" fmla="*/ 32323 w 51543"/>
                <a:gd name="connsiteY11" fmla="*/ 2463 h 63176"/>
                <a:gd name="connsiteX12" fmla="*/ 24768 w 51543"/>
                <a:gd name="connsiteY12" fmla="*/ 4585 h 63176"/>
                <a:gd name="connsiteX13" fmla="*/ 19168 w 51543"/>
                <a:gd name="connsiteY13" fmla="*/ 10060 h 63176"/>
                <a:gd name="connsiteX14" fmla="*/ 17140 w 51543"/>
                <a:gd name="connsiteY14" fmla="*/ 16850 h 63176"/>
                <a:gd name="connsiteX15" fmla="*/ 18744 w 51543"/>
                <a:gd name="connsiteY15" fmla="*/ 22066 h 63176"/>
                <a:gd name="connsiteX16" fmla="*/ 22439 w 51543"/>
                <a:gd name="connsiteY16" fmla="*/ 24778 h 63176"/>
                <a:gd name="connsiteX17" fmla="*/ 28245 w 51543"/>
                <a:gd name="connsiteY17" fmla="*/ 26351 h 63176"/>
                <a:gd name="connsiteX18" fmla="*/ 36101 w 51543"/>
                <a:gd name="connsiteY18" fmla="*/ 28597 h 63176"/>
                <a:gd name="connsiteX19" fmla="*/ 39278 w 51543"/>
                <a:gd name="connsiteY19" fmla="*/ 30677 h 63176"/>
                <a:gd name="connsiteX20" fmla="*/ 43563 w 51543"/>
                <a:gd name="connsiteY20" fmla="*/ 40862 h 63176"/>
                <a:gd name="connsiteX21" fmla="*/ 40551 w 51543"/>
                <a:gd name="connsiteY21" fmla="*/ 51377 h 63176"/>
                <a:gd name="connsiteX22" fmla="*/ 32364 w 51543"/>
                <a:gd name="connsiteY22" fmla="*/ 59864 h 63176"/>
                <a:gd name="connsiteX23" fmla="*/ 21466 w 51543"/>
                <a:gd name="connsiteY23" fmla="*/ 63176 h 63176"/>
                <a:gd name="connsiteX24" fmla="*/ 6779 w 51543"/>
                <a:gd name="connsiteY24" fmla="*/ 56935 h 63176"/>
                <a:gd name="connsiteX25" fmla="*/ 2536 w 51543"/>
                <a:gd name="connsiteY25" fmla="*/ 61862 h 63176"/>
                <a:gd name="connsiteX26" fmla="*/ 1480 w 51543"/>
                <a:gd name="connsiteY26" fmla="*/ 62959 h 63176"/>
                <a:gd name="connsiteX27" fmla="*/ 973 w 51543"/>
                <a:gd name="connsiteY27" fmla="*/ 63176 h 63176"/>
                <a:gd name="connsiteX28" fmla="*/ 290 w 51543"/>
                <a:gd name="connsiteY28" fmla="*/ 62918 h 63176"/>
                <a:gd name="connsiteX29" fmla="*/ 0 w 51543"/>
                <a:gd name="connsiteY29" fmla="*/ 62328 h 63176"/>
                <a:gd name="connsiteX30" fmla="*/ 2494 w 51543"/>
                <a:gd name="connsiteY30" fmla="*/ 52060 h 63176"/>
                <a:gd name="connsiteX31" fmla="*/ 5216 w 51543"/>
                <a:gd name="connsiteY31" fmla="*/ 41876 h 63176"/>
                <a:gd name="connsiteX32" fmla="*/ 6107 w 51543"/>
                <a:gd name="connsiteY32" fmla="*/ 41535 h 63176"/>
                <a:gd name="connsiteX33" fmla="*/ 7121 w 51543"/>
                <a:gd name="connsiteY33" fmla="*/ 42507 h 63176"/>
                <a:gd name="connsiteX34" fmla="*/ 6955 w 51543"/>
                <a:gd name="connsiteY34" fmla="*/ 43108 h 63176"/>
                <a:gd name="connsiteX35" fmla="*/ 6448 w 51543"/>
                <a:gd name="connsiteY35" fmla="*/ 47817 h 63176"/>
                <a:gd name="connsiteX36" fmla="*/ 7504 w 51543"/>
                <a:gd name="connsiteY36" fmla="*/ 53292 h 63176"/>
                <a:gd name="connsiteX37" fmla="*/ 10133 w 51543"/>
                <a:gd name="connsiteY37" fmla="*/ 56977 h 63176"/>
                <a:gd name="connsiteX38" fmla="*/ 13910 w 51543"/>
                <a:gd name="connsiteY38" fmla="*/ 59140 h 63176"/>
                <a:gd name="connsiteX39" fmla="*/ 17895 w 51543"/>
                <a:gd name="connsiteY39" fmla="*/ 60247 h 63176"/>
                <a:gd name="connsiteX40" fmla="*/ 21632 w 51543"/>
                <a:gd name="connsiteY40" fmla="*/ 60496 h 63176"/>
                <a:gd name="connsiteX41" fmla="*/ 29394 w 51543"/>
                <a:gd name="connsiteY41" fmla="*/ 58125 h 63176"/>
                <a:gd name="connsiteX42" fmla="*/ 35169 w 51543"/>
                <a:gd name="connsiteY42" fmla="*/ 52060 h 63176"/>
                <a:gd name="connsiteX43" fmla="*/ 37291 w 51543"/>
                <a:gd name="connsiteY43" fmla="*/ 44505 h 63176"/>
                <a:gd name="connsiteX44" fmla="*/ 36732 w 51543"/>
                <a:gd name="connsiteY44" fmla="*/ 40903 h 63176"/>
                <a:gd name="connsiteX45" fmla="*/ 35418 w 51543"/>
                <a:gd name="connsiteY45" fmla="*/ 38398 h 63176"/>
                <a:gd name="connsiteX46" fmla="*/ 33472 w 51543"/>
                <a:gd name="connsiteY46" fmla="*/ 36825 h 63176"/>
                <a:gd name="connsiteX47" fmla="*/ 31392 w 51543"/>
                <a:gd name="connsiteY47" fmla="*/ 35894 h 63176"/>
                <a:gd name="connsiteX48" fmla="*/ 29311 w 51543"/>
                <a:gd name="connsiteY48" fmla="*/ 35304 h 63176"/>
                <a:gd name="connsiteX49" fmla="*/ 20017 w 51543"/>
                <a:gd name="connsiteY49" fmla="*/ 32841 h 63176"/>
                <a:gd name="connsiteX50" fmla="*/ 13610 w 51543"/>
                <a:gd name="connsiteY50" fmla="*/ 28556 h 63176"/>
                <a:gd name="connsiteX51" fmla="*/ 10981 w 51543"/>
                <a:gd name="connsiteY51" fmla="*/ 20493 h 63176"/>
                <a:gd name="connsiteX52" fmla="*/ 13993 w 51543"/>
                <a:gd name="connsiteY52" fmla="*/ 10609 h 63176"/>
                <a:gd name="connsiteX53" fmla="*/ 22014 w 51543"/>
                <a:gd name="connsiteY53" fmla="*/ 2929 h 63176"/>
                <a:gd name="connsiteX54" fmla="*/ 32406 w 51543"/>
                <a:gd name="connsiteY54" fmla="*/ 0 h 63176"/>
                <a:gd name="connsiteX55" fmla="*/ 39920 w 51543"/>
                <a:gd name="connsiteY55" fmla="*/ 1656 h 63176"/>
                <a:gd name="connsiteX56" fmla="*/ 44836 w 51543"/>
                <a:gd name="connsiteY56" fmla="*/ 6282 h 63176"/>
                <a:gd name="connsiteX57" fmla="*/ 49038 w 51543"/>
                <a:gd name="connsiteY57" fmla="*/ 1314 h 63176"/>
                <a:gd name="connsiteX58" fmla="*/ 50053 w 51543"/>
                <a:gd name="connsiteY58" fmla="*/ 176 h 63176"/>
                <a:gd name="connsiteX59" fmla="*/ 50560 w 51543"/>
                <a:gd name="connsiteY59" fmla="*/ 0 h 63176"/>
                <a:gd name="connsiteX60" fmla="*/ 51284 w 51543"/>
                <a:gd name="connsiteY60" fmla="*/ 300 h 63176"/>
                <a:gd name="connsiteX61" fmla="*/ 51543 w 51543"/>
                <a:gd name="connsiteY61" fmla="*/ 890 h 6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51543" h="63176">
                  <a:moveTo>
                    <a:pt x="51543" y="890"/>
                  </a:moveTo>
                  <a:lnTo>
                    <a:pt x="46834" y="19903"/>
                  </a:lnTo>
                  <a:cubicBezTo>
                    <a:pt x="46658" y="20659"/>
                    <a:pt x="46503" y="21145"/>
                    <a:pt x="46368" y="21342"/>
                  </a:cubicBezTo>
                  <a:cubicBezTo>
                    <a:pt x="46223" y="21538"/>
                    <a:pt x="45954" y="21642"/>
                    <a:pt x="45561" y="21642"/>
                  </a:cubicBezTo>
                  <a:cubicBezTo>
                    <a:pt x="45250" y="21642"/>
                    <a:pt x="44991" y="21569"/>
                    <a:pt x="44795" y="21424"/>
                  </a:cubicBezTo>
                  <a:cubicBezTo>
                    <a:pt x="44619" y="21290"/>
                    <a:pt x="44536" y="21145"/>
                    <a:pt x="44536" y="21000"/>
                  </a:cubicBezTo>
                  <a:lnTo>
                    <a:pt x="44495" y="20793"/>
                  </a:lnTo>
                  <a:cubicBezTo>
                    <a:pt x="44495" y="20710"/>
                    <a:pt x="44526" y="20452"/>
                    <a:pt x="44588" y="20027"/>
                  </a:cubicBezTo>
                  <a:cubicBezTo>
                    <a:pt x="44640" y="19572"/>
                    <a:pt x="44702" y="18982"/>
                    <a:pt x="44753" y="18247"/>
                  </a:cubicBezTo>
                  <a:cubicBezTo>
                    <a:pt x="44805" y="17512"/>
                    <a:pt x="44836" y="16725"/>
                    <a:pt x="44836" y="15908"/>
                  </a:cubicBezTo>
                  <a:cubicBezTo>
                    <a:pt x="44836" y="11271"/>
                    <a:pt x="43708" y="7876"/>
                    <a:pt x="41441" y="5734"/>
                  </a:cubicBezTo>
                  <a:cubicBezTo>
                    <a:pt x="39206" y="3550"/>
                    <a:pt x="36163" y="2463"/>
                    <a:pt x="32323" y="2463"/>
                  </a:cubicBezTo>
                  <a:cubicBezTo>
                    <a:pt x="29663" y="2463"/>
                    <a:pt x="27148" y="3167"/>
                    <a:pt x="24768" y="4585"/>
                  </a:cubicBezTo>
                  <a:cubicBezTo>
                    <a:pt x="22397" y="6003"/>
                    <a:pt x="20524" y="7825"/>
                    <a:pt x="19168" y="10060"/>
                  </a:cubicBezTo>
                  <a:cubicBezTo>
                    <a:pt x="17812" y="12265"/>
                    <a:pt x="17140" y="14531"/>
                    <a:pt x="17140" y="16850"/>
                  </a:cubicBezTo>
                  <a:cubicBezTo>
                    <a:pt x="17140" y="18971"/>
                    <a:pt x="17678" y="20710"/>
                    <a:pt x="18744" y="22066"/>
                  </a:cubicBezTo>
                  <a:cubicBezTo>
                    <a:pt x="19820" y="23422"/>
                    <a:pt x="21052" y="24333"/>
                    <a:pt x="22439" y="24778"/>
                  </a:cubicBezTo>
                  <a:lnTo>
                    <a:pt x="28245" y="26351"/>
                  </a:lnTo>
                  <a:cubicBezTo>
                    <a:pt x="32323" y="27396"/>
                    <a:pt x="34942" y="28142"/>
                    <a:pt x="36101" y="28597"/>
                  </a:cubicBezTo>
                  <a:cubicBezTo>
                    <a:pt x="37260" y="29021"/>
                    <a:pt x="38316" y="29715"/>
                    <a:pt x="39278" y="30677"/>
                  </a:cubicBezTo>
                  <a:cubicBezTo>
                    <a:pt x="42135" y="33337"/>
                    <a:pt x="43563" y="36732"/>
                    <a:pt x="43563" y="40862"/>
                  </a:cubicBezTo>
                  <a:cubicBezTo>
                    <a:pt x="43563" y="44422"/>
                    <a:pt x="42559" y="47931"/>
                    <a:pt x="40551" y="51377"/>
                  </a:cubicBezTo>
                  <a:cubicBezTo>
                    <a:pt x="38543" y="54803"/>
                    <a:pt x="35811" y="57629"/>
                    <a:pt x="32364" y="59864"/>
                  </a:cubicBezTo>
                  <a:cubicBezTo>
                    <a:pt x="28918" y="62069"/>
                    <a:pt x="25285" y="63176"/>
                    <a:pt x="21466" y="63176"/>
                  </a:cubicBezTo>
                  <a:cubicBezTo>
                    <a:pt x="14759" y="63176"/>
                    <a:pt x="9864" y="61096"/>
                    <a:pt x="6779" y="56935"/>
                  </a:cubicBezTo>
                  <a:lnTo>
                    <a:pt x="2536" y="61862"/>
                  </a:lnTo>
                  <a:cubicBezTo>
                    <a:pt x="2008" y="62483"/>
                    <a:pt x="1656" y="62845"/>
                    <a:pt x="1480" y="62959"/>
                  </a:cubicBezTo>
                  <a:cubicBezTo>
                    <a:pt x="1346" y="63104"/>
                    <a:pt x="1170" y="63176"/>
                    <a:pt x="973" y="63176"/>
                  </a:cubicBezTo>
                  <a:cubicBezTo>
                    <a:pt x="714" y="63176"/>
                    <a:pt x="486" y="63094"/>
                    <a:pt x="290" y="62918"/>
                  </a:cubicBezTo>
                  <a:cubicBezTo>
                    <a:pt x="93" y="62783"/>
                    <a:pt x="0" y="62586"/>
                    <a:pt x="0" y="62328"/>
                  </a:cubicBezTo>
                  <a:cubicBezTo>
                    <a:pt x="0" y="62131"/>
                    <a:pt x="828" y="58705"/>
                    <a:pt x="2494" y="52060"/>
                  </a:cubicBezTo>
                  <a:cubicBezTo>
                    <a:pt x="4161" y="45416"/>
                    <a:pt x="5072" y="42021"/>
                    <a:pt x="5216" y="41876"/>
                  </a:cubicBezTo>
                  <a:cubicBezTo>
                    <a:pt x="5444" y="41648"/>
                    <a:pt x="5744" y="41535"/>
                    <a:pt x="6107" y="41535"/>
                  </a:cubicBezTo>
                  <a:cubicBezTo>
                    <a:pt x="6779" y="41535"/>
                    <a:pt x="7121" y="41855"/>
                    <a:pt x="7121" y="42507"/>
                  </a:cubicBezTo>
                  <a:cubicBezTo>
                    <a:pt x="7069" y="42683"/>
                    <a:pt x="7007" y="42880"/>
                    <a:pt x="6955" y="43108"/>
                  </a:cubicBezTo>
                  <a:cubicBezTo>
                    <a:pt x="6614" y="45147"/>
                    <a:pt x="6448" y="46710"/>
                    <a:pt x="6448" y="47817"/>
                  </a:cubicBezTo>
                  <a:cubicBezTo>
                    <a:pt x="6448" y="49877"/>
                    <a:pt x="6800" y="51709"/>
                    <a:pt x="7504" y="53292"/>
                  </a:cubicBezTo>
                  <a:cubicBezTo>
                    <a:pt x="8218" y="54845"/>
                    <a:pt x="9087" y="56076"/>
                    <a:pt x="10133" y="56977"/>
                  </a:cubicBezTo>
                  <a:cubicBezTo>
                    <a:pt x="11209" y="57856"/>
                    <a:pt x="12472" y="58571"/>
                    <a:pt x="13910" y="59140"/>
                  </a:cubicBezTo>
                  <a:cubicBezTo>
                    <a:pt x="15349" y="59678"/>
                    <a:pt x="16684" y="60051"/>
                    <a:pt x="17895" y="60247"/>
                  </a:cubicBezTo>
                  <a:cubicBezTo>
                    <a:pt x="19116" y="60413"/>
                    <a:pt x="20359" y="60496"/>
                    <a:pt x="21632" y="60496"/>
                  </a:cubicBezTo>
                  <a:cubicBezTo>
                    <a:pt x="24374" y="60496"/>
                    <a:pt x="26962" y="59709"/>
                    <a:pt x="29394" y="58125"/>
                  </a:cubicBezTo>
                  <a:cubicBezTo>
                    <a:pt x="31857" y="56542"/>
                    <a:pt x="33782" y="54513"/>
                    <a:pt x="35169" y="52060"/>
                  </a:cubicBezTo>
                  <a:cubicBezTo>
                    <a:pt x="36587" y="49597"/>
                    <a:pt x="37291" y="47082"/>
                    <a:pt x="37291" y="44505"/>
                  </a:cubicBezTo>
                  <a:cubicBezTo>
                    <a:pt x="37291" y="43149"/>
                    <a:pt x="37105" y="41948"/>
                    <a:pt x="36732" y="40903"/>
                  </a:cubicBezTo>
                  <a:cubicBezTo>
                    <a:pt x="36370" y="39827"/>
                    <a:pt x="35925" y="38988"/>
                    <a:pt x="35418" y="38398"/>
                  </a:cubicBezTo>
                  <a:cubicBezTo>
                    <a:pt x="34931" y="37808"/>
                    <a:pt x="34290" y="37281"/>
                    <a:pt x="33472" y="36825"/>
                  </a:cubicBezTo>
                  <a:cubicBezTo>
                    <a:pt x="32654" y="36380"/>
                    <a:pt x="31961" y="36070"/>
                    <a:pt x="31392" y="35894"/>
                  </a:cubicBezTo>
                  <a:cubicBezTo>
                    <a:pt x="30853" y="35697"/>
                    <a:pt x="30160" y="35500"/>
                    <a:pt x="29311" y="35304"/>
                  </a:cubicBezTo>
                  <a:lnTo>
                    <a:pt x="20017" y="32841"/>
                  </a:lnTo>
                  <a:cubicBezTo>
                    <a:pt x="17533" y="32106"/>
                    <a:pt x="15401" y="30677"/>
                    <a:pt x="13610" y="28556"/>
                  </a:cubicBezTo>
                  <a:cubicBezTo>
                    <a:pt x="11861" y="26434"/>
                    <a:pt x="10981" y="23753"/>
                    <a:pt x="10981" y="20493"/>
                  </a:cubicBezTo>
                  <a:cubicBezTo>
                    <a:pt x="10981" y="17067"/>
                    <a:pt x="11985" y="13776"/>
                    <a:pt x="13993" y="10609"/>
                  </a:cubicBezTo>
                  <a:cubicBezTo>
                    <a:pt x="16032" y="7411"/>
                    <a:pt x="18702" y="4854"/>
                    <a:pt x="22014" y="2929"/>
                  </a:cubicBezTo>
                  <a:cubicBezTo>
                    <a:pt x="25358" y="973"/>
                    <a:pt x="28814" y="0"/>
                    <a:pt x="32406" y="0"/>
                  </a:cubicBezTo>
                  <a:cubicBezTo>
                    <a:pt x="35231" y="0"/>
                    <a:pt x="37736" y="548"/>
                    <a:pt x="39920" y="1656"/>
                  </a:cubicBezTo>
                  <a:cubicBezTo>
                    <a:pt x="42094" y="2732"/>
                    <a:pt x="43729" y="4275"/>
                    <a:pt x="44836" y="6282"/>
                  </a:cubicBezTo>
                  <a:lnTo>
                    <a:pt x="49038" y="1314"/>
                  </a:lnTo>
                  <a:cubicBezTo>
                    <a:pt x="49608" y="662"/>
                    <a:pt x="49939" y="290"/>
                    <a:pt x="50053" y="176"/>
                  </a:cubicBezTo>
                  <a:cubicBezTo>
                    <a:pt x="50198" y="62"/>
                    <a:pt x="50363" y="0"/>
                    <a:pt x="50560" y="0"/>
                  </a:cubicBezTo>
                  <a:cubicBezTo>
                    <a:pt x="50901" y="0"/>
                    <a:pt x="51150" y="103"/>
                    <a:pt x="51284" y="300"/>
                  </a:cubicBezTo>
                  <a:cubicBezTo>
                    <a:pt x="51460" y="497"/>
                    <a:pt x="51543" y="693"/>
                    <a:pt x="51543" y="890"/>
                  </a:cubicBez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9" name="Freeform 218">
              <a:extLst>
                <a:ext uri="{FF2B5EF4-FFF2-40B4-BE49-F238E27FC236}">
                  <a16:creationId xmlns:a16="http://schemas.microsoft.com/office/drawing/2014/main" id="{4471AD62-C6CF-BD14-CC6C-6D7499F8AD0E}"/>
                </a:ext>
              </a:extLst>
            </p:cNvPr>
            <p:cNvSpPr/>
            <p:nvPr/>
          </p:nvSpPr>
          <p:spPr>
            <a:xfrm>
              <a:off x="7846005" y="3609078"/>
              <a:ext cx="20151" cy="86888"/>
            </a:xfrm>
            <a:custGeom>
              <a:avLst/>
              <a:gdLst>
                <a:gd name="connsiteX0" fmla="*/ 0 w 20151"/>
                <a:gd name="connsiteY0" fmla="*/ 43449 h 86888"/>
                <a:gd name="connsiteX1" fmla="*/ 5475 w 20151"/>
                <a:gd name="connsiteY1" fmla="*/ 16933 h 86888"/>
                <a:gd name="connsiteX2" fmla="*/ 11075 w 20151"/>
                <a:gd name="connsiteY2" fmla="*/ 7804 h 86888"/>
                <a:gd name="connsiteX3" fmla="*/ 16508 w 20151"/>
                <a:gd name="connsiteY3" fmla="*/ 1832 h 86888"/>
                <a:gd name="connsiteX4" fmla="*/ 19261 w 20151"/>
                <a:gd name="connsiteY4" fmla="*/ 0 h 86888"/>
                <a:gd name="connsiteX5" fmla="*/ 20152 w 20151"/>
                <a:gd name="connsiteY5" fmla="*/ 849 h 86888"/>
                <a:gd name="connsiteX6" fmla="*/ 19013 w 20151"/>
                <a:gd name="connsiteY6" fmla="*/ 2339 h 86888"/>
                <a:gd name="connsiteX7" fmla="*/ 5051 w 20151"/>
                <a:gd name="connsiteY7" fmla="*/ 43449 h 86888"/>
                <a:gd name="connsiteX8" fmla="*/ 18671 w 20151"/>
                <a:gd name="connsiteY8" fmla="*/ 84083 h 86888"/>
                <a:gd name="connsiteX9" fmla="*/ 20152 w 20151"/>
                <a:gd name="connsiteY9" fmla="*/ 86040 h 86888"/>
                <a:gd name="connsiteX10" fmla="*/ 19261 w 20151"/>
                <a:gd name="connsiteY10" fmla="*/ 86888 h 86888"/>
                <a:gd name="connsiteX11" fmla="*/ 16591 w 20151"/>
                <a:gd name="connsiteY11" fmla="*/ 85149 h 86888"/>
                <a:gd name="connsiteX12" fmla="*/ 11292 w 20151"/>
                <a:gd name="connsiteY12" fmla="*/ 79415 h 86888"/>
                <a:gd name="connsiteX13" fmla="*/ 5734 w 20151"/>
                <a:gd name="connsiteY13" fmla="*/ 70556 h 86888"/>
                <a:gd name="connsiteX14" fmla="*/ 0 w 20151"/>
                <a:gd name="connsiteY14" fmla="*/ 43449 h 86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151" h="86888">
                  <a:moveTo>
                    <a:pt x="0" y="43449"/>
                  </a:moveTo>
                  <a:cubicBezTo>
                    <a:pt x="0" y="33658"/>
                    <a:pt x="1822" y="24819"/>
                    <a:pt x="5475" y="16933"/>
                  </a:cubicBezTo>
                  <a:cubicBezTo>
                    <a:pt x="7038" y="13621"/>
                    <a:pt x="8901" y="10578"/>
                    <a:pt x="11075" y="7804"/>
                  </a:cubicBezTo>
                  <a:cubicBezTo>
                    <a:pt x="13258" y="5040"/>
                    <a:pt x="15070" y="3043"/>
                    <a:pt x="16508" y="1832"/>
                  </a:cubicBezTo>
                  <a:cubicBezTo>
                    <a:pt x="17947" y="611"/>
                    <a:pt x="18868" y="0"/>
                    <a:pt x="19261" y="0"/>
                  </a:cubicBezTo>
                  <a:cubicBezTo>
                    <a:pt x="19831" y="0"/>
                    <a:pt x="20120" y="279"/>
                    <a:pt x="20152" y="849"/>
                  </a:cubicBezTo>
                  <a:cubicBezTo>
                    <a:pt x="20152" y="1128"/>
                    <a:pt x="19769" y="1625"/>
                    <a:pt x="19013" y="2339"/>
                  </a:cubicBezTo>
                  <a:cubicBezTo>
                    <a:pt x="9677" y="11840"/>
                    <a:pt x="5020" y="25544"/>
                    <a:pt x="5051" y="43449"/>
                  </a:cubicBezTo>
                  <a:cubicBezTo>
                    <a:pt x="5051" y="61406"/>
                    <a:pt x="9594" y="74944"/>
                    <a:pt x="18671" y="84083"/>
                  </a:cubicBezTo>
                  <a:cubicBezTo>
                    <a:pt x="19655" y="85077"/>
                    <a:pt x="20152" y="85729"/>
                    <a:pt x="20152" y="86040"/>
                  </a:cubicBezTo>
                  <a:cubicBezTo>
                    <a:pt x="20152" y="86609"/>
                    <a:pt x="19851" y="86888"/>
                    <a:pt x="19261" y="86888"/>
                  </a:cubicBezTo>
                  <a:cubicBezTo>
                    <a:pt x="18868" y="86888"/>
                    <a:pt x="17978" y="86309"/>
                    <a:pt x="16591" y="85149"/>
                  </a:cubicBezTo>
                  <a:cubicBezTo>
                    <a:pt x="15204" y="83990"/>
                    <a:pt x="13434" y="82075"/>
                    <a:pt x="11292" y="79415"/>
                  </a:cubicBezTo>
                  <a:cubicBezTo>
                    <a:pt x="9139" y="76756"/>
                    <a:pt x="7286" y="73806"/>
                    <a:pt x="5734" y="70556"/>
                  </a:cubicBezTo>
                  <a:cubicBezTo>
                    <a:pt x="1915" y="62659"/>
                    <a:pt x="0" y="53623"/>
                    <a:pt x="0" y="43449"/>
                  </a:cubicBez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0" name="Freeform 219">
              <a:extLst>
                <a:ext uri="{FF2B5EF4-FFF2-40B4-BE49-F238E27FC236}">
                  <a16:creationId xmlns:a16="http://schemas.microsoft.com/office/drawing/2014/main" id="{240AC6AD-9871-2DFA-87F8-2869638DF99A}"/>
                </a:ext>
              </a:extLst>
            </p:cNvPr>
            <p:cNvSpPr/>
            <p:nvPr/>
          </p:nvSpPr>
          <p:spPr>
            <a:xfrm>
              <a:off x="7879374" y="3635677"/>
              <a:ext cx="67792" cy="38905"/>
            </a:xfrm>
            <a:custGeom>
              <a:avLst/>
              <a:gdLst>
                <a:gd name="connsiteX0" fmla="*/ 67793 w 67792"/>
                <a:gd name="connsiteY0" fmla="*/ 4078 h 38905"/>
                <a:gd name="connsiteX1" fmla="*/ 64056 w 67792"/>
                <a:gd name="connsiteY1" fmla="*/ 4326 h 38905"/>
                <a:gd name="connsiteX2" fmla="*/ 62442 w 67792"/>
                <a:gd name="connsiteY2" fmla="*/ 4927 h 38905"/>
                <a:gd name="connsiteX3" fmla="*/ 61852 w 67792"/>
                <a:gd name="connsiteY3" fmla="*/ 5900 h 38905"/>
                <a:gd name="connsiteX4" fmla="*/ 49339 w 67792"/>
                <a:gd name="connsiteY4" fmla="*/ 36577 h 38905"/>
                <a:gd name="connsiteX5" fmla="*/ 48272 w 67792"/>
                <a:gd name="connsiteY5" fmla="*/ 38398 h 38905"/>
                <a:gd name="connsiteX6" fmla="*/ 46244 w 67792"/>
                <a:gd name="connsiteY6" fmla="*/ 38906 h 38905"/>
                <a:gd name="connsiteX7" fmla="*/ 44164 w 67792"/>
                <a:gd name="connsiteY7" fmla="*/ 38398 h 38905"/>
                <a:gd name="connsiteX8" fmla="*/ 43097 w 67792"/>
                <a:gd name="connsiteY8" fmla="*/ 36577 h 38905"/>
                <a:gd name="connsiteX9" fmla="*/ 33896 w 67792"/>
                <a:gd name="connsiteY9" fmla="*/ 14045 h 38905"/>
                <a:gd name="connsiteX10" fmla="*/ 24685 w 67792"/>
                <a:gd name="connsiteY10" fmla="*/ 36577 h 38905"/>
                <a:gd name="connsiteX11" fmla="*/ 23588 w 67792"/>
                <a:gd name="connsiteY11" fmla="*/ 38398 h 38905"/>
                <a:gd name="connsiteX12" fmla="*/ 21549 w 67792"/>
                <a:gd name="connsiteY12" fmla="*/ 38906 h 38905"/>
                <a:gd name="connsiteX13" fmla="*/ 19468 w 67792"/>
                <a:gd name="connsiteY13" fmla="*/ 38398 h 38905"/>
                <a:gd name="connsiteX14" fmla="*/ 18413 w 67792"/>
                <a:gd name="connsiteY14" fmla="*/ 36577 h 38905"/>
                <a:gd name="connsiteX15" fmla="*/ 5134 w 67792"/>
                <a:gd name="connsiteY15" fmla="*/ 4078 h 38905"/>
                <a:gd name="connsiteX16" fmla="*/ 0 w 67792"/>
                <a:gd name="connsiteY16" fmla="*/ 4078 h 38905"/>
                <a:gd name="connsiteX17" fmla="*/ 0 w 67792"/>
                <a:gd name="connsiteY17" fmla="*/ 0 h 38905"/>
                <a:gd name="connsiteX18" fmla="*/ 9460 w 67792"/>
                <a:gd name="connsiteY18" fmla="*/ 259 h 38905"/>
                <a:gd name="connsiteX19" fmla="*/ 20152 w 67792"/>
                <a:gd name="connsiteY19" fmla="*/ 0 h 38905"/>
                <a:gd name="connsiteX20" fmla="*/ 20152 w 67792"/>
                <a:gd name="connsiteY20" fmla="*/ 4078 h 38905"/>
                <a:gd name="connsiteX21" fmla="*/ 15308 w 67792"/>
                <a:gd name="connsiteY21" fmla="*/ 4078 h 38905"/>
                <a:gd name="connsiteX22" fmla="*/ 24436 w 67792"/>
                <a:gd name="connsiteY22" fmla="*/ 26475 h 38905"/>
                <a:gd name="connsiteX23" fmla="*/ 31267 w 67792"/>
                <a:gd name="connsiteY23" fmla="*/ 9802 h 38905"/>
                <a:gd name="connsiteX24" fmla="*/ 31640 w 67792"/>
                <a:gd name="connsiteY24" fmla="*/ 8653 h 38905"/>
                <a:gd name="connsiteX25" fmla="*/ 29818 w 67792"/>
                <a:gd name="connsiteY25" fmla="*/ 4078 h 38905"/>
                <a:gd name="connsiteX26" fmla="*/ 24685 w 67792"/>
                <a:gd name="connsiteY26" fmla="*/ 4078 h 38905"/>
                <a:gd name="connsiteX27" fmla="*/ 24685 w 67792"/>
                <a:gd name="connsiteY27" fmla="*/ 0 h 38905"/>
                <a:gd name="connsiteX28" fmla="*/ 33389 w 67792"/>
                <a:gd name="connsiteY28" fmla="*/ 259 h 38905"/>
                <a:gd name="connsiteX29" fmla="*/ 43273 w 67792"/>
                <a:gd name="connsiteY29" fmla="*/ 0 h 38905"/>
                <a:gd name="connsiteX30" fmla="*/ 43273 w 67792"/>
                <a:gd name="connsiteY30" fmla="*/ 4078 h 38905"/>
                <a:gd name="connsiteX31" fmla="*/ 38388 w 67792"/>
                <a:gd name="connsiteY31" fmla="*/ 4078 h 38905"/>
                <a:gd name="connsiteX32" fmla="*/ 48314 w 67792"/>
                <a:gd name="connsiteY32" fmla="*/ 28380 h 38905"/>
                <a:gd name="connsiteX33" fmla="*/ 57443 w 67792"/>
                <a:gd name="connsiteY33" fmla="*/ 6158 h 38905"/>
                <a:gd name="connsiteX34" fmla="*/ 57567 w 67792"/>
                <a:gd name="connsiteY34" fmla="*/ 5858 h 38905"/>
                <a:gd name="connsiteX35" fmla="*/ 57691 w 67792"/>
                <a:gd name="connsiteY35" fmla="*/ 5475 h 38905"/>
                <a:gd name="connsiteX36" fmla="*/ 57774 w 67792"/>
                <a:gd name="connsiteY36" fmla="*/ 5134 h 38905"/>
                <a:gd name="connsiteX37" fmla="*/ 52733 w 67792"/>
                <a:gd name="connsiteY37" fmla="*/ 4078 h 38905"/>
                <a:gd name="connsiteX38" fmla="*/ 52733 w 67792"/>
                <a:gd name="connsiteY38" fmla="*/ 0 h 38905"/>
                <a:gd name="connsiteX39" fmla="*/ 61086 w 67792"/>
                <a:gd name="connsiteY39" fmla="*/ 259 h 38905"/>
                <a:gd name="connsiteX40" fmla="*/ 67793 w 67792"/>
                <a:gd name="connsiteY40" fmla="*/ 0 h 38905"/>
                <a:gd name="connsiteX41" fmla="*/ 67793 w 67792"/>
                <a:gd name="connsiteY41" fmla="*/ 4078 h 38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67792" h="38905">
                  <a:moveTo>
                    <a:pt x="67793" y="4078"/>
                  </a:moveTo>
                  <a:cubicBezTo>
                    <a:pt x="66147" y="4078"/>
                    <a:pt x="64905" y="4161"/>
                    <a:pt x="64056" y="4326"/>
                  </a:cubicBezTo>
                  <a:cubicBezTo>
                    <a:pt x="63208" y="4502"/>
                    <a:pt x="62669" y="4699"/>
                    <a:pt x="62442" y="4927"/>
                  </a:cubicBezTo>
                  <a:cubicBezTo>
                    <a:pt x="62214" y="5123"/>
                    <a:pt x="62017" y="5444"/>
                    <a:pt x="61852" y="5900"/>
                  </a:cubicBezTo>
                  <a:lnTo>
                    <a:pt x="49339" y="36577"/>
                  </a:lnTo>
                  <a:cubicBezTo>
                    <a:pt x="48997" y="37457"/>
                    <a:pt x="48645" y="38057"/>
                    <a:pt x="48272" y="38398"/>
                  </a:cubicBezTo>
                  <a:cubicBezTo>
                    <a:pt x="47910" y="38740"/>
                    <a:pt x="47227" y="38906"/>
                    <a:pt x="46244" y="38906"/>
                  </a:cubicBezTo>
                  <a:cubicBezTo>
                    <a:pt x="45250" y="38906"/>
                    <a:pt x="44557" y="38740"/>
                    <a:pt x="44164" y="38398"/>
                  </a:cubicBezTo>
                  <a:cubicBezTo>
                    <a:pt x="43791" y="38057"/>
                    <a:pt x="43439" y="37457"/>
                    <a:pt x="43097" y="36577"/>
                  </a:cubicBezTo>
                  <a:lnTo>
                    <a:pt x="33896" y="14045"/>
                  </a:lnTo>
                  <a:lnTo>
                    <a:pt x="24685" y="36577"/>
                  </a:lnTo>
                  <a:cubicBezTo>
                    <a:pt x="24343" y="37457"/>
                    <a:pt x="23981" y="38057"/>
                    <a:pt x="23588" y="38398"/>
                  </a:cubicBezTo>
                  <a:cubicBezTo>
                    <a:pt x="23215" y="38740"/>
                    <a:pt x="22532" y="38906"/>
                    <a:pt x="21549" y="38906"/>
                  </a:cubicBezTo>
                  <a:cubicBezTo>
                    <a:pt x="20555" y="38906"/>
                    <a:pt x="19862" y="38740"/>
                    <a:pt x="19468" y="38398"/>
                  </a:cubicBezTo>
                  <a:cubicBezTo>
                    <a:pt x="19106" y="38057"/>
                    <a:pt x="18754" y="37457"/>
                    <a:pt x="18413" y="36577"/>
                  </a:cubicBezTo>
                  <a:lnTo>
                    <a:pt x="5134" y="4078"/>
                  </a:lnTo>
                  <a:lnTo>
                    <a:pt x="0" y="4078"/>
                  </a:lnTo>
                  <a:lnTo>
                    <a:pt x="0" y="0"/>
                  </a:lnTo>
                  <a:lnTo>
                    <a:pt x="9460" y="259"/>
                  </a:lnTo>
                  <a:lnTo>
                    <a:pt x="20152" y="0"/>
                  </a:lnTo>
                  <a:lnTo>
                    <a:pt x="20152" y="4078"/>
                  </a:lnTo>
                  <a:lnTo>
                    <a:pt x="15308" y="4078"/>
                  </a:lnTo>
                  <a:lnTo>
                    <a:pt x="24436" y="26475"/>
                  </a:lnTo>
                  <a:lnTo>
                    <a:pt x="31267" y="9802"/>
                  </a:lnTo>
                  <a:lnTo>
                    <a:pt x="31640" y="8653"/>
                  </a:lnTo>
                  <a:cubicBezTo>
                    <a:pt x="31640" y="8487"/>
                    <a:pt x="31029" y="6966"/>
                    <a:pt x="29818" y="4078"/>
                  </a:cubicBezTo>
                  <a:lnTo>
                    <a:pt x="24685" y="4078"/>
                  </a:lnTo>
                  <a:lnTo>
                    <a:pt x="24685" y="0"/>
                  </a:lnTo>
                  <a:cubicBezTo>
                    <a:pt x="27490" y="176"/>
                    <a:pt x="30388" y="259"/>
                    <a:pt x="33389" y="259"/>
                  </a:cubicBezTo>
                  <a:lnTo>
                    <a:pt x="43273" y="0"/>
                  </a:lnTo>
                  <a:lnTo>
                    <a:pt x="43273" y="4078"/>
                  </a:lnTo>
                  <a:lnTo>
                    <a:pt x="38388" y="4078"/>
                  </a:lnTo>
                  <a:lnTo>
                    <a:pt x="48314" y="28380"/>
                  </a:lnTo>
                  <a:lnTo>
                    <a:pt x="57443" y="6158"/>
                  </a:lnTo>
                  <a:cubicBezTo>
                    <a:pt x="57474" y="6096"/>
                    <a:pt x="57515" y="5993"/>
                    <a:pt x="57567" y="5858"/>
                  </a:cubicBezTo>
                  <a:cubicBezTo>
                    <a:pt x="57619" y="5713"/>
                    <a:pt x="57660" y="5589"/>
                    <a:pt x="57691" y="5475"/>
                  </a:cubicBezTo>
                  <a:cubicBezTo>
                    <a:pt x="57743" y="5341"/>
                    <a:pt x="57774" y="5227"/>
                    <a:pt x="57774" y="5134"/>
                  </a:cubicBezTo>
                  <a:cubicBezTo>
                    <a:pt x="57774" y="4430"/>
                    <a:pt x="56097" y="4078"/>
                    <a:pt x="52733" y="4078"/>
                  </a:cubicBezTo>
                  <a:lnTo>
                    <a:pt x="52733" y="0"/>
                  </a:lnTo>
                  <a:lnTo>
                    <a:pt x="61086" y="259"/>
                  </a:lnTo>
                  <a:cubicBezTo>
                    <a:pt x="63549" y="259"/>
                    <a:pt x="65785" y="176"/>
                    <a:pt x="67793" y="0"/>
                  </a:cubicBezTo>
                  <a:lnTo>
                    <a:pt x="67793" y="4078"/>
                  </a:ln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1" name="Freeform 220">
              <a:extLst>
                <a:ext uri="{FF2B5EF4-FFF2-40B4-BE49-F238E27FC236}">
                  <a16:creationId xmlns:a16="http://schemas.microsoft.com/office/drawing/2014/main" id="{5203B6E9-E44A-700D-8EDC-7CA22C9748A6}"/>
                </a:ext>
              </a:extLst>
            </p:cNvPr>
            <p:cNvSpPr/>
            <p:nvPr/>
          </p:nvSpPr>
          <p:spPr>
            <a:xfrm>
              <a:off x="7950841" y="3665040"/>
              <a:ext cx="10184" cy="25957"/>
            </a:xfrm>
            <a:custGeom>
              <a:avLst/>
              <a:gdLst>
                <a:gd name="connsiteX0" fmla="*/ 1232 w 10184"/>
                <a:gd name="connsiteY0" fmla="*/ 7804 h 25957"/>
                <a:gd name="connsiteX1" fmla="*/ 0 w 10184"/>
                <a:gd name="connsiteY1" fmla="*/ 4575 h 25957"/>
                <a:gd name="connsiteX2" fmla="*/ 1190 w 10184"/>
                <a:gd name="connsiteY2" fmla="*/ 1397 h 25957"/>
                <a:gd name="connsiteX3" fmla="*/ 4626 w 10184"/>
                <a:gd name="connsiteY3" fmla="*/ 0 h 25957"/>
                <a:gd name="connsiteX4" fmla="*/ 8694 w 10184"/>
                <a:gd name="connsiteY4" fmla="*/ 2505 h 25957"/>
                <a:gd name="connsiteX5" fmla="*/ 10184 w 10184"/>
                <a:gd name="connsiteY5" fmla="*/ 9118 h 25957"/>
                <a:gd name="connsiteX6" fmla="*/ 8363 w 10184"/>
                <a:gd name="connsiteY6" fmla="*/ 17771 h 25957"/>
                <a:gd name="connsiteX7" fmla="*/ 4751 w 10184"/>
                <a:gd name="connsiteY7" fmla="*/ 23971 h 25957"/>
                <a:gd name="connsiteX8" fmla="*/ 2246 w 10184"/>
                <a:gd name="connsiteY8" fmla="*/ 25958 h 25957"/>
                <a:gd name="connsiteX9" fmla="*/ 1397 w 10184"/>
                <a:gd name="connsiteY9" fmla="*/ 25026 h 25957"/>
                <a:gd name="connsiteX10" fmla="*/ 1998 w 10184"/>
                <a:gd name="connsiteY10" fmla="*/ 24053 h 25957"/>
                <a:gd name="connsiteX11" fmla="*/ 8270 w 10184"/>
                <a:gd name="connsiteY11" fmla="*/ 9118 h 25957"/>
                <a:gd name="connsiteX12" fmla="*/ 8104 w 10184"/>
                <a:gd name="connsiteY12" fmla="*/ 7804 h 25957"/>
                <a:gd name="connsiteX13" fmla="*/ 7887 w 10184"/>
                <a:gd name="connsiteY13" fmla="*/ 7970 h 25957"/>
                <a:gd name="connsiteX14" fmla="*/ 4626 w 10184"/>
                <a:gd name="connsiteY14" fmla="*/ 9201 h 25957"/>
                <a:gd name="connsiteX15" fmla="*/ 1232 w 10184"/>
                <a:gd name="connsiteY15" fmla="*/ 7804 h 25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184" h="25957">
                  <a:moveTo>
                    <a:pt x="1232" y="7804"/>
                  </a:moveTo>
                  <a:cubicBezTo>
                    <a:pt x="414" y="6872"/>
                    <a:pt x="0" y="5796"/>
                    <a:pt x="0" y="4575"/>
                  </a:cubicBezTo>
                  <a:cubicBezTo>
                    <a:pt x="0" y="3364"/>
                    <a:pt x="393" y="2298"/>
                    <a:pt x="1190" y="1397"/>
                  </a:cubicBezTo>
                  <a:cubicBezTo>
                    <a:pt x="2008" y="466"/>
                    <a:pt x="3157" y="0"/>
                    <a:pt x="4626" y="0"/>
                  </a:cubicBezTo>
                  <a:cubicBezTo>
                    <a:pt x="6355" y="0"/>
                    <a:pt x="7711" y="838"/>
                    <a:pt x="8694" y="2505"/>
                  </a:cubicBezTo>
                  <a:cubicBezTo>
                    <a:pt x="9688" y="4140"/>
                    <a:pt x="10184" y="6345"/>
                    <a:pt x="10184" y="9118"/>
                  </a:cubicBezTo>
                  <a:cubicBezTo>
                    <a:pt x="10184" y="12120"/>
                    <a:pt x="9574" y="15007"/>
                    <a:pt x="8363" y="17771"/>
                  </a:cubicBezTo>
                  <a:cubicBezTo>
                    <a:pt x="7142" y="20576"/>
                    <a:pt x="5941" y="22635"/>
                    <a:pt x="4751" y="23971"/>
                  </a:cubicBezTo>
                  <a:cubicBezTo>
                    <a:pt x="3560" y="25295"/>
                    <a:pt x="2732" y="25958"/>
                    <a:pt x="2246" y="25958"/>
                  </a:cubicBezTo>
                  <a:cubicBezTo>
                    <a:pt x="1677" y="25958"/>
                    <a:pt x="1397" y="25647"/>
                    <a:pt x="1397" y="25026"/>
                  </a:cubicBezTo>
                  <a:cubicBezTo>
                    <a:pt x="1397" y="24799"/>
                    <a:pt x="1594" y="24478"/>
                    <a:pt x="1998" y="24053"/>
                  </a:cubicBezTo>
                  <a:cubicBezTo>
                    <a:pt x="6148" y="19582"/>
                    <a:pt x="8239" y="14604"/>
                    <a:pt x="8270" y="9118"/>
                  </a:cubicBezTo>
                  <a:cubicBezTo>
                    <a:pt x="8270" y="8239"/>
                    <a:pt x="8218" y="7804"/>
                    <a:pt x="8104" y="7804"/>
                  </a:cubicBezTo>
                  <a:lnTo>
                    <a:pt x="7887" y="7970"/>
                  </a:lnTo>
                  <a:cubicBezTo>
                    <a:pt x="6903" y="8787"/>
                    <a:pt x="5817" y="9201"/>
                    <a:pt x="4626" y="9201"/>
                  </a:cubicBezTo>
                  <a:cubicBezTo>
                    <a:pt x="3188" y="9201"/>
                    <a:pt x="2049" y="8735"/>
                    <a:pt x="1232" y="7804"/>
                  </a:cubicBez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2" name="Freeform 221">
              <a:extLst>
                <a:ext uri="{FF2B5EF4-FFF2-40B4-BE49-F238E27FC236}">
                  <a16:creationId xmlns:a16="http://schemas.microsoft.com/office/drawing/2014/main" id="{87D3EEFC-DAE1-868E-A952-8BEAAC17C7CD}"/>
                </a:ext>
              </a:extLst>
            </p:cNvPr>
            <p:cNvSpPr/>
            <p:nvPr/>
          </p:nvSpPr>
          <p:spPr>
            <a:xfrm>
              <a:off x="7988442" y="3635853"/>
              <a:ext cx="57525" cy="39361"/>
            </a:xfrm>
            <a:custGeom>
              <a:avLst/>
              <a:gdLst>
                <a:gd name="connsiteX0" fmla="*/ 57525 w 57525"/>
                <a:gd name="connsiteY0" fmla="*/ 6065 h 39361"/>
                <a:gd name="connsiteX1" fmla="*/ 55745 w 57525"/>
                <a:gd name="connsiteY1" fmla="*/ 16539 h 39361"/>
                <a:gd name="connsiteX2" fmla="*/ 51802 w 57525"/>
                <a:gd name="connsiteY2" fmla="*/ 28680 h 39361"/>
                <a:gd name="connsiteX3" fmla="*/ 39195 w 57525"/>
                <a:gd name="connsiteY3" fmla="*/ 39361 h 39361"/>
                <a:gd name="connsiteX4" fmla="*/ 37250 w 57525"/>
                <a:gd name="connsiteY4" fmla="*/ 39278 h 39361"/>
                <a:gd name="connsiteX5" fmla="*/ 34911 w 57525"/>
                <a:gd name="connsiteY5" fmla="*/ 38812 h 39361"/>
                <a:gd name="connsiteX6" fmla="*/ 32364 w 57525"/>
                <a:gd name="connsiteY6" fmla="*/ 37840 h 39361"/>
                <a:gd name="connsiteX7" fmla="*/ 30077 w 57525"/>
                <a:gd name="connsiteY7" fmla="*/ 36018 h 39361"/>
                <a:gd name="connsiteX8" fmla="*/ 28338 w 57525"/>
                <a:gd name="connsiteY8" fmla="*/ 33255 h 39361"/>
                <a:gd name="connsiteX9" fmla="*/ 19303 w 57525"/>
                <a:gd name="connsiteY9" fmla="*/ 39361 h 39361"/>
                <a:gd name="connsiteX10" fmla="*/ 10433 w 57525"/>
                <a:gd name="connsiteY10" fmla="*/ 36649 h 39361"/>
                <a:gd name="connsiteX11" fmla="*/ 6955 w 57525"/>
                <a:gd name="connsiteY11" fmla="*/ 28380 h 39361"/>
                <a:gd name="connsiteX12" fmla="*/ 7970 w 57525"/>
                <a:gd name="connsiteY12" fmla="*/ 22180 h 39361"/>
                <a:gd name="connsiteX13" fmla="*/ 11830 w 57525"/>
                <a:gd name="connsiteY13" fmla="*/ 10857 h 39361"/>
                <a:gd name="connsiteX14" fmla="*/ 13403 w 57525"/>
                <a:gd name="connsiteY14" fmla="*/ 4751 h 39361"/>
                <a:gd name="connsiteX15" fmla="*/ 13186 w 57525"/>
                <a:gd name="connsiteY15" fmla="*/ 3136 h 39361"/>
                <a:gd name="connsiteX16" fmla="*/ 12555 w 57525"/>
                <a:gd name="connsiteY16" fmla="*/ 2287 h 39361"/>
                <a:gd name="connsiteX17" fmla="*/ 11923 w 57525"/>
                <a:gd name="connsiteY17" fmla="*/ 1987 h 39361"/>
                <a:gd name="connsiteX18" fmla="*/ 11240 w 57525"/>
                <a:gd name="connsiteY18" fmla="*/ 1904 h 39361"/>
                <a:gd name="connsiteX19" fmla="*/ 6407 w 57525"/>
                <a:gd name="connsiteY19" fmla="*/ 4492 h 39361"/>
                <a:gd name="connsiteX20" fmla="*/ 2453 w 57525"/>
                <a:gd name="connsiteY20" fmla="*/ 12679 h 39361"/>
                <a:gd name="connsiteX21" fmla="*/ 1904 w 57525"/>
                <a:gd name="connsiteY21" fmla="*/ 13993 h 39361"/>
                <a:gd name="connsiteX22" fmla="*/ 1056 w 57525"/>
                <a:gd name="connsiteY22" fmla="*/ 14252 h 39361"/>
                <a:gd name="connsiteX23" fmla="*/ 0 w 57525"/>
                <a:gd name="connsiteY23" fmla="*/ 13362 h 39361"/>
                <a:gd name="connsiteX24" fmla="*/ 383 w 57525"/>
                <a:gd name="connsiteY24" fmla="*/ 11706 h 39361"/>
                <a:gd name="connsiteX25" fmla="*/ 1656 w 57525"/>
                <a:gd name="connsiteY25" fmla="*/ 8352 h 39361"/>
                <a:gd name="connsiteX26" fmla="*/ 3861 w 57525"/>
                <a:gd name="connsiteY26" fmla="*/ 4492 h 39361"/>
                <a:gd name="connsiteX27" fmla="*/ 7121 w 57525"/>
                <a:gd name="connsiteY27" fmla="*/ 1314 h 39361"/>
                <a:gd name="connsiteX28" fmla="*/ 11499 w 57525"/>
                <a:gd name="connsiteY28" fmla="*/ 0 h 39361"/>
                <a:gd name="connsiteX29" fmla="*/ 16633 w 57525"/>
                <a:gd name="connsiteY29" fmla="*/ 2080 h 39361"/>
                <a:gd name="connsiteX30" fmla="*/ 18620 w 57525"/>
                <a:gd name="connsiteY30" fmla="*/ 7121 h 39361"/>
                <a:gd name="connsiteX31" fmla="*/ 18413 w 57525"/>
                <a:gd name="connsiteY31" fmla="*/ 8901 h 39361"/>
                <a:gd name="connsiteX32" fmla="*/ 17988 w 57525"/>
                <a:gd name="connsiteY32" fmla="*/ 10391 h 39361"/>
                <a:gd name="connsiteX33" fmla="*/ 17140 w 57525"/>
                <a:gd name="connsiteY33" fmla="*/ 12679 h 39361"/>
                <a:gd name="connsiteX34" fmla="*/ 13445 w 57525"/>
                <a:gd name="connsiteY34" fmla="*/ 23546 h 39361"/>
                <a:gd name="connsiteX35" fmla="*/ 12596 w 57525"/>
                <a:gd name="connsiteY35" fmla="*/ 29529 h 39361"/>
                <a:gd name="connsiteX36" fmla="*/ 12637 w 57525"/>
                <a:gd name="connsiteY36" fmla="*/ 30967 h 39361"/>
                <a:gd name="connsiteX37" fmla="*/ 13020 w 57525"/>
                <a:gd name="connsiteY37" fmla="*/ 32913 h 39361"/>
                <a:gd name="connsiteX38" fmla="*/ 14086 w 57525"/>
                <a:gd name="connsiteY38" fmla="*/ 35128 h 39361"/>
                <a:gd name="connsiteX39" fmla="*/ 16156 w 57525"/>
                <a:gd name="connsiteY39" fmla="*/ 36691 h 39361"/>
                <a:gd name="connsiteX40" fmla="*/ 19551 w 57525"/>
                <a:gd name="connsiteY40" fmla="*/ 37415 h 39361"/>
                <a:gd name="connsiteX41" fmla="*/ 27572 w 57525"/>
                <a:gd name="connsiteY41" fmla="*/ 30118 h 39361"/>
                <a:gd name="connsiteX42" fmla="*/ 27490 w 57525"/>
                <a:gd name="connsiteY42" fmla="*/ 28587 h 39361"/>
                <a:gd name="connsiteX43" fmla="*/ 28256 w 57525"/>
                <a:gd name="connsiteY43" fmla="*/ 22822 h 39361"/>
                <a:gd name="connsiteX44" fmla="*/ 29694 w 57525"/>
                <a:gd name="connsiteY44" fmla="*/ 17181 h 39361"/>
                <a:gd name="connsiteX45" fmla="*/ 31982 w 57525"/>
                <a:gd name="connsiteY45" fmla="*/ 7969 h 39361"/>
                <a:gd name="connsiteX46" fmla="*/ 33213 w 57525"/>
                <a:gd name="connsiteY46" fmla="*/ 3395 h 39361"/>
                <a:gd name="connsiteX47" fmla="*/ 34569 w 57525"/>
                <a:gd name="connsiteY47" fmla="*/ 1563 h 39361"/>
                <a:gd name="connsiteX48" fmla="*/ 36442 w 57525"/>
                <a:gd name="connsiteY48" fmla="*/ 932 h 39361"/>
                <a:gd name="connsiteX49" fmla="*/ 38223 w 57525"/>
                <a:gd name="connsiteY49" fmla="*/ 1563 h 39361"/>
                <a:gd name="connsiteX50" fmla="*/ 38947 w 57525"/>
                <a:gd name="connsiteY50" fmla="*/ 3302 h 39361"/>
                <a:gd name="connsiteX51" fmla="*/ 38688 w 57525"/>
                <a:gd name="connsiteY51" fmla="*/ 4492 h 39361"/>
                <a:gd name="connsiteX52" fmla="*/ 38140 w 57525"/>
                <a:gd name="connsiteY52" fmla="*/ 6831 h 39361"/>
                <a:gd name="connsiteX53" fmla="*/ 37622 w 57525"/>
                <a:gd name="connsiteY53" fmla="*/ 8953 h 39361"/>
                <a:gd name="connsiteX54" fmla="*/ 33979 w 57525"/>
                <a:gd name="connsiteY54" fmla="*/ 23546 h 39361"/>
                <a:gd name="connsiteX55" fmla="*/ 33048 w 57525"/>
                <a:gd name="connsiteY55" fmla="*/ 29860 h 39361"/>
                <a:gd name="connsiteX56" fmla="*/ 34704 w 57525"/>
                <a:gd name="connsiteY56" fmla="*/ 35501 h 39361"/>
                <a:gd name="connsiteX57" fmla="*/ 39454 w 57525"/>
                <a:gd name="connsiteY57" fmla="*/ 37415 h 39361"/>
                <a:gd name="connsiteX58" fmla="*/ 48997 w 57525"/>
                <a:gd name="connsiteY58" fmla="*/ 29777 h 39361"/>
                <a:gd name="connsiteX59" fmla="*/ 52226 w 57525"/>
                <a:gd name="connsiteY59" fmla="*/ 21290 h 39361"/>
                <a:gd name="connsiteX60" fmla="*/ 53789 w 57525"/>
                <a:gd name="connsiteY60" fmla="*/ 13869 h 39361"/>
                <a:gd name="connsiteX61" fmla="*/ 50653 w 57525"/>
                <a:gd name="connsiteY61" fmla="*/ 6489 h 39361"/>
                <a:gd name="connsiteX62" fmla="*/ 49680 w 57525"/>
                <a:gd name="connsiteY62" fmla="*/ 5423 h 39361"/>
                <a:gd name="connsiteX63" fmla="*/ 49380 w 57525"/>
                <a:gd name="connsiteY63" fmla="*/ 4150 h 39361"/>
                <a:gd name="connsiteX64" fmla="*/ 50736 w 57525"/>
                <a:gd name="connsiteY64" fmla="*/ 1356 h 39361"/>
                <a:gd name="connsiteX65" fmla="*/ 53706 w 57525"/>
                <a:gd name="connsiteY65" fmla="*/ 0 h 39361"/>
                <a:gd name="connsiteX66" fmla="*/ 56335 w 57525"/>
                <a:gd name="connsiteY66" fmla="*/ 1439 h 39361"/>
                <a:gd name="connsiteX67" fmla="*/ 57525 w 57525"/>
                <a:gd name="connsiteY67" fmla="*/ 6065 h 39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57525" h="39361">
                  <a:moveTo>
                    <a:pt x="57525" y="6065"/>
                  </a:moveTo>
                  <a:cubicBezTo>
                    <a:pt x="57525" y="8239"/>
                    <a:pt x="56936" y="11726"/>
                    <a:pt x="55745" y="16539"/>
                  </a:cubicBezTo>
                  <a:cubicBezTo>
                    <a:pt x="54555" y="21352"/>
                    <a:pt x="53240" y="25399"/>
                    <a:pt x="51802" y="28680"/>
                  </a:cubicBezTo>
                  <a:cubicBezTo>
                    <a:pt x="48717" y="35801"/>
                    <a:pt x="44516" y="39361"/>
                    <a:pt x="39195" y="39361"/>
                  </a:cubicBezTo>
                  <a:cubicBezTo>
                    <a:pt x="38544" y="39361"/>
                    <a:pt x="37902" y="39330"/>
                    <a:pt x="37250" y="39278"/>
                  </a:cubicBezTo>
                  <a:cubicBezTo>
                    <a:pt x="36618" y="39227"/>
                    <a:pt x="35842" y="39071"/>
                    <a:pt x="34911" y="38812"/>
                  </a:cubicBezTo>
                  <a:cubicBezTo>
                    <a:pt x="33979" y="38554"/>
                    <a:pt x="33130" y="38233"/>
                    <a:pt x="32364" y="37840"/>
                  </a:cubicBezTo>
                  <a:cubicBezTo>
                    <a:pt x="31609" y="37415"/>
                    <a:pt x="30843" y="36805"/>
                    <a:pt x="30077" y="36018"/>
                  </a:cubicBezTo>
                  <a:cubicBezTo>
                    <a:pt x="29342" y="35221"/>
                    <a:pt x="28763" y="34300"/>
                    <a:pt x="28338" y="33255"/>
                  </a:cubicBezTo>
                  <a:cubicBezTo>
                    <a:pt x="25989" y="37322"/>
                    <a:pt x="22977" y="39361"/>
                    <a:pt x="19303" y="39361"/>
                  </a:cubicBezTo>
                  <a:cubicBezTo>
                    <a:pt x="15732" y="39361"/>
                    <a:pt x="12782" y="38461"/>
                    <a:pt x="10433" y="36649"/>
                  </a:cubicBezTo>
                  <a:cubicBezTo>
                    <a:pt x="8114" y="34838"/>
                    <a:pt x="6955" y="32085"/>
                    <a:pt x="6955" y="28380"/>
                  </a:cubicBezTo>
                  <a:cubicBezTo>
                    <a:pt x="6955" y="26713"/>
                    <a:pt x="7297" y="24643"/>
                    <a:pt x="7970" y="22180"/>
                  </a:cubicBezTo>
                  <a:cubicBezTo>
                    <a:pt x="8653" y="19727"/>
                    <a:pt x="9936" y="15949"/>
                    <a:pt x="11830" y="10857"/>
                  </a:cubicBezTo>
                  <a:cubicBezTo>
                    <a:pt x="12875" y="8228"/>
                    <a:pt x="13403" y="6189"/>
                    <a:pt x="13403" y="4751"/>
                  </a:cubicBezTo>
                  <a:cubicBezTo>
                    <a:pt x="13403" y="4099"/>
                    <a:pt x="13331" y="3560"/>
                    <a:pt x="13186" y="3136"/>
                  </a:cubicBezTo>
                  <a:cubicBezTo>
                    <a:pt x="13051" y="2712"/>
                    <a:pt x="12834" y="2432"/>
                    <a:pt x="12555" y="2287"/>
                  </a:cubicBezTo>
                  <a:cubicBezTo>
                    <a:pt x="12296" y="2111"/>
                    <a:pt x="12089" y="2018"/>
                    <a:pt x="11923" y="1987"/>
                  </a:cubicBezTo>
                  <a:cubicBezTo>
                    <a:pt x="11747" y="1935"/>
                    <a:pt x="11520" y="1904"/>
                    <a:pt x="11240" y="1904"/>
                  </a:cubicBezTo>
                  <a:cubicBezTo>
                    <a:pt x="9543" y="1904"/>
                    <a:pt x="7928" y="2763"/>
                    <a:pt x="6407" y="4492"/>
                  </a:cubicBezTo>
                  <a:cubicBezTo>
                    <a:pt x="4875" y="6189"/>
                    <a:pt x="3560" y="8922"/>
                    <a:pt x="2453" y="12679"/>
                  </a:cubicBezTo>
                  <a:cubicBezTo>
                    <a:pt x="2236" y="13393"/>
                    <a:pt x="2049" y="13828"/>
                    <a:pt x="1904" y="13993"/>
                  </a:cubicBezTo>
                  <a:cubicBezTo>
                    <a:pt x="1770" y="14169"/>
                    <a:pt x="1480" y="14252"/>
                    <a:pt x="1056" y="14252"/>
                  </a:cubicBezTo>
                  <a:cubicBezTo>
                    <a:pt x="352" y="14221"/>
                    <a:pt x="0" y="13931"/>
                    <a:pt x="0" y="13362"/>
                  </a:cubicBezTo>
                  <a:cubicBezTo>
                    <a:pt x="0" y="13134"/>
                    <a:pt x="124" y="12586"/>
                    <a:pt x="383" y="11706"/>
                  </a:cubicBezTo>
                  <a:cubicBezTo>
                    <a:pt x="642" y="10805"/>
                    <a:pt x="1066" y="9688"/>
                    <a:pt x="1656" y="8352"/>
                  </a:cubicBezTo>
                  <a:cubicBezTo>
                    <a:pt x="2277" y="6997"/>
                    <a:pt x="3012" y="5703"/>
                    <a:pt x="3861" y="4492"/>
                  </a:cubicBezTo>
                  <a:cubicBezTo>
                    <a:pt x="4709" y="3250"/>
                    <a:pt x="5796" y="2194"/>
                    <a:pt x="7121" y="1314"/>
                  </a:cubicBezTo>
                  <a:cubicBezTo>
                    <a:pt x="8477" y="435"/>
                    <a:pt x="9936" y="0"/>
                    <a:pt x="11499" y="0"/>
                  </a:cubicBezTo>
                  <a:cubicBezTo>
                    <a:pt x="13590" y="0"/>
                    <a:pt x="15297" y="693"/>
                    <a:pt x="16633" y="2080"/>
                  </a:cubicBezTo>
                  <a:cubicBezTo>
                    <a:pt x="17957" y="3457"/>
                    <a:pt x="18620" y="5144"/>
                    <a:pt x="18620" y="7121"/>
                  </a:cubicBezTo>
                  <a:cubicBezTo>
                    <a:pt x="18620" y="7690"/>
                    <a:pt x="18547" y="8280"/>
                    <a:pt x="18413" y="8901"/>
                  </a:cubicBezTo>
                  <a:cubicBezTo>
                    <a:pt x="18268" y="9501"/>
                    <a:pt x="18123" y="9998"/>
                    <a:pt x="17988" y="10391"/>
                  </a:cubicBezTo>
                  <a:cubicBezTo>
                    <a:pt x="17874" y="10754"/>
                    <a:pt x="17585" y="11520"/>
                    <a:pt x="17140" y="12679"/>
                  </a:cubicBezTo>
                  <a:cubicBezTo>
                    <a:pt x="15266" y="17574"/>
                    <a:pt x="14035" y="21197"/>
                    <a:pt x="13445" y="23546"/>
                  </a:cubicBezTo>
                  <a:cubicBezTo>
                    <a:pt x="12875" y="25896"/>
                    <a:pt x="12596" y="27883"/>
                    <a:pt x="12596" y="29529"/>
                  </a:cubicBezTo>
                  <a:cubicBezTo>
                    <a:pt x="12596" y="30056"/>
                    <a:pt x="12606" y="30543"/>
                    <a:pt x="12637" y="30967"/>
                  </a:cubicBezTo>
                  <a:cubicBezTo>
                    <a:pt x="12668" y="31391"/>
                    <a:pt x="12793" y="32033"/>
                    <a:pt x="13020" y="32913"/>
                  </a:cubicBezTo>
                  <a:cubicBezTo>
                    <a:pt x="13279" y="33793"/>
                    <a:pt x="13631" y="34538"/>
                    <a:pt x="14086" y="35128"/>
                  </a:cubicBezTo>
                  <a:cubicBezTo>
                    <a:pt x="14531" y="35697"/>
                    <a:pt x="15225" y="36215"/>
                    <a:pt x="16156" y="36691"/>
                  </a:cubicBezTo>
                  <a:cubicBezTo>
                    <a:pt x="17119" y="37177"/>
                    <a:pt x="18257" y="37415"/>
                    <a:pt x="19551" y="37415"/>
                  </a:cubicBezTo>
                  <a:cubicBezTo>
                    <a:pt x="22811" y="37415"/>
                    <a:pt x="25482" y="34983"/>
                    <a:pt x="27572" y="30118"/>
                  </a:cubicBezTo>
                  <a:cubicBezTo>
                    <a:pt x="27521" y="29839"/>
                    <a:pt x="27490" y="29321"/>
                    <a:pt x="27490" y="28587"/>
                  </a:cubicBezTo>
                  <a:cubicBezTo>
                    <a:pt x="27490" y="26951"/>
                    <a:pt x="27748" y="25026"/>
                    <a:pt x="28256" y="22822"/>
                  </a:cubicBezTo>
                  <a:cubicBezTo>
                    <a:pt x="28390" y="22315"/>
                    <a:pt x="28877" y="20431"/>
                    <a:pt x="29694" y="17181"/>
                  </a:cubicBezTo>
                  <a:cubicBezTo>
                    <a:pt x="30512" y="13900"/>
                    <a:pt x="31278" y="10826"/>
                    <a:pt x="31982" y="7969"/>
                  </a:cubicBezTo>
                  <a:cubicBezTo>
                    <a:pt x="32716" y="5082"/>
                    <a:pt x="33130" y="3560"/>
                    <a:pt x="33213" y="3395"/>
                  </a:cubicBezTo>
                  <a:cubicBezTo>
                    <a:pt x="33493" y="2598"/>
                    <a:pt x="33948" y="1987"/>
                    <a:pt x="34569" y="1563"/>
                  </a:cubicBezTo>
                  <a:cubicBezTo>
                    <a:pt x="35200" y="1138"/>
                    <a:pt x="35821" y="932"/>
                    <a:pt x="36442" y="932"/>
                  </a:cubicBezTo>
                  <a:cubicBezTo>
                    <a:pt x="37146" y="932"/>
                    <a:pt x="37736" y="1138"/>
                    <a:pt x="38223" y="1563"/>
                  </a:cubicBezTo>
                  <a:cubicBezTo>
                    <a:pt x="38709" y="1987"/>
                    <a:pt x="38947" y="2567"/>
                    <a:pt x="38947" y="3302"/>
                  </a:cubicBezTo>
                  <a:cubicBezTo>
                    <a:pt x="38947" y="3447"/>
                    <a:pt x="38864" y="3840"/>
                    <a:pt x="38688" y="4492"/>
                  </a:cubicBezTo>
                  <a:cubicBezTo>
                    <a:pt x="38544" y="5113"/>
                    <a:pt x="38357" y="5889"/>
                    <a:pt x="38140" y="6831"/>
                  </a:cubicBezTo>
                  <a:cubicBezTo>
                    <a:pt x="37912" y="7762"/>
                    <a:pt x="37736" y="8466"/>
                    <a:pt x="37622" y="8953"/>
                  </a:cubicBezTo>
                  <a:lnTo>
                    <a:pt x="33979" y="23546"/>
                  </a:lnTo>
                  <a:cubicBezTo>
                    <a:pt x="33358" y="25813"/>
                    <a:pt x="33048" y="27914"/>
                    <a:pt x="33048" y="29860"/>
                  </a:cubicBezTo>
                  <a:cubicBezTo>
                    <a:pt x="33048" y="32323"/>
                    <a:pt x="33596" y="34207"/>
                    <a:pt x="34704" y="35501"/>
                  </a:cubicBezTo>
                  <a:cubicBezTo>
                    <a:pt x="35811" y="36774"/>
                    <a:pt x="37395" y="37415"/>
                    <a:pt x="39454" y="37415"/>
                  </a:cubicBezTo>
                  <a:cubicBezTo>
                    <a:pt x="43325" y="37415"/>
                    <a:pt x="46503" y="34869"/>
                    <a:pt x="48997" y="29777"/>
                  </a:cubicBezTo>
                  <a:cubicBezTo>
                    <a:pt x="50125" y="27572"/>
                    <a:pt x="51202" y="24737"/>
                    <a:pt x="52226" y="21290"/>
                  </a:cubicBezTo>
                  <a:cubicBezTo>
                    <a:pt x="53272" y="17843"/>
                    <a:pt x="53789" y="15370"/>
                    <a:pt x="53789" y="13869"/>
                  </a:cubicBezTo>
                  <a:cubicBezTo>
                    <a:pt x="53789" y="11043"/>
                    <a:pt x="52744" y="8580"/>
                    <a:pt x="50653" y="6489"/>
                  </a:cubicBezTo>
                  <a:cubicBezTo>
                    <a:pt x="50198" y="6086"/>
                    <a:pt x="49877" y="5734"/>
                    <a:pt x="49680" y="5423"/>
                  </a:cubicBezTo>
                  <a:cubicBezTo>
                    <a:pt x="49483" y="5082"/>
                    <a:pt x="49380" y="4657"/>
                    <a:pt x="49380" y="4150"/>
                  </a:cubicBezTo>
                  <a:cubicBezTo>
                    <a:pt x="49380" y="3188"/>
                    <a:pt x="49835" y="2256"/>
                    <a:pt x="50736" y="1356"/>
                  </a:cubicBezTo>
                  <a:cubicBezTo>
                    <a:pt x="51636" y="455"/>
                    <a:pt x="52630" y="0"/>
                    <a:pt x="53706" y="0"/>
                  </a:cubicBezTo>
                  <a:cubicBezTo>
                    <a:pt x="54669" y="0"/>
                    <a:pt x="55538" y="476"/>
                    <a:pt x="56335" y="1439"/>
                  </a:cubicBezTo>
                  <a:cubicBezTo>
                    <a:pt x="57132" y="2370"/>
                    <a:pt x="57525" y="3912"/>
                    <a:pt x="57525" y="6065"/>
                  </a:cubicBez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3" name="Freeform 222">
              <a:extLst>
                <a:ext uri="{FF2B5EF4-FFF2-40B4-BE49-F238E27FC236}">
                  <a16:creationId xmlns:a16="http://schemas.microsoft.com/office/drawing/2014/main" id="{88759699-775B-AB6A-CF89-0D7BD7A019F3}"/>
                </a:ext>
              </a:extLst>
            </p:cNvPr>
            <p:cNvSpPr/>
            <p:nvPr/>
          </p:nvSpPr>
          <p:spPr>
            <a:xfrm>
              <a:off x="8054682" y="3658778"/>
              <a:ext cx="25605" cy="41844"/>
            </a:xfrm>
            <a:custGeom>
              <a:avLst/>
              <a:gdLst>
                <a:gd name="connsiteX0" fmla="*/ 0 w 25605"/>
                <a:gd name="connsiteY0" fmla="*/ 21052 h 41844"/>
                <a:gd name="connsiteX1" fmla="*/ 2256 w 25605"/>
                <a:gd name="connsiteY1" fmla="*/ 7245 h 41844"/>
                <a:gd name="connsiteX2" fmla="*/ 12834 w 25605"/>
                <a:gd name="connsiteY2" fmla="*/ 0 h 41844"/>
                <a:gd name="connsiteX3" fmla="*/ 16043 w 25605"/>
                <a:gd name="connsiteY3" fmla="*/ 445 h 41844"/>
                <a:gd name="connsiteX4" fmla="*/ 19779 w 25605"/>
                <a:gd name="connsiteY4" fmla="*/ 2494 h 41844"/>
                <a:gd name="connsiteX5" fmla="*/ 23163 w 25605"/>
                <a:gd name="connsiteY5" fmla="*/ 6800 h 41844"/>
                <a:gd name="connsiteX6" fmla="*/ 25606 w 25605"/>
                <a:gd name="connsiteY6" fmla="*/ 21052 h 41844"/>
                <a:gd name="connsiteX7" fmla="*/ 23349 w 25605"/>
                <a:gd name="connsiteY7" fmla="*/ 34776 h 41844"/>
                <a:gd name="connsiteX8" fmla="*/ 12772 w 25605"/>
                <a:gd name="connsiteY8" fmla="*/ 41845 h 41844"/>
                <a:gd name="connsiteX9" fmla="*/ 7255 w 25605"/>
                <a:gd name="connsiteY9" fmla="*/ 40448 h 41844"/>
                <a:gd name="connsiteX10" fmla="*/ 2732 w 25605"/>
                <a:gd name="connsiteY10" fmla="*/ 35697 h 41844"/>
                <a:gd name="connsiteX11" fmla="*/ 0 w 25605"/>
                <a:gd name="connsiteY11" fmla="*/ 21052 h 41844"/>
                <a:gd name="connsiteX12" fmla="*/ 5051 w 25605"/>
                <a:gd name="connsiteY12" fmla="*/ 20317 h 41844"/>
                <a:gd name="connsiteX13" fmla="*/ 5703 w 25605"/>
                <a:gd name="connsiteY13" fmla="*/ 33141 h 41844"/>
                <a:gd name="connsiteX14" fmla="*/ 8466 w 25605"/>
                <a:gd name="connsiteY14" fmla="*/ 38812 h 41844"/>
                <a:gd name="connsiteX15" fmla="*/ 12772 w 25605"/>
                <a:gd name="connsiteY15" fmla="*/ 40510 h 41844"/>
                <a:gd name="connsiteX16" fmla="*/ 17233 w 25605"/>
                <a:gd name="connsiteY16" fmla="*/ 38699 h 41844"/>
                <a:gd name="connsiteX17" fmla="*/ 19903 w 25605"/>
                <a:gd name="connsiteY17" fmla="*/ 32903 h 41844"/>
                <a:gd name="connsiteX18" fmla="*/ 20555 w 25605"/>
                <a:gd name="connsiteY18" fmla="*/ 20317 h 41844"/>
                <a:gd name="connsiteX19" fmla="*/ 19965 w 25605"/>
                <a:gd name="connsiteY19" fmla="*/ 8466 h 41844"/>
                <a:gd name="connsiteX20" fmla="*/ 17015 w 25605"/>
                <a:gd name="connsiteY20" fmla="*/ 2939 h 41844"/>
                <a:gd name="connsiteX21" fmla="*/ 12772 w 25605"/>
                <a:gd name="connsiteY21" fmla="*/ 1335 h 41844"/>
                <a:gd name="connsiteX22" fmla="*/ 11116 w 25605"/>
                <a:gd name="connsiteY22" fmla="*/ 1573 h 41844"/>
                <a:gd name="connsiteX23" fmla="*/ 9067 w 25605"/>
                <a:gd name="connsiteY23" fmla="*/ 2494 h 41844"/>
                <a:gd name="connsiteX24" fmla="*/ 6893 w 25605"/>
                <a:gd name="connsiteY24" fmla="*/ 4875 h 41844"/>
                <a:gd name="connsiteX25" fmla="*/ 5527 w 25605"/>
                <a:gd name="connsiteY25" fmla="*/ 9118 h 41844"/>
                <a:gd name="connsiteX26" fmla="*/ 5051 w 25605"/>
                <a:gd name="connsiteY26" fmla="*/ 20317 h 41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5605" h="41844">
                  <a:moveTo>
                    <a:pt x="0" y="21052"/>
                  </a:moveTo>
                  <a:cubicBezTo>
                    <a:pt x="0" y="15101"/>
                    <a:pt x="756" y="10495"/>
                    <a:pt x="2256" y="7245"/>
                  </a:cubicBezTo>
                  <a:cubicBezTo>
                    <a:pt x="4357" y="2412"/>
                    <a:pt x="7887" y="0"/>
                    <a:pt x="12834" y="0"/>
                  </a:cubicBezTo>
                  <a:cubicBezTo>
                    <a:pt x="13879" y="0"/>
                    <a:pt x="14956" y="145"/>
                    <a:pt x="16043" y="445"/>
                  </a:cubicBezTo>
                  <a:cubicBezTo>
                    <a:pt x="17150" y="724"/>
                    <a:pt x="18392" y="1408"/>
                    <a:pt x="19779" y="2494"/>
                  </a:cubicBezTo>
                  <a:cubicBezTo>
                    <a:pt x="21186" y="3581"/>
                    <a:pt x="22314" y="5020"/>
                    <a:pt x="23163" y="6800"/>
                  </a:cubicBezTo>
                  <a:cubicBezTo>
                    <a:pt x="24788" y="10247"/>
                    <a:pt x="25606" y="14997"/>
                    <a:pt x="25606" y="21052"/>
                  </a:cubicBezTo>
                  <a:cubicBezTo>
                    <a:pt x="25606" y="26972"/>
                    <a:pt x="24850" y="31547"/>
                    <a:pt x="23349" y="34776"/>
                  </a:cubicBezTo>
                  <a:cubicBezTo>
                    <a:pt x="21145" y="39485"/>
                    <a:pt x="17626" y="41845"/>
                    <a:pt x="12772" y="41845"/>
                  </a:cubicBezTo>
                  <a:cubicBezTo>
                    <a:pt x="10950" y="41845"/>
                    <a:pt x="9108" y="41379"/>
                    <a:pt x="7255" y="40448"/>
                  </a:cubicBezTo>
                  <a:cubicBezTo>
                    <a:pt x="5413" y="39516"/>
                    <a:pt x="3902" y="37933"/>
                    <a:pt x="2732" y="35697"/>
                  </a:cubicBezTo>
                  <a:cubicBezTo>
                    <a:pt x="911" y="32354"/>
                    <a:pt x="0" y="27469"/>
                    <a:pt x="0" y="21052"/>
                  </a:cubicBezTo>
                  <a:moveTo>
                    <a:pt x="5051" y="20317"/>
                  </a:moveTo>
                  <a:cubicBezTo>
                    <a:pt x="5051" y="26434"/>
                    <a:pt x="5268" y="30708"/>
                    <a:pt x="5703" y="33141"/>
                  </a:cubicBezTo>
                  <a:cubicBezTo>
                    <a:pt x="6200" y="35780"/>
                    <a:pt x="7121" y="37664"/>
                    <a:pt x="8466" y="38812"/>
                  </a:cubicBezTo>
                  <a:cubicBezTo>
                    <a:pt x="9833" y="39941"/>
                    <a:pt x="11271" y="40510"/>
                    <a:pt x="12772" y="40510"/>
                  </a:cubicBezTo>
                  <a:cubicBezTo>
                    <a:pt x="14397" y="40510"/>
                    <a:pt x="15877" y="39910"/>
                    <a:pt x="17233" y="38699"/>
                  </a:cubicBezTo>
                  <a:cubicBezTo>
                    <a:pt x="18599" y="37467"/>
                    <a:pt x="19489" y="35542"/>
                    <a:pt x="19903" y="32903"/>
                  </a:cubicBezTo>
                  <a:cubicBezTo>
                    <a:pt x="20358" y="30305"/>
                    <a:pt x="20576" y="26113"/>
                    <a:pt x="20555" y="20317"/>
                  </a:cubicBezTo>
                  <a:cubicBezTo>
                    <a:pt x="20555" y="14676"/>
                    <a:pt x="20358" y="10723"/>
                    <a:pt x="19965" y="8466"/>
                  </a:cubicBezTo>
                  <a:cubicBezTo>
                    <a:pt x="19427" y="5827"/>
                    <a:pt x="18444" y="3985"/>
                    <a:pt x="17015" y="2939"/>
                  </a:cubicBezTo>
                  <a:cubicBezTo>
                    <a:pt x="15618" y="1873"/>
                    <a:pt x="14200" y="1335"/>
                    <a:pt x="12772" y="1335"/>
                  </a:cubicBezTo>
                  <a:cubicBezTo>
                    <a:pt x="12244" y="1335"/>
                    <a:pt x="11685" y="1418"/>
                    <a:pt x="11116" y="1573"/>
                  </a:cubicBezTo>
                  <a:cubicBezTo>
                    <a:pt x="10557" y="1728"/>
                    <a:pt x="9874" y="2039"/>
                    <a:pt x="9067" y="2494"/>
                  </a:cubicBezTo>
                  <a:cubicBezTo>
                    <a:pt x="8249" y="2950"/>
                    <a:pt x="7524" y="3747"/>
                    <a:pt x="6893" y="4875"/>
                  </a:cubicBezTo>
                  <a:cubicBezTo>
                    <a:pt x="6282" y="6003"/>
                    <a:pt x="5827" y="7411"/>
                    <a:pt x="5527" y="9118"/>
                  </a:cubicBezTo>
                  <a:cubicBezTo>
                    <a:pt x="5206" y="11312"/>
                    <a:pt x="5051" y="15049"/>
                    <a:pt x="5051" y="20317"/>
                  </a:cubicBez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4" name="Freeform 223">
              <a:extLst>
                <a:ext uri="{FF2B5EF4-FFF2-40B4-BE49-F238E27FC236}">
                  <a16:creationId xmlns:a16="http://schemas.microsoft.com/office/drawing/2014/main" id="{2B36E770-F588-3872-B91F-8B9763326282}"/>
                </a:ext>
              </a:extLst>
            </p:cNvPr>
            <p:cNvSpPr/>
            <p:nvPr/>
          </p:nvSpPr>
          <p:spPr>
            <a:xfrm>
              <a:off x="8089303" y="3609078"/>
              <a:ext cx="20151" cy="86888"/>
            </a:xfrm>
            <a:custGeom>
              <a:avLst/>
              <a:gdLst>
                <a:gd name="connsiteX0" fmla="*/ 0 w 20151"/>
                <a:gd name="connsiteY0" fmla="*/ 86040 h 86888"/>
                <a:gd name="connsiteX1" fmla="*/ 1108 w 20151"/>
                <a:gd name="connsiteY1" fmla="*/ 84549 h 86888"/>
                <a:gd name="connsiteX2" fmla="*/ 15111 w 20151"/>
                <a:gd name="connsiteY2" fmla="*/ 43449 h 86888"/>
                <a:gd name="connsiteX3" fmla="*/ 1656 w 20151"/>
                <a:gd name="connsiteY3" fmla="*/ 2888 h 86888"/>
                <a:gd name="connsiteX4" fmla="*/ 0 w 20151"/>
                <a:gd name="connsiteY4" fmla="*/ 849 h 86888"/>
                <a:gd name="connsiteX5" fmla="*/ 849 w 20151"/>
                <a:gd name="connsiteY5" fmla="*/ 0 h 86888"/>
                <a:gd name="connsiteX6" fmla="*/ 3529 w 20151"/>
                <a:gd name="connsiteY6" fmla="*/ 1739 h 86888"/>
                <a:gd name="connsiteX7" fmla="*/ 8829 w 20151"/>
                <a:gd name="connsiteY7" fmla="*/ 7473 h 86888"/>
                <a:gd name="connsiteX8" fmla="*/ 14428 w 20151"/>
                <a:gd name="connsiteY8" fmla="*/ 16332 h 86888"/>
                <a:gd name="connsiteX9" fmla="*/ 20151 w 20151"/>
                <a:gd name="connsiteY9" fmla="*/ 43449 h 86888"/>
                <a:gd name="connsiteX10" fmla="*/ 14687 w 20151"/>
                <a:gd name="connsiteY10" fmla="*/ 69956 h 86888"/>
                <a:gd name="connsiteX11" fmla="*/ 9077 w 20151"/>
                <a:gd name="connsiteY11" fmla="*/ 79084 h 86888"/>
                <a:gd name="connsiteX12" fmla="*/ 3654 w 20151"/>
                <a:gd name="connsiteY12" fmla="*/ 85067 h 86888"/>
                <a:gd name="connsiteX13" fmla="*/ 849 w 20151"/>
                <a:gd name="connsiteY13" fmla="*/ 86888 h 86888"/>
                <a:gd name="connsiteX14" fmla="*/ 0 w 20151"/>
                <a:gd name="connsiteY14" fmla="*/ 86040 h 86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151" h="86888">
                  <a:moveTo>
                    <a:pt x="0" y="86040"/>
                  </a:moveTo>
                  <a:cubicBezTo>
                    <a:pt x="0" y="85760"/>
                    <a:pt x="372" y="85263"/>
                    <a:pt x="1108" y="84549"/>
                  </a:cubicBezTo>
                  <a:cubicBezTo>
                    <a:pt x="10443" y="75048"/>
                    <a:pt x="15111" y="61344"/>
                    <a:pt x="15111" y="43449"/>
                  </a:cubicBezTo>
                  <a:cubicBezTo>
                    <a:pt x="15111" y="25492"/>
                    <a:pt x="10629" y="11965"/>
                    <a:pt x="1656" y="2888"/>
                  </a:cubicBezTo>
                  <a:cubicBezTo>
                    <a:pt x="549" y="1842"/>
                    <a:pt x="0" y="1159"/>
                    <a:pt x="0" y="849"/>
                  </a:cubicBezTo>
                  <a:cubicBezTo>
                    <a:pt x="0" y="279"/>
                    <a:pt x="279" y="0"/>
                    <a:pt x="849" y="0"/>
                  </a:cubicBezTo>
                  <a:cubicBezTo>
                    <a:pt x="1252" y="0"/>
                    <a:pt x="2143" y="580"/>
                    <a:pt x="3529" y="1739"/>
                  </a:cubicBezTo>
                  <a:cubicBezTo>
                    <a:pt x="4937" y="2898"/>
                    <a:pt x="6707" y="4813"/>
                    <a:pt x="8829" y="7473"/>
                  </a:cubicBezTo>
                  <a:cubicBezTo>
                    <a:pt x="10971" y="10133"/>
                    <a:pt x="12844" y="13082"/>
                    <a:pt x="14428" y="16332"/>
                  </a:cubicBezTo>
                  <a:cubicBezTo>
                    <a:pt x="18247" y="24229"/>
                    <a:pt x="20151" y="33265"/>
                    <a:pt x="20151" y="43449"/>
                  </a:cubicBezTo>
                  <a:cubicBezTo>
                    <a:pt x="20151" y="53230"/>
                    <a:pt x="18330" y="62069"/>
                    <a:pt x="14687" y="69956"/>
                  </a:cubicBezTo>
                  <a:cubicBezTo>
                    <a:pt x="13124" y="73268"/>
                    <a:pt x="11261" y="76310"/>
                    <a:pt x="9077" y="79084"/>
                  </a:cubicBezTo>
                  <a:cubicBezTo>
                    <a:pt x="6903" y="81848"/>
                    <a:pt x="5092" y="83845"/>
                    <a:pt x="3654" y="85067"/>
                  </a:cubicBezTo>
                  <a:cubicBezTo>
                    <a:pt x="2215" y="86278"/>
                    <a:pt x="1273" y="86888"/>
                    <a:pt x="849" y="86888"/>
                  </a:cubicBezTo>
                  <a:cubicBezTo>
                    <a:pt x="279" y="86888"/>
                    <a:pt x="0" y="86609"/>
                    <a:pt x="0" y="86040"/>
                  </a:cubicBez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sp>
        <p:nvSpPr>
          <p:cNvPr id="225" name="Freeform 224">
            <a:extLst>
              <a:ext uri="{FF2B5EF4-FFF2-40B4-BE49-F238E27FC236}">
                <a16:creationId xmlns:a16="http://schemas.microsoft.com/office/drawing/2014/main" id="{B1ECDB33-269E-81AC-E7E2-7D1AD2E53D34}"/>
              </a:ext>
            </a:extLst>
          </p:cNvPr>
          <p:cNvSpPr/>
          <p:nvPr/>
        </p:nvSpPr>
        <p:spPr>
          <a:xfrm>
            <a:off x="7767107" y="2948237"/>
            <a:ext cx="48914" cy="38563"/>
          </a:xfrm>
          <a:custGeom>
            <a:avLst/>
            <a:gdLst>
              <a:gd name="connsiteX0" fmla="*/ 48914 w 48914"/>
              <a:gd name="connsiteY0" fmla="*/ 38563 h 38563"/>
              <a:gd name="connsiteX1" fmla="*/ 39371 w 48914"/>
              <a:gd name="connsiteY1" fmla="*/ 38308 h 38563"/>
              <a:gd name="connsiteX2" fmla="*/ 28928 w 48914"/>
              <a:gd name="connsiteY2" fmla="*/ 38563 h 38563"/>
              <a:gd name="connsiteX3" fmla="*/ 28928 w 48914"/>
              <a:gd name="connsiteY3" fmla="*/ 34490 h 38563"/>
              <a:gd name="connsiteX4" fmla="*/ 32323 w 48914"/>
              <a:gd name="connsiteY4" fmla="*/ 34490 h 38563"/>
              <a:gd name="connsiteX5" fmla="*/ 22780 w 48914"/>
              <a:gd name="connsiteY5" fmla="*/ 23206 h 38563"/>
              <a:gd name="connsiteX6" fmla="*/ 14335 w 48914"/>
              <a:gd name="connsiteY6" fmla="*/ 32667 h 38563"/>
              <a:gd name="connsiteX7" fmla="*/ 13745 w 48914"/>
              <a:gd name="connsiteY7" fmla="*/ 33514 h 38563"/>
              <a:gd name="connsiteX8" fmla="*/ 14718 w 48914"/>
              <a:gd name="connsiteY8" fmla="*/ 34193 h 38563"/>
              <a:gd name="connsiteX9" fmla="*/ 16922 w 48914"/>
              <a:gd name="connsiteY9" fmla="*/ 34490 h 38563"/>
              <a:gd name="connsiteX10" fmla="*/ 16922 w 48914"/>
              <a:gd name="connsiteY10" fmla="*/ 38563 h 38563"/>
              <a:gd name="connsiteX11" fmla="*/ 7970 w 48914"/>
              <a:gd name="connsiteY11" fmla="*/ 38308 h 38563"/>
              <a:gd name="connsiteX12" fmla="*/ 0 w 48914"/>
              <a:gd name="connsiteY12" fmla="*/ 38563 h 38563"/>
              <a:gd name="connsiteX13" fmla="*/ 0 w 48914"/>
              <a:gd name="connsiteY13" fmla="*/ 34490 h 38563"/>
              <a:gd name="connsiteX14" fmla="*/ 3902 w 48914"/>
              <a:gd name="connsiteY14" fmla="*/ 34448 h 38563"/>
              <a:gd name="connsiteX15" fmla="*/ 6614 w 48914"/>
              <a:gd name="connsiteY15" fmla="*/ 33981 h 38563"/>
              <a:gd name="connsiteX16" fmla="*/ 8777 w 48914"/>
              <a:gd name="connsiteY16" fmla="*/ 32836 h 38563"/>
              <a:gd name="connsiteX17" fmla="*/ 20151 w 48914"/>
              <a:gd name="connsiteY17" fmla="*/ 20067 h 38563"/>
              <a:gd name="connsiteX18" fmla="*/ 6614 w 48914"/>
              <a:gd name="connsiteY18" fmla="*/ 4073 h 38563"/>
              <a:gd name="connsiteX19" fmla="*/ 424 w 48914"/>
              <a:gd name="connsiteY19" fmla="*/ 4073 h 38563"/>
              <a:gd name="connsiteX20" fmla="*/ 424 w 48914"/>
              <a:gd name="connsiteY20" fmla="*/ 0 h 38563"/>
              <a:gd name="connsiteX21" fmla="*/ 10009 w 48914"/>
              <a:gd name="connsiteY21" fmla="*/ 255 h 38563"/>
              <a:gd name="connsiteX22" fmla="*/ 20493 w 48914"/>
              <a:gd name="connsiteY22" fmla="*/ 0 h 38563"/>
              <a:gd name="connsiteX23" fmla="*/ 20493 w 48914"/>
              <a:gd name="connsiteY23" fmla="*/ 4073 h 38563"/>
              <a:gd name="connsiteX24" fmla="*/ 17015 w 48914"/>
              <a:gd name="connsiteY24" fmla="*/ 4073 h 38563"/>
              <a:gd name="connsiteX25" fmla="*/ 25534 w 48914"/>
              <a:gd name="connsiteY25" fmla="*/ 14042 h 38563"/>
              <a:gd name="connsiteX26" fmla="*/ 32830 w 48914"/>
              <a:gd name="connsiteY26" fmla="*/ 5896 h 38563"/>
              <a:gd name="connsiteX27" fmla="*/ 33555 w 48914"/>
              <a:gd name="connsiteY27" fmla="*/ 4837 h 38563"/>
              <a:gd name="connsiteX28" fmla="*/ 30243 w 48914"/>
              <a:gd name="connsiteY28" fmla="*/ 4073 h 38563"/>
              <a:gd name="connsiteX29" fmla="*/ 30243 w 48914"/>
              <a:gd name="connsiteY29" fmla="*/ 0 h 38563"/>
              <a:gd name="connsiteX30" fmla="*/ 39195 w 48914"/>
              <a:gd name="connsiteY30" fmla="*/ 255 h 38563"/>
              <a:gd name="connsiteX31" fmla="*/ 47175 w 48914"/>
              <a:gd name="connsiteY31" fmla="*/ 0 h 38563"/>
              <a:gd name="connsiteX32" fmla="*/ 47175 w 48914"/>
              <a:gd name="connsiteY32" fmla="*/ 4073 h 38563"/>
              <a:gd name="connsiteX33" fmla="*/ 41876 w 48914"/>
              <a:gd name="connsiteY33" fmla="*/ 4327 h 38563"/>
              <a:gd name="connsiteX34" fmla="*/ 39537 w 48914"/>
              <a:gd name="connsiteY34" fmla="*/ 4837 h 38563"/>
              <a:gd name="connsiteX35" fmla="*/ 38305 w 48914"/>
              <a:gd name="connsiteY35" fmla="*/ 5896 h 38563"/>
              <a:gd name="connsiteX36" fmla="*/ 28173 w 48914"/>
              <a:gd name="connsiteY36" fmla="*/ 17181 h 38563"/>
              <a:gd name="connsiteX37" fmla="*/ 42766 w 48914"/>
              <a:gd name="connsiteY37" fmla="*/ 34490 h 38563"/>
              <a:gd name="connsiteX38" fmla="*/ 48914 w 48914"/>
              <a:gd name="connsiteY38" fmla="*/ 34490 h 38563"/>
              <a:gd name="connsiteX39" fmla="*/ 48914 w 48914"/>
              <a:gd name="connsiteY39" fmla="*/ 38563 h 38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48914" h="38563">
                <a:moveTo>
                  <a:pt x="48914" y="38563"/>
                </a:moveTo>
                <a:lnTo>
                  <a:pt x="39371" y="38308"/>
                </a:lnTo>
                <a:lnTo>
                  <a:pt x="28928" y="38563"/>
                </a:lnTo>
                <a:lnTo>
                  <a:pt x="28928" y="34490"/>
                </a:lnTo>
                <a:lnTo>
                  <a:pt x="32323" y="34490"/>
                </a:lnTo>
                <a:lnTo>
                  <a:pt x="22780" y="23206"/>
                </a:lnTo>
                <a:lnTo>
                  <a:pt x="14335" y="32667"/>
                </a:lnTo>
                <a:lnTo>
                  <a:pt x="13745" y="33514"/>
                </a:lnTo>
                <a:cubicBezTo>
                  <a:pt x="13745" y="33769"/>
                  <a:pt x="14066" y="33996"/>
                  <a:pt x="14718" y="34193"/>
                </a:cubicBezTo>
                <a:cubicBezTo>
                  <a:pt x="15401" y="34391"/>
                  <a:pt x="16136" y="34490"/>
                  <a:pt x="16922" y="34490"/>
                </a:cubicBezTo>
                <a:lnTo>
                  <a:pt x="16922" y="38563"/>
                </a:lnTo>
                <a:lnTo>
                  <a:pt x="7970" y="38308"/>
                </a:lnTo>
                <a:lnTo>
                  <a:pt x="0" y="38563"/>
                </a:lnTo>
                <a:lnTo>
                  <a:pt x="0" y="34490"/>
                </a:lnTo>
                <a:cubicBezTo>
                  <a:pt x="1780" y="34490"/>
                  <a:pt x="3084" y="34476"/>
                  <a:pt x="3902" y="34448"/>
                </a:cubicBezTo>
                <a:cubicBezTo>
                  <a:pt x="4751" y="34391"/>
                  <a:pt x="5651" y="34236"/>
                  <a:pt x="6614" y="33981"/>
                </a:cubicBezTo>
                <a:cubicBezTo>
                  <a:pt x="7576" y="33726"/>
                  <a:pt x="8301" y="33345"/>
                  <a:pt x="8777" y="32836"/>
                </a:cubicBezTo>
                <a:lnTo>
                  <a:pt x="20151" y="20067"/>
                </a:lnTo>
                <a:lnTo>
                  <a:pt x="6614" y="4073"/>
                </a:lnTo>
                <a:lnTo>
                  <a:pt x="424" y="4073"/>
                </a:lnTo>
                <a:lnTo>
                  <a:pt x="424" y="0"/>
                </a:lnTo>
                <a:lnTo>
                  <a:pt x="10009" y="255"/>
                </a:lnTo>
                <a:lnTo>
                  <a:pt x="20493" y="0"/>
                </a:lnTo>
                <a:lnTo>
                  <a:pt x="20493" y="4073"/>
                </a:lnTo>
                <a:lnTo>
                  <a:pt x="17015" y="4073"/>
                </a:lnTo>
                <a:lnTo>
                  <a:pt x="25534" y="14042"/>
                </a:lnTo>
                <a:lnTo>
                  <a:pt x="32830" y="5896"/>
                </a:lnTo>
                <a:cubicBezTo>
                  <a:pt x="32861" y="5868"/>
                  <a:pt x="33110" y="5514"/>
                  <a:pt x="33555" y="4837"/>
                </a:cubicBezTo>
                <a:cubicBezTo>
                  <a:pt x="32654" y="4327"/>
                  <a:pt x="31547" y="4073"/>
                  <a:pt x="30243" y="4073"/>
                </a:cubicBezTo>
                <a:lnTo>
                  <a:pt x="30243" y="0"/>
                </a:lnTo>
                <a:lnTo>
                  <a:pt x="39195" y="255"/>
                </a:lnTo>
                <a:lnTo>
                  <a:pt x="47175" y="0"/>
                </a:lnTo>
                <a:lnTo>
                  <a:pt x="47175" y="4073"/>
                </a:lnTo>
                <a:cubicBezTo>
                  <a:pt x="44857" y="4073"/>
                  <a:pt x="43087" y="4158"/>
                  <a:pt x="41876" y="4327"/>
                </a:cubicBezTo>
                <a:cubicBezTo>
                  <a:pt x="40686" y="4469"/>
                  <a:pt x="39899" y="4639"/>
                  <a:pt x="39537" y="4837"/>
                </a:cubicBezTo>
                <a:cubicBezTo>
                  <a:pt x="39195" y="5034"/>
                  <a:pt x="38792" y="5388"/>
                  <a:pt x="38305" y="5896"/>
                </a:cubicBezTo>
                <a:lnTo>
                  <a:pt x="28173" y="17181"/>
                </a:lnTo>
                <a:lnTo>
                  <a:pt x="42766" y="34490"/>
                </a:lnTo>
                <a:lnTo>
                  <a:pt x="48914" y="34490"/>
                </a:lnTo>
                <a:lnTo>
                  <a:pt x="48914" y="38563"/>
                </a:lnTo>
                <a:close/>
              </a:path>
            </a:pathLst>
          </a:custGeom>
          <a:solidFill>
            <a:srgbClr val="000000"/>
          </a:solidFill>
          <a:ln w="1032" cap="flat">
            <a:noFill/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grpSp>
        <p:nvGrpSpPr>
          <p:cNvPr id="236" name="Group 235">
            <a:extLst>
              <a:ext uri="{FF2B5EF4-FFF2-40B4-BE49-F238E27FC236}">
                <a16:creationId xmlns:a16="http://schemas.microsoft.com/office/drawing/2014/main" id="{C254EEC3-A47E-99F2-272A-A6EE071D7C7A}"/>
              </a:ext>
            </a:extLst>
          </p:cNvPr>
          <p:cNvGrpSpPr/>
          <p:nvPr/>
        </p:nvGrpSpPr>
        <p:grpSpPr>
          <a:xfrm>
            <a:off x="7108164" y="2972866"/>
            <a:ext cx="77780" cy="62633"/>
            <a:chOff x="7108164" y="2972866"/>
            <a:chExt cx="77780" cy="62633"/>
          </a:xfrm>
        </p:grpSpPr>
        <p:sp>
          <p:nvSpPr>
            <p:cNvPr id="226" name="Freeform 225">
              <a:extLst>
                <a:ext uri="{FF2B5EF4-FFF2-40B4-BE49-F238E27FC236}">
                  <a16:creationId xmlns:a16="http://schemas.microsoft.com/office/drawing/2014/main" id="{3E5AD924-9062-741E-4F16-A39CBFF302CF}"/>
                </a:ext>
              </a:extLst>
            </p:cNvPr>
            <p:cNvSpPr/>
            <p:nvPr/>
          </p:nvSpPr>
          <p:spPr>
            <a:xfrm>
              <a:off x="7108164" y="2972866"/>
              <a:ext cx="48914" cy="38563"/>
            </a:xfrm>
            <a:custGeom>
              <a:avLst/>
              <a:gdLst>
                <a:gd name="connsiteX0" fmla="*/ 48914 w 48914"/>
                <a:gd name="connsiteY0" fmla="*/ 38563 h 38563"/>
                <a:gd name="connsiteX1" fmla="*/ 39371 w 48914"/>
                <a:gd name="connsiteY1" fmla="*/ 38308 h 38563"/>
                <a:gd name="connsiteX2" fmla="*/ 28928 w 48914"/>
                <a:gd name="connsiteY2" fmla="*/ 38563 h 38563"/>
                <a:gd name="connsiteX3" fmla="*/ 28928 w 48914"/>
                <a:gd name="connsiteY3" fmla="*/ 34490 h 38563"/>
                <a:gd name="connsiteX4" fmla="*/ 32323 w 48914"/>
                <a:gd name="connsiteY4" fmla="*/ 34490 h 38563"/>
                <a:gd name="connsiteX5" fmla="*/ 22780 w 48914"/>
                <a:gd name="connsiteY5" fmla="*/ 23206 h 38563"/>
                <a:gd name="connsiteX6" fmla="*/ 14335 w 48914"/>
                <a:gd name="connsiteY6" fmla="*/ 32666 h 38563"/>
                <a:gd name="connsiteX7" fmla="*/ 13745 w 48914"/>
                <a:gd name="connsiteY7" fmla="*/ 33514 h 38563"/>
                <a:gd name="connsiteX8" fmla="*/ 14718 w 48914"/>
                <a:gd name="connsiteY8" fmla="*/ 34193 h 38563"/>
                <a:gd name="connsiteX9" fmla="*/ 16922 w 48914"/>
                <a:gd name="connsiteY9" fmla="*/ 34490 h 38563"/>
                <a:gd name="connsiteX10" fmla="*/ 16922 w 48914"/>
                <a:gd name="connsiteY10" fmla="*/ 38563 h 38563"/>
                <a:gd name="connsiteX11" fmla="*/ 7980 w 48914"/>
                <a:gd name="connsiteY11" fmla="*/ 38308 h 38563"/>
                <a:gd name="connsiteX12" fmla="*/ 0 w 48914"/>
                <a:gd name="connsiteY12" fmla="*/ 38563 h 38563"/>
                <a:gd name="connsiteX13" fmla="*/ 0 w 48914"/>
                <a:gd name="connsiteY13" fmla="*/ 34490 h 38563"/>
                <a:gd name="connsiteX14" fmla="*/ 3902 w 48914"/>
                <a:gd name="connsiteY14" fmla="*/ 34448 h 38563"/>
                <a:gd name="connsiteX15" fmla="*/ 6614 w 48914"/>
                <a:gd name="connsiteY15" fmla="*/ 33981 h 38563"/>
                <a:gd name="connsiteX16" fmla="*/ 8787 w 48914"/>
                <a:gd name="connsiteY16" fmla="*/ 32835 h 38563"/>
                <a:gd name="connsiteX17" fmla="*/ 20152 w 48914"/>
                <a:gd name="connsiteY17" fmla="*/ 20065 h 38563"/>
                <a:gd name="connsiteX18" fmla="*/ 6614 w 48914"/>
                <a:gd name="connsiteY18" fmla="*/ 4072 h 38563"/>
                <a:gd name="connsiteX19" fmla="*/ 424 w 48914"/>
                <a:gd name="connsiteY19" fmla="*/ 4072 h 38563"/>
                <a:gd name="connsiteX20" fmla="*/ 424 w 48914"/>
                <a:gd name="connsiteY20" fmla="*/ 0 h 38563"/>
                <a:gd name="connsiteX21" fmla="*/ 10009 w 48914"/>
                <a:gd name="connsiteY21" fmla="*/ 254 h 38563"/>
                <a:gd name="connsiteX22" fmla="*/ 20493 w 48914"/>
                <a:gd name="connsiteY22" fmla="*/ 0 h 38563"/>
                <a:gd name="connsiteX23" fmla="*/ 20493 w 48914"/>
                <a:gd name="connsiteY23" fmla="*/ 4072 h 38563"/>
                <a:gd name="connsiteX24" fmla="*/ 17015 w 48914"/>
                <a:gd name="connsiteY24" fmla="*/ 4072 h 38563"/>
                <a:gd name="connsiteX25" fmla="*/ 25544 w 48914"/>
                <a:gd name="connsiteY25" fmla="*/ 14042 h 38563"/>
                <a:gd name="connsiteX26" fmla="*/ 32841 w 48914"/>
                <a:gd name="connsiteY26" fmla="*/ 5896 h 38563"/>
                <a:gd name="connsiteX27" fmla="*/ 33555 w 48914"/>
                <a:gd name="connsiteY27" fmla="*/ 4836 h 38563"/>
                <a:gd name="connsiteX28" fmla="*/ 30253 w 48914"/>
                <a:gd name="connsiteY28" fmla="*/ 4072 h 38563"/>
                <a:gd name="connsiteX29" fmla="*/ 30253 w 48914"/>
                <a:gd name="connsiteY29" fmla="*/ 0 h 38563"/>
                <a:gd name="connsiteX30" fmla="*/ 39195 w 48914"/>
                <a:gd name="connsiteY30" fmla="*/ 254 h 38563"/>
                <a:gd name="connsiteX31" fmla="*/ 47175 w 48914"/>
                <a:gd name="connsiteY31" fmla="*/ 0 h 38563"/>
                <a:gd name="connsiteX32" fmla="*/ 47175 w 48914"/>
                <a:gd name="connsiteY32" fmla="*/ 4072 h 38563"/>
                <a:gd name="connsiteX33" fmla="*/ 41876 w 48914"/>
                <a:gd name="connsiteY33" fmla="*/ 4326 h 38563"/>
                <a:gd name="connsiteX34" fmla="*/ 39537 w 48914"/>
                <a:gd name="connsiteY34" fmla="*/ 4836 h 38563"/>
                <a:gd name="connsiteX35" fmla="*/ 38305 w 48914"/>
                <a:gd name="connsiteY35" fmla="*/ 5896 h 38563"/>
                <a:gd name="connsiteX36" fmla="*/ 28173 w 48914"/>
                <a:gd name="connsiteY36" fmla="*/ 17181 h 38563"/>
                <a:gd name="connsiteX37" fmla="*/ 42766 w 48914"/>
                <a:gd name="connsiteY37" fmla="*/ 34490 h 38563"/>
                <a:gd name="connsiteX38" fmla="*/ 48914 w 48914"/>
                <a:gd name="connsiteY38" fmla="*/ 34490 h 38563"/>
                <a:gd name="connsiteX39" fmla="*/ 48914 w 48914"/>
                <a:gd name="connsiteY39" fmla="*/ 38563 h 38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48914" h="38563">
                  <a:moveTo>
                    <a:pt x="48914" y="38563"/>
                  </a:moveTo>
                  <a:lnTo>
                    <a:pt x="39371" y="38308"/>
                  </a:lnTo>
                  <a:lnTo>
                    <a:pt x="28928" y="38563"/>
                  </a:lnTo>
                  <a:lnTo>
                    <a:pt x="28928" y="34490"/>
                  </a:lnTo>
                  <a:lnTo>
                    <a:pt x="32323" y="34490"/>
                  </a:lnTo>
                  <a:lnTo>
                    <a:pt x="22780" y="23206"/>
                  </a:lnTo>
                  <a:lnTo>
                    <a:pt x="14335" y="32666"/>
                  </a:lnTo>
                  <a:lnTo>
                    <a:pt x="13745" y="33514"/>
                  </a:lnTo>
                  <a:cubicBezTo>
                    <a:pt x="13745" y="33769"/>
                    <a:pt x="14066" y="33996"/>
                    <a:pt x="14718" y="34193"/>
                  </a:cubicBezTo>
                  <a:cubicBezTo>
                    <a:pt x="15401" y="34391"/>
                    <a:pt x="16136" y="34490"/>
                    <a:pt x="16922" y="34490"/>
                  </a:cubicBezTo>
                  <a:lnTo>
                    <a:pt x="16922" y="38563"/>
                  </a:lnTo>
                  <a:lnTo>
                    <a:pt x="7980" y="38308"/>
                  </a:lnTo>
                  <a:lnTo>
                    <a:pt x="0" y="38563"/>
                  </a:lnTo>
                  <a:lnTo>
                    <a:pt x="0" y="34490"/>
                  </a:lnTo>
                  <a:cubicBezTo>
                    <a:pt x="1780" y="34490"/>
                    <a:pt x="3084" y="34476"/>
                    <a:pt x="3902" y="34448"/>
                  </a:cubicBezTo>
                  <a:cubicBezTo>
                    <a:pt x="4751" y="34391"/>
                    <a:pt x="5651" y="34236"/>
                    <a:pt x="6614" y="33981"/>
                  </a:cubicBezTo>
                  <a:cubicBezTo>
                    <a:pt x="7576" y="33726"/>
                    <a:pt x="8301" y="33345"/>
                    <a:pt x="8787" y="32835"/>
                  </a:cubicBezTo>
                  <a:lnTo>
                    <a:pt x="20152" y="20065"/>
                  </a:lnTo>
                  <a:lnTo>
                    <a:pt x="6614" y="4072"/>
                  </a:lnTo>
                  <a:lnTo>
                    <a:pt x="424" y="4072"/>
                  </a:lnTo>
                  <a:lnTo>
                    <a:pt x="424" y="0"/>
                  </a:lnTo>
                  <a:lnTo>
                    <a:pt x="10009" y="254"/>
                  </a:lnTo>
                  <a:lnTo>
                    <a:pt x="20493" y="0"/>
                  </a:lnTo>
                  <a:lnTo>
                    <a:pt x="20493" y="4072"/>
                  </a:lnTo>
                  <a:lnTo>
                    <a:pt x="17015" y="4072"/>
                  </a:lnTo>
                  <a:lnTo>
                    <a:pt x="25544" y="14042"/>
                  </a:lnTo>
                  <a:lnTo>
                    <a:pt x="32841" y="5896"/>
                  </a:lnTo>
                  <a:cubicBezTo>
                    <a:pt x="32872" y="5868"/>
                    <a:pt x="33110" y="5514"/>
                    <a:pt x="33555" y="4836"/>
                  </a:cubicBezTo>
                  <a:cubicBezTo>
                    <a:pt x="32654" y="4326"/>
                    <a:pt x="31547" y="4072"/>
                    <a:pt x="30253" y="4072"/>
                  </a:cubicBezTo>
                  <a:lnTo>
                    <a:pt x="30253" y="0"/>
                  </a:lnTo>
                  <a:lnTo>
                    <a:pt x="39195" y="254"/>
                  </a:lnTo>
                  <a:lnTo>
                    <a:pt x="47175" y="0"/>
                  </a:lnTo>
                  <a:lnTo>
                    <a:pt x="47175" y="4072"/>
                  </a:lnTo>
                  <a:cubicBezTo>
                    <a:pt x="44857" y="4072"/>
                    <a:pt x="43087" y="4157"/>
                    <a:pt x="41876" y="4326"/>
                  </a:cubicBezTo>
                  <a:cubicBezTo>
                    <a:pt x="40686" y="4468"/>
                    <a:pt x="39910" y="4638"/>
                    <a:pt x="39537" y="4836"/>
                  </a:cubicBezTo>
                  <a:cubicBezTo>
                    <a:pt x="39195" y="5033"/>
                    <a:pt x="38792" y="5387"/>
                    <a:pt x="38305" y="5896"/>
                  </a:cubicBezTo>
                  <a:lnTo>
                    <a:pt x="28173" y="17181"/>
                  </a:lnTo>
                  <a:lnTo>
                    <a:pt x="42766" y="34490"/>
                  </a:lnTo>
                  <a:lnTo>
                    <a:pt x="48914" y="34490"/>
                  </a:lnTo>
                  <a:lnTo>
                    <a:pt x="48914" y="38563"/>
                  </a:ln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7" name="Freeform 226">
              <a:extLst>
                <a:ext uri="{FF2B5EF4-FFF2-40B4-BE49-F238E27FC236}">
                  <a16:creationId xmlns:a16="http://schemas.microsoft.com/office/drawing/2014/main" id="{2A342B77-D0E1-D42F-E941-7BFE5BF1DF68}"/>
                </a:ext>
              </a:extLst>
            </p:cNvPr>
            <p:cNvSpPr/>
            <p:nvPr/>
          </p:nvSpPr>
          <p:spPr>
            <a:xfrm>
              <a:off x="7165876" y="2994994"/>
              <a:ext cx="20068" cy="40505"/>
            </a:xfrm>
            <a:custGeom>
              <a:avLst/>
              <a:gdLst>
                <a:gd name="connsiteX0" fmla="*/ 0 w 20068"/>
                <a:gd name="connsiteY0" fmla="*/ 5791 h 40505"/>
                <a:gd name="connsiteX1" fmla="*/ 0 w 20068"/>
                <a:gd name="connsiteY1" fmla="*/ 3890 h 40505"/>
                <a:gd name="connsiteX2" fmla="*/ 11075 w 20068"/>
                <a:gd name="connsiteY2" fmla="*/ 0 h 40505"/>
                <a:gd name="connsiteX3" fmla="*/ 12296 w 20068"/>
                <a:gd name="connsiteY3" fmla="*/ 237 h 40505"/>
                <a:gd name="connsiteX4" fmla="*/ 12472 w 20068"/>
                <a:gd name="connsiteY4" fmla="*/ 1573 h 40505"/>
                <a:gd name="connsiteX5" fmla="*/ 12472 w 20068"/>
                <a:gd name="connsiteY5" fmla="*/ 35695 h 40505"/>
                <a:gd name="connsiteX6" fmla="*/ 13362 w 20068"/>
                <a:gd name="connsiteY6" fmla="*/ 38070 h 40505"/>
                <a:gd name="connsiteX7" fmla="*/ 18144 w 20068"/>
                <a:gd name="connsiteY7" fmla="*/ 38635 h 40505"/>
                <a:gd name="connsiteX8" fmla="*/ 20069 w 20068"/>
                <a:gd name="connsiteY8" fmla="*/ 38635 h 40505"/>
                <a:gd name="connsiteX9" fmla="*/ 20069 w 20068"/>
                <a:gd name="connsiteY9" fmla="*/ 40506 h 40505"/>
                <a:gd name="connsiteX10" fmla="*/ 10215 w 20068"/>
                <a:gd name="connsiteY10" fmla="*/ 40328 h 40505"/>
                <a:gd name="connsiteX11" fmla="*/ 383 w 20068"/>
                <a:gd name="connsiteY11" fmla="*/ 40506 h 40505"/>
                <a:gd name="connsiteX12" fmla="*/ 383 w 20068"/>
                <a:gd name="connsiteY12" fmla="*/ 38635 h 40505"/>
                <a:gd name="connsiteX13" fmla="*/ 2318 w 20068"/>
                <a:gd name="connsiteY13" fmla="*/ 38635 h 40505"/>
                <a:gd name="connsiteX14" fmla="*/ 7069 w 20068"/>
                <a:gd name="connsiteY14" fmla="*/ 38100 h 40505"/>
                <a:gd name="connsiteX15" fmla="*/ 7990 w 20068"/>
                <a:gd name="connsiteY15" fmla="*/ 35695 h 40505"/>
                <a:gd name="connsiteX16" fmla="*/ 7990 w 20068"/>
                <a:gd name="connsiteY16" fmla="*/ 4187 h 40505"/>
                <a:gd name="connsiteX17" fmla="*/ 0 w 20068"/>
                <a:gd name="connsiteY17" fmla="*/ 5791 h 40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0068" h="40505">
                  <a:moveTo>
                    <a:pt x="0" y="5791"/>
                  </a:moveTo>
                  <a:lnTo>
                    <a:pt x="0" y="3890"/>
                  </a:lnTo>
                  <a:cubicBezTo>
                    <a:pt x="4875" y="3890"/>
                    <a:pt x="8559" y="2593"/>
                    <a:pt x="11075" y="0"/>
                  </a:cubicBezTo>
                  <a:cubicBezTo>
                    <a:pt x="11768" y="0"/>
                    <a:pt x="12172" y="79"/>
                    <a:pt x="12296" y="237"/>
                  </a:cubicBezTo>
                  <a:cubicBezTo>
                    <a:pt x="12410" y="395"/>
                    <a:pt x="12472" y="841"/>
                    <a:pt x="12472" y="1573"/>
                  </a:cubicBezTo>
                  <a:lnTo>
                    <a:pt x="12472" y="35695"/>
                  </a:lnTo>
                  <a:cubicBezTo>
                    <a:pt x="12472" y="36903"/>
                    <a:pt x="12772" y="37695"/>
                    <a:pt x="13362" y="38070"/>
                  </a:cubicBezTo>
                  <a:cubicBezTo>
                    <a:pt x="13952" y="38447"/>
                    <a:pt x="15546" y="38635"/>
                    <a:pt x="18144" y="38635"/>
                  </a:cubicBezTo>
                  <a:lnTo>
                    <a:pt x="20069" y="38635"/>
                  </a:lnTo>
                  <a:lnTo>
                    <a:pt x="20069" y="40506"/>
                  </a:lnTo>
                  <a:cubicBezTo>
                    <a:pt x="18651" y="40387"/>
                    <a:pt x="15359" y="40328"/>
                    <a:pt x="10215" y="40328"/>
                  </a:cubicBezTo>
                  <a:cubicBezTo>
                    <a:pt x="5072" y="40328"/>
                    <a:pt x="1791" y="40387"/>
                    <a:pt x="383" y="40506"/>
                  </a:cubicBezTo>
                  <a:lnTo>
                    <a:pt x="383" y="38635"/>
                  </a:lnTo>
                  <a:lnTo>
                    <a:pt x="2318" y="38635"/>
                  </a:lnTo>
                  <a:cubicBezTo>
                    <a:pt x="4875" y="38635"/>
                    <a:pt x="6458" y="38457"/>
                    <a:pt x="7069" y="38100"/>
                  </a:cubicBezTo>
                  <a:cubicBezTo>
                    <a:pt x="7680" y="37725"/>
                    <a:pt x="7990" y="36923"/>
                    <a:pt x="7990" y="35695"/>
                  </a:cubicBezTo>
                  <a:lnTo>
                    <a:pt x="7990" y="4187"/>
                  </a:lnTo>
                  <a:cubicBezTo>
                    <a:pt x="5868" y="5256"/>
                    <a:pt x="3209" y="5791"/>
                    <a:pt x="0" y="5791"/>
                  </a:cubicBez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grpSp>
        <p:nvGrpSpPr>
          <p:cNvPr id="235" name="Group 234">
            <a:extLst>
              <a:ext uri="{FF2B5EF4-FFF2-40B4-BE49-F238E27FC236}">
                <a16:creationId xmlns:a16="http://schemas.microsoft.com/office/drawing/2014/main" id="{BE47BFF1-05AA-16C1-0637-7483725D511C}"/>
              </a:ext>
            </a:extLst>
          </p:cNvPr>
          <p:cNvGrpSpPr/>
          <p:nvPr/>
        </p:nvGrpSpPr>
        <p:grpSpPr>
          <a:xfrm>
            <a:off x="7335222" y="2743714"/>
            <a:ext cx="82003" cy="62634"/>
            <a:chOff x="7335222" y="2743714"/>
            <a:chExt cx="82003" cy="62634"/>
          </a:xfrm>
        </p:grpSpPr>
        <p:sp>
          <p:nvSpPr>
            <p:cNvPr id="228" name="Freeform 227">
              <a:extLst>
                <a:ext uri="{FF2B5EF4-FFF2-40B4-BE49-F238E27FC236}">
                  <a16:creationId xmlns:a16="http://schemas.microsoft.com/office/drawing/2014/main" id="{777E4984-742B-0218-2F52-A5945415B210}"/>
                </a:ext>
              </a:extLst>
            </p:cNvPr>
            <p:cNvSpPr/>
            <p:nvPr/>
          </p:nvSpPr>
          <p:spPr>
            <a:xfrm>
              <a:off x="7335222" y="2743714"/>
              <a:ext cx="48924" cy="38563"/>
            </a:xfrm>
            <a:custGeom>
              <a:avLst/>
              <a:gdLst>
                <a:gd name="connsiteX0" fmla="*/ 48924 w 48924"/>
                <a:gd name="connsiteY0" fmla="*/ 38563 h 38563"/>
                <a:gd name="connsiteX1" fmla="*/ 39371 w 48924"/>
                <a:gd name="connsiteY1" fmla="*/ 38308 h 38563"/>
                <a:gd name="connsiteX2" fmla="*/ 28939 w 48924"/>
                <a:gd name="connsiteY2" fmla="*/ 38563 h 38563"/>
                <a:gd name="connsiteX3" fmla="*/ 28939 w 48924"/>
                <a:gd name="connsiteY3" fmla="*/ 34490 h 38563"/>
                <a:gd name="connsiteX4" fmla="*/ 32333 w 48924"/>
                <a:gd name="connsiteY4" fmla="*/ 34490 h 38563"/>
                <a:gd name="connsiteX5" fmla="*/ 22791 w 48924"/>
                <a:gd name="connsiteY5" fmla="*/ 23206 h 38563"/>
                <a:gd name="connsiteX6" fmla="*/ 14345 w 48924"/>
                <a:gd name="connsiteY6" fmla="*/ 32667 h 38563"/>
                <a:gd name="connsiteX7" fmla="*/ 13755 w 48924"/>
                <a:gd name="connsiteY7" fmla="*/ 33514 h 38563"/>
                <a:gd name="connsiteX8" fmla="*/ 14728 w 48924"/>
                <a:gd name="connsiteY8" fmla="*/ 34193 h 38563"/>
                <a:gd name="connsiteX9" fmla="*/ 16933 w 48924"/>
                <a:gd name="connsiteY9" fmla="*/ 34490 h 38563"/>
                <a:gd name="connsiteX10" fmla="*/ 16933 w 48924"/>
                <a:gd name="connsiteY10" fmla="*/ 38563 h 38563"/>
                <a:gd name="connsiteX11" fmla="*/ 7980 w 48924"/>
                <a:gd name="connsiteY11" fmla="*/ 38308 h 38563"/>
                <a:gd name="connsiteX12" fmla="*/ 0 w 48924"/>
                <a:gd name="connsiteY12" fmla="*/ 38563 h 38563"/>
                <a:gd name="connsiteX13" fmla="*/ 0 w 48924"/>
                <a:gd name="connsiteY13" fmla="*/ 34490 h 38563"/>
                <a:gd name="connsiteX14" fmla="*/ 3912 w 48924"/>
                <a:gd name="connsiteY14" fmla="*/ 34448 h 38563"/>
                <a:gd name="connsiteX15" fmla="*/ 6624 w 48924"/>
                <a:gd name="connsiteY15" fmla="*/ 33981 h 38563"/>
                <a:gd name="connsiteX16" fmla="*/ 8787 w 48924"/>
                <a:gd name="connsiteY16" fmla="*/ 32836 h 38563"/>
                <a:gd name="connsiteX17" fmla="*/ 20152 w 48924"/>
                <a:gd name="connsiteY17" fmla="*/ 20067 h 38563"/>
                <a:gd name="connsiteX18" fmla="*/ 6624 w 48924"/>
                <a:gd name="connsiteY18" fmla="*/ 4073 h 38563"/>
                <a:gd name="connsiteX19" fmla="*/ 424 w 48924"/>
                <a:gd name="connsiteY19" fmla="*/ 4073 h 38563"/>
                <a:gd name="connsiteX20" fmla="*/ 424 w 48924"/>
                <a:gd name="connsiteY20" fmla="*/ 0 h 38563"/>
                <a:gd name="connsiteX21" fmla="*/ 10019 w 48924"/>
                <a:gd name="connsiteY21" fmla="*/ 255 h 38563"/>
                <a:gd name="connsiteX22" fmla="*/ 20493 w 48924"/>
                <a:gd name="connsiteY22" fmla="*/ 0 h 38563"/>
                <a:gd name="connsiteX23" fmla="*/ 20493 w 48924"/>
                <a:gd name="connsiteY23" fmla="*/ 4073 h 38563"/>
                <a:gd name="connsiteX24" fmla="*/ 17015 w 48924"/>
                <a:gd name="connsiteY24" fmla="*/ 4073 h 38563"/>
                <a:gd name="connsiteX25" fmla="*/ 25544 w 48924"/>
                <a:gd name="connsiteY25" fmla="*/ 14042 h 38563"/>
                <a:gd name="connsiteX26" fmla="*/ 32841 w 48924"/>
                <a:gd name="connsiteY26" fmla="*/ 5896 h 38563"/>
                <a:gd name="connsiteX27" fmla="*/ 33565 w 48924"/>
                <a:gd name="connsiteY27" fmla="*/ 4837 h 38563"/>
                <a:gd name="connsiteX28" fmla="*/ 30253 w 48924"/>
                <a:gd name="connsiteY28" fmla="*/ 4073 h 38563"/>
                <a:gd name="connsiteX29" fmla="*/ 30253 w 48924"/>
                <a:gd name="connsiteY29" fmla="*/ 0 h 38563"/>
                <a:gd name="connsiteX30" fmla="*/ 39206 w 48924"/>
                <a:gd name="connsiteY30" fmla="*/ 255 h 38563"/>
                <a:gd name="connsiteX31" fmla="*/ 47175 w 48924"/>
                <a:gd name="connsiteY31" fmla="*/ 0 h 38563"/>
                <a:gd name="connsiteX32" fmla="*/ 47175 w 48924"/>
                <a:gd name="connsiteY32" fmla="*/ 4073 h 38563"/>
                <a:gd name="connsiteX33" fmla="*/ 41876 w 48924"/>
                <a:gd name="connsiteY33" fmla="*/ 4327 h 38563"/>
                <a:gd name="connsiteX34" fmla="*/ 39547 w 48924"/>
                <a:gd name="connsiteY34" fmla="*/ 4837 h 38563"/>
                <a:gd name="connsiteX35" fmla="*/ 38316 w 48924"/>
                <a:gd name="connsiteY35" fmla="*/ 5896 h 38563"/>
                <a:gd name="connsiteX36" fmla="*/ 28173 w 48924"/>
                <a:gd name="connsiteY36" fmla="*/ 17182 h 38563"/>
                <a:gd name="connsiteX37" fmla="*/ 42766 w 48924"/>
                <a:gd name="connsiteY37" fmla="*/ 34490 h 38563"/>
                <a:gd name="connsiteX38" fmla="*/ 48924 w 48924"/>
                <a:gd name="connsiteY38" fmla="*/ 34490 h 38563"/>
                <a:gd name="connsiteX39" fmla="*/ 48924 w 48924"/>
                <a:gd name="connsiteY39" fmla="*/ 38563 h 38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48924" h="38563">
                  <a:moveTo>
                    <a:pt x="48924" y="38563"/>
                  </a:moveTo>
                  <a:lnTo>
                    <a:pt x="39371" y="38308"/>
                  </a:lnTo>
                  <a:lnTo>
                    <a:pt x="28939" y="38563"/>
                  </a:lnTo>
                  <a:lnTo>
                    <a:pt x="28939" y="34490"/>
                  </a:lnTo>
                  <a:lnTo>
                    <a:pt x="32333" y="34490"/>
                  </a:lnTo>
                  <a:lnTo>
                    <a:pt x="22791" y="23206"/>
                  </a:lnTo>
                  <a:lnTo>
                    <a:pt x="14345" y="32667"/>
                  </a:lnTo>
                  <a:lnTo>
                    <a:pt x="13755" y="33514"/>
                  </a:lnTo>
                  <a:cubicBezTo>
                    <a:pt x="13755" y="33769"/>
                    <a:pt x="14076" y="33996"/>
                    <a:pt x="14728" y="34193"/>
                  </a:cubicBezTo>
                  <a:cubicBezTo>
                    <a:pt x="15401" y="34391"/>
                    <a:pt x="16136" y="34490"/>
                    <a:pt x="16933" y="34490"/>
                  </a:cubicBezTo>
                  <a:lnTo>
                    <a:pt x="16933" y="38563"/>
                  </a:lnTo>
                  <a:lnTo>
                    <a:pt x="7980" y="38308"/>
                  </a:lnTo>
                  <a:lnTo>
                    <a:pt x="0" y="38563"/>
                  </a:lnTo>
                  <a:lnTo>
                    <a:pt x="0" y="34490"/>
                  </a:lnTo>
                  <a:cubicBezTo>
                    <a:pt x="1791" y="34490"/>
                    <a:pt x="3095" y="34476"/>
                    <a:pt x="3912" y="34448"/>
                  </a:cubicBezTo>
                  <a:cubicBezTo>
                    <a:pt x="4761" y="34391"/>
                    <a:pt x="5662" y="34236"/>
                    <a:pt x="6624" y="33981"/>
                  </a:cubicBezTo>
                  <a:cubicBezTo>
                    <a:pt x="7587" y="33726"/>
                    <a:pt x="8301" y="33345"/>
                    <a:pt x="8787" y="32836"/>
                  </a:cubicBezTo>
                  <a:lnTo>
                    <a:pt x="20152" y="20067"/>
                  </a:lnTo>
                  <a:lnTo>
                    <a:pt x="6624" y="4073"/>
                  </a:lnTo>
                  <a:lnTo>
                    <a:pt x="424" y="4073"/>
                  </a:lnTo>
                  <a:lnTo>
                    <a:pt x="424" y="0"/>
                  </a:lnTo>
                  <a:lnTo>
                    <a:pt x="10019" y="255"/>
                  </a:lnTo>
                  <a:lnTo>
                    <a:pt x="20493" y="0"/>
                  </a:lnTo>
                  <a:lnTo>
                    <a:pt x="20493" y="4073"/>
                  </a:lnTo>
                  <a:lnTo>
                    <a:pt x="17015" y="4073"/>
                  </a:lnTo>
                  <a:lnTo>
                    <a:pt x="25544" y="14042"/>
                  </a:lnTo>
                  <a:lnTo>
                    <a:pt x="32841" y="5896"/>
                  </a:lnTo>
                  <a:cubicBezTo>
                    <a:pt x="32872" y="5868"/>
                    <a:pt x="33110" y="5514"/>
                    <a:pt x="33565" y="4837"/>
                  </a:cubicBezTo>
                  <a:cubicBezTo>
                    <a:pt x="32665" y="4327"/>
                    <a:pt x="31557" y="4073"/>
                    <a:pt x="30253" y="4073"/>
                  </a:cubicBezTo>
                  <a:lnTo>
                    <a:pt x="30253" y="0"/>
                  </a:lnTo>
                  <a:lnTo>
                    <a:pt x="39206" y="255"/>
                  </a:lnTo>
                  <a:lnTo>
                    <a:pt x="47175" y="0"/>
                  </a:lnTo>
                  <a:lnTo>
                    <a:pt x="47175" y="4073"/>
                  </a:lnTo>
                  <a:cubicBezTo>
                    <a:pt x="44857" y="4073"/>
                    <a:pt x="43087" y="4158"/>
                    <a:pt x="41876" y="4327"/>
                  </a:cubicBezTo>
                  <a:cubicBezTo>
                    <a:pt x="40686" y="4469"/>
                    <a:pt x="39910" y="4639"/>
                    <a:pt x="39547" y="4837"/>
                  </a:cubicBezTo>
                  <a:cubicBezTo>
                    <a:pt x="39206" y="5034"/>
                    <a:pt x="38802" y="5388"/>
                    <a:pt x="38316" y="5896"/>
                  </a:cubicBezTo>
                  <a:lnTo>
                    <a:pt x="28173" y="17182"/>
                  </a:lnTo>
                  <a:lnTo>
                    <a:pt x="42766" y="34490"/>
                  </a:lnTo>
                  <a:lnTo>
                    <a:pt x="48924" y="34490"/>
                  </a:lnTo>
                  <a:lnTo>
                    <a:pt x="48924" y="38563"/>
                  </a:ln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9" name="Freeform 228">
              <a:extLst>
                <a:ext uri="{FF2B5EF4-FFF2-40B4-BE49-F238E27FC236}">
                  <a16:creationId xmlns:a16="http://schemas.microsoft.com/office/drawing/2014/main" id="{0B18BA56-DEC1-03BC-4501-677E02F07000}"/>
                </a:ext>
              </a:extLst>
            </p:cNvPr>
            <p:cNvSpPr/>
            <p:nvPr/>
          </p:nvSpPr>
          <p:spPr>
            <a:xfrm>
              <a:off x="7392934" y="2765842"/>
              <a:ext cx="24291" cy="40506"/>
            </a:xfrm>
            <a:custGeom>
              <a:avLst/>
              <a:gdLst>
                <a:gd name="connsiteX0" fmla="*/ 0 w 24291"/>
                <a:gd name="connsiteY0" fmla="*/ 40507 h 40506"/>
                <a:gd name="connsiteX1" fmla="*/ 93 w 24291"/>
                <a:gd name="connsiteY1" fmla="*/ 39081 h 40506"/>
                <a:gd name="connsiteX2" fmla="*/ 683 w 24291"/>
                <a:gd name="connsiteY2" fmla="*/ 38249 h 40506"/>
                <a:gd name="connsiteX3" fmla="*/ 12358 w 24291"/>
                <a:gd name="connsiteY3" fmla="*/ 25243 h 40506"/>
                <a:gd name="connsiteX4" fmla="*/ 18744 w 24291"/>
                <a:gd name="connsiteY4" fmla="*/ 11790 h 40506"/>
                <a:gd name="connsiteX5" fmla="*/ 16601 w 24291"/>
                <a:gd name="connsiteY5" fmla="*/ 4811 h 40506"/>
                <a:gd name="connsiteX6" fmla="*/ 10598 w 24291"/>
                <a:gd name="connsiteY6" fmla="*/ 1900 h 40506"/>
                <a:gd name="connsiteX7" fmla="*/ 5672 w 24291"/>
                <a:gd name="connsiteY7" fmla="*/ 3533 h 40506"/>
                <a:gd name="connsiteX8" fmla="*/ 2381 w 24291"/>
                <a:gd name="connsiteY8" fmla="*/ 8077 h 40506"/>
                <a:gd name="connsiteX9" fmla="*/ 3178 w 24291"/>
                <a:gd name="connsiteY9" fmla="*/ 8018 h 40506"/>
                <a:gd name="connsiteX10" fmla="*/ 5527 w 24291"/>
                <a:gd name="connsiteY10" fmla="*/ 8968 h 40506"/>
                <a:gd name="connsiteX11" fmla="*/ 6386 w 24291"/>
                <a:gd name="connsiteY11" fmla="*/ 11196 h 40506"/>
                <a:gd name="connsiteX12" fmla="*/ 5320 w 24291"/>
                <a:gd name="connsiteY12" fmla="*/ 13631 h 40506"/>
                <a:gd name="connsiteX13" fmla="*/ 3240 w 24291"/>
                <a:gd name="connsiteY13" fmla="*/ 14403 h 40506"/>
                <a:gd name="connsiteX14" fmla="*/ 2256 w 24291"/>
                <a:gd name="connsiteY14" fmla="*/ 14314 h 40506"/>
                <a:gd name="connsiteX15" fmla="*/ 859 w 24291"/>
                <a:gd name="connsiteY15" fmla="*/ 13393 h 40506"/>
                <a:gd name="connsiteX16" fmla="*/ 0 w 24291"/>
                <a:gd name="connsiteY16" fmla="*/ 11018 h 40506"/>
                <a:gd name="connsiteX17" fmla="*/ 3209 w 24291"/>
                <a:gd name="connsiteY17" fmla="*/ 3385 h 40506"/>
                <a:gd name="connsiteX18" fmla="*/ 11375 w 24291"/>
                <a:gd name="connsiteY18" fmla="*/ 0 h 40506"/>
                <a:gd name="connsiteX19" fmla="*/ 20607 w 24291"/>
                <a:gd name="connsiteY19" fmla="*/ 3326 h 40506"/>
                <a:gd name="connsiteX20" fmla="*/ 24292 w 24291"/>
                <a:gd name="connsiteY20" fmla="*/ 11790 h 40506"/>
                <a:gd name="connsiteX21" fmla="*/ 23733 w 24291"/>
                <a:gd name="connsiteY21" fmla="*/ 15264 h 40506"/>
                <a:gd name="connsiteX22" fmla="*/ 22449 w 24291"/>
                <a:gd name="connsiteY22" fmla="*/ 18175 h 40506"/>
                <a:gd name="connsiteX23" fmla="*/ 19779 w 24291"/>
                <a:gd name="connsiteY23" fmla="*/ 21500 h 40506"/>
                <a:gd name="connsiteX24" fmla="*/ 16250 w 24291"/>
                <a:gd name="connsiteY24" fmla="*/ 25005 h 40506"/>
                <a:gd name="connsiteX25" fmla="*/ 11137 w 24291"/>
                <a:gd name="connsiteY25" fmla="*/ 29548 h 40506"/>
                <a:gd name="connsiteX26" fmla="*/ 4699 w 24291"/>
                <a:gd name="connsiteY26" fmla="*/ 35814 h 40506"/>
                <a:gd name="connsiteX27" fmla="*/ 15649 w 24291"/>
                <a:gd name="connsiteY27" fmla="*/ 35814 h 40506"/>
                <a:gd name="connsiteX28" fmla="*/ 21414 w 24291"/>
                <a:gd name="connsiteY28" fmla="*/ 35339 h 40506"/>
                <a:gd name="connsiteX29" fmla="*/ 22749 w 24291"/>
                <a:gd name="connsiteY29" fmla="*/ 29934 h 40506"/>
                <a:gd name="connsiteX30" fmla="*/ 24292 w 24291"/>
                <a:gd name="connsiteY30" fmla="*/ 29934 h 40506"/>
                <a:gd name="connsiteX31" fmla="*/ 22573 w 24291"/>
                <a:gd name="connsiteY31" fmla="*/ 40507 h 40506"/>
                <a:gd name="connsiteX32" fmla="*/ 0 w 24291"/>
                <a:gd name="connsiteY32" fmla="*/ 40507 h 40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4291" h="40506">
                  <a:moveTo>
                    <a:pt x="0" y="40507"/>
                  </a:moveTo>
                  <a:cubicBezTo>
                    <a:pt x="0" y="39774"/>
                    <a:pt x="31" y="39299"/>
                    <a:pt x="93" y="39081"/>
                  </a:cubicBezTo>
                  <a:cubicBezTo>
                    <a:pt x="166" y="38863"/>
                    <a:pt x="362" y="38586"/>
                    <a:pt x="683" y="38249"/>
                  </a:cubicBezTo>
                  <a:lnTo>
                    <a:pt x="12358" y="25243"/>
                  </a:lnTo>
                  <a:cubicBezTo>
                    <a:pt x="16612" y="20452"/>
                    <a:pt x="18744" y="15967"/>
                    <a:pt x="18744" y="11790"/>
                  </a:cubicBezTo>
                  <a:cubicBezTo>
                    <a:pt x="18744" y="9077"/>
                    <a:pt x="18030" y="6751"/>
                    <a:pt x="16601" y="4811"/>
                  </a:cubicBezTo>
                  <a:cubicBezTo>
                    <a:pt x="15194" y="2870"/>
                    <a:pt x="13196" y="1900"/>
                    <a:pt x="10598" y="1900"/>
                  </a:cubicBezTo>
                  <a:cubicBezTo>
                    <a:pt x="8818" y="1900"/>
                    <a:pt x="7173" y="2445"/>
                    <a:pt x="5672" y="3533"/>
                  </a:cubicBezTo>
                  <a:cubicBezTo>
                    <a:pt x="4171" y="4623"/>
                    <a:pt x="3074" y="6138"/>
                    <a:pt x="2381" y="8077"/>
                  </a:cubicBezTo>
                  <a:cubicBezTo>
                    <a:pt x="2494" y="8038"/>
                    <a:pt x="2763" y="8018"/>
                    <a:pt x="3178" y="8018"/>
                  </a:cubicBezTo>
                  <a:cubicBezTo>
                    <a:pt x="4192" y="8018"/>
                    <a:pt x="4978" y="8335"/>
                    <a:pt x="5527" y="8968"/>
                  </a:cubicBezTo>
                  <a:cubicBezTo>
                    <a:pt x="6096" y="9602"/>
                    <a:pt x="6386" y="10344"/>
                    <a:pt x="6386" y="11196"/>
                  </a:cubicBezTo>
                  <a:cubicBezTo>
                    <a:pt x="6386" y="12284"/>
                    <a:pt x="6034" y="13096"/>
                    <a:pt x="5320" y="13631"/>
                  </a:cubicBezTo>
                  <a:cubicBezTo>
                    <a:pt x="4627" y="14145"/>
                    <a:pt x="3933" y="14403"/>
                    <a:pt x="3240" y="14403"/>
                  </a:cubicBezTo>
                  <a:cubicBezTo>
                    <a:pt x="2960" y="14403"/>
                    <a:pt x="2639" y="14373"/>
                    <a:pt x="2256" y="14314"/>
                  </a:cubicBezTo>
                  <a:cubicBezTo>
                    <a:pt x="1904" y="14255"/>
                    <a:pt x="1439" y="13948"/>
                    <a:pt x="859" y="13393"/>
                  </a:cubicBezTo>
                  <a:cubicBezTo>
                    <a:pt x="290" y="12818"/>
                    <a:pt x="0" y="12027"/>
                    <a:pt x="0" y="11018"/>
                  </a:cubicBezTo>
                  <a:cubicBezTo>
                    <a:pt x="0" y="8187"/>
                    <a:pt x="1066" y="5643"/>
                    <a:pt x="3209" y="3385"/>
                  </a:cubicBezTo>
                  <a:cubicBezTo>
                    <a:pt x="5372" y="1128"/>
                    <a:pt x="8094" y="0"/>
                    <a:pt x="11375" y="0"/>
                  </a:cubicBezTo>
                  <a:cubicBezTo>
                    <a:pt x="15101" y="0"/>
                    <a:pt x="18175" y="1108"/>
                    <a:pt x="20607" y="3326"/>
                  </a:cubicBezTo>
                  <a:cubicBezTo>
                    <a:pt x="23060" y="5524"/>
                    <a:pt x="24292" y="8345"/>
                    <a:pt x="24292" y="11790"/>
                  </a:cubicBezTo>
                  <a:cubicBezTo>
                    <a:pt x="24292" y="12998"/>
                    <a:pt x="24105" y="14156"/>
                    <a:pt x="23733" y="15264"/>
                  </a:cubicBezTo>
                  <a:cubicBezTo>
                    <a:pt x="23370" y="16353"/>
                    <a:pt x="22946" y="17323"/>
                    <a:pt x="22449" y="18175"/>
                  </a:cubicBezTo>
                  <a:cubicBezTo>
                    <a:pt x="21973" y="19026"/>
                    <a:pt x="21083" y="20135"/>
                    <a:pt x="19779" y="21500"/>
                  </a:cubicBezTo>
                  <a:cubicBezTo>
                    <a:pt x="18475" y="22866"/>
                    <a:pt x="17295" y="24035"/>
                    <a:pt x="16250" y="25005"/>
                  </a:cubicBezTo>
                  <a:cubicBezTo>
                    <a:pt x="15204" y="25974"/>
                    <a:pt x="13496" y="27490"/>
                    <a:pt x="11137" y="29548"/>
                  </a:cubicBezTo>
                  <a:lnTo>
                    <a:pt x="4699" y="35814"/>
                  </a:lnTo>
                  <a:lnTo>
                    <a:pt x="15649" y="35814"/>
                  </a:lnTo>
                  <a:cubicBezTo>
                    <a:pt x="19220" y="35814"/>
                    <a:pt x="21135" y="35656"/>
                    <a:pt x="21414" y="35339"/>
                  </a:cubicBezTo>
                  <a:cubicBezTo>
                    <a:pt x="21808" y="34765"/>
                    <a:pt x="22253" y="32964"/>
                    <a:pt x="22749" y="29934"/>
                  </a:cubicBezTo>
                  <a:lnTo>
                    <a:pt x="24292" y="29934"/>
                  </a:lnTo>
                  <a:lnTo>
                    <a:pt x="22573" y="40507"/>
                  </a:lnTo>
                  <a:lnTo>
                    <a:pt x="0" y="40507"/>
                  </a:ln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grpSp>
        <p:nvGrpSpPr>
          <p:cNvPr id="234" name="Group 233">
            <a:extLst>
              <a:ext uri="{FF2B5EF4-FFF2-40B4-BE49-F238E27FC236}">
                <a16:creationId xmlns:a16="http://schemas.microsoft.com/office/drawing/2014/main" id="{A0808575-70FD-BFE8-99FC-DB3B9A8E1FFC}"/>
              </a:ext>
            </a:extLst>
          </p:cNvPr>
          <p:cNvGrpSpPr/>
          <p:nvPr/>
        </p:nvGrpSpPr>
        <p:grpSpPr>
          <a:xfrm>
            <a:off x="7613637" y="2775468"/>
            <a:ext cx="98221" cy="63287"/>
            <a:chOff x="7613637" y="2775468"/>
            <a:chExt cx="98221" cy="63287"/>
          </a:xfrm>
        </p:grpSpPr>
        <p:sp>
          <p:nvSpPr>
            <p:cNvPr id="230" name="Freeform 229">
              <a:extLst>
                <a:ext uri="{FF2B5EF4-FFF2-40B4-BE49-F238E27FC236}">
                  <a16:creationId xmlns:a16="http://schemas.microsoft.com/office/drawing/2014/main" id="{85906A44-1401-C694-29BC-F1D124870781}"/>
                </a:ext>
              </a:extLst>
            </p:cNvPr>
            <p:cNvSpPr/>
            <p:nvPr/>
          </p:nvSpPr>
          <p:spPr>
            <a:xfrm>
              <a:off x="7613637" y="2775468"/>
              <a:ext cx="48914" cy="38564"/>
            </a:xfrm>
            <a:custGeom>
              <a:avLst/>
              <a:gdLst>
                <a:gd name="connsiteX0" fmla="*/ 48914 w 48914"/>
                <a:gd name="connsiteY0" fmla="*/ 38564 h 38564"/>
                <a:gd name="connsiteX1" fmla="*/ 39371 w 48914"/>
                <a:gd name="connsiteY1" fmla="*/ 38310 h 38564"/>
                <a:gd name="connsiteX2" fmla="*/ 28939 w 48914"/>
                <a:gd name="connsiteY2" fmla="*/ 38564 h 38564"/>
                <a:gd name="connsiteX3" fmla="*/ 28939 w 48914"/>
                <a:gd name="connsiteY3" fmla="*/ 34491 h 38564"/>
                <a:gd name="connsiteX4" fmla="*/ 32333 w 48914"/>
                <a:gd name="connsiteY4" fmla="*/ 34491 h 38564"/>
                <a:gd name="connsiteX5" fmla="*/ 22780 w 48914"/>
                <a:gd name="connsiteY5" fmla="*/ 23206 h 38564"/>
                <a:gd name="connsiteX6" fmla="*/ 14345 w 48914"/>
                <a:gd name="connsiteY6" fmla="*/ 32667 h 38564"/>
                <a:gd name="connsiteX7" fmla="*/ 13745 w 48914"/>
                <a:gd name="connsiteY7" fmla="*/ 33515 h 38564"/>
                <a:gd name="connsiteX8" fmla="*/ 14728 w 48914"/>
                <a:gd name="connsiteY8" fmla="*/ 34194 h 38564"/>
                <a:gd name="connsiteX9" fmla="*/ 16933 w 48914"/>
                <a:gd name="connsiteY9" fmla="*/ 34491 h 38564"/>
                <a:gd name="connsiteX10" fmla="*/ 16933 w 48914"/>
                <a:gd name="connsiteY10" fmla="*/ 38564 h 38564"/>
                <a:gd name="connsiteX11" fmla="*/ 7980 w 48914"/>
                <a:gd name="connsiteY11" fmla="*/ 38310 h 38564"/>
                <a:gd name="connsiteX12" fmla="*/ 0 w 48914"/>
                <a:gd name="connsiteY12" fmla="*/ 38564 h 38564"/>
                <a:gd name="connsiteX13" fmla="*/ 0 w 48914"/>
                <a:gd name="connsiteY13" fmla="*/ 34491 h 38564"/>
                <a:gd name="connsiteX14" fmla="*/ 3902 w 48914"/>
                <a:gd name="connsiteY14" fmla="*/ 34449 h 38564"/>
                <a:gd name="connsiteX15" fmla="*/ 6624 w 48914"/>
                <a:gd name="connsiteY15" fmla="*/ 33982 h 38564"/>
                <a:gd name="connsiteX16" fmla="*/ 8787 w 48914"/>
                <a:gd name="connsiteY16" fmla="*/ 32836 h 38564"/>
                <a:gd name="connsiteX17" fmla="*/ 20152 w 48914"/>
                <a:gd name="connsiteY17" fmla="*/ 20067 h 38564"/>
                <a:gd name="connsiteX18" fmla="*/ 6624 w 48914"/>
                <a:gd name="connsiteY18" fmla="*/ 4073 h 38564"/>
                <a:gd name="connsiteX19" fmla="*/ 424 w 48914"/>
                <a:gd name="connsiteY19" fmla="*/ 4073 h 38564"/>
                <a:gd name="connsiteX20" fmla="*/ 424 w 48914"/>
                <a:gd name="connsiteY20" fmla="*/ 0 h 38564"/>
                <a:gd name="connsiteX21" fmla="*/ 10019 w 48914"/>
                <a:gd name="connsiteY21" fmla="*/ 255 h 38564"/>
                <a:gd name="connsiteX22" fmla="*/ 20493 w 48914"/>
                <a:gd name="connsiteY22" fmla="*/ 0 h 38564"/>
                <a:gd name="connsiteX23" fmla="*/ 20493 w 48914"/>
                <a:gd name="connsiteY23" fmla="*/ 4073 h 38564"/>
                <a:gd name="connsiteX24" fmla="*/ 17015 w 48914"/>
                <a:gd name="connsiteY24" fmla="*/ 4073 h 38564"/>
                <a:gd name="connsiteX25" fmla="*/ 25544 w 48914"/>
                <a:gd name="connsiteY25" fmla="*/ 14043 h 38564"/>
                <a:gd name="connsiteX26" fmla="*/ 32841 w 48914"/>
                <a:gd name="connsiteY26" fmla="*/ 5897 h 38564"/>
                <a:gd name="connsiteX27" fmla="*/ 33565 w 48914"/>
                <a:gd name="connsiteY27" fmla="*/ 4837 h 38564"/>
                <a:gd name="connsiteX28" fmla="*/ 30253 w 48914"/>
                <a:gd name="connsiteY28" fmla="*/ 4073 h 38564"/>
                <a:gd name="connsiteX29" fmla="*/ 30253 w 48914"/>
                <a:gd name="connsiteY29" fmla="*/ 0 h 38564"/>
                <a:gd name="connsiteX30" fmla="*/ 39206 w 48914"/>
                <a:gd name="connsiteY30" fmla="*/ 255 h 38564"/>
                <a:gd name="connsiteX31" fmla="*/ 47175 w 48914"/>
                <a:gd name="connsiteY31" fmla="*/ 0 h 38564"/>
                <a:gd name="connsiteX32" fmla="*/ 47175 w 48914"/>
                <a:gd name="connsiteY32" fmla="*/ 4073 h 38564"/>
                <a:gd name="connsiteX33" fmla="*/ 41876 w 48914"/>
                <a:gd name="connsiteY33" fmla="*/ 4327 h 38564"/>
                <a:gd name="connsiteX34" fmla="*/ 39547 w 48914"/>
                <a:gd name="connsiteY34" fmla="*/ 4837 h 38564"/>
                <a:gd name="connsiteX35" fmla="*/ 38316 w 48914"/>
                <a:gd name="connsiteY35" fmla="*/ 5897 h 38564"/>
                <a:gd name="connsiteX36" fmla="*/ 28173 w 48914"/>
                <a:gd name="connsiteY36" fmla="*/ 17182 h 38564"/>
                <a:gd name="connsiteX37" fmla="*/ 42766 w 48914"/>
                <a:gd name="connsiteY37" fmla="*/ 34491 h 38564"/>
                <a:gd name="connsiteX38" fmla="*/ 48914 w 48914"/>
                <a:gd name="connsiteY38" fmla="*/ 34491 h 38564"/>
                <a:gd name="connsiteX39" fmla="*/ 48914 w 48914"/>
                <a:gd name="connsiteY39" fmla="*/ 38564 h 38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48914" h="38564">
                  <a:moveTo>
                    <a:pt x="48914" y="38564"/>
                  </a:moveTo>
                  <a:lnTo>
                    <a:pt x="39371" y="38310"/>
                  </a:lnTo>
                  <a:lnTo>
                    <a:pt x="28939" y="38564"/>
                  </a:lnTo>
                  <a:lnTo>
                    <a:pt x="28939" y="34491"/>
                  </a:lnTo>
                  <a:lnTo>
                    <a:pt x="32333" y="34491"/>
                  </a:lnTo>
                  <a:lnTo>
                    <a:pt x="22780" y="23206"/>
                  </a:lnTo>
                  <a:lnTo>
                    <a:pt x="14345" y="32667"/>
                  </a:lnTo>
                  <a:lnTo>
                    <a:pt x="13745" y="33515"/>
                  </a:lnTo>
                  <a:cubicBezTo>
                    <a:pt x="13745" y="33770"/>
                    <a:pt x="14076" y="33997"/>
                    <a:pt x="14728" y="34194"/>
                  </a:cubicBezTo>
                  <a:cubicBezTo>
                    <a:pt x="15401" y="34392"/>
                    <a:pt x="16136" y="34491"/>
                    <a:pt x="16933" y="34491"/>
                  </a:cubicBezTo>
                  <a:lnTo>
                    <a:pt x="16933" y="38564"/>
                  </a:lnTo>
                  <a:lnTo>
                    <a:pt x="7980" y="38310"/>
                  </a:lnTo>
                  <a:lnTo>
                    <a:pt x="0" y="38564"/>
                  </a:lnTo>
                  <a:lnTo>
                    <a:pt x="0" y="34491"/>
                  </a:lnTo>
                  <a:cubicBezTo>
                    <a:pt x="1791" y="34491"/>
                    <a:pt x="3084" y="34477"/>
                    <a:pt x="3902" y="34449"/>
                  </a:cubicBezTo>
                  <a:cubicBezTo>
                    <a:pt x="4751" y="34392"/>
                    <a:pt x="5662" y="34237"/>
                    <a:pt x="6624" y="33982"/>
                  </a:cubicBezTo>
                  <a:cubicBezTo>
                    <a:pt x="7587" y="33728"/>
                    <a:pt x="8301" y="33346"/>
                    <a:pt x="8787" y="32836"/>
                  </a:cubicBezTo>
                  <a:lnTo>
                    <a:pt x="20152" y="20067"/>
                  </a:lnTo>
                  <a:lnTo>
                    <a:pt x="6624" y="4073"/>
                  </a:lnTo>
                  <a:lnTo>
                    <a:pt x="424" y="4073"/>
                  </a:lnTo>
                  <a:lnTo>
                    <a:pt x="424" y="0"/>
                  </a:lnTo>
                  <a:lnTo>
                    <a:pt x="10019" y="255"/>
                  </a:lnTo>
                  <a:lnTo>
                    <a:pt x="20493" y="0"/>
                  </a:lnTo>
                  <a:lnTo>
                    <a:pt x="20493" y="4073"/>
                  </a:lnTo>
                  <a:lnTo>
                    <a:pt x="17015" y="4073"/>
                  </a:lnTo>
                  <a:lnTo>
                    <a:pt x="25544" y="14043"/>
                  </a:lnTo>
                  <a:lnTo>
                    <a:pt x="32841" y="5897"/>
                  </a:lnTo>
                  <a:cubicBezTo>
                    <a:pt x="32872" y="5870"/>
                    <a:pt x="33110" y="5516"/>
                    <a:pt x="33565" y="4837"/>
                  </a:cubicBezTo>
                  <a:cubicBezTo>
                    <a:pt x="32654" y="4327"/>
                    <a:pt x="31547" y="4073"/>
                    <a:pt x="30253" y="4073"/>
                  </a:cubicBezTo>
                  <a:lnTo>
                    <a:pt x="30253" y="0"/>
                  </a:lnTo>
                  <a:lnTo>
                    <a:pt x="39206" y="255"/>
                  </a:lnTo>
                  <a:lnTo>
                    <a:pt x="47175" y="0"/>
                  </a:lnTo>
                  <a:lnTo>
                    <a:pt x="47175" y="4073"/>
                  </a:lnTo>
                  <a:cubicBezTo>
                    <a:pt x="44857" y="4073"/>
                    <a:pt x="43087" y="4158"/>
                    <a:pt x="41876" y="4327"/>
                  </a:cubicBezTo>
                  <a:cubicBezTo>
                    <a:pt x="40686" y="4469"/>
                    <a:pt x="39910" y="4639"/>
                    <a:pt x="39547" y="4837"/>
                  </a:cubicBezTo>
                  <a:cubicBezTo>
                    <a:pt x="39206" y="5034"/>
                    <a:pt x="38792" y="5388"/>
                    <a:pt x="38316" y="5897"/>
                  </a:cubicBezTo>
                  <a:lnTo>
                    <a:pt x="28173" y="17182"/>
                  </a:lnTo>
                  <a:lnTo>
                    <a:pt x="42766" y="34491"/>
                  </a:lnTo>
                  <a:lnTo>
                    <a:pt x="48914" y="34491"/>
                  </a:lnTo>
                  <a:lnTo>
                    <a:pt x="48914" y="38564"/>
                  </a:ln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1" name="Freeform 230">
              <a:extLst>
                <a:ext uri="{FF2B5EF4-FFF2-40B4-BE49-F238E27FC236}">
                  <a16:creationId xmlns:a16="http://schemas.microsoft.com/office/drawing/2014/main" id="{2D17F0F0-09B3-441E-ACB6-F79596FBB90C}"/>
                </a:ext>
              </a:extLst>
            </p:cNvPr>
            <p:cNvSpPr/>
            <p:nvPr/>
          </p:nvSpPr>
          <p:spPr>
            <a:xfrm>
              <a:off x="7671349" y="2797151"/>
              <a:ext cx="40509" cy="41604"/>
            </a:xfrm>
            <a:custGeom>
              <a:avLst/>
              <a:gdLst>
                <a:gd name="connsiteX0" fmla="*/ 40148 w 40509"/>
                <a:gd name="connsiteY0" fmla="*/ 39527 h 41604"/>
                <a:gd name="connsiteX1" fmla="*/ 40510 w 40509"/>
                <a:gd name="connsiteY1" fmla="*/ 40388 h 41604"/>
                <a:gd name="connsiteX2" fmla="*/ 40148 w 40509"/>
                <a:gd name="connsiteY2" fmla="*/ 41249 h 41604"/>
                <a:gd name="connsiteX3" fmla="*/ 39289 w 40509"/>
                <a:gd name="connsiteY3" fmla="*/ 41605 h 41604"/>
                <a:gd name="connsiteX4" fmla="*/ 1221 w 40509"/>
                <a:gd name="connsiteY4" fmla="*/ 41605 h 41604"/>
                <a:gd name="connsiteX5" fmla="*/ 352 w 40509"/>
                <a:gd name="connsiteY5" fmla="*/ 41249 h 41604"/>
                <a:gd name="connsiteX6" fmla="*/ 0 w 40509"/>
                <a:gd name="connsiteY6" fmla="*/ 40388 h 41604"/>
                <a:gd name="connsiteX7" fmla="*/ 352 w 40509"/>
                <a:gd name="connsiteY7" fmla="*/ 39527 h 41604"/>
                <a:gd name="connsiteX8" fmla="*/ 1221 w 40509"/>
                <a:gd name="connsiteY8" fmla="*/ 39170 h 41604"/>
                <a:gd name="connsiteX9" fmla="*/ 19034 w 40509"/>
                <a:gd name="connsiteY9" fmla="*/ 39170 h 41604"/>
                <a:gd name="connsiteX10" fmla="*/ 19034 w 40509"/>
                <a:gd name="connsiteY10" fmla="*/ 1217 h 41604"/>
                <a:gd name="connsiteX11" fmla="*/ 19396 w 40509"/>
                <a:gd name="connsiteY11" fmla="*/ 356 h 41604"/>
                <a:gd name="connsiteX12" fmla="*/ 20255 w 40509"/>
                <a:gd name="connsiteY12" fmla="*/ 0 h 41604"/>
                <a:gd name="connsiteX13" fmla="*/ 21114 w 40509"/>
                <a:gd name="connsiteY13" fmla="*/ 356 h 41604"/>
                <a:gd name="connsiteX14" fmla="*/ 21476 w 40509"/>
                <a:gd name="connsiteY14" fmla="*/ 1217 h 41604"/>
                <a:gd name="connsiteX15" fmla="*/ 21476 w 40509"/>
                <a:gd name="connsiteY15" fmla="*/ 39170 h 41604"/>
                <a:gd name="connsiteX16" fmla="*/ 39289 w 40509"/>
                <a:gd name="connsiteY16" fmla="*/ 39170 h 41604"/>
                <a:gd name="connsiteX17" fmla="*/ 40148 w 40509"/>
                <a:gd name="connsiteY17" fmla="*/ 39527 h 41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0509" h="41604">
                  <a:moveTo>
                    <a:pt x="40148" y="39527"/>
                  </a:moveTo>
                  <a:cubicBezTo>
                    <a:pt x="40386" y="39764"/>
                    <a:pt x="40510" y="40051"/>
                    <a:pt x="40510" y="40388"/>
                  </a:cubicBezTo>
                  <a:cubicBezTo>
                    <a:pt x="40510" y="40724"/>
                    <a:pt x="40386" y="41011"/>
                    <a:pt x="40148" y="41249"/>
                  </a:cubicBezTo>
                  <a:cubicBezTo>
                    <a:pt x="39910" y="41486"/>
                    <a:pt x="39630" y="41605"/>
                    <a:pt x="39289" y="41605"/>
                  </a:cubicBezTo>
                  <a:lnTo>
                    <a:pt x="1221" y="41605"/>
                  </a:lnTo>
                  <a:cubicBezTo>
                    <a:pt x="880" y="41605"/>
                    <a:pt x="590" y="41486"/>
                    <a:pt x="352" y="41249"/>
                  </a:cubicBezTo>
                  <a:cubicBezTo>
                    <a:pt x="114" y="41011"/>
                    <a:pt x="0" y="40724"/>
                    <a:pt x="0" y="40388"/>
                  </a:cubicBezTo>
                  <a:cubicBezTo>
                    <a:pt x="0" y="40051"/>
                    <a:pt x="114" y="39764"/>
                    <a:pt x="352" y="39527"/>
                  </a:cubicBezTo>
                  <a:cubicBezTo>
                    <a:pt x="590" y="39289"/>
                    <a:pt x="880" y="39170"/>
                    <a:pt x="1221" y="39170"/>
                  </a:cubicBezTo>
                  <a:lnTo>
                    <a:pt x="19034" y="39170"/>
                  </a:lnTo>
                  <a:lnTo>
                    <a:pt x="19034" y="1217"/>
                  </a:lnTo>
                  <a:cubicBezTo>
                    <a:pt x="19034" y="881"/>
                    <a:pt x="19158" y="593"/>
                    <a:pt x="19396" y="356"/>
                  </a:cubicBezTo>
                  <a:cubicBezTo>
                    <a:pt x="19634" y="119"/>
                    <a:pt x="19913" y="0"/>
                    <a:pt x="20255" y="0"/>
                  </a:cubicBezTo>
                  <a:cubicBezTo>
                    <a:pt x="20597" y="0"/>
                    <a:pt x="20876" y="119"/>
                    <a:pt x="21114" y="356"/>
                  </a:cubicBezTo>
                  <a:cubicBezTo>
                    <a:pt x="21352" y="593"/>
                    <a:pt x="21476" y="881"/>
                    <a:pt x="21476" y="1217"/>
                  </a:cubicBezTo>
                  <a:lnTo>
                    <a:pt x="21476" y="39170"/>
                  </a:lnTo>
                  <a:lnTo>
                    <a:pt x="39289" y="39170"/>
                  </a:lnTo>
                  <a:cubicBezTo>
                    <a:pt x="39630" y="39170"/>
                    <a:pt x="39910" y="39289"/>
                    <a:pt x="40148" y="39527"/>
                  </a:cubicBez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sp>
        <p:nvSpPr>
          <p:cNvPr id="232" name="Freeform 231">
            <a:extLst>
              <a:ext uri="{FF2B5EF4-FFF2-40B4-BE49-F238E27FC236}">
                <a16:creationId xmlns:a16="http://schemas.microsoft.com/office/drawing/2014/main" id="{684541CF-88F7-958F-DF64-6651E7710A55}"/>
              </a:ext>
            </a:extLst>
          </p:cNvPr>
          <p:cNvSpPr/>
          <p:nvPr/>
        </p:nvSpPr>
        <p:spPr>
          <a:xfrm>
            <a:off x="7734567" y="2443933"/>
            <a:ext cx="67792" cy="38902"/>
          </a:xfrm>
          <a:custGeom>
            <a:avLst/>
            <a:gdLst>
              <a:gd name="connsiteX0" fmla="*/ 67793 w 67792"/>
              <a:gd name="connsiteY0" fmla="*/ 4073 h 38902"/>
              <a:gd name="connsiteX1" fmla="*/ 64066 w 67792"/>
              <a:gd name="connsiteY1" fmla="*/ 4327 h 38902"/>
              <a:gd name="connsiteX2" fmla="*/ 62452 w 67792"/>
              <a:gd name="connsiteY2" fmla="*/ 4921 h 38902"/>
              <a:gd name="connsiteX3" fmla="*/ 61852 w 67792"/>
              <a:gd name="connsiteY3" fmla="*/ 5897 h 38902"/>
              <a:gd name="connsiteX4" fmla="*/ 49338 w 67792"/>
              <a:gd name="connsiteY4" fmla="*/ 36570 h 38902"/>
              <a:gd name="connsiteX5" fmla="*/ 48283 w 67792"/>
              <a:gd name="connsiteY5" fmla="*/ 38393 h 38902"/>
              <a:gd name="connsiteX6" fmla="*/ 46244 w 67792"/>
              <a:gd name="connsiteY6" fmla="*/ 38903 h 38902"/>
              <a:gd name="connsiteX7" fmla="*/ 44163 w 67792"/>
              <a:gd name="connsiteY7" fmla="*/ 38393 h 38902"/>
              <a:gd name="connsiteX8" fmla="*/ 43108 w 67792"/>
              <a:gd name="connsiteY8" fmla="*/ 36570 h 38902"/>
              <a:gd name="connsiteX9" fmla="*/ 33896 w 67792"/>
              <a:gd name="connsiteY9" fmla="*/ 14042 h 38902"/>
              <a:gd name="connsiteX10" fmla="*/ 24695 w 67792"/>
              <a:gd name="connsiteY10" fmla="*/ 36570 h 38902"/>
              <a:gd name="connsiteX11" fmla="*/ 23588 w 67792"/>
              <a:gd name="connsiteY11" fmla="*/ 38393 h 38902"/>
              <a:gd name="connsiteX12" fmla="*/ 21549 w 67792"/>
              <a:gd name="connsiteY12" fmla="*/ 38903 h 38902"/>
              <a:gd name="connsiteX13" fmla="*/ 19479 w 67792"/>
              <a:gd name="connsiteY13" fmla="*/ 38393 h 38902"/>
              <a:gd name="connsiteX14" fmla="*/ 18413 w 67792"/>
              <a:gd name="connsiteY14" fmla="*/ 36570 h 38902"/>
              <a:gd name="connsiteX15" fmla="*/ 5134 w 67792"/>
              <a:gd name="connsiteY15" fmla="*/ 4073 h 38902"/>
              <a:gd name="connsiteX16" fmla="*/ 0 w 67792"/>
              <a:gd name="connsiteY16" fmla="*/ 4073 h 38902"/>
              <a:gd name="connsiteX17" fmla="*/ 0 w 67792"/>
              <a:gd name="connsiteY17" fmla="*/ 0 h 38902"/>
              <a:gd name="connsiteX18" fmla="*/ 9460 w 67792"/>
              <a:gd name="connsiteY18" fmla="*/ 255 h 38902"/>
              <a:gd name="connsiteX19" fmla="*/ 20151 w 67792"/>
              <a:gd name="connsiteY19" fmla="*/ 0 h 38902"/>
              <a:gd name="connsiteX20" fmla="*/ 20151 w 67792"/>
              <a:gd name="connsiteY20" fmla="*/ 4073 h 38902"/>
              <a:gd name="connsiteX21" fmla="*/ 15318 w 67792"/>
              <a:gd name="connsiteY21" fmla="*/ 4073 h 38902"/>
              <a:gd name="connsiteX22" fmla="*/ 24436 w 67792"/>
              <a:gd name="connsiteY22" fmla="*/ 26472 h 38902"/>
              <a:gd name="connsiteX23" fmla="*/ 31267 w 67792"/>
              <a:gd name="connsiteY23" fmla="*/ 9800 h 38902"/>
              <a:gd name="connsiteX24" fmla="*/ 31650 w 67792"/>
              <a:gd name="connsiteY24" fmla="*/ 8655 h 38902"/>
              <a:gd name="connsiteX25" fmla="*/ 29829 w 67792"/>
              <a:gd name="connsiteY25" fmla="*/ 4073 h 38902"/>
              <a:gd name="connsiteX26" fmla="*/ 24695 w 67792"/>
              <a:gd name="connsiteY26" fmla="*/ 4073 h 38902"/>
              <a:gd name="connsiteX27" fmla="*/ 24695 w 67792"/>
              <a:gd name="connsiteY27" fmla="*/ 0 h 38902"/>
              <a:gd name="connsiteX28" fmla="*/ 33389 w 67792"/>
              <a:gd name="connsiteY28" fmla="*/ 255 h 38902"/>
              <a:gd name="connsiteX29" fmla="*/ 43273 w 67792"/>
              <a:gd name="connsiteY29" fmla="*/ 0 h 38902"/>
              <a:gd name="connsiteX30" fmla="*/ 43273 w 67792"/>
              <a:gd name="connsiteY30" fmla="*/ 4073 h 38902"/>
              <a:gd name="connsiteX31" fmla="*/ 38398 w 67792"/>
              <a:gd name="connsiteY31" fmla="*/ 4073 h 38902"/>
              <a:gd name="connsiteX32" fmla="*/ 48324 w 67792"/>
              <a:gd name="connsiteY32" fmla="*/ 28382 h 38902"/>
              <a:gd name="connsiteX33" fmla="*/ 57443 w 67792"/>
              <a:gd name="connsiteY33" fmla="*/ 6151 h 38902"/>
              <a:gd name="connsiteX34" fmla="*/ 57567 w 67792"/>
              <a:gd name="connsiteY34" fmla="*/ 5855 h 38902"/>
              <a:gd name="connsiteX35" fmla="*/ 57701 w 67792"/>
              <a:gd name="connsiteY35" fmla="*/ 5473 h 38902"/>
              <a:gd name="connsiteX36" fmla="*/ 57784 w 67792"/>
              <a:gd name="connsiteY36" fmla="*/ 5134 h 38902"/>
              <a:gd name="connsiteX37" fmla="*/ 52733 w 67792"/>
              <a:gd name="connsiteY37" fmla="*/ 4073 h 38902"/>
              <a:gd name="connsiteX38" fmla="*/ 52733 w 67792"/>
              <a:gd name="connsiteY38" fmla="*/ 0 h 38902"/>
              <a:gd name="connsiteX39" fmla="*/ 61096 w 67792"/>
              <a:gd name="connsiteY39" fmla="*/ 255 h 38902"/>
              <a:gd name="connsiteX40" fmla="*/ 67793 w 67792"/>
              <a:gd name="connsiteY40" fmla="*/ 0 h 38902"/>
              <a:gd name="connsiteX41" fmla="*/ 67793 w 67792"/>
              <a:gd name="connsiteY41" fmla="*/ 4073 h 38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67792" h="38902">
                <a:moveTo>
                  <a:pt x="67793" y="4073"/>
                </a:moveTo>
                <a:cubicBezTo>
                  <a:pt x="66157" y="4073"/>
                  <a:pt x="64915" y="4158"/>
                  <a:pt x="64066" y="4327"/>
                </a:cubicBezTo>
                <a:cubicBezTo>
                  <a:pt x="63218" y="4497"/>
                  <a:pt x="62680" y="4695"/>
                  <a:pt x="62452" y="4921"/>
                </a:cubicBezTo>
                <a:cubicBezTo>
                  <a:pt x="62224" y="5119"/>
                  <a:pt x="62028" y="5445"/>
                  <a:pt x="61852" y="5897"/>
                </a:cubicBezTo>
                <a:lnTo>
                  <a:pt x="49338" y="36570"/>
                </a:lnTo>
                <a:cubicBezTo>
                  <a:pt x="48997" y="37446"/>
                  <a:pt x="48645" y="38054"/>
                  <a:pt x="48283" y="38393"/>
                </a:cubicBezTo>
                <a:cubicBezTo>
                  <a:pt x="47910" y="38733"/>
                  <a:pt x="47227" y="38903"/>
                  <a:pt x="46244" y="38903"/>
                </a:cubicBezTo>
                <a:cubicBezTo>
                  <a:pt x="45261" y="38903"/>
                  <a:pt x="44567" y="38733"/>
                  <a:pt x="44163" y="38393"/>
                </a:cubicBezTo>
                <a:cubicBezTo>
                  <a:pt x="43801" y="38054"/>
                  <a:pt x="43449" y="37446"/>
                  <a:pt x="43108" y="36570"/>
                </a:cubicBezTo>
                <a:lnTo>
                  <a:pt x="33896" y="14042"/>
                </a:lnTo>
                <a:lnTo>
                  <a:pt x="24695" y="36570"/>
                </a:lnTo>
                <a:cubicBezTo>
                  <a:pt x="24353" y="37446"/>
                  <a:pt x="23991" y="38054"/>
                  <a:pt x="23588" y="38393"/>
                </a:cubicBezTo>
                <a:cubicBezTo>
                  <a:pt x="23225" y="38733"/>
                  <a:pt x="22542" y="38903"/>
                  <a:pt x="21549" y="38903"/>
                </a:cubicBezTo>
                <a:cubicBezTo>
                  <a:pt x="20565" y="38903"/>
                  <a:pt x="19872" y="38733"/>
                  <a:pt x="19479" y="38393"/>
                </a:cubicBezTo>
                <a:cubicBezTo>
                  <a:pt x="19106" y="38054"/>
                  <a:pt x="18754" y="37446"/>
                  <a:pt x="18413" y="36570"/>
                </a:cubicBezTo>
                <a:lnTo>
                  <a:pt x="5134" y="4073"/>
                </a:lnTo>
                <a:lnTo>
                  <a:pt x="0" y="4073"/>
                </a:lnTo>
                <a:lnTo>
                  <a:pt x="0" y="0"/>
                </a:lnTo>
                <a:lnTo>
                  <a:pt x="9460" y="255"/>
                </a:lnTo>
                <a:lnTo>
                  <a:pt x="20151" y="0"/>
                </a:lnTo>
                <a:lnTo>
                  <a:pt x="20151" y="4073"/>
                </a:lnTo>
                <a:lnTo>
                  <a:pt x="15318" y="4073"/>
                </a:lnTo>
                <a:lnTo>
                  <a:pt x="24436" y="26472"/>
                </a:lnTo>
                <a:lnTo>
                  <a:pt x="31267" y="9800"/>
                </a:lnTo>
                <a:lnTo>
                  <a:pt x="31650" y="8655"/>
                </a:lnTo>
                <a:cubicBezTo>
                  <a:pt x="31650" y="8485"/>
                  <a:pt x="31040" y="6957"/>
                  <a:pt x="29829" y="4073"/>
                </a:cubicBezTo>
                <a:lnTo>
                  <a:pt x="24695" y="4073"/>
                </a:lnTo>
                <a:lnTo>
                  <a:pt x="24695" y="0"/>
                </a:lnTo>
                <a:cubicBezTo>
                  <a:pt x="27500" y="170"/>
                  <a:pt x="30398" y="255"/>
                  <a:pt x="33389" y="255"/>
                </a:cubicBezTo>
                <a:lnTo>
                  <a:pt x="43273" y="0"/>
                </a:lnTo>
                <a:lnTo>
                  <a:pt x="43273" y="4073"/>
                </a:lnTo>
                <a:lnTo>
                  <a:pt x="38398" y="4073"/>
                </a:lnTo>
                <a:lnTo>
                  <a:pt x="48324" y="28382"/>
                </a:lnTo>
                <a:lnTo>
                  <a:pt x="57443" y="6151"/>
                </a:lnTo>
                <a:cubicBezTo>
                  <a:pt x="57473" y="6094"/>
                  <a:pt x="57515" y="5996"/>
                  <a:pt x="57567" y="5855"/>
                </a:cubicBezTo>
                <a:cubicBezTo>
                  <a:pt x="57629" y="5713"/>
                  <a:pt x="57670" y="5586"/>
                  <a:pt x="57701" y="5473"/>
                </a:cubicBezTo>
                <a:cubicBezTo>
                  <a:pt x="57753" y="5331"/>
                  <a:pt x="57784" y="5218"/>
                  <a:pt x="57784" y="5134"/>
                </a:cubicBezTo>
                <a:cubicBezTo>
                  <a:pt x="57784" y="4427"/>
                  <a:pt x="56097" y="4073"/>
                  <a:pt x="52733" y="4073"/>
                </a:cubicBezTo>
                <a:lnTo>
                  <a:pt x="52733" y="0"/>
                </a:lnTo>
                <a:lnTo>
                  <a:pt x="61096" y="255"/>
                </a:lnTo>
                <a:cubicBezTo>
                  <a:pt x="63549" y="255"/>
                  <a:pt x="65785" y="170"/>
                  <a:pt x="67793" y="0"/>
                </a:cubicBezTo>
                <a:lnTo>
                  <a:pt x="67793" y="4073"/>
                </a:lnTo>
                <a:close/>
              </a:path>
            </a:pathLst>
          </a:custGeom>
          <a:solidFill>
            <a:srgbClr val="000000"/>
          </a:solidFill>
          <a:ln w="1032" cap="flat">
            <a:noFill/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E45917D-2219-FD67-3938-8669082EF9FE}"/>
                  </a:ext>
                </a:extLst>
              </p:cNvPr>
              <p:cNvSpPr txBox="1"/>
              <p:nvPr/>
            </p:nvSpPr>
            <p:spPr bwMode="gray">
              <a:xfrm>
                <a:off x="534297" y="3939902"/>
                <a:ext cx="2242468" cy="2646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5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en-US" sz="105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050" b="1" i="1" smtClean="0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sz="1050" b="0" i="0" smtClean="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p>
                          </m:sSup>
                          <m:r>
                            <a:rPr lang="en-US" sz="105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05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E45917D-2219-FD67-3938-8669082EF9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34297" y="3939902"/>
                <a:ext cx="2242468" cy="26462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7939186-E428-5F06-2BA1-39F9D01FD6CC}"/>
                  </a:ext>
                </a:extLst>
              </p:cNvPr>
              <p:cNvSpPr txBox="1"/>
              <p:nvPr/>
            </p:nvSpPr>
            <p:spPr bwMode="gray">
              <a:xfrm>
                <a:off x="534297" y="4244412"/>
                <a:ext cx="2242468" cy="2646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5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en-US" sz="105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050" b="1" i="1" smtClean="0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sz="1050" b="0" i="0" smtClean="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p>
                          </m:sSup>
                          <m:r>
                            <a:rPr lang="en-US" sz="105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05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7939186-E428-5F06-2BA1-39F9D01FD6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34297" y="4244412"/>
                <a:ext cx="2242468" cy="26462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532EF598-2FF9-33AA-1432-1980FA5B5BD9}"/>
                  </a:ext>
                </a:extLst>
              </p:cNvPr>
              <p:cNvSpPr txBox="1"/>
              <p:nvPr/>
            </p:nvSpPr>
            <p:spPr bwMode="gray">
              <a:xfrm>
                <a:off x="534297" y="4680340"/>
                <a:ext cx="2242468" cy="256865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05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05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1050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d>
                        <m:dPr>
                          <m:ctrlPr>
                            <a:rPr lang="en-US" sz="105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5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5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</m:e>
                      </m:d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532EF598-2FF9-33AA-1432-1980FA5B5B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34297" y="4680340"/>
                <a:ext cx="2242468" cy="2568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B4B9CB79-F971-1094-1326-84EB0C8AD7F1}"/>
                  </a:ext>
                </a:extLst>
              </p:cNvPr>
              <p:cNvSpPr txBox="1"/>
              <p:nvPr/>
            </p:nvSpPr>
            <p:spPr bwMode="gray">
              <a:xfrm>
                <a:off x="3346611" y="3945256"/>
                <a:ext cx="2242468" cy="2539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5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1050" b="1" i="1" smtClean="0">
                          <a:latin typeface="Cambria Math" panose="02040503050406030204" pitchFamily="18" charset="0"/>
                        </a:rPr>
                        <m:t>𝒘</m:t>
                      </m:r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B4B9CB79-F971-1094-1326-84EB0C8AD7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346611" y="3945256"/>
                <a:ext cx="2242468" cy="25391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B7EF91F0-A233-7641-8EF4-79EBFA2B87C4}"/>
                  </a:ext>
                </a:extLst>
              </p:cNvPr>
              <p:cNvSpPr txBox="1"/>
              <p:nvPr/>
            </p:nvSpPr>
            <p:spPr bwMode="gray">
              <a:xfrm>
                <a:off x="3346611" y="4248292"/>
                <a:ext cx="2242468" cy="2568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05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05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1050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r>
                        <a:rPr lang="en-US" sz="105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05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𝛼</m:t>
                      </m:r>
                      <m:sSup>
                        <m:sSupPr>
                          <m:ctrlPr>
                            <a:rPr lang="en-US" sz="105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05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105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r>
                        <a:rPr lang="en-US" sz="1050" b="1" i="1" smtClean="0"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en-US" sz="105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0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B7EF91F0-A233-7641-8EF4-79EBFA2B87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346611" y="4248292"/>
                <a:ext cx="2242468" cy="2568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FA25DCB-5B6A-941C-4E23-3A6C2BDDB46C}"/>
                  </a:ext>
                </a:extLst>
              </p:cNvPr>
              <p:cNvSpPr txBox="1"/>
              <p:nvPr/>
            </p:nvSpPr>
            <p:spPr bwMode="gray">
              <a:xfrm>
                <a:off x="3182699" y="4613975"/>
                <a:ext cx="2570292" cy="389594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en-US" sz="105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05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𝛼</m:t>
                      </m:r>
                      <m:d>
                        <m:dPr>
                          <m:begChr m:val="‖"/>
                          <m:endChr m:val="‖"/>
                          <m:ctrlPr>
                            <a:rPr lang="en-US" sz="10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05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105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sz="105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050" b="1" i="1" smtClean="0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begChr m:val="‖"/>
                          <m:endChr m:val="‖"/>
                          <m:ctrlPr>
                            <a:rPr lang="en-US" sz="10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05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10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0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5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05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sz="105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05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FA25DCB-5B6A-941C-4E23-3A6C2BDDB4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182699" y="4613975"/>
                <a:ext cx="2570292" cy="38959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86AD822E-2728-29EB-2CA8-1F4688DCBB18}"/>
                  </a:ext>
                </a:extLst>
              </p:cNvPr>
              <p:cNvSpPr txBox="1"/>
              <p:nvPr/>
            </p:nvSpPr>
            <p:spPr bwMode="gray">
              <a:xfrm>
                <a:off x="6268885" y="3945256"/>
                <a:ext cx="2242468" cy="25391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5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05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5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05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5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05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5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⊥</m:t>
                          </m:r>
                        </m:sub>
                      </m:sSub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05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sz="1050" b="1" i="1" smtClean="0"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en-US" sz="1050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0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5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⊥</m:t>
                          </m:r>
                        </m:sub>
                      </m:sSub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86AD822E-2728-29EB-2CA8-1F4688DCBB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268885" y="3945256"/>
                <a:ext cx="2242468" cy="25391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50DCF43D-DBD9-3AA4-A446-56DCC0FEDEAA}"/>
                  </a:ext>
                </a:extLst>
              </p:cNvPr>
              <p:cNvSpPr txBox="1"/>
              <p:nvPr/>
            </p:nvSpPr>
            <p:spPr bwMode="gray">
              <a:xfrm>
                <a:off x="6186303" y="4155926"/>
                <a:ext cx="2407633" cy="44159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05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05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1050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r>
                        <a:rPr lang="en-US" sz="105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05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sSup>
                        <m:sSupPr>
                          <m:ctrlPr>
                            <a:rPr lang="en-US" sz="10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105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05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</m:d>
                        </m:e>
                        <m:sup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⇔</m:t>
                      </m:r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05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05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05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sz="105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p>
                          </m:sSup>
                          <m:r>
                            <a:rPr lang="en-US" sz="1050" b="1" i="1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en-US" sz="105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sz="105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050" b="1" i="1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05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50DCF43D-DBD9-3AA4-A446-56DCC0FEDE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186303" y="4155926"/>
                <a:ext cx="2407633" cy="44159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83802107-FC25-AD1B-B1C9-A5B2AB7912B7}"/>
                  </a:ext>
                </a:extLst>
              </p:cNvPr>
              <p:cNvSpPr txBox="1"/>
              <p:nvPr/>
            </p:nvSpPr>
            <p:spPr bwMode="gray">
              <a:xfrm>
                <a:off x="6186303" y="4587974"/>
                <a:ext cx="2407633" cy="441596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en-US" sz="105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05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5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𝑟</m:t>
                      </m:r>
                      <m:d>
                        <m:dPr>
                          <m:begChr m:val="‖"/>
                          <m:endChr m:val="‖"/>
                          <m:ctrlPr>
                            <a:rPr lang="en-US" sz="10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05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05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05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05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sz="105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p>
                          </m:sSup>
                          <m:r>
                            <a:rPr lang="en-US" sz="1050" b="1" i="1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sz="105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05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83802107-FC25-AD1B-B1C9-A5B2AB7912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186303" y="4587974"/>
                <a:ext cx="2407633" cy="44159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3277145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5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500"/>
                            </p:stCondLst>
                            <p:childTnLst>
                              <p:par>
                                <p:cTn id="9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4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9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2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500"/>
                            </p:stCondLst>
                            <p:childTnLst>
                              <p:par>
                                <p:cTn id="10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6"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1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500"/>
                            </p:stCondLst>
                            <p:childTnLst>
                              <p:par>
                                <p:cTn id="13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5"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0" dur="5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500"/>
                            </p:stCondLst>
                            <p:childTnLst>
                              <p:par>
                                <p:cTn id="14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4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9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2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7" dur="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2" dur="5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" fill="hold">
                            <p:stCondLst>
                              <p:cond delay="500"/>
                            </p:stCondLst>
                            <p:childTnLst>
                              <p:par>
                                <p:cTn id="16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6"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7" fill="hold">
                            <p:stCondLst>
                              <p:cond delay="1000"/>
                            </p:stCondLst>
                            <p:childTnLst>
                              <p:par>
                                <p:cTn id="16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0" dur="5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1" fill="hold">
                            <p:stCondLst>
                              <p:cond delay="1500"/>
                            </p:stCondLst>
                            <p:childTnLst>
                              <p:par>
                                <p:cTn id="17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4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5" fill="hold">
                            <p:stCondLst>
                              <p:cond delay="2000"/>
                            </p:stCondLst>
                            <p:childTnLst>
                              <p:par>
                                <p:cTn id="17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8" dur="5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9" fill="hold">
                            <p:stCondLst>
                              <p:cond delay="2500"/>
                            </p:stCondLst>
                            <p:childTnLst>
                              <p:par>
                                <p:cTn id="18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2" dur="5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3" fill="hold">
                            <p:stCondLst>
                              <p:cond delay="3000"/>
                            </p:stCondLst>
                            <p:childTnLst>
                              <p:par>
                                <p:cTn id="18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6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1" dur="5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>
                      <p:stCondLst>
                        <p:cond delay="indefinite"/>
                      </p:stCondLst>
                      <p:childTnLst>
                        <p:par>
                          <p:cTn id="193" fill="hold">
                            <p:stCondLst>
                              <p:cond delay="0"/>
                            </p:stCondLst>
                            <p:childTnLst>
                              <p:par>
                                <p:cTn id="19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" grpId="0" animBg="1"/>
      <p:bldP spid="87" grpId="0" animBg="1"/>
      <p:bldP spid="88" grpId="0" animBg="1"/>
      <p:bldP spid="103" grpId="0" animBg="1"/>
      <p:bldP spid="145" grpId="0" animBg="1"/>
      <p:bldP spid="152" grpId="0" animBg="1"/>
      <p:bldP spid="160" grpId="0" animBg="1"/>
      <p:bldP spid="161" grpId="0" animBg="1"/>
      <p:bldP spid="201" grpId="0" animBg="1"/>
      <p:bldP spid="214" grpId="0" animBg="1"/>
      <p:bldP spid="225" grpId="0" animBg="1"/>
      <p:bldP spid="232" grpId="0" animBg="1"/>
      <p:bldP spid="39" grpId="0"/>
      <p:bldP spid="40" grpId="0"/>
      <p:bldP spid="41" grpId="0" animBg="1"/>
      <p:bldP spid="42" grpId="0"/>
      <p:bldP spid="43" grpId="0"/>
      <p:bldP spid="44" grpId="0" animBg="1"/>
      <p:bldP spid="4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5180327-5ECA-18D6-1D94-C5A7A52983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8777" y="1239837"/>
            <a:ext cx="4933304" cy="3563938"/>
          </a:xfrm>
        </p:spPr>
        <p:txBody>
          <a:bodyPr/>
          <a:lstStyle/>
          <a:p>
            <a:r>
              <a:rPr lang="en-US" b="1" dirty="0"/>
              <a:t>MNIST</a:t>
            </a:r>
            <a:r>
              <a:rPr lang="en-US" dirty="0"/>
              <a:t> (Modified National Institute of Standards and Technology database) is a database of handwritten digits</a:t>
            </a:r>
          </a:p>
          <a:p>
            <a:pPr lvl="1"/>
            <a:r>
              <a:rPr lang="en-US" sz="1200" dirty="0"/>
              <a:t>Created in 1998 from two dataset of handwritten digits of high-school  students and American Census Bureau employees</a:t>
            </a:r>
          </a:p>
          <a:p>
            <a:pPr lvl="1"/>
            <a:r>
              <a:rPr lang="en-US" sz="1200" dirty="0"/>
              <a:t>Created by Yann </a:t>
            </a:r>
            <a:r>
              <a:rPr lang="en-US" sz="1200" dirty="0" err="1"/>
              <a:t>LeCun</a:t>
            </a:r>
            <a:r>
              <a:rPr lang="en-US" sz="1200" dirty="0"/>
              <a:t>, Corinna Cortes and Christ Burges</a:t>
            </a:r>
          </a:p>
          <a:p>
            <a:pPr lvl="1"/>
            <a:r>
              <a:rPr lang="en-US" sz="1200" dirty="0"/>
              <a:t>60,000 training images/10,000 test images</a:t>
            </a:r>
          </a:p>
          <a:p>
            <a:pPr lvl="1"/>
            <a:r>
              <a:rPr lang="en-US" sz="1200" dirty="0"/>
              <a:t>Original black-and-white images were scaled to 28x28 pixels and anti-aliased to give grey scales</a:t>
            </a:r>
          </a:p>
          <a:p>
            <a:r>
              <a:rPr lang="en-US" dirty="0"/>
              <a:t>Standard dataset to compare classification learning algorithms from 1998 – 2010 (before ImageNet)</a:t>
            </a:r>
          </a:p>
          <a:p>
            <a:r>
              <a:rPr lang="en-US" b="1" dirty="0"/>
              <a:t>Smallest prediction error</a:t>
            </a:r>
            <a:r>
              <a:rPr lang="en-US" dirty="0"/>
              <a:t>: 0.18% (2018)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BDF8BE7-770A-5264-7550-B663424B7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Learning Example: MNIST</a:t>
            </a:r>
          </a:p>
        </p:txBody>
      </p:sp>
      <p:pic>
        <p:nvPicPr>
          <p:cNvPr id="2050" name="Picture 2" descr="MNIST sample images">
            <a:extLst>
              <a:ext uri="{FF2B5EF4-FFF2-40B4-BE49-F238E27FC236}">
                <a16:creationId xmlns:a16="http://schemas.microsoft.com/office/drawing/2014/main" id="{C8E102B0-6B84-49F8-45C8-861939A3A0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48064" y="1215962"/>
            <a:ext cx="3699892" cy="2248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Yann LeCun | NYU Tandon School of Engineering">
            <a:extLst>
              <a:ext uri="{FF2B5EF4-FFF2-40B4-BE49-F238E27FC236}">
                <a16:creationId xmlns:a16="http://schemas.microsoft.com/office/drawing/2014/main" id="{F2DF89FC-9F6C-805F-78BB-17D133A2D7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36319" y="3893618"/>
            <a:ext cx="823489" cy="823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n The Field | Minority Data Scientists Association, Inc.">
            <a:extLst>
              <a:ext uri="{FF2B5EF4-FFF2-40B4-BE49-F238E27FC236}">
                <a16:creationId xmlns:a16="http://schemas.microsoft.com/office/drawing/2014/main" id="{A1B4BB7E-EEB5-7C84-9FE0-32A76C613A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31815" y="3897224"/>
            <a:ext cx="823489" cy="823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RankNet: A ranking retrospective - Microsoft Research">
            <a:extLst>
              <a:ext uri="{FF2B5EF4-FFF2-40B4-BE49-F238E27FC236}">
                <a16:creationId xmlns:a16="http://schemas.microsoft.com/office/drawing/2014/main" id="{920168BD-B4D6-4DE1-C86A-D1484C0A2F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527311" y="3897956"/>
            <a:ext cx="759146" cy="792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AA97D86-FF8A-F13A-0921-786D37A4B45D}"/>
              </a:ext>
            </a:extLst>
          </p:cNvPr>
          <p:cNvSpPr txBox="1"/>
          <p:nvPr/>
        </p:nvSpPr>
        <p:spPr bwMode="gray">
          <a:xfrm>
            <a:off x="4626004" y="4717107"/>
            <a:ext cx="104411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b="1" dirty="0">
                <a:solidFill>
                  <a:srgbClr val="333539"/>
                </a:solidFill>
              </a:rPr>
              <a:t>Yann </a:t>
            </a:r>
            <a:r>
              <a:rPr lang="en-GB" sz="800" b="1" dirty="0" err="1">
                <a:solidFill>
                  <a:srgbClr val="333539"/>
                </a:solidFill>
              </a:rPr>
              <a:t>LeCun</a:t>
            </a:r>
            <a:br>
              <a:rPr lang="en-GB" sz="800" b="1" dirty="0">
                <a:solidFill>
                  <a:srgbClr val="333539"/>
                </a:solidFill>
                <a:effectLst/>
              </a:rPr>
            </a:br>
            <a:r>
              <a:rPr lang="en-GB" sz="800" b="1" dirty="0">
                <a:solidFill>
                  <a:srgbClr val="333539"/>
                </a:solidFill>
                <a:effectLst/>
              </a:rPr>
              <a:t>(1960 – 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A6F9FD-2A8B-9B60-B1A5-103516E32926}"/>
              </a:ext>
            </a:extLst>
          </p:cNvPr>
          <p:cNvSpPr txBox="1"/>
          <p:nvPr/>
        </p:nvSpPr>
        <p:spPr bwMode="gray">
          <a:xfrm>
            <a:off x="5521500" y="4717107"/>
            <a:ext cx="104411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b="1" dirty="0">
                <a:solidFill>
                  <a:srgbClr val="333539"/>
                </a:solidFill>
              </a:rPr>
              <a:t>Corinna Cortes</a:t>
            </a:r>
            <a:br>
              <a:rPr lang="en-GB" sz="800" b="1" dirty="0">
                <a:solidFill>
                  <a:srgbClr val="333539"/>
                </a:solidFill>
                <a:effectLst/>
              </a:rPr>
            </a:br>
            <a:r>
              <a:rPr lang="en-GB" sz="800" b="1" dirty="0">
                <a:solidFill>
                  <a:srgbClr val="333539"/>
                </a:solidFill>
                <a:effectLst/>
              </a:rPr>
              <a:t>(1961 – 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EFCA05-4035-FB6D-8525-4048563C56A3}"/>
              </a:ext>
            </a:extLst>
          </p:cNvPr>
          <p:cNvSpPr txBox="1"/>
          <p:nvPr/>
        </p:nvSpPr>
        <p:spPr bwMode="gray">
          <a:xfrm>
            <a:off x="6475951" y="4717107"/>
            <a:ext cx="104411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b="1" dirty="0">
                <a:solidFill>
                  <a:srgbClr val="333539"/>
                </a:solidFill>
              </a:rPr>
              <a:t>Chris Burges</a:t>
            </a:r>
            <a:br>
              <a:rPr lang="en-GB" sz="800" b="1" dirty="0">
                <a:solidFill>
                  <a:srgbClr val="333539"/>
                </a:solidFill>
                <a:effectLst/>
              </a:rPr>
            </a:br>
            <a:r>
              <a:rPr lang="en-GB" sz="800" b="1" dirty="0">
                <a:solidFill>
                  <a:srgbClr val="333539"/>
                </a:solidFill>
                <a:effectLst/>
              </a:rPr>
              <a:t>(1960 – )</a:t>
            </a:r>
          </a:p>
        </p:txBody>
      </p:sp>
    </p:spTree>
    <p:extLst>
      <p:ext uri="{BB962C8B-B14F-4D97-AF65-F5344CB8AC3E}">
        <p14:creationId xmlns:p14="http://schemas.microsoft.com/office/powerpoint/2010/main" val="310849469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pPr marL="342900" indent="-342900"/>
            <a:r>
              <a:rPr lang="en-US" altLang="en-DE" dirty="0"/>
              <a:t>Maximum Likelihood Classification Learning</a:t>
            </a:r>
          </a:p>
          <a:p>
            <a:pPr marL="614125" lvl="1" indent="-342900"/>
            <a:r>
              <a:rPr lang="en-US" altLang="en-DE" b="1" dirty="0"/>
              <a:t>Fisher’s Linear Discriminant</a:t>
            </a:r>
          </a:p>
          <a:p>
            <a:pPr marL="614125" lvl="1" indent="-342900"/>
            <a:r>
              <a:rPr lang="en-US" altLang="en-DE" dirty="0"/>
              <a:t>Perceptron Learning Algorithm</a:t>
            </a:r>
          </a:p>
          <a:p>
            <a:pPr marL="614125" lvl="1" indent="-342900"/>
            <a:r>
              <a:rPr lang="en-US" altLang="en-DE" dirty="0"/>
              <a:t>Logistic Regression</a:t>
            </a:r>
          </a:p>
          <a:p>
            <a:pPr marL="342900" indent="-342900"/>
            <a:r>
              <a:rPr lang="en-US" altLang="en-DE" dirty="0"/>
              <a:t>Bayesian Classification Learning</a:t>
            </a:r>
          </a:p>
          <a:p>
            <a:pPr marL="614125" lvl="1" indent="-342900"/>
            <a:r>
              <a:rPr lang="en-US" altLang="en-DE" dirty="0"/>
              <a:t>Laplace Approximation</a:t>
            </a:r>
          </a:p>
          <a:p>
            <a:pPr marL="614125" lvl="1" indent="-342900"/>
            <a:r>
              <a:rPr lang="en-US" altLang="en-DE" dirty="0"/>
              <a:t>Bayesian Linear Logit Regression</a:t>
            </a:r>
          </a:p>
          <a:p>
            <a:pPr marL="614125" lvl="1" indent="-342900"/>
            <a:r>
              <a:rPr lang="en-US" altLang="en-DE" dirty="0"/>
              <a:t>Gaussian Process Logit Regression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3652637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D22784AC-9BFD-AA41-9CEB-A47D8D63C5F9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6877051" cy="827857"/>
              </a:xfrm>
            </p:spPr>
            <p:txBody>
              <a:bodyPr/>
              <a:lstStyle/>
              <a:p>
                <a:r>
                  <a:rPr lang="en-US" b="1" dirty="0"/>
                  <a:t>Idea</a:t>
                </a:r>
                <a:r>
                  <a:rPr lang="en-US" dirty="0"/>
                  <a:t>: Given a linear basis function model </a:t>
                </a:r>
                <a14:m>
                  <m:oMath xmlns:m="http://schemas.openxmlformats.org/officeDocument/2006/math">
                    <m:r>
                      <a:rPr lang="en-US" sz="140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1400" b="1" i="1">
                            <a:latin typeface="Cambria Math" panose="02040503050406030204" pitchFamily="18" charset="0"/>
                          </a:rPr>
                          <m:t>𝒘</m:t>
                        </m:r>
                        <m:r>
                          <a:rPr lang="en-US" sz="1400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1400" i="1">
                        <a:latin typeface="Cambria Math" panose="02040503050406030204" pitchFamily="18" charset="0"/>
                      </a:rPr>
                      <m:t>:=</m:t>
                    </m:r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140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  <m:r>
                      <a:rPr lang="en-US" sz="1400" b="1" i="1">
                        <a:latin typeface="Cambria Math" panose="02040503050406030204" pitchFamily="18" charset="0"/>
                      </a:rPr>
                      <m:t>𝝓</m:t>
                    </m:r>
                    <m:d>
                      <m:d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, estimate the marginal distribution of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with a Normal distribution separately for the class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D22784AC-9BFD-AA41-9CEB-A47D8D63C5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6877051" cy="827857"/>
              </a:xfrm>
              <a:blipFill>
                <a:blip r:embed="rId2"/>
                <a:stretch>
                  <a:fillRect r="-3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4EDB17BF-8A57-93FF-44CB-07934694D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Marginal Distribution after Linear Projection</a:t>
            </a:r>
          </a:p>
        </p:txBody>
      </p:sp>
      <p:grpSp>
        <p:nvGrpSpPr>
          <p:cNvPr id="1063" name="Group 1062">
            <a:extLst>
              <a:ext uri="{FF2B5EF4-FFF2-40B4-BE49-F238E27FC236}">
                <a16:creationId xmlns:a16="http://schemas.microsoft.com/office/drawing/2014/main" id="{87F74526-0821-320A-6898-41F0C9C2A9C9}"/>
              </a:ext>
            </a:extLst>
          </p:cNvPr>
          <p:cNvGrpSpPr/>
          <p:nvPr/>
        </p:nvGrpSpPr>
        <p:grpSpPr>
          <a:xfrm>
            <a:off x="567798" y="2167742"/>
            <a:ext cx="1993404" cy="1328936"/>
            <a:chOff x="567798" y="2167742"/>
            <a:chExt cx="1993404" cy="1328936"/>
          </a:xfrm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407F82A1-89C2-3BE6-7364-B1CA32FAFFDF}"/>
                </a:ext>
              </a:extLst>
            </p:cNvPr>
            <p:cNvSpPr/>
            <p:nvPr/>
          </p:nvSpPr>
          <p:spPr>
            <a:xfrm>
              <a:off x="567798" y="2167742"/>
              <a:ext cx="1993404" cy="1328936"/>
            </a:xfrm>
            <a:custGeom>
              <a:avLst/>
              <a:gdLst>
                <a:gd name="connsiteX0" fmla="*/ 0 w 1993404"/>
                <a:gd name="connsiteY0" fmla="*/ 1328936 h 1328936"/>
                <a:gd name="connsiteX1" fmla="*/ 1993404 w 1993404"/>
                <a:gd name="connsiteY1" fmla="*/ 1328936 h 1328936"/>
                <a:gd name="connsiteX2" fmla="*/ 1993404 w 1993404"/>
                <a:gd name="connsiteY2" fmla="*/ 0 h 1328936"/>
                <a:gd name="connsiteX3" fmla="*/ 0 w 1993404"/>
                <a:gd name="connsiteY3" fmla="*/ 0 h 1328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93404" h="1328936">
                  <a:moveTo>
                    <a:pt x="0" y="1328936"/>
                  </a:moveTo>
                  <a:lnTo>
                    <a:pt x="1993404" y="1328936"/>
                  </a:lnTo>
                  <a:lnTo>
                    <a:pt x="199340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38560C6B-AC56-43A7-6916-ABB60EFEA17A}"/>
                </a:ext>
              </a:extLst>
            </p:cNvPr>
            <p:cNvSpPr/>
            <p:nvPr/>
          </p:nvSpPr>
          <p:spPr>
            <a:xfrm>
              <a:off x="697462" y="2206982"/>
              <a:ext cx="1824502" cy="1195382"/>
            </a:xfrm>
            <a:custGeom>
              <a:avLst/>
              <a:gdLst>
                <a:gd name="connsiteX0" fmla="*/ 0 w 1824502"/>
                <a:gd name="connsiteY0" fmla="*/ 1195383 h 1195382"/>
                <a:gd name="connsiteX1" fmla="*/ 1824503 w 1824502"/>
                <a:gd name="connsiteY1" fmla="*/ 1195383 h 1195382"/>
                <a:gd name="connsiteX2" fmla="*/ 1824503 w 1824502"/>
                <a:gd name="connsiteY2" fmla="*/ 0 h 1195382"/>
                <a:gd name="connsiteX3" fmla="*/ 0 w 1824502"/>
                <a:gd name="connsiteY3" fmla="*/ 0 h 1195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4502" h="1195382">
                  <a:moveTo>
                    <a:pt x="0" y="1195383"/>
                  </a:moveTo>
                  <a:lnTo>
                    <a:pt x="1824503" y="1195383"/>
                  </a:lnTo>
                  <a:lnTo>
                    <a:pt x="182450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CA934F02-B561-C615-5D4F-C7FA1B595E2F}"/>
                </a:ext>
              </a:extLst>
            </p:cNvPr>
            <p:cNvSpPr/>
            <p:nvPr/>
          </p:nvSpPr>
          <p:spPr>
            <a:xfrm>
              <a:off x="749098" y="2206982"/>
              <a:ext cx="830" cy="1195382"/>
            </a:xfrm>
            <a:custGeom>
              <a:avLst/>
              <a:gdLst>
                <a:gd name="connsiteX0" fmla="*/ 0 w 830"/>
                <a:gd name="connsiteY0" fmla="*/ 1195383 h 1195382"/>
                <a:gd name="connsiteX1" fmla="*/ 0 w 830"/>
                <a:gd name="connsiteY1" fmla="*/ 0 h 1195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0" h="1195382">
                  <a:moveTo>
                    <a:pt x="0" y="1195383"/>
                  </a:moveTo>
                  <a:lnTo>
                    <a:pt x="0" y="0"/>
                  </a:lnTo>
                </a:path>
              </a:pathLst>
            </a:custGeom>
            <a:noFill/>
            <a:ln w="1659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040B910-45A1-C32F-87AC-4A629A53989A}"/>
                </a:ext>
              </a:extLst>
            </p:cNvPr>
            <p:cNvSpPr/>
            <p:nvPr/>
          </p:nvSpPr>
          <p:spPr>
            <a:xfrm>
              <a:off x="1215647" y="2206982"/>
              <a:ext cx="830" cy="1195382"/>
            </a:xfrm>
            <a:custGeom>
              <a:avLst/>
              <a:gdLst>
                <a:gd name="connsiteX0" fmla="*/ 0 w 830"/>
                <a:gd name="connsiteY0" fmla="*/ 1195383 h 1195382"/>
                <a:gd name="connsiteX1" fmla="*/ 0 w 830"/>
                <a:gd name="connsiteY1" fmla="*/ 0 h 1195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0" h="1195382">
                  <a:moveTo>
                    <a:pt x="0" y="1195383"/>
                  </a:moveTo>
                  <a:lnTo>
                    <a:pt x="0" y="0"/>
                  </a:lnTo>
                </a:path>
              </a:pathLst>
            </a:custGeom>
            <a:noFill/>
            <a:ln w="1659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5AB89027-A164-B245-89DF-07DD1E509935}"/>
                </a:ext>
              </a:extLst>
            </p:cNvPr>
            <p:cNvSpPr/>
            <p:nvPr/>
          </p:nvSpPr>
          <p:spPr>
            <a:xfrm>
              <a:off x="1682193" y="2206982"/>
              <a:ext cx="830" cy="1195382"/>
            </a:xfrm>
            <a:custGeom>
              <a:avLst/>
              <a:gdLst>
                <a:gd name="connsiteX0" fmla="*/ 0 w 830"/>
                <a:gd name="connsiteY0" fmla="*/ 1195383 h 1195382"/>
                <a:gd name="connsiteX1" fmla="*/ 0 w 830"/>
                <a:gd name="connsiteY1" fmla="*/ 0 h 1195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0" h="1195382">
                  <a:moveTo>
                    <a:pt x="0" y="1195383"/>
                  </a:moveTo>
                  <a:lnTo>
                    <a:pt x="0" y="0"/>
                  </a:lnTo>
                </a:path>
              </a:pathLst>
            </a:custGeom>
            <a:noFill/>
            <a:ln w="1659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816839AA-F364-441B-7C17-6B6D3A3B1DC7}"/>
                </a:ext>
              </a:extLst>
            </p:cNvPr>
            <p:cNvSpPr/>
            <p:nvPr/>
          </p:nvSpPr>
          <p:spPr>
            <a:xfrm>
              <a:off x="2148741" y="2206982"/>
              <a:ext cx="830" cy="1195382"/>
            </a:xfrm>
            <a:custGeom>
              <a:avLst/>
              <a:gdLst>
                <a:gd name="connsiteX0" fmla="*/ 0 w 830"/>
                <a:gd name="connsiteY0" fmla="*/ 1195383 h 1195382"/>
                <a:gd name="connsiteX1" fmla="*/ 0 w 830"/>
                <a:gd name="connsiteY1" fmla="*/ 0 h 1195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0" h="1195382">
                  <a:moveTo>
                    <a:pt x="0" y="1195383"/>
                  </a:moveTo>
                  <a:lnTo>
                    <a:pt x="0" y="0"/>
                  </a:lnTo>
                </a:path>
              </a:pathLst>
            </a:custGeom>
            <a:noFill/>
            <a:ln w="1659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B1268CED-3AEB-7A9F-911B-EE2EDBB6B8B0}"/>
                </a:ext>
              </a:extLst>
            </p:cNvPr>
            <p:cNvSpPr/>
            <p:nvPr/>
          </p:nvSpPr>
          <p:spPr>
            <a:xfrm>
              <a:off x="697462" y="3402365"/>
              <a:ext cx="1824502" cy="830"/>
            </a:xfrm>
            <a:custGeom>
              <a:avLst/>
              <a:gdLst>
                <a:gd name="connsiteX0" fmla="*/ 0 w 1824502"/>
                <a:gd name="connsiteY0" fmla="*/ 0 h 830"/>
                <a:gd name="connsiteX1" fmla="*/ 1824503 w 1824502"/>
                <a:gd name="connsiteY1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24502" h="830">
                  <a:moveTo>
                    <a:pt x="0" y="0"/>
                  </a:moveTo>
                  <a:lnTo>
                    <a:pt x="1824503" y="0"/>
                  </a:lnTo>
                </a:path>
              </a:pathLst>
            </a:custGeom>
            <a:noFill/>
            <a:ln w="3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87C6E2EB-54C2-75D9-66A1-1E5DC6DCB816}"/>
                </a:ext>
              </a:extLst>
            </p:cNvPr>
            <p:cNvSpPr/>
            <p:nvPr/>
          </p:nvSpPr>
          <p:spPr>
            <a:xfrm>
              <a:off x="749098" y="3386667"/>
              <a:ext cx="830" cy="15697"/>
            </a:xfrm>
            <a:custGeom>
              <a:avLst/>
              <a:gdLst>
                <a:gd name="connsiteX0" fmla="*/ 0 w 830"/>
                <a:gd name="connsiteY0" fmla="*/ 15698 h 15697"/>
                <a:gd name="connsiteX1" fmla="*/ 0 w 830"/>
                <a:gd name="connsiteY1" fmla="*/ 0 h 15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0" h="15697">
                  <a:moveTo>
                    <a:pt x="0" y="15698"/>
                  </a:move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2F788643-C53A-632E-3308-B057F9DF6F17}"/>
                </a:ext>
              </a:extLst>
            </p:cNvPr>
            <p:cNvSpPr/>
            <p:nvPr/>
          </p:nvSpPr>
          <p:spPr>
            <a:xfrm>
              <a:off x="1215647" y="3386667"/>
              <a:ext cx="830" cy="15697"/>
            </a:xfrm>
            <a:custGeom>
              <a:avLst/>
              <a:gdLst>
                <a:gd name="connsiteX0" fmla="*/ 0 w 830"/>
                <a:gd name="connsiteY0" fmla="*/ 15698 h 15697"/>
                <a:gd name="connsiteX1" fmla="*/ 0 w 830"/>
                <a:gd name="connsiteY1" fmla="*/ 0 h 15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0" h="15697">
                  <a:moveTo>
                    <a:pt x="0" y="15698"/>
                  </a:move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B59D18CD-0F00-83EA-40AE-ADC2E6231315}"/>
                </a:ext>
              </a:extLst>
            </p:cNvPr>
            <p:cNvSpPr/>
            <p:nvPr/>
          </p:nvSpPr>
          <p:spPr>
            <a:xfrm>
              <a:off x="1682193" y="3386667"/>
              <a:ext cx="830" cy="15697"/>
            </a:xfrm>
            <a:custGeom>
              <a:avLst/>
              <a:gdLst>
                <a:gd name="connsiteX0" fmla="*/ 0 w 830"/>
                <a:gd name="connsiteY0" fmla="*/ 15698 h 15697"/>
                <a:gd name="connsiteX1" fmla="*/ 0 w 830"/>
                <a:gd name="connsiteY1" fmla="*/ 0 h 15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0" h="15697">
                  <a:moveTo>
                    <a:pt x="0" y="15698"/>
                  </a:move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8D0EC83C-4BF6-E2D2-F66B-6D54EDE4E8CC}"/>
                </a:ext>
              </a:extLst>
            </p:cNvPr>
            <p:cNvSpPr/>
            <p:nvPr/>
          </p:nvSpPr>
          <p:spPr>
            <a:xfrm>
              <a:off x="2148741" y="3386667"/>
              <a:ext cx="830" cy="15697"/>
            </a:xfrm>
            <a:custGeom>
              <a:avLst/>
              <a:gdLst>
                <a:gd name="connsiteX0" fmla="*/ 0 w 830"/>
                <a:gd name="connsiteY0" fmla="*/ 15698 h 15697"/>
                <a:gd name="connsiteX1" fmla="*/ 0 w 830"/>
                <a:gd name="connsiteY1" fmla="*/ 0 h 15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0" h="15697">
                  <a:moveTo>
                    <a:pt x="0" y="15698"/>
                  </a:move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EEEBD25A-C1A1-AEC4-49DE-840A0E60CEC1}"/>
                </a:ext>
              </a:extLst>
            </p:cNvPr>
            <p:cNvSpPr/>
            <p:nvPr/>
          </p:nvSpPr>
          <p:spPr>
            <a:xfrm>
              <a:off x="705195" y="3440214"/>
              <a:ext cx="24648" cy="3264"/>
            </a:xfrm>
            <a:custGeom>
              <a:avLst/>
              <a:gdLst>
                <a:gd name="connsiteX0" fmla="*/ 0 w 24648"/>
                <a:gd name="connsiteY0" fmla="*/ 0 h 3264"/>
                <a:gd name="connsiteX1" fmla="*/ 24648 w 24648"/>
                <a:gd name="connsiteY1" fmla="*/ 0 h 3264"/>
                <a:gd name="connsiteX2" fmla="*/ 24648 w 24648"/>
                <a:gd name="connsiteY2" fmla="*/ 3264 h 3264"/>
                <a:gd name="connsiteX3" fmla="*/ 0 w 24648"/>
                <a:gd name="connsiteY3" fmla="*/ 3264 h 3264"/>
                <a:gd name="connsiteX4" fmla="*/ 0 w 24648"/>
                <a:gd name="connsiteY4" fmla="*/ 0 h 3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648" h="3264">
                  <a:moveTo>
                    <a:pt x="0" y="0"/>
                  </a:moveTo>
                  <a:lnTo>
                    <a:pt x="24648" y="0"/>
                  </a:lnTo>
                  <a:lnTo>
                    <a:pt x="24648" y="3264"/>
                  </a:lnTo>
                  <a:lnTo>
                    <a:pt x="0" y="32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209ABF53-60A9-72A1-435C-B949FDA9B378}"/>
                </a:ext>
              </a:extLst>
            </p:cNvPr>
            <p:cNvSpPr/>
            <p:nvPr/>
          </p:nvSpPr>
          <p:spPr>
            <a:xfrm>
              <a:off x="736611" y="3424965"/>
              <a:ext cx="19841" cy="29784"/>
            </a:xfrm>
            <a:custGeom>
              <a:avLst/>
              <a:gdLst>
                <a:gd name="connsiteX0" fmla="*/ 9921 w 19841"/>
                <a:gd name="connsiteY0" fmla="*/ 3081 h 29784"/>
                <a:gd name="connsiteX1" fmla="*/ 5402 w 19841"/>
                <a:gd name="connsiteY1" fmla="*/ 6038 h 29784"/>
                <a:gd name="connsiteX2" fmla="*/ 3903 w 19841"/>
                <a:gd name="connsiteY2" fmla="*/ 14901 h 29784"/>
                <a:gd name="connsiteX3" fmla="*/ 5402 w 19841"/>
                <a:gd name="connsiteY3" fmla="*/ 23763 h 29784"/>
                <a:gd name="connsiteX4" fmla="*/ 9921 w 19841"/>
                <a:gd name="connsiteY4" fmla="*/ 26712 h 29784"/>
                <a:gd name="connsiteX5" fmla="*/ 14439 w 19841"/>
                <a:gd name="connsiteY5" fmla="*/ 23763 h 29784"/>
                <a:gd name="connsiteX6" fmla="*/ 15958 w 19841"/>
                <a:gd name="connsiteY6" fmla="*/ 14901 h 29784"/>
                <a:gd name="connsiteX7" fmla="*/ 14439 w 19841"/>
                <a:gd name="connsiteY7" fmla="*/ 6038 h 29784"/>
                <a:gd name="connsiteX8" fmla="*/ 9921 w 19841"/>
                <a:gd name="connsiteY8" fmla="*/ 3081 h 29784"/>
                <a:gd name="connsiteX9" fmla="*/ 9921 w 19841"/>
                <a:gd name="connsiteY9" fmla="*/ 0 h 29784"/>
                <a:gd name="connsiteX10" fmla="*/ 17284 w 19841"/>
                <a:gd name="connsiteY10" fmla="*/ 3829 h 29784"/>
                <a:gd name="connsiteX11" fmla="*/ 19841 w 19841"/>
                <a:gd name="connsiteY11" fmla="*/ 14901 h 29784"/>
                <a:gd name="connsiteX12" fmla="*/ 17284 w 19841"/>
                <a:gd name="connsiteY12" fmla="*/ 25981 h 29784"/>
                <a:gd name="connsiteX13" fmla="*/ 9921 w 19841"/>
                <a:gd name="connsiteY13" fmla="*/ 29785 h 29784"/>
                <a:gd name="connsiteX14" fmla="*/ 2537 w 19841"/>
                <a:gd name="connsiteY14" fmla="*/ 25981 h 29784"/>
                <a:gd name="connsiteX15" fmla="*/ 0 w 19841"/>
                <a:gd name="connsiteY15" fmla="*/ 14901 h 29784"/>
                <a:gd name="connsiteX16" fmla="*/ 2537 w 19841"/>
                <a:gd name="connsiteY16" fmla="*/ 3829 h 29784"/>
                <a:gd name="connsiteX17" fmla="*/ 9921 w 19841"/>
                <a:gd name="connsiteY17" fmla="*/ 0 h 2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41" h="29784">
                  <a:moveTo>
                    <a:pt x="9921" y="3081"/>
                  </a:moveTo>
                  <a:cubicBezTo>
                    <a:pt x="7921" y="3081"/>
                    <a:pt x="6415" y="4070"/>
                    <a:pt x="5402" y="6038"/>
                  </a:cubicBezTo>
                  <a:cubicBezTo>
                    <a:pt x="4403" y="7999"/>
                    <a:pt x="3903" y="10955"/>
                    <a:pt x="3903" y="14901"/>
                  </a:cubicBezTo>
                  <a:cubicBezTo>
                    <a:pt x="3903" y="18838"/>
                    <a:pt x="4403" y="21795"/>
                    <a:pt x="5402" y="23763"/>
                  </a:cubicBezTo>
                  <a:cubicBezTo>
                    <a:pt x="6415" y="25732"/>
                    <a:pt x="7921" y="26712"/>
                    <a:pt x="9921" y="26712"/>
                  </a:cubicBezTo>
                  <a:cubicBezTo>
                    <a:pt x="11933" y="26712"/>
                    <a:pt x="13439" y="25732"/>
                    <a:pt x="14439" y="23763"/>
                  </a:cubicBezTo>
                  <a:cubicBezTo>
                    <a:pt x="15451" y="21795"/>
                    <a:pt x="15958" y="18838"/>
                    <a:pt x="15958" y="14901"/>
                  </a:cubicBezTo>
                  <a:cubicBezTo>
                    <a:pt x="15958" y="10955"/>
                    <a:pt x="15451" y="7999"/>
                    <a:pt x="14439" y="6038"/>
                  </a:cubicBezTo>
                  <a:cubicBezTo>
                    <a:pt x="13439" y="4070"/>
                    <a:pt x="11933" y="3081"/>
                    <a:pt x="9921" y="3081"/>
                  </a:cubicBezTo>
                  <a:moveTo>
                    <a:pt x="9921" y="0"/>
                  </a:moveTo>
                  <a:cubicBezTo>
                    <a:pt x="13137" y="0"/>
                    <a:pt x="15593" y="1279"/>
                    <a:pt x="17284" y="3829"/>
                  </a:cubicBezTo>
                  <a:cubicBezTo>
                    <a:pt x="18989" y="6362"/>
                    <a:pt x="19841" y="10058"/>
                    <a:pt x="19841" y="14901"/>
                  </a:cubicBezTo>
                  <a:cubicBezTo>
                    <a:pt x="19841" y="19735"/>
                    <a:pt x="18989" y="23431"/>
                    <a:pt x="17284" y="25981"/>
                  </a:cubicBezTo>
                  <a:cubicBezTo>
                    <a:pt x="15593" y="28514"/>
                    <a:pt x="13137" y="29785"/>
                    <a:pt x="9921" y="29785"/>
                  </a:cubicBezTo>
                  <a:cubicBezTo>
                    <a:pt x="6704" y="29785"/>
                    <a:pt x="4243" y="28514"/>
                    <a:pt x="2537" y="25981"/>
                  </a:cubicBezTo>
                  <a:cubicBezTo>
                    <a:pt x="846" y="23431"/>
                    <a:pt x="0" y="19735"/>
                    <a:pt x="0" y="14901"/>
                  </a:cubicBezTo>
                  <a:cubicBezTo>
                    <a:pt x="0" y="10058"/>
                    <a:pt x="846" y="6362"/>
                    <a:pt x="2537" y="3829"/>
                  </a:cubicBezTo>
                  <a:cubicBezTo>
                    <a:pt x="4243" y="1279"/>
                    <a:pt x="6704" y="0"/>
                    <a:pt x="9921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865C5553-52EC-51C1-5273-D13D5FC94A54}"/>
                </a:ext>
              </a:extLst>
            </p:cNvPr>
            <p:cNvSpPr/>
            <p:nvPr/>
          </p:nvSpPr>
          <p:spPr>
            <a:xfrm>
              <a:off x="763278" y="3449309"/>
              <a:ext cx="4056" cy="4883"/>
            </a:xfrm>
            <a:custGeom>
              <a:avLst/>
              <a:gdLst>
                <a:gd name="connsiteX0" fmla="*/ 0 w 4056"/>
                <a:gd name="connsiteY0" fmla="*/ 0 h 4883"/>
                <a:gd name="connsiteX1" fmla="*/ 4057 w 4056"/>
                <a:gd name="connsiteY1" fmla="*/ 0 h 4883"/>
                <a:gd name="connsiteX2" fmla="*/ 4057 w 4056"/>
                <a:gd name="connsiteY2" fmla="*/ 4884 h 4883"/>
                <a:gd name="connsiteX3" fmla="*/ 0 w 4056"/>
                <a:gd name="connsiteY3" fmla="*/ 4884 h 4883"/>
                <a:gd name="connsiteX4" fmla="*/ 0 w 4056"/>
                <a:gd name="connsiteY4" fmla="*/ 0 h 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56" h="4883">
                  <a:moveTo>
                    <a:pt x="0" y="0"/>
                  </a:moveTo>
                  <a:lnTo>
                    <a:pt x="4057" y="0"/>
                  </a:lnTo>
                  <a:lnTo>
                    <a:pt x="4057" y="4884"/>
                  </a:lnTo>
                  <a:lnTo>
                    <a:pt x="0" y="48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DB77B819-F91F-2913-3DE8-D25C613F3D14}"/>
                </a:ext>
              </a:extLst>
            </p:cNvPr>
            <p:cNvSpPr/>
            <p:nvPr/>
          </p:nvSpPr>
          <p:spPr>
            <a:xfrm>
              <a:off x="775910" y="3425488"/>
              <a:ext cx="17092" cy="28704"/>
            </a:xfrm>
            <a:custGeom>
              <a:avLst/>
              <a:gdLst>
                <a:gd name="connsiteX0" fmla="*/ 558 w 17092"/>
                <a:gd name="connsiteY0" fmla="*/ 25433 h 28704"/>
                <a:gd name="connsiteX1" fmla="*/ 6902 w 17092"/>
                <a:gd name="connsiteY1" fmla="*/ 25433 h 28704"/>
                <a:gd name="connsiteX2" fmla="*/ 6902 w 17092"/>
                <a:gd name="connsiteY2" fmla="*/ 3538 h 28704"/>
                <a:gd name="connsiteX3" fmla="*/ 0 w 17092"/>
                <a:gd name="connsiteY3" fmla="*/ 4917 h 28704"/>
                <a:gd name="connsiteX4" fmla="*/ 0 w 17092"/>
                <a:gd name="connsiteY4" fmla="*/ 1379 h 28704"/>
                <a:gd name="connsiteX5" fmla="*/ 6864 w 17092"/>
                <a:gd name="connsiteY5" fmla="*/ 0 h 28704"/>
                <a:gd name="connsiteX6" fmla="*/ 10748 w 17092"/>
                <a:gd name="connsiteY6" fmla="*/ 0 h 28704"/>
                <a:gd name="connsiteX7" fmla="*/ 10748 w 17092"/>
                <a:gd name="connsiteY7" fmla="*/ 25433 h 28704"/>
                <a:gd name="connsiteX8" fmla="*/ 17093 w 17092"/>
                <a:gd name="connsiteY8" fmla="*/ 25433 h 28704"/>
                <a:gd name="connsiteX9" fmla="*/ 17093 w 17092"/>
                <a:gd name="connsiteY9" fmla="*/ 28705 h 28704"/>
                <a:gd name="connsiteX10" fmla="*/ 558 w 17092"/>
                <a:gd name="connsiteY10" fmla="*/ 28705 h 28704"/>
                <a:gd name="connsiteX11" fmla="*/ 558 w 17092"/>
                <a:gd name="connsiteY11" fmla="*/ 25433 h 28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092" h="28704">
                  <a:moveTo>
                    <a:pt x="558" y="25433"/>
                  </a:moveTo>
                  <a:lnTo>
                    <a:pt x="6902" y="25433"/>
                  </a:lnTo>
                  <a:lnTo>
                    <a:pt x="6902" y="3538"/>
                  </a:lnTo>
                  <a:lnTo>
                    <a:pt x="0" y="4917"/>
                  </a:lnTo>
                  <a:lnTo>
                    <a:pt x="0" y="1379"/>
                  </a:lnTo>
                  <a:lnTo>
                    <a:pt x="6864" y="0"/>
                  </a:lnTo>
                  <a:lnTo>
                    <a:pt x="10748" y="0"/>
                  </a:lnTo>
                  <a:lnTo>
                    <a:pt x="10748" y="25433"/>
                  </a:lnTo>
                  <a:lnTo>
                    <a:pt x="17093" y="25433"/>
                  </a:lnTo>
                  <a:lnTo>
                    <a:pt x="17093" y="28705"/>
                  </a:lnTo>
                  <a:lnTo>
                    <a:pt x="558" y="28705"/>
                  </a:lnTo>
                  <a:lnTo>
                    <a:pt x="558" y="25433"/>
                  </a:ln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4A9F261C-82E7-138F-7C3A-3539A5B4E55A}"/>
                </a:ext>
              </a:extLst>
            </p:cNvPr>
            <p:cNvSpPr/>
            <p:nvPr/>
          </p:nvSpPr>
          <p:spPr>
            <a:xfrm>
              <a:off x="1186942" y="3424965"/>
              <a:ext cx="19841" cy="29784"/>
            </a:xfrm>
            <a:custGeom>
              <a:avLst/>
              <a:gdLst>
                <a:gd name="connsiteX0" fmla="*/ 9920 w 19841"/>
                <a:gd name="connsiteY0" fmla="*/ 3081 h 29784"/>
                <a:gd name="connsiteX1" fmla="*/ 5402 w 19841"/>
                <a:gd name="connsiteY1" fmla="*/ 6038 h 29784"/>
                <a:gd name="connsiteX2" fmla="*/ 3903 w 19841"/>
                <a:gd name="connsiteY2" fmla="*/ 14901 h 29784"/>
                <a:gd name="connsiteX3" fmla="*/ 5402 w 19841"/>
                <a:gd name="connsiteY3" fmla="*/ 23763 h 29784"/>
                <a:gd name="connsiteX4" fmla="*/ 9920 w 19841"/>
                <a:gd name="connsiteY4" fmla="*/ 26712 h 29784"/>
                <a:gd name="connsiteX5" fmla="*/ 14439 w 19841"/>
                <a:gd name="connsiteY5" fmla="*/ 23763 h 29784"/>
                <a:gd name="connsiteX6" fmla="*/ 15958 w 19841"/>
                <a:gd name="connsiteY6" fmla="*/ 14901 h 29784"/>
                <a:gd name="connsiteX7" fmla="*/ 14439 w 19841"/>
                <a:gd name="connsiteY7" fmla="*/ 6038 h 29784"/>
                <a:gd name="connsiteX8" fmla="*/ 9920 w 19841"/>
                <a:gd name="connsiteY8" fmla="*/ 3081 h 29784"/>
                <a:gd name="connsiteX9" fmla="*/ 9920 w 19841"/>
                <a:gd name="connsiteY9" fmla="*/ 0 h 29784"/>
                <a:gd name="connsiteX10" fmla="*/ 17284 w 19841"/>
                <a:gd name="connsiteY10" fmla="*/ 3829 h 29784"/>
                <a:gd name="connsiteX11" fmla="*/ 19842 w 19841"/>
                <a:gd name="connsiteY11" fmla="*/ 14901 h 29784"/>
                <a:gd name="connsiteX12" fmla="*/ 17284 w 19841"/>
                <a:gd name="connsiteY12" fmla="*/ 25981 h 29784"/>
                <a:gd name="connsiteX13" fmla="*/ 9920 w 19841"/>
                <a:gd name="connsiteY13" fmla="*/ 29785 h 29784"/>
                <a:gd name="connsiteX14" fmla="*/ 2537 w 19841"/>
                <a:gd name="connsiteY14" fmla="*/ 25981 h 29784"/>
                <a:gd name="connsiteX15" fmla="*/ 0 w 19841"/>
                <a:gd name="connsiteY15" fmla="*/ 14901 h 29784"/>
                <a:gd name="connsiteX16" fmla="*/ 2537 w 19841"/>
                <a:gd name="connsiteY16" fmla="*/ 3829 h 29784"/>
                <a:gd name="connsiteX17" fmla="*/ 9920 w 19841"/>
                <a:gd name="connsiteY17" fmla="*/ 0 h 2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41" h="29784">
                  <a:moveTo>
                    <a:pt x="9920" y="3081"/>
                  </a:moveTo>
                  <a:cubicBezTo>
                    <a:pt x="7921" y="3081"/>
                    <a:pt x="6415" y="4070"/>
                    <a:pt x="5402" y="6038"/>
                  </a:cubicBezTo>
                  <a:cubicBezTo>
                    <a:pt x="4403" y="7999"/>
                    <a:pt x="3903" y="10955"/>
                    <a:pt x="3903" y="14901"/>
                  </a:cubicBezTo>
                  <a:cubicBezTo>
                    <a:pt x="3903" y="18838"/>
                    <a:pt x="4403" y="21795"/>
                    <a:pt x="5402" y="23763"/>
                  </a:cubicBezTo>
                  <a:cubicBezTo>
                    <a:pt x="6415" y="25732"/>
                    <a:pt x="7921" y="26712"/>
                    <a:pt x="9920" y="26712"/>
                  </a:cubicBezTo>
                  <a:cubicBezTo>
                    <a:pt x="11933" y="26712"/>
                    <a:pt x="13440" y="25732"/>
                    <a:pt x="14439" y="23763"/>
                  </a:cubicBezTo>
                  <a:cubicBezTo>
                    <a:pt x="15451" y="21795"/>
                    <a:pt x="15958" y="18838"/>
                    <a:pt x="15958" y="14901"/>
                  </a:cubicBezTo>
                  <a:cubicBezTo>
                    <a:pt x="15958" y="10955"/>
                    <a:pt x="15451" y="7999"/>
                    <a:pt x="14439" y="6038"/>
                  </a:cubicBezTo>
                  <a:cubicBezTo>
                    <a:pt x="13440" y="4070"/>
                    <a:pt x="11933" y="3081"/>
                    <a:pt x="9920" y="3081"/>
                  </a:cubicBezTo>
                  <a:moveTo>
                    <a:pt x="9920" y="0"/>
                  </a:moveTo>
                  <a:cubicBezTo>
                    <a:pt x="13137" y="0"/>
                    <a:pt x="15593" y="1279"/>
                    <a:pt x="17284" y="3829"/>
                  </a:cubicBezTo>
                  <a:cubicBezTo>
                    <a:pt x="18990" y="6362"/>
                    <a:pt x="19842" y="10058"/>
                    <a:pt x="19842" y="14901"/>
                  </a:cubicBezTo>
                  <a:cubicBezTo>
                    <a:pt x="19842" y="19735"/>
                    <a:pt x="18990" y="23431"/>
                    <a:pt x="17284" y="25981"/>
                  </a:cubicBezTo>
                  <a:cubicBezTo>
                    <a:pt x="15593" y="28514"/>
                    <a:pt x="13137" y="29785"/>
                    <a:pt x="9920" y="29785"/>
                  </a:cubicBezTo>
                  <a:cubicBezTo>
                    <a:pt x="6704" y="29785"/>
                    <a:pt x="4243" y="28514"/>
                    <a:pt x="2537" y="25981"/>
                  </a:cubicBezTo>
                  <a:cubicBezTo>
                    <a:pt x="846" y="23431"/>
                    <a:pt x="0" y="19735"/>
                    <a:pt x="0" y="14901"/>
                  </a:cubicBezTo>
                  <a:cubicBezTo>
                    <a:pt x="0" y="10058"/>
                    <a:pt x="846" y="6362"/>
                    <a:pt x="2537" y="3829"/>
                  </a:cubicBezTo>
                  <a:cubicBezTo>
                    <a:pt x="4243" y="1279"/>
                    <a:pt x="6704" y="0"/>
                    <a:pt x="9920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3D9FEF46-6072-8FEF-1FEE-C3A2CB8C9BD2}"/>
                </a:ext>
              </a:extLst>
            </p:cNvPr>
            <p:cNvSpPr/>
            <p:nvPr/>
          </p:nvSpPr>
          <p:spPr>
            <a:xfrm>
              <a:off x="1213609" y="3449309"/>
              <a:ext cx="4056" cy="4883"/>
            </a:xfrm>
            <a:custGeom>
              <a:avLst/>
              <a:gdLst>
                <a:gd name="connsiteX0" fmla="*/ 0 w 4056"/>
                <a:gd name="connsiteY0" fmla="*/ 0 h 4883"/>
                <a:gd name="connsiteX1" fmla="*/ 4057 w 4056"/>
                <a:gd name="connsiteY1" fmla="*/ 0 h 4883"/>
                <a:gd name="connsiteX2" fmla="*/ 4057 w 4056"/>
                <a:gd name="connsiteY2" fmla="*/ 4884 h 4883"/>
                <a:gd name="connsiteX3" fmla="*/ 0 w 4056"/>
                <a:gd name="connsiteY3" fmla="*/ 4884 h 4883"/>
                <a:gd name="connsiteX4" fmla="*/ 0 w 4056"/>
                <a:gd name="connsiteY4" fmla="*/ 0 h 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56" h="4883">
                  <a:moveTo>
                    <a:pt x="0" y="0"/>
                  </a:moveTo>
                  <a:lnTo>
                    <a:pt x="4057" y="0"/>
                  </a:lnTo>
                  <a:lnTo>
                    <a:pt x="4057" y="4884"/>
                  </a:lnTo>
                  <a:lnTo>
                    <a:pt x="0" y="48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9554808D-244E-39F9-3C2A-E59088FE4358}"/>
                </a:ext>
              </a:extLst>
            </p:cNvPr>
            <p:cNvSpPr/>
            <p:nvPr/>
          </p:nvSpPr>
          <p:spPr>
            <a:xfrm>
              <a:off x="1224510" y="3424965"/>
              <a:ext cx="19841" cy="29784"/>
            </a:xfrm>
            <a:custGeom>
              <a:avLst/>
              <a:gdLst>
                <a:gd name="connsiteX0" fmla="*/ 9921 w 19841"/>
                <a:gd name="connsiteY0" fmla="*/ 3081 h 29784"/>
                <a:gd name="connsiteX1" fmla="*/ 5403 w 19841"/>
                <a:gd name="connsiteY1" fmla="*/ 6038 h 29784"/>
                <a:gd name="connsiteX2" fmla="*/ 3903 w 19841"/>
                <a:gd name="connsiteY2" fmla="*/ 14901 h 29784"/>
                <a:gd name="connsiteX3" fmla="*/ 5403 w 19841"/>
                <a:gd name="connsiteY3" fmla="*/ 23763 h 29784"/>
                <a:gd name="connsiteX4" fmla="*/ 9921 w 19841"/>
                <a:gd name="connsiteY4" fmla="*/ 26712 h 29784"/>
                <a:gd name="connsiteX5" fmla="*/ 14439 w 19841"/>
                <a:gd name="connsiteY5" fmla="*/ 23763 h 29784"/>
                <a:gd name="connsiteX6" fmla="*/ 15958 w 19841"/>
                <a:gd name="connsiteY6" fmla="*/ 14901 h 29784"/>
                <a:gd name="connsiteX7" fmla="*/ 14439 w 19841"/>
                <a:gd name="connsiteY7" fmla="*/ 6038 h 29784"/>
                <a:gd name="connsiteX8" fmla="*/ 9921 w 19841"/>
                <a:gd name="connsiteY8" fmla="*/ 3081 h 29784"/>
                <a:gd name="connsiteX9" fmla="*/ 9921 w 19841"/>
                <a:gd name="connsiteY9" fmla="*/ 0 h 29784"/>
                <a:gd name="connsiteX10" fmla="*/ 17284 w 19841"/>
                <a:gd name="connsiteY10" fmla="*/ 3829 h 29784"/>
                <a:gd name="connsiteX11" fmla="*/ 19842 w 19841"/>
                <a:gd name="connsiteY11" fmla="*/ 14901 h 29784"/>
                <a:gd name="connsiteX12" fmla="*/ 17284 w 19841"/>
                <a:gd name="connsiteY12" fmla="*/ 25981 h 29784"/>
                <a:gd name="connsiteX13" fmla="*/ 9921 w 19841"/>
                <a:gd name="connsiteY13" fmla="*/ 29785 h 29784"/>
                <a:gd name="connsiteX14" fmla="*/ 2538 w 19841"/>
                <a:gd name="connsiteY14" fmla="*/ 25981 h 29784"/>
                <a:gd name="connsiteX15" fmla="*/ 0 w 19841"/>
                <a:gd name="connsiteY15" fmla="*/ 14901 h 29784"/>
                <a:gd name="connsiteX16" fmla="*/ 2538 w 19841"/>
                <a:gd name="connsiteY16" fmla="*/ 3829 h 29784"/>
                <a:gd name="connsiteX17" fmla="*/ 9921 w 19841"/>
                <a:gd name="connsiteY17" fmla="*/ 0 h 2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41" h="29784">
                  <a:moveTo>
                    <a:pt x="9921" y="3081"/>
                  </a:moveTo>
                  <a:cubicBezTo>
                    <a:pt x="7921" y="3081"/>
                    <a:pt x="6415" y="4070"/>
                    <a:pt x="5403" y="6038"/>
                  </a:cubicBezTo>
                  <a:cubicBezTo>
                    <a:pt x="4403" y="7999"/>
                    <a:pt x="3903" y="10955"/>
                    <a:pt x="3903" y="14901"/>
                  </a:cubicBezTo>
                  <a:cubicBezTo>
                    <a:pt x="3903" y="18838"/>
                    <a:pt x="4403" y="21795"/>
                    <a:pt x="5403" y="23763"/>
                  </a:cubicBezTo>
                  <a:cubicBezTo>
                    <a:pt x="6415" y="25732"/>
                    <a:pt x="7921" y="26712"/>
                    <a:pt x="9921" y="26712"/>
                  </a:cubicBezTo>
                  <a:cubicBezTo>
                    <a:pt x="11934" y="26712"/>
                    <a:pt x="13440" y="25732"/>
                    <a:pt x="14439" y="23763"/>
                  </a:cubicBezTo>
                  <a:cubicBezTo>
                    <a:pt x="15451" y="21795"/>
                    <a:pt x="15958" y="18838"/>
                    <a:pt x="15958" y="14901"/>
                  </a:cubicBezTo>
                  <a:cubicBezTo>
                    <a:pt x="15958" y="10955"/>
                    <a:pt x="15451" y="7999"/>
                    <a:pt x="14439" y="6038"/>
                  </a:cubicBezTo>
                  <a:cubicBezTo>
                    <a:pt x="13440" y="4070"/>
                    <a:pt x="11934" y="3081"/>
                    <a:pt x="9921" y="3081"/>
                  </a:cubicBezTo>
                  <a:moveTo>
                    <a:pt x="9921" y="0"/>
                  </a:moveTo>
                  <a:cubicBezTo>
                    <a:pt x="13138" y="0"/>
                    <a:pt x="15593" y="1279"/>
                    <a:pt x="17284" y="3829"/>
                  </a:cubicBezTo>
                  <a:cubicBezTo>
                    <a:pt x="18990" y="6362"/>
                    <a:pt x="19842" y="10058"/>
                    <a:pt x="19842" y="14901"/>
                  </a:cubicBezTo>
                  <a:cubicBezTo>
                    <a:pt x="19842" y="19735"/>
                    <a:pt x="18990" y="23431"/>
                    <a:pt x="17284" y="25981"/>
                  </a:cubicBezTo>
                  <a:cubicBezTo>
                    <a:pt x="15593" y="28514"/>
                    <a:pt x="13138" y="29785"/>
                    <a:pt x="9921" y="29785"/>
                  </a:cubicBezTo>
                  <a:cubicBezTo>
                    <a:pt x="6704" y="29785"/>
                    <a:pt x="4243" y="28514"/>
                    <a:pt x="2538" y="25981"/>
                  </a:cubicBezTo>
                  <a:cubicBezTo>
                    <a:pt x="846" y="23431"/>
                    <a:pt x="0" y="19735"/>
                    <a:pt x="0" y="14901"/>
                  </a:cubicBezTo>
                  <a:cubicBezTo>
                    <a:pt x="0" y="10058"/>
                    <a:pt x="846" y="6362"/>
                    <a:pt x="2538" y="3829"/>
                  </a:cubicBezTo>
                  <a:cubicBezTo>
                    <a:pt x="4243" y="1279"/>
                    <a:pt x="6704" y="0"/>
                    <a:pt x="9921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E0B9DE29-7CDD-2C06-6E3B-0088F404AF43}"/>
                </a:ext>
              </a:extLst>
            </p:cNvPr>
            <p:cNvSpPr/>
            <p:nvPr/>
          </p:nvSpPr>
          <p:spPr>
            <a:xfrm>
              <a:off x="1654003" y="3424965"/>
              <a:ext cx="19834" cy="29784"/>
            </a:xfrm>
            <a:custGeom>
              <a:avLst/>
              <a:gdLst>
                <a:gd name="connsiteX0" fmla="*/ 9917 w 19834"/>
                <a:gd name="connsiteY0" fmla="*/ 3081 h 29784"/>
                <a:gd name="connsiteX1" fmla="*/ 5399 w 19834"/>
                <a:gd name="connsiteY1" fmla="*/ 6038 h 29784"/>
                <a:gd name="connsiteX2" fmla="*/ 3895 w 19834"/>
                <a:gd name="connsiteY2" fmla="*/ 14901 h 29784"/>
                <a:gd name="connsiteX3" fmla="*/ 5399 w 19834"/>
                <a:gd name="connsiteY3" fmla="*/ 23763 h 29784"/>
                <a:gd name="connsiteX4" fmla="*/ 9917 w 19834"/>
                <a:gd name="connsiteY4" fmla="*/ 26712 h 29784"/>
                <a:gd name="connsiteX5" fmla="*/ 14436 w 19834"/>
                <a:gd name="connsiteY5" fmla="*/ 23763 h 29784"/>
                <a:gd name="connsiteX6" fmla="*/ 15956 w 19834"/>
                <a:gd name="connsiteY6" fmla="*/ 14901 h 29784"/>
                <a:gd name="connsiteX7" fmla="*/ 14436 w 19834"/>
                <a:gd name="connsiteY7" fmla="*/ 6038 h 29784"/>
                <a:gd name="connsiteX8" fmla="*/ 9917 w 19834"/>
                <a:gd name="connsiteY8" fmla="*/ 3081 h 29784"/>
                <a:gd name="connsiteX9" fmla="*/ 9917 w 19834"/>
                <a:gd name="connsiteY9" fmla="*/ 0 h 29784"/>
                <a:gd name="connsiteX10" fmla="*/ 17284 w 19834"/>
                <a:gd name="connsiteY10" fmla="*/ 3829 h 29784"/>
                <a:gd name="connsiteX11" fmla="*/ 19834 w 19834"/>
                <a:gd name="connsiteY11" fmla="*/ 14901 h 29784"/>
                <a:gd name="connsiteX12" fmla="*/ 17284 w 19834"/>
                <a:gd name="connsiteY12" fmla="*/ 25981 h 29784"/>
                <a:gd name="connsiteX13" fmla="*/ 9917 w 19834"/>
                <a:gd name="connsiteY13" fmla="*/ 29785 h 29784"/>
                <a:gd name="connsiteX14" fmla="*/ 2533 w 19834"/>
                <a:gd name="connsiteY14" fmla="*/ 25981 h 29784"/>
                <a:gd name="connsiteX15" fmla="*/ 0 w 19834"/>
                <a:gd name="connsiteY15" fmla="*/ 14901 h 29784"/>
                <a:gd name="connsiteX16" fmla="*/ 2533 w 19834"/>
                <a:gd name="connsiteY16" fmla="*/ 3829 h 29784"/>
                <a:gd name="connsiteX17" fmla="*/ 9917 w 19834"/>
                <a:gd name="connsiteY17" fmla="*/ 0 h 2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34" h="29784">
                  <a:moveTo>
                    <a:pt x="9917" y="3081"/>
                  </a:moveTo>
                  <a:cubicBezTo>
                    <a:pt x="7915" y="3081"/>
                    <a:pt x="6412" y="4070"/>
                    <a:pt x="5399" y="6038"/>
                  </a:cubicBezTo>
                  <a:cubicBezTo>
                    <a:pt x="4394" y="7999"/>
                    <a:pt x="3895" y="10955"/>
                    <a:pt x="3895" y="14901"/>
                  </a:cubicBezTo>
                  <a:cubicBezTo>
                    <a:pt x="3895" y="18838"/>
                    <a:pt x="4394" y="21795"/>
                    <a:pt x="5399" y="23763"/>
                  </a:cubicBezTo>
                  <a:cubicBezTo>
                    <a:pt x="6412" y="25732"/>
                    <a:pt x="7915" y="26712"/>
                    <a:pt x="9917" y="26712"/>
                  </a:cubicBezTo>
                  <a:cubicBezTo>
                    <a:pt x="11927" y="26712"/>
                    <a:pt x="13431" y="25732"/>
                    <a:pt x="14436" y="23763"/>
                  </a:cubicBezTo>
                  <a:cubicBezTo>
                    <a:pt x="15449" y="21795"/>
                    <a:pt x="15956" y="18838"/>
                    <a:pt x="15956" y="14901"/>
                  </a:cubicBezTo>
                  <a:cubicBezTo>
                    <a:pt x="15956" y="10955"/>
                    <a:pt x="15449" y="7999"/>
                    <a:pt x="14436" y="6038"/>
                  </a:cubicBezTo>
                  <a:cubicBezTo>
                    <a:pt x="13431" y="4070"/>
                    <a:pt x="11927" y="3081"/>
                    <a:pt x="9917" y="3081"/>
                  </a:cubicBezTo>
                  <a:moveTo>
                    <a:pt x="9917" y="0"/>
                  </a:moveTo>
                  <a:cubicBezTo>
                    <a:pt x="13131" y="0"/>
                    <a:pt x="15590" y="1279"/>
                    <a:pt x="17284" y="3829"/>
                  </a:cubicBezTo>
                  <a:cubicBezTo>
                    <a:pt x="18987" y="6362"/>
                    <a:pt x="19834" y="10058"/>
                    <a:pt x="19834" y="14901"/>
                  </a:cubicBezTo>
                  <a:cubicBezTo>
                    <a:pt x="19834" y="19735"/>
                    <a:pt x="18987" y="23431"/>
                    <a:pt x="17284" y="25981"/>
                  </a:cubicBezTo>
                  <a:cubicBezTo>
                    <a:pt x="15590" y="28514"/>
                    <a:pt x="13131" y="29785"/>
                    <a:pt x="9917" y="29785"/>
                  </a:cubicBezTo>
                  <a:cubicBezTo>
                    <a:pt x="6703" y="29785"/>
                    <a:pt x="4236" y="28514"/>
                    <a:pt x="2533" y="25981"/>
                  </a:cubicBezTo>
                  <a:cubicBezTo>
                    <a:pt x="847" y="23431"/>
                    <a:pt x="0" y="19735"/>
                    <a:pt x="0" y="14901"/>
                  </a:cubicBezTo>
                  <a:cubicBezTo>
                    <a:pt x="0" y="10058"/>
                    <a:pt x="847" y="6362"/>
                    <a:pt x="2533" y="3829"/>
                  </a:cubicBezTo>
                  <a:cubicBezTo>
                    <a:pt x="4236" y="1279"/>
                    <a:pt x="6703" y="0"/>
                    <a:pt x="9917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FE70FC30-AE7F-C04C-2E2C-5B0A3D85C18A}"/>
                </a:ext>
              </a:extLst>
            </p:cNvPr>
            <p:cNvSpPr/>
            <p:nvPr/>
          </p:nvSpPr>
          <p:spPr>
            <a:xfrm>
              <a:off x="1680665" y="3449309"/>
              <a:ext cx="4061" cy="4883"/>
            </a:xfrm>
            <a:custGeom>
              <a:avLst/>
              <a:gdLst>
                <a:gd name="connsiteX0" fmla="*/ 0 w 4061"/>
                <a:gd name="connsiteY0" fmla="*/ 0 h 4883"/>
                <a:gd name="connsiteX1" fmla="*/ 4062 w 4061"/>
                <a:gd name="connsiteY1" fmla="*/ 0 h 4883"/>
                <a:gd name="connsiteX2" fmla="*/ 4062 w 4061"/>
                <a:gd name="connsiteY2" fmla="*/ 4884 h 4883"/>
                <a:gd name="connsiteX3" fmla="*/ 0 w 4061"/>
                <a:gd name="connsiteY3" fmla="*/ 4884 h 4883"/>
                <a:gd name="connsiteX4" fmla="*/ 0 w 4061"/>
                <a:gd name="connsiteY4" fmla="*/ 0 h 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1" h="4883">
                  <a:moveTo>
                    <a:pt x="0" y="0"/>
                  </a:moveTo>
                  <a:lnTo>
                    <a:pt x="4062" y="0"/>
                  </a:lnTo>
                  <a:lnTo>
                    <a:pt x="4062" y="4884"/>
                  </a:lnTo>
                  <a:lnTo>
                    <a:pt x="0" y="48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948A4F95-525D-AEC6-83A8-5E17B552D508}"/>
                </a:ext>
              </a:extLst>
            </p:cNvPr>
            <p:cNvSpPr/>
            <p:nvPr/>
          </p:nvSpPr>
          <p:spPr>
            <a:xfrm>
              <a:off x="1693298" y="3425488"/>
              <a:ext cx="17093" cy="28704"/>
            </a:xfrm>
            <a:custGeom>
              <a:avLst/>
              <a:gdLst>
                <a:gd name="connsiteX0" fmla="*/ 557 w 17093"/>
                <a:gd name="connsiteY0" fmla="*/ 25433 h 28704"/>
                <a:gd name="connsiteX1" fmla="*/ 6902 w 17093"/>
                <a:gd name="connsiteY1" fmla="*/ 25433 h 28704"/>
                <a:gd name="connsiteX2" fmla="*/ 6902 w 17093"/>
                <a:gd name="connsiteY2" fmla="*/ 3538 h 28704"/>
                <a:gd name="connsiteX3" fmla="*/ 0 w 17093"/>
                <a:gd name="connsiteY3" fmla="*/ 4917 h 28704"/>
                <a:gd name="connsiteX4" fmla="*/ 0 w 17093"/>
                <a:gd name="connsiteY4" fmla="*/ 1379 h 28704"/>
                <a:gd name="connsiteX5" fmla="*/ 6861 w 17093"/>
                <a:gd name="connsiteY5" fmla="*/ 0 h 28704"/>
                <a:gd name="connsiteX6" fmla="*/ 10748 w 17093"/>
                <a:gd name="connsiteY6" fmla="*/ 0 h 28704"/>
                <a:gd name="connsiteX7" fmla="*/ 10748 w 17093"/>
                <a:gd name="connsiteY7" fmla="*/ 25433 h 28704"/>
                <a:gd name="connsiteX8" fmla="*/ 17094 w 17093"/>
                <a:gd name="connsiteY8" fmla="*/ 25433 h 28704"/>
                <a:gd name="connsiteX9" fmla="*/ 17094 w 17093"/>
                <a:gd name="connsiteY9" fmla="*/ 28705 h 28704"/>
                <a:gd name="connsiteX10" fmla="*/ 557 w 17093"/>
                <a:gd name="connsiteY10" fmla="*/ 28705 h 28704"/>
                <a:gd name="connsiteX11" fmla="*/ 557 w 17093"/>
                <a:gd name="connsiteY11" fmla="*/ 25433 h 28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093" h="28704">
                  <a:moveTo>
                    <a:pt x="557" y="25433"/>
                  </a:moveTo>
                  <a:lnTo>
                    <a:pt x="6902" y="25433"/>
                  </a:lnTo>
                  <a:lnTo>
                    <a:pt x="6902" y="3538"/>
                  </a:lnTo>
                  <a:lnTo>
                    <a:pt x="0" y="4917"/>
                  </a:lnTo>
                  <a:lnTo>
                    <a:pt x="0" y="1379"/>
                  </a:lnTo>
                  <a:lnTo>
                    <a:pt x="6861" y="0"/>
                  </a:lnTo>
                  <a:lnTo>
                    <a:pt x="10748" y="0"/>
                  </a:lnTo>
                  <a:lnTo>
                    <a:pt x="10748" y="25433"/>
                  </a:lnTo>
                  <a:lnTo>
                    <a:pt x="17094" y="25433"/>
                  </a:lnTo>
                  <a:lnTo>
                    <a:pt x="17094" y="28705"/>
                  </a:lnTo>
                  <a:lnTo>
                    <a:pt x="557" y="28705"/>
                  </a:lnTo>
                  <a:lnTo>
                    <a:pt x="557" y="25433"/>
                  </a:ln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2D6585A8-0622-7009-6B9B-83A1947D0EAC}"/>
                </a:ext>
              </a:extLst>
            </p:cNvPr>
            <p:cNvSpPr/>
            <p:nvPr/>
          </p:nvSpPr>
          <p:spPr>
            <a:xfrm>
              <a:off x="2120701" y="3424965"/>
              <a:ext cx="19842" cy="29784"/>
            </a:xfrm>
            <a:custGeom>
              <a:avLst/>
              <a:gdLst>
                <a:gd name="connsiteX0" fmla="*/ 9925 w 19842"/>
                <a:gd name="connsiteY0" fmla="*/ 3081 h 29784"/>
                <a:gd name="connsiteX1" fmla="*/ 5407 w 19842"/>
                <a:gd name="connsiteY1" fmla="*/ 6038 h 29784"/>
                <a:gd name="connsiteX2" fmla="*/ 3904 w 19842"/>
                <a:gd name="connsiteY2" fmla="*/ 14901 h 29784"/>
                <a:gd name="connsiteX3" fmla="*/ 5407 w 19842"/>
                <a:gd name="connsiteY3" fmla="*/ 23763 h 29784"/>
                <a:gd name="connsiteX4" fmla="*/ 9925 w 19842"/>
                <a:gd name="connsiteY4" fmla="*/ 26712 h 29784"/>
                <a:gd name="connsiteX5" fmla="*/ 14444 w 19842"/>
                <a:gd name="connsiteY5" fmla="*/ 23763 h 29784"/>
                <a:gd name="connsiteX6" fmla="*/ 15956 w 19842"/>
                <a:gd name="connsiteY6" fmla="*/ 14901 h 29784"/>
                <a:gd name="connsiteX7" fmla="*/ 14444 w 19842"/>
                <a:gd name="connsiteY7" fmla="*/ 6038 h 29784"/>
                <a:gd name="connsiteX8" fmla="*/ 9925 w 19842"/>
                <a:gd name="connsiteY8" fmla="*/ 3081 h 29784"/>
                <a:gd name="connsiteX9" fmla="*/ 9925 w 19842"/>
                <a:gd name="connsiteY9" fmla="*/ 0 h 29784"/>
                <a:gd name="connsiteX10" fmla="*/ 17284 w 19842"/>
                <a:gd name="connsiteY10" fmla="*/ 3829 h 29784"/>
                <a:gd name="connsiteX11" fmla="*/ 19843 w 19842"/>
                <a:gd name="connsiteY11" fmla="*/ 14901 h 29784"/>
                <a:gd name="connsiteX12" fmla="*/ 17284 w 19842"/>
                <a:gd name="connsiteY12" fmla="*/ 25981 h 29784"/>
                <a:gd name="connsiteX13" fmla="*/ 9925 w 19842"/>
                <a:gd name="connsiteY13" fmla="*/ 29785 h 29784"/>
                <a:gd name="connsiteX14" fmla="*/ 2542 w 19842"/>
                <a:gd name="connsiteY14" fmla="*/ 25981 h 29784"/>
                <a:gd name="connsiteX15" fmla="*/ 0 w 19842"/>
                <a:gd name="connsiteY15" fmla="*/ 14901 h 29784"/>
                <a:gd name="connsiteX16" fmla="*/ 2542 w 19842"/>
                <a:gd name="connsiteY16" fmla="*/ 3829 h 29784"/>
                <a:gd name="connsiteX17" fmla="*/ 9925 w 19842"/>
                <a:gd name="connsiteY17" fmla="*/ 0 h 2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42" h="29784">
                  <a:moveTo>
                    <a:pt x="9925" y="3081"/>
                  </a:moveTo>
                  <a:cubicBezTo>
                    <a:pt x="7924" y="3081"/>
                    <a:pt x="6412" y="4070"/>
                    <a:pt x="5407" y="6038"/>
                  </a:cubicBezTo>
                  <a:cubicBezTo>
                    <a:pt x="4402" y="7999"/>
                    <a:pt x="3904" y="10955"/>
                    <a:pt x="3904" y="14901"/>
                  </a:cubicBezTo>
                  <a:cubicBezTo>
                    <a:pt x="3904" y="18838"/>
                    <a:pt x="4402" y="21795"/>
                    <a:pt x="5407" y="23763"/>
                  </a:cubicBezTo>
                  <a:cubicBezTo>
                    <a:pt x="6412" y="25732"/>
                    <a:pt x="7924" y="26712"/>
                    <a:pt x="9925" y="26712"/>
                  </a:cubicBezTo>
                  <a:cubicBezTo>
                    <a:pt x="11936" y="26712"/>
                    <a:pt x="13439" y="25732"/>
                    <a:pt x="14444" y="23763"/>
                  </a:cubicBezTo>
                  <a:cubicBezTo>
                    <a:pt x="15449" y="21795"/>
                    <a:pt x="15956" y="18838"/>
                    <a:pt x="15956" y="14901"/>
                  </a:cubicBezTo>
                  <a:cubicBezTo>
                    <a:pt x="15956" y="10955"/>
                    <a:pt x="15449" y="7999"/>
                    <a:pt x="14444" y="6038"/>
                  </a:cubicBezTo>
                  <a:cubicBezTo>
                    <a:pt x="13439" y="4070"/>
                    <a:pt x="11936" y="3081"/>
                    <a:pt x="9925" y="3081"/>
                  </a:cubicBezTo>
                  <a:moveTo>
                    <a:pt x="9925" y="0"/>
                  </a:moveTo>
                  <a:cubicBezTo>
                    <a:pt x="13140" y="0"/>
                    <a:pt x="15598" y="1279"/>
                    <a:pt x="17284" y="3829"/>
                  </a:cubicBezTo>
                  <a:cubicBezTo>
                    <a:pt x="18987" y="6362"/>
                    <a:pt x="19843" y="10058"/>
                    <a:pt x="19843" y="14901"/>
                  </a:cubicBezTo>
                  <a:cubicBezTo>
                    <a:pt x="19843" y="19735"/>
                    <a:pt x="18987" y="23431"/>
                    <a:pt x="17284" y="25981"/>
                  </a:cubicBezTo>
                  <a:cubicBezTo>
                    <a:pt x="15598" y="28514"/>
                    <a:pt x="13140" y="29785"/>
                    <a:pt x="9925" y="29785"/>
                  </a:cubicBezTo>
                  <a:cubicBezTo>
                    <a:pt x="6711" y="29785"/>
                    <a:pt x="4244" y="28514"/>
                    <a:pt x="2542" y="25981"/>
                  </a:cubicBezTo>
                  <a:cubicBezTo>
                    <a:pt x="847" y="23431"/>
                    <a:pt x="0" y="19735"/>
                    <a:pt x="0" y="14901"/>
                  </a:cubicBezTo>
                  <a:cubicBezTo>
                    <a:pt x="0" y="10058"/>
                    <a:pt x="847" y="6362"/>
                    <a:pt x="2542" y="3829"/>
                  </a:cubicBezTo>
                  <a:cubicBezTo>
                    <a:pt x="4244" y="1279"/>
                    <a:pt x="6711" y="0"/>
                    <a:pt x="9925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E94DE60E-5FEC-0B95-CA9C-7F2DB4957BA2}"/>
                </a:ext>
              </a:extLst>
            </p:cNvPr>
            <p:cNvSpPr/>
            <p:nvPr/>
          </p:nvSpPr>
          <p:spPr>
            <a:xfrm>
              <a:off x="2147371" y="3449309"/>
              <a:ext cx="4053" cy="4883"/>
            </a:xfrm>
            <a:custGeom>
              <a:avLst/>
              <a:gdLst>
                <a:gd name="connsiteX0" fmla="*/ 0 w 4053"/>
                <a:gd name="connsiteY0" fmla="*/ 0 h 4883"/>
                <a:gd name="connsiteX1" fmla="*/ 4053 w 4053"/>
                <a:gd name="connsiteY1" fmla="*/ 0 h 4883"/>
                <a:gd name="connsiteX2" fmla="*/ 4053 w 4053"/>
                <a:gd name="connsiteY2" fmla="*/ 4884 h 4883"/>
                <a:gd name="connsiteX3" fmla="*/ 0 w 4053"/>
                <a:gd name="connsiteY3" fmla="*/ 4884 h 4883"/>
                <a:gd name="connsiteX4" fmla="*/ 0 w 4053"/>
                <a:gd name="connsiteY4" fmla="*/ 0 h 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53" h="4883">
                  <a:moveTo>
                    <a:pt x="0" y="0"/>
                  </a:moveTo>
                  <a:lnTo>
                    <a:pt x="4053" y="0"/>
                  </a:lnTo>
                  <a:lnTo>
                    <a:pt x="4053" y="4884"/>
                  </a:lnTo>
                  <a:lnTo>
                    <a:pt x="0" y="48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428173F3-E8DE-0557-5EFD-47BD6C5F9562}"/>
                </a:ext>
              </a:extLst>
            </p:cNvPr>
            <p:cNvSpPr/>
            <p:nvPr/>
          </p:nvSpPr>
          <p:spPr>
            <a:xfrm>
              <a:off x="2158559" y="3424965"/>
              <a:ext cx="18223" cy="29228"/>
            </a:xfrm>
            <a:custGeom>
              <a:avLst/>
              <a:gdLst>
                <a:gd name="connsiteX0" fmla="*/ 4676 w 18223"/>
                <a:gd name="connsiteY0" fmla="*/ 25956 h 29228"/>
                <a:gd name="connsiteX1" fmla="*/ 18223 w 18223"/>
                <a:gd name="connsiteY1" fmla="*/ 25956 h 29228"/>
                <a:gd name="connsiteX2" fmla="*/ 18223 w 18223"/>
                <a:gd name="connsiteY2" fmla="*/ 29228 h 29228"/>
                <a:gd name="connsiteX3" fmla="*/ 0 w 18223"/>
                <a:gd name="connsiteY3" fmla="*/ 29228 h 29228"/>
                <a:gd name="connsiteX4" fmla="*/ 0 w 18223"/>
                <a:gd name="connsiteY4" fmla="*/ 25956 h 29228"/>
                <a:gd name="connsiteX5" fmla="*/ 6022 w 18223"/>
                <a:gd name="connsiteY5" fmla="*/ 19826 h 29228"/>
                <a:gd name="connsiteX6" fmla="*/ 10823 w 18223"/>
                <a:gd name="connsiteY6" fmla="*/ 14843 h 29228"/>
                <a:gd name="connsiteX7" fmla="*/ 13422 w 18223"/>
                <a:gd name="connsiteY7" fmla="*/ 11304 h 29228"/>
                <a:gd name="connsiteX8" fmla="*/ 14170 w 18223"/>
                <a:gd name="connsiteY8" fmla="*/ 8439 h 29228"/>
                <a:gd name="connsiteX9" fmla="*/ 12558 w 18223"/>
                <a:gd name="connsiteY9" fmla="*/ 4709 h 29228"/>
                <a:gd name="connsiteX10" fmla="*/ 8381 w 18223"/>
                <a:gd name="connsiteY10" fmla="*/ 3272 h 29228"/>
                <a:gd name="connsiteX11" fmla="*/ 4518 w 18223"/>
                <a:gd name="connsiteY11" fmla="*/ 3904 h 29228"/>
                <a:gd name="connsiteX12" fmla="*/ 191 w 18223"/>
                <a:gd name="connsiteY12" fmla="*/ 5831 h 29228"/>
                <a:gd name="connsiteX13" fmla="*/ 191 w 18223"/>
                <a:gd name="connsiteY13" fmla="*/ 1902 h 29228"/>
                <a:gd name="connsiteX14" fmla="*/ 4577 w 18223"/>
                <a:gd name="connsiteY14" fmla="*/ 482 h 29228"/>
                <a:gd name="connsiteX15" fmla="*/ 8306 w 18223"/>
                <a:gd name="connsiteY15" fmla="*/ 0 h 29228"/>
                <a:gd name="connsiteX16" fmla="*/ 15416 w 18223"/>
                <a:gd name="connsiteY16" fmla="*/ 2234 h 29228"/>
                <a:gd name="connsiteX17" fmla="*/ 18074 w 18223"/>
                <a:gd name="connsiteY17" fmla="*/ 8190 h 29228"/>
                <a:gd name="connsiteX18" fmla="*/ 17401 w 18223"/>
                <a:gd name="connsiteY18" fmla="*/ 11553 h 29228"/>
                <a:gd name="connsiteX19" fmla="*/ 15000 w 18223"/>
                <a:gd name="connsiteY19" fmla="*/ 15291 h 29228"/>
                <a:gd name="connsiteX20" fmla="*/ 11944 w 18223"/>
                <a:gd name="connsiteY20" fmla="*/ 18514 h 29228"/>
                <a:gd name="connsiteX21" fmla="*/ 4676 w 18223"/>
                <a:gd name="connsiteY21" fmla="*/ 25956 h 29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8223" h="29228">
                  <a:moveTo>
                    <a:pt x="4676" y="25956"/>
                  </a:moveTo>
                  <a:lnTo>
                    <a:pt x="18223" y="25956"/>
                  </a:lnTo>
                  <a:lnTo>
                    <a:pt x="18223" y="29228"/>
                  </a:lnTo>
                  <a:lnTo>
                    <a:pt x="0" y="29228"/>
                  </a:lnTo>
                  <a:lnTo>
                    <a:pt x="0" y="25956"/>
                  </a:lnTo>
                  <a:cubicBezTo>
                    <a:pt x="1470" y="24436"/>
                    <a:pt x="3480" y="22393"/>
                    <a:pt x="6022" y="19826"/>
                  </a:cubicBezTo>
                  <a:cubicBezTo>
                    <a:pt x="8572" y="17251"/>
                    <a:pt x="10166" y="15590"/>
                    <a:pt x="10823" y="14843"/>
                  </a:cubicBezTo>
                  <a:cubicBezTo>
                    <a:pt x="12068" y="13447"/>
                    <a:pt x="12932" y="12268"/>
                    <a:pt x="13422" y="11304"/>
                  </a:cubicBezTo>
                  <a:cubicBezTo>
                    <a:pt x="13921" y="10332"/>
                    <a:pt x="14170" y="9377"/>
                    <a:pt x="14170" y="8439"/>
                  </a:cubicBezTo>
                  <a:cubicBezTo>
                    <a:pt x="14170" y="6919"/>
                    <a:pt x="13630" y="5673"/>
                    <a:pt x="12558" y="4709"/>
                  </a:cubicBezTo>
                  <a:cubicBezTo>
                    <a:pt x="11487" y="3754"/>
                    <a:pt x="10100" y="3272"/>
                    <a:pt x="8381" y="3272"/>
                  </a:cubicBezTo>
                  <a:cubicBezTo>
                    <a:pt x="7160" y="3272"/>
                    <a:pt x="5872" y="3480"/>
                    <a:pt x="4518" y="3904"/>
                  </a:cubicBezTo>
                  <a:cubicBezTo>
                    <a:pt x="3173" y="4327"/>
                    <a:pt x="1728" y="4975"/>
                    <a:pt x="191" y="5831"/>
                  </a:cubicBezTo>
                  <a:lnTo>
                    <a:pt x="191" y="1902"/>
                  </a:lnTo>
                  <a:cubicBezTo>
                    <a:pt x="1761" y="1279"/>
                    <a:pt x="3223" y="806"/>
                    <a:pt x="4577" y="482"/>
                  </a:cubicBezTo>
                  <a:cubicBezTo>
                    <a:pt x="5930" y="158"/>
                    <a:pt x="7176" y="0"/>
                    <a:pt x="8306" y="0"/>
                  </a:cubicBezTo>
                  <a:cubicBezTo>
                    <a:pt x="11279" y="0"/>
                    <a:pt x="13647" y="748"/>
                    <a:pt x="15416" y="2234"/>
                  </a:cubicBezTo>
                  <a:cubicBezTo>
                    <a:pt x="17185" y="3721"/>
                    <a:pt x="18074" y="5706"/>
                    <a:pt x="18074" y="8190"/>
                  </a:cubicBezTo>
                  <a:cubicBezTo>
                    <a:pt x="18074" y="9369"/>
                    <a:pt x="17849" y="10490"/>
                    <a:pt x="17401" y="11553"/>
                  </a:cubicBezTo>
                  <a:cubicBezTo>
                    <a:pt x="16961" y="12608"/>
                    <a:pt x="16163" y="13854"/>
                    <a:pt x="15000" y="15291"/>
                  </a:cubicBezTo>
                  <a:cubicBezTo>
                    <a:pt x="14676" y="15665"/>
                    <a:pt x="13663" y="16736"/>
                    <a:pt x="11944" y="18514"/>
                  </a:cubicBezTo>
                  <a:cubicBezTo>
                    <a:pt x="10225" y="20283"/>
                    <a:pt x="7799" y="22766"/>
                    <a:pt x="4676" y="25956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BD71EB58-0A38-D771-F810-5CF340CF2169}"/>
                </a:ext>
              </a:extLst>
            </p:cNvPr>
            <p:cNvSpPr/>
            <p:nvPr/>
          </p:nvSpPr>
          <p:spPr>
            <a:xfrm>
              <a:off x="697462" y="3368535"/>
              <a:ext cx="1824502" cy="830"/>
            </a:xfrm>
            <a:custGeom>
              <a:avLst/>
              <a:gdLst>
                <a:gd name="connsiteX0" fmla="*/ 0 w 1824502"/>
                <a:gd name="connsiteY0" fmla="*/ 0 h 830"/>
                <a:gd name="connsiteX1" fmla="*/ 1824503 w 1824502"/>
                <a:gd name="connsiteY1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24502" h="830">
                  <a:moveTo>
                    <a:pt x="0" y="0"/>
                  </a:moveTo>
                  <a:lnTo>
                    <a:pt x="1824503" y="0"/>
                  </a:lnTo>
                </a:path>
              </a:pathLst>
            </a:custGeom>
            <a:noFill/>
            <a:ln w="1659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F496491F-ADB1-C7F4-218D-517CCF0F9927}"/>
                </a:ext>
              </a:extLst>
            </p:cNvPr>
            <p:cNvSpPr/>
            <p:nvPr/>
          </p:nvSpPr>
          <p:spPr>
            <a:xfrm>
              <a:off x="697462" y="3046326"/>
              <a:ext cx="1824502" cy="830"/>
            </a:xfrm>
            <a:custGeom>
              <a:avLst/>
              <a:gdLst>
                <a:gd name="connsiteX0" fmla="*/ 0 w 1824502"/>
                <a:gd name="connsiteY0" fmla="*/ 0 h 830"/>
                <a:gd name="connsiteX1" fmla="*/ 1824503 w 1824502"/>
                <a:gd name="connsiteY1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24502" h="830">
                  <a:moveTo>
                    <a:pt x="0" y="0"/>
                  </a:moveTo>
                  <a:lnTo>
                    <a:pt x="1824503" y="0"/>
                  </a:lnTo>
                </a:path>
              </a:pathLst>
            </a:custGeom>
            <a:noFill/>
            <a:ln w="1659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4114B504-97F5-1E5C-6547-CE90D52C7B2D}"/>
                </a:ext>
              </a:extLst>
            </p:cNvPr>
            <p:cNvSpPr/>
            <p:nvPr/>
          </p:nvSpPr>
          <p:spPr>
            <a:xfrm>
              <a:off x="697462" y="2724121"/>
              <a:ext cx="1824502" cy="830"/>
            </a:xfrm>
            <a:custGeom>
              <a:avLst/>
              <a:gdLst>
                <a:gd name="connsiteX0" fmla="*/ 0 w 1824502"/>
                <a:gd name="connsiteY0" fmla="*/ 0 h 830"/>
                <a:gd name="connsiteX1" fmla="*/ 1824503 w 1824502"/>
                <a:gd name="connsiteY1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24502" h="830">
                  <a:moveTo>
                    <a:pt x="0" y="0"/>
                  </a:moveTo>
                  <a:lnTo>
                    <a:pt x="1824503" y="0"/>
                  </a:lnTo>
                </a:path>
              </a:pathLst>
            </a:custGeom>
            <a:noFill/>
            <a:ln w="1659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51730840-11BA-DFF1-BF47-B47E3D49CFF6}"/>
                </a:ext>
              </a:extLst>
            </p:cNvPr>
            <p:cNvSpPr/>
            <p:nvPr/>
          </p:nvSpPr>
          <p:spPr>
            <a:xfrm>
              <a:off x="697462" y="2401916"/>
              <a:ext cx="1824502" cy="830"/>
            </a:xfrm>
            <a:custGeom>
              <a:avLst/>
              <a:gdLst>
                <a:gd name="connsiteX0" fmla="*/ 0 w 1824502"/>
                <a:gd name="connsiteY0" fmla="*/ 0 h 830"/>
                <a:gd name="connsiteX1" fmla="*/ 1824503 w 1824502"/>
                <a:gd name="connsiteY1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24502" h="830">
                  <a:moveTo>
                    <a:pt x="0" y="0"/>
                  </a:moveTo>
                  <a:lnTo>
                    <a:pt x="1824503" y="0"/>
                  </a:lnTo>
                </a:path>
              </a:pathLst>
            </a:custGeom>
            <a:noFill/>
            <a:ln w="1659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037F5F60-5AE2-CE24-DEAD-52D03692471A}"/>
                </a:ext>
              </a:extLst>
            </p:cNvPr>
            <p:cNvSpPr/>
            <p:nvPr/>
          </p:nvSpPr>
          <p:spPr>
            <a:xfrm>
              <a:off x="697462" y="2206982"/>
              <a:ext cx="830" cy="1195382"/>
            </a:xfrm>
            <a:custGeom>
              <a:avLst/>
              <a:gdLst>
                <a:gd name="connsiteX0" fmla="*/ 0 w 830"/>
                <a:gd name="connsiteY0" fmla="*/ 1195383 h 1195382"/>
                <a:gd name="connsiteX1" fmla="*/ 0 w 830"/>
                <a:gd name="connsiteY1" fmla="*/ 0 h 1195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0" h="1195382">
                  <a:moveTo>
                    <a:pt x="0" y="1195383"/>
                  </a:move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B02BE081-3D81-2003-5302-6720DB14BE77}"/>
                </a:ext>
              </a:extLst>
            </p:cNvPr>
            <p:cNvSpPr/>
            <p:nvPr/>
          </p:nvSpPr>
          <p:spPr>
            <a:xfrm>
              <a:off x="697462" y="3368535"/>
              <a:ext cx="15696" cy="830"/>
            </a:xfrm>
            <a:custGeom>
              <a:avLst/>
              <a:gdLst>
                <a:gd name="connsiteX0" fmla="*/ 0 w 15696"/>
                <a:gd name="connsiteY0" fmla="*/ 0 h 830"/>
                <a:gd name="connsiteX1" fmla="*/ 15696 w 15696"/>
                <a:gd name="connsiteY1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696" h="830">
                  <a:moveTo>
                    <a:pt x="0" y="0"/>
                  </a:moveTo>
                  <a:lnTo>
                    <a:pt x="15696" y="0"/>
                  </a:lnTo>
                </a:path>
              </a:pathLst>
            </a:custGeom>
            <a:noFill/>
            <a:ln w="3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39CC72B5-6A30-6CA2-860D-D6970A46FEF7}"/>
                </a:ext>
              </a:extLst>
            </p:cNvPr>
            <p:cNvSpPr/>
            <p:nvPr/>
          </p:nvSpPr>
          <p:spPr>
            <a:xfrm>
              <a:off x="697462" y="3046326"/>
              <a:ext cx="15696" cy="830"/>
            </a:xfrm>
            <a:custGeom>
              <a:avLst/>
              <a:gdLst>
                <a:gd name="connsiteX0" fmla="*/ 0 w 15696"/>
                <a:gd name="connsiteY0" fmla="*/ 0 h 830"/>
                <a:gd name="connsiteX1" fmla="*/ 15696 w 15696"/>
                <a:gd name="connsiteY1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696" h="830">
                  <a:moveTo>
                    <a:pt x="0" y="0"/>
                  </a:moveTo>
                  <a:lnTo>
                    <a:pt x="15696" y="0"/>
                  </a:lnTo>
                </a:path>
              </a:pathLst>
            </a:custGeom>
            <a:noFill/>
            <a:ln w="3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0E4377A8-AD05-C255-B147-435A1C81F6FB}"/>
                </a:ext>
              </a:extLst>
            </p:cNvPr>
            <p:cNvSpPr/>
            <p:nvPr/>
          </p:nvSpPr>
          <p:spPr>
            <a:xfrm>
              <a:off x="697462" y="2724121"/>
              <a:ext cx="15696" cy="830"/>
            </a:xfrm>
            <a:custGeom>
              <a:avLst/>
              <a:gdLst>
                <a:gd name="connsiteX0" fmla="*/ 0 w 15696"/>
                <a:gd name="connsiteY0" fmla="*/ 0 h 830"/>
                <a:gd name="connsiteX1" fmla="*/ 15696 w 15696"/>
                <a:gd name="connsiteY1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696" h="830">
                  <a:moveTo>
                    <a:pt x="0" y="0"/>
                  </a:moveTo>
                  <a:lnTo>
                    <a:pt x="15696" y="0"/>
                  </a:lnTo>
                </a:path>
              </a:pathLst>
            </a:custGeom>
            <a:noFill/>
            <a:ln w="3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23024B3C-DDF8-6BFB-A214-20D99153A683}"/>
                </a:ext>
              </a:extLst>
            </p:cNvPr>
            <p:cNvSpPr/>
            <p:nvPr/>
          </p:nvSpPr>
          <p:spPr>
            <a:xfrm>
              <a:off x="697462" y="2401916"/>
              <a:ext cx="15696" cy="830"/>
            </a:xfrm>
            <a:custGeom>
              <a:avLst/>
              <a:gdLst>
                <a:gd name="connsiteX0" fmla="*/ 0 w 15696"/>
                <a:gd name="connsiteY0" fmla="*/ 0 h 830"/>
                <a:gd name="connsiteX1" fmla="*/ 15696 w 15696"/>
                <a:gd name="connsiteY1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696" h="830">
                  <a:moveTo>
                    <a:pt x="0" y="0"/>
                  </a:moveTo>
                  <a:lnTo>
                    <a:pt x="15696" y="0"/>
                  </a:lnTo>
                </a:path>
              </a:pathLst>
            </a:custGeom>
            <a:noFill/>
            <a:ln w="3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EAD0042E-9141-9BCC-AC6E-43746EF4AD3A}"/>
                </a:ext>
              </a:extLst>
            </p:cNvPr>
            <p:cNvSpPr/>
            <p:nvPr/>
          </p:nvSpPr>
          <p:spPr>
            <a:xfrm>
              <a:off x="610151" y="3353659"/>
              <a:ext cx="19841" cy="29784"/>
            </a:xfrm>
            <a:custGeom>
              <a:avLst/>
              <a:gdLst>
                <a:gd name="connsiteX0" fmla="*/ 9921 w 19841"/>
                <a:gd name="connsiteY0" fmla="*/ 3073 h 29784"/>
                <a:gd name="connsiteX1" fmla="*/ 5403 w 19841"/>
                <a:gd name="connsiteY1" fmla="*/ 6038 h 29784"/>
                <a:gd name="connsiteX2" fmla="*/ 3903 w 19841"/>
                <a:gd name="connsiteY2" fmla="*/ 14901 h 29784"/>
                <a:gd name="connsiteX3" fmla="*/ 5403 w 19841"/>
                <a:gd name="connsiteY3" fmla="*/ 23763 h 29784"/>
                <a:gd name="connsiteX4" fmla="*/ 9921 w 19841"/>
                <a:gd name="connsiteY4" fmla="*/ 26703 h 29784"/>
                <a:gd name="connsiteX5" fmla="*/ 14439 w 19841"/>
                <a:gd name="connsiteY5" fmla="*/ 23763 h 29784"/>
                <a:gd name="connsiteX6" fmla="*/ 15958 w 19841"/>
                <a:gd name="connsiteY6" fmla="*/ 14901 h 29784"/>
                <a:gd name="connsiteX7" fmla="*/ 14439 w 19841"/>
                <a:gd name="connsiteY7" fmla="*/ 6038 h 29784"/>
                <a:gd name="connsiteX8" fmla="*/ 9921 w 19841"/>
                <a:gd name="connsiteY8" fmla="*/ 3073 h 29784"/>
                <a:gd name="connsiteX9" fmla="*/ 9921 w 19841"/>
                <a:gd name="connsiteY9" fmla="*/ 0 h 29784"/>
                <a:gd name="connsiteX10" fmla="*/ 17285 w 19841"/>
                <a:gd name="connsiteY10" fmla="*/ 3829 h 29784"/>
                <a:gd name="connsiteX11" fmla="*/ 19842 w 19841"/>
                <a:gd name="connsiteY11" fmla="*/ 14901 h 29784"/>
                <a:gd name="connsiteX12" fmla="*/ 17285 w 19841"/>
                <a:gd name="connsiteY12" fmla="*/ 25972 h 29784"/>
                <a:gd name="connsiteX13" fmla="*/ 9921 w 19841"/>
                <a:gd name="connsiteY13" fmla="*/ 29785 h 29784"/>
                <a:gd name="connsiteX14" fmla="*/ 2538 w 19841"/>
                <a:gd name="connsiteY14" fmla="*/ 25972 h 29784"/>
                <a:gd name="connsiteX15" fmla="*/ 0 w 19841"/>
                <a:gd name="connsiteY15" fmla="*/ 14901 h 29784"/>
                <a:gd name="connsiteX16" fmla="*/ 2538 w 19841"/>
                <a:gd name="connsiteY16" fmla="*/ 3829 h 29784"/>
                <a:gd name="connsiteX17" fmla="*/ 9921 w 19841"/>
                <a:gd name="connsiteY17" fmla="*/ 0 h 2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41" h="29784">
                  <a:moveTo>
                    <a:pt x="9921" y="3073"/>
                  </a:moveTo>
                  <a:cubicBezTo>
                    <a:pt x="7921" y="3073"/>
                    <a:pt x="6415" y="4061"/>
                    <a:pt x="5403" y="6038"/>
                  </a:cubicBezTo>
                  <a:cubicBezTo>
                    <a:pt x="4403" y="7998"/>
                    <a:pt x="3903" y="10955"/>
                    <a:pt x="3903" y="14901"/>
                  </a:cubicBezTo>
                  <a:cubicBezTo>
                    <a:pt x="3903" y="18838"/>
                    <a:pt x="4403" y="21795"/>
                    <a:pt x="5403" y="23763"/>
                  </a:cubicBezTo>
                  <a:cubicBezTo>
                    <a:pt x="6415" y="25723"/>
                    <a:pt x="7921" y="26703"/>
                    <a:pt x="9921" y="26703"/>
                  </a:cubicBezTo>
                  <a:cubicBezTo>
                    <a:pt x="11933" y="26703"/>
                    <a:pt x="13439" y="25723"/>
                    <a:pt x="14439" y="23763"/>
                  </a:cubicBezTo>
                  <a:cubicBezTo>
                    <a:pt x="15452" y="21795"/>
                    <a:pt x="15958" y="18838"/>
                    <a:pt x="15958" y="14901"/>
                  </a:cubicBezTo>
                  <a:cubicBezTo>
                    <a:pt x="15958" y="10955"/>
                    <a:pt x="15452" y="7998"/>
                    <a:pt x="14439" y="6038"/>
                  </a:cubicBezTo>
                  <a:cubicBezTo>
                    <a:pt x="13439" y="4061"/>
                    <a:pt x="11933" y="3073"/>
                    <a:pt x="9921" y="3073"/>
                  </a:cubicBezTo>
                  <a:moveTo>
                    <a:pt x="9921" y="0"/>
                  </a:moveTo>
                  <a:cubicBezTo>
                    <a:pt x="13138" y="0"/>
                    <a:pt x="15593" y="1279"/>
                    <a:pt x="17285" y="3829"/>
                  </a:cubicBezTo>
                  <a:cubicBezTo>
                    <a:pt x="18989" y="6362"/>
                    <a:pt x="19842" y="10058"/>
                    <a:pt x="19842" y="14901"/>
                  </a:cubicBezTo>
                  <a:cubicBezTo>
                    <a:pt x="19842" y="19735"/>
                    <a:pt x="18989" y="23422"/>
                    <a:pt x="17285" y="25972"/>
                  </a:cubicBezTo>
                  <a:cubicBezTo>
                    <a:pt x="15593" y="28514"/>
                    <a:pt x="13138" y="29785"/>
                    <a:pt x="9921" y="29785"/>
                  </a:cubicBezTo>
                  <a:cubicBezTo>
                    <a:pt x="6704" y="29785"/>
                    <a:pt x="4243" y="28514"/>
                    <a:pt x="2538" y="25972"/>
                  </a:cubicBezTo>
                  <a:cubicBezTo>
                    <a:pt x="846" y="23422"/>
                    <a:pt x="0" y="19735"/>
                    <a:pt x="0" y="14901"/>
                  </a:cubicBezTo>
                  <a:cubicBezTo>
                    <a:pt x="0" y="10058"/>
                    <a:pt x="846" y="6362"/>
                    <a:pt x="2538" y="3829"/>
                  </a:cubicBezTo>
                  <a:cubicBezTo>
                    <a:pt x="4243" y="1279"/>
                    <a:pt x="6704" y="0"/>
                    <a:pt x="9921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262C4969-90B2-E990-DAFB-42AEC7CF4722}"/>
                </a:ext>
              </a:extLst>
            </p:cNvPr>
            <p:cNvSpPr/>
            <p:nvPr/>
          </p:nvSpPr>
          <p:spPr>
            <a:xfrm>
              <a:off x="636818" y="3378004"/>
              <a:ext cx="4056" cy="4883"/>
            </a:xfrm>
            <a:custGeom>
              <a:avLst/>
              <a:gdLst>
                <a:gd name="connsiteX0" fmla="*/ 0 w 4056"/>
                <a:gd name="connsiteY0" fmla="*/ 0 h 4883"/>
                <a:gd name="connsiteX1" fmla="*/ 4057 w 4056"/>
                <a:gd name="connsiteY1" fmla="*/ 0 h 4883"/>
                <a:gd name="connsiteX2" fmla="*/ 4057 w 4056"/>
                <a:gd name="connsiteY2" fmla="*/ 4884 h 4883"/>
                <a:gd name="connsiteX3" fmla="*/ 0 w 4056"/>
                <a:gd name="connsiteY3" fmla="*/ 4884 h 4883"/>
                <a:gd name="connsiteX4" fmla="*/ 0 w 4056"/>
                <a:gd name="connsiteY4" fmla="*/ 0 h 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56" h="4883">
                  <a:moveTo>
                    <a:pt x="0" y="0"/>
                  </a:moveTo>
                  <a:lnTo>
                    <a:pt x="4057" y="0"/>
                  </a:lnTo>
                  <a:lnTo>
                    <a:pt x="4057" y="4884"/>
                  </a:lnTo>
                  <a:lnTo>
                    <a:pt x="0" y="48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9C8AF26E-0630-6D65-764B-73680E9E890F}"/>
                </a:ext>
              </a:extLst>
            </p:cNvPr>
            <p:cNvSpPr/>
            <p:nvPr/>
          </p:nvSpPr>
          <p:spPr>
            <a:xfrm>
              <a:off x="647719" y="3353659"/>
              <a:ext cx="19841" cy="29784"/>
            </a:xfrm>
            <a:custGeom>
              <a:avLst/>
              <a:gdLst>
                <a:gd name="connsiteX0" fmla="*/ 9921 w 19841"/>
                <a:gd name="connsiteY0" fmla="*/ 3073 h 29784"/>
                <a:gd name="connsiteX1" fmla="*/ 5403 w 19841"/>
                <a:gd name="connsiteY1" fmla="*/ 6038 h 29784"/>
                <a:gd name="connsiteX2" fmla="*/ 3903 w 19841"/>
                <a:gd name="connsiteY2" fmla="*/ 14901 h 29784"/>
                <a:gd name="connsiteX3" fmla="*/ 5403 w 19841"/>
                <a:gd name="connsiteY3" fmla="*/ 23763 h 29784"/>
                <a:gd name="connsiteX4" fmla="*/ 9921 w 19841"/>
                <a:gd name="connsiteY4" fmla="*/ 26703 h 29784"/>
                <a:gd name="connsiteX5" fmla="*/ 14439 w 19841"/>
                <a:gd name="connsiteY5" fmla="*/ 23763 h 29784"/>
                <a:gd name="connsiteX6" fmla="*/ 15958 w 19841"/>
                <a:gd name="connsiteY6" fmla="*/ 14901 h 29784"/>
                <a:gd name="connsiteX7" fmla="*/ 14439 w 19841"/>
                <a:gd name="connsiteY7" fmla="*/ 6038 h 29784"/>
                <a:gd name="connsiteX8" fmla="*/ 9921 w 19841"/>
                <a:gd name="connsiteY8" fmla="*/ 3073 h 29784"/>
                <a:gd name="connsiteX9" fmla="*/ 9921 w 19841"/>
                <a:gd name="connsiteY9" fmla="*/ 0 h 29784"/>
                <a:gd name="connsiteX10" fmla="*/ 17284 w 19841"/>
                <a:gd name="connsiteY10" fmla="*/ 3829 h 29784"/>
                <a:gd name="connsiteX11" fmla="*/ 19842 w 19841"/>
                <a:gd name="connsiteY11" fmla="*/ 14901 h 29784"/>
                <a:gd name="connsiteX12" fmla="*/ 17284 w 19841"/>
                <a:gd name="connsiteY12" fmla="*/ 25972 h 29784"/>
                <a:gd name="connsiteX13" fmla="*/ 9921 w 19841"/>
                <a:gd name="connsiteY13" fmla="*/ 29785 h 29784"/>
                <a:gd name="connsiteX14" fmla="*/ 2538 w 19841"/>
                <a:gd name="connsiteY14" fmla="*/ 25972 h 29784"/>
                <a:gd name="connsiteX15" fmla="*/ 0 w 19841"/>
                <a:gd name="connsiteY15" fmla="*/ 14901 h 29784"/>
                <a:gd name="connsiteX16" fmla="*/ 2538 w 19841"/>
                <a:gd name="connsiteY16" fmla="*/ 3829 h 29784"/>
                <a:gd name="connsiteX17" fmla="*/ 9921 w 19841"/>
                <a:gd name="connsiteY17" fmla="*/ 0 h 2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41" h="29784">
                  <a:moveTo>
                    <a:pt x="9921" y="3073"/>
                  </a:moveTo>
                  <a:cubicBezTo>
                    <a:pt x="7922" y="3073"/>
                    <a:pt x="6415" y="4061"/>
                    <a:pt x="5403" y="6038"/>
                  </a:cubicBezTo>
                  <a:cubicBezTo>
                    <a:pt x="4403" y="7998"/>
                    <a:pt x="3903" y="10955"/>
                    <a:pt x="3903" y="14901"/>
                  </a:cubicBezTo>
                  <a:cubicBezTo>
                    <a:pt x="3903" y="18838"/>
                    <a:pt x="4403" y="21795"/>
                    <a:pt x="5403" y="23763"/>
                  </a:cubicBezTo>
                  <a:cubicBezTo>
                    <a:pt x="6415" y="25723"/>
                    <a:pt x="7922" y="26703"/>
                    <a:pt x="9921" y="26703"/>
                  </a:cubicBezTo>
                  <a:cubicBezTo>
                    <a:pt x="11934" y="26703"/>
                    <a:pt x="13439" y="25723"/>
                    <a:pt x="14439" y="23763"/>
                  </a:cubicBezTo>
                  <a:cubicBezTo>
                    <a:pt x="15452" y="21795"/>
                    <a:pt x="15958" y="18838"/>
                    <a:pt x="15958" y="14901"/>
                  </a:cubicBezTo>
                  <a:cubicBezTo>
                    <a:pt x="15958" y="10955"/>
                    <a:pt x="15452" y="7998"/>
                    <a:pt x="14439" y="6038"/>
                  </a:cubicBezTo>
                  <a:cubicBezTo>
                    <a:pt x="13439" y="4061"/>
                    <a:pt x="11934" y="3073"/>
                    <a:pt x="9921" y="3073"/>
                  </a:cubicBezTo>
                  <a:moveTo>
                    <a:pt x="9921" y="0"/>
                  </a:moveTo>
                  <a:cubicBezTo>
                    <a:pt x="13138" y="0"/>
                    <a:pt x="15592" y="1279"/>
                    <a:pt x="17284" y="3829"/>
                  </a:cubicBezTo>
                  <a:cubicBezTo>
                    <a:pt x="18989" y="6362"/>
                    <a:pt x="19842" y="10058"/>
                    <a:pt x="19842" y="14901"/>
                  </a:cubicBezTo>
                  <a:cubicBezTo>
                    <a:pt x="19842" y="19735"/>
                    <a:pt x="18989" y="23422"/>
                    <a:pt x="17284" y="25972"/>
                  </a:cubicBezTo>
                  <a:cubicBezTo>
                    <a:pt x="15592" y="28514"/>
                    <a:pt x="13138" y="29785"/>
                    <a:pt x="9921" y="29785"/>
                  </a:cubicBezTo>
                  <a:cubicBezTo>
                    <a:pt x="6704" y="29785"/>
                    <a:pt x="4243" y="28514"/>
                    <a:pt x="2538" y="25972"/>
                  </a:cubicBezTo>
                  <a:cubicBezTo>
                    <a:pt x="846" y="23422"/>
                    <a:pt x="0" y="19735"/>
                    <a:pt x="0" y="14901"/>
                  </a:cubicBezTo>
                  <a:cubicBezTo>
                    <a:pt x="0" y="10058"/>
                    <a:pt x="846" y="6362"/>
                    <a:pt x="2538" y="3829"/>
                  </a:cubicBezTo>
                  <a:cubicBezTo>
                    <a:pt x="4243" y="1279"/>
                    <a:pt x="6704" y="0"/>
                    <a:pt x="9921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E5AB6875-64F8-93DB-F843-0BA7F7935A6B}"/>
                </a:ext>
              </a:extLst>
            </p:cNvPr>
            <p:cNvSpPr/>
            <p:nvPr/>
          </p:nvSpPr>
          <p:spPr>
            <a:xfrm>
              <a:off x="611170" y="3031459"/>
              <a:ext cx="19841" cy="29776"/>
            </a:xfrm>
            <a:custGeom>
              <a:avLst/>
              <a:gdLst>
                <a:gd name="connsiteX0" fmla="*/ 9921 w 19841"/>
                <a:gd name="connsiteY0" fmla="*/ 3073 h 29776"/>
                <a:gd name="connsiteX1" fmla="*/ 5403 w 19841"/>
                <a:gd name="connsiteY1" fmla="*/ 6030 h 29776"/>
                <a:gd name="connsiteX2" fmla="*/ 3903 w 19841"/>
                <a:gd name="connsiteY2" fmla="*/ 14892 h 29776"/>
                <a:gd name="connsiteX3" fmla="*/ 5403 w 19841"/>
                <a:gd name="connsiteY3" fmla="*/ 23763 h 29776"/>
                <a:gd name="connsiteX4" fmla="*/ 9921 w 19841"/>
                <a:gd name="connsiteY4" fmla="*/ 26703 h 29776"/>
                <a:gd name="connsiteX5" fmla="*/ 14439 w 19841"/>
                <a:gd name="connsiteY5" fmla="*/ 23763 h 29776"/>
                <a:gd name="connsiteX6" fmla="*/ 15958 w 19841"/>
                <a:gd name="connsiteY6" fmla="*/ 14892 h 29776"/>
                <a:gd name="connsiteX7" fmla="*/ 14439 w 19841"/>
                <a:gd name="connsiteY7" fmla="*/ 6030 h 29776"/>
                <a:gd name="connsiteX8" fmla="*/ 9921 w 19841"/>
                <a:gd name="connsiteY8" fmla="*/ 3073 h 29776"/>
                <a:gd name="connsiteX9" fmla="*/ 9921 w 19841"/>
                <a:gd name="connsiteY9" fmla="*/ 0 h 29776"/>
                <a:gd name="connsiteX10" fmla="*/ 17284 w 19841"/>
                <a:gd name="connsiteY10" fmla="*/ 3821 h 29776"/>
                <a:gd name="connsiteX11" fmla="*/ 19842 w 19841"/>
                <a:gd name="connsiteY11" fmla="*/ 14892 h 29776"/>
                <a:gd name="connsiteX12" fmla="*/ 17284 w 19841"/>
                <a:gd name="connsiteY12" fmla="*/ 25972 h 29776"/>
                <a:gd name="connsiteX13" fmla="*/ 9921 w 19841"/>
                <a:gd name="connsiteY13" fmla="*/ 29776 h 29776"/>
                <a:gd name="connsiteX14" fmla="*/ 2538 w 19841"/>
                <a:gd name="connsiteY14" fmla="*/ 25972 h 29776"/>
                <a:gd name="connsiteX15" fmla="*/ 0 w 19841"/>
                <a:gd name="connsiteY15" fmla="*/ 14892 h 29776"/>
                <a:gd name="connsiteX16" fmla="*/ 2538 w 19841"/>
                <a:gd name="connsiteY16" fmla="*/ 3821 h 29776"/>
                <a:gd name="connsiteX17" fmla="*/ 9921 w 19841"/>
                <a:gd name="connsiteY17" fmla="*/ 0 h 29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41" h="29776">
                  <a:moveTo>
                    <a:pt x="9921" y="3073"/>
                  </a:moveTo>
                  <a:cubicBezTo>
                    <a:pt x="7921" y="3073"/>
                    <a:pt x="6415" y="4062"/>
                    <a:pt x="5403" y="6030"/>
                  </a:cubicBezTo>
                  <a:cubicBezTo>
                    <a:pt x="4403" y="7999"/>
                    <a:pt x="3903" y="10947"/>
                    <a:pt x="3903" y="14892"/>
                  </a:cubicBezTo>
                  <a:cubicBezTo>
                    <a:pt x="3903" y="18829"/>
                    <a:pt x="4403" y="21786"/>
                    <a:pt x="5403" y="23763"/>
                  </a:cubicBezTo>
                  <a:cubicBezTo>
                    <a:pt x="6415" y="25723"/>
                    <a:pt x="7921" y="26703"/>
                    <a:pt x="9921" y="26703"/>
                  </a:cubicBezTo>
                  <a:cubicBezTo>
                    <a:pt x="11933" y="26703"/>
                    <a:pt x="13439" y="25723"/>
                    <a:pt x="14439" y="23763"/>
                  </a:cubicBezTo>
                  <a:cubicBezTo>
                    <a:pt x="15452" y="21786"/>
                    <a:pt x="15958" y="18829"/>
                    <a:pt x="15958" y="14892"/>
                  </a:cubicBezTo>
                  <a:cubicBezTo>
                    <a:pt x="15958" y="10947"/>
                    <a:pt x="15452" y="7999"/>
                    <a:pt x="14439" y="6030"/>
                  </a:cubicBezTo>
                  <a:cubicBezTo>
                    <a:pt x="13439" y="4062"/>
                    <a:pt x="11933" y="3073"/>
                    <a:pt x="9921" y="3073"/>
                  </a:cubicBezTo>
                  <a:moveTo>
                    <a:pt x="9921" y="0"/>
                  </a:moveTo>
                  <a:cubicBezTo>
                    <a:pt x="13138" y="0"/>
                    <a:pt x="15593" y="1271"/>
                    <a:pt x="17284" y="3821"/>
                  </a:cubicBezTo>
                  <a:cubicBezTo>
                    <a:pt x="18989" y="6354"/>
                    <a:pt x="19842" y="10050"/>
                    <a:pt x="19842" y="14892"/>
                  </a:cubicBezTo>
                  <a:cubicBezTo>
                    <a:pt x="19842" y="19726"/>
                    <a:pt x="18989" y="23422"/>
                    <a:pt x="17284" y="25972"/>
                  </a:cubicBezTo>
                  <a:cubicBezTo>
                    <a:pt x="15593" y="28506"/>
                    <a:pt x="13138" y="29776"/>
                    <a:pt x="9921" y="29776"/>
                  </a:cubicBezTo>
                  <a:cubicBezTo>
                    <a:pt x="6704" y="29776"/>
                    <a:pt x="4243" y="28506"/>
                    <a:pt x="2538" y="25972"/>
                  </a:cubicBezTo>
                  <a:cubicBezTo>
                    <a:pt x="846" y="23422"/>
                    <a:pt x="0" y="19726"/>
                    <a:pt x="0" y="14892"/>
                  </a:cubicBezTo>
                  <a:cubicBezTo>
                    <a:pt x="0" y="10050"/>
                    <a:pt x="846" y="6354"/>
                    <a:pt x="2538" y="3821"/>
                  </a:cubicBezTo>
                  <a:cubicBezTo>
                    <a:pt x="4243" y="1271"/>
                    <a:pt x="6704" y="0"/>
                    <a:pt x="9921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206E4EDC-AE6E-4F10-22F2-6BAE7D648BEC}"/>
                </a:ext>
              </a:extLst>
            </p:cNvPr>
            <p:cNvSpPr/>
            <p:nvPr/>
          </p:nvSpPr>
          <p:spPr>
            <a:xfrm>
              <a:off x="637837" y="3055795"/>
              <a:ext cx="4056" cy="4883"/>
            </a:xfrm>
            <a:custGeom>
              <a:avLst/>
              <a:gdLst>
                <a:gd name="connsiteX0" fmla="*/ 0 w 4056"/>
                <a:gd name="connsiteY0" fmla="*/ 0 h 4883"/>
                <a:gd name="connsiteX1" fmla="*/ 4057 w 4056"/>
                <a:gd name="connsiteY1" fmla="*/ 0 h 4883"/>
                <a:gd name="connsiteX2" fmla="*/ 4057 w 4056"/>
                <a:gd name="connsiteY2" fmla="*/ 4884 h 4883"/>
                <a:gd name="connsiteX3" fmla="*/ 0 w 4056"/>
                <a:gd name="connsiteY3" fmla="*/ 4884 h 4883"/>
                <a:gd name="connsiteX4" fmla="*/ 0 w 4056"/>
                <a:gd name="connsiteY4" fmla="*/ 0 h 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56" h="4883">
                  <a:moveTo>
                    <a:pt x="0" y="0"/>
                  </a:moveTo>
                  <a:lnTo>
                    <a:pt x="4057" y="0"/>
                  </a:lnTo>
                  <a:lnTo>
                    <a:pt x="4057" y="4884"/>
                  </a:lnTo>
                  <a:lnTo>
                    <a:pt x="0" y="48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752C576E-1ECC-AD82-431F-8349D35F12E9}"/>
                </a:ext>
              </a:extLst>
            </p:cNvPr>
            <p:cNvSpPr/>
            <p:nvPr/>
          </p:nvSpPr>
          <p:spPr>
            <a:xfrm>
              <a:off x="650469" y="3031974"/>
              <a:ext cx="17092" cy="28704"/>
            </a:xfrm>
            <a:custGeom>
              <a:avLst/>
              <a:gdLst>
                <a:gd name="connsiteX0" fmla="*/ 558 w 17092"/>
                <a:gd name="connsiteY0" fmla="*/ 25433 h 28704"/>
                <a:gd name="connsiteX1" fmla="*/ 6903 w 17092"/>
                <a:gd name="connsiteY1" fmla="*/ 25433 h 28704"/>
                <a:gd name="connsiteX2" fmla="*/ 6903 w 17092"/>
                <a:gd name="connsiteY2" fmla="*/ 3538 h 28704"/>
                <a:gd name="connsiteX3" fmla="*/ 0 w 17092"/>
                <a:gd name="connsiteY3" fmla="*/ 4925 h 28704"/>
                <a:gd name="connsiteX4" fmla="*/ 0 w 17092"/>
                <a:gd name="connsiteY4" fmla="*/ 1387 h 28704"/>
                <a:gd name="connsiteX5" fmla="*/ 6864 w 17092"/>
                <a:gd name="connsiteY5" fmla="*/ 0 h 28704"/>
                <a:gd name="connsiteX6" fmla="*/ 10747 w 17092"/>
                <a:gd name="connsiteY6" fmla="*/ 0 h 28704"/>
                <a:gd name="connsiteX7" fmla="*/ 10747 w 17092"/>
                <a:gd name="connsiteY7" fmla="*/ 25433 h 28704"/>
                <a:gd name="connsiteX8" fmla="*/ 17092 w 17092"/>
                <a:gd name="connsiteY8" fmla="*/ 25433 h 28704"/>
                <a:gd name="connsiteX9" fmla="*/ 17092 w 17092"/>
                <a:gd name="connsiteY9" fmla="*/ 28705 h 28704"/>
                <a:gd name="connsiteX10" fmla="*/ 558 w 17092"/>
                <a:gd name="connsiteY10" fmla="*/ 28705 h 28704"/>
                <a:gd name="connsiteX11" fmla="*/ 558 w 17092"/>
                <a:gd name="connsiteY11" fmla="*/ 25433 h 28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092" h="28704">
                  <a:moveTo>
                    <a:pt x="558" y="25433"/>
                  </a:moveTo>
                  <a:lnTo>
                    <a:pt x="6903" y="25433"/>
                  </a:lnTo>
                  <a:lnTo>
                    <a:pt x="6903" y="3538"/>
                  </a:lnTo>
                  <a:lnTo>
                    <a:pt x="0" y="4925"/>
                  </a:lnTo>
                  <a:lnTo>
                    <a:pt x="0" y="1387"/>
                  </a:lnTo>
                  <a:lnTo>
                    <a:pt x="6864" y="0"/>
                  </a:lnTo>
                  <a:lnTo>
                    <a:pt x="10747" y="0"/>
                  </a:lnTo>
                  <a:lnTo>
                    <a:pt x="10747" y="25433"/>
                  </a:lnTo>
                  <a:lnTo>
                    <a:pt x="17092" y="25433"/>
                  </a:lnTo>
                  <a:lnTo>
                    <a:pt x="17092" y="28705"/>
                  </a:lnTo>
                  <a:lnTo>
                    <a:pt x="558" y="28705"/>
                  </a:lnTo>
                  <a:lnTo>
                    <a:pt x="558" y="25433"/>
                  </a:ln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291AA7DE-CC3B-442D-27CE-33EB20E7C31C}"/>
                </a:ext>
              </a:extLst>
            </p:cNvPr>
            <p:cNvSpPr/>
            <p:nvPr/>
          </p:nvSpPr>
          <p:spPr>
            <a:xfrm>
              <a:off x="611477" y="2709250"/>
              <a:ext cx="19841" cy="29781"/>
            </a:xfrm>
            <a:custGeom>
              <a:avLst/>
              <a:gdLst>
                <a:gd name="connsiteX0" fmla="*/ 9921 w 19841"/>
                <a:gd name="connsiteY0" fmla="*/ 3076 h 29781"/>
                <a:gd name="connsiteX1" fmla="*/ 5403 w 19841"/>
                <a:gd name="connsiteY1" fmla="*/ 6037 h 29781"/>
                <a:gd name="connsiteX2" fmla="*/ 3903 w 19841"/>
                <a:gd name="connsiteY2" fmla="*/ 14900 h 29781"/>
                <a:gd name="connsiteX3" fmla="*/ 5403 w 19841"/>
                <a:gd name="connsiteY3" fmla="*/ 23764 h 29781"/>
                <a:gd name="connsiteX4" fmla="*/ 9921 w 19841"/>
                <a:gd name="connsiteY4" fmla="*/ 26705 h 29781"/>
                <a:gd name="connsiteX5" fmla="*/ 14439 w 19841"/>
                <a:gd name="connsiteY5" fmla="*/ 23764 h 29781"/>
                <a:gd name="connsiteX6" fmla="*/ 15958 w 19841"/>
                <a:gd name="connsiteY6" fmla="*/ 14900 h 29781"/>
                <a:gd name="connsiteX7" fmla="*/ 14439 w 19841"/>
                <a:gd name="connsiteY7" fmla="*/ 6037 h 29781"/>
                <a:gd name="connsiteX8" fmla="*/ 9921 w 19841"/>
                <a:gd name="connsiteY8" fmla="*/ 3076 h 29781"/>
                <a:gd name="connsiteX9" fmla="*/ 9921 w 19841"/>
                <a:gd name="connsiteY9" fmla="*/ 0 h 29781"/>
                <a:gd name="connsiteX10" fmla="*/ 17285 w 19841"/>
                <a:gd name="connsiteY10" fmla="*/ 3826 h 29781"/>
                <a:gd name="connsiteX11" fmla="*/ 19842 w 19841"/>
                <a:gd name="connsiteY11" fmla="*/ 14900 h 29781"/>
                <a:gd name="connsiteX12" fmla="*/ 17285 w 19841"/>
                <a:gd name="connsiteY12" fmla="*/ 25975 h 29781"/>
                <a:gd name="connsiteX13" fmla="*/ 9921 w 19841"/>
                <a:gd name="connsiteY13" fmla="*/ 29781 h 29781"/>
                <a:gd name="connsiteX14" fmla="*/ 2538 w 19841"/>
                <a:gd name="connsiteY14" fmla="*/ 25975 h 29781"/>
                <a:gd name="connsiteX15" fmla="*/ 0 w 19841"/>
                <a:gd name="connsiteY15" fmla="*/ 14900 h 29781"/>
                <a:gd name="connsiteX16" fmla="*/ 2538 w 19841"/>
                <a:gd name="connsiteY16" fmla="*/ 3826 h 29781"/>
                <a:gd name="connsiteX17" fmla="*/ 9921 w 19841"/>
                <a:gd name="connsiteY17" fmla="*/ 0 h 29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41" h="29781">
                  <a:moveTo>
                    <a:pt x="9921" y="3076"/>
                  </a:moveTo>
                  <a:cubicBezTo>
                    <a:pt x="7921" y="3076"/>
                    <a:pt x="6415" y="4062"/>
                    <a:pt x="5403" y="6037"/>
                  </a:cubicBezTo>
                  <a:cubicBezTo>
                    <a:pt x="4403" y="7998"/>
                    <a:pt x="3903" y="10952"/>
                    <a:pt x="3903" y="14900"/>
                  </a:cubicBezTo>
                  <a:cubicBezTo>
                    <a:pt x="3903" y="18835"/>
                    <a:pt x="4403" y="21790"/>
                    <a:pt x="5403" y="23764"/>
                  </a:cubicBezTo>
                  <a:cubicBezTo>
                    <a:pt x="6415" y="25725"/>
                    <a:pt x="7921" y="26705"/>
                    <a:pt x="9921" y="26705"/>
                  </a:cubicBezTo>
                  <a:cubicBezTo>
                    <a:pt x="11933" y="26705"/>
                    <a:pt x="13439" y="25725"/>
                    <a:pt x="14439" y="23764"/>
                  </a:cubicBezTo>
                  <a:cubicBezTo>
                    <a:pt x="15452" y="21790"/>
                    <a:pt x="15958" y="18835"/>
                    <a:pt x="15958" y="14900"/>
                  </a:cubicBezTo>
                  <a:cubicBezTo>
                    <a:pt x="15958" y="10952"/>
                    <a:pt x="15452" y="7998"/>
                    <a:pt x="14439" y="6037"/>
                  </a:cubicBezTo>
                  <a:cubicBezTo>
                    <a:pt x="13439" y="4062"/>
                    <a:pt x="11933" y="3076"/>
                    <a:pt x="9921" y="3076"/>
                  </a:cubicBezTo>
                  <a:moveTo>
                    <a:pt x="9921" y="0"/>
                  </a:moveTo>
                  <a:cubicBezTo>
                    <a:pt x="13138" y="0"/>
                    <a:pt x="15593" y="1275"/>
                    <a:pt x="17285" y="3826"/>
                  </a:cubicBezTo>
                  <a:cubicBezTo>
                    <a:pt x="18989" y="6363"/>
                    <a:pt x="19842" y="10055"/>
                    <a:pt x="19842" y="14900"/>
                  </a:cubicBezTo>
                  <a:cubicBezTo>
                    <a:pt x="19842" y="19732"/>
                    <a:pt x="18989" y="23424"/>
                    <a:pt x="17285" y="25975"/>
                  </a:cubicBezTo>
                  <a:cubicBezTo>
                    <a:pt x="15593" y="28512"/>
                    <a:pt x="13138" y="29781"/>
                    <a:pt x="9921" y="29781"/>
                  </a:cubicBezTo>
                  <a:cubicBezTo>
                    <a:pt x="6704" y="29781"/>
                    <a:pt x="4243" y="28512"/>
                    <a:pt x="2538" y="25975"/>
                  </a:cubicBezTo>
                  <a:cubicBezTo>
                    <a:pt x="846" y="23424"/>
                    <a:pt x="0" y="19732"/>
                    <a:pt x="0" y="14900"/>
                  </a:cubicBezTo>
                  <a:cubicBezTo>
                    <a:pt x="0" y="10055"/>
                    <a:pt x="846" y="6363"/>
                    <a:pt x="2538" y="3826"/>
                  </a:cubicBezTo>
                  <a:cubicBezTo>
                    <a:pt x="4243" y="1275"/>
                    <a:pt x="6704" y="0"/>
                    <a:pt x="9921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BCB02365-BE56-ECC7-7775-3C4187CDD7BC}"/>
                </a:ext>
              </a:extLst>
            </p:cNvPr>
            <p:cNvSpPr/>
            <p:nvPr/>
          </p:nvSpPr>
          <p:spPr>
            <a:xfrm>
              <a:off x="638144" y="2733590"/>
              <a:ext cx="4056" cy="4883"/>
            </a:xfrm>
            <a:custGeom>
              <a:avLst/>
              <a:gdLst>
                <a:gd name="connsiteX0" fmla="*/ 0 w 4056"/>
                <a:gd name="connsiteY0" fmla="*/ 0 h 4883"/>
                <a:gd name="connsiteX1" fmla="*/ 4057 w 4056"/>
                <a:gd name="connsiteY1" fmla="*/ 0 h 4883"/>
                <a:gd name="connsiteX2" fmla="*/ 4057 w 4056"/>
                <a:gd name="connsiteY2" fmla="*/ 4884 h 4883"/>
                <a:gd name="connsiteX3" fmla="*/ 0 w 4056"/>
                <a:gd name="connsiteY3" fmla="*/ 4884 h 4883"/>
                <a:gd name="connsiteX4" fmla="*/ 0 w 4056"/>
                <a:gd name="connsiteY4" fmla="*/ 0 h 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56" h="4883">
                  <a:moveTo>
                    <a:pt x="0" y="0"/>
                  </a:moveTo>
                  <a:lnTo>
                    <a:pt x="4057" y="0"/>
                  </a:lnTo>
                  <a:lnTo>
                    <a:pt x="4057" y="4884"/>
                  </a:lnTo>
                  <a:lnTo>
                    <a:pt x="0" y="48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AC87202B-8485-D1ED-87C8-4E62377DB4D1}"/>
                </a:ext>
              </a:extLst>
            </p:cNvPr>
            <p:cNvSpPr/>
            <p:nvPr/>
          </p:nvSpPr>
          <p:spPr>
            <a:xfrm>
              <a:off x="649334" y="2709250"/>
              <a:ext cx="18226" cy="29224"/>
            </a:xfrm>
            <a:custGeom>
              <a:avLst/>
              <a:gdLst>
                <a:gd name="connsiteX0" fmla="*/ 4672 w 18226"/>
                <a:gd name="connsiteY0" fmla="*/ 25955 h 29224"/>
                <a:gd name="connsiteX1" fmla="*/ 18227 w 18226"/>
                <a:gd name="connsiteY1" fmla="*/ 25955 h 29224"/>
                <a:gd name="connsiteX2" fmla="*/ 18227 w 18226"/>
                <a:gd name="connsiteY2" fmla="*/ 29224 h 29224"/>
                <a:gd name="connsiteX3" fmla="*/ 0 w 18226"/>
                <a:gd name="connsiteY3" fmla="*/ 29224 h 29224"/>
                <a:gd name="connsiteX4" fmla="*/ 0 w 18226"/>
                <a:gd name="connsiteY4" fmla="*/ 25955 h 29224"/>
                <a:gd name="connsiteX5" fmla="*/ 6018 w 18226"/>
                <a:gd name="connsiteY5" fmla="*/ 19822 h 29224"/>
                <a:gd name="connsiteX6" fmla="*/ 10824 w 18226"/>
                <a:gd name="connsiteY6" fmla="*/ 14843 h 29224"/>
                <a:gd name="connsiteX7" fmla="*/ 13420 w 18226"/>
                <a:gd name="connsiteY7" fmla="*/ 11305 h 29224"/>
                <a:gd name="connsiteX8" fmla="*/ 14170 w 18226"/>
                <a:gd name="connsiteY8" fmla="*/ 8440 h 29224"/>
                <a:gd name="connsiteX9" fmla="*/ 12554 w 18226"/>
                <a:gd name="connsiteY9" fmla="*/ 4710 h 29224"/>
                <a:gd name="connsiteX10" fmla="*/ 8382 w 18226"/>
                <a:gd name="connsiteY10" fmla="*/ 3268 h 29224"/>
                <a:gd name="connsiteX11" fmla="*/ 4519 w 18226"/>
                <a:gd name="connsiteY11" fmla="*/ 3903 h 29224"/>
                <a:gd name="connsiteX12" fmla="*/ 192 w 18226"/>
                <a:gd name="connsiteY12" fmla="*/ 5825 h 29224"/>
                <a:gd name="connsiteX13" fmla="*/ 192 w 18226"/>
                <a:gd name="connsiteY13" fmla="*/ 1903 h 29224"/>
                <a:gd name="connsiteX14" fmla="*/ 4576 w 18226"/>
                <a:gd name="connsiteY14" fmla="*/ 480 h 29224"/>
                <a:gd name="connsiteX15" fmla="*/ 8306 w 18226"/>
                <a:gd name="connsiteY15" fmla="*/ 0 h 29224"/>
                <a:gd name="connsiteX16" fmla="*/ 15420 w 18226"/>
                <a:gd name="connsiteY16" fmla="*/ 2230 h 29224"/>
                <a:gd name="connsiteX17" fmla="*/ 18073 w 18226"/>
                <a:gd name="connsiteY17" fmla="*/ 8190 h 29224"/>
                <a:gd name="connsiteX18" fmla="*/ 17400 w 18226"/>
                <a:gd name="connsiteY18" fmla="*/ 11555 h 29224"/>
                <a:gd name="connsiteX19" fmla="*/ 14996 w 18226"/>
                <a:gd name="connsiteY19" fmla="*/ 15284 h 29224"/>
                <a:gd name="connsiteX20" fmla="*/ 11940 w 18226"/>
                <a:gd name="connsiteY20" fmla="*/ 18515 h 29224"/>
                <a:gd name="connsiteX21" fmla="*/ 4672 w 18226"/>
                <a:gd name="connsiteY21" fmla="*/ 25955 h 29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8226" h="29224">
                  <a:moveTo>
                    <a:pt x="4672" y="25955"/>
                  </a:moveTo>
                  <a:lnTo>
                    <a:pt x="18227" y="25955"/>
                  </a:lnTo>
                  <a:lnTo>
                    <a:pt x="18227" y="29224"/>
                  </a:lnTo>
                  <a:lnTo>
                    <a:pt x="0" y="29224"/>
                  </a:lnTo>
                  <a:lnTo>
                    <a:pt x="0" y="25955"/>
                  </a:lnTo>
                  <a:cubicBezTo>
                    <a:pt x="1474" y="24430"/>
                    <a:pt x="3480" y="22386"/>
                    <a:pt x="6018" y="19822"/>
                  </a:cubicBezTo>
                  <a:cubicBezTo>
                    <a:pt x="8568" y="17245"/>
                    <a:pt x="10171" y="15586"/>
                    <a:pt x="10824" y="14843"/>
                  </a:cubicBezTo>
                  <a:cubicBezTo>
                    <a:pt x="12068" y="13446"/>
                    <a:pt x="12932" y="12266"/>
                    <a:pt x="13420" y="11305"/>
                  </a:cubicBezTo>
                  <a:cubicBezTo>
                    <a:pt x="13920" y="10331"/>
                    <a:pt x="14170" y="9376"/>
                    <a:pt x="14170" y="8440"/>
                  </a:cubicBezTo>
                  <a:cubicBezTo>
                    <a:pt x="14170" y="6915"/>
                    <a:pt x="13632" y="5671"/>
                    <a:pt x="12554" y="4710"/>
                  </a:cubicBezTo>
                  <a:cubicBezTo>
                    <a:pt x="11490" y="3749"/>
                    <a:pt x="10100" y="3268"/>
                    <a:pt x="8382" y="3268"/>
                  </a:cubicBezTo>
                  <a:cubicBezTo>
                    <a:pt x="7165" y="3268"/>
                    <a:pt x="5877" y="3480"/>
                    <a:pt x="4519" y="3903"/>
                  </a:cubicBezTo>
                  <a:cubicBezTo>
                    <a:pt x="3172" y="4326"/>
                    <a:pt x="1730" y="4967"/>
                    <a:pt x="192" y="5825"/>
                  </a:cubicBezTo>
                  <a:lnTo>
                    <a:pt x="192" y="1903"/>
                  </a:lnTo>
                  <a:cubicBezTo>
                    <a:pt x="1756" y="1275"/>
                    <a:pt x="3217" y="801"/>
                    <a:pt x="4576" y="480"/>
                  </a:cubicBezTo>
                  <a:cubicBezTo>
                    <a:pt x="5935" y="160"/>
                    <a:pt x="7178" y="0"/>
                    <a:pt x="8306" y="0"/>
                  </a:cubicBezTo>
                  <a:cubicBezTo>
                    <a:pt x="11280" y="0"/>
                    <a:pt x="13651" y="743"/>
                    <a:pt x="15420" y="2230"/>
                  </a:cubicBezTo>
                  <a:cubicBezTo>
                    <a:pt x="17188" y="3717"/>
                    <a:pt x="18073" y="5704"/>
                    <a:pt x="18073" y="8190"/>
                  </a:cubicBezTo>
                  <a:cubicBezTo>
                    <a:pt x="18073" y="9369"/>
                    <a:pt x="17849" y="10491"/>
                    <a:pt x="17400" y="11555"/>
                  </a:cubicBezTo>
                  <a:cubicBezTo>
                    <a:pt x="16964" y="12606"/>
                    <a:pt x="16163" y="13849"/>
                    <a:pt x="14996" y="15284"/>
                  </a:cubicBezTo>
                  <a:cubicBezTo>
                    <a:pt x="14677" y="15657"/>
                    <a:pt x="13657" y="16733"/>
                    <a:pt x="11940" y="18515"/>
                  </a:cubicBezTo>
                  <a:cubicBezTo>
                    <a:pt x="10222" y="20284"/>
                    <a:pt x="7799" y="22764"/>
                    <a:pt x="4672" y="25955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E16ECAE4-8840-4FBC-1E68-8603D3101B35}"/>
                </a:ext>
              </a:extLst>
            </p:cNvPr>
            <p:cNvSpPr/>
            <p:nvPr/>
          </p:nvSpPr>
          <p:spPr>
            <a:xfrm>
              <a:off x="610689" y="2387044"/>
              <a:ext cx="19841" cy="29781"/>
            </a:xfrm>
            <a:custGeom>
              <a:avLst/>
              <a:gdLst>
                <a:gd name="connsiteX0" fmla="*/ 9921 w 19841"/>
                <a:gd name="connsiteY0" fmla="*/ 3076 h 29781"/>
                <a:gd name="connsiteX1" fmla="*/ 5403 w 19841"/>
                <a:gd name="connsiteY1" fmla="*/ 6038 h 29781"/>
                <a:gd name="connsiteX2" fmla="*/ 3903 w 19841"/>
                <a:gd name="connsiteY2" fmla="*/ 14901 h 29781"/>
                <a:gd name="connsiteX3" fmla="*/ 5403 w 19841"/>
                <a:gd name="connsiteY3" fmla="*/ 23764 h 29781"/>
                <a:gd name="connsiteX4" fmla="*/ 9921 w 19841"/>
                <a:gd name="connsiteY4" fmla="*/ 26706 h 29781"/>
                <a:gd name="connsiteX5" fmla="*/ 14439 w 19841"/>
                <a:gd name="connsiteY5" fmla="*/ 23764 h 29781"/>
                <a:gd name="connsiteX6" fmla="*/ 15958 w 19841"/>
                <a:gd name="connsiteY6" fmla="*/ 14901 h 29781"/>
                <a:gd name="connsiteX7" fmla="*/ 14439 w 19841"/>
                <a:gd name="connsiteY7" fmla="*/ 6038 h 29781"/>
                <a:gd name="connsiteX8" fmla="*/ 9921 w 19841"/>
                <a:gd name="connsiteY8" fmla="*/ 3076 h 29781"/>
                <a:gd name="connsiteX9" fmla="*/ 9921 w 19841"/>
                <a:gd name="connsiteY9" fmla="*/ 0 h 29781"/>
                <a:gd name="connsiteX10" fmla="*/ 17284 w 19841"/>
                <a:gd name="connsiteY10" fmla="*/ 3827 h 29781"/>
                <a:gd name="connsiteX11" fmla="*/ 19842 w 19841"/>
                <a:gd name="connsiteY11" fmla="*/ 14901 h 29781"/>
                <a:gd name="connsiteX12" fmla="*/ 17284 w 19841"/>
                <a:gd name="connsiteY12" fmla="*/ 25975 h 29781"/>
                <a:gd name="connsiteX13" fmla="*/ 9921 w 19841"/>
                <a:gd name="connsiteY13" fmla="*/ 29781 h 29781"/>
                <a:gd name="connsiteX14" fmla="*/ 2538 w 19841"/>
                <a:gd name="connsiteY14" fmla="*/ 25975 h 29781"/>
                <a:gd name="connsiteX15" fmla="*/ 0 w 19841"/>
                <a:gd name="connsiteY15" fmla="*/ 14901 h 29781"/>
                <a:gd name="connsiteX16" fmla="*/ 2538 w 19841"/>
                <a:gd name="connsiteY16" fmla="*/ 3827 h 29781"/>
                <a:gd name="connsiteX17" fmla="*/ 9921 w 19841"/>
                <a:gd name="connsiteY17" fmla="*/ 0 h 29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41" h="29781">
                  <a:moveTo>
                    <a:pt x="9921" y="3076"/>
                  </a:moveTo>
                  <a:cubicBezTo>
                    <a:pt x="7921" y="3076"/>
                    <a:pt x="6415" y="4063"/>
                    <a:pt x="5403" y="6038"/>
                  </a:cubicBezTo>
                  <a:cubicBezTo>
                    <a:pt x="4403" y="7999"/>
                    <a:pt x="3903" y="10953"/>
                    <a:pt x="3903" y="14901"/>
                  </a:cubicBezTo>
                  <a:cubicBezTo>
                    <a:pt x="3903" y="18835"/>
                    <a:pt x="4403" y="21790"/>
                    <a:pt x="5403" y="23764"/>
                  </a:cubicBezTo>
                  <a:cubicBezTo>
                    <a:pt x="6415" y="25725"/>
                    <a:pt x="7921" y="26706"/>
                    <a:pt x="9921" y="26706"/>
                  </a:cubicBezTo>
                  <a:cubicBezTo>
                    <a:pt x="11933" y="26706"/>
                    <a:pt x="13439" y="25725"/>
                    <a:pt x="14439" y="23764"/>
                  </a:cubicBezTo>
                  <a:cubicBezTo>
                    <a:pt x="15452" y="21790"/>
                    <a:pt x="15958" y="18835"/>
                    <a:pt x="15958" y="14901"/>
                  </a:cubicBezTo>
                  <a:cubicBezTo>
                    <a:pt x="15958" y="10953"/>
                    <a:pt x="15452" y="7999"/>
                    <a:pt x="14439" y="6038"/>
                  </a:cubicBezTo>
                  <a:cubicBezTo>
                    <a:pt x="13439" y="4063"/>
                    <a:pt x="11933" y="3076"/>
                    <a:pt x="9921" y="3076"/>
                  </a:cubicBezTo>
                  <a:moveTo>
                    <a:pt x="9921" y="0"/>
                  </a:moveTo>
                  <a:cubicBezTo>
                    <a:pt x="13138" y="0"/>
                    <a:pt x="15593" y="1276"/>
                    <a:pt x="17284" y="3827"/>
                  </a:cubicBezTo>
                  <a:cubicBezTo>
                    <a:pt x="18989" y="6364"/>
                    <a:pt x="19842" y="10056"/>
                    <a:pt x="19842" y="14901"/>
                  </a:cubicBezTo>
                  <a:cubicBezTo>
                    <a:pt x="19842" y="19733"/>
                    <a:pt x="18989" y="23424"/>
                    <a:pt x="17284" y="25975"/>
                  </a:cubicBezTo>
                  <a:cubicBezTo>
                    <a:pt x="15593" y="28512"/>
                    <a:pt x="13138" y="29781"/>
                    <a:pt x="9921" y="29781"/>
                  </a:cubicBezTo>
                  <a:cubicBezTo>
                    <a:pt x="6704" y="29781"/>
                    <a:pt x="4243" y="28512"/>
                    <a:pt x="2538" y="25975"/>
                  </a:cubicBezTo>
                  <a:cubicBezTo>
                    <a:pt x="846" y="23424"/>
                    <a:pt x="0" y="19733"/>
                    <a:pt x="0" y="14901"/>
                  </a:cubicBezTo>
                  <a:cubicBezTo>
                    <a:pt x="0" y="10056"/>
                    <a:pt x="846" y="6364"/>
                    <a:pt x="2538" y="3827"/>
                  </a:cubicBezTo>
                  <a:cubicBezTo>
                    <a:pt x="4243" y="1276"/>
                    <a:pt x="6704" y="0"/>
                    <a:pt x="9921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FC8137D6-BC62-7AA0-DAE9-56134D81ED82}"/>
                </a:ext>
              </a:extLst>
            </p:cNvPr>
            <p:cNvSpPr/>
            <p:nvPr/>
          </p:nvSpPr>
          <p:spPr>
            <a:xfrm>
              <a:off x="637356" y="2411384"/>
              <a:ext cx="4056" cy="4883"/>
            </a:xfrm>
            <a:custGeom>
              <a:avLst/>
              <a:gdLst>
                <a:gd name="connsiteX0" fmla="*/ 0 w 4056"/>
                <a:gd name="connsiteY0" fmla="*/ 0 h 4883"/>
                <a:gd name="connsiteX1" fmla="*/ 4057 w 4056"/>
                <a:gd name="connsiteY1" fmla="*/ 0 h 4883"/>
                <a:gd name="connsiteX2" fmla="*/ 4057 w 4056"/>
                <a:gd name="connsiteY2" fmla="*/ 4884 h 4883"/>
                <a:gd name="connsiteX3" fmla="*/ 0 w 4056"/>
                <a:gd name="connsiteY3" fmla="*/ 4884 h 4883"/>
                <a:gd name="connsiteX4" fmla="*/ 0 w 4056"/>
                <a:gd name="connsiteY4" fmla="*/ 0 h 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56" h="4883">
                  <a:moveTo>
                    <a:pt x="0" y="0"/>
                  </a:moveTo>
                  <a:lnTo>
                    <a:pt x="4057" y="0"/>
                  </a:lnTo>
                  <a:lnTo>
                    <a:pt x="4057" y="4884"/>
                  </a:lnTo>
                  <a:lnTo>
                    <a:pt x="0" y="48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9EBBCF8C-AF87-3989-2214-0F0E46E349B8}"/>
                </a:ext>
              </a:extLst>
            </p:cNvPr>
            <p:cNvSpPr/>
            <p:nvPr/>
          </p:nvSpPr>
          <p:spPr>
            <a:xfrm>
              <a:off x="648661" y="2387044"/>
              <a:ext cx="18899" cy="29781"/>
            </a:xfrm>
            <a:custGeom>
              <a:avLst/>
              <a:gdLst>
                <a:gd name="connsiteX0" fmla="*/ 12978 w 18899"/>
                <a:gd name="connsiteY0" fmla="*/ 13747 h 29781"/>
                <a:gd name="connsiteX1" fmla="*/ 17323 w 18899"/>
                <a:gd name="connsiteY1" fmla="*/ 16227 h 29781"/>
                <a:gd name="connsiteX2" fmla="*/ 18899 w 18899"/>
                <a:gd name="connsiteY2" fmla="*/ 20880 h 29781"/>
                <a:gd name="connsiteX3" fmla="*/ 15977 w 18899"/>
                <a:gd name="connsiteY3" fmla="*/ 27455 h 29781"/>
                <a:gd name="connsiteX4" fmla="*/ 7672 w 18899"/>
                <a:gd name="connsiteY4" fmla="*/ 29781 h 29781"/>
                <a:gd name="connsiteX5" fmla="*/ 3941 w 18899"/>
                <a:gd name="connsiteY5" fmla="*/ 29417 h 29781"/>
                <a:gd name="connsiteX6" fmla="*/ 0 w 18899"/>
                <a:gd name="connsiteY6" fmla="*/ 28359 h 29781"/>
                <a:gd name="connsiteX7" fmla="*/ 0 w 18899"/>
                <a:gd name="connsiteY7" fmla="*/ 24610 h 29781"/>
                <a:gd name="connsiteX8" fmla="*/ 3538 w 18899"/>
                <a:gd name="connsiteY8" fmla="*/ 26032 h 29781"/>
                <a:gd name="connsiteX9" fmla="*/ 7556 w 18899"/>
                <a:gd name="connsiteY9" fmla="*/ 26513 h 29781"/>
                <a:gd name="connsiteX10" fmla="*/ 13113 w 18899"/>
                <a:gd name="connsiteY10" fmla="*/ 25071 h 29781"/>
                <a:gd name="connsiteX11" fmla="*/ 15035 w 18899"/>
                <a:gd name="connsiteY11" fmla="*/ 20880 h 29781"/>
                <a:gd name="connsiteX12" fmla="*/ 13247 w 18899"/>
                <a:gd name="connsiteY12" fmla="*/ 16919 h 29781"/>
                <a:gd name="connsiteX13" fmla="*/ 8306 w 18899"/>
                <a:gd name="connsiteY13" fmla="*/ 15477 h 29781"/>
                <a:gd name="connsiteX14" fmla="*/ 4961 w 18899"/>
                <a:gd name="connsiteY14" fmla="*/ 15477 h 29781"/>
                <a:gd name="connsiteX15" fmla="*/ 4961 w 18899"/>
                <a:gd name="connsiteY15" fmla="*/ 12286 h 29781"/>
                <a:gd name="connsiteX16" fmla="*/ 8460 w 18899"/>
                <a:gd name="connsiteY16" fmla="*/ 12286 h 29781"/>
                <a:gd name="connsiteX17" fmla="*/ 12843 w 18899"/>
                <a:gd name="connsiteY17" fmla="*/ 11151 h 29781"/>
                <a:gd name="connsiteX18" fmla="*/ 14362 w 18899"/>
                <a:gd name="connsiteY18" fmla="*/ 7844 h 29781"/>
                <a:gd name="connsiteX19" fmla="*/ 12786 w 18899"/>
                <a:gd name="connsiteY19" fmla="*/ 4460 h 29781"/>
                <a:gd name="connsiteX20" fmla="*/ 8306 w 18899"/>
                <a:gd name="connsiteY20" fmla="*/ 3268 h 29781"/>
                <a:gd name="connsiteX21" fmla="*/ 4883 w 18899"/>
                <a:gd name="connsiteY21" fmla="*/ 3615 h 29781"/>
                <a:gd name="connsiteX22" fmla="*/ 865 w 18899"/>
                <a:gd name="connsiteY22" fmla="*/ 4691 h 29781"/>
                <a:gd name="connsiteX23" fmla="*/ 865 w 18899"/>
                <a:gd name="connsiteY23" fmla="*/ 1231 h 29781"/>
                <a:gd name="connsiteX24" fmla="*/ 4999 w 18899"/>
                <a:gd name="connsiteY24" fmla="*/ 307 h 29781"/>
                <a:gd name="connsiteX25" fmla="*/ 8652 w 18899"/>
                <a:gd name="connsiteY25" fmla="*/ 0 h 29781"/>
                <a:gd name="connsiteX26" fmla="*/ 15650 w 18899"/>
                <a:gd name="connsiteY26" fmla="*/ 2019 h 29781"/>
                <a:gd name="connsiteX27" fmla="*/ 18227 w 18899"/>
                <a:gd name="connsiteY27" fmla="*/ 7440 h 29781"/>
                <a:gd name="connsiteX28" fmla="*/ 16861 w 18899"/>
                <a:gd name="connsiteY28" fmla="*/ 11478 h 29781"/>
                <a:gd name="connsiteX29" fmla="*/ 12978 w 18899"/>
                <a:gd name="connsiteY29" fmla="*/ 13747 h 29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8899" h="29781">
                  <a:moveTo>
                    <a:pt x="12978" y="13747"/>
                  </a:moveTo>
                  <a:cubicBezTo>
                    <a:pt x="14836" y="14144"/>
                    <a:pt x="16285" y="14970"/>
                    <a:pt x="17323" y="16227"/>
                  </a:cubicBezTo>
                  <a:cubicBezTo>
                    <a:pt x="18374" y="17483"/>
                    <a:pt x="18899" y="19034"/>
                    <a:pt x="18899" y="20880"/>
                  </a:cubicBezTo>
                  <a:cubicBezTo>
                    <a:pt x="18899" y="23713"/>
                    <a:pt x="17925" y="25904"/>
                    <a:pt x="15977" y="27455"/>
                  </a:cubicBezTo>
                  <a:cubicBezTo>
                    <a:pt x="14029" y="29006"/>
                    <a:pt x="11261" y="29781"/>
                    <a:pt x="7672" y="29781"/>
                  </a:cubicBezTo>
                  <a:cubicBezTo>
                    <a:pt x="6466" y="29781"/>
                    <a:pt x="5223" y="29660"/>
                    <a:pt x="3941" y="29417"/>
                  </a:cubicBezTo>
                  <a:cubicBezTo>
                    <a:pt x="2672" y="29186"/>
                    <a:pt x="1359" y="28833"/>
                    <a:pt x="0" y="28359"/>
                  </a:cubicBezTo>
                  <a:lnTo>
                    <a:pt x="0" y="24610"/>
                  </a:lnTo>
                  <a:cubicBezTo>
                    <a:pt x="1077" y="25238"/>
                    <a:pt x="2256" y="25712"/>
                    <a:pt x="3538" y="26032"/>
                  </a:cubicBezTo>
                  <a:cubicBezTo>
                    <a:pt x="4819" y="26353"/>
                    <a:pt x="6159" y="26513"/>
                    <a:pt x="7556" y="26513"/>
                  </a:cubicBezTo>
                  <a:cubicBezTo>
                    <a:pt x="9991" y="26513"/>
                    <a:pt x="11844" y="26032"/>
                    <a:pt x="13113" y="25071"/>
                  </a:cubicBezTo>
                  <a:cubicBezTo>
                    <a:pt x="14394" y="24110"/>
                    <a:pt x="15035" y="22713"/>
                    <a:pt x="15035" y="20880"/>
                  </a:cubicBezTo>
                  <a:cubicBezTo>
                    <a:pt x="15035" y="19188"/>
                    <a:pt x="14439" y="17868"/>
                    <a:pt x="13247" y="16919"/>
                  </a:cubicBezTo>
                  <a:cubicBezTo>
                    <a:pt x="12068" y="15958"/>
                    <a:pt x="10421" y="15477"/>
                    <a:pt x="8306" y="15477"/>
                  </a:cubicBezTo>
                  <a:lnTo>
                    <a:pt x="4961" y="15477"/>
                  </a:lnTo>
                  <a:lnTo>
                    <a:pt x="4961" y="12286"/>
                  </a:lnTo>
                  <a:lnTo>
                    <a:pt x="8460" y="12286"/>
                  </a:lnTo>
                  <a:cubicBezTo>
                    <a:pt x="10369" y="12286"/>
                    <a:pt x="11830" y="11908"/>
                    <a:pt x="12843" y="11151"/>
                  </a:cubicBezTo>
                  <a:cubicBezTo>
                    <a:pt x="13855" y="10382"/>
                    <a:pt x="14362" y="9280"/>
                    <a:pt x="14362" y="7844"/>
                  </a:cubicBezTo>
                  <a:cubicBezTo>
                    <a:pt x="14362" y="6370"/>
                    <a:pt x="13836" y="5242"/>
                    <a:pt x="12786" y="4460"/>
                  </a:cubicBezTo>
                  <a:cubicBezTo>
                    <a:pt x="11747" y="3665"/>
                    <a:pt x="10254" y="3268"/>
                    <a:pt x="8306" y="3268"/>
                  </a:cubicBezTo>
                  <a:cubicBezTo>
                    <a:pt x="7242" y="3268"/>
                    <a:pt x="6101" y="3384"/>
                    <a:pt x="4883" y="3615"/>
                  </a:cubicBezTo>
                  <a:cubicBezTo>
                    <a:pt x="3666" y="3846"/>
                    <a:pt x="2326" y="4204"/>
                    <a:pt x="865" y="4691"/>
                  </a:cubicBezTo>
                  <a:lnTo>
                    <a:pt x="865" y="1231"/>
                  </a:lnTo>
                  <a:cubicBezTo>
                    <a:pt x="2339" y="821"/>
                    <a:pt x="3717" y="512"/>
                    <a:pt x="4999" y="307"/>
                  </a:cubicBezTo>
                  <a:cubicBezTo>
                    <a:pt x="6294" y="102"/>
                    <a:pt x="7511" y="0"/>
                    <a:pt x="8652" y="0"/>
                  </a:cubicBezTo>
                  <a:cubicBezTo>
                    <a:pt x="11599" y="0"/>
                    <a:pt x="13933" y="673"/>
                    <a:pt x="15650" y="2019"/>
                  </a:cubicBezTo>
                  <a:cubicBezTo>
                    <a:pt x="17368" y="3352"/>
                    <a:pt x="18227" y="5159"/>
                    <a:pt x="18227" y="7440"/>
                  </a:cubicBezTo>
                  <a:cubicBezTo>
                    <a:pt x="18227" y="9030"/>
                    <a:pt x="17772" y="10376"/>
                    <a:pt x="16861" y="11478"/>
                  </a:cubicBezTo>
                  <a:cubicBezTo>
                    <a:pt x="15952" y="12568"/>
                    <a:pt x="14657" y="13324"/>
                    <a:pt x="12978" y="13747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ED65A38B-E2A8-AA8A-E714-782F7A114D21}"/>
                </a:ext>
              </a:extLst>
            </p:cNvPr>
            <p:cNvSpPr/>
            <p:nvPr/>
          </p:nvSpPr>
          <p:spPr>
            <a:xfrm>
              <a:off x="1592706" y="307291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21BF1B17-0C15-E979-970D-9073BF77D081}"/>
                </a:ext>
              </a:extLst>
            </p:cNvPr>
            <p:cNvSpPr/>
            <p:nvPr/>
          </p:nvSpPr>
          <p:spPr>
            <a:xfrm>
              <a:off x="1443076" y="295310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B294E0F3-1506-EA9E-83DD-7473A812C476}"/>
                </a:ext>
              </a:extLst>
            </p:cNvPr>
            <p:cNvSpPr/>
            <p:nvPr/>
          </p:nvSpPr>
          <p:spPr>
            <a:xfrm>
              <a:off x="1328772" y="309244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0342B8F1-97E9-7F9D-A8E8-1D7DF2A7F003}"/>
                </a:ext>
              </a:extLst>
            </p:cNvPr>
            <p:cNvSpPr/>
            <p:nvPr/>
          </p:nvSpPr>
          <p:spPr>
            <a:xfrm>
              <a:off x="1469256" y="316536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9EF6B1BC-11BB-027C-2CD4-ACE6A178EBBE}"/>
                </a:ext>
              </a:extLst>
            </p:cNvPr>
            <p:cNvSpPr/>
            <p:nvPr/>
          </p:nvSpPr>
          <p:spPr>
            <a:xfrm>
              <a:off x="1553228" y="306363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20C1AB76-1ED3-25C2-9231-1B51BA338EA6}"/>
                </a:ext>
              </a:extLst>
            </p:cNvPr>
            <p:cNvSpPr/>
            <p:nvPr/>
          </p:nvSpPr>
          <p:spPr>
            <a:xfrm>
              <a:off x="1590007" y="291526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id="{79D02B43-FDE1-7F35-8926-933E07E1F24C}"/>
                </a:ext>
              </a:extLst>
            </p:cNvPr>
            <p:cNvSpPr/>
            <p:nvPr/>
          </p:nvSpPr>
          <p:spPr>
            <a:xfrm>
              <a:off x="1392344" y="304542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id="{4A61DFB9-7FDE-2940-4E35-9B07BD66B63F}"/>
                </a:ext>
              </a:extLst>
            </p:cNvPr>
            <p:cNvSpPr/>
            <p:nvPr/>
          </p:nvSpPr>
          <p:spPr>
            <a:xfrm>
              <a:off x="1570870" y="306740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0" name="Freeform 69">
              <a:extLst>
                <a:ext uri="{FF2B5EF4-FFF2-40B4-BE49-F238E27FC236}">
                  <a16:creationId xmlns:a16="http://schemas.microsoft.com/office/drawing/2014/main" id="{B0A28B9C-D814-59B1-7EA7-27341011B7DE}"/>
                </a:ext>
              </a:extLst>
            </p:cNvPr>
            <p:cNvSpPr/>
            <p:nvPr/>
          </p:nvSpPr>
          <p:spPr>
            <a:xfrm>
              <a:off x="1538569" y="309744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1DC2CFD7-55D5-0735-F636-54A5F5BDC698}"/>
                </a:ext>
              </a:extLst>
            </p:cNvPr>
            <p:cNvSpPr/>
            <p:nvPr/>
          </p:nvSpPr>
          <p:spPr>
            <a:xfrm>
              <a:off x="1687177" y="297850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2" name="Freeform 71">
              <a:extLst>
                <a:ext uri="{FF2B5EF4-FFF2-40B4-BE49-F238E27FC236}">
                  <a16:creationId xmlns:a16="http://schemas.microsoft.com/office/drawing/2014/main" id="{33F0C3D1-5DC1-D1CB-91C8-C5731128D7AC}"/>
                </a:ext>
              </a:extLst>
            </p:cNvPr>
            <p:cNvSpPr/>
            <p:nvPr/>
          </p:nvSpPr>
          <p:spPr>
            <a:xfrm>
              <a:off x="1419454" y="315894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3" name="Freeform 72">
              <a:extLst>
                <a:ext uri="{FF2B5EF4-FFF2-40B4-BE49-F238E27FC236}">
                  <a16:creationId xmlns:a16="http://schemas.microsoft.com/office/drawing/2014/main" id="{2F101CDC-459E-9F83-506F-A506BE469E6A}"/>
                </a:ext>
              </a:extLst>
            </p:cNvPr>
            <p:cNvSpPr/>
            <p:nvPr/>
          </p:nvSpPr>
          <p:spPr>
            <a:xfrm>
              <a:off x="1585339" y="307337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4" name="Freeform 73">
              <a:extLst>
                <a:ext uri="{FF2B5EF4-FFF2-40B4-BE49-F238E27FC236}">
                  <a16:creationId xmlns:a16="http://schemas.microsoft.com/office/drawing/2014/main" id="{4692FD23-CF0F-C937-A85C-94892A1DE6DF}"/>
                </a:ext>
              </a:extLst>
            </p:cNvPr>
            <p:cNvSpPr/>
            <p:nvPr/>
          </p:nvSpPr>
          <p:spPr>
            <a:xfrm>
              <a:off x="1519623" y="293876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5" name="Freeform 74">
              <a:extLst>
                <a:ext uri="{FF2B5EF4-FFF2-40B4-BE49-F238E27FC236}">
                  <a16:creationId xmlns:a16="http://schemas.microsoft.com/office/drawing/2014/main" id="{2AC0355F-29EC-8924-AF0B-D674203A82C9}"/>
                </a:ext>
              </a:extLst>
            </p:cNvPr>
            <p:cNvSpPr/>
            <p:nvPr/>
          </p:nvSpPr>
          <p:spPr>
            <a:xfrm>
              <a:off x="1410825" y="308564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6D321864-D080-3B34-1E50-26F78332CB55}"/>
                </a:ext>
              </a:extLst>
            </p:cNvPr>
            <p:cNvSpPr/>
            <p:nvPr/>
          </p:nvSpPr>
          <p:spPr>
            <a:xfrm>
              <a:off x="1448209" y="316046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7" name="Freeform 76">
              <a:extLst>
                <a:ext uri="{FF2B5EF4-FFF2-40B4-BE49-F238E27FC236}">
                  <a16:creationId xmlns:a16="http://schemas.microsoft.com/office/drawing/2014/main" id="{359FC6A4-548D-34F3-63B7-1A3875650D9E}"/>
                </a:ext>
              </a:extLst>
            </p:cNvPr>
            <p:cNvSpPr/>
            <p:nvPr/>
          </p:nvSpPr>
          <p:spPr>
            <a:xfrm>
              <a:off x="1440975" y="314573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DA106472-1F6C-FF44-59B3-9BBB91F1DC45}"/>
                </a:ext>
              </a:extLst>
            </p:cNvPr>
            <p:cNvSpPr/>
            <p:nvPr/>
          </p:nvSpPr>
          <p:spPr>
            <a:xfrm>
              <a:off x="1631494" y="302994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9" name="Freeform 78">
              <a:extLst>
                <a:ext uri="{FF2B5EF4-FFF2-40B4-BE49-F238E27FC236}">
                  <a16:creationId xmlns:a16="http://schemas.microsoft.com/office/drawing/2014/main" id="{657D9319-007B-1880-4336-B3C6CF9CFFCB}"/>
                </a:ext>
              </a:extLst>
            </p:cNvPr>
            <p:cNvSpPr/>
            <p:nvPr/>
          </p:nvSpPr>
          <p:spPr>
            <a:xfrm>
              <a:off x="1304688" y="304980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4A804EB2-FD2A-8546-C3EC-E23FB7C74685}"/>
                </a:ext>
              </a:extLst>
            </p:cNvPr>
            <p:cNvSpPr/>
            <p:nvPr/>
          </p:nvSpPr>
          <p:spPr>
            <a:xfrm>
              <a:off x="1645174" y="299703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3C4490AA-825A-326F-3192-73E3FCB4AB5D}"/>
                </a:ext>
              </a:extLst>
            </p:cNvPr>
            <p:cNvSpPr/>
            <p:nvPr/>
          </p:nvSpPr>
          <p:spPr>
            <a:xfrm>
              <a:off x="1385667" y="318077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2" name="Freeform 81">
              <a:extLst>
                <a:ext uri="{FF2B5EF4-FFF2-40B4-BE49-F238E27FC236}">
                  <a16:creationId xmlns:a16="http://schemas.microsoft.com/office/drawing/2014/main" id="{619F6938-ACF5-14B6-C8B7-26AF4CA47993}"/>
                </a:ext>
              </a:extLst>
            </p:cNvPr>
            <p:cNvSpPr/>
            <p:nvPr/>
          </p:nvSpPr>
          <p:spPr>
            <a:xfrm>
              <a:off x="1480743" y="290456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3" name="Freeform 82">
              <a:extLst>
                <a:ext uri="{FF2B5EF4-FFF2-40B4-BE49-F238E27FC236}">
                  <a16:creationId xmlns:a16="http://schemas.microsoft.com/office/drawing/2014/main" id="{6C58B508-05F1-4045-F036-F3E914778F81}"/>
                </a:ext>
              </a:extLst>
            </p:cNvPr>
            <p:cNvSpPr/>
            <p:nvPr/>
          </p:nvSpPr>
          <p:spPr>
            <a:xfrm>
              <a:off x="1696463" y="292999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4" name="Freeform 83">
              <a:extLst>
                <a:ext uri="{FF2B5EF4-FFF2-40B4-BE49-F238E27FC236}">
                  <a16:creationId xmlns:a16="http://schemas.microsoft.com/office/drawing/2014/main" id="{783E9F77-0F6A-45E1-439B-159161915E21}"/>
                </a:ext>
              </a:extLst>
            </p:cNvPr>
            <p:cNvSpPr/>
            <p:nvPr/>
          </p:nvSpPr>
          <p:spPr>
            <a:xfrm>
              <a:off x="1464779" y="306759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5" name="Freeform 84">
              <a:extLst>
                <a:ext uri="{FF2B5EF4-FFF2-40B4-BE49-F238E27FC236}">
                  <a16:creationId xmlns:a16="http://schemas.microsoft.com/office/drawing/2014/main" id="{75A8578B-1806-6D76-FE97-2197E7C693BF}"/>
                </a:ext>
              </a:extLst>
            </p:cNvPr>
            <p:cNvSpPr/>
            <p:nvPr/>
          </p:nvSpPr>
          <p:spPr>
            <a:xfrm>
              <a:off x="1344407" y="307469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6" name="Freeform 85">
              <a:extLst>
                <a:ext uri="{FF2B5EF4-FFF2-40B4-BE49-F238E27FC236}">
                  <a16:creationId xmlns:a16="http://schemas.microsoft.com/office/drawing/2014/main" id="{26B27A2E-7322-D382-BB88-0CC9C549FFDF}"/>
                </a:ext>
              </a:extLst>
            </p:cNvPr>
            <p:cNvSpPr/>
            <p:nvPr/>
          </p:nvSpPr>
          <p:spPr>
            <a:xfrm>
              <a:off x="1589160" y="294343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7" name="Freeform 86">
              <a:extLst>
                <a:ext uri="{FF2B5EF4-FFF2-40B4-BE49-F238E27FC236}">
                  <a16:creationId xmlns:a16="http://schemas.microsoft.com/office/drawing/2014/main" id="{0581533B-99DE-3BB7-8F1B-CC538E63C25A}"/>
                </a:ext>
              </a:extLst>
            </p:cNvPr>
            <p:cNvSpPr/>
            <p:nvPr/>
          </p:nvSpPr>
          <p:spPr>
            <a:xfrm>
              <a:off x="1451332" y="308838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8" name="Freeform 87">
              <a:extLst>
                <a:ext uri="{FF2B5EF4-FFF2-40B4-BE49-F238E27FC236}">
                  <a16:creationId xmlns:a16="http://schemas.microsoft.com/office/drawing/2014/main" id="{F35940D4-9361-1661-B4CD-52D8520F49A4}"/>
                </a:ext>
              </a:extLst>
            </p:cNvPr>
            <p:cNvSpPr/>
            <p:nvPr/>
          </p:nvSpPr>
          <p:spPr>
            <a:xfrm>
              <a:off x="1558503" y="303659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9" name="Freeform 88">
              <a:extLst>
                <a:ext uri="{FF2B5EF4-FFF2-40B4-BE49-F238E27FC236}">
                  <a16:creationId xmlns:a16="http://schemas.microsoft.com/office/drawing/2014/main" id="{93E87C0A-95E8-D266-B2EA-9D6766759028}"/>
                </a:ext>
              </a:extLst>
            </p:cNvPr>
            <p:cNvSpPr/>
            <p:nvPr/>
          </p:nvSpPr>
          <p:spPr>
            <a:xfrm>
              <a:off x="1586643" y="302466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0" name="Freeform 89">
              <a:extLst>
                <a:ext uri="{FF2B5EF4-FFF2-40B4-BE49-F238E27FC236}">
                  <a16:creationId xmlns:a16="http://schemas.microsoft.com/office/drawing/2014/main" id="{9F7D50B6-8025-20DF-3F8D-E22046363BC5}"/>
                </a:ext>
              </a:extLst>
            </p:cNvPr>
            <p:cNvSpPr/>
            <p:nvPr/>
          </p:nvSpPr>
          <p:spPr>
            <a:xfrm>
              <a:off x="1608346" y="304874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1" name="Freeform 90">
              <a:extLst>
                <a:ext uri="{FF2B5EF4-FFF2-40B4-BE49-F238E27FC236}">
                  <a16:creationId xmlns:a16="http://schemas.microsoft.com/office/drawing/2014/main" id="{BDE8E22F-27EE-0ACB-3B9A-8970D3A8B538}"/>
                </a:ext>
              </a:extLst>
            </p:cNvPr>
            <p:cNvSpPr/>
            <p:nvPr/>
          </p:nvSpPr>
          <p:spPr>
            <a:xfrm>
              <a:off x="1446997" y="293885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2" name="Freeform 91">
              <a:extLst>
                <a:ext uri="{FF2B5EF4-FFF2-40B4-BE49-F238E27FC236}">
                  <a16:creationId xmlns:a16="http://schemas.microsoft.com/office/drawing/2014/main" id="{70F8A11A-63E7-5F28-948A-CC304B05EDC9}"/>
                </a:ext>
              </a:extLst>
            </p:cNvPr>
            <p:cNvSpPr/>
            <p:nvPr/>
          </p:nvSpPr>
          <p:spPr>
            <a:xfrm>
              <a:off x="1513551" y="297670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3" name="Freeform 92">
              <a:extLst>
                <a:ext uri="{FF2B5EF4-FFF2-40B4-BE49-F238E27FC236}">
                  <a16:creationId xmlns:a16="http://schemas.microsoft.com/office/drawing/2014/main" id="{4C1D407B-9BB3-DC2F-4BBD-1675BC179169}"/>
                </a:ext>
              </a:extLst>
            </p:cNvPr>
            <p:cNvSpPr/>
            <p:nvPr/>
          </p:nvSpPr>
          <p:spPr>
            <a:xfrm>
              <a:off x="1662907" y="283758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4" name="Freeform 93">
              <a:extLst>
                <a:ext uri="{FF2B5EF4-FFF2-40B4-BE49-F238E27FC236}">
                  <a16:creationId xmlns:a16="http://schemas.microsoft.com/office/drawing/2014/main" id="{BD20CBDC-D2C7-4067-533D-06A786DB97E3}"/>
                </a:ext>
              </a:extLst>
            </p:cNvPr>
            <p:cNvSpPr/>
            <p:nvPr/>
          </p:nvSpPr>
          <p:spPr>
            <a:xfrm>
              <a:off x="1566294" y="307078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5" name="Freeform 94">
              <a:extLst>
                <a:ext uri="{FF2B5EF4-FFF2-40B4-BE49-F238E27FC236}">
                  <a16:creationId xmlns:a16="http://schemas.microsoft.com/office/drawing/2014/main" id="{88C75BAC-E304-C7E5-2D9A-6E9710AB7F46}"/>
                </a:ext>
              </a:extLst>
            </p:cNvPr>
            <p:cNvSpPr/>
            <p:nvPr/>
          </p:nvSpPr>
          <p:spPr>
            <a:xfrm>
              <a:off x="1534092" y="295748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6" name="Freeform 95">
              <a:extLst>
                <a:ext uri="{FF2B5EF4-FFF2-40B4-BE49-F238E27FC236}">
                  <a16:creationId xmlns:a16="http://schemas.microsoft.com/office/drawing/2014/main" id="{548A4D2E-9898-B615-B373-4F5B1D148743}"/>
                </a:ext>
              </a:extLst>
            </p:cNvPr>
            <p:cNvSpPr/>
            <p:nvPr/>
          </p:nvSpPr>
          <p:spPr>
            <a:xfrm>
              <a:off x="1492687" y="292055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7" name="Freeform 96">
              <a:extLst>
                <a:ext uri="{FF2B5EF4-FFF2-40B4-BE49-F238E27FC236}">
                  <a16:creationId xmlns:a16="http://schemas.microsoft.com/office/drawing/2014/main" id="{8F9F1E49-7FA7-F907-1A3E-D8C6EE7999AC}"/>
                </a:ext>
              </a:extLst>
            </p:cNvPr>
            <p:cNvSpPr/>
            <p:nvPr/>
          </p:nvSpPr>
          <p:spPr>
            <a:xfrm>
              <a:off x="1519997" y="308361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8" name="Freeform 97">
              <a:extLst>
                <a:ext uri="{FF2B5EF4-FFF2-40B4-BE49-F238E27FC236}">
                  <a16:creationId xmlns:a16="http://schemas.microsoft.com/office/drawing/2014/main" id="{03C8779A-1AE6-A82E-E2F0-2D41D22AB016}"/>
                </a:ext>
              </a:extLst>
            </p:cNvPr>
            <p:cNvSpPr/>
            <p:nvPr/>
          </p:nvSpPr>
          <p:spPr>
            <a:xfrm>
              <a:off x="1392618" y="322115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9" name="Freeform 98">
              <a:extLst>
                <a:ext uri="{FF2B5EF4-FFF2-40B4-BE49-F238E27FC236}">
                  <a16:creationId xmlns:a16="http://schemas.microsoft.com/office/drawing/2014/main" id="{9D0252EF-53EE-6B19-F319-4A77FE6A0CAC}"/>
                </a:ext>
              </a:extLst>
            </p:cNvPr>
            <p:cNvSpPr/>
            <p:nvPr/>
          </p:nvSpPr>
          <p:spPr>
            <a:xfrm>
              <a:off x="1344360" y="313606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0" name="Freeform 99">
              <a:extLst>
                <a:ext uri="{FF2B5EF4-FFF2-40B4-BE49-F238E27FC236}">
                  <a16:creationId xmlns:a16="http://schemas.microsoft.com/office/drawing/2014/main" id="{DD86198B-32D6-E9EC-E329-F4A1CF01D696}"/>
                </a:ext>
              </a:extLst>
            </p:cNvPr>
            <p:cNvSpPr/>
            <p:nvPr/>
          </p:nvSpPr>
          <p:spPr>
            <a:xfrm>
              <a:off x="1508560" y="310747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1" name="Freeform 100">
              <a:extLst>
                <a:ext uri="{FF2B5EF4-FFF2-40B4-BE49-F238E27FC236}">
                  <a16:creationId xmlns:a16="http://schemas.microsoft.com/office/drawing/2014/main" id="{A099CFF2-9DE9-AE35-B63C-9710A8103D1C}"/>
                </a:ext>
              </a:extLst>
            </p:cNvPr>
            <p:cNvSpPr/>
            <p:nvPr/>
          </p:nvSpPr>
          <p:spPr>
            <a:xfrm>
              <a:off x="1500760" y="311453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2" name="Freeform 101">
              <a:extLst>
                <a:ext uri="{FF2B5EF4-FFF2-40B4-BE49-F238E27FC236}">
                  <a16:creationId xmlns:a16="http://schemas.microsoft.com/office/drawing/2014/main" id="{490B842C-C361-E46D-EF86-1605AF559EC4}"/>
                </a:ext>
              </a:extLst>
            </p:cNvPr>
            <p:cNvSpPr/>
            <p:nvPr/>
          </p:nvSpPr>
          <p:spPr>
            <a:xfrm>
              <a:off x="1299787" y="307343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3" name="Freeform 102">
              <a:extLst>
                <a:ext uri="{FF2B5EF4-FFF2-40B4-BE49-F238E27FC236}">
                  <a16:creationId xmlns:a16="http://schemas.microsoft.com/office/drawing/2014/main" id="{88354E5C-68A5-31F7-B99F-42AE9E0BA2E8}"/>
                </a:ext>
              </a:extLst>
            </p:cNvPr>
            <p:cNvSpPr/>
            <p:nvPr/>
          </p:nvSpPr>
          <p:spPr>
            <a:xfrm>
              <a:off x="1529889" y="301215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4" name="Freeform 103">
              <a:extLst>
                <a:ext uri="{FF2B5EF4-FFF2-40B4-BE49-F238E27FC236}">
                  <a16:creationId xmlns:a16="http://schemas.microsoft.com/office/drawing/2014/main" id="{8003E690-AF1C-72F2-BD80-E169D791A1CF}"/>
                </a:ext>
              </a:extLst>
            </p:cNvPr>
            <p:cNvSpPr/>
            <p:nvPr/>
          </p:nvSpPr>
          <p:spPr>
            <a:xfrm>
              <a:off x="1515885" y="301174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5" name="Freeform 104">
              <a:extLst>
                <a:ext uri="{FF2B5EF4-FFF2-40B4-BE49-F238E27FC236}">
                  <a16:creationId xmlns:a16="http://schemas.microsoft.com/office/drawing/2014/main" id="{E3F65CB4-62C3-C91D-CAB0-6519927CB298}"/>
                </a:ext>
              </a:extLst>
            </p:cNvPr>
            <p:cNvSpPr/>
            <p:nvPr/>
          </p:nvSpPr>
          <p:spPr>
            <a:xfrm>
              <a:off x="1571991" y="298147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6" name="Freeform 105">
              <a:extLst>
                <a:ext uri="{FF2B5EF4-FFF2-40B4-BE49-F238E27FC236}">
                  <a16:creationId xmlns:a16="http://schemas.microsoft.com/office/drawing/2014/main" id="{967AF71C-AD09-A8DA-04A0-5F683A8F97D5}"/>
                </a:ext>
              </a:extLst>
            </p:cNvPr>
            <p:cNvSpPr/>
            <p:nvPr/>
          </p:nvSpPr>
          <p:spPr>
            <a:xfrm>
              <a:off x="1636445" y="302382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7" name="Freeform 106">
              <a:extLst>
                <a:ext uri="{FF2B5EF4-FFF2-40B4-BE49-F238E27FC236}">
                  <a16:creationId xmlns:a16="http://schemas.microsoft.com/office/drawing/2014/main" id="{ECE439DF-8359-57DA-0323-03003FFC3A43}"/>
                </a:ext>
              </a:extLst>
            </p:cNvPr>
            <p:cNvSpPr/>
            <p:nvPr/>
          </p:nvSpPr>
          <p:spPr>
            <a:xfrm>
              <a:off x="1577025" y="293092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8" name="Freeform 107">
              <a:extLst>
                <a:ext uri="{FF2B5EF4-FFF2-40B4-BE49-F238E27FC236}">
                  <a16:creationId xmlns:a16="http://schemas.microsoft.com/office/drawing/2014/main" id="{55E0F93F-CF09-1313-3E93-A26AD6BE71AA}"/>
                </a:ext>
              </a:extLst>
            </p:cNvPr>
            <p:cNvSpPr/>
            <p:nvPr/>
          </p:nvSpPr>
          <p:spPr>
            <a:xfrm>
              <a:off x="1502820" y="314937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9" name="Freeform 108">
              <a:extLst>
                <a:ext uri="{FF2B5EF4-FFF2-40B4-BE49-F238E27FC236}">
                  <a16:creationId xmlns:a16="http://schemas.microsoft.com/office/drawing/2014/main" id="{B51CC0C4-4AF0-B1F6-882B-C0D56B602040}"/>
                </a:ext>
              </a:extLst>
            </p:cNvPr>
            <p:cNvSpPr/>
            <p:nvPr/>
          </p:nvSpPr>
          <p:spPr>
            <a:xfrm>
              <a:off x="1429023" y="313976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0" name="Freeform 109">
              <a:extLst>
                <a:ext uri="{FF2B5EF4-FFF2-40B4-BE49-F238E27FC236}">
                  <a16:creationId xmlns:a16="http://schemas.microsoft.com/office/drawing/2014/main" id="{BE2B818F-0044-A3C6-7DD4-B73D2B72FBD3}"/>
                </a:ext>
              </a:extLst>
            </p:cNvPr>
            <p:cNvSpPr/>
            <p:nvPr/>
          </p:nvSpPr>
          <p:spPr>
            <a:xfrm>
              <a:off x="1623189" y="304880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1" name="Freeform 110">
              <a:extLst>
                <a:ext uri="{FF2B5EF4-FFF2-40B4-BE49-F238E27FC236}">
                  <a16:creationId xmlns:a16="http://schemas.microsoft.com/office/drawing/2014/main" id="{A54688F5-1C85-F9DE-B7A3-818580DFFE87}"/>
                </a:ext>
              </a:extLst>
            </p:cNvPr>
            <p:cNvSpPr/>
            <p:nvPr/>
          </p:nvSpPr>
          <p:spPr>
            <a:xfrm>
              <a:off x="1615954" y="314298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2" name="Freeform 111">
              <a:extLst>
                <a:ext uri="{FF2B5EF4-FFF2-40B4-BE49-F238E27FC236}">
                  <a16:creationId xmlns:a16="http://schemas.microsoft.com/office/drawing/2014/main" id="{A4D0A80C-15D5-EA60-7CA1-2302C3C4DFD7}"/>
                </a:ext>
              </a:extLst>
            </p:cNvPr>
            <p:cNvSpPr/>
            <p:nvPr/>
          </p:nvSpPr>
          <p:spPr>
            <a:xfrm>
              <a:off x="1545662" y="306273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3" name="Freeform 112">
              <a:extLst>
                <a:ext uri="{FF2B5EF4-FFF2-40B4-BE49-F238E27FC236}">
                  <a16:creationId xmlns:a16="http://schemas.microsoft.com/office/drawing/2014/main" id="{755C2155-E428-13E4-D027-CC9E3A5AE331}"/>
                </a:ext>
              </a:extLst>
            </p:cNvPr>
            <p:cNvSpPr/>
            <p:nvPr/>
          </p:nvSpPr>
          <p:spPr>
            <a:xfrm>
              <a:off x="1339413" y="307962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4" name="Freeform 113">
              <a:extLst>
                <a:ext uri="{FF2B5EF4-FFF2-40B4-BE49-F238E27FC236}">
                  <a16:creationId xmlns:a16="http://schemas.microsoft.com/office/drawing/2014/main" id="{5764DF48-2037-ECDC-0CFD-E77560E2BF07}"/>
                </a:ext>
              </a:extLst>
            </p:cNvPr>
            <p:cNvSpPr/>
            <p:nvPr/>
          </p:nvSpPr>
          <p:spPr>
            <a:xfrm>
              <a:off x="1487837" y="304387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5" name="Freeform 114">
              <a:extLst>
                <a:ext uri="{FF2B5EF4-FFF2-40B4-BE49-F238E27FC236}">
                  <a16:creationId xmlns:a16="http://schemas.microsoft.com/office/drawing/2014/main" id="{3A5B3478-39C3-4B3C-A3DA-0ED3C8131821}"/>
                </a:ext>
              </a:extLst>
            </p:cNvPr>
            <p:cNvSpPr/>
            <p:nvPr/>
          </p:nvSpPr>
          <p:spPr>
            <a:xfrm>
              <a:off x="1372038" y="310586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6" name="Freeform 115">
              <a:extLst>
                <a:ext uri="{FF2B5EF4-FFF2-40B4-BE49-F238E27FC236}">
                  <a16:creationId xmlns:a16="http://schemas.microsoft.com/office/drawing/2014/main" id="{5177B6E3-AFDB-2608-910F-2F328D3682CB}"/>
                </a:ext>
              </a:extLst>
            </p:cNvPr>
            <p:cNvSpPr/>
            <p:nvPr/>
          </p:nvSpPr>
          <p:spPr>
            <a:xfrm>
              <a:off x="1509681" y="295491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7" name="Freeform 116">
              <a:extLst>
                <a:ext uri="{FF2B5EF4-FFF2-40B4-BE49-F238E27FC236}">
                  <a16:creationId xmlns:a16="http://schemas.microsoft.com/office/drawing/2014/main" id="{D79685E2-19A1-E961-3967-C69166E4A8BB}"/>
                </a:ext>
              </a:extLst>
            </p:cNvPr>
            <p:cNvSpPr/>
            <p:nvPr/>
          </p:nvSpPr>
          <p:spPr>
            <a:xfrm>
              <a:off x="1513601" y="304454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8" name="Freeform 117">
              <a:extLst>
                <a:ext uri="{FF2B5EF4-FFF2-40B4-BE49-F238E27FC236}">
                  <a16:creationId xmlns:a16="http://schemas.microsoft.com/office/drawing/2014/main" id="{DB8C654D-5AA8-86C0-DC1E-18E49B315B7D}"/>
                </a:ext>
              </a:extLst>
            </p:cNvPr>
            <p:cNvSpPr/>
            <p:nvPr/>
          </p:nvSpPr>
          <p:spPr>
            <a:xfrm>
              <a:off x="1567971" y="306108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9" name="Freeform 118">
              <a:extLst>
                <a:ext uri="{FF2B5EF4-FFF2-40B4-BE49-F238E27FC236}">
                  <a16:creationId xmlns:a16="http://schemas.microsoft.com/office/drawing/2014/main" id="{6A6896B4-CCCF-A543-330C-FA34C4116FFE}"/>
                </a:ext>
              </a:extLst>
            </p:cNvPr>
            <p:cNvSpPr/>
            <p:nvPr/>
          </p:nvSpPr>
          <p:spPr>
            <a:xfrm>
              <a:off x="1472803" y="304925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0" name="Freeform 119">
              <a:extLst>
                <a:ext uri="{FF2B5EF4-FFF2-40B4-BE49-F238E27FC236}">
                  <a16:creationId xmlns:a16="http://schemas.microsoft.com/office/drawing/2014/main" id="{828E8331-D2E1-DC87-7BE0-B3CF3E8CAC75}"/>
                </a:ext>
              </a:extLst>
            </p:cNvPr>
            <p:cNvSpPr/>
            <p:nvPr/>
          </p:nvSpPr>
          <p:spPr>
            <a:xfrm>
              <a:off x="1268143" y="310396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1" name="Freeform 120">
              <a:extLst>
                <a:ext uri="{FF2B5EF4-FFF2-40B4-BE49-F238E27FC236}">
                  <a16:creationId xmlns:a16="http://schemas.microsoft.com/office/drawing/2014/main" id="{7D5F12D0-9F93-A170-A861-5CA99E00DB8B}"/>
                </a:ext>
              </a:extLst>
            </p:cNvPr>
            <p:cNvSpPr/>
            <p:nvPr/>
          </p:nvSpPr>
          <p:spPr>
            <a:xfrm>
              <a:off x="1540479" y="306317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2" name="Freeform 121">
              <a:extLst>
                <a:ext uri="{FF2B5EF4-FFF2-40B4-BE49-F238E27FC236}">
                  <a16:creationId xmlns:a16="http://schemas.microsoft.com/office/drawing/2014/main" id="{F20C436B-DE58-EFC1-3C49-7E11BD954116}"/>
                </a:ext>
              </a:extLst>
            </p:cNvPr>
            <p:cNvSpPr/>
            <p:nvPr/>
          </p:nvSpPr>
          <p:spPr>
            <a:xfrm>
              <a:off x="1380019" y="315733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3" name="Freeform 122">
              <a:extLst>
                <a:ext uri="{FF2B5EF4-FFF2-40B4-BE49-F238E27FC236}">
                  <a16:creationId xmlns:a16="http://schemas.microsoft.com/office/drawing/2014/main" id="{5FD3598B-1324-E8A5-56B1-70142DF524CB}"/>
                </a:ext>
              </a:extLst>
            </p:cNvPr>
            <p:cNvSpPr/>
            <p:nvPr/>
          </p:nvSpPr>
          <p:spPr>
            <a:xfrm>
              <a:off x="1586875" y="316372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4" name="Freeform 123">
              <a:extLst>
                <a:ext uri="{FF2B5EF4-FFF2-40B4-BE49-F238E27FC236}">
                  <a16:creationId xmlns:a16="http://schemas.microsoft.com/office/drawing/2014/main" id="{5D1FD9AF-E686-D257-F5DF-7063FAEEF68C}"/>
                </a:ext>
              </a:extLst>
            </p:cNvPr>
            <p:cNvSpPr/>
            <p:nvPr/>
          </p:nvSpPr>
          <p:spPr>
            <a:xfrm>
              <a:off x="1505802" y="310785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5" name="Freeform 124">
              <a:extLst>
                <a:ext uri="{FF2B5EF4-FFF2-40B4-BE49-F238E27FC236}">
                  <a16:creationId xmlns:a16="http://schemas.microsoft.com/office/drawing/2014/main" id="{7D6691FC-7C3A-414F-B8B4-2580D0C1022F}"/>
                </a:ext>
              </a:extLst>
            </p:cNvPr>
            <p:cNvSpPr/>
            <p:nvPr/>
          </p:nvSpPr>
          <p:spPr>
            <a:xfrm>
              <a:off x="1304128" y="308313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6" name="Freeform 125">
              <a:extLst>
                <a:ext uri="{FF2B5EF4-FFF2-40B4-BE49-F238E27FC236}">
                  <a16:creationId xmlns:a16="http://schemas.microsoft.com/office/drawing/2014/main" id="{E3E9D5BF-324E-E46B-C5A9-A68CA455B9E8}"/>
                </a:ext>
              </a:extLst>
            </p:cNvPr>
            <p:cNvSpPr/>
            <p:nvPr/>
          </p:nvSpPr>
          <p:spPr>
            <a:xfrm>
              <a:off x="1560878" y="308317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7" name="Freeform 126">
              <a:extLst>
                <a:ext uri="{FF2B5EF4-FFF2-40B4-BE49-F238E27FC236}">
                  <a16:creationId xmlns:a16="http://schemas.microsoft.com/office/drawing/2014/main" id="{8C9DAA84-0CF2-032E-1E22-C1B14FC46595}"/>
                </a:ext>
              </a:extLst>
            </p:cNvPr>
            <p:cNvSpPr/>
            <p:nvPr/>
          </p:nvSpPr>
          <p:spPr>
            <a:xfrm>
              <a:off x="1653663" y="300935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8" name="Freeform 127">
              <a:extLst>
                <a:ext uri="{FF2B5EF4-FFF2-40B4-BE49-F238E27FC236}">
                  <a16:creationId xmlns:a16="http://schemas.microsoft.com/office/drawing/2014/main" id="{C51B915E-1D89-6B32-4692-4741A94CE986}"/>
                </a:ext>
              </a:extLst>
            </p:cNvPr>
            <p:cNvSpPr/>
            <p:nvPr/>
          </p:nvSpPr>
          <p:spPr>
            <a:xfrm>
              <a:off x="1558361" y="306247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9" name="Freeform 128">
              <a:extLst>
                <a:ext uri="{FF2B5EF4-FFF2-40B4-BE49-F238E27FC236}">
                  <a16:creationId xmlns:a16="http://schemas.microsoft.com/office/drawing/2014/main" id="{8442947F-85D6-91C7-2449-E35EA83B8867}"/>
                </a:ext>
              </a:extLst>
            </p:cNvPr>
            <p:cNvSpPr/>
            <p:nvPr/>
          </p:nvSpPr>
          <p:spPr>
            <a:xfrm>
              <a:off x="1555421" y="305989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0" name="Freeform 129">
              <a:extLst>
                <a:ext uri="{FF2B5EF4-FFF2-40B4-BE49-F238E27FC236}">
                  <a16:creationId xmlns:a16="http://schemas.microsoft.com/office/drawing/2014/main" id="{A69FCDA5-A227-3AEF-0D66-DBEE5495C717}"/>
                </a:ext>
              </a:extLst>
            </p:cNvPr>
            <p:cNvSpPr/>
            <p:nvPr/>
          </p:nvSpPr>
          <p:spPr>
            <a:xfrm>
              <a:off x="1496425" y="315878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1" name="Freeform 130">
              <a:extLst>
                <a:ext uri="{FF2B5EF4-FFF2-40B4-BE49-F238E27FC236}">
                  <a16:creationId xmlns:a16="http://schemas.microsoft.com/office/drawing/2014/main" id="{0A95A6FC-10FD-638B-DA98-2EAD0E56A9E2}"/>
                </a:ext>
              </a:extLst>
            </p:cNvPr>
            <p:cNvSpPr/>
            <p:nvPr/>
          </p:nvSpPr>
          <p:spPr>
            <a:xfrm>
              <a:off x="1544823" y="307078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2" name="Freeform 131">
              <a:extLst>
                <a:ext uri="{FF2B5EF4-FFF2-40B4-BE49-F238E27FC236}">
                  <a16:creationId xmlns:a16="http://schemas.microsoft.com/office/drawing/2014/main" id="{15A445DB-9011-20B0-9128-C6FA51DA7625}"/>
                </a:ext>
              </a:extLst>
            </p:cNvPr>
            <p:cNvSpPr/>
            <p:nvPr/>
          </p:nvSpPr>
          <p:spPr>
            <a:xfrm>
              <a:off x="1606569" y="304561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3" name="Freeform 132">
              <a:extLst>
                <a:ext uri="{FF2B5EF4-FFF2-40B4-BE49-F238E27FC236}">
                  <a16:creationId xmlns:a16="http://schemas.microsoft.com/office/drawing/2014/main" id="{E3F8B280-60C1-9A72-AE77-73B46C8BC07B}"/>
                </a:ext>
              </a:extLst>
            </p:cNvPr>
            <p:cNvSpPr/>
            <p:nvPr/>
          </p:nvSpPr>
          <p:spPr>
            <a:xfrm>
              <a:off x="1467670" y="315868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4" name="Freeform 133">
              <a:extLst>
                <a:ext uri="{FF2B5EF4-FFF2-40B4-BE49-F238E27FC236}">
                  <a16:creationId xmlns:a16="http://schemas.microsoft.com/office/drawing/2014/main" id="{7134FA7D-3F8C-EF65-9E1C-C0BBBCD7821E}"/>
                </a:ext>
              </a:extLst>
            </p:cNvPr>
            <p:cNvSpPr/>
            <p:nvPr/>
          </p:nvSpPr>
          <p:spPr>
            <a:xfrm>
              <a:off x="1541418" y="293782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5" name="Freeform 134">
              <a:extLst>
                <a:ext uri="{FF2B5EF4-FFF2-40B4-BE49-F238E27FC236}">
                  <a16:creationId xmlns:a16="http://schemas.microsoft.com/office/drawing/2014/main" id="{7ADCF69F-0991-92B1-10BD-972EBC31525F}"/>
                </a:ext>
              </a:extLst>
            </p:cNvPr>
            <p:cNvSpPr/>
            <p:nvPr/>
          </p:nvSpPr>
          <p:spPr>
            <a:xfrm>
              <a:off x="1526899" y="307265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6" name="Freeform 135">
              <a:extLst>
                <a:ext uri="{FF2B5EF4-FFF2-40B4-BE49-F238E27FC236}">
                  <a16:creationId xmlns:a16="http://schemas.microsoft.com/office/drawing/2014/main" id="{C2C560B6-26FA-76AD-356B-B9B50C942EE0}"/>
                </a:ext>
              </a:extLst>
            </p:cNvPr>
            <p:cNvSpPr/>
            <p:nvPr/>
          </p:nvSpPr>
          <p:spPr>
            <a:xfrm>
              <a:off x="1489232" y="290069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7" name="Freeform 136">
              <a:extLst>
                <a:ext uri="{FF2B5EF4-FFF2-40B4-BE49-F238E27FC236}">
                  <a16:creationId xmlns:a16="http://schemas.microsoft.com/office/drawing/2014/main" id="{8E93348F-1DC7-FB47-AB65-1E3C2FA79FD5}"/>
                </a:ext>
              </a:extLst>
            </p:cNvPr>
            <p:cNvSpPr/>
            <p:nvPr/>
          </p:nvSpPr>
          <p:spPr>
            <a:xfrm>
              <a:off x="1349635" y="297009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8" name="Freeform 137">
              <a:extLst>
                <a:ext uri="{FF2B5EF4-FFF2-40B4-BE49-F238E27FC236}">
                  <a16:creationId xmlns:a16="http://schemas.microsoft.com/office/drawing/2014/main" id="{F4DB274D-F1DA-F09E-AE2D-8106E95ED1F1}"/>
                </a:ext>
              </a:extLst>
            </p:cNvPr>
            <p:cNvSpPr/>
            <p:nvPr/>
          </p:nvSpPr>
          <p:spPr>
            <a:xfrm>
              <a:off x="1521068" y="305086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9" name="Freeform 138">
              <a:extLst>
                <a:ext uri="{FF2B5EF4-FFF2-40B4-BE49-F238E27FC236}">
                  <a16:creationId xmlns:a16="http://schemas.microsoft.com/office/drawing/2014/main" id="{4D989A06-88CB-0CE0-7C11-E07891339603}"/>
                </a:ext>
              </a:extLst>
            </p:cNvPr>
            <p:cNvSpPr/>
            <p:nvPr/>
          </p:nvSpPr>
          <p:spPr>
            <a:xfrm>
              <a:off x="1566809" y="309474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0" name="Freeform 139">
              <a:extLst>
                <a:ext uri="{FF2B5EF4-FFF2-40B4-BE49-F238E27FC236}">
                  <a16:creationId xmlns:a16="http://schemas.microsoft.com/office/drawing/2014/main" id="{A75357A3-E3F9-4CC4-14DC-998BFE85C46C}"/>
                </a:ext>
              </a:extLst>
            </p:cNvPr>
            <p:cNvSpPr/>
            <p:nvPr/>
          </p:nvSpPr>
          <p:spPr>
            <a:xfrm>
              <a:off x="1519249" y="305918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1" name="Freeform 140">
              <a:extLst>
                <a:ext uri="{FF2B5EF4-FFF2-40B4-BE49-F238E27FC236}">
                  <a16:creationId xmlns:a16="http://schemas.microsoft.com/office/drawing/2014/main" id="{B069C5A8-DFB1-5FCD-0499-AD06867322C1}"/>
                </a:ext>
              </a:extLst>
            </p:cNvPr>
            <p:cNvSpPr/>
            <p:nvPr/>
          </p:nvSpPr>
          <p:spPr>
            <a:xfrm>
              <a:off x="1329191" y="320024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2" name="Freeform 141">
              <a:extLst>
                <a:ext uri="{FF2B5EF4-FFF2-40B4-BE49-F238E27FC236}">
                  <a16:creationId xmlns:a16="http://schemas.microsoft.com/office/drawing/2014/main" id="{83EAACE5-6B0E-2958-F84D-A3357F4F0B98}"/>
                </a:ext>
              </a:extLst>
            </p:cNvPr>
            <p:cNvSpPr/>
            <p:nvPr/>
          </p:nvSpPr>
          <p:spPr>
            <a:xfrm>
              <a:off x="1577307" y="302898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3" name="Freeform 142">
              <a:extLst>
                <a:ext uri="{FF2B5EF4-FFF2-40B4-BE49-F238E27FC236}">
                  <a16:creationId xmlns:a16="http://schemas.microsoft.com/office/drawing/2014/main" id="{348A8903-479D-0C08-D7B9-3F5F603719B9}"/>
                </a:ext>
              </a:extLst>
            </p:cNvPr>
            <p:cNvSpPr/>
            <p:nvPr/>
          </p:nvSpPr>
          <p:spPr>
            <a:xfrm>
              <a:off x="1428466" y="311991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4" name="Freeform 143">
              <a:extLst>
                <a:ext uri="{FF2B5EF4-FFF2-40B4-BE49-F238E27FC236}">
                  <a16:creationId xmlns:a16="http://schemas.microsoft.com/office/drawing/2014/main" id="{F1C1C1B5-9EC2-59B5-0AFC-9BF34C321702}"/>
                </a:ext>
              </a:extLst>
            </p:cNvPr>
            <p:cNvSpPr/>
            <p:nvPr/>
          </p:nvSpPr>
          <p:spPr>
            <a:xfrm>
              <a:off x="1523585" y="310766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5" name="Freeform 144">
              <a:extLst>
                <a:ext uri="{FF2B5EF4-FFF2-40B4-BE49-F238E27FC236}">
                  <a16:creationId xmlns:a16="http://schemas.microsoft.com/office/drawing/2014/main" id="{7B6EAC5B-0E62-9337-1D22-58FF29B7858A}"/>
                </a:ext>
              </a:extLst>
            </p:cNvPr>
            <p:cNvSpPr/>
            <p:nvPr/>
          </p:nvSpPr>
          <p:spPr>
            <a:xfrm>
              <a:off x="1353182" y="305534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6" name="Freeform 145">
              <a:extLst>
                <a:ext uri="{FF2B5EF4-FFF2-40B4-BE49-F238E27FC236}">
                  <a16:creationId xmlns:a16="http://schemas.microsoft.com/office/drawing/2014/main" id="{F82F5303-6EF5-9FD8-0421-C2D6FC37A73B}"/>
                </a:ext>
              </a:extLst>
            </p:cNvPr>
            <p:cNvSpPr/>
            <p:nvPr/>
          </p:nvSpPr>
          <p:spPr>
            <a:xfrm>
              <a:off x="1428284" y="313760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7" name="Freeform 146">
              <a:extLst>
                <a:ext uri="{FF2B5EF4-FFF2-40B4-BE49-F238E27FC236}">
                  <a16:creationId xmlns:a16="http://schemas.microsoft.com/office/drawing/2014/main" id="{77119F04-1E94-144A-B719-A65564586ECB}"/>
                </a:ext>
              </a:extLst>
            </p:cNvPr>
            <p:cNvSpPr/>
            <p:nvPr/>
          </p:nvSpPr>
          <p:spPr>
            <a:xfrm>
              <a:off x="1661836" y="296973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8" name="Freeform 147">
              <a:extLst>
                <a:ext uri="{FF2B5EF4-FFF2-40B4-BE49-F238E27FC236}">
                  <a16:creationId xmlns:a16="http://schemas.microsoft.com/office/drawing/2014/main" id="{0E25D27C-9361-F303-B039-56835E1571D7}"/>
                </a:ext>
              </a:extLst>
            </p:cNvPr>
            <p:cNvSpPr/>
            <p:nvPr/>
          </p:nvSpPr>
          <p:spPr>
            <a:xfrm>
              <a:off x="1418341" y="306730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9" name="Freeform 148">
              <a:extLst>
                <a:ext uri="{FF2B5EF4-FFF2-40B4-BE49-F238E27FC236}">
                  <a16:creationId xmlns:a16="http://schemas.microsoft.com/office/drawing/2014/main" id="{CC72B345-4D77-40F9-4270-163CE91A20FC}"/>
                </a:ext>
              </a:extLst>
            </p:cNvPr>
            <p:cNvSpPr/>
            <p:nvPr/>
          </p:nvSpPr>
          <p:spPr>
            <a:xfrm>
              <a:off x="1323218" y="299385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0" name="Freeform 149">
              <a:extLst>
                <a:ext uri="{FF2B5EF4-FFF2-40B4-BE49-F238E27FC236}">
                  <a16:creationId xmlns:a16="http://schemas.microsoft.com/office/drawing/2014/main" id="{664BC3E9-5D56-66AE-1953-D676C6AF69C0}"/>
                </a:ext>
              </a:extLst>
            </p:cNvPr>
            <p:cNvSpPr/>
            <p:nvPr/>
          </p:nvSpPr>
          <p:spPr>
            <a:xfrm>
              <a:off x="1613853" y="293747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1" name="Freeform 150">
              <a:extLst>
                <a:ext uri="{FF2B5EF4-FFF2-40B4-BE49-F238E27FC236}">
                  <a16:creationId xmlns:a16="http://schemas.microsoft.com/office/drawing/2014/main" id="{83531451-3427-F435-5DBC-A30BC75AF8CD}"/>
                </a:ext>
              </a:extLst>
            </p:cNvPr>
            <p:cNvSpPr/>
            <p:nvPr/>
          </p:nvSpPr>
          <p:spPr>
            <a:xfrm>
              <a:off x="1615115" y="307707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2" name="Freeform 151">
              <a:extLst>
                <a:ext uri="{FF2B5EF4-FFF2-40B4-BE49-F238E27FC236}">
                  <a16:creationId xmlns:a16="http://schemas.microsoft.com/office/drawing/2014/main" id="{4B666CC3-517D-FDAF-C223-AED75B6D95B2}"/>
                </a:ext>
              </a:extLst>
            </p:cNvPr>
            <p:cNvSpPr/>
            <p:nvPr/>
          </p:nvSpPr>
          <p:spPr>
            <a:xfrm>
              <a:off x="1437237" y="307414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3" name="Freeform 152">
              <a:extLst>
                <a:ext uri="{FF2B5EF4-FFF2-40B4-BE49-F238E27FC236}">
                  <a16:creationId xmlns:a16="http://schemas.microsoft.com/office/drawing/2014/main" id="{627EE7C7-2141-AB94-1C09-1358BAC10FD7}"/>
                </a:ext>
              </a:extLst>
            </p:cNvPr>
            <p:cNvSpPr/>
            <p:nvPr/>
          </p:nvSpPr>
          <p:spPr>
            <a:xfrm>
              <a:off x="1661371" y="305935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4" name="Freeform 153">
              <a:extLst>
                <a:ext uri="{FF2B5EF4-FFF2-40B4-BE49-F238E27FC236}">
                  <a16:creationId xmlns:a16="http://schemas.microsoft.com/office/drawing/2014/main" id="{9F0A1CFF-6A24-1E30-4C7E-29C369D65EA2}"/>
                </a:ext>
              </a:extLst>
            </p:cNvPr>
            <p:cNvSpPr/>
            <p:nvPr/>
          </p:nvSpPr>
          <p:spPr>
            <a:xfrm>
              <a:off x="1331759" y="313980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5" name="Freeform 154">
              <a:extLst>
                <a:ext uri="{FF2B5EF4-FFF2-40B4-BE49-F238E27FC236}">
                  <a16:creationId xmlns:a16="http://schemas.microsoft.com/office/drawing/2014/main" id="{6C57FDFC-88E8-F374-311A-3DC8D0C680E1}"/>
                </a:ext>
              </a:extLst>
            </p:cNvPr>
            <p:cNvSpPr/>
            <p:nvPr/>
          </p:nvSpPr>
          <p:spPr>
            <a:xfrm>
              <a:off x="1520927" y="304915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6" name="Freeform 155">
              <a:extLst>
                <a:ext uri="{FF2B5EF4-FFF2-40B4-BE49-F238E27FC236}">
                  <a16:creationId xmlns:a16="http://schemas.microsoft.com/office/drawing/2014/main" id="{C9ED8059-F730-D38A-9EC4-02FB8912ACA8}"/>
                </a:ext>
              </a:extLst>
            </p:cNvPr>
            <p:cNvSpPr/>
            <p:nvPr/>
          </p:nvSpPr>
          <p:spPr>
            <a:xfrm>
              <a:off x="1647832" y="300435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7" name="Freeform 156">
              <a:extLst>
                <a:ext uri="{FF2B5EF4-FFF2-40B4-BE49-F238E27FC236}">
                  <a16:creationId xmlns:a16="http://schemas.microsoft.com/office/drawing/2014/main" id="{7F2DD3F4-C73A-1BE2-1F90-0A6ABD65D78D}"/>
                </a:ext>
              </a:extLst>
            </p:cNvPr>
            <p:cNvSpPr/>
            <p:nvPr/>
          </p:nvSpPr>
          <p:spPr>
            <a:xfrm>
              <a:off x="1620340" y="305354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8" name="Freeform 157">
              <a:extLst>
                <a:ext uri="{FF2B5EF4-FFF2-40B4-BE49-F238E27FC236}">
                  <a16:creationId xmlns:a16="http://schemas.microsoft.com/office/drawing/2014/main" id="{3C099AA8-FA8A-649C-DB95-70CC1452E8FE}"/>
                </a:ext>
              </a:extLst>
            </p:cNvPr>
            <p:cNvSpPr/>
            <p:nvPr/>
          </p:nvSpPr>
          <p:spPr>
            <a:xfrm>
              <a:off x="1530171" y="311318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9" name="Freeform 158">
              <a:extLst>
                <a:ext uri="{FF2B5EF4-FFF2-40B4-BE49-F238E27FC236}">
                  <a16:creationId xmlns:a16="http://schemas.microsoft.com/office/drawing/2014/main" id="{4DE8D83C-37D1-55F2-A652-F8F2570CA407}"/>
                </a:ext>
              </a:extLst>
            </p:cNvPr>
            <p:cNvSpPr/>
            <p:nvPr/>
          </p:nvSpPr>
          <p:spPr>
            <a:xfrm>
              <a:off x="1621835" y="304097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0" name="Freeform 159">
              <a:extLst>
                <a:ext uri="{FF2B5EF4-FFF2-40B4-BE49-F238E27FC236}">
                  <a16:creationId xmlns:a16="http://schemas.microsoft.com/office/drawing/2014/main" id="{C1D8A179-5806-86D0-74BC-BEAF6DC124DF}"/>
                </a:ext>
              </a:extLst>
            </p:cNvPr>
            <p:cNvSpPr/>
            <p:nvPr/>
          </p:nvSpPr>
          <p:spPr>
            <a:xfrm>
              <a:off x="1589301" y="307185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1" name="Freeform 160">
              <a:extLst>
                <a:ext uri="{FF2B5EF4-FFF2-40B4-BE49-F238E27FC236}">
                  <a16:creationId xmlns:a16="http://schemas.microsoft.com/office/drawing/2014/main" id="{64C94249-84F9-44BC-EBBB-019A2E5759A9}"/>
                </a:ext>
              </a:extLst>
            </p:cNvPr>
            <p:cNvSpPr/>
            <p:nvPr/>
          </p:nvSpPr>
          <p:spPr>
            <a:xfrm>
              <a:off x="1699827" y="297637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2" name="Freeform 161">
              <a:extLst>
                <a:ext uri="{FF2B5EF4-FFF2-40B4-BE49-F238E27FC236}">
                  <a16:creationId xmlns:a16="http://schemas.microsoft.com/office/drawing/2014/main" id="{BE0E8706-1AE7-A854-EB00-78CC116CDA43}"/>
                </a:ext>
              </a:extLst>
            </p:cNvPr>
            <p:cNvSpPr/>
            <p:nvPr/>
          </p:nvSpPr>
          <p:spPr>
            <a:xfrm>
              <a:off x="1649884" y="304838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3" name="Freeform 162">
              <a:extLst>
                <a:ext uri="{FF2B5EF4-FFF2-40B4-BE49-F238E27FC236}">
                  <a16:creationId xmlns:a16="http://schemas.microsoft.com/office/drawing/2014/main" id="{332221D3-6921-75BB-FA2F-DCEE3DCF7E4E}"/>
                </a:ext>
              </a:extLst>
            </p:cNvPr>
            <p:cNvSpPr/>
            <p:nvPr/>
          </p:nvSpPr>
          <p:spPr>
            <a:xfrm>
              <a:off x="1603495" y="305013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4" name="Freeform 163">
              <a:extLst>
                <a:ext uri="{FF2B5EF4-FFF2-40B4-BE49-F238E27FC236}">
                  <a16:creationId xmlns:a16="http://schemas.microsoft.com/office/drawing/2014/main" id="{171C2D42-E07F-82B6-82B9-AB74B6737A2E}"/>
                </a:ext>
              </a:extLst>
            </p:cNvPr>
            <p:cNvSpPr/>
            <p:nvPr/>
          </p:nvSpPr>
          <p:spPr>
            <a:xfrm>
              <a:off x="1353508" y="304967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5" name="Freeform 164">
              <a:extLst>
                <a:ext uri="{FF2B5EF4-FFF2-40B4-BE49-F238E27FC236}">
                  <a16:creationId xmlns:a16="http://schemas.microsoft.com/office/drawing/2014/main" id="{00A55DF0-0DA7-59D1-FCE9-3F8DC1F10AA1}"/>
                </a:ext>
              </a:extLst>
            </p:cNvPr>
            <p:cNvSpPr/>
            <p:nvPr/>
          </p:nvSpPr>
          <p:spPr>
            <a:xfrm>
              <a:off x="1477147" y="298134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6" name="Freeform 165">
              <a:extLst>
                <a:ext uri="{FF2B5EF4-FFF2-40B4-BE49-F238E27FC236}">
                  <a16:creationId xmlns:a16="http://schemas.microsoft.com/office/drawing/2014/main" id="{64C9D935-407A-77DC-043B-C31FD232FC9F}"/>
                </a:ext>
              </a:extLst>
            </p:cNvPr>
            <p:cNvSpPr/>
            <p:nvPr/>
          </p:nvSpPr>
          <p:spPr>
            <a:xfrm>
              <a:off x="1561858" y="308155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7" name="Freeform 166">
              <a:extLst>
                <a:ext uri="{FF2B5EF4-FFF2-40B4-BE49-F238E27FC236}">
                  <a16:creationId xmlns:a16="http://schemas.microsoft.com/office/drawing/2014/main" id="{4400E5C6-FEF7-CE6C-C7B9-6C9641731C7C}"/>
                </a:ext>
              </a:extLst>
            </p:cNvPr>
            <p:cNvSpPr/>
            <p:nvPr/>
          </p:nvSpPr>
          <p:spPr>
            <a:xfrm>
              <a:off x="1534416" y="305080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8" name="Freeform 167">
              <a:extLst>
                <a:ext uri="{FF2B5EF4-FFF2-40B4-BE49-F238E27FC236}">
                  <a16:creationId xmlns:a16="http://schemas.microsoft.com/office/drawing/2014/main" id="{308D5610-26C4-82B2-4669-FD2D724A115B}"/>
                </a:ext>
              </a:extLst>
            </p:cNvPr>
            <p:cNvSpPr/>
            <p:nvPr/>
          </p:nvSpPr>
          <p:spPr>
            <a:xfrm>
              <a:off x="1550562" y="301937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9" name="Freeform 168">
              <a:extLst>
                <a:ext uri="{FF2B5EF4-FFF2-40B4-BE49-F238E27FC236}">
                  <a16:creationId xmlns:a16="http://schemas.microsoft.com/office/drawing/2014/main" id="{CC9AF1C5-150C-18C9-9F1C-CC88068BB4BD}"/>
                </a:ext>
              </a:extLst>
            </p:cNvPr>
            <p:cNvSpPr/>
            <p:nvPr/>
          </p:nvSpPr>
          <p:spPr>
            <a:xfrm>
              <a:off x="1594675" y="308332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0" name="Freeform 169">
              <a:extLst>
                <a:ext uri="{FF2B5EF4-FFF2-40B4-BE49-F238E27FC236}">
                  <a16:creationId xmlns:a16="http://schemas.microsoft.com/office/drawing/2014/main" id="{17E7A1D7-F821-D107-7DA4-50AA1851DE17}"/>
                </a:ext>
              </a:extLst>
            </p:cNvPr>
            <p:cNvSpPr/>
            <p:nvPr/>
          </p:nvSpPr>
          <p:spPr>
            <a:xfrm>
              <a:off x="1662018" y="299349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1" name="Freeform 170">
              <a:extLst>
                <a:ext uri="{FF2B5EF4-FFF2-40B4-BE49-F238E27FC236}">
                  <a16:creationId xmlns:a16="http://schemas.microsoft.com/office/drawing/2014/main" id="{78DA2546-1AA7-BC16-B47B-2F922FD1D9D1}"/>
                </a:ext>
              </a:extLst>
            </p:cNvPr>
            <p:cNvSpPr/>
            <p:nvPr/>
          </p:nvSpPr>
          <p:spPr>
            <a:xfrm>
              <a:off x="1426556" y="316475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2" name="Freeform 171">
              <a:extLst>
                <a:ext uri="{FF2B5EF4-FFF2-40B4-BE49-F238E27FC236}">
                  <a16:creationId xmlns:a16="http://schemas.microsoft.com/office/drawing/2014/main" id="{F03C566E-64BB-DFC2-215A-B0050BA5F903}"/>
                </a:ext>
              </a:extLst>
            </p:cNvPr>
            <p:cNvSpPr/>
            <p:nvPr/>
          </p:nvSpPr>
          <p:spPr>
            <a:xfrm>
              <a:off x="1545521" y="308732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3" name="Freeform 172">
              <a:extLst>
                <a:ext uri="{FF2B5EF4-FFF2-40B4-BE49-F238E27FC236}">
                  <a16:creationId xmlns:a16="http://schemas.microsoft.com/office/drawing/2014/main" id="{47978F5F-EE5A-9085-3BE1-FC957331888B}"/>
                </a:ext>
              </a:extLst>
            </p:cNvPr>
            <p:cNvSpPr/>
            <p:nvPr/>
          </p:nvSpPr>
          <p:spPr>
            <a:xfrm>
              <a:off x="1754296" y="293160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4" name="Freeform 173">
              <a:extLst>
                <a:ext uri="{FF2B5EF4-FFF2-40B4-BE49-F238E27FC236}">
                  <a16:creationId xmlns:a16="http://schemas.microsoft.com/office/drawing/2014/main" id="{5501E514-77E0-99C6-1A05-39D23988ECA8}"/>
                </a:ext>
              </a:extLst>
            </p:cNvPr>
            <p:cNvSpPr/>
            <p:nvPr/>
          </p:nvSpPr>
          <p:spPr>
            <a:xfrm>
              <a:off x="1498053" y="314924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5" name="Freeform 174">
              <a:extLst>
                <a:ext uri="{FF2B5EF4-FFF2-40B4-BE49-F238E27FC236}">
                  <a16:creationId xmlns:a16="http://schemas.microsoft.com/office/drawing/2014/main" id="{A829355F-7065-C191-4713-83B945595723}"/>
                </a:ext>
              </a:extLst>
            </p:cNvPr>
            <p:cNvSpPr/>
            <p:nvPr/>
          </p:nvSpPr>
          <p:spPr>
            <a:xfrm>
              <a:off x="1444663" y="317838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6" name="Freeform 175">
              <a:extLst>
                <a:ext uri="{FF2B5EF4-FFF2-40B4-BE49-F238E27FC236}">
                  <a16:creationId xmlns:a16="http://schemas.microsoft.com/office/drawing/2014/main" id="{7DD7A04D-129E-08A6-8D79-D4400F6C7F8C}"/>
                </a:ext>
              </a:extLst>
            </p:cNvPr>
            <p:cNvSpPr/>
            <p:nvPr/>
          </p:nvSpPr>
          <p:spPr>
            <a:xfrm>
              <a:off x="1538942" y="299929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7" name="Freeform 176">
              <a:extLst>
                <a:ext uri="{FF2B5EF4-FFF2-40B4-BE49-F238E27FC236}">
                  <a16:creationId xmlns:a16="http://schemas.microsoft.com/office/drawing/2014/main" id="{A65632E8-2252-D749-3EAE-A672220DF8FE}"/>
                </a:ext>
              </a:extLst>
            </p:cNvPr>
            <p:cNvSpPr/>
            <p:nvPr/>
          </p:nvSpPr>
          <p:spPr>
            <a:xfrm>
              <a:off x="1444945" y="316855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8" name="Freeform 177">
              <a:extLst>
                <a:ext uri="{FF2B5EF4-FFF2-40B4-BE49-F238E27FC236}">
                  <a16:creationId xmlns:a16="http://schemas.microsoft.com/office/drawing/2014/main" id="{2E1E0C01-387B-30C4-1BAD-8723767F34E4}"/>
                </a:ext>
              </a:extLst>
            </p:cNvPr>
            <p:cNvSpPr/>
            <p:nvPr/>
          </p:nvSpPr>
          <p:spPr>
            <a:xfrm>
              <a:off x="1216008" y="309248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9" name="Freeform 178">
              <a:extLst>
                <a:ext uri="{FF2B5EF4-FFF2-40B4-BE49-F238E27FC236}">
                  <a16:creationId xmlns:a16="http://schemas.microsoft.com/office/drawing/2014/main" id="{4970E0C8-93EA-913E-2B2D-40ADE4613EF8}"/>
                </a:ext>
              </a:extLst>
            </p:cNvPr>
            <p:cNvSpPr/>
            <p:nvPr/>
          </p:nvSpPr>
          <p:spPr>
            <a:xfrm>
              <a:off x="1501932" y="312861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0" name="Freeform 179">
              <a:extLst>
                <a:ext uri="{FF2B5EF4-FFF2-40B4-BE49-F238E27FC236}">
                  <a16:creationId xmlns:a16="http://schemas.microsoft.com/office/drawing/2014/main" id="{10EB166F-FC8B-8058-1474-6CB0B95665A4}"/>
                </a:ext>
              </a:extLst>
            </p:cNvPr>
            <p:cNvSpPr/>
            <p:nvPr/>
          </p:nvSpPr>
          <p:spPr>
            <a:xfrm>
              <a:off x="1517056" y="311881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1" name="Freeform 180">
              <a:extLst>
                <a:ext uri="{FF2B5EF4-FFF2-40B4-BE49-F238E27FC236}">
                  <a16:creationId xmlns:a16="http://schemas.microsoft.com/office/drawing/2014/main" id="{F1EA667C-FA03-03DD-A381-DD873810A162}"/>
                </a:ext>
              </a:extLst>
            </p:cNvPr>
            <p:cNvSpPr/>
            <p:nvPr/>
          </p:nvSpPr>
          <p:spPr>
            <a:xfrm>
              <a:off x="1427669" y="319385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2" name="Freeform 181">
              <a:extLst>
                <a:ext uri="{FF2B5EF4-FFF2-40B4-BE49-F238E27FC236}">
                  <a16:creationId xmlns:a16="http://schemas.microsoft.com/office/drawing/2014/main" id="{08318761-8A6D-06DC-797E-2933E6911A88}"/>
                </a:ext>
              </a:extLst>
            </p:cNvPr>
            <p:cNvSpPr/>
            <p:nvPr/>
          </p:nvSpPr>
          <p:spPr>
            <a:xfrm>
              <a:off x="1380486" y="316855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3" name="Freeform 182">
              <a:extLst>
                <a:ext uri="{FF2B5EF4-FFF2-40B4-BE49-F238E27FC236}">
                  <a16:creationId xmlns:a16="http://schemas.microsoft.com/office/drawing/2014/main" id="{DFF141F5-F9BD-201E-F91A-62658969BC5F}"/>
                </a:ext>
              </a:extLst>
            </p:cNvPr>
            <p:cNvSpPr/>
            <p:nvPr/>
          </p:nvSpPr>
          <p:spPr>
            <a:xfrm>
              <a:off x="1439297" y="303813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4" name="Freeform 183">
              <a:extLst>
                <a:ext uri="{FF2B5EF4-FFF2-40B4-BE49-F238E27FC236}">
                  <a16:creationId xmlns:a16="http://schemas.microsoft.com/office/drawing/2014/main" id="{B5247A63-1657-00B1-240E-FCC0C90AEAA2}"/>
                </a:ext>
              </a:extLst>
            </p:cNvPr>
            <p:cNvSpPr/>
            <p:nvPr/>
          </p:nvSpPr>
          <p:spPr>
            <a:xfrm>
              <a:off x="1496466" y="306924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5" name="Freeform 184">
              <a:extLst>
                <a:ext uri="{FF2B5EF4-FFF2-40B4-BE49-F238E27FC236}">
                  <a16:creationId xmlns:a16="http://schemas.microsoft.com/office/drawing/2014/main" id="{1A5B3837-EA7F-A756-D22B-42DDAD26D197}"/>
                </a:ext>
              </a:extLst>
            </p:cNvPr>
            <p:cNvSpPr/>
            <p:nvPr/>
          </p:nvSpPr>
          <p:spPr>
            <a:xfrm>
              <a:off x="1475419" y="308249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6" name="Freeform 185">
              <a:extLst>
                <a:ext uri="{FF2B5EF4-FFF2-40B4-BE49-F238E27FC236}">
                  <a16:creationId xmlns:a16="http://schemas.microsoft.com/office/drawing/2014/main" id="{4E7BA8D3-601B-2FC4-D015-46334E0327CE}"/>
                </a:ext>
              </a:extLst>
            </p:cNvPr>
            <p:cNvSpPr/>
            <p:nvPr/>
          </p:nvSpPr>
          <p:spPr>
            <a:xfrm>
              <a:off x="1335679" y="304555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7" name="Freeform 186">
              <a:extLst>
                <a:ext uri="{FF2B5EF4-FFF2-40B4-BE49-F238E27FC236}">
                  <a16:creationId xmlns:a16="http://schemas.microsoft.com/office/drawing/2014/main" id="{4B6B5A14-C9D7-7C6A-DA58-3DC629ED5205}"/>
                </a:ext>
              </a:extLst>
            </p:cNvPr>
            <p:cNvSpPr/>
            <p:nvPr/>
          </p:nvSpPr>
          <p:spPr>
            <a:xfrm>
              <a:off x="1413109" y="316939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8" name="Freeform 187">
              <a:extLst>
                <a:ext uri="{FF2B5EF4-FFF2-40B4-BE49-F238E27FC236}">
                  <a16:creationId xmlns:a16="http://schemas.microsoft.com/office/drawing/2014/main" id="{E3A6C780-4C40-BCF2-44AC-CDC87B142A33}"/>
                </a:ext>
              </a:extLst>
            </p:cNvPr>
            <p:cNvSpPr/>
            <p:nvPr/>
          </p:nvSpPr>
          <p:spPr>
            <a:xfrm>
              <a:off x="1638729" y="300600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9" name="Freeform 188">
              <a:extLst>
                <a:ext uri="{FF2B5EF4-FFF2-40B4-BE49-F238E27FC236}">
                  <a16:creationId xmlns:a16="http://schemas.microsoft.com/office/drawing/2014/main" id="{6842C6A0-2ABD-26F9-1321-049A80CD7BEC}"/>
                </a:ext>
              </a:extLst>
            </p:cNvPr>
            <p:cNvSpPr/>
            <p:nvPr/>
          </p:nvSpPr>
          <p:spPr>
            <a:xfrm>
              <a:off x="1332039" y="320687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0" name="Freeform 189">
              <a:extLst>
                <a:ext uri="{FF2B5EF4-FFF2-40B4-BE49-F238E27FC236}">
                  <a16:creationId xmlns:a16="http://schemas.microsoft.com/office/drawing/2014/main" id="{D5EAAD35-E908-C140-324F-0F12188F1DAA}"/>
                </a:ext>
              </a:extLst>
            </p:cNvPr>
            <p:cNvSpPr/>
            <p:nvPr/>
          </p:nvSpPr>
          <p:spPr>
            <a:xfrm>
              <a:off x="1382353" y="311620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1" name="Freeform 190">
              <a:extLst>
                <a:ext uri="{FF2B5EF4-FFF2-40B4-BE49-F238E27FC236}">
                  <a16:creationId xmlns:a16="http://schemas.microsoft.com/office/drawing/2014/main" id="{8B8DADA6-18D9-88D5-CAEC-B704DFCAB349}"/>
                </a:ext>
              </a:extLst>
            </p:cNvPr>
            <p:cNvSpPr/>
            <p:nvPr/>
          </p:nvSpPr>
          <p:spPr>
            <a:xfrm>
              <a:off x="1535205" y="309870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2" name="Freeform 191">
              <a:extLst>
                <a:ext uri="{FF2B5EF4-FFF2-40B4-BE49-F238E27FC236}">
                  <a16:creationId xmlns:a16="http://schemas.microsoft.com/office/drawing/2014/main" id="{E0D108F2-F3FA-98B0-EF8F-2C8692DA14D3}"/>
                </a:ext>
              </a:extLst>
            </p:cNvPr>
            <p:cNvSpPr/>
            <p:nvPr/>
          </p:nvSpPr>
          <p:spPr>
            <a:xfrm>
              <a:off x="1486948" y="312403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3" name="Freeform 192">
              <a:extLst>
                <a:ext uri="{FF2B5EF4-FFF2-40B4-BE49-F238E27FC236}">
                  <a16:creationId xmlns:a16="http://schemas.microsoft.com/office/drawing/2014/main" id="{C6E9A1B7-F128-6FC8-46C0-867C488EF1BC}"/>
                </a:ext>
              </a:extLst>
            </p:cNvPr>
            <p:cNvSpPr/>
            <p:nvPr/>
          </p:nvSpPr>
          <p:spPr>
            <a:xfrm>
              <a:off x="1427021" y="315092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4" name="Freeform 193">
              <a:extLst>
                <a:ext uri="{FF2B5EF4-FFF2-40B4-BE49-F238E27FC236}">
                  <a16:creationId xmlns:a16="http://schemas.microsoft.com/office/drawing/2014/main" id="{D8470380-0C1E-3404-FEB9-1DDAAA63AECE}"/>
                </a:ext>
              </a:extLst>
            </p:cNvPr>
            <p:cNvSpPr/>
            <p:nvPr/>
          </p:nvSpPr>
          <p:spPr>
            <a:xfrm>
              <a:off x="1564657" y="304754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5" name="Freeform 194">
              <a:extLst>
                <a:ext uri="{FF2B5EF4-FFF2-40B4-BE49-F238E27FC236}">
                  <a16:creationId xmlns:a16="http://schemas.microsoft.com/office/drawing/2014/main" id="{965A07F7-D957-C709-6013-5C0348925CDB}"/>
                </a:ext>
              </a:extLst>
            </p:cNvPr>
            <p:cNvSpPr/>
            <p:nvPr/>
          </p:nvSpPr>
          <p:spPr>
            <a:xfrm>
              <a:off x="1447138" y="312410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6" name="Freeform 195">
              <a:extLst>
                <a:ext uri="{FF2B5EF4-FFF2-40B4-BE49-F238E27FC236}">
                  <a16:creationId xmlns:a16="http://schemas.microsoft.com/office/drawing/2014/main" id="{B890717A-DE38-E24C-0D77-CD8B7C2BC797}"/>
                </a:ext>
              </a:extLst>
            </p:cNvPr>
            <p:cNvSpPr/>
            <p:nvPr/>
          </p:nvSpPr>
          <p:spPr>
            <a:xfrm>
              <a:off x="1489049" y="315417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7" name="Freeform 196">
              <a:extLst>
                <a:ext uri="{FF2B5EF4-FFF2-40B4-BE49-F238E27FC236}">
                  <a16:creationId xmlns:a16="http://schemas.microsoft.com/office/drawing/2014/main" id="{63E12738-FC58-BE16-31BD-19E731E58283}"/>
                </a:ext>
              </a:extLst>
            </p:cNvPr>
            <p:cNvSpPr/>
            <p:nvPr/>
          </p:nvSpPr>
          <p:spPr>
            <a:xfrm>
              <a:off x="1394346" y="317219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8" name="Freeform 197">
              <a:extLst>
                <a:ext uri="{FF2B5EF4-FFF2-40B4-BE49-F238E27FC236}">
                  <a16:creationId xmlns:a16="http://schemas.microsoft.com/office/drawing/2014/main" id="{FFEACDE3-14B2-8C45-AD34-01FEE96C7706}"/>
                </a:ext>
              </a:extLst>
            </p:cNvPr>
            <p:cNvSpPr/>
            <p:nvPr/>
          </p:nvSpPr>
          <p:spPr>
            <a:xfrm>
              <a:off x="1447977" y="315801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9" name="Freeform 198">
              <a:extLst>
                <a:ext uri="{FF2B5EF4-FFF2-40B4-BE49-F238E27FC236}">
                  <a16:creationId xmlns:a16="http://schemas.microsoft.com/office/drawing/2014/main" id="{A1C48A3C-7131-27C4-AE9B-B4C9CD9C2104}"/>
                </a:ext>
              </a:extLst>
            </p:cNvPr>
            <p:cNvSpPr/>
            <p:nvPr/>
          </p:nvSpPr>
          <p:spPr>
            <a:xfrm>
              <a:off x="1555139" y="300203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0" name="Freeform 199">
              <a:extLst>
                <a:ext uri="{FF2B5EF4-FFF2-40B4-BE49-F238E27FC236}">
                  <a16:creationId xmlns:a16="http://schemas.microsoft.com/office/drawing/2014/main" id="{9CEC07C8-BDAB-6E80-55C4-2139D12F9131}"/>
                </a:ext>
              </a:extLst>
            </p:cNvPr>
            <p:cNvSpPr/>
            <p:nvPr/>
          </p:nvSpPr>
          <p:spPr>
            <a:xfrm>
              <a:off x="1448068" y="317861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1" name="Freeform 200">
              <a:extLst>
                <a:ext uri="{FF2B5EF4-FFF2-40B4-BE49-F238E27FC236}">
                  <a16:creationId xmlns:a16="http://schemas.microsoft.com/office/drawing/2014/main" id="{84BF382A-0370-5136-5C40-C1C2D0956461}"/>
                </a:ext>
              </a:extLst>
            </p:cNvPr>
            <p:cNvSpPr/>
            <p:nvPr/>
          </p:nvSpPr>
          <p:spPr>
            <a:xfrm>
              <a:off x="1511500" y="298846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2" name="Freeform 201">
              <a:extLst>
                <a:ext uri="{FF2B5EF4-FFF2-40B4-BE49-F238E27FC236}">
                  <a16:creationId xmlns:a16="http://schemas.microsoft.com/office/drawing/2014/main" id="{22831227-B4E2-82CB-A1A3-2C50F42CE725}"/>
                </a:ext>
              </a:extLst>
            </p:cNvPr>
            <p:cNvSpPr/>
            <p:nvPr/>
          </p:nvSpPr>
          <p:spPr>
            <a:xfrm>
              <a:off x="1678539" y="299787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3" name="Freeform 202">
              <a:extLst>
                <a:ext uri="{FF2B5EF4-FFF2-40B4-BE49-F238E27FC236}">
                  <a16:creationId xmlns:a16="http://schemas.microsoft.com/office/drawing/2014/main" id="{1964DBDB-AA47-9FD5-8265-C062C16C0D13}"/>
                </a:ext>
              </a:extLst>
            </p:cNvPr>
            <p:cNvSpPr/>
            <p:nvPr/>
          </p:nvSpPr>
          <p:spPr>
            <a:xfrm>
              <a:off x="1506599" y="302266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4" name="Freeform 203">
              <a:extLst>
                <a:ext uri="{FF2B5EF4-FFF2-40B4-BE49-F238E27FC236}">
                  <a16:creationId xmlns:a16="http://schemas.microsoft.com/office/drawing/2014/main" id="{ABADA7DC-7592-37E3-DC27-1EFCC614FAD9}"/>
                </a:ext>
              </a:extLst>
            </p:cNvPr>
            <p:cNvSpPr/>
            <p:nvPr/>
          </p:nvSpPr>
          <p:spPr>
            <a:xfrm>
              <a:off x="1623330" y="299803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5" name="Freeform 204">
              <a:extLst>
                <a:ext uri="{FF2B5EF4-FFF2-40B4-BE49-F238E27FC236}">
                  <a16:creationId xmlns:a16="http://schemas.microsoft.com/office/drawing/2014/main" id="{4479058E-3206-01CC-0CFE-29DE01376A43}"/>
                </a:ext>
              </a:extLst>
            </p:cNvPr>
            <p:cNvSpPr/>
            <p:nvPr/>
          </p:nvSpPr>
          <p:spPr>
            <a:xfrm>
              <a:off x="1424920" y="304190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6" name="Freeform 205">
              <a:extLst>
                <a:ext uri="{FF2B5EF4-FFF2-40B4-BE49-F238E27FC236}">
                  <a16:creationId xmlns:a16="http://schemas.microsoft.com/office/drawing/2014/main" id="{110A8570-21AC-D78F-718A-6FAB9FB914F7}"/>
                </a:ext>
              </a:extLst>
            </p:cNvPr>
            <p:cNvSpPr/>
            <p:nvPr/>
          </p:nvSpPr>
          <p:spPr>
            <a:xfrm>
              <a:off x="1694129" y="299375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7" name="Freeform 206">
              <a:extLst>
                <a:ext uri="{FF2B5EF4-FFF2-40B4-BE49-F238E27FC236}">
                  <a16:creationId xmlns:a16="http://schemas.microsoft.com/office/drawing/2014/main" id="{2B4CE7AB-8514-4367-F89A-E4DDDC7EC418}"/>
                </a:ext>
              </a:extLst>
            </p:cNvPr>
            <p:cNvSpPr/>
            <p:nvPr/>
          </p:nvSpPr>
          <p:spPr>
            <a:xfrm>
              <a:off x="1440510" y="298791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8" name="Freeform 207">
              <a:extLst>
                <a:ext uri="{FF2B5EF4-FFF2-40B4-BE49-F238E27FC236}">
                  <a16:creationId xmlns:a16="http://schemas.microsoft.com/office/drawing/2014/main" id="{700EA6EE-F2E9-7D46-C610-D2B226AE4077}"/>
                </a:ext>
              </a:extLst>
            </p:cNvPr>
            <p:cNvSpPr/>
            <p:nvPr/>
          </p:nvSpPr>
          <p:spPr>
            <a:xfrm>
              <a:off x="1310009" y="302975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9" name="Freeform 208">
              <a:extLst>
                <a:ext uri="{FF2B5EF4-FFF2-40B4-BE49-F238E27FC236}">
                  <a16:creationId xmlns:a16="http://schemas.microsoft.com/office/drawing/2014/main" id="{C4DEA838-9A62-A1B6-CB0F-D32202E1F992}"/>
                </a:ext>
              </a:extLst>
            </p:cNvPr>
            <p:cNvSpPr/>
            <p:nvPr/>
          </p:nvSpPr>
          <p:spPr>
            <a:xfrm>
              <a:off x="1250827" y="309699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0" name="Freeform 209">
              <a:extLst>
                <a:ext uri="{FF2B5EF4-FFF2-40B4-BE49-F238E27FC236}">
                  <a16:creationId xmlns:a16="http://schemas.microsoft.com/office/drawing/2014/main" id="{16CF029F-7F23-D77C-7BB1-BFAA1BC69239}"/>
                </a:ext>
              </a:extLst>
            </p:cNvPr>
            <p:cNvSpPr/>
            <p:nvPr/>
          </p:nvSpPr>
          <p:spPr>
            <a:xfrm>
              <a:off x="1619360" y="277221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1" name="Freeform 210">
              <a:extLst>
                <a:ext uri="{FF2B5EF4-FFF2-40B4-BE49-F238E27FC236}">
                  <a16:creationId xmlns:a16="http://schemas.microsoft.com/office/drawing/2014/main" id="{763FC8A5-7E98-992A-7FEE-B80023DE6D20}"/>
                </a:ext>
              </a:extLst>
            </p:cNvPr>
            <p:cNvSpPr/>
            <p:nvPr/>
          </p:nvSpPr>
          <p:spPr>
            <a:xfrm>
              <a:off x="1373811" y="297689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2" name="Freeform 211">
              <a:extLst>
                <a:ext uri="{FF2B5EF4-FFF2-40B4-BE49-F238E27FC236}">
                  <a16:creationId xmlns:a16="http://schemas.microsoft.com/office/drawing/2014/main" id="{CDDF0AB6-CC8D-5509-EE35-A65B49B23ADA}"/>
                </a:ext>
              </a:extLst>
            </p:cNvPr>
            <p:cNvSpPr/>
            <p:nvPr/>
          </p:nvSpPr>
          <p:spPr>
            <a:xfrm>
              <a:off x="1766199" y="274333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3" name="Freeform 212">
              <a:extLst>
                <a:ext uri="{FF2B5EF4-FFF2-40B4-BE49-F238E27FC236}">
                  <a16:creationId xmlns:a16="http://schemas.microsoft.com/office/drawing/2014/main" id="{3A061A2E-DC04-05AC-A9E2-3310F27B7B77}"/>
                </a:ext>
              </a:extLst>
            </p:cNvPr>
            <p:cNvSpPr/>
            <p:nvPr/>
          </p:nvSpPr>
          <p:spPr>
            <a:xfrm>
              <a:off x="1718639" y="284886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4" name="Freeform 213">
              <a:extLst>
                <a:ext uri="{FF2B5EF4-FFF2-40B4-BE49-F238E27FC236}">
                  <a16:creationId xmlns:a16="http://schemas.microsoft.com/office/drawing/2014/main" id="{E6A9560C-69AF-D6AC-E66D-1FAF735B249E}"/>
                </a:ext>
              </a:extLst>
            </p:cNvPr>
            <p:cNvSpPr/>
            <p:nvPr/>
          </p:nvSpPr>
          <p:spPr>
            <a:xfrm>
              <a:off x="1751124" y="272737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5" name="Freeform 214">
              <a:extLst>
                <a:ext uri="{FF2B5EF4-FFF2-40B4-BE49-F238E27FC236}">
                  <a16:creationId xmlns:a16="http://schemas.microsoft.com/office/drawing/2014/main" id="{A416358B-94F4-F751-2C31-8F0666D8A48F}"/>
                </a:ext>
              </a:extLst>
            </p:cNvPr>
            <p:cNvSpPr/>
            <p:nvPr/>
          </p:nvSpPr>
          <p:spPr>
            <a:xfrm>
              <a:off x="1756672" y="286046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6" name="Freeform 215">
              <a:extLst>
                <a:ext uri="{FF2B5EF4-FFF2-40B4-BE49-F238E27FC236}">
                  <a16:creationId xmlns:a16="http://schemas.microsoft.com/office/drawing/2014/main" id="{AE4E8B89-4010-D243-DD9D-2318A985C11B}"/>
                </a:ext>
              </a:extLst>
            </p:cNvPr>
            <p:cNvSpPr/>
            <p:nvPr/>
          </p:nvSpPr>
          <p:spPr>
            <a:xfrm>
              <a:off x="1594949" y="307836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7" name="Freeform 216">
              <a:extLst>
                <a:ext uri="{FF2B5EF4-FFF2-40B4-BE49-F238E27FC236}">
                  <a16:creationId xmlns:a16="http://schemas.microsoft.com/office/drawing/2014/main" id="{DD037458-107B-1644-D5D9-007DC3DC08C2}"/>
                </a:ext>
              </a:extLst>
            </p:cNvPr>
            <p:cNvSpPr/>
            <p:nvPr/>
          </p:nvSpPr>
          <p:spPr>
            <a:xfrm>
              <a:off x="1756531" y="293966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8" name="Freeform 217">
              <a:extLst>
                <a:ext uri="{FF2B5EF4-FFF2-40B4-BE49-F238E27FC236}">
                  <a16:creationId xmlns:a16="http://schemas.microsoft.com/office/drawing/2014/main" id="{42A48210-644D-AAF8-BA4E-80A34D6ABDED}"/>
                </a:ext>
              </a:extLst>
            </p:cNvPr>
            <p:cNvSpPr/>
            <p:nvPr/>
          </p:nvSpPr>
          <p:spPr>
            <a:xfrm>
              <a:off x="1358316" y="302698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9" name="Freeform 218">
              <a:extLst>
                <a:ext uri="{FF2B5EF4-FFF2-40B4-BE49-F238E27FC236}">
                  <a16:creationId xmlns:a16="http://schemas.microsoft.com/office/drawing/2014/main" id="{89DC6F30-8799-6150-B49E-0E6FB125E75C}"/>
                </a:ext>
              </a:extLst>
            </p:cNvPr>
            <p:cNvSpPr/>
            <p:nvPr/>
          </p:nvSpPr>
          <p:spPr>
            <a:xfrm>
              <a:off x="1711405" y="278397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0" name="Freeform 219">
              <a:extLst>
                <a:ext uri="{FF2B5EF4-FFF2-40B4-BE49-F238E27FC236}">
                  <a16:creationId xmlns:a16="http://schemas.microsoft.com/office/drawing/2014/main" id="{E9523A32-6B03-67CD-A3CD-30FFDFBD138E}"/>
                </a:ext>
              </a:extLst>
            </p:cNvPr>
            <p:cNvSpPr/>
            <p:nvPr/>
          </p:nvSpPr>
          <p:spPr>
            <a:xfrm>
              <a:off x="1779687" y="293831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1" name="Freeform 220">
              <a:extLst>
                <a:ext uri="{FF2B5EF4-FFF2-40B4-BE49-F238E27FC236}">
                  <a16:creationId xmlns:a16="http://schemas.microsoft.com/office/drawing/2014/main" id="{335544D1-D22C-2374-F560-C998A65C691E}"/>
                </a:ext>
              </a:extLst>
            </p:cNvPr>
            <p:cNvSpPr/>
            <p:nvPr/>
          </p:nvSpPr>
          <p:spPr>
            <a:xfrm>
              <a:off x="1743748" y="274787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2" name="Freeform 221">
              <a:extLst>
                <a:ext uri="{FF2B5EF4-FFF2-40B4-BE49-F238E27FC236}">
                  <a16:creationId xmlns:a16="http://schemas.microsoft.com/office/drawing/2014/main" id="{E91B97CF-71F4-B54C-80E0-337FAD8260E8}"/>
                </a:ext>
              </a:extLst>
            </p:cNvPr>
            <p:cNvSpPr/>
            <p:nvPr/>
          </p:nvSpPr>
          <p:spPr>
            <a:xfrm>
              <a:off x="1468700" y="302047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3" name="Freeform 222">
              <a:extLst>
                <a:ext uri="{FF2B5EF4-FFF2-40B4-BE49-F238E27FC236}">
                  <a16:creationId xmlns:a16="http://schemas.microsoft.com/office/drawing/2014/main" id="{414149FF-5DB2-1F92-AEEC-97C6B558D665}"/>
                </a:ext>
              </a:extLst>
            </p:cNvPr>
            <p:cNvSpPr/>
            <p:nvPr/>
          </p:nvSpPr>
          <p:spPr>
            <a:xfrm>
              <a:off x="1656885" y="294556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4" name="Freeform 223">
              <a:extLst>
                <a:ext uri="{FF2B5EF4-FFF2-40B4-BE49-F238E27FC236}">
                  <a16:creationId xmlns:a16="http://schemas.microsoft.com/office/drawing/2014/main" id="{8CBDCC77-A365-5752-D16F-9B9B4E4E60E9}"/>
                </a:ext>
              </a:extLst>
            </p:cNvPr>
            <p:cNvSpPr/>
            <p:nvPr/>
          </p:nvSpPr>
          <p:spPr>
            <a:xfrm>
              <a:off x="1686803" y="300987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5" name="Freeform 224">
              <a:extLst>
                <a:ext uri="{FF2B5EF4-FFF2-40B4-BE49-F238E27FC236}">
                  <a16:creationId xmlns:a16="http://schemas.microsoft.com/office/drawing/2014/main" id="{8F5D1F29-53DC-1ABC-460B-0D1A3CF82295}"/>
                </a:ext>
              </a:extLst>
            </p:cNvPr>
            <p:cNvSpPr/>
            <p:nvPr/>
          </p:nvSpPr>
          <p:spPr>
            <a:xfrm>
              <a:off x="1570538" y="300571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6" name="Freeform 225">
              <a:extLst>
                <a:ext uri="{FF2B5EF4-FFF2-40B4-BE49-F238E27FC236}">
                  <a16:creationId xmlns:a16="http://schemas.microsoft.com/office/drawing/2014/main" id="{D38FC577-616D-6DF7-24D1-699721A88A5F}"/>
                </a:ext>
              </a:extLst>
            </p:cNvPr>
            <p:cNvSpPr/>
            <p:nvPr/>
          </p:nvSpPr>
          <p:spPr>
            <a:xfrm>
              <a:off x="1584733" y="303385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7" name="Freeform 226">
              <a:extLst>
                <a:ext uri="{FF2B5EF4-FFF2-40B4-BE49-F238E27FC236}">
                  <a16:creationId xmlns:a16="http://schemas.microsoft.com/office/drawing/2014/main" id="{5726ADEB-7CF3-1399-8872-25BE0ACFAE5B}"/>
                </a:ext>
              </a:extLst>
            </p:cNvPr>
            <p:cNvSpPr/>
            <p:nvPr/>
          </p:nvSpPr>
          <p:spPr>
            <a:xfrm>
              <a:off x="1394346" y="311965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8" name="Freeform 227">
              <a:extLst>
                <a:ext uri="{FF2B5EF4-FFF2-40B4-BE49-F238E27FC236}">
                  <a16:creationId xmlns:a16="http://schemas.microsoft.com/office/drawing/2014/main" id="{18886021-38F3-9778-04AD-199106F2BA6B}"/>
                </a:ext>
              </a:extLst>
            </p:cNvPr>
            <p:cNvSpPr/>
            <p:nvPr/>
          </p:nvSpPr>
          <p:spPr>
            <a:xfrm>
              <a:off x="1443683" y="311143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9" name="Freeform 228">
              <a:extLst>
                <a:ext uri="{FF2B5EF4-FFF2-40B4-BE49-F238E27FC236}">
                  <a16:creationId xmlns:a16="http://schemas.microsoft.com/office/drawing/2014/main" id="{49F7D7A9-A14A-15DC-A32B-25A1E03D5A1D}"/>
                </a:ext>
              </a:extLst>
            </p:cNvPr>
            <p:cNvSpPr/>
            <p:nvPr/>
          </p:nvSpPr>
          <p:spPr>
            <a:xfrm>
              <a:off x="1405692" y="315395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0" name="Freeform 229">
              <a:extLst>
                <a:ext uri="{FF2B5EF4-FFF2-40B4-BE49-F238E27FC236}">
                  <a16:creationId xmlns:a16="http://schemas.microsoft.com/office/drawing/2014/main" id="{AAA7BB49-1004-7A8B-3444-AAFF3455D8AE}"/>
                </a:ext>
              </a:extLst>
            </p:cNvPr>
            <p:cNvSpPr/>
            <p:nvPr/>
          </p:nvSpPr>
          <p:spPr>
            <a:xfrm>
              <a:off x="1674112" y="303388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1" name="Freeform 230">
              <a:extLst>
                <a:ext uri="{FF2B5EF4-FFF2-40B4-BE49-F238E27FC236}">
                  <a16:creationId xmlns:a16="http://schemas.microsoft.com/office/drawing/2014/main" id="{496230B4-7D73-0D54-2AF5-21651399FA7B}"/>
                </a:ext>
              </a:extLst>
            </p:cNvPr>
            <p:cNvSpPr/>
            <p:nvPr/>
          </p:nvSpPr>
          <p:spPr>
            <a:xfrm>
              <a:off x="1481250" y="313270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2" name="Freeform 231">
              <a:extLst>
                <a:ext uri="{FF2B5EF4-FFF2-40B4-BE49-F238E27FC236}">
                  <a16:creationId xmlns:a16="http://schemas.microsoft.com/office/drawing/2014/main" id="{68141065-3BE5-AEA3-E0CF-A20CEB599021}"/>
                </a:ext>
              </a:extLst>
            </p:cNvPr>
            <p:cNvSpPr/>
            <p:nvPr/>
          </p:nvSpPr>
          <p:spPr>
            <a:xfrm>
              <a:off x="1514440" y="310134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3" name="Freeform 232">
              <a:extLst>
                <a:ext uri="{FF2B5EF4-FFF2-40B4-BE49-F238E27FC236}">
                  <a16:creationId xmlns:a16="http://schemas.microsoft.com/office/drawing/2014/main" id="{503826D7-CBB1-DD1C-8E6D-5EFF0AD74EF8}"/>
                </a:ext>
              </a:extLst>
            </p:cNvPr>
            <p:cNvSpPr/>
            <p:nvPr/>
          </p:nvSpPr>
          <p:spPr>
            <a:xfrm>
              <a:off x="1654975" y="295990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4" name="Freeform 233">
              <a:extLst>
                <a:ext uri="{FF2B5EF4-FFF2-40B4-BE49-F238E27FC236}">
                  <a16:creationId xmlns:a16="http://schemas.microsoft.com/office/drawing/2014/main" id="{37FA7983-A3F7-001E-E841-98DAF72D203D}"/>
                </a:ext>
              </a:extLst>
            </p:cNvPr>
            <p:cNvSpPr/>
            <p:nvPr/>
          </p:nvSpPr>
          <p:spPr>
            <a:xfrm>
              <a:off x="1417968" y="312452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5" name="Freeform 234">
              <a:extLst>
                <a:ext uri="{FF2B5EF4-FFF2-40B4-BE49-F238E27FC236}">
                  <a16:creationId xmlns:a16="http://schemas.microsoft.com/office/drawing/2014/main" id="{4B6F3141-60D7-56E4-E859-DEDCBC56D0A5}"/>
                </a:ext>
              </a:extLst>
            </p:cNvPr>
            <p:cNvSpPr/>
            <p:nvPr/>
          </p:nvSpPr>
          <p:spPr>
            <a:xfrm>
              <a:off x="1503144" y="306115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6" name="Freeform 235">
              <a:extLst>
                <a:ext uri="{FF2B5EF4-FFF2-40B4-BE49-F238E27FC236}">
                  <a16:creationId xmlns:a16="http://schemas.microsoft.com/office/drawing/2014/main" id="{6CDD2763-C7C6-C0F8-6834-4C2CEBB95591}"/>
                </a:ext>
              </a:extLst>
            </p:cNvPr>
            <p:cNvSpPr/>
            <p:nvPr/>
          </p:nvSpPr>
          <p:spPr>
            <a:xfrm>
              <a:off x="1409612" y="292519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7" name="Freeform 236">
              <a:extLst>
                <a:ext uri="{FF2B5EF4-FFF2-40B4-BE49-F238E27FC236}">
                  <a16:creationId xmlns:a16="http://schemas.microsoft.com/office/drawing/2014/main" id="{35F3AC6C-3BCA-490F-9152-33C96534E7D8}"/>
                </a:ext>
              </a:extLst>
            </p:cNvPr>
            <p:cNvSpPr/>
            <p:nvPr/>
          </p:nvSpPr>
          <p:spPr>
            <a:xfrm>
              <a:off x="1650448" y="307659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8" name="Freeform 237">
              <a:extLst>
                <a:ext uri="{FF2B5EF4-FFF2-40B4-BE49-F238E27FC236}">
                  <a16:creationId xmlns:a16="http://schemas.microsoft.com/office/drawing/2014/main" id="{AC2C3125-F738-1D60-ED5F-DCA9DB3C0DB1}"/>
                </a:ext>
              </a:extLst>
            </p:cNvPr>
            <p:cNvSpPr/>
            <p:nvPr/>
          </p:nvSpPr>
          <p:spPr>
            <a:xfrm>
              <a:off x="1396165" y="311059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9" name="Freeform 238">
              <a:extLst>
                <a:ext uri="{FF2B5EF4-FFF2-40B4-BE49-F238E27FC236}">
                  <a16:creationId xmlns:a16="http://schemas.microsoft.com/office/drawing/2014/main" id="{8A87579E-6775-D845-FF59-F05CF93CCD6B}"/>
                </a:ext>
              </a:extLst>
            </p:cNvPr>
            <p:cNvSpPr/>
            <p:nvPr/>
          </p:nvSpPr>
          <p:spPr>
            <a:xfrm>
              <a:off x="1413341" y="304590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0" name="Freeform 239">
              <a:extLst>
                <a:ext uri="{FF2B5EF4-FFF2-40B4-BE49-F238E27FC236}">
                  <a16:creationId xmlns:a16="http://schemas.microsoft.com/office/drawing/2014/main" id="{0F4BC769-B601-2A50-2BA5-4DC8C8C66500}"/>
                </a:ext>
              </a:extLst>
            </p:cNvPr>
            <p:cNvSpPr/>
            <p:nvPr/>
          </p:nvSpPr>
          <p:spPr>
            <a:xfrm>
              <a:off x="1522796" y="300255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1" name="Freeform 240">
              <a:extLst>
                <a:ext uri="{FF2B5EF4-FFF2-40B4-BE49-F238E27FC236}">
                  <a16:creationId xmlns:a16="http://schemas.microsoft.com/office/drawing/2014/main" id="{2A39B8F2-5D54-DB4A-725B-2D1D69EC362C}"/>
                </a:ext>
              </a:extLst>
            </p:cNvPr>
            <p:cNvSpPr/>
            <p:nvPr/>
          </p:nvSpPr>
          <p:spPr>
            <a:xfrm>
              <a:off x="1531426" y="305351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2" name="Freeform 241">
              <a:extLst>
                <a:ext uri="{FF2B5EF4-FFF2-40B4-BE49-F238E27FC236}">
                  <a16:creationId xmlns:a16="http://schemas.microsoft.com/office/drawing/2014/main" id="{14480426-EB13-3415-D119-A01F53844ACD}"/>
                </a:ext>
              </a:extLst>
            </p:cNvPr>
            <p:cNvSpPr/>
            <p:nvPr/>
          </p:nvSpPr>
          <p:spPr>
            <a:xfrm>
              <a:off x="1579035" y="301444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3" name="Freeform 242">
              <a:extLst>
                <a:ext uri="{FF2B5EF4-FFF2-40B4-BE49-F238E27FC236}">
                  <a16:creationId xmlns:a16="http://schemas.microsoft.com/office/drawing/2014/main" id="{9597B49B-8EC3-4BEB-FE7C-FC9C026FFD70}"/>
                </a:ext>
              </a:extLst>
            </p:cNvPr>
            <p:cNvSpPr/>
            <p:nvPr/>
          </p:nvSpPr>
          <p:spPr>
            <a:xfrm>
              <a:off x="1378572" y="305028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4" name="Freeform 243">
              <a:extLst>
                <a:ext uri="{FF2B5EF4-FFF2-40B4-BE49-F238E27FC236}">
                  <a16:creationId xmlns:a16="http://schemas.microsoft.com/office/drawing/2014/main" id="{6222937D-D96D-2D29-C15F-266F1B783501}"/>
                </a:ext>
              </a:extLst>
            </p:cNvPr>
            <p:cNvSpPr/>
            <p:nvPr/>
          </p:nvSpPr>
          <p:spPr>
            <a:xfrm>
              <a:off x="1453484" y="308249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5" name="Freeform 244">
              <a:extLst>
                <a:ext uri="{FF2B5EF4-FFF2-40B4-BE49-F238E27FC236}">
                  <a16:creationId xmlns:a16="http://schemas.microsoft.com/office/drawing/2014/main" id="{40B30A46-340F-C566-F3A4-D499F85A441F}"/>
                </a:ext>
              </a:extLst>
            </p:cNvPr>
            <p:cNvSpPr/>
            <p:nvPr/>
          </p:nvSpPr>
          <p:spPr>
            <a:xfrm>
              <a:off x="1387626" y="307446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6" name="Freeform 245">
              <a:extLst>
                <a:ext uri="{FF2B5EF4-FFF2-40B4-BE49-F238E27FC236}">
                  <a16:creationId xmlns:a16="http://schemas.microsoft.com/office/drawing/2014/main" id="{EAC78B46-250C-E34C-90A6-0ABD0FC0CDB8}"/>
                </a:ext>
              </a:extLst>
            </p:cNvPr>
            <p:cNvSpPr/>
            <p:nvPr/>
          </p:nvSpPr>
          <p:spPr>
            <a:xfrm>
              <a:off x="1476541" y="313812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7" name="Freeform 246">
              <a:extLst>
                <a:ext uri="{FF2B5EF4-FFF2-40B4-BE49-F238E27FC236}">
                  <a16:creationId xmlns:a16="http://schemas.microsoft.com/office/drawing/2014/main" id="{2E32C29B-9EA8-0FF0-F469-EF20792407CA}"/>
                </a:ext>
              </a:extLst>
            </p:cNvPr>
            <p:cNvSpPr/>
            <p:nvPr/>
          </p:nvSpPr>
          <p:spPr>
            <a:xfrm>
              <a:off x="1318644" y="312104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8" name="Freeform 247">
              <a:extLst>
                <a:ext uri="{FF2B5EF4-FFF2-40B4-BE49-F238E27FC236}">
                  <a16:creationId xmlns:a16="http://schemas.microsoft.com/office/drawing/2014/main" id="{5B366493-F8C5-66C5-84AC-476A192837A0}"/>
                </a:ext>
              </a:extLst>
            </p:cNvPr>
            <p:cNvSpPr/>
            <p:nvPr/>
          </p:nvSpPr>
          <p:spPr>
            <a:xfrm>
              <a:off x="1449281" y="311375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9" name="Freeform 248">
              <a:extLst>
                <a:ext uri="{FF2B5EF4-FFF2-40B4-BE49-F238E27FC236}">
                  <a16:creationId xmlns:a16="http://schemas.microsoft.com/office/drawing/2014/main" id="{CAD9FCAD-B230-F91C-3116-5E9A48F5223B}"/>
                </a:ext>
              </a:extLst>
            </p:cNvPr>
            <p:cNvSpPr/>
            <p:nvPr/>
          </p:nvSpPr>
          <p:spPr>
            <a:xfrm>
              <a:off x="1417170" y="319160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0" name="Freeform 249">
              <a:extLst>
                <a:ext uri="{FF2B5EF4-FFF2-40B4-BE49-F238E27FC236}">
                  <a16:creationId xmlns:a16="http://schemas.microsoft.com/office/drawing/2014/main" id="{35274BAE-679D-D5BD-3AEB-A3D84C98B538}"/>
                </a:ext>
              </a:extLst>
            </p:cNvPr>
            <p:cNvSpPr/>
            <p:nvPr/>
          </p:nvSpPr>
          <p:spPr>
            <a:xfrm>
              <a:off x="1521766" y="296361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1" name="Freeform 250">
              <a:extLst>
                <a:ext uri="{FF2B5EF4-FFF2-40B4-BE49-F238E27FC236}">
                  <a16:creationId xmlns:a16="http://schemas.microsoft.com/office/drawing/2014/main" id="{145E558F-A3C1-FED0-89C6-83E2E1AA50BD}"/>
                </a:ext>
              </a:extLst>
            </p:cNvPr>
            <p:cNvSpPr/>
            <p:nvPr/>
          </p:nvSpPr>
          <p:spPr>
            <a:xfrm>
              <a:off x="1451523" y="306057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2" name="Freeform 251">
              <a:extLst>
                <a:ext uri="{FF2B5EF4-FFF2-40B4-BE49-F238E27FC236}">
                  <a16:creationId xmlns:a16="http://schemas.microsoft.com/office/drawing/2014/main" id="{20566988-25A2-1A34-32DB-09021C673F9C}"/>
                </a:ext>
              </a:extLst>
            </p:cNvPr>
            <p:cNvSpPr/>
            <p:nvPr/>
          </p:nvSpPr>
          <p:spPr>
            <a:xfrm>
              <a:off x="1471358" y="305554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3" name="Freeform 252">
              <a:extLst>
                <a:ext uri="{FF2B5EF4-FFF2-40B4-BE49-F238E27FC236}">
                  <a16:creationId xmlns:a16="http://schemas.microsoft.com/office/drawing/2014/main" id="{F9E1566A-19EA-BD78-7E25-4A87AAA94E29}"/>
                </a:ext>
              </a:extLst>
            </p:cNvPr>
            <p:cNvSpPr/>
            <p:nvPr/>
          </p:nvSpPr>
          <p:spPr>
            <a:xfrm>
              <a:off x="1453907" y="302617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4" name="Freeform 253">
              <a:extLst>
                <a:ext uri="{FF2B5EF4-FFF2-40B4-BE49-F238E27FC236}">
                  <a16:creationId xmlns:a16="http://schemas.microsoft.com/office/drawing/2014/main" id="{471D1D1B-AEAB-9A92-5696-FC8CB1228560}"/>
                </a:ext>
              </a:extLst>
            </p:cNvPr>
            <p:cNvSpPr/>
            <p:nvPr/>
          </p:nvSpPr>
          <p:spPr>
            <a:xfrm>
              <a:off x="1408350" y="314538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5" name="Freeform 254">
              <a:extLst>
                <a:ext uri="{FF2B5EF4-FFF2-40B4-BE49-F238E27FC236}">
                  <a16:creationId xmlns:a16="http://schemas.microsoft.com/office/drawing/2014/main" id="{A131D747-FD71-6B76-5680-966ECB922A66}"/>
                </a:ext>
              </a:extLst>
            </p:cNvPr>
            <p:cNvSpPr/>
            <p:nvPr/>
          </p:nvSpPr>
          <p:spPr>
            <a:xfrm>
              <a:off x="1450826" y="317187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6" name="Freeform 255">
              <a:extLst>
                <a:ext uri="{FF2B5EF4-FFF2-40B4-BE49-F238E27FC236}">
                  <a16:creationId xmlns:a16="http://schemas.microsoft.com/office/drawing/2014/main" id="{EF0E609C-7E14-F033-523B-01F65EE5AFE1}"/>
                </a:ext>
              </a:extLst>
            </p:cNvPr>
            <p:cNvSpPr/>
            <p:nvPr/>
          </p:nvSpPr>
          <p:spPr>
            <a:xfrm>
              <a:off x="1281258" y="301738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7" name="Freeform 256">
              <a:extLst>
                <a:ext uri="{FF2B5EF4-FFF2-40B4-BE49-F238E27FC236}">
                  <a16:creationId xmlns:a16="http://schemas.microsoft.com/office/drawing/2014/main" id="{EE6DF7AC-D949-0DA6-2CA0-1AF9C70FDB1B}"/>
                </a:ext>
              </a:extLst>
            </p:cNvPr>
            <p:cNvSpPr/>
            <p:nvPr/>
          </p:nvSpPr>
          <p:spPr>
            <a:xfrm>
              <a:off x="1434903" y="312239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8" name="Freeform 257">
              <a:extLst>
                <a:ext uri="{FF2B5EF4-FFF2-40B4-BE49-F238E27FC236}">
                  <a16:creationId xmlns:a16="http://schemas.microsoft.com/office/drawing/2014/main" id="{6412C4AA-2E52-A998-A625-2089FA647A77}"/>
                </a:ext>
              </a:extLst>
            </p:cNvPr>
            <p:cNvSpPr/>
            <p:nvPr/>
          </p:nvSpPr>
          <p:spPr>
            <a:xfrm>
              <a:off x="1401721" y="300422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9" name="Freeform 258">
              <a:extLst>
                <a:ext uri="{FF2B5EF4-FFF2-40B4-BE49-F238E27FC236}">
                  <a16:creationId xmlns:a16="http://schemas.microsoft.com/office/drawing/2014/main" id="{257316F9-40DA-C002-AF29-7FEEB3737FC6}"/>
                </a:ext>
              </a:extLst>
            </p:cNvPr>
            <p:cNvSpPr/>
            <p:nvPr/>
          </p:nvSpPr>
          <p:spPr>
            <a:xfrm>
              <a:off x="1305622" y="318241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0" name="Freeform 259">
              <a:extLst>
                <a:ext uri="{FF2B5EF4-FFF2-40B4-BE49-F238E27FC236}">
                  <a16:creationId xmlns:a16="http://schemas.microsoft.com/office/drawing/2014/main" id="{BD594575-971B-AFE5-6685-42DF7E9F312A}"/>
                </a:ext>
              </a:extLst>
            </p:cNvPr>
            <p:cNvSpPr/>
            <p:nvPr/>
          </p:nvSpPr>
          <p:spPr>
            <a:xfrm>
              <a:off x="1492313" y="310363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1" name="Freeform 260">
              <a:extLst>
                <a:ext uri="{FF2B5EF4-FFF2-40B4-BE49-F238E27FC236}">
                  <a16:creationId xmlns:a16="http://schemas.microsoft.com/office/drawing/2014/main" id="{DD70F4FF-908B-B947-FB2C-DBD82E729A9A}"/>
                </a:ext>
              </a:extLst>
            </p:cNvPr>
            <p:cNvSpPr/>
            <p:nvPr/>
          </p:nvSpPr>
          <p:spPr>
            <a:xfrm>
              <a:off x="1552614" y="312342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2" name="Freeform 261">
              <a:extLst>
                <a:ext uri="{FF2B5EF4-FFF2-40B4-BE49-F238E27FC236}">
                  <a16:creationId xmlns:a16="http://schemas.microsoft.com/office/drawing/2014/main" id="{D2317ECF-6B87-4245-8187-D5E40A9A2670}"/>
                </a:ext>
              </a:extLst>
            </p:cNvPr>
            <p:cNvSpPr/>
            <p:nvPr/>
          </p:nvSpPr>
          <p:spPr>
            <a:xfrm>
              <a:off x="1333346" y="317016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3" name="Freeform 262">
              <a:extLst>
                <a:ext uri="{FF2B5EF4-FFF2-40B4-BE49-F238E27FC236}">
                  <a16:creationId xmlns:a16="http://schemas.microsoft.com/office/drawing/2014/main" id="{62A6C7C9-2945-DE5E-9141-52BCDC07F6AA}"/>
                </a:ext>
              </a:extLst>
            </p:cNvPr>
            <p:cNvSpPr/>
            <p:nvPr/>
          </p:nvSpPr>
          <p:spPr>
            <a:xfrm>
              <a:off x="1468376" y="311440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4" name="Freeform 263">
              <a:extLst>
                <a:ext uri="{FF2B5EF4-FFF2-40B4-BE49-F238E27FC236}">
                  <a16:creationId xmlns:a16="http://schemas.microsoft.com/office/drawing/2014/main" id="{149BECE6-2583-B9B2-23AC-765A03D818B9}"/>
                </a:ext>
              </a:extLst>
            </p:cNvPr>
            <p:cNvSpPr/>
            <p:nvPr/>
          </p:nvSpPr>
          <p:spPr>
            <a:xfrm>
              <a:off x="1476682" y="309299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5" name="Freeform 264">
              <a:extLst>
                <a:ext uri="{FF2B5EF4-FFF2-40B4-BE49-F238E27FC236}">
                  <a16:creationId xmlns:a16="http://schemas.microsoft.com/office/drawing/2014/main" id="{7BA16FD1-45C4-C9D7-FC7F-AC56710B1B85}"/>
                </a:ext>
              </a:extLst>
            </p:cNvPr>
            <p:cNvSpPr/>
            <p:nvPr/>
          </p:nvSpPr>
          <p:spPr>
            <a:xfrm>
              <a:off x="1449655" y="318931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6" name="Freeform 265">
              <a:extLst>
                <a:ext uri="{FF2B5EF4-FFF2-40B4-BE49-F238E27FC236}">
                  <a16:creationId xmlns:a16="http://schemas.microsoft.com/office/drawing/2014/main" id="{E7A4276F-CF20-5F45-02EE-0BE4C82786F5}"/>
                </a:ext>
              </a:extLst>
            </p:cNvPr>
            <p:cNvSpPr/>
            <p:nvPr/>
          </p:nvSpPr>
          <p:spPr>
            <a:xfrm>
              <a:off x="1346041" y="294669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7" name="Freeform 266">
              <a:extLst>
                <a:ext uri="{FF2B5EF4-FFF2-40B4-BE49-F238E27FC236}">
                  <a16:creationId xmlns:a16="http://schemas.microsoft.com/office/drawing/2014/main" id="{F10D4806-B42F-9540-D048-B91D3822B0A5}"/>
                </a:ext>
              </a:extLst>
            </p:cNvPr>
            <p:cNvSpPr/>
            <p:nvPr/>
          </p:nvSpPr>
          <p:spPr>
            <a:xfrm>
              <a:off x="1497961" y="312929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8" name="Freeform 267">
              <a:extLst>
                <a:ext uri="{FF2B5EF4-FFF2-40B4-BE49-F238E27FC236}">
                  <a16:creationId xmlns:a16="http://schemas.microsoft.com/office/drawing/2014/main" id="{BC3038D8-1630-DC5D-9C01-B2A143DC2B2B}"/>
                </a:ext>
              </a:extLst>
            </p:cNvPr>
            <p:cNvSpPr/>
            <p:nvPr/>
          </p:nvSpPr>
          <p:spPr>
            <a:xfrm>
              <a:off x="1524382" y="313529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9" name="Freeform 268">
              <a:extLst>
                <a:ext uri="{FF2B5EF4-FFF2-40B4-BE49-F238E27FC236}">
                  <a16:creationId xmlns:a16="http://schemas.microsoft.com/office/drawing/2014/main" id="{7E7B561C-0C44-94CA-9DB7-D04030D64904}"/>
                </a:ext>
              </a:extLst>
            </p:cNvPr>
            <p:cNvSpPr/>
            <p:nvPr/>
          </p:nvSpPr>
          <p:spPr>
            <a:xfrm>
              <a:off x="1469630" y="305460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0" name="Freeform 269">
              <a:extLst>
                <a:ext uri="{FF2B5EF4-FFF2-40B4-BE49-F238E27FC236}">
                  <a16:creationId xmlns:a16="http://schemas.microsoft.com/office/drawing/2014/main" id="{1E334964-48D7-1495-2071-895674414FD6}"/>
                </a:ext>
              </a:extLst>
            </p:cNvPr>
            <p:cNvSpPr/>
            <p:nvPr/>
          </p:nvSpPr>
          <p:spPr>
            <a:xfrm>
              <a:off x="1597283" y="287867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1" name="Freeform 270">
              <a:extLst>
                <a:ext uri="{FF2B5EF4-FFF2-40B4-BE49-F238E27FC236}">
                  <a16:creationId xmlns:a16="http://schemas.microsoft.com/office/drawing/2014/main" id="{A7333CDE-DC2E-A99E-03DC-E24796F92E07}"/>
                </a:ext>
              </a:extLst>
            </p:cNvPr>
            <p:cNvSpPr/>
            <p:nvPr/>
          </p:nvSpPr>
          <p:spPr>
            <a:xfrm>
              <a:off x="1751589" y="291629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2" name="Freeform 271">
              <a:extLst>
                <a:ext uri="{FF2B5EF4-FFF2-40B4-BE49-F238E27FC236}">
                  <a16:creationId xmlns:a16="http://schemas.microsoft.com/office/drawing/2014/main" id="{61D8F6B0-7F71-9A37-CBC0-D8CEDC9AD302}"/>
                </a:ext>
              </a:extLst>
            </p:cNvPr>
            <p:cNvSpPr/>
            <p:nvPr/>
          </p:nvSpPr>
          <p:spPr>
            <a:xfrm>
              <a:off x="1628787" y="306562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3" name="Freeform 272">
              <a:extLst>
                <a:ext uri="{FF2B5EF4-FFF2-40B4-BE49-F238E27FC236}">
                  <a16:creationId xmlns:a16="http://schemas.microsoft.com/office/drawing/2014/main" id="{CF8ECA45-A553-05B9-6FB3-DD37D53A512D}"/>
                </a:ext>
              </a:extLst>
            </p:cNvPr>
            <p:cNvSpPr/>
            <p:nvPr/>
          </p:nvSpPr>
          <p:spPr>
            <a:xfrm>
              <a:off x="1481117" y="292915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4" name="Freeform 273">
              <a:extLst>
                <a:ext uri="{FF2B5EF4-FFF2-40B4-BE49-F238E27FC236}">
                  <a16:creationId xmlns:a16="http://schemas.microsoft.com/office/drawing/2014/main" id="{A8C146E1-9D9A-17B8-5799-03A4B966D40F}"/>
                </a:ext>
              </a:extLst>
            </p:cNvPr>
            <p:cNvSpPr/>
            <p:nvPr/>
          </p:nvSpPr>
          <p:spPr>
            <a:xfrm>
              <a:off x="1729512" y="291655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5" name="Freeform 274">
              <a:extLst>
                <a:ext uri="{FF2B5EF4-FFF2-40B4-BE49-F238E27FC236}">
                  <a16:creationId xmlns:a16="http://schemas.microsoft.com/office/drawing/2014/main" id="{12541A85-D063-F2AE-5606-9550D224B99A}"/>
                </a:ext>
              </a:extLst>
            </p:cNvPr>
            <p:cNvSpPr/>
            <p:nvPr/>
          </p:nvSpPr>
          <p:spPr>
            <a:xfrm>
              <a:off x="1396356" y="303098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6" name="Freeform 275">
              <a:extLst>
                <a:ext uri="{FF2B5EF4-FFF2-40B4-BE49-F238E27FC236}">
                  <a16:creationId xmlns:a16="http://schemas.microsoft.com/office/drawing/2014/main" id="{CDDAFC30-1CAC-7560-91FD-2F83D1AAADC6}"/>
                </a:ext>
              </a:extLst>
            </p:cNvPr>
            <p:cNvSpPr/>
            <p:nvPr/>
          </p:nvSpPr>
          <p:spPr>
            <a:xfrm>
              <a:off x="1648862" y="299800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7" name="Freeform 276">
              <a:extLst>
                <a:ext uri="{FF2B5EF4-FFF2-40B4-BE49-F238E27FC236}">
                  <a16:creationId xmlns:a16="http://schemas.microsoft.com/office/drawing/2014/main" id="{137CB6D7-4D57-7517-968A-B803426A706D}"/>
                </a:ext>
              </a:extLst>
            </p:cNvPr>
            <p:cNvSpPr/>
            <p:nvPr/>
          </p:nvSpPr>
          <p:spPr>
            <a:xfrm>
              <a:off x="1334560" y="311156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8" name="Freeform 277">
              <a:extLst>
                <a:ext uri="{FF2B5EF4-FFF2-40B4-BE49-F238E27FC236}">
                  <a16:creationId xmlns:a16="http://schemas.microsoft.com/office/drawing/2014/main" id="{5CEBE2F4-3029-2DCB-EEE7-C7D9B90CCC3A}"/>
                </a:ext>
              </a:extLst>
            </p:cNvPr>
            <p:cNvSpPr/>
            <p:nvPr/>
          </p:nvSpPr>
          <p:spPr>
            <a:xfrm>
              <a:off x="1497546" y="313006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9" name="Freeform 278">
              <a:extLst>
                <a:ext uri="{FF2B5EF4-FFF2-40B4-BE49-F238E27FC236}">
                  <a16:creationId xmlns:a16="http://schemas.microsoft.com/office/drawing/2014/main" id="{6893DF89-4BB4-E5CF-540E-F86E31C22641}"/>
                </a:ext>
              </a:extLst>
            </p:cNvPr>
            <p:cNvSpPr/>
            <p:nvPr/>
          </p:nvSpPr>
          <p:spPr>
            <a:xfrm>
              <a:off x="1388930" y="299194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0" name="Freeform 279">
              <a:extLst>
                <a:ext uri="{FF2B5EF4-FFF2-40B4-BE49-F238E27FC236}">
                  <a16:creationId xmlns:a16="http://schemas.microsoft.com/office/drawing/2014/main" id="{E4493F40-8667-AFF7-7AC1-3DB67F5BEACC}"/>
                </a:ext>
              </a:extLst>
            </p:cNvPr>
            <p:cNvSpPr/>
            <p:nvPr/>
          </p:nvSpPr>
          <p:spPr>
            <a:xfrm>
              <a:off x="1450917" y="303536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1" name="Freeform 280">
              <a:extLst>
                <a:ext uri="{FF2B5EF4-FFF2-40B4-BE49-F238E27FC236}">
                  <a16:creationId xmlns:a16="http://schemas.microsoft.com/office/drawing/2014/main" id="{28C89DAF-C868-2EF6-7122-FF6634D876AD}"/>
                </a:ext>
              </a:extLst>
            </p:cNvPr>
            <p:cNvSpPr/>
            <p:nvPr/>
          </p:nvSpPr>
          <p:spPr>
            <a:xfrm>
              <a:off x="1579035" y="283835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2" name="Freeform 281">
              <a:extLst>
                <a:ext uri="{FF2B5EF4-FFF2-40B4-BE49-F238E27FC236}">
                  <a16:creationId xmlns:a16="http://schemas.microsoft.com/office/drawing/2014/main" id="{A9FEED12-7793-0CFB-F4AA-8E02B3F70535}"/>
                </a:ext>
              </a:extLst>
            </p:cNvPr>
            <p:cNvSpPr/>
            <p:nvPr/>
          </p:nvSpPr>
          <p:spPr>
            <a:xfrm>
              <a:off x="1594018" y="309954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3" name="Freeform 282">
              <a:extLst>
                <a:ext uri="{FF2B5EF4-FFF2-40B4-BE49-F238E27FC236}">
                  <a16:creationId xmlns:a16="http://schemas.microsoft.com/office/drawing/2014/main" id="{3FA977D6-502B-D6E0-2741-3118119EF2E9}"/>
                </a:ext>
              </a:extLst>
            </p:cNvPr>
            <p:cNvSpPr/>
            <p:nvPr/>
          </p:nvSpPr>
          <p:spPr>
            <a:xfrm>
              <a:off x="1231411" y="309696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4" name="Freeform 283">
              <a:extLst>
                <a:ext uri="{FF2B5EF4-FFF2-40B4-BE49-F238E27FC236}">
                  <a16:creationId xmlns:a16="http://schemas.microsoft.com/office/drawing/2014/main" id="{D87EF910-6A1F-299D-20AB-28B2A1432C30}"/>
                </a:ext>
              </a:extLst>
            </p:cNvPr>
            <p:cNvSpPr/>
            <p:nvPr/>
          </p:nvSpPr>
          <p:spPr>
            <a:xfrm>
              <a:off x="1623238" y="305589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5" name="Freeform 284">
              <a:extLst>
                <a:ext uri="{FF2B5EF4-FFF2-40B4-BE49-F238E27FC236}">
                  <a16:creationId xmlns:a16="http://schemas.microsoft.com/office/drawing/2014/main" id="{B5E8EB71-E660-41CD-444D-1B0155C9671D}"/>
                </a:ext>
              </a:extLst>
            </p:cNvPr>
            <p:cNvSpPr/>
            <p:nvPr/>
          </p:nvSpPr>
          <p:spPr>
            <a:xfrm>
              <a:off x="1717659" y="291110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6" name="Freeform 285">
              <a:extLst>
                <a:ext uri="{FF2B5EF4-FFF2-40B4-BE49-F238E27FC236}">
                  <a16:creationId xmlns:a16="http://schemas.microsoft.com/office/drawing/2014/main" id="{017A9385-821D-F416-9397-7A00693858F6}"/>
                </a:ext>
              </a:extLst>
            </p:cNvPr>
            <p:cNvSpPr/>
            <p:nvPr/>
          </p:nvSpPr>
          <p:spPr>
            <a:xfrm>
              <a:off x="1601485" y="296132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7" name="Freeform 286">
              <a:extLst>
                <a:ext uri="{FF2B5EF4-FFF2-40B4-BE49-F238E27FC236}">
                  <a16:creationId xmlns:a16="http://schemas.microsoft.com/office/drawing/2014/main" id="{AF4915B6-9E32-F78D-51A5-CDA4124593DA}"/>
                </a:ext>
              </a:extLst>
            </p:cNvPr>
            <p:cNvSpPr/>
            <p:nvPr/>
          </p:nvSpPr>
          <p:spPr>
            <a:xfrm>
              <a:off x="1647134" y="297811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8" name="Freeform 287">
              <a:extLst>
                <a:ext uri="{FF2B5EF4-FFF2-40B4-BE49-F238E27FC236}">
                  <a16:creationId xmlns:a16="http://schemas.microsoft.com/office/drawing/2014/main" id="{BAB95D74-DB47-5FA1-6D22-A00DEE150ABA}"/>
                </a:ext>
              </a:extLst>
            </p:cNvPr>
            <p:cNvSpPr/>
            <p:nvPr/>
          </p:nvSpPr>
          <p:spPr>
            <a:xfrm>
              <a:off x="1523261" y="305731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9" name="Freeform 288">
              <a:extLst>
                <a:ext uri="{FF2B5EF4-FFF2-40B4-BE49-F238E27FC236}">
                  <a16:creationId xmlns:a16="http://schemas.microsoft.com/office/drawing/2014/main" id="{6E465E27-9F51-E240-A553-9B34AD062FC7}"/>
                </a:ext>
              </a:extLst>
            </p:cNvPr>
            <p:cNvSpPr/>
            <p:nvPr/>
          </p:nvSpPr>
          <p:spPr>
            <a:xfrm>
              <a:off x="1488858" y="310327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0" name="Freeform 289">
              <a:extLst>
                <a:ext uri="{FF2B5EF4-FFF2-40B4-BE49-F238E27FC236}">
                  <a16:creationId xmlns:a16="http://schemas.microsoft.com/office/drawing/2014/main" id="{BBC3B828-8521-AB2F-BE21-405CFAD328FD}"/>
                </a:ext>
              </a:extLst>
            </p:cNvPr>
            <p:cNvSpPr/>
            <p:nvPr/>
          </p:nvSpPr>
          <p:spPr>
            <a:xfrm>
              <a:off x="1435236" y="315004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1" name="Freeform 290">
              <a:extLst>
                <a:ext uri="{FF2B5EF4-FFF2-40B4-BE49-F238E27FC236}">
                  <a16:creationId xmlns:a16="http://schemas.microsoft.com/office/drawing/2014/main" id="{C2D6FFA9-D541-B4A4-7BEA-B631F5EFA009}"/>
                </a:ext>
              </a:extLst>
            </p:cNvPr>
            <p:cNvSpPr/>
            <p:nvPr/>
          </p:nvSpPr>
          <p:spPr>
            <a:xfrm>
              <a:off x="1604285" y="303562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2" name="Freeform 291">
              <a:extLst>
                <a:ext uri="{FF2B5EF4-FFF2-40B4-BE49-F238E27FC236}">
                  <a16:creationId xmlns:a16="http://schemas.microsoft.com/office/drawing/2014/main" id="{714192AC-A1FA-F7DE-A277-5E00B958038B}"/>
                </a:ext>
              </a:extLst>
            </p:cNvPr>
            <p:cNvSpPr/>
            <p:nvPr/>
          </p:nvSpPr>
          <p:spPr>
            <a:xfrm>
              <a:off x="1436963" y="310440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3" name="Freeform 292">
              <a:extLst>
                <a:ext uri="{FF2B5EF4-FFF2-40B4-BE49-F238E27FC236}">
                  <a16:creationId xmlns:a16="http://schemas.microsoft.com/office/drawing/2014/main" id="{6C8CAB7D-76E1-0CB5-33BC-2E915E5F29FC}"/>
                </a:ext>
              </a:extLst>
            </p:cNvPr>
            <p:cNvSpPr/>
            <p:nvPr/>
          </p:nvSpPr>
          <p:spPr>
            <a:xfrm>
              <a:off x="1464406" y="314044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4" name="Freeform 293">
              <a:extLst>
                <a:ext uri="{FF2B5EF4-FFF2-40B4-BE49-F238E27FC236}">
                  <a16:creationId xmlns:a16="http://schemas.microsoft.com/office/drawing/2014/main" id="{A4DB7EB6-66C5-F251-F85C-A43209F0030F}"/>
                </a:ext>
              </a:extLst>
            </p:cNvPr>
            <p:cNvSpPr/>
            <p:nvPr/>
          </p:nvSpPr>
          <p:spPr>
            <a:xfrm>
              <a:off x="1499365" y="307182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5" name="Freeform 294">
              <a:extLst>
                <a:ext uri="{FF2B5EF4-FFF2-40B4-BE49-F238E27FC236}">
                  <a16:creationId xmlns:a16="http://schemas.microsoft.com/office/drawing/2014/main" id="{69FE6037-0365-39F3-3B91-D84250A85DAA}"/>
                </a:ext>
              </a:extLst>
            </p:cNvPr>
            <p:cNvSpPr/>
            <p:nvPr/>
          </p:nvSpPr>
          <p:spPr>
            <a:xfrm>
              <a:off x="1545429" y="309183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6" name="Freeform 295">
              <a:extLst>
                <a:ext uri="{FF2B5EF4-FFF2-40B4-BE49-F238E27FC236}">
                  <a16:creationId xmlns:a16="http://schemas.microsoft.com/office/drawing/2014/main" id="{62EF3921-EF19-2861-7518-60F89BAA010B}"/>
                </a:ext>
              </a:extLst>
            </p:cNvPr>
            <p:cNvSpPr/>
            <p:nvPr/>
          </p:nvSpPr>
          <p:spPr>
            <a:xfrm>
              <a:off x="1430709" y="311623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7" name="Freeform 296">
              <a:extLst>
                <a:ext uri="{FF2B5EF4-FFF2-40B4-BE49-F238E27FC236}">
                  <a16:creationId xmlns:a16="http://schemas.microsoft.com/office/drawing/2014/main" id="{1B1496F9-4C5C-301A-9DA8-27063E86BD82}"/>
                </a:ext>
              </a:extLst>
            </p:cNvPr>
            <p:cNvSpPr/>
            <p:nvPr/>
          </p:nvSpPr>
          <p:spPr>
            <a:xfrm>
              <a:off x="1360509" y="303523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8" name="Freeform 297">
              <a:extLst>
                <a:ext uri="{FF2B5EF4-FFF2-40B4-BE49-F238E27FC236}">
                  <a16:creationId xmlns:a16="http://schemas.microsoft.com/office/drawing/2014/main" id="{C17B6E74-477C-A2C2-4D03-5742A6F369BE}"/>
                </a:ext>
              </a:extLst>
            </p:cNvPr>
            <p:cNvSpPr/>
            <p:nvPr/>
          </p:nvSpPr>
          <p:spPr>
            <a:xfrm>
              <a:off x="1440369" y="306763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9" name="Freeform 298">
              <a:extLst>
                <a:ext uri="{FF2B5EF4-FFF2-40B4-BE49-F238E27FC236}">
                  <a16:creationId xmlns:a16="http://schemas.microsoft.com/office/drawing/2014/main" id="{582595C9-C766-9671-2E88-B3C4E45AA109}"/>
                </a:ext>
              </a:extLst>
            </p:cNvPr>
            <p:cNvSpPr/>
            <p:nvPr/>
          </p:nvSpPr>
          <p:spPr>
            <a:xfrm>
              <a:off x="1480644" y="307775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0" name="Freeform 299">
              <a:extLst>
                <a:ext uri="{FF2B5EF4-FFF2-40B4-BE49-F238E27FC236}">
                  <a16:creationId xmlns:a16="http://schemas.microsoft.com/office/drawing/2014/main" id="{BD8E72ED-CE3A-3EE6-B477-B31E4B64DF7C}"/>
                </a:ext>
              </a:extLst>
            </p:cNvPr>
            <p:cNvSpPr/>
            <p:nvPr/>
          </p:nvSpPr>
          <p:spPr>
            <a:xfrm>
              <a:off x="1544590" y="309863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1" name="Freeform 300">
              <a:extLst>
                <a:ext uri="{FF2B5EF4-FFF2-40B4-BE49-F238E27FC236}">
                  <a16:creationId xmlns:a16="http://schemas.microsoft.com/office/drawing/2014/main" id="{D920431B-CEF5-12DD-3A3D-28C0E3829CAC}"/>
                </a:ext>
              </a:extLst>
            </p:cNvPr>
            <p:cNvSpPr/>
            <p:nvPr/>
          </p:nvSpPr>
          <p:spPr>
            <a:xfrm>
              <a:off x="1320744" y="296741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2" name="Freeform 301">
              <a:extLst>
                <a:ext uri="{FF2B5EF4-FFF2-40B4-BE49-F238E27FC236}">
                  <a16:creationId xmlns:a16="http://schemas.microsoft.com/office/drawing/2014/main" id="{A5FEBD23-BA2B-C265-0565-FB019FF2751F}"/>
                </a:ext>
              </a:extLst>
            </p:cNvPr>
            <p:cNvSpPr/>
            <p:nvPr/>
          </p:nvSpPr>
          <p:spPr>
            <a:xfrm>
              <a:off x="1555139" y="300867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3" name="Freeform 302">
              <a:extLst>
                <a:ext uri="{FF2B5EF4-FFF2-40B4-BE49-F238E27FC236}">
                  <a16:creationId xmlns:a16="http://schemas.microsoft.com/office/drawing/2014/main" id="{D8276505-E597-E734-0BF0-271E445D1041}"/>
                </a:ext>
              </a:extLst>
            </p:cNvPr>
            <p:cNvSpPr/>
            <p:nvPr/>
          </p:nvSpPr>
          <p:spPr>
            <a:xfrm>
              <a:off x="1451150" y="308197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4" name="Freeform 303">
              <a:extLst>
                <a:ext uri="{FF2B5EF4-FFF2-40B4-BE49-F238E27FC236}">
                  <a16:creationId xmlns:a16="http://schemas.microsoft.com/office/drawing/2014/main" id="{7FC217A6-DF6E-71CC-A3F1-98E316347965}"/>
                </a:ext>
              </a:extLst>
            </p:cNvPr>
            <p:cNvSpPr/>
            <p:nvPr/>
          </p:nvSpPr>
          <p:spPr>
            <a:xfrm>
              <a:off x="1384126" y="320043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5" name="Freeform 304">
              <a:extLst>
                <a:ext uri="{FF2B5EF4-FFF2-40B4-BE49-F238E27FC236}">
                  <a16:creationId xmlns:a16="http://schemas.microsoft.com/office/drawing/2014/main" id="{A3095866-D639-64F0-DE03-772BF6CE548B}"/>
                </a:ext>
              </a:extLst>
            </p:cNvPr>
            <p:cNvSpPr/>
            <p:nvPr/>
          </p:nvSpPr>
          <p:spPr>
            <a:xfrm>
              <a:off x="1435045" y="303581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6" name="Freeform 305">
              <a:extLst>
                <a:ext uri="{FF2B5EF4-FFF2-40B4-BE49-F238E27FC236}">
                  <a16:creationId xmlns:a16="http://schemas.microsoft.com/office/drawing/2014/main" id="{86EDEBF2-BF37-34DD-C47A-9CB02104B199}"/>
                </a:ext>
              </a:extLst>
            </p:cNvPr>
            <p:cNvSpPr/>
            <p:nvPr/>
          </p:nvSpPr>
          <p:spPr>
            <a:xfrm>
              <a:off x="1303288" y="312645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7" name="Freeform 306">
              <a:extLst>
                <a:ext uri="{FF2B5EF4-FFF2-40B4-BE49-F238E27FC236}">
                  <a16:creationId xmlns:a16="http://schemas.microsoft.com/office/drawing/2014/main" id="{E1144C8C-B228-2CBF-272C-3C09F018F481}"/>
                </a:ext>
              </a:extLst>
            </p:cNvPr>
            <p:cNvSpPr/>
            <p:nvPr/>
          </p:nvSpPr>
          <p:spPr>
            <a:xfrm>
              <a:off x="1798774" y="287161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8" name="Freeform 307">
              <a:extLst>
                <a:ext uri="{FF2B5EF4-FFF2-40B4-BE49-F238E27FC236}">
                  <a16:creationId xmlns:a16="http://schemas.microsoft.com/office/drawing/2014/main" id="{2A4449B0-AE4B-1D29-AFB2-A8DC12660904}"/>
                </a:ext>
              </a:extLst>
            </p:cNvPr>
            <p:cNvSpPr/>
            <p:nvPr/>
          </p:nvSpPr>
          <p:spPr>
            <a:xfrm>
              <a:off x="1454887" y="309386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9" name="Freeform 308">
              <a:extLst>
                <a:ext uri="{FF2B5EF4-FFF2-40B4-BE49-F238E27FC236}">
                  <a16:creationId xmlns:a16="http://schemas.microsoft.com/office/drawing/2014/main" id="{275E29F2-C990-13DD-A1E2-2AEE06166CB4}"/>
                </a:ext>
              </a:extLst>
            </p:cNvPr>
            <p:cNvSpPr/>
            <p:nvPr/>
          </p:nvSpPr>
          <p:spPr>
            <a:xfrm>
              <a:off x="1423242" y="303952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0" name="Freeform 309">
              <a:extLst>
                <a:ext uri="{FF2B5EF4-FFF2-40B4-BE49-F238E27FC236}">
                  <a16:creationId xmlns:a16="http://schemas.microsoft.com/office/drawing/2014/main" id="{C70F9CB5-8C34-FDFA-6F1B-F1436EFF09B8}"/>
                </a:ext>
              </a:extLst>
            </p:cNvPr>
            <p:cNvSpPr/>
            <p:nvPr/>
          </p:nvSpPr>
          <p:spPr>
            <a:xfrm>
              <a:off x="1443774" y="304223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1" name="Freeform 310">
              <a:extLst>
                <a:ext uri="{FF2B5EF4-FFF2-40B4-BE49-F238E27FC236}">
                  <a16:creationId xmlns:a16="http://schemas.microsoft.com/office/drawing/2014/main" id="{8A0B3E1F-8960-0ABF-025D-44C3487BBDA5}"/>
                </a:ext>
              </a:extLst>
            </p:cNvPr>
            <p:cNvSpPr/>
            <p:nvPr/>
          </p:nvSpPr>
          <p:spPr>
            <a:xfrm>
              <a:off x="1312342" y="305560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2" name="Freeform 311">
              <a:extLst>
                <a:ext uri="{FF2B5EF4-FFF2-40B4-BE49-F238E27FC236}">
                  <a16:creationId xmlns:a16="http://schemas.microsoft.com/office/drawing/2014/main" id="{10A1353A-1893-F874-2A42-BF1B1A275E95}"/>
                </a:ext>
              </a:extLst>
            </p:cNvPr>
            <p:cNvSpPr/>
            <p:nvPr/>
          </p:nvSpPr>
          <p:spPr>
            <a:xfrm>
              <a:off x="1406854" y="306895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3" name="Freeform 312">
              <a:extLst>
                <a:ext uri="{FF2B5EF4-FFF2-40B4-BE49-F238E27FC236}">
                  <a16:creationId xmlns:a16="http://schemas.microsoft.com/office/drawing/2014/main" id="{16FF5CD0-39C4-706B-7CDD-D7587749B4D4}"/>
                </a:ext>
              </a:extLst>
            </p:cNvPr>
            <p:cNvSpPr/>
            <p:nvPr/>
          </p:nvSpPr>
          <p:spPr>
            <a:xfrm>
              <a:off x="1350709" y="309912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4" name="Freeform 313">
              <a:extLst>
                <a:ext uri="{FF2B5EF4-FFF2-40B4-BE49-F238E27FC236}">
                  <a16:creationId xmlns:a16="http://schemas.microsoft.com/office/drawing/2014/main" id="{445BFDD8-B867-6ACC-4FC2-01A31F780FFF}"/>
                </a:ext>
              </a:extLst>
            </p:cNvPr>
            <p:cNvSpPr/>
            <p:nvPr/>
          </p:nvSpPr>
          <p:spPr>
            <a:xfrm>
              <a:off x="1349915" y="305489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5" name="Freeform 314">
              <a:extLst>
                <a:ext uri="{FF2B5EF4-FFF2-40B4-BE49-F238E27FC236}">
                  <a16:creationId xmlns:a16="http://schemas.microsoft.com/office/drawing/2014/main" id="{43A7B334-A05D-986A-5C0A-8D70618A63F1}"/>
                </a:ext>
              </a:extLst>
            </p:cNvPr>
            <p:cNvSpPr/>
            <p:nvPr/>
          </p:nvSpPr>
          <p:spPr>
            <a:xfrm>
              <a:off x="1496607" y="314118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6" name="Freeform 315">
              <a:extLst>
                <a:ext uri="{FF2B5EF4-FFF2-40B4-BE49-F238E27FC236}">
                  <a16:creationId xmlns:a16="http://schemas.microsoft.com/office/drawing/2014/main" id="{0271310C-592D-0B4C-9C2A-874B7753A05A}"/>
                </a:ext>
              </a:extLst>
            </p:cNvPr>
            <p:cNvSpPr/>
            <p:nvPr/>
          </p:nvSpPr>
          <p:spPr>
            <a:xfrm>
              <a:off x="1409330" y="320723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7" name="Freeform 316">
              <a:extLst>
                <a:ext uri="{FF2B5EF4-FFF2-40B4-BE49-F238E27FC236}">
                  <a16:creationId xmlns:a16="http://schemas.microsoft.com/office/drawing/2014/main" id="{B9962FBC-84F5-BA10-7F0E-72AB99AD1FD3}"/>
                </a:ext>
              </a:extLst>
            </p:cNvPr>
            <p:cNvSpPr/>
            <p:nvPr/>
          </p:nvSpPr>
          <p:spPr>
            <a:xfrm>
              <a:off x="1555230" y="298308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8" name="Freeform 317">
              <a:extLst>
                <a:ext uri="{FF2B5EF4-FFF2-40B4-BE49-F238E27FC236}">
                  <a16:creationId xmlns:a16="http://schemas.microsoft.com/office/drawing/2014/main" id="{64BE96F4-A866-EF16-7397-DC1496D404C6}"/>
                </a:ext>
              </a:extLst>
            </p:cNvPr>
            <p:cNvSpPr/>
            <p:nvPr/>
          </p:nvSpPr>
          <p:spPr>
            <a:xfrm>
              <a:off x="1557099" y="306440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9" name="Freeform 318">
              <a:extLst>
                <a:ext uri="{FF2B5EF4-FFF2-40B4-BE49-F238E27FC236}">
                  <a16:creationId xmlns:a16="http://schemas.microsoft.com/office/drawing/2014/main" id="{13B15A88-BABE-9D6C-E04E-4E34EE979E98}"/>
                </a:ext>
              </a:extLst>
            </p:cNvPr>
            <p:cNvSpPr/>
            <p:nvPr/>
          </p:nvSpPr>
          <p:spPr>
            <a:xfrm>
              <a:off x="1283732" y="302240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0" name="Freeform 319">
              <a:extLst>
                <a:ext uri="{FF2B5EF4-FFF2-40B4-BE49-F238E27FC236}">
                  <a16:creationId xmlns:a16="http://schemas.microsoft.com/office/drawing/2014/main" id="{6B6AB3C9-29AF-0E4A-C956-CD3467A23FBB}"/>
                </a:ext>
              </a:extLst>
            </p:cNvPr>
            <p:cNvSpPr/>
            <p:nvPr/>
          </p:nvSpPr>
          <p:spPr>
            <a:xfrm>
              <a:off x="1720458" y="298263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1" name="Freeform 320">
              <a:extLst>
                <a:ext uri="{FF2B5EF4-FFF2-40B4-BE49-F238E27FC236}">
                  <a16:creationId xmlns:a16="http://schemas.microsoft.com/office/drawing/2014/main" id="{EACCBAF1-D775-20D3-35AB-6A0DA6A6C134}"/>
                </a:ext>
              </a:extLst>
            </p:cNvPr>
            <p:cNvSpPr/>
            <p:nvPr/>
          </p:nvSpPr>
          <p:spPr>
            <a:xfrm>
              <a:off x="1431872" y="319527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2" name="Freeform 321">
              <a:extLst>
                <a:ext uri="{FF2B5EF4-FFF2-40B4-BE49-F238E27FC236}">
                  <a16:creationId xmlns:a16="http://schemas.microsoft.com/office/drawing/2014/main" id="{9BEB09CE-550A-6796-F09D-4F1EB4EBB584}"/>
                </a:ext>
              </a:extLst>
            </p:cNvPr>
            <p:cNvSpPr/>
            <p:nvPr/>
          </p:nvSpPr>
          <p:spPr>
            <a:xfrm>
              <a:off x="1492222" y="299816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3" name="Freeform 322">
              <a:extLst>
                <a:ext uri="{FF2B5EF4-FFF2-40B4-BE49-F238E27FC236}">
                  <a16:creationId xmlns:a16="http://schemas.microsoft.com/office/drawing/2014/main" id="{594450A9-C302-81A1-DABF-17A56C8F326C}"/>
                </a:ext>
              </a:extLst>
            </p:cNvPr>
            <p:cNvSpPr/>
            <p:nvPr/>
          </p:nvSpPr>
          <p:spPr>
            <a:xfrm>
              <a:off x="1267956" y="305131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4" name="Freeform 323">
              <a:extLst>
                <a:ext uri="{FF2B5EF4-FFF2-40B4-BE49-F238E27FC236}">
                  <a16:creationId xmlns:a16="http://schemas.microsoft.com/office/drawing/2014/main" id="{8AC958A2-1D8F-F75D-8B67-8D8777D9467E}"/>
                </a:ext>
              </a:extLst>
            </p:cNvPr>
            <p:cNvSpPr/>
            <p:nvPr/>
          </p:nvSpPr>
          <p:spPr>
            <a:xfrm>
              <a:off x="1594301" y="305724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5" name="Freeform 324">
              <a:extLst>
                <a:ext uri="{FF2B5EF4-FFF2-40B4-BE49-F238E27FC236}">
                  <a16:creationId xmlns:a16="http://schemas.microsoft.com/office/drawing/2014/main" id="{5642A2C1-9404-994D-D46A-9792589216E6}"/>
                </a:ext>
              </a:extLst>
            </p:cNvPr>
            <p:cNvSpPr/>
            <p:nvPr/>
          </p:nvSpPr>
          <p:spPr>
            <a:xfrm>
              <a:off x="1618944" y="299836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6" name="Freeform 325">
              <a:extLst>
                <a:ext uri="{FF2B5EF4-FFF2-40B4-BE49-F238E27FC236}">
                  <a16:creationId xmlns:a16="http://schemas.microsoft.com/office/drawing/2014/main" id="{ACA7E6E2-0736-E2FB-DEA6-484DAE5BABD3}"/>
                </a:ext>
              </a:extLst>
            </p:cNvPr>
            <p:cNvSpPr/>
            <p:nvPr/>
          </p:nvSpPr>
          <p:spPr>
            <a:xfrm>
              <a:off x="1539084" y="307626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7" name="Freeform 326">
              <a:extLst>
                <a:ext uri="{FF2B5EF4-FFF2-40B4-BE49-F238E27FC236}">
                  <a16:creationId xmlns:a16="http://schemas.microsoft.com/office/drawing/2014/main" id="{C81D9F5F-AE77-84AD-1380-CB729CE19E87}"/>
                </a:ext>
              </a:extLst>
            </p:cNvPr>
            <p:cNvSpPr/>
            <p:nvPr/>
          </p:nvSpPr>
          <p:spPr>
            <a:xfrm>
              <a:off x="1566202" y="290256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8" name="Freeform 327">
              <a:extLst>
                <a:ext uri="{FF2B5EF4-FFF2-40B4-BE49-F238E27FC236}">
                  <a16:creationId xmlns:a16="http://schemas.microsoft.com/office/drawing/2014/main" id="{E98121EE-2AF3-AD54-CAA9-B90FB9351B9E}"/>
                </a:ext>
              </a:extLst>
            </p:cNvPr>
            <p:cNvSpPr/>
            <p:nvPr/>
          </p:nvSpPr>
          <p:spPr>
            <a:xfrm>
              <a:off x="1597474" y="303978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9" name="Freeform 328">
              <a:extLst>
                <a:ext uri="{FF2B5EF4-FFF2-40B4-BE49-F238E27FC236}">
                  <a16:creationId xmlns:a16="http://schemas.microsoft.com/office/drawing/2014/main" id="{E35D009E-B0F3-B822-205E-90646B32FA48}"/>
                </a:ext>
              </a:extLst>
            </p:cNvPr>
            <p:cNvSpPr/>
            <p:nvPr/>
          </p:nvSpPr>
          <p:spPr>
            <a:xfrm>
              <a:off x="1635556" y="299845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0" name="Freeform 329">
              <a:extLst>
                <a:ext uri="{FF2B5EF4-FFF2-40B4-BE49-F238E27FC236}">
                  <a16:creationId xmlns:a16="http://schemas.microsoft.com/office/drawing/2014/main" id="{7C044C71-B20F-CC21-FD34-8D2D516F11AD}"/>
                </a:ext>
              </a:extLst>
            </p:cNvPr>
            <p:cNvSpPr/>
            <p:nvPr/>
          </p:nvSpPr>
          <p:spPr>
            <a:xfrm>
              <a:off x="1711355" y="300284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1" name="Freeform 330">
              <a:extLst>
                <a:ext uri="{FF2B5EF4-FFF2-40B4-BE49-F238E27FC236}">
                  <a16:creationId xmlns:a16="http://schemas.microsoft.com/office/drawing/2014/main" id="{A39BBE7B-C6F1-C29D-7911-EC5338AD0084}"/>
                </a:ext>
              </a:extLst>
            </p:cNvPr>
            <p:cNvSpPr/>
            <p:nvPr/>
          </p:nvSpPr>
          <p:spPr>
            <a:xfrm>
              <a:off x="1628371" y="303964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2" name="Freeform 331">
              <a:extLst>
                <a:ext uri="{FF2B5EF4-FFF2-40B4-BE49-F238E27FC236}">
                  <a16:creationId xmlns:a16="http://schemas.microsoft.com/office/drawing/2014/main" id="{D2B3A5B4-E82C-EDBC-2141-069AC7FC0167}"/>
                </a:ext>
              </a:extLst>
            </p:cNvPr>
            <p:cNvSpPr/>
            <p:nvPr/>
          </p:nvSpPr>
          <p:spPr>
            <a:xfrm>
              <a:off x="1522048" y="293592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3" name="Freeform 332">
              <a:extLst>
                <a:ext uri="{FF2B5EF4-FFF2-40B4-BE49-F238E27FC236}">
                  <a16:creationId xmlns:a16="http://schemas.microsoft.com/office/drawing/2014/main" id="{1C906CD4-C2FF-1B14-B8E1-F4EE7FF8B6A7}"/>
                </a:ext>
              </a:extLst>
            </p:cNvPr>
            <p:cNvSpPr/>
            <p:nvPr/>
          </p:nvSpPr>
          <p:spPr>
            <a:xfrm>
              <a:off x="1571568" y="309944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4" name="Freeform 333">
              <a:extLst>
                <a:ext uri="{FF2B5EF4-FFF2-40B4-BE49-F238E27FC236}">
                  <a16:creationId xmlns:a16="http://schemas.microsoft.com/office/drawing/2014/main" id="{D08B1E48-5B22-E276-4221-3D25107F0D33}"/>
                </a:ext>
              </a:extLst>
            </p:cNvPr>
            <p:cNvSpPr/>
            <p:nvPr/>
          </p:nvSpPr>
          <p:spPr>
            <a:xfrm>
              <a:off x="1293766" y="306224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5" name="Freeform 334">
              <a:extLst>
                <a:ext uri="{FF2B5EF4-FFF2-40B4-BE49-F238E27FC236}">
                  <a16:creationId xmlns:a16="http://schemas.microsoft.com/office/drawing/2014/main" id="{89781519-4B9F-3A78-DAC8-426DBFC6B6F4}"/>
                </a:ext>
              </a:extLst>
            </p:cNvPr>
            <p:cNvSpPr/>
            <p:nvPr/>
          </p:nvSpPr>
          <p:spPr>
            <a:xfrm>
              <a:off x="1571335" y="309544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6" name="Freeform 335">
              <a:extLst>
                <a:ext uri="{FF2B5EF4-FFF2-40B4-BE49-F238E27FC236}">
                  <a16:creationId xmlns:a16="http://schemas.microsoft.com/office/drawing/2014/main" id="{5B2694B5-E12E-2391-96C9-E361B5C0A5F8}"/>
                </a:ext>
              </a:extLst>
            </p:cNvPr>
            <p:cNvSpPr/>
            <p:nvPr/>
          </p:nvSpPr>
          <p:spPr>
            <a:xfrm>
              <a:off x="1528444" y="315730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7" name="Freeform 336">
              <a:extLst>
                <a:ext uri="{FF2B5EF4-FFF2-40B4-BE49-F238E27FC236}">
                  <a16:creationId xmlns:a16="http://schemas.microsoft.com/office/drawing/2014/main" id="{D198BF41-DAC8-5A29-9BA8-6332876A8585}"/>
                </a:ext>
              </a:extLst>
            </p:cNvPr>
            <p:cNvSpPr/>
            <p:nvPr/>
          </p:nvSpPr>
          <p:spPr>
            <a:xfrm>
              <a:off x="1516076" y="305131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8" name="Freeform 337">
              <a:extLst>
                <a:ext uri="{FF2B5EF4-FFF2-40B4-BE49-F238E27FC236}">
                  <a16:creationId xmlns:a16="http://schemas.microsoft.com/office/drawing/2014/main" id="{E6CF6D13-AADE-503A-A729-74450EF17BF0}"/>
                </a:ext>
              </a:extLst>
            </p:cNvPr>
            <p:cNvSpPr/>
            <p:nvPr/>
          </p:nvSpPr>
          <p:spPr>
            <a:xfrm>
              <a:off x="1618380" y="305248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9" name="Freeform 338">
              <a:extLst>
                <a:ext uri="{FF2B5EF4-FFF2-40B4-BE49-F238E27FC236}">
                  <a16:creationId xmlns:a16="http://schemas.microsoft.com/office/drawing/2014/main" id="{2A7925BF-5B18-93FD-CC7C-D7CFAB880D06}"/>
                </a:ext>
              </a:extLst>
            </p:cNvPr>
            <p:cNvSpPr/>
            <p:nvPr/>
          </p:nvSpPr>
          <p:spPr>
            <a:xfrm>
              <a:off x="1578337" y="304432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0" name="Freeform 339">
              <a:extLst>
                <a:ext uri="{FF2B5EF4-FFF2-40B4-BE49-F238E27FC236}">
                  <a16:creationId xmlns:a16="http://schemas.microsoft.com/office/drawing/2014/main" id="{3689E8A1-8F48-A1B2-A904-1C2514423696}"/>
                </a:ext>
              </a:extLst>
            </p:cNvPr>
            <p:cNvSpPr/>
            <p:nvPr/>
          </p:nvSpPr>
          <p:spPr>
            <a:xfrm>
              <a:off x="1407652" y="315617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1" name="Freeform 340">
              <a:extLst>
                <a:ext uri="{FF2B5EF4-FFF2-40B4-BE49-F238E27FC236}">
                  <a16:creationId xmlns:a16="http://schemas.microsoft.com/office/drawing/2014/main" id="{99845B5E-1EEF-349E-BE41-D4D2E8979EFF}"/>
                </a:ext>
              </a:extLst>
            </p:cNvPr>
            <p:cNvSpPr/>
            <p:nvPr/>
          </p:nvSpPr>
          <p:spPr>
            <a:xfrm>
              <a:off x="1633131" y="300303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2" name="Freeform 341">
              <a:extLst>
                <a:ext uri="{FF2B5EF4-FFF2-40B4-BE49-F238E27FC236}">
                  <a16:creationId xmlns:a16="http://schemas.microsoft.com/office/drawing/2014/main" id="{3167D4FF-7BA0-8268-F6CD-1BDC01045526}"/>
                </a:ext>
              </a:extLst>
            </p:cNvPr>
            <p:cNvSpPr/>
            <p:nvPr/>
          </p:nvSpPr>
          <p:spPr>
            <a:xfrm>
              <a:off x="1515561" y="309883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3" name="Freeform 342">
              <a:extLst>
                <a:ext uri="{FF2B5EF4-FFF2-40B4-BE49-F238E27FC236}">
                  <a16:creationId xmlns:a16="http://schemas.microsoft.com/office/drawing/2014/main" id="{3F1E26DB-9AA2-BDDA-7071-E677DEBE6083}"/>
                </a:ext>
              </a:extLst>
            </p:cNvPr>
            <p:cNvSpPr/>
            <p:nvPr/>
          </p:nvSpPr>
          <p:spPr>
            <a:xfrm>
              <a:off x="1521625" y="302353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4" name="Freeform 343">
              <a:extLst>
                <a:ext uri="{FF2B5EF4-FFF2-40B4-BE49-F238E27FC236}">
                  <a16:creationId xmlns:a16="http://schemas.microsoft.com/office/drawing/2014/main" id="{556B5D32-AAF2-F4C7-BADF-A553D9C72A63}"/>
                </a:ext>
              </a:extLst>
            </p:cNvPr>
            <p:cNvSpPr/>
            <p:nvPr/>
          </p:nvSpPr>
          <p:spPr>
            <a:xfrm>
              <a:off x="1418616" y="310170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5" name="Freeform 344">
              <a:extLst>
                <a:ext uri="{FF2B5EF4-FFF2-40B4-BE49-F238E27FC236}">
                  <a16:creationId xmlns:a16="http://schemas.microsoft.com/office/drawing/2014/main" id="{01593D38-F55E-DAB6-74EA-4D1C3EF626CC}"/>
                </a:ext>
              </a:extLst>
            </p:cNvPr>
            <p:cNvSpPr/>
            <p:nvPr/>
          </p:nvSpPr>
          <p:spPr>
            <a:xfrm>
              <a:off x="1574317" y="301357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6" name="Freeform 345">
              <a:extLst>
                <a:ext uri="{FF2B5EF4-FFF2-40B4-BE49-F238E27FC236}">
                  <a16:creationId xmlns:a16="http://schemas.microsoft.com/office/drawing/2014/main" id="{C314CCD5-4A71-0E75-C007-7452045D9F9D}"/>
                </a:ext>
              </a:extLst>
            </p:cNvPr>
            <p:cNvSpPr/>
            <p:nvPr/>
          </p:nvSpPr>
          <p:spPr>
            <a:xfrm>
              <a:off x="1286765" y="301757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7" name="Freeform 346">
              <a:extLst>
                <a:ext uri="{FF2B5EF4-FFF2-40B4-BE49-F238E27FC236}">
                  <a16:creationId xmlns:a16="http://schemas.microsoft.com/office/drawing/2014/main" id="{4F4A915B-48E7-4214-1788-3964178649E1}"/>
                </a:ext>
              </a:extLst>
            </p:cNvPr>
            <p:cNvSpPr/>
            <p:nvPr/>
          </p:nvSpPr>
          <p:spPr>
            <a:xfrm>
              <a:off x="1563586" y="311807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8" name="Freeform 347">
              <a:extLst>
                <a:ext uri="{FF2B5EF4-FFF2-40B4-BE49-F238E27FC236}">
                  <a16:creationId xmlns:a16="http://schemas.microsoft.com/office/drawing/2014/main" id="{523B2DAF-5C16-48AA-884D-C62689E57BD0}"/>
                </a:ext>
              </a:extLst>
            </p:cNvPr>
            <p:cNvSpPr/>
            <p:nvPr/>
          </p:nvSpPr>
          <p:spPr>
            <a:xfrm>
              <a:off x="1515977" y="311053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9" name="Freeform 348">
              <a:extLst>
                <a:ext uri="{FF2B5EF4-FFF2-40B4-BE49-F238E27FC236}">
                  <a16:creationId xmlns:a16="http://schemas.microsoft.com/office/drawing/2014/main" id="{A9D28120-59BE-333A-9DC4-973B5D8F6AC4}"/>
                </a:ext>
              </a:extLst>
            </p:cNvPr>
            <p:cNvSpPr/>
            <p:nvPr/>
          </p:nvSpPr>
          <p:spPr>
            <a:xfrm>
              <a:off x="1423283" y="312449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0" name="Freeform 349">
              <a:extLst>
                <a:ext uri="{FF2B5EF4-FFF2-40B4-BE49-F238E27FC236}">
                  <a16:creationId xmlns:a16="http://schemas.microsoft.com/office/drawing/2014/main" id="{13F59D73-B44C-107A-56B3-4CC45854B48B}"/>
                </a:ext>
              </a:extLst>
            </p:cNvPr>
            <p:cNvSpPr/>
            <p:nvPr/>
          </p:nvSpPr>
          <p:spPr>
            <a:xfrm>
              <a:off x="1581510" y="310518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1" name="Freeform 350">
              <a:extLst>
                <a:ext uri="{FF2B5EF4-FFF2-40B4-BE49-F238E27FC236}">
                  <a16:creationId xmlns:a16="http://schemas.microsoft.com/office/drawing/2014/main" id="{5D41FE82-B2EF-CFD4-C0D0-D0526D3BBD76}"/>
                </a:ext>
              </a:extLst>
            </p:cNvPr>
            <p:cNvSpPr/>
            <p:nvPr/>
          </p:nvSpPr>
          <p:spPr>
            <a:xfrm>
              <a:off x="1469730" y="302269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2" name="Freeform 351">
              <a:extLst>
                <a:ext uri="{FF2B5EF4-FFF2-40B4-BE49-F238E27FC236}">
                  <a16:creationId xmlns:a16="http://schemas.microsoft.com/office/drawing/2014/main" id="{2052F51C-C2CC-BA58-A1E0-BE033CD49C94}"/>
                </a:ext>
              </a:extLst>
            </p:cNvPr>
            <p:cNvSpPr/>
            <p:nvPr/>
          </p:nvSpPr>
          <p:spPr>
            <a:xfrm>
              <a:off x="1290966" y="300448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3" name="Freeform 352">
              <a:extLst>
                <a:ext uri="{FF2B5EF4-FFF2-40B4-BE49-F238E27FC236}">
                  <a16:creationId xmlns:a16="http://schemas.microsoft.com/office/drawing/2014/main" id="{F177A515-7250-7B8B-08E8-27BA32A6BADC}"/>
                </a:ext>
              </a:extLst>
            </p:cNvPr>
            <p:cNvSpPr/>
            <p:nvPr/>
          </p:nvSpPr>
          <p:spPr>
            <a:xfrm>
              <a:off x="1528344" y="302533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4" name="Freeform 353">
              <a:extLst>
                <a:ext uri="{FF2B5EF4-FFF2-40B4-BE49-F238E27FC236}">
                  <a16:creationId xmlns:a16="http://schemas.microsoft.com/office/drawing/2014/main" id="{69DA8DED-0AAF-C287-5A3F-B75A6A91F90B}"/>
                </a:ext>
              </a:extLst>
            </p:cNvPr>
            <p:cNvSpPr/>
            <p:nvPr/>
          </p:nvSpPr>
          <p:spPr>
            <a:xfrm>
              <a:off x="1529980" y="308619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5" name="Freeform 354">
              <a:extLst>
                <a:ext uri="{FF2B5EF4-FFF2-40B4-BE49-F238E27FC236}">
                  <a16:creationId xmlns:a16="http://schemas.microsoft.com/office/drawing/2014/main" id="{26C05332-5493-586D-5255-E1A7F2D49C11}"/>
                </a:ext>
              </a:extLst>
            </p:cNvPr>
            <p:cNvSpPr/>
            <p:nvPr/>
          </p:nvSpPr>
          <p:spPr>
            <a:xfrm>
              <a:off x="1472338" y="309512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6" name="Freeform 355">
              <a:extLst>
                <a:ext uri="{FF2B5EF4-FFF2-40B4-BE49-F238E27FC236}">
                  <a16:creationId xmlns:a16="http://schemas.microsoft.com/office/drawing/2014/main" id="{F35D47FC-9757-A907-3247-E22040F2212D}"/>
                </a:ext>
              </a:extLst>
            </p:cNvPr>
            <p:cNvSpPr/>
            <p:nvPr/>
          </p:nvSpPr>
          <p:spPr>
            <a:xfrm>
              <a:off x="1525686" y="308603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7" name="Freeform 356">
              <a:extLst>
                <a:ext uri="{FF2B5EF4-FFF2-40B4-BE49-F238E27FC236}">
                  <a16:creationId xmlns:a16="http://schemas.microsoft.com/office/drawing/2014/main" id="{54465C42-CA5F-47CD-001F-4C187D9EFFCA}"/>
                </a:ext>
              </a:extLst>
            </p:cNvPr>
            <p:cNvSpPr/>
            <p:nvPr/>
          </p:nvSpPr>
          <p:spPr>
            <a:xfrm>
              <a:off x="1452877" y="314192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8" name="Freeform 357">
              <a:extLst>
                <a:ext uri="{FF2B5EF4-FFF2-40B4-BE49-F238E27FC236}">
                  <a16:creationId xmlns:a16="http://schemas.microsoft.com/office/drawing/2014/main" id="{437F77BE-2178-C21E-DAD1-DF53E5909882}"/>
                </a:ext>
              </a:extLst>
            </p:cNvPr>
            <p:cNvSpPr/>
            <p:nvPr/>
          </p:nvSpPr>
          <p:spPr>
            <a:xfrm>
              <a:off x="1457545" y="318283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9" name="Freeform 358">
              <a:extLst>
                <a:ext uri="{FF2B5EF4-FFF2-40B4-BE49-F238E27FC236}">
                  <a16:creationId xmlns:a16="http://schemas.microsoft.com/office/drawing/2014/main" id="{E1EDC2F3-7D66-91A5-8CEC-68F0F6D4C428}"/>
                </a:ext>
              </a:extLst>
            </p:cNvPr>
            <p:cNvSpPr/>
            <p:nvPr/>
          </p:nvSpPr>
          <p:spPr>
            <a:xfrm>
              <a:off x="1531384" y="305796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0" name="Freeform 359">
              <a:extLst>
                <a:ext uri="{FF2B5EF4-FFF2-40B4-BE49-F238E27FC236}">
                  <a16:creationId xmlns:a16="http://schemas.microsoft.com/office/drawing/2014/main" id="{7B34008A-93D4-AFF2-37F8-8487595636D0}"/>
                </a:ext>
              </a:extLst>
            </p:cNvPr>
            <p:cNvSpPr/>
            <p:nvPr/>
          </p:nvSpPr>
          <p:spPr>
            <a:xfrm>
              <a:off x="1312762" y="303107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1" name="Freeform 360">
              <a:extLst>
                <a:ext uri="{FF2B5EF4-FFF2-40B4-BE49-F238E27FC236}">
                  <a16:creationId xmlns:a16="http://schemas.microsoft.com/office/drawing/2014/main" id="{6F3A2046-6802-9C07-9E39-97794A7E6C4E}"/>
                </a:ext>
              </a:extLst>
            </p:cNvPr>
            <p:cNvSpPr/>
            <p:nvPr/>
          </p:nvSpPr>
          <p:spPr>
            <a:xfrm>
              <a:off x="1338806" y="308091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2" name="Freeform 361">
              <a:extLst>
                <a:ext uri="{FF2B5EF4-FFF2-40B4-BE49-F238E27FC236}">
                  <a16:creationId xmlns:a16="http://schemas.microsoft.com/office/drawing/2014/main" id="{89FF21A3-9DE7-D13B-8058-6FE8555510FF}"/>
                </a:ext>
              </a:extLst>
            </p:cNvPr>
            <p:cNvSpPr/>
            <p:nvPr/>
          </p:nvSpPr>
          <p:spPr>
            <a:xfrm>
              <a:off x="1560828" y="303359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3" name="Freeform 362">
              <a:extLst>
                <a:ext uri="{FF2B5EF4-FFF2-40B4-BE49-F238E27FC236}">
                  <a16:creationId xmlns:a16="http://schemas.microsoft.com/office/drawing/2014/main" id="{A422A8DC-D945-4F4D-2013-F0A5299696D4}"/>
                </a:ext>
              </a:extLst>
            </p:cNvPr>
            <p:cNvSpPr/>
            <p:nvPr/>
          </p:nvSpPr>
          <p:spPr>
            <a:xfrm>
              <a:off x="1519947" y="304838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4" name="Freeform 363">
              <a:extLst>
                <a:ext uri="{FF2B5EF4-FFF2-40B4-BE49-F238E27FC236}">
                  <a16:creationId xmlns:a16="http://schemas.microsoft.com/office/drawing/2014/main" id="{D106DCCA-DE33-8BE7-CBB3-0E380E9A3DC0}"/>
                </a:ext>
              </a:extLst>
            </p:cNvPr>
            <p:cNvSpPr/>
            <p:nvPr/>
          </p:nvSpPr>
          <p:spPr>
            <a:xfrm>
              <a:off x="1561676" y="307136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5" name="Freeform 364">
              <a:extLst>
                <a:ext uri="{FF2B5EF4-FFF2-40B4-BE49-F238E27FC236}">
                  <a16:creationId xmlns:a16="http://schemas.microsoft.com/office/drawing/2014/main" id="{B9B66EB8-7214-D6C0-87B6-0A688A2E86D1}"/>
                </a:ext>
              </a:extLst>
            </p:cNvPr>
            <p:cNvSpPr/>
            <p:nvPr/>
          </p:nvSpPr>
          <p:spPr>
            <a:xfrm>
              <a:off x="1478268" y="315666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6" name="Freeform 365">
              <a:extLst>
                <a:ext uri="{FF2B5EF4-FFF2-40B4-BE49-F238E27FC236}">
                  <a16:creationId xmlns:a16="http://schemas.microsoft.com/office/drawing/2014/main" id="{3BE9FD6E-1E06-4B53-63F2-A95C1E69569B}"/>
                </a:ext>
              </a:extLst>
            </p:cNvPr>
            <p:cNvSpPr/>
            <p:nvPr/>
          </p:nvSpPr>
          <p:spPr>
            <a:xfrm>
              <a:off x="1561908" y="302392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7" name="Freeform 366">
              <a:extLst>
                <a:ext uri="{FF2B5EF4-FFF2-40B4-BE49-F238E27FC236}">
                  <a16:creationId xmlns:a16="http://schemas.microsoft.com/office/drawing/2014/main" id="{096B31D7-7E70-37B2-A451-BDB6CCE2F41E}"/>
                </a:ext>
              </a:extLst>
            </p:cNvPr>
            <p:cNvSpPr/>
            <p:nvPr/>
          </p:nvSpPr>
          <p:spPr>
            <a:xfrm>
              <a:off x="1352621" y="304000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8" name="Freeform 367">
              <a:extLst>
                <a:ext uri="{FF2B5EF4-FFF2-40B4-BE49-F238E27FC236}">
                  <a16:creationId xmlns:a16="http://schemas.microsoft.com/office/drawing/2014/main" id="{AC3D37F0-BF8F-8E02-1030-99E689450F8D}"/>
                </a:ext>
              </a:extLst>
            </p:cNvPr>
            <p:cNvSpPr/>
            <p:nvPr/>
          </p:nvSpPr>
          <p:spPr>
            <a:xfrm>
              <a:off x="1355842" y="300967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9" name="Freeform 368">
              <a:extLst>
                <a:ext uri="{FF2B5EF4-FFF2-40B4-BE49-F238E27FC236}">
                  <a16:creationId xmlns:a16="http://schemas.microsoft.com/office/drawing/2014/main" id="{16B9274E-FE4F-08F2-002D-9A454B9AFE27}"/>
                </a:ext>
              </a:extLst>
            </p:cNvPr>
            <p:cNvSpPr/>
            <p:nvPr/>
          </p:nvSpPr>
          <p:spPr>
            <a:xfrm>
              <a:off x="1583046" y="294588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0" name="Freeform 369">
              <a:extLst>
                <a:ext uri="{FF2B5EF4-FFF2-40B4-BE49-F238E27FC236}">
                  <a16:creationId xmlns:a16="http://schemas.microsoft.com/office/drawing/2014/main" id="{F3032F33-E32C-9983-1571-90387EB942F4}"/>
                </a:ext>
              </a:extLst>
            </p:cNvPr>
            <p:cNvSpPr/>
            <p:nvPr/>
          </p:nvSpPr>
          <p:spPr>
            <a:xfrm>
              <a:off x="1351502" y="311249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1" name="Freeform 370">
              <a:extLst>
                <a:ext uri="{FF2B5EF4-FFF2-40B4-BE49-F238E27FC236}">
                  <a16:creationId xmlns:a16="http://schemas.microsoft.com/office/drawing/2014/main" id="{D59EA50F-1A60-A0EE-C6B2-F39CD8DE012E}"/>
                </a:ext>
              </a:extLst>
            </p:cNvPr>
            <p:cNvSpPr/>
            <p:nvPr/>
          </p:nvSpPr>
          <p:spPr>
            <a:xfrm>
              <a:off x="1586826" y="307008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2" name="Freeform 371">
              <a:extLst>
                <a:ext uri="{FF2B5EF4-FFF2-40B4-BE49-F238E27FC236}">
                  <a16:creationId xmlns:a16="http://schemas.microsoft.com/office/drawing/2014/main" id="{6FC7E634-350F-743F-0322-1073E250973F}"/>
                </a:ext>
              </a:extLst>
            </p:cNvPr>
            <p:cNvSpPr/>
            <p:nvPr/>
          </p:nvSpPr>
          <p:spPr>
            <a:xfrm>
              <a:off x="1403773" y="314886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3" name="Freeform 372">
              <a:extLst>
                <a:ext uri="{FF2B5EF4-FFF2-40B4-BE49-F238E27FC236}">
                  <a16:creationId xmlns:a16="http://schemas.microsoft.com/office/drawing/2014/main" id="{7788BFA2-1A66-E1C4-F874-793219B2DB53}"/>
                </a:ext>
              </a:extLst>
            </p:cNvPr>
            <p:cNvSpPr/>
            <p:nvPr/>
          </p:nvSpPr>
          <p:spPr>
            <a:xfrm>
              <a:off x="1422071" y="302305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4" name="Freeform 373">
              <a:extLst>
                <a:ext uri="{FF2B5EF4-FFF2-40B4-BE49-F238E27FC236}">
                  <a16:creationId xmlns:a16="http://schemas.microsoft.com/office/drawing/2014/main" id="{5EF237F8-9D33-03D4-D8BF-9FA3D7A1705E}"/>
                </a:ext>
              </a:extLst>
            </p:cNvPr>
            <p:cNvSpPr/>
            <p:nvPr/>
          </p:nvSpPr>
          <p:spPr>
            <a:xfrm>
              <a:off x="1631918" y="301966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5" name="Freeform 374">
              <a:extLst>
                <a:ext uri="{FF2B5EF4-FFF2-40B4-BE49-F238E27FC236}">
                  <a16:creationId xmlns:a16="http://schemas.microsoft.com/office/drawing/2014/main" id="{DC8CE254-306A-14CF-22A5-AECB0211A88F}"/>
                </a:ext>
              </a:extLst>
            </p:cNvPr>
            <p:cNvSpPr/>
            <p:nvPr/>
          </p:nvSpPr>
          <p:spPr>
            <a:xfrm>
              <a:off x="1511683" y="312761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6" name="Freeform 375">
              <a:extLst>
                <a:ext uri="{FF2B5EF4-FFF2-40B4-BE49-F238E27FC236}">
                  <a16:creationId xmlns:a16="http://schemas.microsoft.com/office/drawing/2014/main" id="{0769299A-F548-B1A4-A7BC-0B979861BE71}"/>
                </a:ext>
              </a:extLst>
            </p:cNvPr>
            <p:cNvSpPr/>
            <p:nvPr/>
          </p:nvSpPr>
          <p:spPr>
            <a:xfrm>
              <a:off x="1693290" y="289647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7" name="Freeform 376">
              <a:extLst>
                <a:ext uri="{FF2B5EF4-FFF2-40B4-BE49-F238E27FC236}">
                  <a16:creationId xmlns:a16="http://schemas.microsoft.com/office/drawing/2014/main" id="{30F6144D-87C7-85A3-5B78-07E40371406C}"/>
                </a:ext>
              </a:extLst>
            </p:cNvPr>
            <p:cNvSpPr/>
            <p:nvPr/>
          </p:nvSpPr>
          <p:spPr>
            <a:xfrm>
              <a:off x="1476682" y="316842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8" name="Freeform 377">
              <a:extLst>
                <a:ext uri="{FF2B5EF4-FFF2-40B4-BE49-F238E27FC236}">
                  <a16:creationId xmlns:a16="http://schemas.microsoft.com/office/drawing/2014/main" id="{334A8BAB-FA19-E7AE-E643-FE8B28DDB867}"/>
                </a:ext>
              </a:extLst>
            </p:cNvPr>
            <p:cNvSpPr/>
            <p:nvPr/>
          </p:nvSpPr>
          <p:spPr>
            <a:xfrm>
              <a:off x="1505902" y="304039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9" name="Freeform 378">
              <a:extLst>
                <a:ext uri="{FF2B5EF4-FFF2-40B4-BE49-F238E27FC236}">
                  <a16:creationId xmlns:a16="http://schemas.microsoft.com/office/drawing/2014/main" id="{C69B5B9C-80E5-B39F-A77A-9A48ED2907F4}"/>
                </a:ext>
              </a:extLst>
            </p:cNvPr>
            <p:cNvSpPr/>
            <p:nvPr/>
          </p:nvSpPr>
          <p:spPr>
            <a:xfrm>
              <a:off x="1719752" y="288873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0" name="Freeform 379">
              <a:extLst>
                <a:ext uri="{FF2B5EF4-FFF2-40B4-BE49-F238E27FC236}">
                  <a16:creationId xmlns:a16="http://schemas.microsoft.com/office/drawing/2014/main" id="{38B1F5E7-611D-DC33-A76C-E2BE1D4052F0}"/>
                </a:ext>
              </a:extLst>
            </p:cNvPr>
            <p:cNvSpPr/>
            <p:nvPr/>
          </p:nvSpPr>
          <p:spPr>
            <a:xfrm>
              <a:off x="1706081" y="297537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1" name="Freeform 380">
              <a:extLst>
                <a:ext uri="{FF2B5EF4-FFF2-40B4-BE49-F238E27FC236}">
                  <a16:creationId xmlns:a16="http://schemas.microsoft.com/office/drawing/2014/main" id="{E2190031-E94A-3C33-D731-DA050408E4EE}"/>
                </a:ext>
              </a:extLst>
            </p:cNvPr>
            <p:cNvSpPr/>
            <p:nvPr/>
          </p:nvSpPr>
          <p:spPr>
            <a:xfrm>
              <a:off x="1434114" y="295400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2" name="Freeform 381">
              <a:extLst>
                <a:ext uri="{FF2B5EF4-FFF2-40B4-BE49-F238E27FC236}">
                  <a16:creationId xmlns:a16="http://schemas.microsoft.com/office/drawing/2014/main" id="{76D67EDB-6318-9FAD-DC7C-0AAB62CEBE08}"/>
                </a:ext>
              </a:extLst>
            </p:cNvPr>
            <p:cNvSpPr/>
            <p:nvPr/>
          </p:nvSpPr>
          <p:spPr>
            <a:xfrm>
              <a:off x="1425244" y="307239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3" name="Freeform 382">
              <a:extLst>
                <a:ext uri="{FF2B5EF4-FFF2-40B4-BE49-F238E27FC236}">
                  <a16:creationId xmlns:a16="http://schemas.microsoft.com/office/drawing/2014/main" id="{BE0EAA52-F3F1-8946-D995-B2CD4C4AAA1E}"/>
                </a:ext>
              </a:extLst>
            </p:cNvPr>
            <p:cNvSpPr/>
            <p:nvPr/>
          </p:nvSpPr>
          <p:spPr>
            <a:xfrm>
              <a:off x="1526617" y="305719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4" name="Freeform 383">
              <a:extLst>
                <a:ext uri="{FF2B5EF4-FFF2-40B4-BE49-F238E27FC236}">
                  <a16:creationId xmlns:a16="http://schemas.microsoft.com/office/drawing/2014/main" id="{44615A98-227B-AFA4-95C9-5E0C86F753A1}"/>
                </a:ext>
              </a:extLst>
            </p:cNvPr>
            <p:cNvSpPr/>
            <p:nvPr/>
          </p:nvSpPr>
          <p:spPr>
            <a:xfrm>
              <a:off x="1575347" y="298031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5" name="Freeform 384">
              <a:extLst>
                <a:ext uri="{FF2B5EF4-FFF2-40B4-BE49-F238E27FC236}">
                  <a16:creationId xmlns:a16="http://schemas.microsoft.com/office/drawing/2014/main" id="{28A79B8A-7184-D408-27B8-2DAD9309E3A1}"/>
                </a:ext>
              </a:extLst>
            </p:cNvPr>
            <p:cNvSpPr/>
            <p:nvPr/>
          </p:nvSpPr>
          <p:spPr>
            <a:xfrm>
              <a:off x="1536932" y="297544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6" name="Freeform 385">
              <a:extLst>
                <a:ext uri="{FF2B5EF4-FFF2-40B4-BE49-F238E27FC236}">
                  <a16:creationId xmlns:a16="http://schemas.microsoft.com/office/drawing/2014/main" id="{60CFA0C6-8ED6-DBDC-FA9A-917117999415}"/>
                </a:ext>
              </a:extLst>
            </p:cNvPr>
            <p:cNvSpPr/>
            <p:nvPr/>
          </p:nvSpPr>
          <p:spPr>
            <a:xfrm>
              <a:off x="1608628" y="297956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7" name="Freeform 386">
              <a:extLst>
                <a:ext uri="{FF2B5EF4-FFF2-40B4-BE49-F238E27FC236}">
                  <a16:creationId xmlns:a16="http://schemas.microsoft.com/office/drawing/2014/main" id="{C9B6AE5D-F6AF-3302-2518-5410F1342D78}"/>
                </a:ext>
              </a:extLst>
            </p:cNvPr>
            <p:cNvSpPr/>
            <p:nvPr/>
          </p:nvSpPr>
          <p:spPr>
            <a:xfrm>
              <a:off x="1513551" y="305979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8" name="Freeform 387">
              <a:extLst>
                <a:ext uri="{FF2B5EF4-FFF2-40B4-BE49-F238E27FC236}">
                  <a16:creationId xmlns:a16="http://schemas.microsoft.com/office/drawing/2014/main" id="{24B10EBC-1B55-BB99-F875-C627FAFD3A59}"/>
                </a:ext>
              </a:extLst>
            </p:cNvPr>
            <p:cNvSpPr/>
            <p:nvPr/>
          </p:nvSpPr>
          <p:spPr>
            <a:xfrm>
              <a:off x="1312016" y="309973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9" name="Freeform 388">
              <a:extLst>
                <a:ext uri="{FF2B5EF4-FFF2-40B4-BE49-F238E27FC236}">
                  <a16:creationId xmlns:a16="http://schemas.microsoft.com/office/drawing/2014/main" id="{2336A2F7-9846-FFF9-C3A4-5A1556DE83C2}"/>
                </a:ext>
              </a:extLst>
            </p:cNvPr>
            <p:cNvSpPr/>
            <p:nvPr/>
          </p:nvSpPr>
          <p:spPr>
            <a:xfrm>
              <a:off x="1528718" y="302327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0" name="Freeform 389">
              <a:extLst>
                <a:ext uri="{FF2B5EF4-FFF2-40B4-BE49-F238E27FC236}">
                  <a16:creationId xmlns:a16="http://schemas.microsoft.com/office/drawing/2014/main" id="{51A93FFD-0E36-C4C2-1EFE-49A2A033A9C4}"/>
                </a:ext>
              </a:extLst>
            </p:cNvPr>
            <p:cNvSpPr/>
            <p:nvPr/>
          </p:nvSpPr>
          <p:spPr>
            <a:xfrm>
              <a:off x="1425667" y="313215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1" name="Freeform 390">
              <a:extLst>
                <a:ext uri="{FF2B5EF4-FFF2-40B4-BE49-F238E27FC236}">
                  <a16:creationId xmlns:a16="http://schemas.microsoft.com/office/drawing/2014/main" id="{95EB007D-8631-A527-C54F-0842551B95C9}"/>
                </a:ext>
              </a:extLst>
            </p:cNvPr>
            <p:cNvSpPr/>
            <p:nvPr/>
          </p:nvSpPr>
          <p:spPr>
            <a:xfrm>
              <a:off x="1531658" y="312603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2" name="Freeform 391">
              <a:extLst>
                <a:ext uri="{FF2B5EF4-FFF2-40B4-BE49-F238E27FC236}">
                  <a16:creationId xmlns:a16="http://schemas.microsoft.com/office/drawing/2014/main" id="{A606AD7B-E042-8392-4A24-1A84955D8741}"/>
                </a:ext>
              </a:extLst>
            </p:cNvPr>
            <p:cNvSpPr/>
            <p:nvPr/>
          </p:nvSpPr>
          <p:spPr>
            <a:xfrm>
              <a:off x="1499647" y="311498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3" name="Freeform 392">
              <a:extLst>
                <a:ext uri="{FF2B5EF4-FFF2-40B4-BE49-F238E27FC236}">
                  <a16:creationId xmlns:a16="http://schemas.microsoft.com/office/drawing/2014/main" id="{C92B1C5B-8603-50DE-AE7B-27388E126064}"/>
                </a:ext>
              </a:extLst>
            </p:cNvPr>
            <p:cNvSpPr/>
            <p:nvPr/>
          </p:nvSpPr>
          <p:spPr>
            <a:xfrm>
              <a:off x="1469912" y="300706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4" name="Freeform 393">
              <a:extLst>
                <a:ext uri="{FF2B5EF4-FFF2-40B4-BE49-F238E27FC236}">
                  <a16:creationId xmlns:a16="http://schemas.microsoft.com/office/drawing/2014/main" id="{4A2B6A06-010B-BE30-8ED7-CEE07667C49D}"/>
                </a:ext>
              </a:extLst>
            </p:cNvPr>
            <p:cNvSpPr/>
            <p:nvPr/>
          </p:nvSpPr>
          <p:spPr>
            <a:xfrm>
              <a:off x="1350848" y="317313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5" name="Freeform 394">
              <a:extLst>
                <a:ext uri="{FF2B5EF4-FFF2-40B4-BE49-F238E27FC236}">
                  <a16:creationId xmlns:a16="http://schemas.microsoft.com/office/drawing/2014/main" id="{195BC7DC-4DEA-19E8-E50A-42F092923194}"/>
                </a:ext>
              </a:extLst>
            </p:cNvPr>
            <p:cNvSpPr/>
            <p:nvPr/>
          </p:nvSpPr>
          <p:spPr>
            <a:xfrm>
              <a:off x="1478127" y="312603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6" name="Freeform 395">
              <a:extLst>
                <a:ext uri="{FF2B5EF4-FFF2-40B4-BE49-F238E27FC236}">
                  <a16:creationId xmlns:a16="http://schemas.microsoft.com/office/drawing/2014/main" id="{CE1CD4E9-92AF-7B90-2895-9BC8E543A2C6}"/>
                </a:ext>
              </a:extLst>
            </p:cNvPr>
            <p:cNvSpPr/>
            <p:nvPr/>
          </p:nvSpPr>
          <p:spPr>
            <a:xfrm>
              <a:off x="1399902" y="314108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7" name="Freeform 396">
              <a:extLst>
                <a:ext uri="{FF2B5EF4-FFF2-40B4-BE49-F238E27FC236}">
                  <a16:creationId xmlns:a16="http://schemas.microsoft.com/office/drawing/2014/main" id="{ECE66396-76C5-2538-D1B8-75E6CE1966C0}"/>
                </a:ext>
              </a:extLst>
            </p:cNvPr>
            <p:cNvSpPr/>
            <p:nvPr/>
          </p:nvSpPr>
          <p:spPr>
            <a:xfrm>
              <a:off x="1542348" y="312271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8" name="Freeform 397">
              <a:extLst>
                <a:ext uri="{FF2B5EF4-FFF2-40B4-BE49-F238E27FC236}">
                  <a16:creationId xmlns:a16="http://schemas.microsoft.com/office/drawing/2014/main" id="{64576316-63CC-3E27-4B43-F2C34A133104}"/>
                </a:ext>
              </a:extLst>
            </p:cNvPr>
            <p:cNvSpPr/>
            <p:nvPr/>
          </p:nvSpPr>
          <p:spPr>
            <a:xfrm>
              <a:off x="1484896" y="317019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9" name="Freeform 398">
              <a:extLst>
                <a:ext uri="{FF2B5EF4-FFF2-40B4-BE49-F238E27FC236}">
                  <a16:creationId xmlns:a16="http://schemas.microsoft.com/office/drawing/2014/main" id="{8E3E5AC0-7D09-6A62-2539-6FEDBB2A89E9}"/>
                </a:ext>
              </a:extLst>
            </p:cNvPr>
            <p:cNvSpPr/>
            <p:nvPr/>
          </p:nvSpPr>
          <p:spPr>
            <a:xfrm>
              <a:off x="1389263" y="316562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00" name="Freeform 399">
              <a:extLst>
                <a:ext uri="{FF2B5EF4-FFF2-40B4-BE49-F238E27FC236}">
                  <a16:creationId xmlns:a16="http://schemas.microsoft.com/office/drawing/2014/main" id="{9F281FA8-D0C9-32DA-F7E4-A5D02AD889EB}"/>
                </a:ext>
              </a:extLst>
            </p:cNvPr>
            <p:cNvSpPr/>
            <p:nvPr/>
          </p:nvSpPr>
          <p:spPr>
            <a:xfrm>
              <a:off x="1487272" y="317593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01" name="Freeform 400">
              <a:extLst>
                <a:ext uri="{FF2B5EF4-FFF2-40B4-BE49-F238E27FC236}">
                  <a16:creationId xmlns:a16="http://schemas.microsoft.com/office/drawing/2014/main" id="{1271AF07-2938-4CF5-73D9-BF5B2471BBD8}"/>
                </a:ext>
              </a:extLst>
            </p:cNvPr>
            <p:cNvSpPr/>
            <p:nvPr/>
          </p:nvSpPr>
          <p:spPr>
            <a:xfrm>
              <a:off x="1459646" y="297302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02" name="Freeform 401">
              <a:extLst>
                <a:ext uri="{FF2B5EF4-FFF2-40B4-BE49-F238E27FC236}">
                  <a16:creationId xmlns:a16="http://schemas.microsoft.com/office/drawing/2014/main" id="{36EC0C8A-46BE-83EC-A9F4-41713D8B57BB}"/>
                </a:ext>
              </a:extLst>
            </p:cNvPr>
            <p:cNvSpPr/>
            <p:nvPr/>
          </p:nvSpPr>
          <p:spPr>
            <a:xfrm>
              <a:off x="1556958" y="308081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03" name="Freeform 402">
              <a:extLst>
                <a:ext uri="{FF2B5EF4-FFF2-40B4-BE49-F238E27FC236}">
                  <a16:creationId xmlns:a16="http://schemas.microsoft.com/office/drawing/2014/main" id="{62D21654-31BC-18A1-AD05-C573A5760F9A}"/>
                </a:ext>
              </a:extLst>
            </p:cNvPr>
            <p:cNvSpPr/>
            <p:nvPr/>
          </p:nvSpPr>
          <p:spPr>
            <a:xfrm>
              <a:off x="1483210" y="311407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04" name="Freeform 403">
              <a:extLst>
                <a:ext uri="{FF2B5EF4-FFF2-40B4-BE49-F238E27FC236}">
                  <a16:creationId xmlns:a16="http://schemas.microsoft.com/office/drawing/2014/main" id="{41534081-EC06-FA7D-3AD3-7ADCE404C25B}"/>
                </a:ext>
              </a:extLst>
            </p:cNvPr>
            <p:cNvSpPr/>
            <p:nvPr/>
          </p:nvSpPr>
          <p:spPr>
            <a:xfrm>
              <a:off x="1433973" y="313460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05" name="Freeform 404">
              <a:extLst>
                <a:ext uri="{FF2B5EF4-FFF2-40B4-BE49-F238E27FC236}">
                  <a16:creationId xmlns:a16="http://schemas.microsoft.com/office/drawing/2014/main" id="{FDEF548D-FAB6-D03F-EB75-6A196C358645}"/>
                </a:ext>
              </a:extLst>
            </p:cNvPr>
            <p:cNvSpPr/>
            <p:nvPr/>
          </p:nvSpPr>
          <p:spPr>
            <a:xfrm>
              <a:off x="1495021" y="306989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06" name="Freeform 405">
              <a:extLst>
                <a:ext uri="{FF2B5EF4-FFF2-40B4-BE49-F238E27FC236}">
                  <a16:creationId xmlns:a16="http://schemas.microsoft.com/office/drawing/2014/main" id="{1B573763-3390-C21C-9D0A-2FEBD8A471D4}"/>
                </a:ext>
              </a:extLst>
            </p:cNvPr>
            <p:cNvSpPr/>
            <p:nvPr/>
          </p:nvSpPr>
          <p:spPr>
            <a:xfrm>
              <a:off x="1621926" y="304213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07" name="Freeform 406">
              <a:extLst>
                <a:ext uri="{FF2B5EF4-FFF2-40B4-BE49-F238E27FC236}">
                  <a16:creationId xmlns:a16="http://schemas.microsoft.com/office/drawing/2014/main" id="{F290BA9D-7BC6-317D-1DF3-AB09083DA52A}"/>
                </a:ext>
              </a:extLst>
            </p:cNvPr>
            <p:cNvSpPr/>
            <p:nvPr/>
          </p:nvSpPr>
          <p:spPr>
            <a:xfrm>
              <a:off x="1566991" y="289340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08" name="Freeform 407">
              <a:extLst>
                <a:ext uri="{FF2B5EF4-FFF2-40B4-BE49-F238E27FC236}">
                  <a16:creationId xmlns:a16="http://schemas.microsoft.com/office/drawing/2014/main" id="{4600B9F3-EE41-F1E6-60B4-1C0B931C452C}"/>
                </a:ext>
              </a:extLst>
            </p:cNvPr>
            <p:cNvSpPr/>
            <p:nvPr/>
          </p:nvSpPr>
          <p:spPr>
            <a:xfrm>
              <a:off x="1498800" y="311301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09" name="Freeform 408">
              <a:extLst>
                <a:ext uri="{FF2B5EF4-FFF2-40B4-BE49-F238E27FC236}">
                  <a16:creationId xmlns:a16="http://schemas.microsoft.com/office/drawing/2014/main" id="{1A5ECD45-1069-3201-9E8E-904309CB7F2B}"/>
                </a:ext>
              </a:extLst>
            </p:cNvPr>
            <p:cNvSpPr/>
            <p:nvPr/>
          </p:nvSpPr>
          <p:spPr>
            <a:xfrm>
              <a:off x="1517331" y="309950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10" name="Freeform 409">
              <a:extLst>
                <a:ext uri="{FF2B5EF4-FFF2-40B4-BE49-F238E27FC236}">
                  <a16:creationId xmlns:a16="http://schemas.microsoft.com/office/drawing/2014/main" id="{E5695382-9FB7-42DE-1272-D31671245CD9}"/>
                </a:ext>
              </a:extLst>
            </p:cNvPr>
            <p:cNvSpPr/>
            <p:nvPr/>
          </p:nvSpPr>
          <p:spPr>
            <a:xfrm>
              <a:off x="1571568" y="310566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11" name="Freeform 410">
              <a:extLst>
                <a:ext uri="{FF2B5EF4-FFF2-40B4-BE49-F238E27FC236}">
                  <a16:creationId xmlns:a16="http://schemas.microsoft.com/office/drawing/2014/main" id="{BCEA5B25-6DF2-8435-3637-0796EB2F6608}"/>
                </a:ext>
              </a:extLst>
            </p:cNvPr>
            <p:cNvSpPr/>
            <p:nvPr/>
          </p:nvSpPr>
          <p:spPr>
            <a:xfrm>
              <a:off x="1271503" y="311304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12" name="Freeform 411">
              <a:extLst>
                <a:ext uri="{FF2B5EF4-FFF2-40B4-BE49-F238E27FC236}">
                  <a16:creationId xmlns:a16="http://schemas.microsoft.com/office/drawing/2014/main" id="{C8BF8B07-40AB-C8C8-9D78-3F35CF680B45}"/>
                </a:ext>
              </a:extLst>
            </p:cNvPr>
            <p:cNvSpPr/>
            <p:nvPr/>
          </p:nvSpPr>
          <p:spPr>
            <a:xfrm>
              <a:off x="1363030" y="302827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13" name="Freeform 412">
              <a:extLst>
                <a:ext uri="{FF2B5EF4-FFF2-40B4-BE49-F238E27FC236}">
                  <a16:creationId xmlns:a16="http://schemas.microsoft.com/office/drawing/2014/main" id="{B1F4AD5C-14FF-C948-3485-2F48FFB02002}"/>
                </a:ext>
              </a:extLst>
            </p:cNvPr>
            <p:cNvSpPr/>
            <p:nvPr/>
          </p:nvSpPr>
          <p:spPr>
            <a:xfrm>
              <a:off x="1384453" y="317941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14" name="Freeform 413">
              <a:extLst>
                <a:ext uri="{FF2B5EF4-FFF2-40B4-BE49-F238E27FC236}">
                  <a16:creationId xmlns:a16="http://schemas.microsoft.com/office/drawing/2014/main" id="{8C9A612D-E0D7-67FC-C07E-33507BD62F46}"/>
                </a:ext>
              </a:extLst>
            </p:cNvPr>
            <p:cNvSpPr/>
            <p:nvPr/>
          </p:nvSpPr>
          <p:spPr>
            <a:xfrm>
              <a:off x="1384733" y="311685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15" name="Freeform 414">
              <a:extLst>
                <a:ext uri="{FF2B5EF4-FFF2-40B4-BE49-F238E27FC236}">
                  <a16:creationId xmlns:a16="http://schemas.microsoft.com/office/drawing/2014/main" id="{ED524ADE-2BE4-BA9D-5D3B-0ACE206E2B7B}"/>
                </a:ext>
              </a:extLst>
            </p:cNvPr>
            <p:cNvSpPr/>
            <p:nvPr/>
          </p:nvSpPr>
          <p:spPr>
            <a:xfrm>
              <a:off x="1506691" y="309409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16" name="Freeform 415">
              <a:extLst>
                <a:ext uri="{FF2B5EF4-FFF2-40B4-BE49-F238E27FC236}">
                  <a16:creationId xmlns:a16="http://schemas.microsoft.com/office/drawing/2014/main" id="{039CACA7-6FD9-70F4-6C80-B8386B2D6A0A}"/>
                </a:ext>
              </a:extLst>
            </p:cNvPr>
            <p:cNvSpPr/>
            <p:nvPr/>
          </p:nvSpPr>
          <p:spPr>
            <a:xfrm>
              <a:off x="1581460" y="308264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17" name="Freeform 416">
              <a:extLst>
                <a:ext uri="{FF2B5EF4-FFF2-40B4-BE49-F238E27FC236}">
                  <a16:creationId xmlns:a16="http://schemas.microsoft.com/office/drawing/2014/main" id="{4EC741E4-716A-B85D-AB6A-571C3DBDDE73}"/>
                </a:ext>
              </a:extLst>
            </p:cNvPr>
            <p:cNvSpPr/>
            <p:nvPr/>
          </p:nvSpPr>
          <p:spPr>
            <a:xfrm>
              <a:off x="1509307" y="308632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18" name="Freeform 417">
              <a:extLst>
                <a:ext uri="{FF2B5EF4-FFF2-40B4-BE49-F238E27FC236}">
                  <a16:creationId xmlns:a16="http://schemas.microsoft.com/office/drawing/2014/main" id="{AAA2C7A9-A96D-7D01-94BF-7AB87E30673B}"/>
                </a:ext>
              </a:extLst>
            </p:cNvPr>
            <p:cNvSpPr/>
            <p:nvPr/>
          </p:nvSpPr>
          <p:spPr>
            <a:xfrm>
              <a:off x="1500204" y="309032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19" name="Freeform 418">
              <a:extLst>
                <a:ext uri="{FF2B5EF4-FFF2-40B4-BE49-F238E27FC236}">
                  <a16:creationId xmlns:a16="http://schemas.microsoft.com/office/drawing/2014/main" id="{3A076143-C1B6-1D2F-0153-C226CEE9503E}"/>
                </a:ext>
              </a:extLst>
            </p:cNvPr>
            <p:cNvSpPr/>
            <p:nvPr/>
          </p:nvSpPr>
          <p:spPr>
            <a:xfrm>
              <a:off x="1552290" y="310528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20" name="Freeform 419">
              <a:extLst>
                <a:ext uri="{FF2B5EF4-FFF2-40B4-BE49-F238E27FC236}">
                  <a16:creationId xmlns:a16="http://schemas.microsoft.com/office/drawing/2014/main" id="{BFD2D8A1-5211-153D-C8D9-920AD86D39C9}"/>
                </a:ext>
              </a:extLst>
            </p:cNvPr>
            <p:cNvSpPr/>
            <p:nvPr/>
          </p:nvSpPr>
          <p:spPr>
            <a:xfrm>
              <a:off x="1394678" y="319769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21" name="Freeform 420">
              <a:extLst>
                <a:ext uri="{FF2B5EF4-FFF2-40B4-BE49-F238E27FC236}">
                  <a16:creationId xmlns:a16="http://schemas.microsoft.com/office/drawing/2014/main" id="{7001E57D-C8F0-75BE-178D-A2C6A085963B}"/>
                </a:ext>
              </a:extLst>
            </p:cNvPr>
            <p:cNvSpPr/>
            <p:nvPr/>
          </p:nvSpPr>
          <p:spPr>
            <a:xfrm>
              <a:off x="1431174" y="317135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22" name="Freeform 421">
              <a:extLst>
                <a:ext uri="{FF2B5EF4-FFF2-40B4-BE49-F238E27FC236}">
                  <a16:creationId xmlns:a16="http://schemas.microsoft.com/office/drawing/2014/main" id="{404AC4C6-D902-45DD-9973-DD70F83604CC}"/>
                </a:ext>
              </a:extLst>
            </p:cNvPr>
            <p:cNvSpPr/>
            <p:nvPr/>
          </p:nvSpPr>
          <p:spPr>
            <a:xfrm>
              <a:off x="1384080" y="319556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23" name="Freeform 422">
              <a:extLst>
                <a:ext uri="{FF2B5EF4-FFF2-40B4-BE49-F238E27FC236}">
                  <a16:creationId xmlns:a16="http://schemas.microsoft.com/office/drawing/2014/main" id="{6C2D65DC-DAC3-E6AA-DE7A-239629934B97}"/>
                </a:ext>
              </a:extLst>
            </p:cNvPr>
            <p:cNvSpPr/>
            <p:nvPr/>
          </p:nvSpPr>
          <p:spPr>
            <a:xfrm>
              <a:off x="1293860" y="308684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24" name="Freeform 423">
              <a:extLst>
                <a:ext uri="{FF2B5EF4-FFF2-40B4-BE49-F238E27FC236}">
                  <a16:creationId xmlns:a16="http://schemas.microsoft.com/office/drawing/2014/main" id="{173689AB-5EB6-3908-9505-4C3E00734D4B}"/>
                </a:ext>
              </a:extLst>
            </p:cNvPr>
            <p:cNvSpPr/>
            <p:nvPr/>
          </p:nvSpPr>
          <p:spPr>
            <a:xfrm>
              <a:off x="1517422" y="307585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25" name="Freeform 424">
              <a:extLst>
                <a:ext uri="{FF2B5EF4-FFF2-40B4-BE49-F238E27FC236}">
                  <a16:creationId xmlns:a16="http://schemas.microsoft.com/office/drawing/2014/main" id="{C5DD546D-3B1C-95CA-6E85-D695CA76EDFA}"/>
                </a:ext>
              </a:extLst>
            </p:cNvPr>
            <p:cNvSpPr/>
            <p:nvPr/>
          </p:nvSpPr>
          <p:spPr>
            <a:xfrm>
              <a:off x="1378946" y="313019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26" name="Freeform 425">
              <a:extLst>
                <a:ext uri="{FF2B5EF4-FFF2-40B4-BE49-F238E27FC236}">
                  <a16:creationId xmlns:a16="http://schemas.microsoft.com/office/drawing/2014/main" id="{F1A05DD4-71AE-C9FF-AB5C-5238279DEC32}"/>
                </a:ext>
              </a:extLst>
            </p:cNvPr>
            <p:cNvSpPr/>
            <p:nvPr/>
          </p:nvSpPr>
          <p:spPr>
            <a:xfrm>
              <a:off x="1452454" y="311092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27" name="Freeform 426">
              <a:extLst>
                <a:ext uri="{FF2B5EF4-FFF2-40B4-BE49-F238E27FC236}">
                  <a16:creationId xmlns:a16="http://schemas.microsoft.com/office/drawing/2014/main" id="{E1780E06-C666-25BB-B7A0-5AB57D329F62}"/>
                </a:ext>
              </a:extLst>
            </p:cNvPr>
            <p:cNvSpPr/>
            <p:nvPr/>
          </p:nvSpPr>
          <p:spPr>
            <a:xfrm>
              <a:off x="1358316" y="315784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28" name="Freeform 427">
              <a:extLst>
                <a:ext uri="{FF2B5EF4-FFF2-40B4-BE49-F238E27FC236}">
                  <a16:creationId xmlns:a16="http://schemas.microsoft.com/office/drawing/2014/main" id="{8B33DBEC-6B4A-63B5-D228-9C82A82DE066}"/>
                </a:ext>
              </a:extLst>
            </p:cNvPr>
            <p:cNvSpPr/>
            <p:nvPr/>
          </p:nvSpPr>
          <p:spPr>
            <a:xfrm>
              <a:off x="1552988" y="289982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29" name="Freeform 428">
              <a:extLst>
                <a:ext uri="{FF2B5EF4-FFF2-40B4-BE49-F238E27FC236}">
                  <a16:creationId xmlns:a16="http://schemas.microsoft.com/office/drawing/2014/main" id="{B4FB6332-2195-4804-2E08-5EB45E5B1E83}"/>
                </a:ext>
              </a:extLst>
            </p:cNvPr>
            <p:cNvSpPr/>
            <p:nvPr/>
          </p:nvSpPr>
          <p:spPr>
            <a:xfrm>
              <a:off x="1672658" y="292303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30" name="Freeform 429">
              <a:extLst>
                <a:ext uri="{FF2B5EF4-FFF2-40B4-BE49-F238E27FC236}">
                  <a16:creationId xmlns:a16="http://schemas.microsoft.com/office/drawing/2014/main" id="{BDFFDD4F-14B3-B9B7-1AD5-02B3B166F427}"/>
                </a:ext>
              </a:extLst>
            </p:cNvPr>
            <p:cNvSpPr/>
            <p:nvPr/>
          </p:nvSpPr>
          <p:spPr>
            <a:xfrm>
              <a:off x="1347721" y="295400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31" name="Freeform 430">
              <a:extLst>
                <a:ext uri="{FF2B5EF4-FFF2-40B4-BE49-F238E27FC236}">
                  <a16:creationId xmlns:a16="http://schemas.microsoft.com/office/drawing/2014/main" id="{9D43823B-A9B4-B0A1-F3EE-CA39D31DF8BD}"/>
                </a:ext>
              </a:extLst>
            </p:cNvPr>
            <p:cNvSpPr/>
            <p:nvPr/>
          </p:nvSpPr>
          <p:spPr>
            <a:xfrm>
              <a:off x="1482654" y="306946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32" name="Freeform 431">
              <a:extLst>
                <a:ext uri="{FF2B5EF4-FFF2-40B4-BE49-F238E27FC236}">
                  <a16:creationId xmlns:a16="http://schemas.microsoft.com/office/drawing/2014/main" id="{87C2EE1F-8592-82ED-D5EF-FF10E703DFF7}"/>
                </a:ext>
              </a:extLst>
            </p:cNvPr>
            <p:cNvSpPr/>
            <p:nvPr/>
          </p:nvSpPr>
          <p:spPr>
            <a:xfrm>
              <a:off x="1494697" y="302908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33" name="Freeform 432">
              <a:extLst>
                <a:ext uri="{FF2B5EF4-FFF2-40B4-BE49-F238E27FC236}">
                  <a16:creationId xmlns:a16="http://schemas.microsoft.com/office/drawing/2014/main" id="{887D2EAD-6FEA-D8F3-1C98-FA58124B95A8}"/>
                </a:ext>
              </a:extLst>
            </p:cNvPr>
            <p:cNvSpPr/>
            <p:nvPr/>
          </p:nvSpPr>
          <p:spPr>
            <a:xfrm>
              <a:off x="1506882" y="311839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34" name="Freeform 433">
              <a:extLst>
                <a:ext uri="{FF2B5EF4-FFF2-40B4-BE49-F238E27FC236}">
                  <a16:creationId xmlns:a16="http://schemas.microsoft.com/office/drawing/2014/main" id="{2595B6F5-C6AE-647D-5AC6-A50E45A5A912}"/>
                </a:ext>
              </a:extLst>
            </p:cNvPr>
            <p:cNvSpPr/>
            <p:nvPr/>
          </p:nvSpPr>
          <p:spPr>
            <a:xfrm>
              <a:off x="1524798" y="308964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35" name="Freeform 434">
              <a:extLst>
                <a:ext uri="{FF2B5EF4-FFF2-40B4-BE49-F238E27FC236}">
                  <a16:creationId xmlns:a16="http://schemas.microsoft.com/office/drawing/2014/main" id="{CBF5A4AC-B3C4-F501-5AC3-683F41B97EC2}"/>
                </a:ext>
              </a:extLst>
            </p:cNvPr>
            <p:cNvSpPr/>
            <p:nvPr/>
          </p:nvSpPr>
          <p:spPr>
            <a:xfrm>
              <a:off x="1289566" y="312968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36" name="Freeform 435">
              <a:extLst>
                <a:ext uri="{FF2B5EF4-FFF2-40B4-BE49-F238E27FC236}">
                  <a16:creationId xmlns:a16="http://schemas.microsoft.com/office/drawing/2014/main" id="{17507694-B069-DA2C-2E5A-9A84D377A052}"/>
                </a:ext>
              </a:extLst>
            </p:cNvPr>
            <p:cNvSpPr/>
            <p:nvPr/>
          </p:nvSpPr>
          <p:spPr>
            <a:xfrm>
              <a:off x="1535819" y="312300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37" name="Freeform 436">
              <a:extLst>
                <a:ext uri="{FF2B5EF4-FFF2-40B4-BE49-F238E27FC236}">
                  <a16:creationId xmlns:a16="http://schemas.microsoft.com/office/drawing/2014/main" id="{74EEBE39-4553-56BA-7F63-5F181186516B}"/>
                </a:ext>
              </a:extLst>
            </p:cNvPr>
            <p:cNvSpPr/>
            <p:nvPr/>
          </p:nvSpPr>
          <p:spPr>
            <a:xfrm>
              <a:off x="1366110" y="295262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38" name="Freeform 437">
              <a:extLst>
                <a:ext uri="{FF2B5EF4-FFF2-40B4-BE49-F238E27FC236}">
                  <a16:creationId xmlns:a16="http://schemas.microsoft.com/office/drawing/2014/main" id="{8E5C4F0C-7099-6A11-AE63-1710A702E904}"/>
                </a:ext>
              </a:extLst>
            </p:cNvPr>
            <p:cNvSpPr/>
            <p:nvPr/>
          </p:nvSpPr>
          <p:spPr>
            <a:xfrm>
              <a:off x="1386879" y="297492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39" name="Freeform 438">
              <a:extLst>
                <a:ext uri="{FF2B5EF4-FFF2-40B4-BE49-F238E27FC236}">
                  <a16:creationId xmlns:a16="http://schemas.microsoft.com/office/drawing/2014/main" id="{87EE0C04-4539-88D9-A8DB-0CC614373837}"/>
                </a:ext>
              </a:extLst>
            </p:cNvPr>
            <p:cNvSpPr/>
            <p:nvPr/>
          </p:nvSpPr>
          <p:spPr>
            <a:xfrm>
              <a:off x="1529565" y="308871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40" name="Freeform 439">
              <a:extLst>
                <a:ext uri="{FF2B5EF4-FFF2-40B4-BE49-F238E27FC236}">
                  <a16:creationId xmlns:a16="http://schemas.microsoft.com/office/drawing/2014/main" id="{B4C05B9A-9168-98E1-E410-7B010B726548}"/>
                </a:ext>
              </a:extLst>
            </p:cNvPr>
            <p:cNvSpPr/>
            <p:nvPr/>
          </p:nvSpPr>
          <p:spPr>
            <a:xfrm>
              <a:off x="1319904" y="301125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41" name="Freeform 440">
              <a:extLst>
                <a:ext uri="{FF2B5EF4-FFF2-40B4-BE49-F238E27FC236}">
                  <a16:creationId xmlns:a16="http://schemas.microsoft.com/office/drawing/2014/main" id="{B5BD86F2-5E2B-61B4-9EEA-FA51FF5D8872}"/>
                </a:ext>
              </a:extLst>
            </p:cNvPr>
            <p:cNvSpPr/>
            <p:nvPr/>
          </p:nvSpPr>
          <p:spPr>
            <a:xfrm>
              <a:off x="1345948" y="305061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42" name="Freeform 441">
              <a:extLst>
                <a:ext uri="{FF2B5EF4-FFF2-40B4-BE49-F238E27FC236}">
                  <a16:creationId xmlns:a16="http://schemas.microsoft.com/office/drawing/2014/main" id="{3887FD77-DA69-6529-0EF4-049DB06BF509}"/>
                </a:ext>
              </a:extLst>
            </p:cNvPr>
            <p:cNvSpPr/>
            <p:nvPr/>
          </p:nvSpPr>
          <p:spPr>
            <a:xfrm>
              <a:off x="1472197" y="308896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43" name="Freeform 442">
              <a:extLst>
                <a:ext uri="{FF2B5EF4-FFF2-40B4-BE49-F238E27FC236}">
                  <a16:creationId xmlns:a16="http://schemas.microsoft.com/office/drawing/2014/main" id="{BB453442-9BBD-BF5B-301E-F85E46408584}"/>
                </a:ext>
              </a:extLst>
            </p:cNvPr>
            <p:cNvSpPr/>
            <p:nvPr/>
          </p:nvSpPr>
          <p:spPr>
            <a:xfrm>
              <a:off x="1578943" y="300619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44" name="Freeform 443">
              <a:extLst>
                <a:ext uri="{FF2B5EF4-FFF2-40B4-BE49-F238E27FC236}">
                  <a16:creationId xmlns:a16="http://schemas.microsoft.com/office/drawing/2014/main" id="{8E29B91F-8A55-27FD-505B-749D68BA6EF4}"/>
                </a:ext>
              </a:extLst>
            </p:cNvPr>
            <p:cNvSpPr/>
            <p:nvPr/>
          </p:nvSpPr>
          <p:spPr>
            <a:xfrm>
              <a:off x="1422636" y="316559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45" name="Freeform 444">
              <a:extLst>
                <a:ext uri="{FF2B5EF4-FFF2-40B4-BE49-F238E27FC236}">
                  <a16:creationId xmlns:a16="http://schemas.microsoft.com/office/drawing/2014/main" id="{A7845BB6-A55B-0791-993A-6269A824BEA1}"/>
                </a:ext>
              </a:extLst>
            </p:cNvPr>
            <p:cNvSpPr/>
            <p:nvPr/>
          </p:nvSpPr>
          <p:spPr>
            <a:xfrm>
              <a:off x="1596909" y="308255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46" name="Freeform 445">
              <a:extLst>
                <a:ext uri="{FF2B5EF4-FFF2-40B4-BE49-F238E27FC236}">
                  <a16:creationId xmlns:a16="http://schemas.microsoft.com/office/drawing/2014/main" id="{325E26AE-2B37-0044-713D-C8D4CDB422C1}"/>
                </a:ext>
              </a:extLst>
            </p:cNvPr>
            <p:cNvSpPr/>
            <p:nvPr/>
          </p:nvSpPr>
          <p:spPr>
            <a:xfrm>
              <a:off x="1415302" y="290968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47" name="Freeform 446">
              <a:extLst>
                <a:ext uri="{FF2B5EF4-FFF2-40B4-BE49-F238E27FC236}">
                  <a16:creationId xmlns:a16="http://schemas.microsoft.com/office/drawing/2014/main" id="{FC51D15B-A4D1-AF4C-A4B4-D0D2C51A7FCA}"/>
                </a:ext>
              </a:extLst>
            </p:cNvPr>
            <p:cNvSpPr/>
            <p:nvPr/>
          </p:nvSpPr>
          <p:spPr>
            <a:xfrm>
              <a:off x="1324384" y="308339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48" name="Freeform 447">
              <a:extLst>
                <a:ext uri="{FF2B5EF4-FFF2-40B4-BE49-F238E27FC236}">
                  <a16:creationId xmlns:a16="http://schemas.microsoft.com/office/drawing/2014/main" id="{0004B0CE-DE83-AF65-0B8D-2E5A25F7993F}"/>
                </a:ext>
              </a:extLst>
            </p:cNvPr>
            <p:cNvSpPr/>
            <p:nvPr/>
          </p:nvSpPr>
          <p:spPr>
            <a:xfrm>
              <a:off x="1482886" y="307088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49" name="Freeform 448">
              <a:extLst>
                <a:ext uri="{FF2B5EF4-FFF2-40B4-BE49-F238E27FC236}">
                  <a16:creationId xmlns:a16="http://schemas.microsoft.com/office/drawing/2014/main" id="{D6933E06-86B4-660D-21AF-B1337D1C08EE}"/>
                </a:ext>
              </a:extLst>
            </p:cNvPr>
            <p:cNvSpPr/>
            <p:nvPr/>
          </p:nvSpPr>
          <p:spPr>
            <a:xfrm>
              <a:off x="1416423" y="316955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50" name="Freeform 449">
              <a:extLst>
                <a:ext uri="{FF2B5EF4-FFF2-40B4-BE49-F238E27FC236}">
                  <a16:creationId xmlns:a16="http://schemas.microsoft.com/office/drawing/2014/main" id="{691711D6-B603-615B-CFA2-FDE9EB7CBEAD}"/>
                </a:ext>
              </a:extLst>
            </p:cNvPr>
            <p:cNvSpPr/>
            <p:nvPr/>
          </p:nvSpPr>
          <p:spPr>
            <a:xfrm>
              <a:off x="1419322" y="294092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51" name="Freeform 450">
              <a:extLst>
                <a:ext uri="{FF2B5EF4-FFF2-40B4-BE49-F238E27FC236}">
                  <a16:creationId xmlns:a16="http://schemas.microsoft.com/office/drawing/2014/main" id="{4ECC8F41-D028-A936-72C6-3BA27BF3A68F}"/>
                </a:ext>
              </a:extLst>
            </p:cNvPr>
            <p:cNvSpPr/>
            <p:nvPr/>
          </p:nvSpPr>
          <p:spPr>
            <a:xfrm>
              <a:off x="1459921" y="309006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52" name="Freeform 451">
              <a:extLst>
                <a:ext uri="{FF2B5EF4-FFF2-40B4-BE49-F238E27FC236}">
                  <a16:creationId xmlns:a16="http://schemas.microsoft.com/office/drawing/2014/main" id="{87BD1056-4122-E83D-6F8F-FAFA2AB461F8}"/>
                </a:ext>
              </a:extLst>
            </p:cNvPr>
            <p:cNvSpPr/>
            <p:nvPr/>
          </p:nvSpPr>
          <p:spPr>
            <a:xfrm>
              <a:off x="1376659" y="322631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53" name="Freeform 452">
              <a:extLst>
                <a:ext uri="{FF2B5EF4-FFF2-40B4-BE49-F238E27FC236}">
                  <a16:creationId xmlns:a16="http://schemas.microsoft.com/office/drawing/2014/main" id="{8EDB0768-4ADC-44A8-FB4A-445AB85CEC12}"/>
                </a:ext>
              </a:extLst>
            </p:cNvPr>
            <p:cNvSpPr/>
            <p:nvPr/>
          </p:nvSpPr>
          <p:spPr>
            <a:xfrm>
              <a:off x="1535720" y="311820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54" name="Freeform 453">
              <a:extLst>
                <a:ext uri="{FF2B5EF4-FFF2-40B4-BE49-F238E27FC236}">
                  <a16:creationId xmlns:a16="http://schemas.microsoft.com/office/drawing/2014/main" id="{B9C7375F-20FB-5218-1723-BD3D021B3A62}"/>
                </a:ext>
              </a:extLst>
            </p:cNvPr>
            <p:cNvSpPr/>
            <p:nvPr/>
          </p:nvSpPr>
          <p:spPr>
            <a:xfrm>
              <a:off x="1398125" y="311601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55" name="Freeform 454">
              <a:extLst>
                <a:ext uri="{FF2B5EF4-FFF2-40B4-BE49-F238E27FC236}">
                  <a16:creationId xmlns:a16="http://schemas.microsoft.com/office/drawing/2014/main" id="{9F059AA7-8593-7CDC-FEFF-DBB86D36A349}"/>
                </a:ext>
              </a:extLst>
            </p:cNvPr>
            <p:cNvSpPr/>
            <p:nvPr/>
          </p:nvSpPr>
          <p:spPr>
            <a:xfrm>
              <a:off x="1366857" y="308587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56" name="Freeform 455">
              <a:extLst>
                <a:ext uri="{FF2B5EF4-FFF2-40B4-BE49-F238E27FC236}">
                  <a16:creationId xmlns:a16="http://schemas.microsoft.com/office/drawing/2014/main" id="{6D906084-09B0-61B6-233A-D636F76AEAAD}"/>
                </a:ext>
              </a:extLst>
            </p:cNvPr>
            <p:cNvSpPr/>
            <p:nvPr/>
          </p:nvSpPr>
          <p:spPr>
            <a:xfrm>
              <a:off x="1531426" y="310034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57" name="Freeform 456">
              <a:extLst>
                <a:ext uri="{FF2B5EF4-FFF2-40B4-BE49-F238E27FC236}">
                  <a16:creationId xmlns:a16="http://schemas.microsoft.com/office/drawing/2014/main" id="{119A28F0-1BA2-1121-646C-AAF8BABB0352}"/>
                </a:ext>
              </a:extLst>
            </p:cNvPr>
            <p:cNvSpPr/>
            <p:nvPr/>
          </p:nvSpPr>
          <p:spPr>
            <a:xfrm>
              <a:off x="1356823" y="305025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58" name="Freeform 457">
              <a:extLst>
                <a:ext uri="{FF2B5EF4-FFF2-40B4-BE49-F238E27FC236}">
                  <a16:creationId xmlns:a16="http://schemas.microsoft.com/office/drawing/2014/main" id="{27693F10-906A-55DE-6741-8F424F875D7F}"/>
                </a:ext>
              </a:extLst>
            </p:cNvPr>
            <p:cNvSpPr/>
            <p:nvPr/>
          </p:nvSpPr>
          <p:spPr>
            <a:xfrm>
              <a:off x="1478218" y="312932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59" name="Freeform 458">
              <a:extLst>
                <a:ext uri="{FF2B5EF4-FFF2-40B4-BE49-F238E27FC236}">
                  <a16:creationId xmlns:a16="http://schemas.microsoft.com/office/drawing/2014/main" id="{44CCDAB6-AD94-9EE4-0B5C-42A174635C7B}"/>
                </a:ext>
              </a:extLst>
            </p:cNvPr>
            <p:cNvSpPr/>
            <p:nvPr/>
          </p:nvSpPr>
          <p:spPr>
            <a:xfrm>
              <a:off x="1421788" y="310637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60" name="Freeform 459">
              <a:extLst>
                <a:ext uri="{FF2B5EF4-FFF2-40B4-BE49-F238E27FC236}">
                  <a16:creationId xmlns:a16="http://schemas.microsoft.com/office/drawing/2014/main" id="{2F56316E-4FF8-4AFE-5B98-595E8F70F269}"/>
                </a:ext>
              </a:extLst>
            </p:cNvPr>
            <p:cNvSpPr/>
            <p:nvPr/>
          </p:nvSpPr>
          <p:spPr>
            <a:xfrm>
              <a:off x="1517704" y="311362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61" name="Freeform 460">
              <a:extLst>
                <a:ext uri="{FF2B5EF4-FFF2-40B4-BE49-F238E27FC236}">
                  <a16:creationId xmlns:a16="http://schemas.microsoft.com/office/drawing/2014/main" id="{EE234536-39E2-93BC-F248-88248EFE3631}"/>
                </a:ext>
              </a:extLst>
            </p:cNvPr>
            <p:cNvSpPr/>
            <p:nvPr/>
          </p:nvSpPr>
          <p:spPr>
            <a:xfrm>
              <a:off x="1525454" y="309267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62" name="Freeform 461">
              <a:extLst>
                <a:ext uri="{FF2B5EF4-FFF2-40B4-BE49-F238E27FC236}">
                  <a16:creationId xmlns:a16="http://schemas.microsoft.com/office/drawing/2014/main" id="{8B48766B-B356-1A4A-C8CD-C0F449097690}"/>
                </a:ext>
              </a:extLst>
            </p:cNvPr>
            <p:cNvSpPr/>
            <p:nvPr/>
          </p:nvSpPr>
          <p:spPr>
            <a:xfrm>
              <a:off x="1648438" y="297589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63" name="Freeform 462">
              <a:extLst>
                <a:ext uri="{FF2B5EF4-FFF2-40B4-BE49-F238E27FC236}">
                  <a16:creationId xmlns:a16="http://schemas.microsoft.com/office/drawing/2014/main" id="{AED890B2-B2C6-BD4E-F1FA-FF48B3AB88C1}"/>
                </a:ext>
              </a:extLst>
            </p:cNvPr>
            <p:cNvSpPr/>
            <p:nvPr/>
          </p:nvSpPr>
          <p:spPr>
            <a:xfrm>
              <a:off x="1450726" y="312871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64" name="Freeform 463">
              <a:extLst>
                <a:ext uri="{FF2B5EF4-FFF2-40B4-BE49-F238E27FC236}">
                  <a16:creationId xmlns:a16="http://schemas.microsoft.com/office/drawing/2014/main" id="{F9C891F9-3E8F-5D24-F200-A7019F5A2478}"/>
                </a:ext>
              </a:extLst>
            </p:cNvPr>
            <p:cNvSpPr/>
            <p:nvPr/>
          </p:nvSpPr>
          <p:spPr>
            <a:xfrm>
              <a:off x="1425476" y="320352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65" name="Freeform 464">
              <a:extLst>
                <a:ext uri="{FF2B5EF4-FFF2-40B4-BE49-F238E27FC236}">
                  <a16:creationId xmlns:a16="http://schemas.microsoft.com/office/drawing/2014/main" id="{E8290D18-063B-111A-723D-868950FA7082}"/>
                </a:ext>
              </a:extLst>
            </p:cNvPr>
            <p:cNvSpPr/>
            <p:nvPr/>
          </p:nvSpPr>
          <p:spPr>
            <a:xfrm>
              <a:off x="1360089" y="310847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66" name="Freeform 465">
              <a:extLst>
                <a:ext uri="{FF2B5EF4-FFF2-40B4-BE49-F238E27FC236}">
                  <a16:creationId xmlns:a16="http://schemas.microsoft.com/office/drawing/2014/main" id="{0367227B-8E26-70CA-61EF-661DDF8D78D2}"/>
                </a:ext>
              </a:extLst>
            </p:cNvPr>
            <p:cNvSpPr/>
            <p:nvPr/>
          </p:nvSpPr>
          <p:spPr>
            <a:xfrm>
              <a:off x="1436681" y="310682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67" name="Freeform 466">
              <a:extLst>
                <a:ext uri="{FF2B5EF4-FFF2-40B4-BE49-F238E27FC236}">
                  <a16:creationId xmlns:a16="http://schemas.microsoft.com/office/drawing/2014/main" id="{ACEA9F0E-B224-E8DD-A5A3-7CBC7C8E7A51}"/>
                </a:ext>
              </a:extLst>
            </p:cNvPr>
            <p:cNvSpPr/>
            <p:nvPr/>
          </p:nvSpPr>
          <p:spPr>
            <a:xfrm>
              <a:off x="1346414" y="306637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68" name="Freeform 467">
              <a:extLst>
                <a:ext uri="{FF2B5EF4-FFF2-40B4-BE49-F238E27FC236}">
                  <a16:creationId xmlns:a16="http://schemas.microsoft.com/office/drawing/2014/main" id="{1C40B933-3830-3970-C708-1DF8784DAA25}"/>
                </a:ext>
              </a:extLst>
            </p:cNvPr>
            <p:cNvSpPr/>
            <p:nvPr/>
          </p:nvSpPr>
          <p:spPr>
            <a:xfrm>
              <a:off x="1658472" y="293698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69" name="Freeform 468">
              <a:extLst>
                <a:ext uri="{FF2B5EF4-FFF2-40B4-BE49-F238E27FC236}">
                  <a16:creationId xmlns:a16="http://schemas.microsoft.com/office/drawing/2014/main" id="{6625E289-D586-A021-D176-DDB15D159EA6}"/>
                </a:ext>
              </a:extLst>
            </p:cNvPr>
            <p:cNvSpPr/>
            <p:nvPr/>
          </p:nvSpPr>
          <p:spPr>
            <a:xfrm>
              <a:off x="1462911" y="302314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70" name="Freeform 469">
              <a:extLst>
                <a:ext uri="{FF2B5EF4-FFF2-40B4-BE49-F238E27FC236}">
                  <a16:creationId xmlns:a16="http://schemas.microsoft.com/office/drawing/2014/main" id="{72A972B4-C5F1-D8FE-D060-5C325501EDD1}"/>
                </a:ext>
              </a:extLst>
            </p:cNvPr>
            <p:cNvSpPr/>
            <p:nvPr/>
          </p:nvSpPr>
          <p:spPr>
            <a:xfrm>
              <a:off x="1451100" y="287838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71" name="Freeform 470">
              <a:extLst>
                <a:ext uri="{FF2B5EF4-FFF2-40B4-BE49-F238E27FC236}">
                  <a16:creationId xmlns:a16="http://schemas.microsoft.com/office/drawing/2014/main" id="{92D3AC79-6243-F4DC-D0B5-E409E6832ED4}"/>
                </a:ext>
              </a:extLst>
            </p:cNvPr>
            <p:cNvSpPr/>
            <p:nvPr/>
          </p:nvSpPr>
          <p:spPr>
            <a:xfrm>
              <a:off x="1471640" y="311195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72" name="Freeform 471">
              <a:extLst>
                <a:ext uri="{FF2B5EF4-FFF2-40B4-BE49-F238E27FC236}">
                  <a16:creationId xmlns:a16="http://schemas.microsoft.com/office/drawing/2014/main" id="{C0CA1FFB-05CA-E688-294F-B40A79BFE772}"/>
                </a:ext>
              </a:extLst>
            </p:cNvPr>
            <p:cNvSpPr/>
            <p:nvPr/>
          </p:nvSpPr>
          <p:spPr>
            <a:xfrm>
              <a:off x="1445078" y="301044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73" name="Freeform 472">
              <a:extLst>
                <a:ext uri="{FF2B5EF4-FFF2-40B4-BE49-F238E27FC236}">
                  <a16:creationId xmlns:a16="http://schemas.microsoft.com/office/drawing/2014/main" id="{E3DD87C6-4C16-BD68-A3B6-FCA995951064}"/>
                </a:ext>
              </a:extLst>
            </p:cNvPr>
            <p:cNvSpPr/>
            <p:nvPr/>
          </p:nvSpPr>
          <p:spPr>
            <a:xfrm>
              <a:off x="1365784" y="309973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74" name="Freeform 473">
              <a:extLst>
                <a:ext uri="{FF2B5EF4-FFF2-40B4-BE49-F238E27FC236}">
                  <a16:creationId xmlns:a16="http://schemas.microsoft.com/office/drawing/2014/main" id="{FB279E2B-3FF1-56A7-D6C7-726A012AC1F8}"/>
                </a:ext>
              </a:extLst>
            </p:cNvPr>
            <p:cNvSpPr/>
            <p:nvPr/>
          </p:nvSpPr>
          <p:spPr>
            <a:xfrm>
              <a:off x="1509398" y="311455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75" name="Freeform 474">
              <a:extLst>
                <a:ext uri="{FF2B5EF4-FFF2-40B4-BE49-F238E27FC236}">
                  <a16:creationId xmlns:a16="http://schemas.microsoft.com/office/drawing/2014/main" id="{E8395603-A13F-E37A-38F0-62A8A6DB27D5}"/>
                </a:ext>
              </a:extLst>
            </p:cNvPr>
            <p:cNvSpPr/>
            <p:nvPr/>
          </p:nvSpPr>
          <p:spPr>
            <a:xfrm>
              <a:off x="1502214" y="310579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76" name="Freeform 475">
              <a:extLst>
                <a:ext uri="{FF2B5EF4-FFF2-40B4-BE49-F238E27FC236}">
                  <a16:creationId xmlns:a16="http://schemas.microsoft.com/office/drawing/2014/main" id="{DA2F5B91-8EEC-24D0-3E21-EF8522840A16}"/>
                </a:ext>
              </a:extLst>
            </p:cNvPr>
            <p:cNvSpPr/>
            <p:nvPr/>
          </p:nvSpPr>
          <p:spPr>
            <a:xfrm>
              <a:off x="1550047" y="307239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77" name="Freeform 476">
              <a:extLst>
                <a:ext uri="{FF2B5EF4-FFF2-40B4-BE49-F238E27FC236}">
                  <a16:creationId xmlns:a16="http://schemas.microsoft.com/office/drawing/2014/main" id="{0B5DDC7A-DE6B-8240-3F24-42D5A363953F}"/>
                </a:ext>
              </a:extLst>
            </p:cNvPr>
            <p:cNvSpPr/>
            <p:nvPr/>
          </p:nvSpPr>
          <p:spPr>
            <a:xfrm>
              <a:off x="1536799" y="308684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78" name="Freeform 477">
              <a:extLst>
                <a:ext uri="{FF2B5EF4-FFF2-40B4-BE49-F238E27FC236}">
                  <a16:creationId xmlns:a16="http://schemas.microsoft.com/office/drawing/2014/main" id="{2061557C-8B7F-AE1F-AEFD-3139081A0AA5}"/>
                </a:ext>
              </a:extLst>
            </p:cNvPr>
            <p:cNvSpPr/>
            <p:nvPr/>
          </p:nvSpPr>
          <p:spPr>
            <a:xfrm>
              <a:off x="1436448" y="309532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79" name="Freeform 478">
              <a:extLst>
                <a:ext uri="{FF2B5EF4-FFF2-40B4-BE49-F238E27FC236}">
                  <a16:creationId xmlns:a16="http://schemas.microsoft.com/office/drawing/2014/main" id="{CA43E38D-64BB-0BE2-3696-E22E31784A48}"/>
                </a:ext>
              </a:extLst>
            </p:cNvPr>
            <p:cNvSpPr/>
            <p:nvPr/>
          </p:nvSpPr>
          <p:spPr>
            <a:xfrm>
              <a:off x="1493900" y="301479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80" name="Freeform 479">
              <a:extLst>
                <a:ext uri="{FF2B5EF4-FFF2-40B4-BE49-F238E27FC236}">
                  <a16:creationId xmlns:a16="http://schemas.microsoft.com/office/drawing/2014/main" id="{9BEC9AC0-EBDC-51B5-A674-4F32753CA28A}"/>
                </a:ext>
              </a:extLst>
            </p:cNvPr>
            <p:cNvSpPr/>
            <p:nvPr/>
          </p:nvSpPr>
          <p:spPr>
            <a:xfrm>
              <a:off x="1474157" y="310408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81" name="Freeform 480">
              <a:extLst>
                <a:ext uri="{FF2B5EF4-FFF2-40B4-BE49-F238E27FC236}">
                  <a16:creationId xmlns:a16="http://schemas.microsoft.com/office/drawing/2014/main" id="{0BADACCB-9413-139C-254A-294C83DF666D}"/>
                </a:ext>
              </a:extLst>
            </p:cNvPr>
            <p:cNvSpPr/>
            <p:nvPr/>
          </p:nvSpPr>
          <p:spPr>
            <a:xfrm>
              <a:off x="1430285" y="315304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82" name="Freeform 481">
              <a:extLst>
                <a:ext uri="{FF2B5EF4-FFF2-40B4-BE49-F238E27FC236}">
                  <a16:creationId xmlns:a16="http://schemas.microsoft.com/office/drawing/2014/main" id="{019EA8E7-B4BC-1105-6F67-729C3593F491}"/>
                </a:ext>
              </a:extLst>
            </p:cNvPr>
            <p:cNvSpPr/>
            <p:nvPr/>
          </p:nvSpPr>
          <p:spPr>
            <a:xfrm>
              <a:off x="1453392" y="306166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83" name="Freeform 482">
              <a:extLst>
                <a:ext uri="{FF2B5EF4-FFF2-40B4-BE49-F238E27FC236}">
                  <a16:creationId xmlns:a16="http://schemas.microsoft.com/office/drawing/2014/main" id="{5614D864-0834-0EBE-E19D-8308BDED7571}"/>
                </a:ext>
              </a:extLst>
            </p:cNvPr>
            <p:cNvSpPr/>
            <p:nvPr/>
          </p:nvSpPr>
          <p:spPr>
            <a:xfrm>
              <a:off x="1484564" y="309741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84" name="Freeform 483">
              <a:extLst>
                <a:ext uri="{FF2B5EF4-FFF2-40B4-BE49-F238E27FC236}">
                  <a16:creationId xmlns:a16="http://schemas.microsoft.com/office/drawing/2014/main" id="{4098EF0D-AF37-A236-BA5A-692CB0A3E550}"/>
                </a:ext>
              </a:extLst>
            </p:cNvPr>
            <p:cNvSpPr/>
            <p:nvPr/>
          </p:nvSpPr>
          <p:spPr>
            <a:xfrm>
              <a:off x="1393366" y="303446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85" name="Freeform 484">
              <a:extLst>
                <a:ext uri="{FF2B5EF4-FFF2-40B4-BE49-F238E27FC236}">
                  <a16:creationId xmlns:a16="http://schemas.microsoft.com/office/drawing/2014/main" id="{08E2514D-B622-EDCE-C4C1-0E8941725C1D}"/>
                </a:ext>
              </a:extLst>
            </p:cNvPr>
            <p:cNvSpPr/>
            <p:nvPr/>
          </p:nvSpPr>
          <p:spPr>
            <a:xfrm>
              <a:off x="1636353" y="303407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86" name="Freeform 485">
              <a:extLst>
                <a:ext uri="{FF2B5EF4-FFF2-40B4-BE49-F238E27FC236}">
                  <a16:creationId xmlns:a16="http://schemas.microsoft.com/office/drawing/2014/main" id="{923787A4-0690-D6E2-3678-D0FD2BCDB20C}"/>
                </a:ext>
              </a:extLst>
            </p:cNvPr>
            <p:cNvSpPr/>
            <p:nvPr/>
          </p:nvSpPr>
          <p:spPr>
            <a:xfrm>
              <a:off x="1342400" y="310151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87" name="Freeform 486">
              <a:extLst>
                <a:ext uri="{FF2B5EF4-FFF2-40B4-BE49-F238E27FC236}">
                  <a16:creationId xmlns:a16="http://schemas.microsoft.com/office/drawing/2014/main" id="{97547B85-5438-2573-C68B-9D64101A795D}"/>
                </a:ext>
              </a:extLst>
            </p:cNvPr>
            <p:cNvSpPr/>
            <p:nvPr/>
          </p:nvSpPr>
          <p:spPr>
            <a:xfrm>
              <a:off x="1564333" y="308155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88" name="Freeform 487">
              <a:extLst>
                <a:ext uri="{FF2B5EF4-FFF2-40B4-BE49-F238E27FC236}">
                  <a16:creationId xmlns:a16="http://schemas.microsoft.com/office/drawing/2014/main" id="{52E230F6-6D69-EDD8-39B0-3766E82E287B}"/>
                </a:ext>
              </a:extLst>
            </p:cNvPr>
            <p:cNvSpPr/>
            <p:nvPr/>
          </p:nvSpPr>
          <p:spPr>
            <a:xfrm>
              <a:off x="1429729" y="303027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89" name="Freeform 488">
              <a:extLst>
                <a:ext uri="{FF2B5EF4-FFF2-40B4-BE49-F238E27FC236}">
                  <a16:creationId xmlns:a16="http://schemas.microsoft.com/office/drawing/2014/main" id="{0FBF7E09-0875-3F1F-34B1-CD9C4B4E4BF9}"/>
                </a:ext>
              </a:extLst>
            </p:cNvPr>
            <p:cNvSpPr/>
            <p:nvPr/>
          </p:nvSpPr>
          <p:spPr>
            <a:xfrm>
              <a:off x="1525504" y="306205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90" name="Freeform 489">
              <a:extLst>
                <a:ext uri="{FF2B5EF4-FFF2-40B4-BE49-F238E27FC236}">
                  <a16:creationId xmlns:a16="http://schemas.microsoft.com/office/drawing/2014/main" id="{6FA2767C-1D78-E1A3-B353-CA9D20CD22BE}"/>
                </a:ext>
              </a:extLst>
            </p:cNvPr>
            <p:cNvSpPr/>
            <p:nvPr/>
          </p:nvSpPr>
          <p:spPr>
            <a:xfrm>
              <a:off x="1392577" y="311959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91" name="Freeform 490">
              <a:extLst>
                <a:ext uri="{FF2B5EF4-FFF2-40B4-BE49-F238E27FC236}">
                  <a16:creationId xmlns:a16="http://schemas.microsoft.com/office/drawing/2014/main" id="{A9C977D9-242F-E1E3-AF31-68C7BEE6BB4A}"/>
                </a:ext>
              </a:extLst>
            </p:cNvPr>
            <p:cNvSpPr/>
            <p:nvPr/>
          </p:nvSpPr>
          <p:spPr>
            <a:xfrm>
              <a:off x="1450120" y="309892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92" name="Freeform 491">
              <a:extLst>
                <a:ext uri="{FF2B5EF4-FFF2-40B4-BE49-F238E27FC236}">
                  <a16:creationId xmlns:a16="http://schemas.microsoft.com/office/drawing/2014/main" id="{059EC320-5C08-5B47-908B-0063A2D71050}"/>
                </a:ext>
              </a:extLst>
            </p:cNvPr>
            <p:cNvSpPr/>
            <p:nvPr/>
          </p:nvSpPr>
          <p:spPr>
            <a:xfrm>
              <a:off x="1503468" y="303962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93" name="Freeform 492">
              <a:extLst>
                <a:ext uri="{FF2B5EF4-FFF2-40B4-BE49-F238E27FC236}">
                  <a16:creationId xmlns:a16="http://schemas.microsoft.com/office/drawing/2014/main" id="{435BF2C9-AA47-71A3-6BAF-6AE1AC9D47B9}"/>
                </a:ext>
              </a:extLst>
            </p:cNvPr>
            <p:cNvSpPr/>
            <p:nvPr/>
          </p:nvSpPr>
          <p:spPr>
            <a:xfrm>
              <a:off x="1607881" y="307133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94" name="Freeform 493">
              <a:extLst>
                <a:ext uri="{FF2B5EF4-FFF2-40B4-BE49-F238E27FC236}">
                  <a16:creationId xmlns:a16="http://schemas.microsoft.com/office/drawing/2014/main" id="{024BC029-D17B-DEA7-B0CA-B7E574AC91B5}"/>
                </a:ext>
              </a:extLst>
            </p:cNvPr>
            <p:cNvSpPr/>
            <p:nvPr/>
          </p:nvSpPr>
          <p:spPr>
            <a:xfrm>
              <a:off x="1445551" y="316165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95" name="Freeform 494">
              <a:extLst>
                <a:ext uri="{FF2B5EF4-FFF2-40B4-BE49-F238E27FC236}">
                  <a16:creationId xmlns:a16="http://schemas.microsoft.com/office/drawing/2014/main" id="{38275EA7-A70A-EE54-AF58-D50CCD2549BA}"/>
                </a:ext>
              </a:extLst>
            </p:cNvPr>
            <p:cNvSpPr/>
            <p:nvPr/>
          </p:nvSpPr>
          <p:spPr>
            <a:xfrm>
              <a:off x="1350568" y="306430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96" name="Freeform 495">
              <a:extLst>
                <a:ext uri="{FF2B5EF4-FFF2-40B4-BE49-F238E27FC236}">
                  <a16:creationId xmlns:a16="http://schemas.microsoft.com/office/drawing/2014/main" id="{BD6E3DC6-6692-FDBD-0ABB-B247862C1F97}"/>
                </a:ext>
              </a:extLst>
            </p:cNvPr>
            <p:cNvSpPr/>
            <p:nvPr/>
          </p:nvSpPr>
          <p:spPr>
            <a:xfrm>
              <a:off x="1565779" y="307582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97" name="Freeform 496">
              <a:extLst>
                <a:ext uri="{FF2B5EF4-FFF2-40B4-BE49-F238E27FC236}">
                  <a16:creationId xmlns:a16="http://schemas.microsoft.com/office/drawing/2014/main" id="{A377EFE7-7F91-F407-4BD7-FDC8E7F91131}"/>
                </a:ext>
              </a:extLst>
            </p:cNvPr>
            <p:cNvSpPr/>
            <p:nvPr/>
          </p:nvSpPr>
          <p:spPr>
            <a:xfrm>
              <a:off x="1311736" y="310708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98" name="Freeform 497">
              <a:extLst>
                <a:ext uri="{FF2B5EF4-FFF2-40B4-BE49-F238E27FC236}">
                  <a16:creationId xmlns:a16="http://schemas.microsoft.com/office/drawing/2014/main" id="{308904ED-0F67-034B-E792-86544645516D}"/>
                </a:ext>
              </a:extLst>
            </p:cNvPr>
            <p:cNvSpPr/>
            <p:nvPr/>
          </p:nvSpPr>
          <p:spPr>
            <a:xfrm>
              <a:off x="1421697" y="317664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99" name="Freeform 498">
              <a:extLst>
                <a:ext uri="{FF2B5EF4-FFF2-40B4-BE49-F238E27FC236}">
                  <a16:creationId xmlns:a16="http://schemas.microsoft.com/office/drawing/2014/main" id="{2A436A9D-C97B-60FD-E75A-1ADD86A76DFD}"/>
                </a:ext>
              </a:extLst>
            </p:cNvPr>
            <p:cNvSpPr/>
            <p:nvPr/>
          </p:nvSpPr>
          <p:spPr>
            <a:xfrm>
              <a:off x="1521068" y="305686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00" name="Freeform 499">
              <a:extLst>
                <a:ext uri="{FF2B5EF4-FFF2-40B4-BE49-F238E27FC236}">
                  <a16:creationId xmlns:a16="http://schemas.microsoft.com/office/drawing/2014/main" id="{A9D85907-6DDF-D5FB-2E63-FFE1EFA2647E}"/>
                </a:ext>
              </a:extLst>
            </p:cNvPr>
            <p:cNvSpPr/>
            <p:nvPr/>
          </p:nvSpPr>
          <p:spPr>
            <a:xfrm>
              <a:off x="1695483" y="295130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01" name="Freeform 500">
              <a:extLst>
                <a:ext uri="{FF2B5EF4-FFF2-40B4-BE49-F238E27FC236}">
                  <a16:creationId xmlns:a16="http://schemas.microsoft.com/office/drawing/2014/main" id="{09B486E5-2DF7-32A6-A8FF-0FD03290311D}"/>
                </a:ext>
              </a:extLst>
            </p:cNvPr>
            <p:cNvSpPr/>
            <p:nvPr/>
          </p:nvSpPr>
          <p:spPr>
            <a:xfrm>
              <a:off x="1376659" y="295800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02" name="Freeform 501">
              <a:extLst>
                <a:ext uri="{FF2B5EF4-FFF2-40B4-BE49-F238E27FC236}">
                  <a16:creationId xmlns:a16="http://schemas.microsoft.com/office/drawing/2014/main" id="{C36BB3FB-349C-767C-3FCE-56F33BFA640D}"/>
                </a:ext>
              </a:extLst>
            </p:cNvPr>
            <p:cNvSpPr/>
            <p:nvPr/>
          </p:nvSpPr>
          <p:spPr>
            <a:xfrm>
              <a:off x="1480087" y="306669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03" name="Freeform 502">
              <a:extLst>
                <a:ext uri="{FF2B5EF4-FFF2-40B4-BE49-F238E27FC236}">
                  <a16:creationId xmlns:a16="http://schemas.microsoft.com/office/drawing/2014/main" id="{11A8BA1F-D0A1-67BF-88D4-AE35BA6BF0D2}"/>
                </a:ext>
              </a:extLst>
            </p:cNvPr>
            <p:cNvSpPr/>
            <p:nvPr/>
          </p:nvSpPr>
          <p:spPr>
            <a:xfrm>
              <a:off x="1336893" y="312723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04" name="Freeform 503">
              <a:extLst>
                <a:ext uri="{FF2B5EF4-FFF2-40B4-BE49-F238E27FC236}">
                  <a16:creationId xmlns:a16="http://schemas.microsoft.com/office/drawing/2014/main" id="{22CFC8B0-D79B-9831-D215-B2C375E3A042}"/>
                </a:ext>
              </a:extLst>
            </p:cNvPr>
            <p:cNvSpPr/>
            <p:nvPr/>
          </p:nvSpPr>
          <p:spPr>
            <a:xfrm>
              <a:off x="1497355" y="310802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05" name="Freeform 504">
              <a:extLst>
                <a:ext uri="{FF2B5EF4-FFF2-40B4-BE49-F238E27FC236}">
                  <a16:creationId xmlns:a16="http://schemas.microsoft.com/office/drawing/2014/main" id="{8DD671EC-9C83-DF6D-BFF1-BC8AF3D9257C}"/>
                </a:ext>
              </a:extLst>
            </p:cNvPr>
            <p:cNvSpPr/>
            <p:nvPr/>
          </p:nvSpPr>
          <p:spPr>
            <a:xfrm>
              <a:off x="1260441" y="303369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06" name="Freeform 505">
              <a:extLst>
                <a:ext uri="{FF2B5EF4-FFF2-40B4-BE49-F238E27FC236}">
                  <a16:creationId xmlns:a16="http://schemas.microsoft.com/office/drawing/2014/main" id="{7A728C65-97B0-8A91-2FE7-90E82DF53954}"/>
                </a:ext>
              </a:extLst>
            </p:cNvPr>
            <p:cNvSpPr/>
            <p:nvPr/>
          </p:nvSpPr>
          <p:spPr>
            <a:xfrm>
              <a:off x="1491292" y="311185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07" name="Freeform 506">
              <a:extLst>
                <a:ext uri="{FF2B5EF4-FFF2-40B4-BE49-F238E27FC236}">
                  <a16:creationId xmlns:a16="http://schemas.microsoft.com/office/drawing/2014/main" id="{0F202F87-644A-1AF9-57BA-310980F68F80}"/>
                </a:ext>
              </a:extLst>
            </p:cNvPr>
            <p:cNvSpPr/>
            <p:nvPr/>
          </p:nvSpPr>
          <p:spPr>
            <a:xfrm>
              <a:off x="1411946" y="320214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08" name="Freeform 507">
              <a:extLst>
                <a:ext uri="{FF2B5EF4-FFF2-40B4-BE49-F238E27FC236}">
                  <a16:creationId xmlns:a16="http://schemas.microsoft.com/office/drawing/2014/main" id="{4399E9A5-FBDF-28B2-1F30-D9027B0E7628}"/>
                </a:ext>
              </a:extLst>
            </p:cNvPr>
            <p:cNvSpPr/>
            <p:nvPr/>
          </p:nvSpPr>
          <p:spPr>
            <a:xfrm>
              <a:off x="1371197" y="302127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09" name="Freeform 508">
              <a:extLst>
                <a:ext uri="{FF2B5EF4-FFF2-40B4-BE49-F238E27FC236}">
                  <a16:creationId xmlns:a16="http://schemas.microsoft.com/office/drawing/2014/main" id="{0567BE3B-0180-597D-1894-8345C88760E2}"/>
                </a:ext>
              </a:extLst>
            </p:cNvPr>
            <p:cNvSpPr/>
            <p:nvPr/>
          </p:nvSpPr>
          <p:spPr>
            <a:xfrm>
              <a:off x="1496981" y="314895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10" name="Freeform 509">
              <a:extLst>
                <a:ext uri="{FF2B5EF4-FFF2-40B4-BE49-F238E27FC236}">
                  <a16:creationId xmlns:a16="http://schemas.microsoft.com/office/drawing/2014/main" id="{580DD1DD-9499-4FE3-72A9-8E80DC59A11A}"/>
                </a:ext>
              </a:extLst>
            </p:cNvPr>
            <p:cNvSpPr/>
            <p:nvPr/>
          </p:nvSpPr>
          <p:spPr>
            <a:xfrm>
              <a:off x="1487787" y="302286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11" name="Freeform 510">
              <a:extLst>
                <a:ext uri="{FF2B5EF4-FFF2-40B4-BE49-F238E27FC236}">
                  <a16:creationId xmlns:a16="http://schemas.microsoft.com/office/drawing/2014/main" id="{F2551D70-3A58-35C8-09EB-39906B1BD164}"/>
                </a:ext>
              </a:extLst>
            </p:cNvPr>
            <p:cNvSpPr/>
            <p:nvPr/>
          </p:nvSpPr>
          <p:spPr>
            <a:xfrm>
              <a:off x="1611469" y="302550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12" name="Freeform 511">
              <a:extLst>
                <a:ext uri="{FF2B5EF4-FFF2-40B4-BE49-F238E27FC236}">
                  <a16:creationId xmlns:a16="http://schemas.microsoft.com/office/drawing/2014/main" id="{F2E8064C-DF77-949F-957E-44EA776F3565}"/>
                </a:ext>
              </a:extLst>
            </p:cNvPr>
            <p:cNvSpPr/>
            <p:nvPr/>
          </p:nvSpPr>
          <p:spPr>
            <a:xfrm>
              <a:off x="1593595" y="307407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13" name="Freeform 512">
              <a:extLst>
                <a:ext uri="{FF2B5EF4-FFF2-40B4-BE49-F238E27FC236}">
                  <a16:creationId xmlns:a16="http://schemas.microsoft.com/office/drawing/2014/main" id="{8CBB3E0B-002E-1C24-AF3E-9A05CDA5653A}"/>
                </a:ext>
              </a:extLst>
            </p:cNvPr>
            <p:cNvSpPr/>
            <p:nvPr/>
          </p:nvSpPr>
          <p:spPr>
            <a:xfrm>
              <a:off x="1211201" y="317071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14" name="Freeform 513">
              <a:extLst>
                <a:ext uri="{FF2B5EF4-FFF2-40B4-BE49-F238E27FC236}">
                  <a16:creationId xmlns:a16="http://schemas.microsoft.com/office/drawing/2014/main" id="{053A9F64-1535-B9B3-B6B4-4A9EB73015DB}"/>
                </a:ext>
              </a:extLst>
            </p:cNvPr>
            <p:cNvSpPr/>
            <p:nvPr/>
          </p:nvSpPr>
          <p:spPr>
            <a:xfrm>
              <a:off x="1905189" y="258045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15" name="Freeform 514">
              <a:extLst>
                <a:ext uri="{FF2B5EF4-FFF2-40B4-BE49-F238E27FC236}">
                  <a16:creationId xmlns:a16="http://schemas.microsoft.com/office/drawing/2014/main" id="{2DF514A4-8AC7-EAF6-C974-A96109740A2B}"/>
                </a:ext>
              </a:extLst>
            </p:cNvPr>
            <p:cNvSpPr/>
            <p:nvPr/>
          </p:nvSpPr>
          <p:spPr>
            <a:xfrm>
              <a:off x="1544125" y="304055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16" name="Freeform 515">
              <a:extLst>
                <a:ext uri="{FF2B5EF4-FFF2-40B4-BE49-F238E27FC236}">
                  <a16:creationId xmlns:a16="http://schemas.microsoft.com/office/drawing/2014/main" id="{C7064BDA-E5D2-5DF6-5E62-7FD70CC9E2EF}"/>
                </a:ext>
              </a:extLst>
            </p:cNvPr>
            <p:cNvSpPr/>
            <p:nvPr/>
          </p:nvSpPr>
          <p:spPr>
            <a:xfrm>
              <a:off x="1373345" y="304687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17" name="Freeform 516">
              <a:extLst>
                <a:ext uri="{FF2B5EF4-FFF2-40B4-BE49-F238E27FC236}">
                  <a16:creationId xmlns:a16="http://schemas.microsoft.com/office/drawing/2014/main" id="{582D7496-7CBB-E29B-833C-C55F339DBC7D}"/>
                </a:ext>
              </a:extLst>
            </p:cNvPr>
            <p:cNvSpPr/>
            <p:nvPr/>
          </p:nvSpPr>
          <p:spPr>
            <a:xfrm>
              <a:off x="1506226" y="309667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18" name="Freeform 517">
              <a:extLst>
                <a:ext uri="{FF2B5EF4-FFF2-40B4-BE49-F238E27FC236}">
                  <a16:creationId xmlns:a16="http://schemas.microsoft.com/office/drawing/2014/main" id="{A6232888-CAAB-0893-2174-CF825C65BD68}"/>
                </a:ext>
              </a:extLst>
            </p:cNvPr>
            <p:cNvSpPr/>
            <p:nvPr/>
          </p:nvSpPr>
          <p:spPr>
            <a:xfrm>
              <a:off x="1522231" y="307311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19" name="Freeform 518">
              <a:extLst>
                <a:ext uri="{FF2B5EF4-FFF2-40B4-BE49-F238E27FC236}">
                  <a16:creationId xmlns:a16="http://schemas.microsoft.com/office/drawing/2014/main" id="{C983D8A9-6159-F860-B326-AC23F4146305}"/>
                </a:ext>
              </a:extLst>
            </p:cNvPr>
            <p:cNvSpPr/>
            <p:nvPr/>
          </p:nvSpPr>
          <p:spPr>
            <a:xfrm>
              <a:off x="1563121" y="304161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20" name="Freeform 519">
              <a:extLst>
                <a:ext uri="{FF2B5EF4-FFF2-40B4-BE49-F238E27FC236}">
                  <a16:creationId xmlns:a16="http://schemas.microsoft.com/office/drawing/2014/main" id="{EDEDBA40-2577-A705-3CC0-6924DDBA13D4}"/>
                </a:ext>
              </a:extLst>
            </p:cNvPr>
            <p:cNvSpPr/>
            <p:nvPr/>
          </p:nvSpPr>
          <p:spPr>
            <a:xfrm>
              <a:off x="1459970" y="315166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21" name="Freeform 520">
              <a:extLst>
                <a:ext uri="{FF2B5EF4-FFF2-40B4-BE49-F238E27FC236}">
                  <a16:creationId xmlns:a16="http://schemas.microsoft.com/office/drawing/2014/main" id="{8ABB5437-3652-6798-64D3-7C7838199A02}"/>
                </a:ext>
              </a:extLst>
            </p:cNvPr>
            <p:cNvSpPr/>
            <p:nvPr/>
          </p:nvSpPr>
          <p:spPr>
            <a:xfrm>
              <a:off x="1567556" y="301692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22" name="Freeform 521">
              <a:extLst>
                <a:ext uri="{FF2B5EF4-FFF2-40B4-BE49-F238E27FC236}">
                  <a16:creationId xmlns:a16="http://schemas.microsoft.com/office/drawing/2014/main" id="{C84CD837-1001-A43D-951A-BAAEB880F003}"/>
                </a:ext>
              </a:extLst>
            </p:cNvPr>
            <p:cNvSpPr/>
            <p:nvPr/>
          </p:nvSpPr>
          <p:spPr>
            <a:xfrm>
              <a:off x="1663796" y="294275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23" name="Freeform 522">
              <a:extLst>
                <a:ext uri="{FF2B5EF4-FFF2-40B4-BE49-F238E27FC236}">
                  <a16:creationId xmlns:a16="http://schemas.microsoft.com/office/drawing/2014/main" id="{A8461ADD-4B43-396B-CBB0-067ADFA5A19A}"/>
                </a:ext>
              </a:extLst>
            </p:cNvPr>
            <p:cNvSpPr/>
            <p:nvPr/>
          </p:nvSpPr>
          <p:spPr>
            <a:xfrm>
              <a:off x="1507953" y="303243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24" name="Freeform 523">
              <a:extLst>
                <a:ext uri="{FF2B5EF4-FFF2-40B4-BE49-F238E27FC236}">
                  <a16:creationId xmlns:a16="http://schemas.microsoft.com/office/drawing/2014/main" id="{26551B97-9CF7-0D54-F836-8337B4BC432A}"/>
                </a:ext>
              </a:extLst>
            </p:cNvPr>
            <p:cNvSpPr/>
            <p:nvPr/>
          </p:nvSpPr>
          <p:spPr>
            <a:xfrm>
              <a:off x="1389869" y="296699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25" name="Freeform 524">
              <a:extLst>
                <a:ext uri="{FF2B5EF4-FFF2-40B4-BE49-F238E27FC236}">
                  <a16:creationId xmlns:a16="http://schemas.microsoft.com/office/drawing/2014/main" id="{F581C145-A9C1-EC55-A59F-9ECA236A9816}"/>
                </a:ext>
              </a:extLst>
            </p:cNvPr>
            <p:cNvSpPr/>
            <p:nvPr/>
          </p:nvSpPr>
          <p:spPr>
            <a:xfrm>
              <a:off x="1598030" y="302846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26" name="Freeform 525">
              <a:extLst>
                <a:ext uri="{FF2B5EF4-FFF2-40B4-BE49-F238E27FC236}">
                  <a16:creationId xmlns:a16="http://schemas.microsoft.com/office/drawing/2014/main" id="{076EB2C2-9B27-D3BA-8DAC-4065A1F23409}"/>
                </a:ext>
              </a:extLst>
            </p:cNvPr>
            <p:cNvSpPr/>
            <p:nvPr/>
          </p:nvSpPr>
          <p:spPr>
            <a:xfrm>
              <a:off x="1446673" y="321790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27" name="Freeform 526">
              <a:extLst>
                <a:ext uri="{FF2B5EF4-FFF2-40B4-BE49-F238E27FC236}">
                  <a16:creationId xmlns:a16="http://schemas.microsoft.com/office/drawing/2014/main" id="{E6F9DBAA-F0B2-F52C-9BE8-47C1EC60D370}"/>
                </a:ext>
              </a:extLst>
            </p:cNvPr>
            <p:cNvSpPr/>
            <p:nvPr/>
          </p:nvSpPr>
          <p:spPr>
            <a:xfrm>
              <a:off x="1471175" y="287155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28" name="Freeform 527">
              <a:extLst>
                <a:ext uri="{FF2B5EF4-FFF2-40B4-BE49-F238E27FC236}">
                  <a16:creationId xmlns:a16="http://schemas.microsoft.com/office/drawing/2014/main" id="{D2C5A083-01B6-E18A-3D43-12A316255A01}"/>
                </a:ext>
              </a:extLst>
            </p:cNvPr>
            <p:cNvSpPr/>
            <p:nvPr/>
          </p:nvSpPr>
          <p:spPr>
            <a:xfrm>
              <a:off x="1509349" y="311327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29" name="Freeform 528">
              <a:extLst>
                <a:ext uri="{FF2B5EF4-FFF2-40B4-BE49-F238E27FC236}">
                  <a16:creationId xmlns:a16="http://schemas.microsoft.com/office/drawing/2014/main" id="{14980325-7DB4-1BA2-FADC-9D98E2A97BB0}"/>
                </a:ext>
              </a:extLst>
            </p:cNvPr>
            <p:cNvSpPr/>
            <p:nvPr/>
          </p:nvSpPr>
          <p:spPr>
            <a:xfrm>
              <a:off x="1578661" y="301621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30" name="Freeform 529">
              <a:extLst>
                <a:ext uri="{FF2B5EF4-FFF2-40B4-BE49-F238E27FC236}">
                  <a16:creationId xmlns:a16="http://schemas.microsoft.com/office/drawing/2014/main" id="{31CC9DD3-3739-B1C5-DE47-08ADF123D595}"/>
                </a:ext>
              </a:extLst>
            </p:cNvPr>
            <p:cNvSpPr/>
            <p:nvPr/>
          </p:nvSpPr>
          <p:spPr>
            <a:xfrm>
              <a:off x="1480370" y="307236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31" name="Freeform 530">
              <a:extLst>
                <a:ext uri="{FF2B5EF4-FFF2-40B4-BE49-F238E27FC236}">
                  <a16:creationId xmlns:a16="http://schemas.microsoft.com/office/drawing/2014/main" id="{41C884B3-056E-F8B4-554B-B528A97D941B}"/>
                </a:ext>
              </a:extLst>
            </p:cNvPr>
            <p:cNvSpPr/>
            <p:nvPr/>
          </p:nvSpPr>
          <p:spPr>
            <a:xfrm>
              <a:off x="1378806" y="316497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32" name="Freeform 531">
              <a:extLst>
                <a:ext uri="{FF2B5EF4-FFF2-40B4-BE49-F238E27FC236}">
                  <a16:creationId xmlns:a16="http://schemas.microsoft.com/office/drawing/2014/main" id="{4983DAAC-0BD9-0826-11FB-EBD3BDB8733C}"/>
                </a:ext>
              </a:extLst>
            </p:cNvPr>
            <p:cNvSpPr/>
            <p:nvPr/>
          </p:nvSpPr>
          <p:spPr>
            <a:xfrm>
              <a:off x="1460768" y="313815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33" name="Freeform 532">
              <a:extLst>
                <a:ext uri="{FF2B5EF4-FFF2-40B4-BE49-F238E27FC236}">
                  <a16:creationId xmlns:a16="http://schemas.microsoft.com/office/drawing/2014/main" id="{BDCD7177-1A73-6762-6CF1-2FC119B87E7D}"/>
                </a:ext>
              </a:extLst>
            </p:cNvPr>
            <p:cNvSpPr/>
            <p:nvPr/>
          </p:nvSpPr>
          <p:spPr>
            <a:xfrm>
              <a:off x="1539781" y="301844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34" name="Freeform 533">
              <a:extLst>
                <a:ext uri="{FF2B5EF4-FFF2-40B4-BE49-F238E27FC236}">
                  <a16:creationId xmlns:a16="http://schemas.microsoft.com/office/drawing/2014/main" id="{2F523DB2-2E02-4C6A-58AA-FF7B25A7CA81}"/>
                </a:ext>
              </a:extLst>
            </p:cNvPr>
            <p:cNvSpPr/>
            <p:nvPr/>
          </p:nvSpPr>
          <p:spPr>
            <a:xfrm>
              <a:off x="1433832" y="315691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35" name="Freeform 534">
              <a:extLst>
                <a:ext uri="{FF2B5EF4-FFF2-40B4-BE49-F238E27FC236}">
                  <a16:creationId xmlns:a16="http://schemas.microsoft.com/office/drawing/2014/main" id="{DFF835AD-18D9-0902-B6DB-4C5948453546}"/>
                </a:ext>
              </a:extLst>
            </p:cNvPr>
            <p:cNvSpPr/>
            <p:nvPr/>
          </p:nvSpPr>
          <p:spPr>
            <a:xfrm>
              <a:off x="1555695" y="301695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36" name="Freeform 535">
              <a:extLst>
                <a:ext uri="{FF2B5EF4-FFF2-40B4-BE49-F238E27FC236}">
                  <a16:creationId xmlns:a16="http://schemas.microsoft.com/office/drawing/2014/main" id="{49637696-976F-D0D0-7D47-4517A0745A97}"/>
                </a:ext>
              </a:extLst>
            </p:cNvPr>
            <p:cNvSpPr/>
            <p:nvPr/>
          </p:nvSpPr>
          <p:spPr>
            <a:xfrm>
              <a:off x="1536143" y="303488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37" name="Freeform 536">
              <a:extLst>
                <a:ext uri="{FF2B5EF4-FFF2-40B4-BE49-F238E27FC236}">
                  <a16:creationId xmlns:a16="http://schemas.microsoft.com/office/drawing/2014/main" id="{8235D4F1-5F4E-E57A-CD32-0E607CBEAB6B}"/>
                </a:ext>
              </a:extLst>
            </p:cNvPr>
            <p:cNvSpPr/>
            <p:nvPr/>
          </p:nvSpPr>
          <p:spPr>
            <a:xfrm>
              <a:off x="1537497" y="302076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38" name="Freeform 537">
              <a:extLst>
                <a:ext uri="{FF2B5EF4-FFF2-40B4-BE49-F238E27FC236}">
                  <a16:creationId xmlns:a16="http://schemas.microsoft.com/office/drawing/2014/main" id="{EB95EAE7-02BE-856E-0BE8-F62F7E48A077}"/>
                </a:ext>
              </a:extLst>
            </p:cNvPr>
            <p:cNvSpPr/>
            <p:nvPr/>
          </p:nvSpPr>
          <p:spPr>
            <a:xfrm>
              <a:off x="1535537" y="305380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39" name="Freeform 538">
              <a:extLst>
                <a:ext uri="{FF2B5EF4-FFF2-40B4-BE49-F238E27FC236}">
                  <a16:creationId xmlns:a16="http://schemas.microsoft.com/office/drawing/2014/main" id="{BFE93922-CB16-A26E-0D4E-C5D802DA29EB}"/>
                </a:ext>
              </a:extLst>
            </p:cNvPr>
            <p:cNvSpPr/>
            <p:nvPr/>
          </p:nvSpPr>
          <p:spPr>
            <a:xfrm>
              <a:off x="1524332" y="309032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40" name="Freeform 539">
              <a:extLst>
                <a:ext uri="{FF2B5EF4-FFF2-40B4-BE49-F238E27FC236}">
                  <a16:creationId xmlns:a16="http://schemas.microsoft.com/office/drawing/2014/main" id="{7D64048E-DA27-7E70-DE42-FC419C79A843}"/>
                </a:ext>
              </a:extLst>
            </p:cNvPr>
            <p:cNvSpPr/>
            <p:nvPr/>
          </p:nvSpPr>
          <p:spPr>
            <a:xfrm>
              <a:off x="1543095" y="311095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41" name="Freeform 540">
              <a:extLst>
                <a:ext uri="{FF2B5EF4-FFF2-40B4-BE49-F238E27FC236}">
                  <a16:creationId xmlns:a16="http://schemas.microsoft.com/office/drawing/2014/main" id="{CB0731CF-BB28-E2FE-1879-1FDFD3D0100E}"/>
                </a:ext>
              </a:extLst>
            </p:cNvPr>
            <p:cNvSpPr/>
            <p:nvPr/>
          </p:nvSpPr>
          <p:spPr>
            <a:xfrm>
              <a:off x="1399155" y="298891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42" name="Freeform 541">
              <a:extLst>
                <a:ext uri="{FF2B5EF4-FFF2-40B4-BE49-F238E27FC236}">
                  <a16:creationId xmlns:a16="http://schemas.microsoft.com/office/drawing/2014/main" id="{1E8DE8B8-D2C2-6344-576C-A535002EF484}"/>
                </a:ext>
              </a:extLst>
            </p:cNvPr>
            <p:cNvSpPr/>
            <p:nvPr/>
          </p:nvSpPr>
          <p:spPr>
            <a:xfrm>
              <a:off x="1493019" y="311833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43" name="Freeform 542">
              <a:extLst>
                <a:ext uri="{FF2B5EF4-FFF2-40B4-BE49-F238E27FC236}">
                  <a16:creationId xmlns:a16="http://schemas.microsoft.com/office/drawing/2014/main" id="{FCCEE9CF-93CC-A6A6-2BFE-3C96D863CD09}"/>
                </a:ext>
              </a:extLst>
            </p:cNvPr>
            <p:cNvSpPr/>
            <p:nvPr/>
          </p:nvSpPr>
          <p:spPr>
            <a:xfrm>
              <a:off x="1581693" y="310163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44" name="Freeform 543">
              <a:extLst>
                <a:ext uri="{FF2B5EF4-FFF2-40B4-BE49-F238E27FC236}">
                  <a16:creationId xmlns:a16="http://schemas.microsoft.com/office/drawing/2014/main" id="{0A560AA4-EE93-6D42-B9C1-1A34B5536622}"/>
                </a:ext>
              </a:extLst>
            </p:cNvPr>
            <p:cNvSpPr/>
            <p:nvPr/>
          </p:nvSpPr>
          <p:spPr>
            <a:xfrm>
              <a:off x="1593877" y="309589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45" name="Freeform 544">
              <a:extLst>
                <a:ext uri="{FF2B5EF4-FFF2-40B4-BE49-F238E27FC236}">
                  <a16:creationId xmlns:a16="http://schemas.microsoft.com/office/drawing/2014/main" id="{52DFEA2D-E6A8-C23E-7518-B9D892E2653D}"/>
                </a:ext>
              </a:extLst>
            </p:cNvPr>
            <p:cNvSpPr/>
            <p:nvPr/>
          </p:nvSpPr>
          <p:spPr>
            <a:xfrm>
              <a:off x="1596303" y="312239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46" name="Freeform 545">
              <a:extLst>
                <a:ext uri="{FF2B5EF4-FFF2-40B4-BE49-F238E27FC236}">
                  <a16:creationId xmlns:a16="http://schemas.microsoft.com/office/drawing/2014/main" id="{A003757A-C297-6EE7-0F1E-A3B1B7D46520}"/>
                </a:ext>
              </a:extLst>
            </p:cNvPr>
            <p:cNvSpPr/>
            <p:nvPr/>
          </p:nvSpPr>
          <p:spPr>
            <a:xfrm>
              <a:off x="1576792" y="310985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47" name="Freeform 546">
              <a:extLst>
                <a:ext uri="{FF2B5EF4-FFF2-40B4-BE49-F238E27FC236}">
                  <a16:creationId xmlns:a16="http://schemas.microsoft.com/office/drawing/2014/main" id="{B800EED6-A696-DCFB-07A3-23978CF7BF31}"/>
                </a:ext>
              </a:extLst>
            </p:cNvPr>
            <p:cNvSpPr/>
            <p:nvPr/>
          </p:nvSpPr>
          <p:spPr>
            <a:xfrm>
              <a:off x="1515794" y="313009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48" name="Freeform 547">
              <a:extLst>
                <a:ext uri="{FF2B5EF4-FFF2-40B4-BE49-F238E27FC236}">
                  <a16:creationId xmlns:a16="http://schemas.microsoft.com/office/drawing/2014/main" id="{331E6432-5536-9ABA-1A1A-6A2E506955FC}"/>
                </a:ext>
              </a:extLst>
            </p:cNvPr>
            <p:cNvSpPr/>
            <p:nvPr/>
          </p:nvSpPr>
          <p:spPr>
            <a:xfrm>
              <a:off x="1391455" y="320581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49" name="Freeform 548">
              <a:extLst>
                <a:ext uri="{FF2B5EF4-FFF2-40B4-BE49-F238E27FC236}">
                  <a16:creationId xmlns:a16="http://schemas.microsoft.com/office/drawing/2014/main" id="{F49B4834-2324-B9E1-1585-1145A137CC73}"/>
                </a:ext>
              </a:extLst>
            </p:cNvPr>
            <p:cNvSpPr/>
            <p:nvPr/>
          </p:nvSpPr>
          <p:spPr>
            <a:xfrm>
              <a:off x="1480270" y="309486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50" name="Freeform 549">
              <a:extLst>
                <a:ext uri="{FF2B5EF4-FFF2-40B4-BE49-F238E27FC236}">
                  <a16:creationId xmlns:a16="http://schemas.microsoft.com/office/drawing/2014/main" id="{7C1036EC-406F-75E2-BB8B-A3A49C28494B}"/>
                </a:ext>
              </a:extLst>
            </p:cNvPr>
            <p:cNvSpPr/>
            <p:nvPr/>
          </p:nvSpPr>
          <p:spPr>
            <a:xfrm>
              <a:off x="1467720" y="310154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51" name="Freeform 550">
              <a:extLst>
                <a:ext uri="{FF2B5EF4-FFF2-40B4-BE49-F238E27FC236}">
                  <a16:creationId xmlns:a16="http://schemas.microsoft.com/office/drawing/2014/main" id="{01F54128-245C-B663-D0B2-A2F76C68BB12}"/>
                </a:ext>
              </a:extLst>
            </p:cNvPr>
            <p:cNvSpPr/>
            <p:nvPr/>
          </p:nvSpPr>
          <p:spPr>
            <a:xfrm>
              <a:off x="1594808" y="311729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52" name="Freeform 551">
              <a:extLst>
                <a:ext uri="{FF2B5EF4-FFF2-40B4-BE49-F238E27FC236}">
                  <a16:creationId xmlns:a16="http://schemas.microsoft.com/office/drawing/2014/main" id="{CC4DC67A-3C15-19AA-104C-FF957D3CE8D4}"/>
                </a:ext>
              </a:extLst>
            </p:cNvPr>
            <p:cNvSpPr/>
            <p:nvPr/>
          </p:nvSpPr>
          <p:spPr>
            <a:xfrm>
              <a:off x="1493858" y="315063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53" name="Freeform 552">
              <a:extLst>
                <a:ext uri="{FF2B5EF4-FFF2-40B4-BE49-F238E27FC236}">
                  <a16:creationId xmlns:a16="http://schemas.microsoft.com/office/drawing/2014/main" id="{A02C0518-C8E2-AC4F-621E-C59CDE92FCDD}"/>
                </a:ext>
              </a:extLst>
            </p:cNvPr>
            <p:cNvSpPr/>
            <p:nvPr/>
          </p:nvSpPr>
          <p:spPr>
            <a:xfrm>
              <a:off x="1456847" y="310969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54" name="Freeform 553">
              <a:extLst>
                <a:ext uri="{FF2B5EF4-FFF2-40B4-BE49-F238E27FC236}">
                  <a16:creationId xmlns:a16="http://schemas.microsoft.com/office/drawing/2014/main" id="{11A12AEC-445E-9595-C9B1-16BF09303FE7}"/>
                </a:ext>
              </a:extLst>
            </p:cNvPr>
            <p:cNvSpPr/>
            <p:nvPr/>
          </p:nvSpPr>
          <p:spPr>
            <a:xfrm>
              <a:off x="1456241" y="309506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55" name="Freeform 554">
              <a:extLst>
                <a:ext uri="{FF2B5EF4-FFF2-40B4-BE49-F238E27FC236}">
                  <a16:creationId xmlns:a16="http://schemas.microsoft.com/office/drawing/2014/main" id="{D7822A6B-7E51-4D90-0368-2BED6B523826}"/>
                </a:ext>
              </a:extLst>
            </p:cNvPr>
            <p:cNvSpPr/>
            <p:nvPr/>
          </p:nvSpPr>
          <p:spPr>
            <a:xfrm>
              <a:off x="1465569" y="306292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56" name="Freeform 555">
              <a:extLst>
                <a:ext uri="{FF2B5EF4-FFF2-40B4-BE49-F238E27FC236}">
                  <a16:creationId xmlns:a16="http://schemas.microsoft.com/office/drawing/2014/main" id="{DDE79388-0291-8C62-07D7-14F6837DD145}"/>
                </a:ext>
              </a:extLst>
            </p:cNvPr>
            <p:cNvSpPr/>
            <p:nvPr/>
          </p:nvSpPr>
          <p:spPr>
            <a:xfrm>
              <a:off x="1482047" y="294917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57" name="Freeform 556">
              <a:extLst>
                <a:ext uri="{FF2B5EF4-FFF2-40B4-BE49-F238E27FC236}">
                  <a16:creationId xmlns:a16="http://schemas.microsoft.com/office/drawing/2014/main" id="{2A941897-8965-CBE4-F2BC-8D6B22D51D16}"/>
                </a:ext>
              </a:extLst>
            </p:cNvPr>
            <p:cNvSpPr/>
            <p:nvPr/>
          </p:nvSpPr>
          <p:spPr>
            <a:xfrm>
              <a:off x="1508884" y="289905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58" name="Freeform 557">
              <a:extLst>
                <a:ext uri="{FF2B5EF4-FFF2-40B4-BE49-F238E27FC236}">
                  <a16:creationId xmlns:a16="http://schemas.microsoft.com/office/drawing/2014/main" id="{9FB5AE8E-3B14-066A-8676-346AC523887C}"/>
                </a:ext>
              </a:extLst>
            </p:cNvPr>
            <p:cNvSpPr/>
            <p:nvPr/>
          </p:nvSpPr>
          <p:spPr>
            <a:xfrm>
              <a:off x="1259602" y="318773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59" name="Freeform 558">
              <a:extLst>
                <a:ext uri="{FF2B5EF4-FFF2-40B4-BE49-F238E27FC236}">
                  <a16:creationId xmlns:a16="http://schemas.microsoft.com/office/drawing/2014/main" id="{4CF88BD9-9BD5-5BFC-5F05-3812D2B474B8}"/>
                </a:ext>
              </a:extLst>
            </p:cNvPr>
            <p:cNvSpPr/>
            <p:nvPr/>
          </p:nvSpPr>
          <p:spPr>
            <a:xfrm>
              <a:off x="1572265" y="290601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60" name="Freeform 559">
              <a:extLst>
                <a:ext uri="{FF2B5EF4-FFF2-40B4-BE49-F238E27FC236}">
                  <a16:creationId xmlns:a16="http://schemas.microsoft.com/office/drawing/2014/main" id="{2A217EB4-845A-F36F-9CF7-95898A44B4A4}"/>
                </a:ext>
              </a:extLst>
            </p:cNvPr>
            <p:cNvSpPr/>
            <p:nvPr/>
          </p:nvSpPr>
          <p:spPr>
            <a:xfrm>
              <a:off x="1509913" y="295349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61" name="Freeform 560">
              <a:extLst>
                <a:ext uri="{FF2B5EF4-FFF2-40B4-BE49-F238E27FC236}">
                  <a16:creationId xmlns:a16="http://schemas.microsoft.com/office/drawing/2014/main" id="{3104A968-899D-66FE-3B9E-883944F2C363}"/>
                </a:ext>
              </a:extLst>
            </p:cNvPr>
            <p:cNvSpPr/>
            <p:nvPr/>
          </p:nvSpPr>
          <p:spPr>
            <a:xfrm>
              <a:off x="1345014" y="294237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62" name="Freeform 561">
              <a:extLst>
                <a:ext uri="{FF2B5EF4-FFF2-40B4-BE49-F238E27FC236}">
                  <a16:creationId xmlns:a16="http://schemas.microsoft.com/office/drawing/2014/main" id="{EC8F7CCB-8EAA-748D-283C-4881E95735A1}"/>
                </a:ext>
              </a:extLst>
            </p:cNvPr>
            <p:cNvSpPr/>
            <p:nvPr/>
          </p:nvSpPr>
          <p:spPr>
            <a:xfrm>
              <a:off x="1890438" y="295713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63" name="Freeform 562">
              <a:extLst>
                <a:ext uri="{FF2B5EF4-FFF2-40B4-BE49-F238E27FC236}">
                  <a16:creationId xmlns:a16="http://schemas.microsoft.com/office/drawing/2014/main" id="{2A808CCD-FC6B-5DC0-C9E0-5C08209A9154}"/>
                </a:ext>
              </a:extLst>
            </p:cNvPr>
            <p:cNvSpPr/>
            <p:nvPr/>
          </p:nvSpPr>
          <p:spPr>
            <a:xfrm>
              <a:off x="1951070" y="282304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64" name="Freeform 563">
              <a:extLst>
                <a:ext uri="{FF2B5EF4-FFF2-40B4-BE49-F238E27FC236}">
                  <a16:creationId xmlns:a16="http://schemas.microsoft.com/office/drawing/2014/main" id="{C25AA330-F0B9-829A-70B2-DD92BE7018A7}"/>
                </a:ext>
              </a:extLst>
            </p:cNvPr>
            <p:cNvSpPr/>
            <p:nvPr/>
          </p:nvSpPr>
          <p:spPr>
            <a:xfrm>
              <a:off x="1806848" y="286075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65" name="Freeform 564">
              <a:extLst>
                <a:ext uri="{FF2B5EF4-FFF2-40B4-BE49-F238E27FC236}">
                  <a16:creationId xmlns:a16="http://schemas.microsoft.com/office/drawing/2014/main" id="{C7FD6DA7-05E2-8903-5756-BA66EEF61F4A}"/>
                </a:ext>
              </a:extLst>
            </p:cNvPr>
            <p:cNvSpPr/>
            <p:nvPr/>
          </p:nvSpPr>
          <p:spPr>
            <a:xfrm>
              <a:off x="1710425" y="295929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66" name="Freeform 565">
              <a:extLst>
                <a:ext uri="{FF2B5EF4-FFF2-40B4-BE49-F238E27FC236}">
                  <a16:creationId xmlns:a16="http://schemas.microsoft.com/office/drawing/2014/main" id="{5E390DCE-A3FB-337B-6FB7-992966A3F94D}"/>
                </a:ext>
              </a:extLst>
            </p:cNvPr>
            <p:cNvSpPr/>
            <p:nvPr/>
          </p:nvSpPr>
          <p:spPr>
            <a:xfrm>
              <a:off x="1883070" y="278246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67" name="Freeform 566">
              <a:extLst>
                <a:ext uri="{FF2B5EF4-FFF2-40B4-BE49-F238E27FC236}">
                  <a16:creationId xmlns:a16="http://schemas.microsoft.com/office/drawing/2014/main" id="{89570906-E4F4-7D55-111D-46E131FCEB94}"/>
                </a:ext>
              </a:extLst>
            </p:cNvPr>
            <p:cNvSpPr/>
            <p:nvPr/>
          </p:nvSpPr>
          <p:spPr>
            <a:xfrm>
              <a:off x="1733715" y="288280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68" name="Freeform 567">
              <a:extLst>
                <a:ext uri="{FF2B5EF4-FFF2-40B4-BE49-F238E27FC236}">
                  <a16:creationId xmlns:a16="http://schemas.microsoft.com/office/drawing/2014/main" id="{21029F05-B9B4-BF48-C343-4419BDFC9BE6}"/>
                </a:ext>
              </a:extLst>
            </p:cNvPr>
            <p:cNvSpPr/>
            <p:nvPr/>
          </p:nvSpPr>
          <p:spPr>
            <a:xfrm>
              <a:off x="1860802" y="293128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69" name="Freeform 568">
              <a:extLst>
                <a:ext uri="{FF2B5EF4-FFF2-40B4-BE49-F238E27FC236}">
                  <a16:creationId xmlns:a16="http://schemas.microsoft.com/office/drawing/2014/main" id="{833B8DFE-7999-6978-8C72-9681DA1FE6F3}"/>
                </a:ext>
              </a:extLst>
            </p:cNvPr>
            <p:cNvSpPr/>
            <p:nvPr/>
          </p:nvSpPr>
          <p:spPr>
            <a:xfrm>
              <a:off x="1864067" y="286904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70" name="Freeform 569">
              <a:extLst>
                <a:ext uri="{FF2B5EF4-FFF2-40B4-BE49-F238E27FC236}">
                  <a16:creationId xmlns:a16="http://schemas.microsoft.com/office/drawing/2014/main" id="{213E46C9-C392-12F8-4EFE-2E976AB78773}"/>
                </a:ext>
              </a:extLst>
            </p:cNvPr>
            <p:cNvSpPr/>
            <p:nvPr/>
          </p:nvSpPr>
          <p:spPr>
            <a:xfrm>
              <a:off x="1788085" y="290485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71" name="Freeform 570">
              <a:extLst>
                <a:ext uri="{FF2B5EF4-FFF2-40B4-BE49-F238E27FC236}">
                  <a16:creationId xmlns:a16="http://schemas.microsoft.com/office/drawing/2014/main" id="{238B4A40-637D-6390-80CC-B8210865B0E0}"/>
                </a:ext>
              </a:extLst>
            </p:cNvPr>
            <p:cNvSpPr/>
            <p:nvPr/>
          </p:nvSpPr>
          <p:spPr>
            <a:xfrm>
              <a:off x="1801947" y="288786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72" name="Freeform 571">
              <a:extLst>
                <a:ext uri="{FF2B5EF4-FFF2-40B4-BE49-F238E27FC236}">
                  <a16:creationId xmlns:a16="http://schemas.microsoft.com/office/drawing/2014/main" id="{91C4EBB8-984A-5A21-A38E-7CC6F57E7F3D}"/>
                </a:ext>
              </a:extLst>
            </p:cNvPr>
            <p:cNvSpPr/>
            <p:nvPr/>
          </p:nvSpPr>
          <p:spPr>
            <a:xfrm>
              <a:off x="1574417" y="301183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73" name="Freeform 572">
              <a:extLst>
                <a:ext uri="{FF2B5EF4-FFF2-40B4-BE49-F238E27FC236}">
                  <a16:creationId xmlns:a16="http://schemas.microsoft.com/office/drawing/2014/main" id="{02254720-6778-F163-9F75-A22EB88D9D80}"/>
                </a:ext>
              </a:extLst>
            </p:cNvPr>
            <p:cNvSpPr/>
            <p:nvPr/>
          </p:nvSpPr>
          <p:spPr>
            <a:xfrm>
              <a:off x="1887547" y="289837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74" name="Freeform 573">
              <a:extLst>
                <a:ext uri="{FF2B5EF4-FFF2-40B4-BE49-F238E27FC236}">
                  <a16:creationId xmlns:a16="http://schemas.microsoft.com/office/drawing/2014/main" id="{E6CA8432-60A7-2C04-F21C-557D2BA26B39}"/>
                </a:ext>
              </a:extLst>
            </p:cNvPr>
            <p:cNvSpPr/>
            <p:nvPr/>
          </p:nvSpPr>
          <p:spPr>
            <a:xfrm>
              <a:off x="1598919" y="294469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75" name="Freeform 574">
              <a:extLst>
                <a:ext uri="{FF2B5EF4-FFF2-40B4-BE49-F238E27FC236}">
                  <a16:creationId xmlns:a16="http://schemas.microsoft.com/office/drawing/2014/main" id="{13149AA3-0556-F986-9F51-DC4F906F9BC1}"/>
                </a:ext>
              </a:extLst>
            </p:cNvPr>
            <p:cNvSpPr/>
            <p:nvPr/>
          </p:nvSpPr>
          <p:spPr>
            <a:xfrm>
              <a:off x="1804796" y="287323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76" name="Freeform 575">
              <a:extLst>
                <a:ext uri="{FF2B5EF4-FFF2-40B4-BE49-F238E27FC236}">
                  <a16:creationId xmlns:a16="http://schemas.microsoft.com/office/drawing/2014/main" id="{4F2EB68B-50E9-3707-5E3C-B163C42BF2DC}"/>
                </a:ext>
              </a:extLst>
            </p:cNvPr>
            <p:cNvSpPr/>
            <p:nvPr/>
          </p:nvSpPr>
          <p:spPr>
            <a:xfrm>
              <a:off x="1772544" y="296661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77" name="Freeform 576">
              <a:extLst>
                <a:ext uri="{FF2B5EF4-FFF2-40B4-BE49-F238E27FC236}">
                  <a16:creationId xmlns:a16="http://schemas.microsoft.com/office/drawing/2014/main" id="{CF9F1359-5F9B-58C5-E54F-F7A10E3DAA5C}"/>
                </a:ext>
              </a:extLst>
            </p:cNvPr>
            <p:cNvSpPr/>
            <p:nvPr/>
          </p:nvSpPr>
          <p:spPr>
            <a:xfrm>
              <a:off x="1761016" y="290520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78" name="Freeform 577">
              <a:extLst>
                <a:ext uri="{FF2B5EF4-FFF2-40B4-BE49-F238E27FC236}">
                  <a16:creationId xmlns:a16="http://schemas.microsoft.com/office/drawing/2014/main" id="{FF91B02F-ECA4-3DC1-4DED-499D84423CA2}"/>
                </a:ext>
              </a:extLst>
            </p:cNvPr>
            <p:cNvSpPr/>
            <p:nvPr/>
          </p:nvSpPr>
          <p:spPr>
            <a:xfrm>
              <a:off x="1913221" y="274474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79" name="Freeform 578">
              <a:extLst>
                <a:ext uri="{FF2B5EF4-FFF2-40B4-BE49-F238E27FC236}">
                  <a16:creationId xmlns:a16="http://schemas.microsoft.com/office/drawing/2014/main" id="{6FB7ADBC-626B-279F-A9BA-F06B3A93288A}"/>
                </a:ext>
              </a:extLst>
            </p:cNvPr>
            <p:cNvSpPr/>
            <p:nvPr/>
          </p:nvSpPr>
          <p:spPr>
            <a:xfrm>
              <a:off x="1497546" y="295739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80" name="Freeform 579">
              <a:extLst>
                <a:ext uri="{FF2B5EF4-FFF2-40B4-BE49-F238E27FC236}">
                  <a16:creationId xmlns:a16="http://schemas.microsoft.com/office/drawing/2014/main" id="{107BE474-BBAD-2B2B-8BE9-6870B202B2E5}"/>
                </a:ext>
              </a:extLst>
            </p:cNvPr>
            <p:cNvSpPr/>
            <p:nvPr/>
          </p:nvSpPr>
          <p:spPr>
            <a:xfrm>
              <a:off x="1885446" y="278085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81" name="Freeform 580">
              <a:extLst>
                <a:ext uri="{FF2B5EF4-FFF2-40B4-BE49-F238E27FC236}">
                  <a16:creationId xmlns:a16="http://schemas.microsoft.com/office/drawing/2014/main" id="{5EA9A018-0ABC-B85D-CBE6-75B7AA6CF7F7}"/>
                </a:ext>
              </a:extLst>
            </p:cNvPr>
            <p:cNvSpPr/>
            <p:nvPr/>
          </p:nvSpPr>
          <p:spPr>
            <a:xfrm>
              <a:off x="2004510" y="275619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82" name="Freeform 581">
              <a:extLst>
                <a:ext uri="{FF2B5EF4-FFF2-40B4-BE49-F238E27FC236}">
                  <a16:creationId xmlns:a16="http://schemas.microsoft.com/office/drawing/2014/main" id="{D2117717-B3F3-2E87-2BEB-8DD3A82DC88A}"/>
                </a:ext>
              </a:extLst>
            </p:cNvPr>
            <p:cNvSpPr/>
            <p:nvPr/>
          </p:nvSpPr>
          <p:spPr>
            <a:xfrm>
              <a:off x="1671213" y="289308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83" name="Freeform 582">
              <a:extLst>
                <a:ext uri="{FF2B5EF4-FFF2-40B4-BE49-F238E27FC236}">
                  <a16:creationId xmlns:a16="http://schemas.microsoft.com/office/drawing/2014/main" id="{031D3C08-5D15-59C9-5EE9-5B95FD9E1892}"/>
                </a:ext>
              </a:extLst>
            </p:cNvPr>
            <p:cNvSpPr/>
            <p:nvPr/>
          </p:nvSpPr>
          <p:spPr>
            <a:xfrm>
              <a:off x="1612964" y="293482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84" name="Freeform 583">
              <a:extLst>
                <a:ext uri="{FF2B5EF4-FFF2-40B4-BE49-F238E27FC236}">
                  <a16:creationId xmlns:a16="http://schemas.microsoft.com/office/drawing/2014/main" id="{E7104886-91EF-B138-7987-6CA59204AA4E}"/>
                </a:ext>
              </a:extLst>
            </p:cNvPr>
            <p:cNvSpPr/>
            <p:nvPr/>
          </p:nvSpPr>
          <p:spPr>
            <a:xfrm>
              <a:off x="1939633" y="280773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85" name="Freeform 584">
              <a:extLst>
                <a:ext uri="{FF2B5EF4-FFF2-40B4-BE49-F238E27FC236}">
                  <a16:creationId xmlns:a16="http://schemas.microsoft.com/office/drawing/2014/main" id="{1475F848-1D89-B611-2634-479D14B0233D}"/>
                </a:ext>
              </a:extLst>
            </p:cNvPr>
            <p:cNvSpPr/>
            <p:nvPr/>
          </p:nvSpPr>
          <p:spPr>
            <a:xfrm>
              <a:off x="1905189" y="279374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86" name="Freeform 585">
              <a:extLst>
                <a:ext uri="{FF2B5EF4-FFF2-40B4-BE49-F238E27FC236}">
                  <a16:creationId xmlns:a16="http://schemas.microsoft.com/office/drawing/2014/main" id="{69CDEB3D-D3DA-CBCE-1BA2-2E4C0F70B479}"/>
                </a:ext>
              </a:extLst>
            </p:cNvPr>
            <p:cNvSpPr/>
            <p:nvPr/>
          </p:nvSpPr>
          <p:spPr>
            <a:xfrm>
              <a:off x="1752336" y="285698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87" name="Freeform 586">
              <a:extLst>
                <a:ext uri="{FF2B5EF4-FFF2-40B4-BE49-F238E27FC236}">
                  <a16:creationId xmlns:a16="http://schemas.microsoft.com/office/drawing/2014/main" id="{99A6EB3D-B14C-4004-0D7C-F8D8EEF8EE6B}"/>
                </a:ext>
              </a:extLst>
            </p:cNvPr>
            <p:cNvSpPr/>
            <p:nvPr/>
          </p:nvSpPr>
          <p:spPr>
            <a:xfrm>
              <a:off x="1851234" y="271467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88" name="Freeform 587">
              <a:extLst>
                <a:ext uri="{FF2B5EF4-FFF2-40B4-BE49-F238E27FC236}">
                  <a16:creationId xmlns:a16="http://schemas.microsoft.com/office/drawing/2014/main" id="{6ED5F48C-E1DE-C659-0D59-CC6FD6E4CC6B}"/>
                </a:ext>
              </a:extLst>
            </p:cNvPr>
            <p:cNvSpPr/>
            <p:nvPr/>
          </p:nvSpPr>
          <p:spPr>
            <a:xfrm>
              <a:off x="1951070" y="275116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89" name="Freeform 588">
              <a:extLst>
                <a:ext uri="{FF2B5EF4-FFF2-40B4-BE49-F238E27FC236}">
                  <a16:creationId xmlns:a16="http://schemas.microsoft.com/office/drawing/2014/main" id="{C3890EBE-DFDB-4F1D-89A8-330FD0C45933}"/>
                </a:ext>
              </a:extLst>
            </p:cNvPr>
            <p:cNvSpPr/>
            <p:nvPr/>
          </p:nvSpPr>
          <p:spPr>
            <a:xfrm>
              <a:off x="1686388" y="298166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90" name="Freeform 589">
              <a:extLst>
                <a:ext uri="{FF2B5EF4-FFF2-40B4-BE49-F238E27FC236}">
                  <a16:creationId xmlns:a16="http://schemas.microsoft.com/office/drawing/2014/main" id="{2F3F4B6F-E07C-CD80-01CB-17B66C322CAA}"/>
                </a:ext>
              </a:extLst>
            </p:cNvPr>
            <p:cNvSpPr/>
            <p:nvPr/>
          </p:nvSpPr>
          <p:spPr>
            <a:xfrm>
              <a:off x="1855620" y="278104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91" name="Freeform 590">
              <a:extLst>
                <a:ext uri="{FF2B5EF4-FFF2-40B4-BE49-F238E27FC236}">
                  <a16:creationId xmlns:a16="http://schemas.microsoft.com/office/drawing/2014/main" id="{8360B817-2F04-E480-A0AF-F5B674F42AF2}"/>
                </a:ext>
              </a:extLst>
            </p:cNvPr>
            <p:cNvSpPr/>
            <p:nvPr/>
          </p:nvSpPr>
          <p:spPr>
            <a:xfrm>
              <a:off x="1909159" y="288583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92" name="Freeform 591">
              <a:extLst>
                <a:ext uri="{FF2B5EF4-FFF2-40B4-BE49-F238E27FC236}">
                  <a16:creationId xmlns:a16="http://schemas.microsoft.com/office/drawing/2014/main" id="{7B060901-DFD1-0A1B-70E0-67287355689D}"/>
                </a:ext>
              </a:extLst>
            </p:cNvPr>
            <p:cNvSpPr/>
            <p:nvPr/>
          </p:nvSpPr>
          <p:spPr>
            <a:xfrm>
              <a:off x="1820660" y="283200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93" name="Freeform 592">
              <a:extLst>
                <a:ext uri="{FF2B5EF4-FFF2-40B4-BE49-F238E27FC236}">
                  <a16:creationId xmlns:a16="http://schemas.microsoft.com/office/drawing/2014/main" id="{C4F7981B-0F07-77FA-3F34-09EDE44D5C16}"/>
                </a:ext>
              </a:extLst>
            </p:cNvPr>
            <p:cNvSpPr/>
            <p:nvPr/>
          </p:nvSpPr>
          <p:spPr>
            <a:xfrm>
              <a:off x="1932773" y="282220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94" name="Freeform 593">
              <a:extLst>
                <a:ext uri="{FF2B5EF4-FFF2-40B4-BE49-F238E27FC236}">
                  <a16:creationId xmlns:a16="http://schemas.microsoft.com/office/drawing/2014/main" id="{9D178D1D-ED35-3773-4255-C9498722A19F}"/>
                </a:ext>
              </a:extLst>
            </p:cNvPr>
            <p:cNvSpPr/>
            <p:nvPr/>
          </p:nvSpPr>
          <p:spPr>
            <a:xfrm>
              <a:off x="1403075" y="316742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95" name="Freeform 594">
              <a:extLst>
                <a:ext uri="{FF2B5EF4-FFF2-40B4-BE49-F238E27FC236}">
                  <a16:creationId xmlns:a16="http://schemas.microsoft.com/office/drawing/2014/main" id="{9F1B4AC7-53DE-4809-268A-F276CD2802F4}"/>
                </a:ext>
              </a:extLst>
            </p:cNvPr>
            <p:cNvSpPr/>
            <p:nvPr/>
          </p:nvSpPr>
          <p:spPr>
            <a:xfrm>
              <a:off x="1761572" y="282104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96" name="Freeform 595">
              <a:extLst>
                <a:ext uri="{FF2B5EF4-FFF2-40B4-BE49-F238E27FC236}">
                  <a16:creationId xmlns:a16="http://schemas.microsoft.com/office/drawing/2014/main" id="{84C50EA4-6CA4-1F07-BB07-49878B473266}"/>
                </a:ext>
              </a:extLst>
            </p:cNvPr>
            <p:cNvSpPr/>
            <p:nvPr/>
          </p:nvSpPr>
          <p:spPr>
            <a:xfrm>
              <a:off x="1878868" y="280215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97" name="Freeform 596">
              <a:extLst>
                <a:ext uri="{FF2B5EF4-FFF2-40B4-BE49-F238E27FC236}">
                  <a16:creationId xmlns:a16="http://schemas.microsoft.com/office/drawing/2014/main" id="{759B2BA9-179E-4BF8-841D-FB499E640038}"/>
                </a:ext>
              </a:extLst>
            </p:cNvPr>
            <p:cNvSpPr/>
            <p:nvPr/>
          </p:nvSpPr>
          <p:spPr>
            <a:xfrm>
              <a:off x="1670466" y="305686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98" name="Freeform 597">
              <a:extLst>
                <a:ext uri="{FF2B5EF4-FFF2-40B4-BE49-F238E27FC236}">
                  <a16:creationId xmlns:a16="http://schemas.microsoft.com/office/drawing/2014/main" id="{B960CA2E-C250-B406-1F09-6F2BC415CD5B}"/>
                </a:ext>
              </a:extLst>
            </p:cNvPr>
            <p:cNvSpPr/>
            <p:nvPr/>
          </p:nvSpPr>
          <p:spPr>
            <a:xfrm>
              <a:off x="1925164" y="282755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99" name="Freeform 598">
              <a:extLst>
                <a:ext uri="{FF2B5EF4-FFF2-40B4-BE49-F238E27FC236}">
                  <a16:creationId xmlns:a16="http://schemas.microsoft.com/office/drawing/2014/main" id="{CD1B5677-8413-6793-1D82-E3A419D2F072}"/>
                </a:ext>
              </a:extLst>
            </p:cNvPr>
            <p:cNvSpPr/>
            <p:nvPr/>
          </p:nvSpPr>
          <p:spPr>
            <a:xfrm>
              <a:off x="1931510" y="293241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00" name="Freeform 599">
              <a:extLst>
                <a:ext uri="{FF2B5EF4-FFF2-40B4-BE49-F238E27FC236}">
                  <a16:creationId xmlns:a16="http://schemas.microsoft.com/office/drawing/2014/main" id="{22D9A994-5735-B7B6-562F-C9DB226967A2}"/>
                </a:ext>
              </a:extLst>
            </p:cNvPr>
            <p:cNvSpPr/>
            <p:nvPr/>
          </p:nvSpPr>
          <p:spPr>
            <a:xfrm>
              <a:off x="1810818" y="288399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01" name="Freeform 600">
              <a:extLst>
                <a:ext uri="{FF2B5EF4-FFF2-40B4-BE49-F238E27FC236}">
                  <a16:creationId xmlns:a16="http://schemas.microsoft.com/office/drawing/2014/main" id="{431BCB07-52E2-B72C-F3B4-08234A7366C9}"/>
                </a:ext>
              </a:extLst>
            </p:cNvPr>
            <p:cNvSpPr/>
            <p:nvPr/>
          </p:nvSpPr>
          <p:spPr>
            <a:xfrm>
              <a:off x="1727834" y="297589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02" name="Freeform 601">
              <a:extLst>
                <a:ext uri="{FF2B5EF4-FFF2-40B4-BE49-F238E27FC236}">
                  <a16:creationId xmlns:a16="http://schemas.microsoft.com/office/drawing/2014/main" id="{26BC485B-EC46-76AC-B5BA-933B720B1666}"/>
                </a:ext>
              </a:extLst>
            </p:cNvPr>
            <p:cNvSpPr/>
            <p:nvPr/>
          </p:nvSpPr>
          <p:spPr>
            <a:xfrm>
              <a:off x="1799846" y="282533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03" name="Freeform 602">
              <a:extLst>
                <a:ext uri="{FF2B5EF4-FFF2-40B4-BE49-F238E27FC236}">
                  <a16:creationId xmlns:a16="http://schemas.microsoft.com/office/drawing/2014/main" id="{4A546741-8AA3-4573-1146-664A59F3C18C}"/>
                </a:ext>
              </a:extLst>
            </p:cNvPr>
            <p:cNvSpPr/>
            <p:nvPr/>
          </p:nvSpPr>
          <p:spPr>
            <a:xfrm>
              <a:off x="2175852" y="260904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04" name="Freeform 603">
              <a:extLst>
                <a:ext uri="{FF2B5EF4-FFF2-40B4-BE49-F238E27FC236}">
                  <a16:creationId xmlns:a16="http://schemas.microsoft.com/office/drawing/2014/main" id="{6A90BD5C-7467-D939-9145-205489BF836B}"/>
                </a:ext>
              </a:extLst>
            </p:cNvPr>
            <p:cNvSpPr/>
            <p:nvPr/>
          </p:nvSpPr>
          <p:spPr>
            <a:xfrm>
              <a:off x="1821175" y="284202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05" name="Freeform 604">
              <a:extLst>
                <a:ext uri="{FF2B5EF4-FFF2-40B4-BE49-F238E27FC236}">
                  <a16:creationId xmlns:a16="http://schemas.microsoft.com/office/drawing/2014/main" id="{3DB44DCD-FF1B-5A34-B765-85A8616DCE19}"/>
                </a:ext>
              </a:extLst>
            </p:cNvPr>
            <p:cNvSpPr/>
            <p:nvPr/>
          </p:nvSpPr>
          <p:spPr>
            <a:xfrm>
              <a:off x="2054080" y="277317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06" name="Freeform 605">
              <a:extLst>
                <a:ext uri="{FF2B5EF4-FFF2-40B4-BE49-F238E27FC236}">
                  <a16:creationId xmlns:a16="http://schemas.microsoft.com/office/drawing/2014/main" id="{BF753DCC-6CB7-42FD-694B-94FFEFF864BE}"/>
                </a:ext>
              </a:extLst>
            </p:cNvPr>
            <p:cNvSpPr/>
            <p:nvPr/>
          </p:nvSpPr>
          <p:spPr>
            <a:xfrm>
              <a:off x="1766058" y="284318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07" name="Freeform 606">
              <a:extLst>
                <a:ext uri="{FF2B5EF4-FFF2-40B4-BE49-F238E27FC236}">
                  <a16:creationId xmlns:a16="http://schemas.microsoft.com/office/drawing/2014/main" id="{AB1CDA13-405A-054B-B1C1-675313837C10}"/>
                </a:ext>
              </a:extLst>
            </p:cNvPr>
            <p:cNvSpPr/>
            <p:nvPr/>
          </p:nvSpPr>
          <p:spPr>
            <a:xfrm>
              <a:off x="1897207" y="287029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08" name="Freeform 607">
              <a:extLst>
                <a:ext uri="{FF2B5EF4-FFF2-40B4-BE49-F238E27FC236}">
                  <a16:creationId xmlns:a16="http://schemas.microsoft.com/office/drawing/2014/main" id="{75FDF344-CA83-63A8-E02A-DB37D88DF91C}"/>
                </a:ext>
              </a:extLst>
            </p:cNvPr>
            <p:cNvSpPr/>
            <p:nvPr/>
          </p:nvSpPr>
          <p:spPr>
            <a:xfrm>
              <a:off x="1812072" y="283400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09" name="Freeform 608">
              <a:extLst>
                <a:ext uri="{FF2B5EF4-FFF2-40B4-BE49-F238E27FC236}">
                  <a16:creationId xmlns:a16="http://schemas.microsoft.com/office/drawing/2014/main" id="{2A37BEBB-A584-419C-7F3E-40AE547EA436}"/>
                </a:ext>
              </a:extLst>
            </p:cNvPr>
            <p:cNvSpPr/>
            <p:nvPr/>
          </p:nvSpPr>
          <p:spPr>
            <a:xfrm>
              <a:off x="1788458" y="304287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10" name="Freeform 609">
              <a:extLst>
                <a:ext uri="{FF2B5EF4-FFF2-40B4-BE49-F238E27FC236}">
                  <a16:creationId xmlns:a16="http://schemas.microsoft.com/office/drawing/2014/main" id="{5BE4E3F2-F577-FD68-89C7-EF48B2642024}"/>
                </a:ext>
              </a:extLst>
            </p:cNvPr>
            <p:cNvSpPr/>
            <p:nvPr/>
          </p:nvSpPr>
          <p:spPr>
            <a:xfrm>
              <a:off x="1752004" y="288931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11" name="Freeform 610">
              <a:extLst>
                <a:ext uri="{FF2B5EF4-FFF2-40B4-BE49-F238E27FC236}">
                  <a16:creationId xmlns:a16="http://schemas.microsoft.com/office/drawing/2014/main" id="{65EB8DE4-4CA8-6EF3-EF6D-6F7B90CEF8E5}"/>
                </a:ext>
              </a:extLst>
            </p:cNvPr>
            <p:cNvSpPr/>
            <p:nvPr/>
          </p:nvSpPr>
          <p:spPr>
            <a:xfrm>
              <a:off x="1740201" y="290759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12" name="Freeform 611">
              <a:extLst>
                <a:ext uri="{FF2B5EF4-FFF2-40B4-BE49-F238E27FC236}">
                  <a16:creationId xmlns:a16="http://schemas.microsoft.com/office/drawing/2014/main" id="{DF70BB9B-8257-FAEC-D14F-5524312E5502}"/>
                </a:ext>
              </a:extLst>
            </p:cNvPr>
            <p:cNvSpPr/>
            <p:nvPr/>
          </p:nvSpPr>
          <p:spPr>
            <a:xfrm>
              <a:off x="1836583" y="296080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13" name="Freeform 612">
              <a:extLst>
                <a:ext uri="{FF2B5EF4-FFF2-40B4-BE49-F238E27FC236}">
                  <a16:creationId xmlns:a16="http://schemas.microsoft.com/office/drawing/2014/main" id="{7E46BF7C-B739-B8D8-619F-40AE503C1360}"/>
                </a:ext>
              </a:extLst>
            </p:cNvPr>
            <p:cNvSpPr/>
            <p:nvPr/>
          </p:nvSpPr>
          <p:spPr>
            <a:xfrm>
              <a:off x="1662583" y="299613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14" name="Freeform 613">
              <a:extLst>
                <a:ext uri="{FF2B5EF4-FFF2-40B4-BE49-F238E27FC236}">
                  <a16:creationId xmlns:a16="http://schemas.microsoft.com/office/drawing/2014/main" id="{EBA69503-D7C8-B435-4082-CFE7EC5BA66D}"/>
                </a:ext>
              </a:extLst>
            </p:cNvPr>
            <p:cNvSpPr/>
            <p:nvPr/>
          </p:nvSpPr>
          <p:spPr>
            <a:xfrm>
              <a:off x="1624775" y="302824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15" name="Freeform 614">
              <a:extLst>
                <a:ext uri="{FF2B5EF4-FFF2-40B4-BE49-F238E27FC236}">
                  <a16:creationId xmlns:a16="http://schemas.microsoft.com/office/drawing/2014/main" id="{CE6E1CA1-18E4-58D3-BDAF-8C4EF9CAE6A6}"/>
                </a:ext>
              </a:extLst>
            </p:cNvPr>
            <p:cNvSpPr/>
            <p:nvPr/>
          </p:nvSpPr>
          <p:spPr>
            <a:xfrm>
              <a:off x="1893195" y="294649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16" name="Freeform 615">
              <a:extLst>
                <a:ext uri="{FF2B5EF4-FFF2-40B4-BE49-F238E27FC236}">
                  <a16:creationId xmlns:a16="http://schemas.microsoft.com/office/drawing/2014/main" id="{C13D6B81-9AF2-9607-E01B-786919806A70}"/>
                </a:ext>
              </a:extLst>
            </p:cNvPr>
            <p:cNvSpPr/>
            <p:nvPr/>
          </p:nvSpPr>
          <p:spPr>
            <a:xfrm>
              <a:off x="1618571" y="293463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17" name="Freeform 616">
              <a:extLst>
                <a:ext uri="{FF2B5EF4-FFF2-40B4-BE49-F238E27FC236}">
                  <a16:creationId xmlns:a16="http://schemas.microsoft.com/office/drawing/2014/main" id="{9382C0FC-FDEC-9982-2E36-0948137981C3}"/>
                </a:ext>
              </a:extLst>
            </p:cNvPr>
            <p:cNvSpPr/>
            <p:nvPr/>
          </p:nvSpPr>
          <p:spPr>
            <a:xfrm>
              <a:off x="1817163" y="286604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18" name="Freeform 617">
              <a:extLst>
                <a:ext uri="{FF2B5EF4-FFF2-40B4-BE49-F238E27FC236}">
                  <a16:creationId xmlns:a16="http://schemas.microsoft.com/office/drawing/2014/main" id="{6DCF3EE4-55D7-3579-783B-8AC1A6A3F3DF}"/>
                </a:ext>
              </a:extLst>
            </p:cNvPr>
            <p:cNvSpPr/>
            <p:nvPr/>
          </p:nvSpPr>
          <p:spPr>
            <a:xfrm>
              <a:off x="1610074" y="297173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19" name="Freeform 618">
              <a:extLst>
                <a:ext uri="{FF2B5EF4-FFF2-40B4-BE49-F238E27FC236}">
                  <a16:creationId xmlns:a16="http://schemas.microsoft.com/office/drawing/2014/main" id="{E9C35AC8-E559-049D-4C1B-22504C85DAF6}"/>
                </a:ext>
              </a:extLst>
            </p:cNvPr>
            <p:cNvSpPr/>
            <p:nvPr/>
          </p:nvSpPr>
          <p:spPr>
            <a:xfrm>
              <a:off x="1441814" y="289379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20" name="Freeform 619">
              <a:extLst>
                <a:ext uri="{FF2B5EF4-FFF2-40B4-BE49-F238E27FC236}">
                  <a16:creationId xmlns:a16="http://schemas.microsoft.com/office/drawing/2014/main" id="{84A53B72-2383-3E1C-7378-E8C9FC412748}"/>
                </a:ext>
              </a:extLst>
            </p:cNvPr>
            <p:cNvSpPr/>
            <p:nvPr/>
          </p:nvSpPr>
          <p:spPr>
            <a:xfrm>
              <a:off x="1977724" y="291397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21" name="Freeform 620">
              <a:extLst>
                <a:ext uri="{FF2B5EF4-FFF2-40B4-BE49-F238E27FC236}">
                  <a16:creationId xmlns:a16="http://schemas.microsoft.com/office/drawing/2014/main" id="{7480A976-AD21-74D6-881E-B7FD8BD8794B}"/>
                </a:ext>
              </a:extLst>
            </p:cNvPr>
            <p:cNvSpPr/>
            <p:nvPr/>
          </p:nvSpPr>
          <p:spPr>
            <a:xfrm>
              <a:off x="1649742" y="295545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22" name="Freeform 621">
              <a:extLst>
                <a:ext uri="{FF2B5EF4-FFF2-40B4-BE49-F238E27FC236}">
                  <a16:creationId xmlns:a16="http://schemas.microsoft.com/office/drawing/2014/main" id="{37E21930-9B93-5D1D-C4B6-99859AAEBAFE}"/>
                </a:ext>
              </a:extLst>
            </p:cNvPr>
            <p:cNvSpPr/>
            <p:nvPr/>
          </p:nvSpPr>
          <p:spPr>
            <a:xfrm>
              <a:off x="2012118" y="271809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23" name="Freeform 622">
              <a:extLst>
                <a:ext uri="{FF2B5EF4-FFF2-40B4-BE49-F238E27FC236}">
                  <a16:creationId xmlns:a16="http://schemas.microsoft.com/office/drawing/2014/main" id="{F4454DDA-AD15-A5C4-D39E-FF60486A195E}"/>
                </a:ext>
              </a:extLst>
            </p:cNvPr>
            <p:cNvSpPr/>
            <p:nvPr/>
          </p:nvSpPr>
          <p:spPr>
            <a:xfrm>
              <a:off x="1546783" y="305935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24" name="Freeform 623">
              <a:extLst>
                <a:ext uri="{FF2B5EF4-FFF2-40B4-BE49-F238E27FC236}">
                  <a16:creationId xmlns:a16="http://schemas.microsoft.com/office/drawing/2014/main" id="{5E0EE1CF-C553-9172-E519-BB3D3921B9A1}"/>
                </a:ext>
              </a:extLst>
            </p:cNvPr>
            <p:cNvSpPr/>
            <p:nvPr/>
          </p:nvSpPr>
          <p:spPr>
            <a:xfrm>
              <a:off x="1711405" y="296335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25" name="Freeform 624">
              <a:extLst>
                <a:ext uri="{FF2B5EF4-FFF2-40B4-BE49-F238E27FC236}">
                  <a16:creationId xmlns:a16="http://schemas.microsoft.com/office/drawing/2014/main" id="{BAE27039-A5CD-EA11-78EA-904A61399285}"/>
                </a:ext>
              </a:extLst>
            </p:cNvPr>
            <p:cNvSpPr/>
            <p:nvPr/>
          </p:nvSpPr>
          <p:spPr>
            <a:xfrm>
              <a:off x="2415658" y="227472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1 w 23920"/>
                <a:gd name="connsiteY1" fmla="*/ 23921 h 23920"/>
                <a:gd name="connsiteX2" fmla="*/ 0 w 23920"/>
                <a:gd name="connsiteY2" fmla="*/ 11960 h 23920"/>
                <a:gd name="connsiteX3" fmla="*/ 11961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1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1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26" name="Freeform 625">
              <a:extLst>
                <a:ext uri="{FF2B5EF4-FFF2-40B4-BE49-F238E27FC236}">
                  <a16:creationId xmlns:a16="http://schemas.microsoft.com/office/drawing/2014/main" id="{5397735B-7CA0-4231-A7FC-2FCDD84144B5}"/>
                </a:ext>
              </a:extLst>
            </p:cNvPr>
            <p:cNvSpPr/>
            <p:nvPr/>
          </p:nvSpPr>
          <p:spPr>
            <a:xfrm>
              <a:off x="1968197" y="278275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27" name="Freeform 626">
              <a:extLst>
                <a:ext uri="{FF2B5EF4-FFF2-40B4-BE49-F238E27FC236}">
                  <a16:creationId xmlns:a16="http://schemas.microsoft.com/office/drawing/2014/main" id="{51EFA83F-7CA7-12D4-A301-7F9B336EB482}"/>
                </a:ext>
              </a:extLst>
            </p:cNvPr>
            <p:cNvSpPr/>
            <p:nvPr/>
          </p:nvSpPr>
          <p:spPr>
            <a:xfrm>
              <a:off x="1893245" y="287045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28" name="Freeform 627">
              <a:extLst>
                <a:ext uri="{FF2B5EF4-FFF2-40B4-BE49-F238E27FC236}">
                  <a16:creationId xmlns:a16="http://schemas.microsoft.com/office/drawing/2014/main" id="{F6A96C08-9777-E7F8-AF95-0883B65C8EE9}"/>
                </a:ext>
              </a:extLst>
            </p:cNvPr>
            <p:cNvSpPr/>
            <p:nvPr/>
          </p:nvSpPr>
          <p:spPr>
            <a:xfrm>
              <a:off x="1909059" y="270142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29" name="Freeform 628">
              <a:extLst>
                <a:ext uri="{FF2B5EF4-FFF2-40B4-BE49-F238E27FC236}">
                  <a16:creationId xmlns:a16="http://schemas.microsoft.com/office/drawing/2014/main" id="{9966A537-CA63-B574-85FD-B5B208C855AA}"/>
                </a:ext>
              </a:extLst>
            </p:cNvPr>
            <p:cNvSpPr/>
            <p:nvPr/>
          </p:nvSpPr>
          <p:spPr>
            <a:xfrm>
              <a:off x="2183642" y="279906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30" name="Freeform 629">
              <a:extLst>
                <a:ext uri="{FF2B5EF4-FFF2-40B4-BE49-F238E27FC236}">
                  <a16:creationId xmlns:a16="http://schemas.microsoft.com/office/drawing/2014/main" id="{A201AB49-A360-03BD-20D1-846743126E5D}"/>
                </a:ext>
              </a:extLst>
            </p:cNvPr>
            <p:cNvSpPr/>
            <p:nvPr/>
          </p:nvSpPr>
          <p:spPr>
            <a:xfrm>
              <a:off x="1907946" y="276283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31" name="Freeform 630">
              <a:extLst>
                <a:ext uri="{FF2B5EF4-FFF2-40B4-BE49-F238E27FC236}">
                  <a16:creationId xmlns:a16="http://schemas.microsoft.com/office/drawing/2014/main" id="{7510CB4C-AA49-28AA-8E36-35A6DE960A74}"/>
                </a:ext>
              </a:extLst>
            </p:cNvPr>
            <p:cNvSpPr/>
            <p:nvPr/>
          </p:nvSpPr>
          <p:spPr>
            <a:xfrm>
              <a:off x="1646902" y="290475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32" name="Freeform 631">
              <a:extLst>
                <a:ext uri="{FF2B5EF4-FFF2-40B4-BE49-F238E27FC236}">
                  <a16:creationId xmlns:a16="http://schemas.microsoft.com/office/drawing/2014/main" id="{772D5BDA-4F69-583A-27FB-3FDE39CEE425}"/>
                </a:ext>
              </a:extLst>
            </p:cNvPr>
            <p:cNvSpPr/>
            <p:nvPr/>
          </p:nvSpPr>
          <p:spPr>
            <a:xfrm>
              <a:off x="1950788" y="278246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33" name="Freeform 632">
              <a:extLst>
                <a:ext uri="{FF2B5EF4-FFF2-40B4-BE49-F238E27FC236}">
                  <a16:creationId xmlns:a16="http://schemas.microsoft.com/office/drawing/2014/main" id="{E30DF1A5-9FE7-D719-4EC6-521A1E82C11C}"/>
                </a:ext>
              </a:extLst>
            </p:cNvPr>
            <p:cNvSpPr/>
            <p:nvPr/>
          </p:nvSpPr>
          <p:spPr>
            <a:xfrm>
              <a:off x="1900571" y="289121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34" name="Freeform 633">
              <a:extLst>
                <a:ext uri="{FF2B5EF4-FFF2-40B4-BE49-F238E27FC236}">
                  <a16:creationId xmlns:a16="http://schemas.microsoft.com/office/drawing/2014/main" id="{90D8D5F5-392A-D065-0D83-04F46D64EED0}"/>
                </a:ext>
              </a:extLst>
            </p:cNvPr>
            <p:cNvSpPr/>
            <p:nvPr/>
          </p:nvSpPr>
          <p:spPr>
            <a:xfrm>
              <a:off x="1553361" y="303066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35" name="Freeform 634">
              <a:extLst>
                <a:ext uri="{FF2B5EF4-FFF2-40B4-BE49-F238E27FC236}">
                  <a16:creationId xmlns:a16="http://schemas.microsoft.com/office/drawing/2014/main" id="{FAFB3537-6A86-0959-8FF4-4F6F24CE70FB}"/>
                </a:ext>
              </a:extLst>
            </p:cNvPr>
            <p:cNvSpPr/>
            <p:nvPr/>
          </p:nvSpPr>
          <p:spPr>
            <a:xfrm>
              <a:off x="1806100" y="272208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36" name="Freeform 635">
              <a:extLst>
                <a:ext uri="{FF2B5EF4-FFF2-40B4-BE49-F238E27FC236}">
                  <a16:creationId xmlns:a16="http://schemas.microsoft.com/office/drawing/2014/main" id="{0DBD0F1B-C87B-EB09-B74D-A74F0CF942B5}"/>
                </a:ext>
              </a:extLst>
            </p:cNvPr>
            <p:cNvSpPr/>
            <p:nvPr/>
          </p:nvSpPr>
          <p:spPr>
            <a:xfrm>
              <a:off x="1881060" y="288164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37" name="Freeform 636">
              <a:extLst>
                <a:ext uri="{FF2B5EF4-FFF2-40B4-BE49-F238E27FC236}">
                  <a16:creationId xmlns:a16="http://schemas.microsoft.com/office/drawing/2014/main" id="{4AB37084-3251-6961-1248-C73CDB6D4485}"/>
                </a:ext>
              </a:extLst>
            </p:cNvPr>
            <p:cNvSpPr/>
            <p:nvPr/>
          </p:nvSpPr>
          <p:spPr>
            <a:xfrm>
              <a:off x="1997417" y="272898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38" name="Freeform 637">
              <a:extLst>
                <a:ext uri="{FF2B5EF4-FFF2-40B4-BE49-F238E27FC236}">
                  <a16:creationId xmlns:a16="http://schemas.microsoft.com/office/drawing/2014/main" id="{8FCBCEF3-5752-8C2F-305E-A20787A98C18}"/>
                </a:ext>
              </a:extLst>
            </p:cNvPr>
            <p:cNvSpPr/>
            <p:nvPr/>
          </p:nvSpPr>
          <p:spPr>
            <a:xfrm>
              <a:off x="1621411" y="306734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39" name="Freeform 638">
              <a:extLst>
                <a:ext uri="{FF2B5EF4-FFF2-40B4-BE49-F238E27FC236}">
                  <a16:creationId xmlns:a16="http://schemas.microsoft.com/office/drawing/2014/main" id="{04DA9D46-1253-AFB1-C5E1-C14159B788CF}"/>
                </a:ext>
              </a:extLst>
            </p:cNvPr>
            <p:cNvSpPr/>
            <p:nvPr/>
          </p:nvSpPr>
          <p:spPr>
            <a:xfrm>
              <a:off x="1952333" y="281820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40" name="Freeform 639">
              <a:extLst>
                <a:ext uri="{FF2B5EF4-FFF2-40B4-BE49-F238E27FC236}">
                  <a16:creationId xmlns:a16="http://schemas.microsoft.com/office/drawing/2014/main" id="{19664696-4450-4849-048F-0544272989E8}"/>
                </a:ext>
              </a:extLst>
            </p:cNvPr>
            <p:cNvSpPr/>
            <p:nvPr/>
          </p:nvSpPr>
          <p:spPr>
            <a:xfrm>
              <a:off x="1520977" y="298127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41" name="Freeform 640">
              <a:extLst>
                <a:ext uri="{FF2B5EF4-FFF2-40B4-BE49-F238E27FC236}">
                  <a16:creationId xmlns:a16="http://schemas.microsoft.com/office/drawing/2014/main" id="{E2D01E1D-9C66-2FC8-CA63-613831B31644}"/>
                </a:ext>
              </a:extLst>
            </p:cNvPr>
            <p:cNvSpPr/>
            <p:nvPr/>
          </p:nvSpPr>
          <p:spPr>
            <a:xfrm>
              <a:off x="2107004" y="279893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42" name="Freeform 641">
              <a:extLst>
                <a:ext uri="{FF2B5EF4-FFF2-40B4-BE49-F238E27FC236}">
                  <a16:creationId xmlns:a16="http://schemas.microsoft.com/office/drawing/2014/main" id="{E472A285-29FB-80F8-40BF-67675DE39652}"/>
                </a:ext>
              </a:extLst>
            </p:cNvPr>
            <p:cNvSpPr/>
            <p:nvPr/>
          </p:nvSpPr>
          <p:spPr>
            <a:xfrm>
              <a:off x="2084462" y="285437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43" name="Freeform 642">
              <a:extLst>
                <a:ext uri="{FF2B5EF4-FFF2-40B4-BE49-F238E27FC236}">
                  <a16:creationId xmlns:a16="http://schemas.microsoft.com/office/drawing/2014/main" id="{87098A48-F9B4-6ED3-E615-FEF18B01FF95}"/>
                </a:ext>
              </a:extLst>
            </p:cNvPr>
            <p:cNvSpPr/>
            <p:nvPr/>
          </p:nvSpPr>
          <p:spPr>
            <a:xfrm>
              <a:off x="1961851" y="281392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44" name="Freeform 643">
              <a:extLst>
                <a:ext uri="{FF2B5EF4-FFF2-40B4-BE49-F238E27FC236}">
                  <a16:creationId xmlns:a16="http://schemas.microsoft.com/office/drawing/2014/main" id="{BF884E0B-FF3F-68A8-FA25-06090C551FD5}"/>
                </a:ext>
              </a:extLst>
            </p:cNvPr>
            <p:cNvSpPr/>
            <p:nvPr/>
          </p:nvSpPr>
          <p:spPr>
            <a:xfrm>
              <a:off x="2051280" y="276009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45" name="Freeform 644">
              <a:extLst>
                <a:ext uri="{FF2B5EF4-FFF2-40B4-BE49-F238E27FC236}">
                  <a16:creationId xmlns:a16="http://schemas.microsoft.com/office/drawing/2014/main" id="{A6A0DBA8-8D68-62CC-C63F-582978F8E45B}"/>
                </a:ext>
              </a:extLst>
            </p:cNvPr>
            <p:cNvSpPr/>
            <p:nvPr/>
          </p:nvSpPr>
          <p:spPr>
            <a:xfrm>
              <a:off x="1693381" y="304461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46" name="Freeform 645">
              <a:extLst>
                <a:ext uri="{FF2B5EF4-FFF2-40B4-BE49-F238E27FC236}">
                  <a16:creationId xmlns:a16="http://schemas.microsoft.com/office/drawing/2014/main" id="{E417752D-5BA8-6AE5-26B6-56F142CD12B8}"/>
                </a:ext>
              </a:extLst>
            </p:cNvPr>
            <p:cNvSpPr/>
            <p:nvPr/>
          </p:nvSpPr>
          <p:spPr>
            <a:xfrm>
              <a:off x="1809929" y="287081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47" name="Freeform 646">
              <a:extLst>
                <a:ext uri="{FF2B5EF4-FFF2-40B4-BE49-F238E27FC236}">
                  <a16:creationId xmlns:a16="http://schemas.microsoft.com/office/drawing/2014/main" id="{41F44923-B7BF-AE7B-8498-C7DF70763157}"/>
                </a:ext>
              </a:extLst>
            </p:cNvPr>
            <p:cNvSpPr/>
            <p:nvPr/>
          </p:nvSpPr>
          <p:spPr>
            <a:xfrm>
              <a:off x="2170204" y="264298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48" name="Freeform 647">
              <a:extLst>
                <a:ext uri="{FF2B5EF4-FFF2-40B4-BE49-F238E27FC236}">
                  <a16:creationId xmlns:a16="http://schemas.microsoft.com/office/drawing/2014/main" id="{E0E3F55E-D9A1-5B25-714F-76B540EA4DC0}"/>
                </a:ext>
              </a:extLst>
            </p:cNvPr>
            <p:cNvSpPr/>
            <p:nvPr/>
          </p:nvSpPr>
          <p:spPr>
            <a:xfrm>
              <a:off x="1789762" y="290452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49" name="Freeform 648">
              <a:extLst>
                <a:ext uri="{FF2B5EF4-FFF2-40B4-BE49-F238E27FC236}">
                  <a16:creationId xmlns:a16="http://schemas.microsoft.com/office/drawing/2014/main" id="{B80F02A8-AB39-7687-0672-80AEEFD3ED3F}"/>
                </a:ext>
              </a:extLst>
            </p:cNvPr>
            <p:cNvSpPr/>
            <p:nvPr/>
          </p:nvSpPr>
          <p:spPr>
            <a:xfrm>
              <a:off x="1595414" y="292702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50" name="Freeform 649">
              <a:extLst>
                <a:ext uri="{FF2B5EF4-FFF2-40B4-BE49-F238E27FC236}">
                  <a16:creationId xmlns:a16="http://schemas.microsoft.com/office/drawing/2014/main" id="{FE761909-BBA5-F83E-04F8-34AF5B57A214}"/>
                </a:ext>
              </a:extLst>
            </p:cNvPr>
            <p:cNvSpPr/>
            <p:nvPr/>
          </p:nvSpPr>
          <p:spPr>
            <a:xfrm>
              <a:off x="1825561" y="301448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51" name="Freeform 650">
              <a:extLst>
                <a:ext uri="{FF2B5EF4-FFF2-40B4-BE49-F238E27FC236}">
                  <a16:creationId xmlns:a16="http://schemas.microsoft.com/office/drawing/2014/main" id="{74ADA45F-0CAE-C022-1789-C2AF22F81D96}"/>
                </a:ext>
              </a:extLst>
            </p:cNvPr>
            <p:cNvSpPr/>
            <p:nvPr/>
          </p:nvSpPr>
          <p:spPr>
            <a:xfrm>
              <a:off x="1757793" y="290836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52" name="Freeform 651">
              <a:extLst>
                <a:ext uri="{FF2B5EF4-FFF2-40B4-BE49-F238E27FC236}">
                  <a16:creationId xmlns:a16="http://schemas.microsoft.com/office/drawing/2014/main" id="{FE9B6A3E-E83D-2DDE-E78A-81ABE9211FDB}"/>
                </a:ext>
              </a:extLst>
            </p:cNvPr>
            <p:cNvSpPr/>
            <p:nvPr/>
          </p:nvSpPr>
          <p:spPr>
            <a:xfrm>
              <a:off x="1685034" y="307849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53" name="Freeform 652">
              <a:extLst>
                <a:ext uri="{FF2B5EF4-FFF2-40B4-BE49-F238E27FC236}">
                  <a16:creationId xmlns:a16="http://schemas.microsoft.com/office/drawing/2014/main" id="{1BA91454-24C5-A50B-832A-9BCEA1C163F3}"/>
                </a:ext>
              </a:extLst>
            </p:cNvPr>
            <p:cNvSpPr/>
            <p:nvPr/>
          </p:nvSpPr>
          <p:spPr>
            <a:xfrm>
              <a:off x="1775202" y="288274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54" name="Freeform 653">
              <a:extLst>
                <a:ext uri="{FF2B5EF4-FFF2-40B4-BE49-F238E27FC236}">
                  <a16:creationId xmlns:a16="http://schemas.microsoft.com/office/drawing/2014/main" id="{E8EDDBF0-3B75-A153-8929-323F1F30C1CF}"/>
                </a:ext>
              </a:extLst>
            </p:cNvPr>
            <p:cNvSpPr/>
            <p:nvPr/>
          </p:nvSpPr>
          <p:spPr>
            <a:xfrm>
              <a:off x="1820710" y="284725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55" name="Freeform 654">
              <a:extLst>
                <a:ext uri="{FF2B5EF4-FFF2-40B4-BE49-F238E27FC236}">
                  <a16:creationId xmlns:a16="http://schemas.microsoft.com/office/drawing/2014/main" id="{F2C2CE3B-6730-48A5-E734-FF8E88B95C7D}"/>
                </a:ext>
              </a:extLst>
            </p:cNvPr>
            <p:cNvSpPr/>
            <p:nvPr/>
          </p:nvSpPr>
          <p:spPr>
            <a:xfrm>
              <a:off x="1646013" y="299981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56" name="Freeform 655">
              <a:extLst>
                <a:ext uri="{FF2B5EF4-FFF2-40B4-BE49-F238E27FC236}">
                  <a16:creationId xmlns:a16="http://schemas.microsoft.com/office/drawing/2014/main" id="{E44C0A89-0E51-9424-4346-6DD039E301BF}"/>
                </a:ext>
              </a:extLst>
            </p:cNvPr>
            <p:cNvSpPr/>
            <p:nvPr/>
          </p:nvSpPr>
          <p:spPr>
            <a:xfrm>
              <a:off x="1625199" y="301821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57" name="Freeform 656">
              <a:extLst>
                <a:ext uri="{FF2B5EF4-FFF2-40B4-BE49-F238E27FC236}">
                  <a16:creationId xmlns:a16="http://schemas.microsoft.com/office/drawing/2014/main" id="{39C43BE5-EFFA-58C4-2644-FF6E6752665A}"/>
                </a:ext>
              </a:extLst>
            </p:cNvPr>
            <p:cNvSpPr/>
            <p:nvPr/>
          </p:nvSpPr>
          <p:spPr>
            <a:xfrm>
              <a:off x="1689743" y="297553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58" name="Freeform 657">
              <a:extLst>
                <a:ext uri="{FF2B5EF4-FFF2-40B4-BE49-F238E27FC236}">
                  <a16:creationId xmlns:a16="http://schemas.microsoft.com/office/drawing/2014/main" id="{D69B3233-0F61-0445-973E-E65E1E86F281}"/>
                </a:ext>
              </a:extLst>
            </p:cNvPr>
            <p:cNvSpPr/>
            <p:nvPr/>
          </p:nvSpPr>
          <p:spPr>
            <a:xfrm>
              <a:off x="1985232" y="283738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59" name="Freeform 658">
              <a:extLst>
                <a:ext uri="{FF2B5EF4-FFF2-40B4-BE49-F238E27FC236}">
                  <a16:creationId xmlns:a16="http://schemas.microsoft.com/office/drawing/2014/main" id="{7C9D75EF-FEC3-8815-7277-9E3D5A9698BE}"/>
                </a:ext>
              </a:extLst>
            </p:cNvPr>
            <p:cNvSpPr/>
            <p:nvPr/>
          </p:nvSpPr>
          <p:spPr>
            <a:xfrm>
              <a:off x="1634526" y="296022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60" name="Freeform 659">
              <a:extLst>
                <a:ext uri="{FF2B5EF4-FFF2-40B4-BE49-F238E27FC236}">
                  <a16:creationId xmlns:a16="http://schemas.microsoft.com/office/drawing/2014/main" id="{88DE1EC4-7FF8-08F6-C831-3AA53E56EFE1}"/>
                </a:ext>
              </a:extLst>
            </p:cNvPr>
            <p:cNvSpPr/>
            <p:nvPr/>
          </p:nvSpPr>
          <p:spPr>
            <a:xfrm>
              <a:off x="1692451" y="290430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61" name="Freeform 660">
              <a:extLst>
                <a:ext uri="{FF2B5EF4-FFF2-40B4-BE49-F238E27FC236}">
                  <a16:creationId xmlns:a16="http://schemas.microsoft.com/office/drawing/2014/main" id="{A744F8A7-3BD2-6846-70BA-D3F865074836}"/>
                </a:ext>
              </a:extLst>
            </p:cNvPr>
            <p:cNvSpPr/>
            <p:nvPr/>
          </p:nvSpPr>
          <p:spPr>
            <a:xfrm>
              <a:off x="1859216" y="279751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62" name="Freeform 661">
              <a:extLst>
                <a:ext uri="{FF2B5EF4-FFF2-40B4-BE49-F238E27FC236}">
                  <a16:creationId xmlns:a16="http://schemas.microsoft.com/office/drawing/2014/main" id="{20B9E48B-233A-21FA-E9E1-ED883C2A435E}"/>
                </a:ext>
              </a:extLst>
            </p:cNvPr>
            <p:cNvSpPr/>
            <p:nvPr/>
          </p:nvSpPr>
          <p:spPr>
            <a:xfrm>
              <a:off x="1478127" y="308613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63" name="Freeform 662">
              <a:extLst>
                <a:ext uri="{FF2B5EF4-FFF2-40B4-BE49-F238E27FC236}">
                  <a16:creationId xmlns:a16="http://schemas.microsoft.com/office/drawing/2014/main" id="{5B55FE25-401D-6557-08A7-A4590CF10AF7}"/>
                </a:ext>
              </a:extLst>
            </p:cNvPr>
            <p:cNvSpPr/>
            <p:nvPr/>
          </p:nvSpPr>
          <p:spPr>
            <a:xfrm>
              <a:off x="1982666" y="282272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64" name="Freeform 663">
              <a:extLst>
                <a:ext uri="{FF2B5EF4-FFF2-40B4-BE49-F238E27FC236}">
                  <a16:creationId xmlns:a16="http://schemas.microsoft.com/office/drawing/2014/main" id="{BAE35E07-902A-1FC0-EAEC-A240B35723D2}"/>
                </a:ext>
              </a:extLst>
            </p:cNvPr>
            <p:cNvSpPr/>
            <p:nvPr/>
          </p:nvSpPr>
          <p:spPr>
            <a:xfrm>
              <a:off x="1661695" y="297273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65" name="Freeform 664">
              <a:extLst>
                <a:ext uri="{FF2B5EF4-FFF2-40B4-BE49-F238E27FC236}">
                  <a16:creationId xmlns:a16="http://schemas.microsoft.com/office/drawing/2014/main" id="{C803B845-3F74-6FAB-57F6-B9DBD45C3823}"/>
                </a:ext>
              </a:extLst>
            </p:cNvPr>
            <p:cNvSpPr/>
            <p:nvPr/>
          </p:nvSpPr>
          <p:spPr>
            <a:xfrm>
              <a:off x="2447445" y="258844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1 w 23920"/>
                <a:gd name="connsiteY1" fmla="*/ 23921 h 23920"/>
                <a:gd name="connsiteX2" fmla="*/ 0 w 23920"/>
                <a:gd name="connsiteY2" fmla="*/ 11960 h 23920"/>
                <a:gd name="connsiteX3" fmla="*/ 11961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1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1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66" name="Freeform 665">
              <a:extLst>
                <a:ext uri="{FF2B5EF4-FFF2-40B4-BE49-F238E27FC236}">
                  <a16:creationId xmlns:a16="http://schemas.microsoft.com/office/drawing/2014/main" id="{81A12E62-E969-FEB4-3FEB-81DAD02A53F5}"/>
                </a:ext>
              </a:extLst>
            </p:cNvPr>
            <p:cNvSpPr/>
            <p:nvPr/>
          </p:nvSpPr>
          <p:spPr>
            <a:xfrm>
              <a:off x="2265414" y="244497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67" name="Freeform 666">
              <a:extLst>
                <a:ext uri="{FF2B5EF4-FFF2-40B4-BE49-F238E27FC236}">
                  <a16:creationId xmlns:a16="http://schemas.microsoft.com/office/drawing/2014/main" id="{2BDC24BE-21C1-6D10-9AD1-D3B8BAC515AD}"/>
                </a:ext>
              </a:extLst>
            </p:cNvPr>
            <p:cNvSpPr/>
            <p:nvPr/>
          </p:nvSpPr>
          <p:spPr>
            <a:xfrm>
              <a:off x="1926377" y="272560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68" name="Freeform 667">
              <a:extLst>
                <a:ext uri="{FF2B5EF4-FFF2-40B4-BE49-F238E27FC236}">
                  <a16:creationId xmlns:a16="http://schemas.microsoft.com/office/drawing/2014/main" id="{335B288D-D099-7ECB-EAE5-B24973C1A862}"/>
                </a:ext>
              </a:extLst>
            </p:cNvPr>
            <p:cNvSpPr/>
            <p:nvPr/>
          </p:nvSpPr>
          <p:spPr>
            <a:xfrm>
              <a:off x="2328796" y="261691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69" name="Freeform 668">
              <a:extLst>
                <a:ext uri="{FF2B5EF4-FFF2-40B4-BE49-F238E27FC236}">
                  <a16:creationId xmlns:a16="http://schemas.microsoft.com/office/drawing/2014/main" id="{5E4853A9-87C3-137A-16E5-8E7E7464F0B9}"/>
                </a:ext>
              </a:extLst>
            </p:cNvPr>
            <p:cNvSpPr/>
            <p:nvPr/>
          </p:nvSpPr>
          <p:spPr>
            <a:xfrm>
              <a:off x="2244832" y="258796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70" name="Freeform 669">
              <a:extLst>
                <a:ext uri="{FF2B5EF4-FFF2-40B4-BE49-F238E27FC236}">
                  <a16:creationId xmlns:a16="http://schemas.microsoft.com/office/drawing/2014/main" id="{725E9072-931D-005E-1E57-5F6375DC3CE1}"/>
                </a:ext>
              </a:extLst>
            </p:cNvPr>
            <p:cNvSpPr/>
            <p:nvPr/>
          </p:nvSpPr>
          <p:spPr>
            <a:xfrm>
              <a:off x="1821740" y="290101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71" name="Freeform 670">
              <a:extLst>
                <a:ext uri="{FF2B5EF4-FFF2-40B4-BE49-F238E27FC236}">
                  <a16:creationId xmlns:a16="http://schemas.microsoft.com/office/drawing/2014/main" id="{FD33D9FD-AB32-3920-C600-27FDA4B80C18}"/>
                </a:ext>
              </a:extLst>
            </p:cNvPr>
            <p:cNvSpPr/>
            <p:nvPr/>
          </p:nvSpPr>
          <p:spPr>
            <a:xfrm>
              <a:off x="2057020" y="270768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72" name="Freeform 671">
              <a:extLst>
                <a:ext uri="{FF2B5EF4-FFF2-40B4-BE49-F238E27FC236}">
                  <a16:creationId xmlns:a16="http://schemas.microsoft.com/office/drawing/2014/main" id="{F3D33CD0-0D95-98D7-2C19-9DE30919B1C1}"/>
                </a:ext>
              </a:extLst>
            </p:cNvPr>
            <p:cNvSpPr/>
            <p:nvPr/>
          </p:nvSpPr>
          <p:spPr>
            <a:xfrm>
              <a:off x="2065650" y="269965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73" name="Freeform 672">
              <a:extLst>
                <a:ext uri="{FF2B5EF4-FFF2-40B4-BE49-F238E27FC236}">
                  <a16:creationId xmlns:a16="http://schemas.microsoft.com/office/drawing/2014/main" id="{496E0A3B-074E-AB47-A42D-D08128D22B56}"/>
                </a:ext>
              </a:extLst>
            </p:cNvPr>
            <p:cNvSpPr/>
            <p:nvPr/>
          </p:nvSpPr>
          <p:spPr>
            <a:xfrm>
              <a:off x="2201384" y="250006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74" name="Freeform 673">
              <a:extLst>
                <a:ext uri="{FF2B5EF4-FFF2-40B4-BE49-F238E27FC236}">
                  <a16:creationId xmlns:a16="http://schemas.microsoft.com/office/drawing/2014/main" id="{04C9C058-3E03-F26B-1B29-8BF1CB924D8F}"/>
                </a:ext>
              </a:extLst>
            </p:cNvPr>
            <p:cNvSpPr/>
            <p:nvPr/>
          </p:nvSpPr>
          <p:spPr>
            <a:xfrm>
              <a:off x="1809414" y="290994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75" name="Freeform 674">
              <a:extLst>
                <a:ext uri="{FF2B5EF4-FFF2-40B4-BE49-F238E27FC236}">
                  <a16:creationId xmlns:a16="http://schemas.microsoft.com/office/drawing/2014/main" id="{894D9BC9-9DFD-68A2-0524-FDE78B4EBAFA}"/>
                </a:ext>
              </a:extLst>
            </p:cNvPr>
            <p:cNvSpPr/>
            <p:nvPr/>
          </p:nvSpPr>
          <p:spPr>
            <a:xfrm>
              <a:off x="2458367" y="239546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76" name="Freeform 675">
              <a:extLst>
                <a:ext uri="{FF2B5EF4-FFF2-40B4-BE49-F238E27FC236}">
                  <a16:creationId xmlns:a16="http://schemas.microsoft.com/office/drawing/2014/main" id="{84BF2548-C738-6763-7A96-50DFDF7540CA}"/>
                </a:ext>
              </a:extLst>
            </p:cNvPr>
            <p:cNvSpPr/>
            <p:nvPr/>
          </p:nvSpPr>
          <p:spPr>
            <a:xfrm>
              <a:off x="2109945" y="261604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77" name="Freeform 676">
              <a:extLst>
                <a:ext uri="{FF2B5EF4-FFF2-40B4-BE49-F238E27FC236}">
                  <a16:creationId xmlns:a16="http://schemas.microsoft.com/office/drawing/2014/main" id="{F87614E6-A6BA-D2C5-51F5-9B30F5805AA1}"/>
                </a:ext>
              </a:extLst>
            </p:cNvPr>
            <p:cNvSpPr/>
            <p:nvPr/>
          </p:nvSpPr>
          <p:spPr>
            <a:xfrm>
              <a:off x="2172347" y="247837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78" name="Freeform 677">
              <a:extLst>
                <a:ext uri="{FF2B5EF4-FFF2-40B4-BE49-F238E27FC236}">
                  <a16:creationId xmlns:a16="http://schemas.microsoft.com/office/drawing/2014/main" id="{0EB8817C-FC75-91D9-0F3D-133451ECF2FB}"/>
                </a:ext>
              </a:extLst>
            </p:cNvPr>
            <p:cNvSpPr/>
            <p:nvPr/>
          </p:nvSpPr>
          <p:spPr>
            <a:xfrm>
              <a:off x="1668231" y="299742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79" name="Freeform 678">
              <a:extLst>
                <a:ext uri="{FF2B5EF4-FFF2-40B4-BE49-F238E27FC236}">
                  <a16:creationId xmlns:a16="http://schemas.microsoft.com/office/drawing/2014/main" id="{71A6BA74-61D6-3139-B004-AE50C0111DBC}"/>
                </a:ext>
              </a:extLst>
            </p:cNvPr>
            <p:cNvSpPr/>
            <p:nvPr/>
          </p:nvSpPr>
          <p:spPr>
            <a:xfrm>
              <a:off x="1937632" y="277811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80" name="Freeform 679">
              <a:extLst>
                <a:ext uri="{FF2B5EF4-FFF2-40B4-BE49-F238E27FC236}">
                  <a16:creationId xmlns:a16="http://schemas.microsoft.com/office/drawing/2014/main" id="{F169B94D-3459-7CB6-39EF-FD1F53FB0997}"/>
                </a:ext>
              </a:extLst>
            </p:cNvPr>
            <p:cNvSpPr/>
            <p:nvPr/>
          </p:nvSpPr>
          <p:spPr>
            <a:xfrm>
              <a:off x="2330947" y="257562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1 w 23920"/>
                <a:gd name="connsiteY1" fmla="*/ 23921 h 23920"/>
                <a:gd name="connsiteX2" fmla="*/ 0 w 23920"/>
                <a:gd name="connsiteY2" fmla="*/ 11960 h 23920"/>
                <a:gd name="connsiteX3" fmla="*/ 11961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1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1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81" name="Freeform 680">
              <a:extLst>
                <a:ext uri="{FF2B5EF4-FFF2-40B4-BE49-F238E27FC236}">
                  <a16:creationId xmlns:a16="http://schemas.microsoft.com/office/drawing/2014/main" id="{633C2ECD-E564-5813-6CC6-2C20D957254F}"/>
                </a:ext>
              </a:extLst>
            </p:cNvPr>
            <p:cNvSpPr/>
            <p:nvPr/>
          </p:nvSpPr>
          <p:spPr>
            <a:xfrm>
              <a:off x="2202264" y="272489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82" name="Freeform 681">
              <a:extLst>
                <a:ext uri="{FF2B5EF4-FFF2-40B4-BE49-F238E27FC236}">
                  <a16:creationId xmlns:a16="http://schemas.microsoft.com/office/drawing/2014/main" id="{E56E21A5-835E-815D-3651-838689D3FC8B}"/>
                </a:ext>
              </a:extLst>
            </p:cNvPr>
            <p:cNvSpPr/>
            <p:nvPr/>
          </p:nvSpPr>
          <p:spPr>
            <a:xfrm>
              <a:off x="2120310" y="253442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83" name="Freeform 682">
              <a:extLst>
                <a:ext uri="{FF2B5EF4-FFF2-40B4-BE49-F238E27FC236}">
                  <a16:creationId xmlns:a16="http://schemas.microsoft.com/office/drawing/2014/main" id="{B67D60AA-12B5-6929-6C98-4DDBA4D8681A}"/>
                </a:ext>
              </a:extLst>
            </p:cNvPr>
            <p:cNvSpPr/>
            <p:nvPr/>
          </p:nvSpPr>
          <p:spPr>
            <a:xfrm>
              <a:off x="1797097" y="294333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84" name="Freeform 683">
              <a:extLst>
                <a:ext uri="{FF2B5EF4-FFF2-40B4-BE49-F238E27FC236}">
                  <a16:creationId xmlns:a16="http://schemas.microsoft.com/office/drawing/2014/main" id="{65FD1816-C8C3-7915-4BD6-8F34AF456203}"/>
                </a:ext>
              </a:extLst>
            </p:cNvPr>
            <p:cNvSpPr/>
            <p:nvPr/>
          </p:nvSpPr>
          <p:spPr>
            <a:xfrm>
              <a:off x="1741040" y="293921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85" name="Freeform 684">
              <a:extLst>
                <a:ext uri="{FF2B5EF4-FFF2-40B4-BE49-F238E27FC236}">
                  <a16:creationId xmlns:a16="http://schemas.microsoft.com/office/drawing/2014/main" id="{78F3892F-BA24-77A1-C919-D9B1F2AA7D1C}"/>
                </a:ext>
              </a:extLst>
            </p:cNvPr>
            <p:cNvSpPr/>
            <p:nvPr/>
          </p:nvSpPr>
          <p:spPr>
            <a:xfrm>
              <a:off x="1872987" y="296442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86" name="Freeform 685">
              <a:extLst>
                <a:ext uri="{FF2B5EF4-FFF2-40B4-BE49-F238E27FC236}">
                  <a16:creationId xmlns:a16="http://schemas.microsoft.com/office/drawing/2014/main" id="{F5D40FB1-FFD8-D5F8-3F94-570F093F0821}"/>
                </a:ext>
              </a:extLst>
            </p:cNvPr>
            <p:cNvSpPr/>
            <p:nvPr/>
          </p:nvSpPr>
          <p:spPr>
            <a:xfrm>
              <a:off x="2016089" y="278716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87" name="Freeform 686">
              <a:extLst>
                <a:ext uri="{FF2B5EF4-FFF2-40B4-BE49-F238E27FC236}">
                  <a16:creationId xmlns:a16="http://schemas.microsoft.com/office/drawing/2014/main" id="{7841CC24-33A2-55DE-0B77-605E3129B31F}"/>
                </a:ext>
              </a:extLst>
            </p:cNvPr>
            <p:cNvSpPr/>
            <p:nvPr/>
          </p:nvSpPr>
          <p:spPr>
            <a:xfrm>
              <a:off x="1940472" y="275464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88" name="Freeform 687">
              <a:extLst>
                <a:ext uri="{FF2B5EF4-FFF2-40B4-BE49-F238E27FC236}">
                  <a16:creationId xmlns:a16="http://schemas.microsoft.com/office/drawing/2014/main" id="{5E324A63-4B9D-C394-8E8D-178E90602442}"/>
                </a:ext>
              </a:extLst>
            </p:cNvPr>
            <p:cNvSpPr/>
            <p:nvPr/>
          </p:nvSpPr>
          <p:spPr>
            <a:xfrm>
              <a:off x="1626968" y="287078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89" name="Freeform 688">
              <a:extLst>
                <a:ext uri="{FF2B5EF4-FFF2-40B4-BE49-F238E27FC236}">
                  <a16:creationId xmlns:a16="http://schemas.microsoft.com/office/drawing/2014/main" id="{9F752A4B-24A1-0971-DA25-A4CB0B964B96}"/>
                </a:ext>
              </a:extLst>
            </p:cNvPr>
            <p:cNvSpPr/>
            <p:nvPr/>
          </p:nvSpPr>
          <p:spPr>
            <a:xfrm>
              <a:off x="1565405" y="300310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90" name="Freeform 689">
              <a:extLst>
                <a:ext uri="{FF2B5EF4-FFF2-40B4-BE49-F238E27FC236}">
                  <a16:creationId xmlns:a16="http://schemas.microsoft.com/office/drawing/2014/main" id="{E8AC40A5-9F90-789D-F69C-A672EB6E9853}"/>
                </a:ext>
              </a:extLst>
            </p:cNvPr>
            <p:cNvSpPr/>
            <p:nvPr/>
          </p:nvSpPr>
          <p:spPr>
            <a:xfrm>
              <a:off x="1872655" y="288641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91" name="Freeform 690">
              <a:extLst>
                <a:ext uri="{FF2B5EF4-FFF2-40B4-BE49-F238E27FC236}">
                  <a16:creationId xmlns:a16="http://schemas.microsoft.com/office/drawing/2014/main" id="{B4924EEC-8AF1-CED9-0F75-39916A2B23C1}"/>
                </a:ext>
              </a:extLst>
            </p:cNvPr>
            <p:cNvSpPr/>
            <p:nvPr/>
          </p:nvSpPr>
          <p:spPr>
            <a:xfrm>
              <a:off x="1985656" y="282552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92" name="Freeform 691">
              <a:extLst>
                <a:ext uri="{FF2B5EF4-FFF2-40B4-BE49-F238E27FC236}">
                  <a16:creationId xmlns:a16="http://schemas.microsoft.com/office/drawing/2014/main" id="{A850C278-438B-606A-C8CC-05650190E29A}"/>
                </a:ext>
              </a:extLst>
            </p:cNvPr>
            <p:cNvSpPr/>
            <p:nvPr/>
          </p:nvSpPr>
          <p:spPr>
            <a:xfrm>
              <a:off x="1736696" y="300145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93" name="Freeform 692">
              <a:extLst>
                <a:ext uri="{FF2B5EF4-FFF2-40B4-BE49-F238E27FC236}">
                  <a16:creationId xmlns:a16="http://schemas.microsoft.com/office/drawing/2014/main" id="{D99B224E-9C38-43CA-11A3-B5121B4EE3B9}"/>
                </a:ext>
              </a:extLst>
            </p:cNvPr>
            <p:cNvSpPr/>
            <p:nvPr/>
          </p:nvSpPr>
          <p:spPr>
            <a:xfrm>
              <a:off x="1605871" y="300999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94" name="Freeform 693">
              <a:extLst>
                <a:ext uri="{FF2B5EF4-FFF2-40B4-BE49-F238E27FC236}">
                  <a16:creationId xmlns:a16="http://schemas.microsoft.com/office/drawing/2014/main" id="{05562B6A-1322-664F-4091-F03EA91062A1}"/>
                </a:ext>
              </a:extLst>
            </p:cNvPr>
            <p:cNvSpPr/>
            <p:nvPr/>
          </p:nvSpPr>
          <p:spPr>
            <a:xfrm>
              <a:off x="1799563" y="299700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95" name="Freeform 694">
              <a:extLst>
                <a:ext uri="{FF2B5EF4-FFF2-40B4-BE49-F238E27FC236}">
                  <a16:creationId xmlns:a16="http://schemas.microsoft.com/office/drawing/2014/main" id="{CC074020-1FF7-AF35-0B75-88638CFFEE07}"/>
                </a:ext>
              </a:extLst>
            </p:cNvPr>
            <p:cNvSpPr/>
            <p:nvPr/>
          </p:nvSpPr>
          <p:spPr>
            <a:xfrm>
              <a:off x="1946494" y="278607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96" name="Freeform 695">
              <a:extLst>
                <a:ext uri="{FF2B5EF4-FFF2-40B4-BE49-F238E27FC236}">
                  <a16:creationId xmlns:a16="http://schemas.microsoft.com/office/drawing/2014/main" id="{705549FA-8F9A-184C-D3C9-7C6B5E9005EA}"/>
                </a:ext>
              </a:extLst>
            </p:cNvPr>
            <p:cNvSpPr/>
            <p:nvPr/>
          </p:nvSpPr>
          <p:spPr>
            <a:xfrm>
              <a:off x="2080866" y="286472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97" name="Freeform 696">
              <a:extLst>
                <a:ext uri="{FF2B5EF4-FFF2-40B4-BE49-F238E27FC236}">
                  <a16:creationId xmlns:a16="http://schemas.microsoft.com/office/drawing/2014/main" id="{851BAC30-C983-8702-8CD2-647645E3CD0E}"/>
                </a:ext>
              </a:extLst>
            </p:cNvPr>
            <p:cNvSpPr/>
            <p:nvPr/>
          </p:nvSpPr>
          <p:spPr>
            <a:xfrm>
              <a:off x="1921203" y="292686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98" name="Freeform 697">
              <a:extLst>
                <a:ext uri="{FF2B5EF4-FFF2-40B4-BE49-F238E27FC236}">
                  <a16:creationId xmlns:a16="http://schemas.microsoft.com/office/drawing/2014/main" id="{FDA1425E-4BE0-E013-4BB6-31603473CD6C}"/>
                </a:ext>
              </a:extLst>
            </p:cNvPr>
            <p:cNvSpPr/>
            <p:nvPr/>
          </p:nvSpPr>
          <p:spPr>
            <a:xfrm>
              <a:off x="1880313" y="279606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99" name="Freeform 698">
              <a:extLst>
                <a:ext uri="{FF2B5EF4-FFF2-40B4-BE49-F238E27FC236}">
                  <a16:creationId xmlns:a16="http://schemas.microsoft.com/office/drawing/2014/main" id="{C8F164AC-8F0E-30FF-ACFB-E36EA1E72B6F}"/>
                </a:ext>
              </a:extLst>
            </p:cNvPr>
            <p:cNvSpPr/>
            <p:nvPr/>
          </p:nvSpPr>
          <p:spPr>
            <a:xfrm>
              <a:off x="1706455" y="286643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00" name="Freeform 699">
              <a:extLst>
                <a:ext uri="{FF2B5EF4-FFF2-40B4-BE49-F238E27FC236}">
                  <a16:creationId xmlns:a16="http://schemas.microsoft.com/office/drawing/2014/main" id="{E479ECE7-B6DC-69D6-5218-7B2AEB0CCBE4}"/>
                </a:ext>
              </a:extLst>
            </p:cNvPr>
            <p:cNvSpPr/>
            <p:nvPr/>
          </p:nvSpPr>
          <p:spPr>
            <a:xfrm>
              <a:off x="1874756" y="295810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01" name="Freeform 700">
              <a:extLst>
                <a:ext uri="{FF2B5EF4-FFF2-40B4-BE49-F238E27FC236}">
                  <a16:creationId xmlns:a16="http://schemas.microsoft.com/office/drawing/2014/main" id="{653F4144-E41B-DFD9-D404-3606C7484115}"/>
                </a:ext>
              </a:extLst>
            </p:cNvPr>
            <p:cNvSpPr/>
            <p:nvPr/>
          </p:nvSpPr>
          <p:spPr>
            <a:xfrm>
              <a:off x="1845777" y="295487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02" name="Freeform 701">
              <a:extLst>
                <a:ext uri="{FF2B5EF4-FFF2-40B4-BE49-F238E27FC236}">
                  <a16:creationId xmlns:a16="http://schemas.microsoft.com/office/drawing/2014/main" id="{CB6F00A7-E687-B51F-341A-D03A9CEB08B5}"/>
                </a:ext>
              </a:extLst>
            </p:cNvPr>
            <p:cNvSpPr/>
            <p:nvPr/>
          </p:nvSpPr>
          <p:spPr>
            <a:xfrm>
              <a:off x="1685682" y="285424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03" name="Freeform 702">
              <a:extLst>
                <a:ext uri="{FF2B5EF4-FFF2-40B4-BE49-F238E27FC236}">
                  <a16:creationId xmlns:a16="http://schemas.microsoft.com/office/drawing/2014/main" id="{332CFD8B-CDAD-8FCF-B543-0175ADC05DB9}"/>
                </a:ext>
              </a:extLst>
            </p:cNvPr>
            <p:cNvSpPr/>
            <p:nvPr/>
          </p:nvSpPr>
          <p:spPr>
            <a:xfrm>
              <a:off x="1978231" y="281002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04" name="Freeform 703">
              <a:extLst>
                <a:ext uri="{FF2B5EF4-FFF2-40B4-BE49-F238E27FC236}">
                  <a16:creationId xmlns:a16="http://schemas.microsoft.com/office/drawing/2014/main" id="{2E5E3D8B-BB47-C01B-1EF6-680745D0097C}"/>
                </a:ext>
              </a:extLst>
            </p:cNvPr>
            <p:cNvSpPr/>
            <p:nvPr/>
          </p:nvSpPr>
          <p:spPr>
            <a:xfrm>
              <a:off x="1868834" y="296122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05" name="Freeform 704">
              <a:extLst>
                <a:ext uri="{FF2B5EF4-FFF2-40B4-BE49-F238E27FC236}">
                  <a16:creationId xmlns:a16="http://schemas.microsoft.com/office/drawing/2014/main" id="{53B08CA5-04EA-9B49-9A34-6AADD663DBB5}"/>
                </a:ext>
              </a:extLst>
            </p:cNvPr>
            <p:cNvSpPr/>
            <p:nvPr/>
          </p:nvSpPr>
          <p:spPr>
            <a:xfrm>
              <a:off x="1766896" y="295997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06" name="Freeform 705">
              <a:extLst>
                <a:ext uri="{FF2B5EF4-FFF2-40B4-BE49-F238E27FC236}">
                  <a16:creationId xmlns:a16="http://schemas.microsoft.com/office/drawing/2014/main" id="{C06CE500-0B45-CB25-DADA-0613FC6E0D8D}"/>
                </a:ext>
              </a:extLst>
            </p:cNvPr>
            <p:cNvSpPr/>
            <p:nvPr/>
          </p:nvSpPr>
          <p:spPr>
            <a:xfrm>
              <a:off x="1864490" y="280367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07" name="Freeform 706">
              <a:extLst>
                <a:ext uri="{FF2B5EF4-FFF2-40B4-BE49-F238E27FC236}">
                  <a16:creationId xmlns:a16="http://schemas.microsoft.com/office/drawing/2014/main" id="{ABD90308-BB0E-D273-0BCB-197058FC2EDA}"/>
                </a:ext>
              </a:extLst>
            </p:cNvPr>
            <p:cNvSpPr/>
            <p:nvPr/>
          </p:nvSpPr>
          <p:spPr>
            <a:xfrm>
              <a:off x="1664311" y="306150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08" name="Freeform 707">
              <a:extLst>
                <a:ext uri="{FF2B5EF4-FFF2-40B4-BE49-F238E27FC236}">
                  <a16:creationId xmlns:a16="http://schemas.microsoft.com/office/drawing/2014/main" id="{6BEA79C3-FAC8-651A-2B33-07ECE499605E}"/>
                </a:ext>
              </a:extLst>
            </p:cNvPr>
            <p:cNvSpPr/>
            <p:nvPr/>
          </p:nvSpPr>
          <p:spPr>
            <a:xfrm>
              <a:off x="1875927" y="292232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09" name="Freeform 708">
              <a:extLst>
                <a:ext uri="{FF2B5EF4-FFF2-40B4-BE49-F238E27FC236}">
                  <a16:creationId xmlns:a16="http://schemas.microsoft.com/office/drawing/2014/main" id="{F7DA215B-68E8-5146-726F-EE426DCBFEE2}"/>
                </a:ext>
              </a:extLst>
            </p:cNvPr>
            <p:cNvSpPr/>
            <p:nvPr/>
          </p:nvSpPr>
          <p:spPr>
            <a:xfrm>
              <a:off x="1947615" y="288048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10" name="Freeform 709">
              <a:extLst>
                <a:ext uri="{FF2B5EF4-FFF2-40B4-BE49-F238E27FC236}">
                  <a16:creationId xmlns:a16="http://schemas.microsoft.com/office/drawing/2014/main" id="{218D0B3E-57E7-C32E-B16C-E6A4550D5BF2}"/>
                </a:ext>
              </a:extLst>
            </p:cNvPr>
            <p:cNvSpPr/>
            <p:nvPr/>
          </p:nvSpPr>
          <p:spPr>
            <a:xfrm>
              <a:off x="1847264" y="291329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11" name="Freeform 710">
              <a:extLst>
                <a:ext uri="{FF2B5EF4-FFF2-40B4-BE49-F238E27FC236}">
                  <a16:creationId xmlns:a16="http://schemas.microsoft.com/office/drawing/2014/main" id="{51ECAB4C-2D59-F253-82B2-C9D8CFCF5341}"/>
                </a:ext>
              </a:extLst>
            </p:cNvPr>
            <p:cNvSpPr/>
            <p:nvPr/>
          </p:nvSpPr>
          <p:spPr>
            <a:xfrm>
              <a:off x="1865985" y="294088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12" name="Freeform 711">
              <a:extLst>
                <a:ext uri="{FF2B5EF4-FFF2-40B4-BE49-F238E27FC236}">
                  <a16:creationId xmlns:a16="http://schemas.microsoft.com/office/drawing/2014/main" id="{DE76924F-77CC-915C-0FF7-D869DF0BA339}"/>
                </a:ext>
              </a:extLst>
            </p:cNvPr>
            <p:cNvSpPr/>
            <p:nvPr/>
          </p:nvSpPr>
          <p:spPr>
            <a:xfrm>
              <a:off x="2082079" y="283074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13" name="Freeform 712">
              <a:extLst>
                <a:ext uri="{FF2B5EF4-FFF2-40B4-BE49-F238E27FC236}">
                  <a16:creationId xmlns:a16="http://schemas.microsoft.com/office/drawing/2014/main" id="{A21237CF-D1C8-66A4-46A9-654B84195EFD}"/>
                </a:ext>
              </a:extLst>
            </p:cNvPr>
            <p:cNvSpPr/>
            <p:nvPr/>
          </p:nvSpPr>
          <p:spPr>
            <a:xfrm>
              <a:off x="1852264" y="280028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14" name="Freeform 713">
              <a:extLst>
                <a:ext uri="{FF2B5EF4-FFF2-40B4-BE49-F238E27FC236}">
                  <a16:creationId xmlns:a16="http://schemas.microsoft.com/office/drawing/2014/main" id="{E857043F-3276-810D-4757-C1F6DDDD01EC}"/>
                </a:ext>
              </a:extLst>
            </p:cNvPr>
            <p:cNvSpPr/>
            <p:nvPr/>
          </p:nvSpPr>
          <p:spPr>
            <a:xfrm>
              <a:off x="1670092" y="285456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15" name="Freeform 714">
              <a:extLst>
                <a:ext uri="{FF2B5EF4-FFF2-40B4-BE49-F238E27FC236}">
                  <a16:creationId xmlns:a16="http://schemas.microsoft.com/office/drawing/2014/main" id="{4BBB98F2-17D6-DD1A-8755-7B5572292AE9}"/>
                </a:ext>
              </a:extLst>
            </p:cNvPr>
            <p:cNvSpPr/>
            <p:nvPr/>
          </p:nvSpPr>
          <p:spPr>
            <a:xfrm>
              <a:off x="1844839" y="284096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16" name="Freeform 715">
              <a:extLst>
                <a:ext uri="{FF2B5EF4-FFF2-40B4-BE49-F238E27FC236}">
                  <a16:creationId xmlns:a16="http://schemas.microsoft.com/office/drawing/2014/main" id="{3E7C269D-F337-8851-07EA-9CFFFC4356F9}"/>
                </a:ext>
              </a:extLst>
            </p:cNvPr>
            <p:cNvSpPr/>
            <p:nvPr/>
          </p:nvSpPr>
          <p:spPr>
            <a:xfrm>
              <a:off x="1765634" y="291146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17" name="Freeform 716">
              <a:extLst>
                <a:ext uri="{FF2B5EF4-FFF2-40B4-BE49-F238E27FC236}">
                  <a16:creationId xmlns:a16="http://schemas.microsoft.com/office/drawing/2014/main" id="{DDC55D62-9D66-8689-14D0-25391F9D74B3}"/>
                </a:ext>
              </a:extLst>
            </p:cNvPr>
            <p:cNvSpPr/>
            <p:nvPr/>
          </p:nvSpPr>
          <p:spPr>
            <a:xfrm>
              <a:off x="1853801" y="278716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18" name="Freeform 717">
              <a:extLst>
                <a:ext uri="{FF2B5EF4-FFF2-40B4-BE49-F238E27FC236}">
                  <a16:creationId xmlns:a16="http://schemas.microsoft.com/office/drawing/2014/main" id="{7C9F13EF-7A74-9217-26FE-C11ECF49B38B}"/>
                </a:ext>
              </a:extLst>
            </p:cNvPr>
            <p:cNvSpPr/>
            <p:nvPr/>
          </p:nvSpPr>
          <p:spPr>
            <a:xfrm>
              <a:off x="1834996" y="280299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19" name="Freeform 718">
              <a:extLst>
                <a:ext uri="{FF2B5EF4-FFF2-40B4-BE49-F238E27FC236}">
                  <a16:creationId xmlns:a16="http://schemas.microsoft.com/office/drawing/2014/main" id="{D7D243EC-1142-EF4E-A39D-10762AD7E54F}"/>
                </a:ext>
              </a:extLst>
            </p:cNvPr>
            <p:cNvSpPr/>
            <p:nvPr/>
          </p:nvSpPr>
          <p:spPr>
            <a:xfrm>
              <a:off x="1831541" y="288921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20" name="Freeform 719">
              <a:extLst>
                <a:ext uri="{FF2B5EF4-FFF2-40B4-BE49-F238E27FC236}">
                  <a16:creationId xmlns:a16="http://schemas.microsoft.com/office/drawing/2014/main" id="{ADB69780-313D-4AC7-8811-821D010D31D2}"/>
                </a:ext>
              </a:extLst>
            </p:cNvPr>
            <p:cNvSpPr/>
            <p:nvPr/>
          </p:nvSpPr>
          <p:spPr>
            <a:xfrm>
              <a:off x="2055807" y="270384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21" name="Freeform 720">
              <a:extLst>
                <a:ext uri="{FF2B5EF4-FFF2-40B4-BE49-F238E27FC236}">
                  <a16:creationId xmlns:a16="http://schemas.microsoft.com/office/drawing/2014/main" id="{866D766B-6E4B-C83D-1378-F2983C9507B2}"/>
                </a:ext>
              </a:extLst>
            </p:cNvPr>
            <p:cNvSpPr/>
            <p:nvPr/>
          </p:nvSpPr>
          <p:spPr>
            <a:xfrm>
              <a:off x="1859964" y="291117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22" name="Freeform 721">
              <a:extLst>
                <a:ext uri="{FF2B5EF4-FFF2-40B4-BE49-F238E27FC236}">
                  <a16:creationId xmlns:a16="http://schemas.microsoft.com/office/drawing/2014/main" id="{7F54ED27-C46E-2DAD-054F-BB4AB460F4F6}"/>
                </a:ext>
              </a:extLst>
            </p:cNvPr>
            <p:cNvSpPr/>
            <p:nvPr/>
          </p:nvSpPr>
          <p:spPr>
            <a:xfrm>
              <a:off x="1657027" y="307066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23" name="Freeform 722">
              <a:extLst>
                <a:ext uri="{FF2B5EF4-FFF2-40B4-BE49-F238E27FC236}">
                  <a16:creationId xmlns:a16="http://schemas.microsoft.com/office/drawing/2014/main" id="{3EFA7988-C40E-3B0A-ACD0-B4ACFAEC8802}"/>
                </a:ext>
              </a:extLst>
            </p:cNvPr>
            <p:cNvSpPr/>
            <p:nvPr/>
          </p:nvSpPr>
          <p:spPr>
            <a:xfrm>
              <a:off x="1977250" y="276911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24" name="Freeform 723">
              <a:extLst>
                <a:ext uri="{FF2B5EF4-FFF2-40B4-BE49-F238E27FC236}">
                  <a16:creationId xmlns:a16="http://schemas.microsoft.com/office/drawing/2014/main" id="{6F95CFD7-39BC-C25C-FCD7-177EB8211000}"/>
                </a:ext>
              </a:extLst>
            </p:cNvPr>
            <p:cNvSpPr/>
            <p:nvPr/>
          </p:nvSpPr>
          <p:spPr>
            <a:xfrm>
              <a:off x="1898702" y="276634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25" name="Freeform 724">
              <a:extLst>
                <a:ext uri="{FF2B5EF4-FFF2-40B4-BE49-F238E27FC236}">
                  <a16:creationId xmlns:a16="http://schemas.microsoft.com/office/drawing/2014/main" id="{C32AA355-3A54-BB11-CC21-46A29A837649}"/>
                </a:ext>
              </a:extLst>
            </p:cNvPr>
            <p:cNvSpPr/>
            <p:nvPr/>
          </p:nvSpPr>
          <p:spPr>
            <a:xfrm>
              <a:off x="2426389" y="252014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26" name="Freeform 725">
              <a:extLst>
                <a:ext uri="{FF2B5EF4-FFF2-40B4-BE49-F238E27FC236}">
                  <a16:creationId xmlns:a16="http://schemas.microsoft.com/office/drawing/2014/main" id="{990BF8EB-9182-A973-18F3-372CC9F7C004}"/>
                </a:ext>
              </a:extLst>
            </p:cNvPr>
            <p:cNvSpPr/>
            <p:nvPr/>
          </p:nvSpPr>
          <p:spPr>
            <a:xfrm>
              <a:off x="1992326" y="276331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27" name="Freeform 726">
              <a:extLst>
                <a:ext uri="{FF2B5EF4-FFF2-40B4-BE49-F238E27FC236}">
                  <a16:creationId xmlns:a16="http://schemas.microsoft.com/office/drawing/2014/main" id="{E85EF90D-2784-F470-8ACB-930BB32D9C74}"/>
                </a:ext>
              </a:extLst>
            </p:cNvPr>
            <p:cNvSpPr/>
            <p:nvPr/>
          </p:nvSpPr>
          <p:spPr>
            <a:xfrm>
              <a:off x="1929882" y="289192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28" name="Freeform 727">
              <a:extLst>
                <a:ext uri="{FF2B5EF4-FFF2-40B4-BE49-F238E27FC236}">
                  <a16:creationId xmlns:a16="http://schemas.microsoft.com/office/drawing/2014/main" id="{BE38B759-CBF8-851D-E667-392B4B2D7755}"/>
                </a:ext>
              </a:extLst>
            </p:cNvPr>
            <p:cNvSpPr/>
            <p:nvPr/>
          </p:nvSpPr>
          <p:spPr>
            <a:xfrm>
              <a:off x="1816881" y="293921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29" name="Freeform 728">
              <a:extLst>
                <a:ext uri="{FF2B5EF4-FFF2-40B4-BE49-F238E27FC236}">
                  <a16:creationId xmlns:a16="http://schemas.microsoft.com/office/drawing/2014/main" id="{90644F7B-AB1A-E6BC-5B91-53FC3FB6CBC2}"/>
                </a:ext>
              </a:extLst>
            </p:cNvPr>
            <p:cNvSpPr/>
            <p:nvPr/>
          </p:nvSpPr>
          <p:spPr>
            <a:xfrm>
              <a:off x="2007268" y="278101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30" name="Freeform 729">
              <a:extLst>
                <a:ext uri="{FF2B5EF4-FFF2-40B4-BE49-F238E27FC236}">
                  <a16:creationId xmlns:a16="http://schemas.microsoft.com/office/drawing/2014/main" id="{FACD338F-9449-ED6B-B723-6E5AB85E5F0F}"/>
                </a:ext>
              </a:extLst>
            </p:cNvPr>
            <p:cNvSpPr/>
            <p:nvPr/>
          </p:nvSpPr>
          <p:spPr>
            <a:xfrm>
              <a:off x="1924143" y="255827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31" name="Freeform 730">
              <a:extLst>
                <a:ext uri="{FF2B5EF4-FFF2-40B4-BE49-F238E27FC236}">
                  <a16:creationId xmlns:a16="http://schemas.microsoft.com/office/drawing/2014/main" id="{5C651A76-5379-E739-5AE0-FA8FD960D6D0}"/>
                </a:ext>
              </a:extLst>
            </p:cNvPr>
            <p:cNvSpPr/>
            <p:nvPr/>
          </p:nvSpPr>
          <p:spPr>
            <a:xfrm>
              <a:off x="1861459" y="277330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32" name="Freeform 731">
              <a:extLst>
                <a:ext uri="{FF2B5EF4-FFF2-40B4-BE49-F238E27FC236}">
                  <a16:creationId xmlns:a16="http://schemas.microsoft.com/office/drawing/2014/main" id="{A38439CD-8492-21C0-24E5-DFFB571A5CEB}"/>
                </a:ext>
              </a:extLst>
            </p:cNvPr>
            <p:cNvSpPr/>
            <p:nvPr/>
          </p:nvSpPr>
          <p:spPr>
            <a:xfrm>
              <a:off x="1759895" y="287609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33" name="Freeform 732">
              <a:extLst>
                <a:ext uri="{FF2B5EF4-FFF2-40B4-BE49-F238E27FC236}">
                  <a16:creationId xmlns:a16="http://schemas.microsoft.com/office/drawing/2014/main" id="{14F5DB12-4DAA-3614-E767-48D9C3424E55}"/>
                </a:ext>
              </a:extLst>
            </p:cNvPr>
            <p:cNvSpPr/>
            <p:nvPr/>
          </p:nvSpPr>
          <p:spPr>
            <a:xfrm>
              <a:off x="1908129" y="275480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34" name="Freeform 733">
              <a:extLst>
                <a:ext uri="{FF2B5EF4-FFF2-40B4-BE49-F238E27FC236}">
                  <a16:creationId xmlns:a16="http://schemas.microsoft.com/office/drawing/2014/main" id="{35E26ED1-48E2-BB5C-2D88-190BCDF12EFE}"/>
                </a:ext>
              </a:extLst>
            </p:cNvPr>
            <p:cNvSpPr/>
            <p:nvPr/>
          </p:nvSpPr>
          <p:spPr>
            <a:xfrm>
              <a:off x="1991819" y="282530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35" name="Freeform 734">
              <a:extLst>
                <a:ext uri="{FF2B5EF4-FFF2-40B4-BE49-F238E27FC236}">
                  <a16:creationId xmlns:a16="http://schemas.microsoft.com/office/drawing/2014/main" id="{26B57D7B-83F3-F29B-8761-5E4A95627719}"/>
                </a:ext>
              </a:extLst>
            </p:cNvPr>
            <p:cNvSpPr/>
            <p:nvPr/>
          </p:nvSpPr>
          <p:spPr>
            <a:xfrm>
              <a:off x="1921061" y="273582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36" name="Freeform 735">
              <a:extLst>
                <a:ext uri="{FF2B5EF4-FFF2-40B4-BE49-F238E27FC236}">
                  <a16:creationId xmlns:a16="http://schemas.microsoft.com/office/drawing/2014/main" id="{88339BDE-7FB8-2634-8038-A2A85648F33D}"/>
                </a:ext>
              </a:extLst>
            </p:cNvPr>
            <p:cNvSpPr/>
            <p:nvPr/>
          </p:nvSpPr>
          <p:spPr>
            <a:xfrm>
              <a:off x="1885496" y="285334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37" name="Freeform 736">
              <a:extLst>
                <a:ext uri="{FF2B5EF4-FFF2-40B4-BE49-F238E27FC236}">
                  <a16:creationId xmlns:a16="http://schemas.microsoft.com/office/drawing/2014/main" id="{705AB6FA-7119-158D-D637-3E8A4E59667D}"/>
                </a:ext>
              </a:extLst>
            </p:cNvPr>
            <p:cNvSpPr/>
            <p:nvPr/>
          </p:nvSpPr>
          <p:spPr>
            <a:xfrm>
              <a:off x="1804937" y="281724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38" name="Freeform 737">
              <a:extLst>
                <a:ext uri="{FF2B5EF4-FFF2-40B4-BE49-F238E27FC236}">
                  <a16:creationId xmlns:a16="http://schemas.microsoft.com/office/drawing/2014/main" id="{912FCDB1-795A-2897-78B4-902C4621722A}"/>
                </a:ext>
              </a:extLst>
            </p:cNvPr>
            <p:cNvSpPr/>
            <p:nvPr/>
          </p:nvSpPr>
          <p:spPr>
            <a:xfrm>
              <a:off x="2111066" y="257349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39" name="Freeform 738">
              <a:extLst>
                <a:ext uri="{FF2B5EF4-FFF2-40B4-BE49-F238E27FC236}">
                  <a16:creationId xmlns:a16="http://schemas.microsoft.com/office/drawing/2014/main" id="{5BF8AF4D-177C-E0F4-F8AE-2BC4A8554DCA}"/>
                </a:ext>
              </a:extLst>
            </p:cNvPr>
            <p:cNvSpPr/>
            <p:nvPr/>
          </p:nvSpPr>
          <p:spPr>
            <a:xfrm>
              <a:off x="1610447" y="287165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40" name="Freeform 739">
              <a:extLst>
                <a:ext uri="{FF2B5EF4-FFF2-40B4-BE49-F238E27FC236}">
                  <a16:creationId xmlns:a16="http://schemas.microsoft.com/office/drawing/2014/main" id="{D98F66FF-28FD-C54A-FEA9-6D4F66DB7B0B}"/>
                </a:ext>
              </a:extLst>
            </p:cNvPr>
            <p:cNvSpPr/>
            <p:nvPr/>
          </p:nvSpPr>
          <p:spPr>
            <a:xfrm>
              <a:off x="1851890" y="279786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41" name="Freeform 740">
              <a:extLst>
                <a:ext uri="{FF2B5EF4-FFF2-40B4-BE49-F238E27FC236}">
                  <a16:creationId xmlns:a16="http://schemas.microsoft.com/office/drawing/2014/main" id="{1C8F55B2-7018-C6C9-1B81-FEBB080F7010}"/>
                </a:ext>
              </a:extLst>
            </p:cNvPr>
            <p:cNvSpPr/>
            <p:nvPr/>
          </p:nvSpPr>
          <p:spPr>
            <a:xfrm>
              <a:off x="1899632" y="282494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42" name="Freeform 741">
              <a:extLst>
                <a:ext uri="{FF2B5EF4-FFF2-40B4-BE49-F238E27FC236}">
                  <a16:creationId xmlns:a16="http://schemas.microsoft.com/office/drawing/2014/main" id="{7ACBE59E-9646-1155-AD02-7415FD6D332B}"/>
                </a:ext>
              </a:extLst>
            </p:cNvPr>
            <p:cNvSpPr/>
            <p:nvPr/>
          </p:nvSpPr>
          <p:spPr>
            <a:xfrm>
              <a:off x="2038772" y="277975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43" name="Freeform 742">
              <a:extLst>
                <a:ext uri="{FF2B5EF4-FFF2-40B4-BE49-F238E27FC236}">
                  <a16:creationId xmlns:a16="http://schemas.microsoft.com/office/drawing/2014/main" id="{D6C13263-57C6-5233-8D3F-B837CD14304E}"/>
                </a:ext>
              </a:extLst>
            </p:cNvPr>
            <p:cNvSpPr/>
            <p:nvPr/>
          </p:nvSpPr>
          <p:spPr>
            <a:xfrm>
              <a:off x="1865753" y="275084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44" name="Freeform 743">
              <a:extLst>
                <a:ext uri="{FF2B5EF4-FFF2-40B4-BE49-F238E27FC236}">
                  <a16:creationId xmlns:a16="http://schemas.microsoft.com/office/drawing/2014/main" id="{3EFA9FAC-6360-5395-8BAC-F0BA6E3FBF12}"/>
                </a:ext>
              </a:extLst>
            </p:cNvPr>
            <p:cNvSpPr/>
            <p:nvPr/>
          </p:nvSpPr>
          <p:spPr>
            <a:xfrm>
              <a:off x="1848526" y="283961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45" name="Freeform 744">
              <a:extLst>
                <a:ext uri="{FF2B5EF4-FFF2-40B4-BE49-F238E27FC236}">
                  <a16:creationId xmlns:a16="http://schemas.microsoft.com/office/drawing/2014/main" id="{D9688992-64BD-059B-FE80-629875BEB94A}"/>
                </a:ext>
              </a:extLst>
            </p:cNvPr>
            <p:cNvSpPr/>
            <p:nvPr/>
          </p:nvSpPr>
          <p:spPr>
            <a:xfrm>
              <a:off x="1530960" y="296093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46" name="Freeform 745">
              <a:extLst>
                <a:ext uri="{FF2B5EF4-FFF2-40B4-BE49-F238E27FC236}">
                  <a16:creationId xmlns:a16="http://schemas.microsoft.com/office/drawing/2014/main" id="{D3C618F9-3786-729B-3209-D37AADCFDD39}"/>
                </a:ext>
              </a:extLst>
            </p:cNvPr>
            <p:cNvSpPr/>
            <p:nvPr/>
          </p:nvSpPr>
          <p:spPr>
            <a:xfrm>
              <a:off x="2323388" y="240945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47" name="Freeform 746">
              <a:extLst>
                <a:ext uri="{FF2B5EF4-FFF2-40B4-BE49-F238E27FC236}">
                  <a16:creationId xmlns:a16="http://schemas.microsoft.com/office/drawing/2014/main" id="{FDD06A2F-0D45-9A68-DC26-2F3BDC0A99CD}"/>
                </a:ext>
              </a:extLst>
            </p:cNvPr>
            <p:cNvSpPr/>
            <p:nvPr/>
          </p:nvSpPr>
          <p:spPr>
            <a:xfrm>
              <a:off x="1844423" y="282797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48" name="Freeform 747">
              <a:extLst>
                <a:ext uri="{FF2B5EF4-FFF2-40B4-BE49-F238E27FC236}">
                  <a16:creationId xmlns:a16="http://schemas.microsoft.com/office/drawing/2014/main" id="{615C701D-1620-AA40-862C-1A30623F9834}"/>
                </a:ext>
              </a:extLst>
            </p:cNvPr>
            <p:cNvSpPr/>
            <p:nvPr/>
          </p:nvSpPr>
          <p:spPr>
            <a:xfrm>
              <a:off x="1883436" y="281424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49" name="Freeform 748">
              <a:extLst>
                <a:ext uri="{FF2B5EF4-FFF2-40B4-BE49-F238E27FC236}">
                  <a16:creationId xmlns:a16="http://schemas.microsoft.com/office/drawing/2014/main" id="{EE647230-2A35-A0F1-4B1C-3E623614C842}"/>
                </a:ext>
              </a:extLst>
            </p:cNvPr>
            <p:cNvSpPr/>
            <p:nvPr/>
          </p:nvSpPr>
          <p:spPr>
            <a:xfrm>
              <a:off x="1806848" y="288889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50" name="Freeform 749">
              <a:extLst>
                <a:ext uri="{FF2B5EF4-FFF2-40B4-BE49-F238E27FC236}">
                  <a16:creationId xmlns:a16="http://schemas.microsoft.com/office/drawing/2014/main" id="{65A9D884-2137-3B09-26D6-2B729F630290}"/>
                </a:ext>
              </a:extLst>
            </p:cNvPr>
            <p:cNvSpPr/>
            <p:nvPr/>
          </p:nvSpPr>
          <p:spPr>
            <a:xfrm>
              <a:off x="2058515" y="273762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51" name="Freeform 750">
              <a:extLst>
                <a:ext uri="{FF2B5EF4-FFF2-40B4-BE49-F238E27FC236}">
                  <a16:creationId xmlns:a16="http://schemas.microsoft.com/office/drawing/2014/main" id="{8FC69A6D-6542-A672-7189-59675F15836D}"/>
                </a:ext>
              </a:extLst>
            </p:cNvPr>
            <p:cNvSpPr/>
            <p:nvPr/>
          </p:nvSpPr>
          <p:spPr>
            <a:xfrm>
              <a:off x="1825004" y="285956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52" name="Freeform 751">
              <a:extLst>
                <a:ext uri="{FF2B5EF4-FFF2-40B4-BE49-F238E27FC236}">
                  <a16:creationId xmlns:a16="http://schemas.microsoft.com/office/drawing/2014/main" id="{FD4ECB25-0556-67E7-142C-F2F5450CFD42}"/>
                </a:ext>
              </a:extLst>
            </p:cNvPr>
            <p:cNvSpPr/>
            <p:nvPr/>
          </p:nvSpPr>
          <p:spPr>
            <a:xfrm>
              <a:off x="2044694" y="278861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53" name="Freeform 752">
              <a:extLst>
                <a:ext uri="{FF2B5EF4-FFF2-40B4-BE49-F238E27FC236}">
                  <a16:creationId xmlns:a16="http://schemas.microsoft.com/office/drawing/2014/main" id="{E10BF68E-FF69-8129-4E89-B441712CDB63}"/>
                </a:ext>
              </a:extLst>
            </p:cNvPr>
            <p:cNvSpPr/>
            <p:nvPr/>
          </p:nvSpPr>
          <p:spPr>
            <a:xfrm>
              <a:off x="1899308" y="283577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54" name="Freeform 753">
              <a:extLst>
                <a:ext uri="{FF2B5EF4-FFF2-40B4-BE49-F238E27FC236}">
                  <a16:creationId xmlns:a16="http://schemas.microsoft.com/office/drawing/2014/main" id="{DA2F8FF1-6886-0AC5-62AB-AD567BC3922E}"/>
                </a:ext>
              </a:extLst>
            </p:cNvPr>
            <p:cNvSpPr/>
            <p:nvPr/>
          </p:nvSpPr>
          <p:spPr>
            <a:xfrm>
              <a:off x="1797329" y="283896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55" name="Freeform 754">
              <a:extLst>
                <a:ext uri="{FF2B5EF4-FFF2-40B4-BE49-F238E27FC236}">
                  <a16:creationId xmlns:a16="http://schemas.microsoft.com/office/drawing/2014/main" id="{BD0302D1-D460-691F-4280-64A717481B33}"/>
                </a:ext>
              </a:extLst>
            </p:cNvPr>
            <p:cNvSpPr/>
            <p:nvPr/>
          </p:nvSpPr>
          <p:spPr>
            <a:xfrm>
              <a:off x="1913403" y="274049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56" name="Freeform 755">
              <a:extLst>
                <a:ext uri="{FF2B5EF4-FFF2-40B4-BE49-F238E27FC236}">
                  <a16:creationId xmlns:a16="http://schemas.microsoft.com/office/drawing/2014/main" id="{DD8D2C0D-BB37-E824-A816-21CFC4BED4A0}"/>
                </a:ext>
              </a:extLst>
            </p:cNvPr>
            <p:cNvSpPr/>
            <p:nvPr/>
          </p:nvSpPr>
          <p:spPr>
            <a:xfrm>
              <a:off x="1914201" y="274600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57" name="Freeform 756">
              <a:extLst>
                <a:ext uri="{FF2B5EF4-FFF2-40B4-BE49-F238E27FC236}">
                  <a16:creationId xmlns:a16="http://schemas.microsoft.com/office/drawing/2014/main" id="{2941058D-1018-660F-2BF4-48BDEE3AF8BA}"/>
                </a:ext>
              </a:extLst>
            </p:cNvPr>
            <p:cNvSpPr/>
            <p:nvPr/>
          </p:nvSpPr>
          <p:spPr>
            <a:xfrm>
              <a:off x="1701737" y="300209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58" name="Freeform 757">
              <a:extLst>
                <a:ext uri="{FF2B5EF4-FFF2-40B4-BE49-F238E27FC236}">
                  <a16:creationId xmlns:a16="http://schemas.microsoft.com/office/drawing/2014/main" id="{0D15AB21-4088-486D-E969-0DB5BE62948D}"/>
                </a:ext>
              </a:extLst>
            </p:cNvPr>
            <p:cNvSpPr/>
            <p:nvPr/>
          </p:nvSpPr>
          <p:spPr>
            <a:xfrm>
              <a:off x="1784355" y="287932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59" name="Freeform 758">
              <a:extLst>
                <a:ext uri="{FF2B5EF4-FFF2-40B4-BE49-F238E27FC236}">
                  <a16:creationId xmlns:a16="http://schemas.microsoft.com/office/drawing/2014/main" id="{5236074F-2CE0-86A9-A0D9-0F05CB4A9ED8}"/>
                </a:ext>
              </a:extLst>
            </p:cNvPr>
            <p:cNvSpPr/>
            <p:nvPr/>
          </p:nvSpPr>
          <p:spPr>
            <a:xfrm>
              <a:off x="1906360" y="278388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60" name="Freeform 759">
              <a:extLst>
                <a:ext uri="{FF2B5EF4-FFF2-40B4-BE49-F238E27FC236}">
                  <a16:creationId xmlns:a16="http://schemas.microsoft.com/office/drawing/2014/main" id="{44B45F0B-1AED-886B-EDFD-A8AFB1C76A87}"/>
                </a:ext>
              </a:extLst>
            </p:cNvPr>
            <p:cNvSpPr/>
            <p:nvPr/>
          </p:nvSpPr>
          <p:spPr>
            <a:xfrm>
              <a:off x="1896650" y="274378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61" name="Freeform 760">
              <a:extLst>
                <a:ext uri="{FF2B5EF4-FFF2-40B4-BE49-F238E27FC236}">
                  <a16:creationId xmlns:a16="http://schemas.microsoft.com/office/drawing/2014/main" id="{1AF4EA7E-03B2-205C-3E3B-461BC95DF689}"/>
                </a:ext>
              </a:extLst>
            </p:cNvPr>
            <p:cNvSpPr/>
            <p:nvPr/>
          </p:nvSpPr>
          <p:spPr>
            <a:xfrm>
              <a:off x="1821134" y="285985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62" name="Freeform 761">
              <a:extLst>
                <a:ext uri="{FF2B5EF4-FFF2-40B4-BE49-F238E27FC236}">
                  <a16:creationId xmlns:a16="http://schemas.microsoft.com/office/drawing/2014/main" id="{EE69FF5B-FCB1-7861-3D95-3F09E5A5D5B5}"/>
                </a:ext>
              </a:extLst>
            </p:cNvPr>
            <p:cNvSpPr/>
            <p:nvPr/>
          </p:nvSpPr>
          <p:spPr>
            <a:xfrm>
              <a:off x="1905845" y="284028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63" name="Freeform 762">
              <a:extLst>
                <a:ext uri="{FF2B5EF4-FFF2-40B4-BE49-F238E27FC236}">
                  <a16:creationId xmlns:a16="http://schemas.microsoft.com/office/drawing/2014/main" id="{61D5D7C1-3CFB-F11B-078A-65AE2417E5E7}"/>
                </a:ext>
              </a:extLst>
            </p:cNvPr>
            <p:cNvSpPr/>
            <p:nvPr/>
          </p:nvSpPr>
          <p:spPr>
            <a:xfrm>
              <a:off x="1834855" y="283213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64" name="Freeform 763">
              <a:extLst>
                <a:ext uri="{FF2B5EF4-FFF2-40B4-BE49-F238E27FC236}">
                  <a16:creationId xmlns:a16="http://schemas.microsoft.com/office/drawing/2014/main" id="{A1DA67F4-C567-99D0-F7EA-2EFDA4BFF727}"/>
                </a:ext>
              </a:extLst>
            </p:cNvPr>
            <p:cNvSpPr/>
            <p:nvPr/>
          </p:nvSpPr>
          <p:spPr>
            <a:xfrm>
              <a:off x="1776648" y="287867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65" name="Freeform 764">
              <a:extLst>
                <a:ext uri="{FF2B5EF4-FFF2-40B4-BE49-F238E27FC236}">
                  <a16:creationId xmlns:a16="http://schemas.microsoft.com/office/drawing/2014/main" id="{940EEFF6-BF3C-8E69-CE32-29496F5A7701}"/>
                </a:ext>
              </a:extLst>
            </p:cNvPr>
            <p:cNvSpPr/>
            <p:nvPr/>
          </p:nvSpPr>
          <p:spPr>
            <a:xfrm>
              <a:off x="1744022" y="285269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66" name="Freeform 765">
              <a:extLst>
                <a:ext uri="{FF2B5EF4-FFF2-40B4-BE49-F238E27FC236}">
                  <a16:creationId xmlns:a16="http://schemas.microsoft.com/office/drawing/2014/main" id="{8B613A33-0BB6-EF13-48A4-DDE6551CF88E}"/>
                </a:ext>
              </a:extLst>
            </p:cNvPr>
            <p:cNvSpPr/>
            <p:nvPr/>
          </p:nvSpPr>
          <p:spPr>
            <a:xfrm>
              <a:off x="1846940" y="292293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67" name="Freeform 766">
              <a:extLst>
                <a:ext uri="{FF2B5EF4-FFF2-40B4-BE49-F238E27FC236}">
                  <a16:creationId xmlns:a16="http://schemas.microsoft.com/office/drawing/2014/main" id="{D624AE77-2CE1-B12C-05AD-3927B5DF423B}"/>
                </a:ext>
              </a:extLst>
            </p:cNvPr>
            <p:cNvSpPr/>
            <p:nvPr/>
          </p:nvSpPr>
          <p:spPr>
            <a:xfrm>
              <a:off x="1985980" y="284625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68" name="Freeform 767">
              <a:extLst>
                <a:ext uri="{FF2B5EF4-FFF2-40B4-BE49-F238E27FC236}">
                  <a16:creationId xmlns:a16="http://schemas.microsoft.com/office/drawing/2014/main" id="{45201A10-04FD-7EA1-142C-6D40521B4A78}"/>
                </a:ext>
              </a:extLst>
            </p:cNvPr>
            <p:cNvSpPr/>
            <p:nvPr/>
          </p:nvSpPr>
          <p:spPr>
            <a:xfrm>
              <a:off x="1750276" y="298669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69" name="Freeform 768">
              <a:extLst>
                <a:ext uri="{FF2B5EF4-FFF2-40B4-BE49-F238E27FC236}">
                  <a16:creationId xmlns:a16="http://schemas.microsoft.com/office/drawing/2014/main" id="{F6DB8C2B-7990-DA0C-1A21-9C7C909155B8}"/>
                </a:ext>
              </a:extLst>
            </p:cNvPr>
            <p:cNvSpPr/>
            <p:nvPr/>
          </p:nvSpPr>
          <p:spPr>
            <a:xfrm>
              <a:off x="2048432" y="274345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70" name="Freeform 769">
              <a:extLst>
                <a:ext uri="{FF2B5EF4-FFF2-40B4-BE49-F238E27FC236}">
                  <a16:creationId xmlns:a16="http://schemas.microsoft.com/office/drawing/2014/main" id="{2A72A4F4-4FA9-99C3-DCAA-DF5A12838042}"/>
                </a:ext>
              </a:extLst>
            </p:cNvPr>
            <p:cNvSpPr/>
            <p:nvPr/>
          </p:nvSpPr>
          <p:spPr>
            <a:xfrm>
              <a:off x="1728714" y="278455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71" name="Freeform 770">
              <a:extLst>
                <a:ext uri="{FF2B5EF4-FFF2-40B4-BE49-F238E27FC236}">
                  <a16:creationId xmlns:a16="http://schemas.microsoft.com/office/drawing/2014/main" id="{0DF3A088-C0B1-5ADA-2046-F173362B716C}"/>
                </a:ext>
              </a:extLst>
            </p:cNvPr>
            <p:cNvSpPr/>
            <p:nvPr/>
          </p:nvSpPr>
          <p:spPr>
            <a:xfrm>
              <a:off x="1891326" y="292586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72" name="Freeform 771">
              <a:extLst>
                <a:ext uri="{FF2B5EF4-FFF2-40B4-BE49-F238E27FC236}">
                  <a16:creationId xmlns:a16="http://schemas.microsoft.com/office/drawing/2014/main" id="{B155A7A2-44F2-6009-0B6E-1FD0AFE2F5F4}"/>
                </a:ext>
              </a:extLst>
            </p:cNvPr>
            <p:cNvSpPr/>
            <p:nvPr/>
          </p:nvSpPr>
          <p:spPr>
            <a:xfrm>
              <a:off x="1568345" y="310131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73" name="Freeform 772">
              <a:extLst>
                <a:ext uri="{FF2B5EF4-FFF2-40B4-BE49-F238E27FC236}">
                  <a16:creationId xmlns:a16="http://schemas.microsoft.com/office/drawing/2014/main" id="{158E7125-E570-B26B-0111-6B2A539DD1C6}"/>
                </a:ext>
              </a:extLst>
            </p:cNvPr>
            <p:cNvSpPr/>
            <p:nvPr/>
          </p:nvSpPr>
          <p:spPr>
            <a:xfrm>
              <a:off x="1692875" y="301882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74" name="Freeform 773">
              <a:extLst>
                <a:ext uri="{FF2B5EF4-FFF2-40B4-BE49-F238E27FC236}">
                  <a16:creationId xmlns:a16="http://schemas.microsoft.com/office/drawing/2014/main" id="{FD729BB5-6D6B-5EB6-1277-0EF5C6DE2EAA}"/>
                </a:ext>
              </a:extLst>
            </p:cNvPr>
            <p:cNvSpPr/>
            <p:nvPr/>
          </p:nvSpPr>
          <p:spPr>
            <a:xfrm>
              <a:off x="1690491" y="304655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75" name="Freeform 774">
              <a:extLst>
                <a:ext uri="{FF2B5EF4-FFF2-40B4-BE49-F238E27FC236}">
                  <a16:creationId xmlns:a16="http://schemas.microsoft.com/office/drawing/2014/main" id="{E4C3ACD5-B2DB-BEFE-4986-EB5A17533E9C}"/>
                </a:ext>
              </a:extLst>
            </p:cNvPr>
            <p:cNvSpPr/>
            <p:nvPr/>
          </p:nvSpPr>
          <p:spPr>
            <a:xfrm>
              <a:off x="2158343" y="271380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76" name="Freeform 775">
              <a:extLst>
                <a:ext uri="{FF2B5EF4-FFF2-40B4-BE49-F238E27FC236}">
                  <a16:creationId xmlns:a16="http://schemas.microsoft.com/office/drawing/2014/main" id="{292C446D-C081-E90F-2FBC-9783DEEE7687}"/>
                </a:ext>
              </a:extLst>
            </p:cNvPr>
            <p:cNvSpPr/>
            <p:nvPr/>
          </p:nvSpPr>
          <p:spPr>
            <a:xfrm>
              <a:off x="1870512" y="286871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77" name="Freeform 776">
              <a:extLst>
                <a:ext uri="{FF2B5EF4-FFF2-40B4-BE49-F238E27FC236}">
                  <a16:creationId xmlns:a16="http://schemas.microsoft.com/office/drawing/2014/main" id="{EA418AB7-E33F-CB89-DC30-E15C077370C7}"/>
                </a:ext>
              </a:extLst>
            </p:cNvPr>
            <p:cNvSpPr/>
            <p:nvPr/>
          </p:nvSpPr>
          <p:spPr>
            <a:xfrm>
              <a:off x="1815951" y="288048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78" name="Freeform 777">
              <a:extLst>
                <a:ext uri="{FF2B5EF4-FFF2-40B4-BE49-F238E27FC236}">
                  <a16:creationId xmlns:a16="http://schemas.microsoft.com/office/drawing/2014/main" id="{65E3C20B-5CA4-000B-A38B-46B3B7D7B6B3}"/>
                </a:ext>
              </a:extLst>
            </p:cNvPr>
            <p:cNvSpPr/>
            <p:nvPr/>
          </p:nvSpPr>
          <p:spPr>
            <a:xfrm>
              <a:off x="1653762" y="305477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79" name="Freeform 778">
              <a:extLst>
                <a:ext uri="{FF2B5EF4-FFF2-40B4-BE49-F238E27FC236}">
                  <a16:creationId xmlns:a16="http://schemas.microsoft.com/office/drawing/2014/main" id="{0B98EE24-8454-D31E-D2CF-E5B0BBA62F2E}"/>
                </a:ext>
              </a:extLst>
            </p:cNvPr>
            <p:cNvSpPr/>
            <p:nvPr/>
          </p:nvSpPr>
          <p:spPr>
            <a:xfrm>
              <a:off x="1647782" y="300586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80" name="Freeform 779">
              <a:extLst>
                <a:ext uri="{FF2B5EF4-FFF2-40B4-BE49-F238E27FC236}">
                  <a16:creationId xmlns:a16="http://schemas.microsoft.com/office/drawing/2014/main" id="{411369A7-DA6C-CF05-E038-DED0D71808CA}"/>
                </a:ext>
              </a:extLst>
            </p:cNvPr>
            <p:cNvSpPr/>
            <p:nvPr/>
          </p:nvSpPr>
          <p:spPr>
            <a:xfrm>
              <a:off x="1680316" y="303939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81" name="Freeform 780">
              <a:extLst>
                <a:ext uri="{FF2B5EF4-FFF2-40B4-BE49-F238E27FC236}">
                  <a16:creationId xmlns:a16="http://schemas.microsoft.com/office/drawing/2014/main" id="{398935F8-3207-0C33-E364-F8EB9B96A07B}"/>
                </a:ext>
              </a:extLst>
            </p:cNvPr>
            <p:cNvSpPr/>
            <p:nvPr/>
          </p:nvSpPr>
          <p:spPr>
            <a:xfrm>
              <a:off x="1994103" y="280676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82" name="Freeform 781">
              <a:extLst>
                <a:ext uri="{FF2B5EF4-FFF2-40B4-BE49-F238E27FC236}">
                  <a16:creationId xmlns:a16="http://schemas.microsoft.com/office/drawing/2014/main" id="{C949093E-08F3-1C9B-AF93-43168090BC5E}"/>
                </a:ext>
              </a:extLst>
            </p:cNvPr>
            <p:cNvSpPr/>
            <p:nvPr/>
          </p:nvSpPr>
          <p:spPr>
            <a:xfrm>
              <a:off x="1782528" y="287942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83" name="Freeform 782">
              <a:extLst>
                <a:ext uri="{FF2B5EF4-FFF2-40B4-BE49-F238E27FC236}">
                  <a16:creationId xmlns:a16="http://schemas.microsoft.com/office/drawing/2014/main" id="{D674F8F1-F050-24C2-AFCB-2AC7706B0DA5}"/>
                </a:ext>
              </a:extLst>
            </p:cNvPr>
            <p:cNvSpPr/>
            <p:nvPr/>
          </p:nvSpPr>
          <p:spPr>
            <a:xfrm>
              <a:off x="1983463" y="275644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84" name="Freeform 783">
              <a:extLst>
                <a:ext uri="{FF2B5EF4-FFF2-40B4-BE49-F238E27FC236}">
                  <a16:creationId xmlns:a16="http://schemas.microsoft.com/office/drawing/2014/main" id="{B303870C-D618-0CEF-5686-53FDF06065FC}"/>
                </a:ext>
              </a:extLst>
            </p:cNvPr>
            <p:cNvSpPr/>
            <p:nvPr/>
          </p:nvSpPr>
          <p:spPr>
            <a:xfrm>
              <a:off x="1876442" y="288419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85" name="Freeform 784">
              <a:extLst>
                <a:ext uri="{FF2B5EF4-FFF2-40B4-BE49-F238E27FC236}">
                  <a16:creationId xmlns:a16="http://schemas.microsoft.com/office/drawing/2014/main" id="{9F2A8D4B-605B-B529-6757-18540F2A69F3}"/>
                </a:ext>
              </a:extLst>
            </p:cNvPr>
            <p:cNvSpPr/>
            <p:nvPr/>
          </p:nvSpPr>
          <p:spPr>
            <a:xfrm>
              <a:off x="1897772" y="277888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86" name="Freeform 785">
              <a:extLst>
                <a:ext uri="{FF2B5EF4-FFF2-40B4-BE49-F238E27FC236}">
                  <a16:creationId xmlns:a16="http://schemas.microsoft.com/office/drawing/2014/main" id="{633667EE-60B3-2CB1-54BF-636A55B6DB76}"/>
                </a:ext>
              </a:extLst>
            </p:cNvPr>
            <p:cNvSpPr/>
            <p:nvPr/>
          </p:nvSpPr>
          <p:spPr>
            <a:xfrm>
              <a:off x="1784023" y="295346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87" name="Freeform 786">
              <a:extLst>
                <a:ext uri="{FF2B5EF4-FFF2-40B4-BE49-F238E27FC236}">
                  <a16:creationId xmlns:a16="http://schemas.microsoft.com/office/drawing/2014/main" id="{61E5B3B9-D20B-9170-E864-E1362FB04F54}"/>
                </a:ext>
              </a:extLst>
            </p:cNvPr>
            <p:cNvSpPr/>
            <p:nvPr/>
          </p:nvSpPr>
          <p:spPr>
            <a:xfrm>
              <a:off x="2095293" y="267183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88" name="Freeform 787">
              <a:extLst>
                <a:ext uri="{FF2B5EF4-FFF2-40B4-BE49-F238E27FC236}">
                  <a16:creationId xmlns:a16="http://schemas.microsoft.com/office/drawing/2014/main" id="{3738D6A1-73FD-E5E8-DDE4-60959AFBE9F2}"/>
                </a:ext>
              </a:extLst>
            </p:cNvPr>
            <p:cNvSpPr/>
            <p:nvPr/>
          </p:nvSpPr>
          <p:spPr>
            <a:xfrm>
              <a:off x="1969883" y="275445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89" name="Freeform 788">
              <a:extLst>
                <a:ext uri="{FF2B5EF4-FFF2-40B4-BE49-F238E27FC236}">
                  <a16:creationId xmlns:a16="http://schemas.microsoft.com/office/drawing/2014/main" id="{0B4D8AFB-6C76-5056-CB1F-832F20D7BA85}"/>
                </a:ext>
              </a:extLst>
            </p:cNvPr>
            <p:cNvSpPr/>
            <p:nvPr/>
          </p:nvSpPr>
          <p:spPr>
            <a:xfrm>
              <a:off x="2033639" y="245945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90" name="Freeform 789">
              <a:extLst>
                <a:ext uri="{FF2B5EF4-FFF2-40B4-BE49-F238E27FC236}">
                  <a16:creationId xmlns:a16="http://schemas.microsoft.com/office/drawing/2014/main" id="{948D9C46-EC24-A7C8-0FE1-5DC244626FAE}"/>
                </a:ext>
              </a:extLst>
            </p:cNvPr>
            <p:cNvSpPr/>
            <p:nvPr/>
          </p:nvSpPr>
          <p:spPr>
            <a:xfrm>
              <a:off x="1584774" y="302756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91" name="Freeform 790">
              <a:extLst>
                <a:ext uri="{FF2B5EF4-FFF2-40B4-BE49-F238E27FC236}">
                  <a16:creationId xmlns:a16="http://schemas.microsoft.com/office/drawing/2014/main" id="{44C76A1E-6DBD-4124-CE11-34863D5C1432}"/>
                </a:ext>
              </a:extLst>
            </p:cNvPr>
            <p:cNvSpPr/>
            <p:nvPr/>
          </p:nvSpPr>
          <p:spPr>
            <a:xfrm>
              <a:off x="1818750" y="278916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92" name="Freeform 791">
              <a:extLst>
                <a:ext uri="{FF2B5EF4-FFF2-40B4-BE49-F238E27FC236}">
                  <a16:creationId xmlns:a16="http://schemas.microsoft.com/office/drawing/2014/main" id="{9A571D97-3FBF-64B0-3469-6FD2497F4AEC}"/>
                </a:ext>
              </a:extLst>
            </p:cNvPr>
            <p:cNvSpPr/>
            <p:nvPr/>
          </p:nvSpPr>
          <p:spPr>
            <a:xfrm>
              <a:off x="1683913" y="285920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93" name="Freeform 792">
              <a:extLst>
                <a:ext uri="{FF2B5EF4-FFF2-40B4-BE49-F238E27FC236}">
                  <a16:creationId xmlns:a16="http://schemas.microsoft.com/office/drawing/2014/main" id="{0B18A5C3-ACD0-7446-272F-EFF9CEB916A1}"/>
                </a:ext>
              </a:extLst>
            </p:cNvPr>
            <p:cNvSpPr/>
            <p:nvPr/>
          </p:nvSpPr>
          <p:spPr>
            <a:xfrm>
              <a:off x="1938188" y="288957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94" name="Freeform 793">
              <a:extLst>
                <a:ext uri="{FF2B5EF4-FFF2-40B4-BE49-F238E27FC236}">
                  <a16:creationId xmlns:a16="http://schemas.microsoft.com/office/drawing/2014/main" id="{5B9BD7EC-58E1-2FDC-F14D-52A040DBD447}"/>
                </a:ext>
              </a:extLst>
            </p:cNvPr>
            <p:cNvSpPr/>
            <p:nvPr/>
          </p:nvSpPr>
          <p:spPr>
            <a:xfrm>
              <a:off x="1709677" y="307111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95" name="Freeform 794">
              <a:extLst>
                <a:ext uri="{FF2B5EF4-FFF2-40B4-BE49-F238E27FC236}">
                  <a16:creationId xmlns:a16="http://schemas.microsoft.com/office/drawing/2014/main" id="{FD0ABE45-13F5-029A-09EC-7C39D8F3FE85}"/>
                </a:ext>
              </a:extLst>
            </p:cNvPr>
            <p:cNvSpPr/>
            <p:nvPr/>
          </p:nvSpPr>
          <p:spPr>
            <a:xfrm>
              <a:off x="1792055" y="288786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96" name="Freeform 795">
              <a:extLst>
                <a:ext uri="{FF2B5EF4-FFF2-40B4-BE49-F238E27FC236}">
                  <a16:creationId xmlns:a16="http://schemas.microsoft.com/office/drawing/2014/main" id="{617112C7-E6E2-5962-410F-0F3B27381053}"/>
                </a:ext>
              </a:extLst>
            </p:cNvPr>
            <p:cNvSpPr/>
            <p:nvPr/>
          </p:nvSpPr>
          <p:spPr>
            <a:xfrm>
              <a:off x="1805685" y="279064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97" name="Freeform 796">
              <a:extLst>
                <a:ext uri="{FF2B5EF4-FFF2-40B4-BE49-F238E27FC236}">
                  <a16:creationId xmlns:a16="http://schemas.microsoft.com/office/drawing/2014/main" id="{6716B09D-C5AF-24D5-86D9-0553D32373CA}"/>
                </a:ext>
              </a:extLst>
            </p:cNvPr>
            <p:cNvSpPr/>
            <p:nvPr/>
          </p:nvSpPr>
          <p:spPr>
            <a:xfrm>
              <a:off x="1791772" y="282020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98" name="Freeform 797">
              <a:extLst>
                <a:ext uri="{FF2B5EF4-FFF2-40B4-BE49-F238E27FC236}">
                  <a16:creationId xmlns:a16="http://schemas.microsoft.com/office/drawing/2014/main" id="{2E72DE58-EEDC-2168-D342-187CA251809B}"/>
                </a:ext>
              </a:extLst>
            </p:cNvPr>
            <p:cNvSpPr/>
            <p:nvPr/>
          </p:nvSpPr>
          <p:spPr>
            <a:xfrm>
              <a:off x="2060517" y="273872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99" name="Freeform 798">
              <a:extLst>
                <a:ext uri="{FF2B5EF4-FFF2-40B4-BE49-F238E27FC236}">
                  <a16:creationId xmlns:a16="http://schemas.microsoft.com/office/drawing/2014/main" id="{89AE43EA-CF1B-4DA8-0B60-D62D8C10ADF3}"/>
                </a:ext>
              </a:extLst>
            </p:cNvPr>
            <p:cNvSpPr/>
            <p:nvPr/>
          </p:nvSpPr>
          <p:spPr>
            <a:xfrm>
              <a:off x="1902199" y="289595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00" name="Freeform 799">
              <a:extLst>
                <a:ext uri="{FF2B5EF4-FFF2-40B4-BE49-F238E27FC236}">
                  <a16:creationId xmlns:a16="http://schemas.microsoft.com/office/drawing/2014/main" id="{AE306F49-BA6E-B923-B3FA-BD957863487F}"/>
                </a:ext>
              </a:extLst>
            </p:cNvPr>
            <p:cNvSpPr/>
            <p:nvPr/>
          </p:nvSpPr>
          <p:spPr>
            <a:xfrm>
              <a:off x="2073540" y="267583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01" name="Freeform 800">
              <a:extLst>
                <a:ext uri="{FF2B5EF4-FFF2-40B4-BE49-F238E27FC236}">
                  <a16:creationId xmlns:a16="http://schemas.microsoft.com/office/drawing/2014/main" id="{CF158E2A-453A-9904-139E-0A9ABAA2C18F}"/>
                </a:ext>
              </a:extLst>
            </p:cNvPr>
            <p:cNvSpPr/>
            <p:nvPr/>
          </p:nvSpPr>
          <p:spPr>
            <a:xfrm>
              <a:off x="2053515" y="273794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02" name="Freeform 801">
              <a:extLst>
                <a:ext uri="{FF2B5EF4-FFF2-40B4-BE49-F238E27FC236}">
                  <a16:creationId xmlns:a16="http://schemas.microsoft.com/office/drawing/2014/main" id="{DE348AA2-6A08-0A38-044C-9E4DCCB724F8}"/>
                </a:ext>
              </a:extLst>
            </p:cNvPr>
            <p:cNvSpPr/>
            <p:nvPr/>
          </p:nvSpPr>
          <p:spPr>
            <a:xfrm>
              <a:off x="1890629" y="283703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03" name="Freeform 802">
              <a:extLst>
                <a:ext uri="{FF2B5EF4-FFF2-40B4-BE49-F238E27FC236}">
                  <a16:creationId xmlns:a16="http://schemas.microsoft.com/office/drawing/2014/main" id="{FCAE32A5-4FBD-9990-5525-D60167D9EB8F}"/>
                </a:ext>
              </a:extLst>
            </p:cNvPr>
            <p:cNvSpPr/>
            <p:nvPr/>
          </p:nvSpPr>
          <p:spPr>
            <a:xfrm>
              <a:off x="1801341" y="287571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04" name="Freeform 803">
              <a:extLst>
                <a:ext uri="{FF2B5EF4-FFF2-40B4-BE49-F238E27FC236}">
                  <a16:creationId xmlns:a16="http://schemas.microsoft.com/office/drawing/2014/main" id="{B89CC5EB-74A8-F4AC-FC26-FFE488E21145}"/>
                </a:ext>
              </a:extLst>
            </p:cNvPr>
            <p:cNvSpPr/>
            <p:nvPr/>
          </p:nvSpPr>
          <p:spPr>
            <a:xfrm>
              <a:off x="2023041" y="257671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05" name="Freeform 804">
              <a:extLst>
                <a:ext uri="{FF2B5EF4-FFF2-40B4-BE49-F238E27FC236}">
                  <a16:creationId xmlns:a16="http://schemas.microsoft.com/office/drawing/2014/main" id="{76EB77FE-262C-A008-9AF6-D6D365A2621F}"/>
                </a:ext>
              </a:extLst>
            </p:cNvPr>
            <p:cNvSpPr/>
            <p:nvPr/>
          </p:nvSpPr>
          <p:spPr>
            <a:xfrm>
              <a:off x="1628371" y="312130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06" name="Freeform 805">
              <a:extLst>
                <a:ext uri="{FF2B5EF4-FFF2-40B4-BE49-F238E27FC236}">
                  <a16:creationId xmlns:a16="http://schemas.microsoft.com/office/drawing/2014/main" id="{EE48F653-F154-6432-5FE7-D37789AAB217}"/>
                </a:ext>
              </a:extLst>
            </p:cNvPr>
            <p:cNvSpPr/>
            <p:nvPr/>
          </p:nvSpPr>
          <p:spPr>
            <a:xfrm>
              <a:off x="2166657" y="263544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07" name="Freeform 806">
              <a:extLst>
                <a:ext uri="{FF2B5EF4-FFF2-40B4-BE49-F238E27FC236}">
                  <a16:creationId xmlns:a16="http://schemas.microsoft.com/office/drawing/2014/main" id="{F167DFA0-71AA-C9B3-C5CC-09054EDF5347}"/>
                </a:ext>
              </a:extLst>
            </p:cNvPr>
            <p:cNvSpPr/>
            <p:nvPr/>
          </p:nvSpPr>
          <p:spPr>
            <a:xfrm>
              <a:off x="1800078" y="280995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08" name="Freeform 807">
              <a:extLst>
                <a:ext uri="{FF2B5EF4-FFF2-40B4-BE49-F238E27FC236}">
                  <a16:creationId xmlns:a16="http://schemas.microsoft.com/office/drawing/2014/main" id="{016E1571-793E-E2CB-9104-072BC975CBBD}"/>
                </a:ext>
              </a:extLst>
            </p:cNvPr>
            <p:cNvSpPr/>
            <p:nvPr/>
          </p:nvSpPr>
          <p:spPr>
            <a:xfrm>
              <a:off x="2090575" y="275022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09" name="Freeform 808">
              <a:extLst>
                <a:ext uri="{FF2B5EF4-FFF2-40B4-BE49-F238E27FC236}">
                  <a16:creationId xmlns:a16="http://schemas.microsoft.com/office/drawing/2014/main" id="{A023A166-507B-6482-983F-38E77BD8439D}"/>
                </a:ext>
              </a:extLst>
            </p:cNvPr>
            <p:cNvSpPr/>
            <p:nvPr/>
          </p:nvSpPr>
          <p:spPr>
            <a:xfrm>
              <a:off x="1996296" y="272766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10" name="Freeform 809">
              <a:extLst>
                <a:ext uri="{FF2B5EF4-FFF2-40B4-BE49-F238E27FC236}">
                  <a16:creationId xmlns:a16="http://schemas.microsoft.com/office/drawing/2014/main" id="{B4A69E55-5E04-7F29-ED32-B356A849CEEA}"/>
                </a:ext>
              </a:extLst>
            </p:cNvPr>
            <p:cNvSpPr/>
            <p:nvPr/>
          </p:nvSpPr>
          <p:spPr>
            <a:xfrm>
              <a:off x="1762046" y="293834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11" name="Freeform 810">
              <a:extLst>
                <a:ext uri="{FF2B5EF4-FFF2-40B4-BE49-F238E27FC236}">
                  <a16:creationId xmlns:a16="http://schemas.microsoft.com/office/drawing/2014/main" id="{307AB04F-4210-4D1D-EC06-D7F1B5A85CE1}"/>
                </a:ext>
              </a:extLst>
            </p:cNvPr>
            <p:cNvSpPr/>
            <p:nvPr/>
          </p:nvSpPr>
          <p:spPr>
            <a:xfrm>
              <a:off x="1927689" y="299681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12" name="Freeform 811">
              <a:extLst>
                <a:ext uri="{FF2B5EF4-FFF2-40B4-BE49-F238E27FC236}">
                  <a16:creationId xmlns:a16="http://schemas.microsoft.com/office/drawing/2014/main" id="{538B59E7-F140-D5C7-FFAD-781419D6B0F6}"/>
                </a:ext>
              </a:extLst>
            </p:cNvPr>
            <p:cNvSpPr/>
            <p:nvPr/>
          </p:nvSpPr>
          <p:spPr>
            <a:xfrm>
              <a:off x="2081198" y="273385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13" name="Freeform 812">
              <a:extLst>
                <a:ext uri="{FF2B5EF4-FFF2-40B4-BE49-F238E27FC236}">
                  <a16:creationId xmlns:a16="http://schemas.microsoft.com/office/drawing/2014/main" id="{87C8E694-6957-796B-C299-6CDCE0A42911}"/>
                </a:ext>
              </a:extLst>
            </p:cNvPr>
            <p:cNvSpPr/>
            <p:nvPr/>
          </p:nvSpPr>
          <p:spPr>
            <a:xfrm>
              <a:off x="1905795" y="279580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14" name="Freeform 813">
              <a:extLst>
                <a:ext uri="{FF2B5EF4-FFF2-40B4-BE49-F238E27FC236}">
                  <a16:creationId xmlns:a16="http://schemas.microsoft.com/office/drawing/2014/main" id="{47B02F59-9819-CB74-25B2-1DC47085152E}"/>
                </a:ext>
              </a:extLst>
            </p:cNvPr>
            <p:cNvSpPr/>
            <p:nvPr/>
          </p:nvSpPr>
          <p:spPr>
            <a:xfrm>
              <a:off x="1841483" y="289344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15" name="Freeform 814">
              <a:extLst>
                <a:ext uri="{FF2B5EF4-FFF2-40B4-BE49-F238E27FC236}">
                  <a16:creationId xmlns:a16="http://schemas.microsoft.com/office/drawing/2014/main" id="{7632E3A2-5A90-67B0-405F-B8F7CF53A291}"/>
                </a:ext>
              </a:extLst>
            </p:cNvPr>
            <p:cNvSpPr/>
            <p:nvPr/>
          </p:nvSpPr>
          <p:spPr>
            <a:xfrm>
              <a:off x="2041197" y="268231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16" name="Freeform 815">
              <a:extLst>
                <a:ext uri="{FF2B5EF4-FFF2-40B4-BE49-F238E27FC236}">
                  <a16:creationId xmlns:a16="http://schemas.microsoft.com/office/drawing/2014/main" id="{DEA4CB20-4DE2-E7BE-EF3B-12C5B8D6619D}"/>
                </a:ext>
              </a:extLst>
            </p:cNvPr>
            <p:cNvSpPr/>
            <p:nvPr/>
          </p:nvSpPr>
          <p:spPr>
            <a:xfrm>
              <a:off x="1928296" y="283945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17" name="Freeform 816">
              <a:extLst>
                <a:ext uri="{FF2B5EF4-FFF2-40B4-BE49-F238E27FC236}">
                  <a16:creationId xmlns:a16="http://schemas.microsoft.com/office/drawing/2014/main" id="{F99FC7C3-1518-2D5C-EC14-65E501C1F9FC}"/>
                </a:ext>
              </a:extLst>
            </p:cNvPr>
            <p:cNvSpPr/>
            <p:nvPr/>
          </p:nvSpPr>
          <p:spPr>
            <a:xfrm>
              <a:off x="1851608" y="284199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18" name="Freeform 817">
              <a:extLst>
                <a:ext uri="{FF2B5EF4-FFF2-40B4-BE49-F238E27FC236}">
                  <a16:creationId xmlns:a16="http://schemas.microsoft.com/office/drawing/2014/main" id="{4AAFED31-B749-7A0A-2525-BCA20361BEC1}"/>
                </a:ext>
              </a:extLst>
            </p:cNvPr>
            <p:cNvSpPr/>
            <p:nvPr/>
          </p:nvSpPr>
          <p:spPr>
            <a:xfrm>
              <a:off x="1823135" y="277456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19" name="Freeform 818">
              <a:extLst>
                <a:ext uri="{FF2B5EF4-FFF2-40B4-BE49-F238E27FC236}">
                  <a16:creationId xmlns:a16="http://schemas.microsoft.com/office/drawing/2014/main" id="{7FC2F889-3EBF-1B65-0FB0-B72ADEEEF975}"/>
                </a:ext>
              </a:extLst>
            </p:cNvPr>
            <p:cNvSpPr/>
            <p:nvPr/>
          </p:nvSpPr>
          <p:spPr>
            <a:xfrm>
              <a:off x="1708506" y="287371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20" name="Freeform 819">
              <a:extLst>
                <a:ext uri="{FF2B5EF4-FFF2-40B4-BE49-F238E27FC236}">
                  <a16:creationId xmlns:a16="http://schemas.microsoft.com/office/drawing/2014/main" id="{23B0D9F3-0598-497B-0A90-8755D2116013}"/>
                </a:ext>
              </a:extLst>
            </p:cNvPr>
            <p:cNvSpPr/>
            <p:nvPr/>
          </p:nvSpPr>
          <p:spPr>
            <a:xfrm>
              <a:off x="1625523" y="300535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21" name="Freeform 820">
              <a:extLst>
                <a:ext uri="{FF2B5EF4-FFF2-40B4-BE49-F238E27FC236}">
                  <a16:creationId xmlns:a16="http://schemas.microsoft.com/office/drawing/2014/main" id="{29872EC9-2456-8851-2AE9-B31A085B69A2}"/>
                </a:ext>
              </a:extLst>
            </p:cNvPr>
            <p:cNvSpPr/>
            <p:nvPr/>
          </p:nvSpPr>
          <p:spPr>
            <a:xfrm>
              <a:off x="1732593" y="293260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22" name="Freeform 821">
              <a:extLst>
                <a:ext uri="{FF2B5EF4-FFF2-40B4-BE49-F238E27FC236}">
                  <a16:creationId xmlns:a16="http://schemas.microsoft.com/office/drawing/2014/main" id="{CD5CB629-3B69-AD0D-A67D-AFBD01B58FB9}"/>
                </a:ext>
              </a:extLst>
            </p:cNvPr>
            <p:cNvSpPr/>
            <p:nvPr/>
          </p:nvSpPr>
          <p:spPr>
            <a:xfrm>
              <a:off x="1686895" y="294101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23" name="Freeform 822">
              <a:extLst>
                <a:ext uri="{FF2B5EF4-FFF2-40B4-BE49-F238E27FC236}">
                  <a16:creationId xmlns:a16="http://schemas.microsoft.com/office/drawing/2014/main" id="{CF528723-0A2C-C67B-06F4-9A433DB70F32}"/>
                </a:ext>
              </a:extLst>
            </p:cNvPr>
            <p:cNvSpPr/>
            <p:nvPr/>
          </p:nvSpPr>
          <p:spPr>
            <a:xfrm>
              <a:off x="1702576" y="299352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24" name="Freeform 823">
              <a:extLst>
                <a:ext uri="{FF2B5EF4-FFF2-40B4-BE49-F238E27FC236}">
                  <a16:creationId xmlns:a16="http://schemas.microsoft.com/office/drawing/2014/main" id="{E5007780-D2CE-CDB7-D936-DEE421CA0C57}"/>
                </a:ext>
              </a:extLst>
            </p:cNvPr>
            <p:cNvSpPr/>
            <p:nvPr/>
          </p:nvSpPr>
          <p:spPr>
            <a:xfrm>
              <a:off x="1795178" y="293531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25" name="Freeform 824">
              <a:extLst>
                <a:ext uri="{FF2B5EF4-FFF2-40B4-BE49-F238E27FC236}">
                  <a16:creationId xmlns:a16="http://schemas.microsoft.com/office/drawing/2014/main" id="{48C5E28A-EF64-28B5-BBDA-537D28689B61}"/>
                </a:ext>
              </a:extLst>
            </p:cNvPr>
            <p:cNvSpPr/>
            <p:nvPr/>
          </p:nvSpPr>
          <p:spPr>
            <a:xfrm>
              <a:off x="1697443" y="287307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26" name="Freeform 825">
              <a:extLst>
                <a:ext uri="{FF2B5EF4-FFF2-40B4-BE49-F238E27FC236}">
                  <a16:creationId xmlns:a16="http://schemas.microsoft.com/office/drawing/2014/main" id="{CE835165-64E0-C2FA-9DFC-9520BE81E3E0}"/>
                </a:ext>
              </a:extLst>
            </p:cNvPr>
            <p:cNvSpPr/>
            <p:nvPr/>
          </p:nvSpPr>
          <p:spPr>
            <a:xfrm>
              <a:off x="1983555" y="273585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27" name="Freeform 826">
              <a:extLst>
                <a:ext uri="{FF2B5EF4-FFF2-40B4-BE49-F238E27FC236}">
                  <a16:creationId xmlns:a16="http://schemas.microsoft.com/office/drawing/2014/main" id="{52BD826D-2E90-DF2A-283D-9AD97B3C6918}"/>
                </a:ext>
              </a:extLst>
            </p:cNvPr>
            <p:cNvSpPr/>
            <p:nvPr/>
          </p:nvSpPr>
          <p:spPr>
            <a:xfrm>
              <a:off x="1755459" y="280325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28" name="Freeform 827">
              <a:extLst>
                <a:ext uri="{FF2B5EF4-FFF2-40B4-BE49-F238E27FC236}">
                  <a16:creationId xmlns:a16="http://schemas.microsoft.com/office/drawing/2014/main" id="{D504D67E-C86A-A2EC-DF3B-26B9D99F9345}"/>
                </a:ext>
              </a:extLst>
            </p:cNvPr>
            <p:cNvSpPr/>
            <p:nvPr/>
          </p:nvSpPr>
          <p:spPr>
            <a:xfrm>
              <a:off x="1833875" y="278255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29" name="Freeform 828">
              <a:extLst>
                <a:ext uri="{FF2B5EF4-FFF2-40B4-BE49-F238E27FC236}">
                  <a16:creationId xmlns:a16="http://schemas.microsoft.com/office/drawing/2014/main" id="{FF488D02-2B20-41F4-CD5D-806BC2857A95}"/>
                </a:ext>
              </a:extLst>
            </p:cNvPr>
            <p:cNvSpPr/>
            <p:nvPr/>
          </p:nvSpPr>
          <p:spPr>
            <a:xfrm>
              <a:off x="1665798" y="299642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30" name="Freeform 829">
              <a:extLst>
                <a:ext uri="{FF2B5EF4-FFF2-40B4-BE49-F238E27FC236}">
                  <a16:creationId xmlns:a16="http://schemas.microsoft.com/office/drawing/2014/main" id="{C743C77B-67C8-8967-3351-F417E6A213D7}"/>
                </a:ext>
              </a:extLst>
            </p:cNvPr>
            <p:cNvSpPr/>
            <p:nvPr/>
          </p:nvSpPr>
          <p:spPr>
            <a:xfrm>
              <a:off x="1858610" y="283638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31" name="Freeform 830">
              <a:extLst>
                <a:ext uri="{FF2B5EF4-FFF2-40B4-BE49-F238E27FC236}">
                  <a16:creationId xmlns:a16="http://schemas.microsoft.com/office/drawing/2014/main" id="{0E211293-2815-1A9B-B86D-BD878B529723}"/>
                </a:ext>
              </a:extLst>
            </p:cNvPr>
            <p:cNvSpPr/>
            <p:nvPr/>
          </p:nvSpPr>
          <p:spPr>
            <a:xfrm>
              <a:off x="1824489" y="291948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32" name="Freeform 831">
              <a:extLst>
                <a:ext uri="{FF2B5EF4-FFF2-40B4-BE49-F238E27FC236}">
                  <a16:creationId xmlns:a16="http://schemas.microsoft.com/office/drawing/2014/main" id="{18F93A3D-49D5-D078-A4DB-64E171D1421B}"/>
                </a:ext>
              </a:extLst>
            </p:cNvPr>
            <p:cNvSpPr/>
            <p:nvPr/>
          </p:nvSpPr>
          <p:spPr>
            <a:xfrm>
              <a:off x="1802412" y="278304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33" name="Freeform 832">
              <a:extLst>
                <a:ext uri="{FF2B5EF4-FFF2-40B4-BE49-F238E27FC236}">
                  <a16:creationId xmlns:a16="http://schemas.microsoft.com/office/drawing/2014/main" id="{223DD403-DCF1-E3E4-4E20-F9C7B04B65AC}"/>
                </a:ext>
              </a:extLst>
            </p:cNvPr>
            <p:cNvSpPr/>
            <p:nvPr/>
          </p:nvSpPr>
          <p:spPr>
            <a:xfrm>
              <a:off x="2079653" y="261546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34" name="Freeform 833">
              <a:extLst>
                <a:ext uri="{FF2B5EF4-FFF2-40B4-BE49-F238E27FC236}">
                  <a16:creationId xmlns:a16="http://schemas.microsoft.com/office/drawing/2014/main" id="{3AD4F364-74A0-A8F3-75D8-2D66BABFEBCB}"/>
                </a:ext>
              </a:extLst>
            </p:cNvPr>
            <p:cNvSpPr/>
            <p:nvPr/>
          </p:nvSpPr>
          <p:spPr>
            <a:xfrm>
              <a:off x="1770767" y="282082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35" name="Freeform 834">
              <a:extLst>
                <a:ext uri="{FF2B5EF4-FFF2-40B4-BE49-F238E27FC236}">
                  <a16:creationId xmlns:a16="http://schemas.microsoft.com/office/drawing/2014/main" id="{B34A3D13-9353-6B4C-BB10-EEF72E4F4C75}"/>
                </a:ext>
              </a:extLst>
            </p:cNvPr>
            <p:cNvSpPr/>
            <p:nvPr/>
          </p:nvSpPr>
          <p:spPr>
            <a:xfrm>
              <a:off x="1949484" y="278375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36" name="Freeform 835">
              <a:extLst>
                <a:ext uri="{FF2B5EF4-FFF2-40B4-BE49-F238E27FC236}">
                  <a16:creationId xmlns:a16="http://schemas.microsoft.com/office/drawing/2014/main" id="{D9B3914B-85BE-1083-0E1E-2195FE128449}"/>
                </a:ext>
              </a:extLst>
            </p:cNvPr>
            <p:cNvSpPr/>
            <p:nvPr/>
          </p:nvSpPr>
          <p:spPr>
            <a:xfrm>
              <a:off x="2044137" y="266368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37" name="Freeform 836">
              <a:extLst>
                <a:ext uri="{FF2B5EF4-FFF2-40B4-BE49-F238E27FC236}">
                  <a16:creationId xmlns:a16="http://schemas.microsoft.com/office/drawing/2014/main" id="{6A88DE10-FE3F-623F-B86B-88EDA4390AFE}"/>
                </a:ext>
              </a:extLst>
            </p:cNvPr>
            <p:cNvSpPr/>
            <p:nvPr/>
          </p:nvSpPr>
          <p:spPr>
            <a:xfrm>
              <a:off x="1832754" y="290656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38" name="Freeform 837">
              <a:extLst>
                <a:ext uri="{FF2B5EF4-FFF2-40B4-BE49-F238E27FC236}">
                  <a16:creationId xmlns:a16="http://schemas.microsoft.com/office/drawing/2014/main" id="{F46C7510-021A-DA7C-33C7-0263D41F7AC3}"/>
                </a:ext>
              </a:extLst>
            </p:cNvPr>
            <p:cNvSpPr/>
            <p:nvPr/>
          </p:nvSpPr>
          <p:spPr>
            <a:xfrm>
              <a:off x="1763026" y="277537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39" name="Freeform 838">
              <a:extLst>
                <a:ext uri="{FF2B5EF4-FFF2-40B4-BE49-F238E27FC236}">
                  <a16:creationId xmlns:a16="http://schemas.microsoft.com/office/drawing/2014/main" id="{0D29C280-52B1-D0A3-409F-9B109ADE13C6}"/>
                </a:ext>
              </a:extLst>
            </p:cNvPr>
            <p:cNvSpPr/>
            <p:nvPr/>
          </p:nvSpPr>
          <p:spPr>
            <a:xfrm>
              <a:off x="1647832" y="303797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40" name="Freeform 839">
              <a:extLst>
                <a:ext uri="{FF2B5EF4-FFF2-40B4-BE49-F238E27FC236}">
                  <a16:creationId xmlns:a16="http://schemas.microsoft.com/office/drawing/2014/main" id="{8E60203F-D6B9-25B1-3B38-0D9FBFA1A7D8}"/>
                </a:ext>
              </a:extLst>
            </p:cNvPr>
            <p:cNvSpPr/>
            <p:nvPr/>
          </p:nvSpPr>
          <p:spPr>
            <a:xfrm>
              <a:off x="1718448" y="295481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41" name="Freeform 840">
              <a:extLst>
                <a:ext uri="{FF2B5EF4-FFF2-40B4-BE49-F238E27FC236}">
                  <a16:creationId xmlns:a16="http://schemas.microsoft.com/office/drawing/2014/main" id="{F20473F6-D81D-44F0-F352-25CA2A34F859}"/>
                </a:ext>
              </a:extLst>
            </p:cNvPr>
            <p:cNvSpPr/>
            <p:nvPr/>
          </p:nvSpPr>
          <p:spPr>
            <a:xfrm>
              <a:off x="1940846" y="280802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42" name="Freeform 841">
              <a:extLst>
                <a:ext uri="{FF2B5EF4-FFF2-40B4-BE49-F238E27FC236}">
                  <a16:creationId xmlns:a16="http://schemas.microsoft.com/office/drawing/2014/main" id="{9DE49F59-101B-E401-56AE-938987FA1765}"/>
                </a:ext>
              </a:extLst>
            </p:cNvPr>
            <p:cNvSpPr/>
            <p:nvPr/>
          </p:nvSpPr>
          <p:spPr>
            <a:xfrm>
              <a:off x="1878868" y="283619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43" name="Freeform 842">
              <a:extLst>
                <a:ext uri="{FF2B5EF4-FFF2-40B4-BE49-F238E27FC236}">
                  <a16:creationId xmlns:a16="http://schemas.microsoft.com/office/drawing/2014/main" id="{7F246EA9-A771-2248-6FAD-D11C6AED6FC6}"/>
                </a:ext>
              </a:extLst>
            </p:cNvPr>
            <p:cNvSpPr/>
            <p:nvPr/>
          </p:nvSpPr>
          <p:spPr>
            <a:xfrm>
              <a:off x="1878402" y="283145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44" name="Freeform 843">
              <a:extLst>
                <a:ext uri="{FF2B5EF4-FFF2-40B4-BE49-F238E27FC236}">
                  <a16:creationId xmlns:a16="http://schemas.microsoft.com/office/drawing/2014/main" id="{3954ECBB-45E1-1879-B4D6-3BC6A7D9FA76}"/>
                </a:ext>
              </a:extLst>
            </p:cNvPr>
            <p:cNvSpPr/>
            <p:nvPr/>
          </p:nvSpPr>
          <p:spPr>
            <a:xfrm>
              <a:off x="1760783" y="287822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45" name="Freeform 844">
              <a:extLst>
                <a:ext uri="{FF2B5EF4-FFF2-40B4-BE49-F238E27FC236}">
                  <a16:creationId xmlns:a16="http://schemas.microsoft.com/office/drawing/2014/main" id="{31C574A5-E42A-74CC-ECE7-297F43749683}"/>
                </a:ext>
              </a:extLst>
            </p:cNvPr>
            <p:cNvSpPr/>
            <p:nvPr/>
          </p:nvSpPr>
          <p:spPr>
            <a:xfrm>
              <a:off x="1705707" y="282117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46" name="Freeform 845">
              <a:extLst>
                <a:ext uri="{FF2B5EF4-FFF2-40B4-BE49-F238E27FC236}">
                  <a16:creationId xmlns:a16="http://schemas.microsoft.com/office/drawing/2014/main" id="{01A2B99D-E926-009D-D572-8D878979C7CE}"/>
                </a:ext>
              </a:extLst>
            </p:cNvPr>
            <p:cNvSpPr/>
            <p:nvPr/>
          </p:nvSpPr>
          <p:spPr>
            <a:xfrm>
              <a:off x="1964559" y="267738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47" name="Freeform 846">
              <a:extLst>
                <a:ext uri="{FF2B5EF4-FFF2-40B4-BE49-F238E27FC236}">
                  <a16:creationId xmlns:a16="http://schemas.microsoft.com/office/drawing/2014/main" id="{7C83EDB0-6F6B-BB36-0A34-13234AB61CD6}"/>
                </a:ext>
              </a:extLst>
            </p:cNvPr>
            <p:cNvSpPr/>
            <p:nvPr/>
          </p:nvSpPr>
          <p:spPr>
            <a:xfrm>
              <a:off x="1555047" y="304410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48" name="Freeform 847">
              <a:extLst>
                <a:ext uri="{FF2B5EF4-FFF2-40B4-BE49-F238E27FC236}">
                  <a16:creationId xmlns:a16="http://schemas.microsoft.com/office/drawing/2014/main" id="{B689A3AC-4A89-CE31-255C-CA19C6E53DB3}"/>
                </a:ext>
              </a:extLst>
            </p:cNvPr>
            <p:cNvSpPr/>
            <p:nvPr/>
          </p:nvSpPr>
          <p:spPr>
            <a:xfrm>
              <a:off x="1919707" y="287877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49" name="Freeform 848">
              <a:extLst>
                <a:ext uri="{FF2B5EF4-FFF2-40B4-BE49-F238E27FC236}">
                  <a16:creationId xmlns:a16="http://schemas.microsoft.com/office/drawing/2014/main" id="{40918F75-380B-7023-DC73-2F71E5AC261E}"/>
                </a:ext>
              </a:extLst>
            </p:cNvPr>
            <p:cNvSpPr/>
            <p:nvPr/>
          </p:nvSpPr>
          <p:spPr>
            <a:xfrm>
              <a:off x="1713872" y="299810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50" name="Freeform 849">
              <a:extLst>
                <a:ext uri="{FF2B5EF4-FFF2-40B4-BE49-F238E27FC236}">
                  <a16:creationId xmlns:a16="http://schemas.microsoft.com/office/drawing/2014/main" id="{6AAEF272-FAF1-75E2-4CCC-51F63C46F42D}"/>
                </a:ext>
              </a:extLst>
            </p:cNvPr>
            <p:cNvSpPr/>
            <p:nvPr/>
          </p:nvSpPr>
          <p:spPr>
            <a:xfrm>
              <a:off x="1811283" y="287042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51" name="Freeform 850">
              <a:extLst>
                <a:ext uri="{FF2B5EF4-FFF2-40B4-BE49-F238E27FC236}">
                  <a16:creationId xmlns:a16="http://schemas.microsoft.com/office/drawing/2014/main" id="{40E6A9A4-C4C4-91C3-AE47-EA27140F9236}"/>
                </a:ext>
              </a:extLst>
            </p:cNvPr>
            <p:cNvSpPr/>
            <p:nvPr/>
          </p:nvSpPr>
          <p:spPr>
            <a:xfrm>
              <a:off x="1666404" y="296332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52" name="Freeform 851">
              <a:extLst>
                <a:ext uri="{FF2B5EF4-FFF2-40B4-BE49-F238E27FC236}">
                  <a16:creationId xmlns:a16="http://schemas.microsoft.com/office/drawing/2014/main" id="{6A1EA4F6-3327-0893-CB13-9C78ECD9516B}"/>
                </a:ext>
              </a:extLst>
            </p:cNvPr>
            <p:cNvSpPr/>
            <p:nvPr/>
          </p:nvSpPr>
          <p:spPr>
            <a:xfrm>
              <a:off x="1881617" y="293099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53" name="Freeform 852">
              <a:extLst>
                <a:ext uri="{FF2B5EF4-FFF2-40B4-BE49-F238E27FC236}">
                  <a16:creationId xmlns:a16="http://schemas.microsoft.com/office/drawing/2014/main" id="{2CBBB9A6-B06C-1B30-B204-F7AB48753544}"/>
                </a:ext>
              </a:extLst>
            </p:cNvPr>
            <p:cNvSpPr/>
            <p:nvPr/>
          </p:nvSpPr>
          <p:spPr>
            <a:xfrm>
              <a:off x="1792802" y="305528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54" name="Freeform 853">
              <a:extLst>
                <a:ext uri="{FF2B5EF4-FFF2-40B4-BE49-F238E27FC236}">
                  <a16:creationId xmlns:a16="http://schemas.microsoft.com/office/drawing/2014/main" id="{791EB259-E439-51AD-01D6-FE8AFFB0322A}"/>
                </a:ext>
              </a:extLst>
            </p:cNvPr>
            <p:cNvSpPr/>
            <p:nvPr/>
          </p:nvSpPr>
          <p:spPr>
            <a:xfrm>
              <a:off x="1668788" y="279471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55" name="Freeform 854">
              <a:extLst>
                <a:ext uri="{FF2B5EF4-FFF2-40B4-BE49-F238E27FC236}">
                  <a16:creationId xmlns:a16="http://schemas.microsoft.com/office/drawing/2014/main" id="{132978C7-F88D-DCA1-44D8-284777CB961E}"/>
                </a:ext>
              </a:extLst>
            </p:cNvPr>
            <p:cNvSpPr/>
            <p:nvPr/>
          </p:nvSpPr>
          <p:spPr>
            <a:xfrm>
              <a:off x="2036953" y="269362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56" name="Freeform 855">
              <a:extLst>
                <a:ext uri="{FF2B5EF4-FFF2-40B4-BE49-F238E27FC236}">
                  <a16:creationId xmlns:a16="http://schemas.microsoft.com/office/drawing/2014/main" id="{A37B1876-BC04-5C4F-A3DE-66F23091CF71}"/>
                </a:ext>
              </a:extLst>
            </p:cNvPr>
            <p:cNvSpPr/>
            <p:nvPr/>
          </p:nvSpPr>
          <p:spPr>
            <a:xfrm>
              <a:off x="1726289" y="281050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57" name="Freeform 856">
              <a:extLst>
                <a:ext uri="{FF2B5EF4-FFF2-40B4-BE49-F238E27FC236}">
                  <a16:creationId xmlns:a16="http://schemas.microsoft.com/office/drawing/2014/main" id="{1AD61F29-D001-E919-922B-CEBF8E0577FD}"/>
                </a:ext>
              </a:extLst>
            </p:cNvPr>
            <p:cNvSpPr/>
            <p:nvPr/>
          </p:nvSpPr>
          <p:spPr>
            <a:xfrm>
              <a:off x="1795975" y="286182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58" name="Freeform 857">
              <a:extLst>
                <a:ext uri="{FF2B5EF4-FFF2-40B4-BE49-F238E27FC236}">
                  <a16:creationId xmlns:a16="http://schemas.microsoft.com/office/drawing/2014/main" id="{7B1C2AC4-17BA-3527-DA6B-75D72DDE471A}"/>
                </a:ext>
              </a:extLst>
            </p:cNvPr>
            <p:cNvSpPr/>
            <p:nvPr/>
          </p:nvSpPr>
          <p:spPr>
            <a:xfrm>
              <a:off x="1665989" y="299527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59" name="Freeform 858">
              <a:extLst>
                <a:ext uri="{FF2B5EF4-FFF2-40B4-BE49-F238E27FC236}">
                  <a16:creationId xmlns:a16="http://schemas.microsoft.com/office/drawing/2014/main" id="{E60D1C87-0464-F8EC-9339-65EE56E1A788}"/>
                </a:ext>
              </a:extLst>
            </p:cNvPr>
            <p:cNvSpPr/>
            <p:nvPr/>
          </p:nvSpPr>
          <p:spPr>
            <a:xfrm>
              <a:off x="1680457" y="291777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60" name="Freeform 859">
              <a:extLst>
                <a:ext uri="{FF2B5EF4-FFF2-40B4-BE49-F238E27FC236}">
                  <a16:creationId xmlns:a16="http://schemas.microsoft.com/office/drawing/2014/main" id="{7028C2B2-3879-15A0-E6A1-7A7E9D59EE3F}"/>
                </a:ext>
              </a:extLst>
            </p:cNvPr>
            <p:cNvSpPr/>
            <p:nvPr/>
          </p:nvSpPr>
          <p:spPr>
            <a:xfrm>
              <a:off x="1757237" y="301360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61" name="Freeform 860">
              <a:extLst>
                <a:ext uri="{FF2B5EF4-FFF2-40B4-BE49-F238E27FC236}">
                  <a16:creationId xmlns:a16="http://schemas.microsoft.com/office/drawing/2014/main" id="{B7A636FD-86E3-6225-81B9-217F62C9540B}"/>
                </a:ext>
              </a:extLst>
            </p:cNvPr>
            <p:cNvSpPr/>
            <p:nvPr/>
          </p:nvSpPr>
          <p:spPr>
            <a:xfrm>
              <a:off x="2078399" y="259795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62" name="Freeform 861">
              <a:extLst>
                <a:ext uri="{FF2B5EF4-FFF2-40B4-BE49-F238E27FC236}">
                  <a16:creationId xmlns:a16="http://schemas.microsoft.com/office/drawing/2014/main" id="{AD564BAD-8E38-1FDA-67E4-353EC2D507BE}"/>
                </a:ext>
              </a:extLst>
            </p:cNvPr>
            <p:cNvSpPr/>
            <p:nvPr/>
          </p:nvSpPr>
          <p:spPr>
            <a:xfrm>
              <a:off x="1718872" y="301186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63" name="Freeform 862">
              <a:extLst>
                <a:ext uri="{FF2B5EF4-FFF2-40B4-BE49-F238E27FC236}">
                  <a16:creationId xmlns:a16="http://schemas.microsoft.com/office/drawing/2014/main" id="{208C0B28-A750-235F-E25A-9149D4854A6F}"/>
                </a:ext>
              </a:extLst>
            </p:cNvPr>
            <p:cNvSpPr/>
            <p:nvPr/>
          </p:nvSpPr>
          <p:spPr>
            <a:xfrm>
              <a:off x="1676770" y="288718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64" name="Freeform 863">
              <a:extLst>
                <a:ext uri="{FF2B5EF4-FFF2-40B4-BE49-F238E27FC236}">
                  <a16:creationId xmlns:a16="http://schemas.microsoft.com/office/drawing/2014/main" id="{33768644-5E5D-882A-240B-05F37C5F5F31}"/>
                </a:ext>
              </a:extLst>
            </p:cNvPr>
            <p:cNvSpPr/>
            <p:nvPr/>
          </p:nvSpPr>
          <p:spPr>
            <a:xfrm>
              <a:off x="1863693" y="279222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65" name="Freeform 864">
              <a:extLst>
                <a:ext uri="{FF2B5EF4-FFF2-40B4-BE49-F238E27FC236}">
                  <a16:creationId xmlns:a16="http://schemas.microsoft.com/office/drawing/2014/main" id="{D53ABA0A-36F6-B2DB-B981-8D0F0168D272}"/>
                </a:ext>
              </a:extLst>
            </p:cNvPr>
            <p:cNvSpPr/>
            <p:nvPr/>
          </p:nvSpPr>
          <p:spPr>
            <a:xfrm>
              <a:off x="1640971" y="301767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66" name="Freeform 865">
              <a:extLst>
                <a:ext uri="{FF2B5EF4-FFF2-40B4-BE49-F238E27FC236}">
                  <a16:creationId xmlns:a16="http://schemas.microsoft.com/office/drawing/2014/main" id="{817BE58C-DDEA-3AA5-5924-8AB4A56D8563}"/>
                </a:ext>
              </a:extLst>
            </p:cNvPr>
            <p:cNvSpPr/>
            <p:nvPr/>
          </p:nvSpPr>
          <p:spPr>
            <a:xfrm>
              <a:off x="1674386" y="293447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67" name="Freeform 866">
              <a:extLst>
                <a:ext uri="{FF2B5EF4-FFF2-40B4-BE49-F238E27FC236}">
                  <a16:creationId xmlns:a16="http://schemas.microsoft.com/office/drawing/2014/main" id="{C46A2977-BCC1-1A62-051E-9178BF14B166}"/>
                </a:ext>
              </a:extLst>
            </p:cNvPr>
            <p:cNvSpPr/>
            <p:nvPr/>
          </p:nvSpPr>
          <p:spPr>
            <a:xfrm>
              <a:off x="1649510" y="288425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68" name="Freeform 867">
              <a:extLst>
                <a:ext uri="{FF2B5EF4-FFF2-40B4-BE49-F238E27FC236}">
                  <a16:creationId xmlns:a16="http://schemas.microsoft.com/office/drawing/2014/main" id="{FDBB2271-8745-D9B3-346E-69F28DBDBCD1}"/>
                </a:ext>
              </a:extLst>
            </p:cNvPr>
            <p:cNvSpPr/>
            <p:nvPr/>
          </p:nvSpPr>
          <p:spPr>
            <a:xfrm>
              <a:off x="1791964" y="273772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69" name="Freeform 868">
              <a:extLst>
                <a:ext uri="{FF2B5EF4-FFF2-40B4-BE49-F238E27FC236}">
                  <a16:creationId xmlns:a16="http://schemas.microsoft.com/office/drawing/2014/main" id="{476A28BF-C47C-2034-0239-CFFC79BD7E4D}"/>
                </a:ext>
              </a:extLst>
            </p:cNvPr>
            <p:cNvSpPr/>
            <p:nvPr/>
          </p:nvSpPr>
          <p:spPr>
            <a:xfrm>
              <a:off x="1611469" y="306418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70" name="Freeform 869">
              <a:extLst>
                <a:ext uri="{FF2B5EF4-FFF2-40B4-BE49-F238E27FC236}">
                  <a16:creationId xmlns:a16="http://schemas.microsoft.com/office/drawing/2014/main" id="{D8B3F83C-0E39-BD28-5BEB-2C3A11B4786A}"/>
                </a:ext>
              </a:extLst>
            </p:cNvPr>
            <p:cNvSpPr/>
            <p:nvPr/>
          </p:nvSpPr>
          <p:spPr>
            <a:xfrm>
              <a:off x="1920455" y="292142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71" name="Freeform 870">
              <a:extLst>
                <a:ext uri="{FF2B5EF4-FFF2-40B4-BE49-F238E27FC236}">
                  <a16:creationId xmlns:a16="http://schemas.microsoft.com/office/drawing/2014/main" id="{9026A3C8-161C-0FB3-6C0F-1518CE4EE6D9}"/>
                </a:ext>
              </a:extLst>
            </p:cNvPr>
            <p:cNvSpPr/>
            <p:nvPr/>
          </p:nvSpPr>
          <p:spPr>
            <a:xfrm>
              <a:off x="1908735" y="282729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72" name="Freeform 871">
              <a:extLst>
                <a:ext uri="{FF2B5EF4-FFF2-40B4-BE49-F238E27FC236}">
                  <a16:creationId xmlns:a16="http://schemas.microsoft.com/office/drawing/2014/main" id="{DDA076C3-BE41-DF6F-C46B-643C18A62ABE}"/>
                </a:ext>
              </a:extLst>
            </p:cNvPr>
            <p:cNvSpPr/>
            <p:nvPr/>
          </p:nvSpPr>
          <p:spPr>
            <a:xfrm>
              <a:off x="1915878" y="272847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73" name="Freeform 872">
              <a:extLst>
                <a:ext uri="{FF2B5EF4-FFF2-40B4-BE49-F238E27FC236}">
                  <a16:creationId xmlns:a16="http://schemas.microsoft.com/office/drawing/2014/main" id="{C4E8C0F1-2424-5726-1663-F1ADFD77EAE4}"/>
                </a:ext>
              </a:extLst>
            </p:cNvPr>
            <p:cNvSpPr/>
            <p:nvPr/>
          </p:nvSpPr>
          <p:spPr>
            <a:xfrm>
              <a:off x="2013896" y="270980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74" name="Freeform 873">
              <a:extLst>
                <a:ext uri="{FF2B5EF4-FFF2-40B4-BE49-F238E27FC236}">
                  <a16:creationId xmlns:a16="http://schemas.microsoft.com/office/drawing/2014/main" id="{8D74EBF2-C11B-F99C-8870-AAB05AD9C354}"/>
                </a:ext>
              </a:extLst>
            </p:cNvPr>
            <p:cNvSpPr/>
            <p:nvPr/>
          </p:nvSpPr>
          <p:spPr>
            <a:xfrm>
              <a:off x="1580015" y="294714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75" name="Freeform 874">
              <a:extLst>
                <a:ext uri="{FF2B5EF4-FFF2-40B4-BE49-F238E27FC236}">
                  <a16:creationId xmlns:a16="http://schemas.microsoft.com/office/drawing/2014/main" id="{A073438C-F37B-EBC3-8888-1EC482833E45}"/>
                </a:ext>
              </a:extLst>
            </p:cNvPr>
            <p:cNvSpPr/>
            <p:nvPr/>
          </p:nvSpPr>
          <p:spPr>
            <a:xfrm>
              <a:off x="1766805" y="292490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76" name="Freeform 875">
              <a:extLst>
                <a:ext uri="{FF2B5EF4-FFF2-40B4-BE49-F238E27FC236}">
                  <a16:creationId xmlns:a16="http://schemas.microsoft.com/office/drawing/2014/main" id="{210D9960-7293-C462-30A2-6A728FC297BD}"/>
                </a:ext>
              </a:extLst>
            </p:cNvPr>
            <p:cNvSpPr/>
            <p:nvPr/>
          </p:nvSpPr>
          <p:spPr>
            <a:xfrm>
              <a:off x="1841948" y="298611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77" name="Freeform 876">
              <a:extLst>
                <a:ext uri="{FF2B5EF4-FFF2-40B4-BE49-F238E27FC236}">
                  <a16:creationId xmlns:a16="http://schemas.microsoft.com/office/drawing/2014/main" id="{EA4FE11D-E843-0115-2602-FECA8C0DAC49}"/>
                </a:ext>
              </a:extLst>
            </p:cNvPr>
            <p:cNvSpPr/>
            <p:nvPr/>
          </p:nvSpPr>
          <p:spPr>
            <a:xfrm>
              <a:off x="1692734" y="292112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78" name="Freeform 877">
              <a:extLst>
                <a:ext uri="{FF2B5EF4-FFF2-40B4-BE49-F238E27FC236}">
                  <a16:creationId xmlns:a16="http://schemas.microsoft.com/office/drawing/2014/main" id="{1F5590A8-F3DB-9E7C-4462-BFFDBE326DF6}"/>
                </a:ext>
              </a:extLst>
            </p:cNvPr>
            <p:cNvSpPr/>
            <p:nvPr/>
          </p:nvSpPr>
          <p:spPr>
            <a:xfrm>
              <a:off x="1671961" y="300951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79" name="Freeform 878">
              <a:extLst>
                <a:ext uri="{FF2B5EF4-FFF2-40B4-BE49-F238E27FC236}">
                  <a16:creationId xmlns:a16="http://schemas.microsoft.com/office/drawing/2014/main" id="{4AE256D0-31E3-75DE-228A-A52904E2E6CC}"/>
                </a:ext>
              </a:extLst>
            </p:cNvPr>
            <p:cNvSpPr/>
            <p:nvPr/>
          </p:nvSpPr>
          <p:spPr>
            <a:xfrm>
              <a:off x="1764097" y="302679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80" name="Freeform 879">
              <a:extLst>
                <a:ext uri="{FF2B5EF4-FFF2-40B4-BE49-F238E27FC236}">
                  <a16:creationId xmlns:a16="http://schemas.microsoft.com/office/drawing/2014/main" id="{5D9BC167-498B-7AD5-3CB1-A07651758C9E}"/>
                </a:ext>
              </a:extLst>
            </p:cNvPr>
            <p:cNvSpPr/>
            <p:nvPr/>
          </p:nvSpPr>
          <p:spPr>
            <a:xfrm>
              <a:off x="2089413" y="273968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81" name="Freeform 880">
              <a:extLst>
                <a:ext uri="{FF2B5EF4-FFF2-40B4-BE49-F238E27FC236}">
                  <a16:creationId xmlns:a16="http://schemas.microsoft.com/office/drawing/2014/main" id="{F2196F9B-BDAE-9BBD-F277-E6B8C104611C}"/>
                </a:ext>
              </a:extLst>
            </p:cNvPr>
            <p:cNvSpPr/>
            <p:nvPr/>
          </p:nvSpPr>
          <p:spPr>
            <a:xfrm>
              <a:off x="1718075" y="285721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82" name="Freeform 881">
              <a:extLst>
                <a:ext uri="{FF2B5EF4-FFF2-40B4-BE49-F238E27FC236}">
                  <a16:creationId xmlns:a16="http://schemas.microsoft.com/office/drawing/2014/main" id="{5625654B-4666-5F55-A390-9AE557CFB501}"/>
                </a:ext>
              </a:extLst>
            </p:cNvPr>
            <p:cNvSpPr/>
            <p:nvPr/>
          </p:nvSpPr>
          <p:spPr>
            <a:xfrm>
              <a:off x="1733615" y="300380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83" name="Freeform 882">
              <a:extLst>
                <a:ext uri="{FF2B5EF4-FFF2-40B4-BE49-F238E27FC236}">
                  <a16:creationId xmlns:a16="http://schemas.microsoft.com/office/drawing/2014/main" id="{42B4A0E8-D5BC-A51D-2A41-DC7DEDEDA7CC}"/>
                </a:ext>
              </a:extLst>
            </p:cNvPr>
            <p:cNvSpPr/>
            <p:nvPr/>
          </p:nvSpPr>
          <p:spPr>
            <a:xfrm>
              <a:off x="1684610" y="290378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84" name="Freeform 883">
              <a:extLst>
                <a:ext uri="{FF2B5EF4-FFF2-40B4-BE49-F238E27FC236}">
                  <a16:creationId xmlns:a16="http://schemas.microsoft.com/office/drawing/2014/main" id="{0EE4EFC2-6168-8356-94DA-8E3C447C7289}"/>
                </a:ext>
              </a:extLst>
            </p:cNvPr>
            <p:cNvSpPr/>
            <p:nvPr/>
          </p:nvSpPr>
          <p:spPr>
            <a:xfrm>
              <a:off x="1839988" y="277014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85" name="Freeform 884">
              <a:extLst>
                <a:ext uri="{FF2B5EF4-FFF2-40B4-BE49-F238E27FC236}">
                  <a16:creationId xmlns:a16="http://schemas.microsoft.com/office/drawing/2014/main" id="{DBD36E41-AA5B-06AF-878F-05D77A07A73D}"/>
                </a:ext>
              </a:extLst>
            </p:cNvPr>
            <p:cNvSpPr/>
            <p:nvPr/>
          </p:nvSpPr>
          <p:spPr>
            <a:xfrm>
              <a:off x="1875271" y="278774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86" name="Freeform 885">
              <a:extLst>
                <a:ext uri="{FF2B5EF4-FFF2-40B4-BE49-F238E27FC236}">
                  <a16:creationId xmlns:a16="http://schemas.microsoft.com/office/drawing/2014/main" id="{25B0AB5C-15D8-2FAE-6514-D95F7EF8DFA6}"/>
                </a:ext>
              </a:extLst>
            </p:cNvPr>
            <p:cNvSpPr/>
            <p:nvPr/>
          </p:nvSpPr>
          <p:spPr>
            <a:xfrm>
              <a:off x="1699362" y="287316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87" name="Freeform 886">
              <a:extLst>
                <a:ext uri="{FF2B5EF4-FFF2-40B4-BE49-F238E27FC236}">
                  <a16:creationId xmlns:a16="http://schemas.microsoft.com/office/drawing/2014/main" id="{8C580691-8BCF-577F-F9E6-D26FB12F0AD0}"/>
                </a:ext>
              </a:extLst>
            </p:cNvPr>
            <p:cNvSpPr/>
            <p:nvPr/>
          </p:nvSpPr>
          <p:spPr>
            <a:xfrm>
              <a:off x="1561999" y="314038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88" name="Freeform 887">
              <a:extLst>
                <a:ext uri="{FF2B5EF4-FFF2-40B4-BE49-F238E27FC236}">
                  <a16:creationId xmlns:a16="http://schemas.microsoft.com/office/drawing/2014/main" id="{4EF18BC7-1A67-9C66-6720-1DE34A797FAA}"/>
                </a:ext>
              </a:extLst>
            </p:cNvPr>
            <p:cNvSpPr/>
            <p:nvPr/>
          </p:nvSpPr>
          <p:spPr>
            <a:xfrm>
              <a:off x="1965348" y="280528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89" name="Freeform 888">
              <a:extLst>
                <a:ext uri="{FF2B5EF4-FFF2-40B4-BE49-F238E27FC236}">
                  <a16:creationId xmlns:a16="http://schemas.microsoft.com/office/drawing/2014/main" id="{A604CA42-C8B0-69CF-39DD-BBB5A67B05D8}"/>
                </a:ext>
              </a:extLst>
            </p:cNvPr>
            <p:cNvSpPr/>
            <p:nvPr/>
          </p:nvSpPr>
          <p:spPr>
            <a:xfrm>
              <a:off x="1874482" y="292322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90" name="Freeform 889">
              <a:extLst>
                <a:ext uri="{FF2B5EF4-FFF2-40B4-BE49-F238E27FC236}">
                  <a16:creationId xmlns:a16="http://schemas.microsoft.com/office/drawing/2014/main" id="{284ED3B1-F186-37F7-84FA-862F0B219E02}"/>
                </a:ext>
              </a:extLst>
            </p:cNvPr>
            <p:cNvSpPr/>
            <p:nvPr/>
          </p:nvSpPr>
          <p:spPr>
            <a:xfrm>
              <a:off x="1531758" y="306389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91" name="Freeform 890">
              <a:extLst>
                <a:ext uri="{FF2B5EF4-FFF2-40B4-BE49-F238E27FC236}">
                  <a16:creationId xmlns:a16="http://schemas.microsoft.com/office/drawing/2014/main" id="{71E47F0D-D429-14BB-3126-572CDE3B4109}"/>
                </a:ext>
              </a:extLst>
            </p:cNvPr>
            <p:cNvSpPr/>
            <p:nvPr/>
          </p:nvSpPr>
          <p:spPr>
            <a:xfrm>
              <a:off x="1899865" y="275499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92" name="Freeform 891">
              <a:extLst>
                <a:ext uri="{FF2B5EF4-FFF2-40B4-BE49-F238E27FC236}">
                  <a16:creationId xmlns:a16="http://schemas.microsoft.com/office/drawing/2014/main" id="{30C781E7-D804-26C3-678C-DACCB5FAA5E2}"/>
                </a:ext>
              </a:extLst>
            </p:cNvPr>
            <p:cNvSpPr/>
            <p:nvPr/>
          </p:nvSpPr>
          <p:spPr>
            <a:xfrm>
              <a:off x="2001429" y="272395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93" name="Freeform 892">
              <a:extLst>
                <a:ext uri="{FF2B5EF4-FFF2-40B4-BE49-F238E27FC236}">
                  <a16:creationId xmlns:a16="http://schemas.microsoft.com/office/drawing/2014/main" id="{323F00A8-0070-7F97-8BE5-DD58CA974276}"/>
                </a:ext>
              </a:extLst>
            </p:cNvPr>
            <p:cNvSpPr/>
            <p:nvPr/>
          </p:nvSpPr>
          <p:spPr>
            <a:xfrm>
              <a:off x="2123018" y="276786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94" name="Freeform 893">
              <a:extLst>
                <a:ext uri="{FF2B5EF4-FFF2-40B4-BE49-F238E27FC236}">
                  <a16:creationId xmlns:a16="http://schemas.microsoft.com/office/drawing/2014/main" id="{7392A7EA-3641-FB23-910F-D985BF80B278}"/>
                </a:ext>
              </a:extLst>
            </p:cNvPr>
            <p:cNvSpPr/>
            <p:nvPr/>
          </p:nvSpPr>
          <p:spPr>
            <a:xfrm>
              <a:off x="2174498" y="272166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95" name="Freeform 894">
              <a:extLst>
                <a:ext uri="{FF2B5EF4-FFF2-40B4-BE49-F238E27FC236}">
                  <a16:creationId xmlns:a16="http://schemas.microsoft.com/office/drawing/2014/main" id="{7281768E-DFC9-5C7F-AD52-859019A401C3}"/>
                </a:ext>
              </a:extLst>
            </p:cNvPr>
            <p:cNvSpPr/>
            <p:nvPr/>
          </p:nvSpPr>
          <p:spPr>
            <a:xfrm>
              <a:off x="1906360" y="272553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96" name="Freeform 895">
              <a:extLst>
                <a:ext uri="{FF2B5EF4-FFF2-40B4-BE49-F238E27FC236}">
                  <a16:creationId xmlns:a16="http://schemas.microsoft.com/office/drawing/2014/main" id="{ED601F84-64D2-E9D5-0EAF-DE01E2685104}"/>
                </a:ext>
              </a:extLst>
            </p:cNvPr>
            <p:cNvSpPr/>
            <p:nvPr/>
          </p:nvSpPr>
          <p:spPr>
            <a:xfrm>
              <a:off x="2214731" y="257023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97" name="Freeform 896">
              <a:extLst>
                <a:ext uri="{FF2B5EF4-FFF2-40B4-BE49-F238E27FC236}">
                  <a16:creationId xmlns:a16="http://schemas.microsoft.com/office/drawing/2014/main" id="{2039A677-41D8-FF22-657D-14C264607E92}"/>
                </a:ext>
              </a:extLst>
            </p:cNvPr>
            <p:cNvSpPr/>
            <p:nvPr/>
          </p:nvSpPr>
          <p:spPr>
            <a:xfrm>
              <a:off x="1887173" y="270974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98" name="Freeform 897">
              <a:extLst>
                <a:ext uri="{FF2B5EF4-FFF2-40B4-BE49-F238E27FC236}">
                  <a16:creationId xmlns:a16="http://schemas.microsoft.com/office/drawing/2014/main" id="{62572516-63F1-76A6-5D1F-4C1775600159}"/>
                </a:ext>
              </a:extLst>
            </p:cNvPr>
            <p:cNvSpPr/>
            <p:nvPr/>
          </p:nvSpPr>
          <p:spPr>
            <a:xfrm>
              <a:off x="1647741" y="297450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99" name="Freeform 898">
              <a:extLst>
                <a:ext uri="{FF2B5EF4-FFF2-40B4-BE49-F238E27FC236}">
                  <a16:creationId xmlns:a16="http://schemas.microsoft.com/office/drawing/2014/main" id="{0075A9B1-F63C-3F80-9974-3B2235B598E6}"/>
                </a:ext>
              </a:extLst>
            </p:cNvPr>
            <p:cNvSpPr/>
            <p:nvPr/>
          </p:nvSpPr>
          <p:spPr>
            <a:xfrm>
              <a:off x="1937997" y="270555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00" name="Freeform 899">
              <a:extLst>
                <a:ext uri="{FF2B5EF4-FFF2-40B4-BE49-F238E27FC236}">
                  <a16:creationId xmlns:a16="http://schemas.microsoft.com/office/drawing/2014/main" id="{47B354E2-4FA0-F1D1-5AA1-AA901487938B}"/>
                </a:ext>
              </a:extLst>
            </p:cNvPr>
            <p:cNvSpPr/>
            <p:nvPr/>
          </p:nvSpPr>
          <p:spPr>
            <a:xfrm>
              <a:off x="1791258" y="294762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01" name="Freeform 900">
              <a:extLst>
                <a:ext uri="{FF2B5EF4-FFF2-40B4-BE49-F238E27FC236}">
                  <a16:creationId xmlns:a16="http://schemas.microsoft.com/office/drawing/2014/main" id="{B5CFBD22-D0BF-B339-8A04-AC577B3BDA8B}"/>
                </a:ext>
              </a:extLst>
            </p:cNvPr>
            <p:cNvSpPr/>
            <p:nvPr/>
          </p:nvSpPr>
          <p:spPr>
            <a:xfrm>
              <a:off x="2068033" y="266916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02" name="Freeform 901">
              <a:extLst>
                <a:ext uri="{FF2B5EF4-FFF2-40B4-BE49-F238E27FC236}">
                  <a16:creationId xmlns:a16="http://schemas.microsoft.com/office/drawing/2014/main" id="{B5ABFC78-CD58-4B2B-52CF-7F46448CF25A}"/>
                </a:ext>
              </a:extLst>
            </p:cNvPr>
            <p:cNvSpPr/>
            <p:nvPr/>
          </p:nvSpPr>
          <p:spPr>
            <a:xfrm>
              <a:off x="2127545" y="266967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03" name="Freeform 902">
              <a:extLst>
                <a:ext uri="{FF2B5EF4-FFF2-40B4-BE49-F238E27FC236}">
                  <a16:creationId xmlns:a16="http://schemas.microsoft.com/office/drawing/2014/main" id="{5C862D05-7829-8B26-E12D-376AB511C28B}"/>
                </a:ext>
              </a:extLst>
            </p:cNvPr>
            <p:cNvSpPr/>
            <p:nvPr/>
          </p:nvSpPr>
          <p:spPr>
            <a:xfrm>
              <a:off x="2040823" y="267625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04" name="Freeform 903">
              <a:extLst>
                <a:ext uri="{FF2B5EF4-FFF2-40B4-BE49-F238E27FC236}">
                  <a16:creationId xmlns:a16="http://schemas.microsoft.com/office/drawing/2014/main" id="{90DE7A74-120C-03AA-4165-2BEE6BE881E3}"/>
                </a:ext>
              </a:extLst>
            </p:cNvPr>
            <p:cNvSpPr/>
            <p:nvPr/>
          </p:nvSpPr>
          <p:spPr>
            <a:xfrm>
              <a:off x="1907988" y="278897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05" name="Freeform 904">
              <a:extLst>
                <a:ext uri="{FF2B5EF4-FFF2-40B4-BE49-F238E27FC236}">
                  <a16:creationId xmlns:a16="http://schemas.microsoft.com/office/drawing/2014/main" id="{31372997-6DAB-4125-3ED1-98F8080BB680}"/>
                </a:ext>
              </a:extLst>
            </p:cNvPr>
            <p:cNvSpPr/>
            <p:nvPr/>
          </p:nvSpPr>
          <p:spPr>
            <a:xfrm>
              <a:off x="1711870" y="273108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06" name="Freeform 905">
              <a:extLst>
                <a:ext uri="{FF2B5EF4-FFF2-40B4-BE49-F238E27FC236}">
                  <a16:creationId xmlns:a16="http://schemas.microsoft.com/office/drawing/2014/main" id="{A6728D4A-B924-C0AA-E60E-D57E37F824B4}"/>
                </a:ext>
              </a:extLst>
            </p:cNvPr>
            <p:cNvSpPr/>
            <p:nvPr/>
          </p:nvSpPr>
          <p:spPr>
            <a:xfrm>
              <a:off x="1923528" y="283036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07" name="Freeform 906">
              <a:extLst>
                <a:ext uri="{FF2B5EF4-FFF2-40B4-BE49-F238E27FC236}">
                  <a16:creationId xmlns:a16="http://schemas.microsoft.com/office/drawing/2014/main" id="{528EC960-AEE6-E02E-C404-6A746C9AEFB8}"/>
                </a:ext>
              </a:extLst>
            </p:cNvPr>
            <p:cNvSpPr/>
            <p:nvPr/>
          </p:nvSpPr>
          <p:spPr>
            <a:xfrm>
              <a:off x="1918445" y="280492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08" name="Freeform 907">
              <a:extLst>
                <a:ext uri="{FF2B5EF4-FFF2-40B4-BE49-F238E27FC236}">
                  <a16:creationId xmlns:a16="http://schemas.microsoft.com/office/drawing/2014/main" id="{71E04965-E35D-8AEA-2664-9A0B70CF7C05}"/>
                </a:ext>
              </a:extLst>
            </p:cNvPr>
            <p:cNvSpPr/>
            <p:nvPr/>
          </p:nvSpPr>
          <p:spPr>
            <a:xfrm>
              <a:off x="1844515" y="278607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09" name="Freeform 908">
              <a:extLst>
                <a:ext uri="{FF2B5EF4-FFF2-40B4-BE49-F238E27FC236}">
                  <a16:creationId xmlns:a16="http://schemas.microsoft.com/office/drawing/2014/main" id="{3C857C1E-BAAD-A9D9-3741-2D2D537EA085}"/>
                </a:ext>
              </a:extLst>
            </p:cNvPr>
            <p:cNvSpPr/>
            <p:nvPr/>
          </p:nvSpPr>
          <p:spPr>
            <a:xfrm>
              <a:off x="1931560" y="278845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10" name="Freeform 909">
              <a:extLst>
                <a:ext uri="{FF2B5EF4-FFF2-40B4-BE49-F238E27FC236}">
                  <a16:creationId xmlns:a16="http://schemas.microsoft.com/office/drawing/2014/main" id="{C81B922A-5C35-F396-0AF4-A0F38E687F82}"/>
                </a:ext>
              </a:extLst>
            </p:cNvPr>
            <p:cNvSpPr/>
            <p:nvPr/>
          </p:nvSpPr>
          <p:spPr>
            <a:xfrm>
              <a:off x="1866633" y="281089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11" name="Freeform 910">
              <a:extLst>
                <a:ext uri="{FF2B5EF4-FFF2-40B4-BE49-F238E27FC236}">
                  <a16:creationId xmlns:a16="http://schemas.microsoft.com/office/drawing/2014/main" id="{8F5A0464-8749-87B6-4E57-6F0C2857A4B3}"/>
                </a:ext>
              </a:extLst>
            </p:cNvPr>
            <p:cNvSpPr/>
            <p:nvPr/>
          </p:nvSpPr>
          <p:spPr>
            <a:xfrm>
              <a:off x="1940846" y="278787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12" name="Freeform 911">
              <a:extLst>
                <a:ext uri="{FF2B5EF4-FFF2-40B4-BE49-F238E27FC236}">
                  <a16:creationId xmlns:a16="http://schemas.microsoft.com/office/drawing/2014/main" id="{35DEBA64-68A8-A833-64DC-435CC138798F}"/>
                </a:ext>
              </a:extLst>
            </p:cNvPr>
            <p:cNvSpPr/>
            <p:nvPr/>
          </p:nvSpPr>
          <p:spPr>
            <a:xfrm>
              <a:off x="1587108" y="302540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13" name="Freeform 912">
              <a:extLst>
                <a:ext uri="{FF2B5EF4-FFF2-40B4-BE49-F238E27FC236}">
                  <a16:creationId xmlns:a16="http://schemas.microsoft.com/office/drawing/2014/main" id="{58F7A02A-1FA0-B968-8AEF-FCC07D83A2CA}"/>
                </a:ext>
              </a:extLst>
            </p:cNvPr>
            <p:cNvSpPr/>
            <p:nvPr/>
          </p:nvSpPr>
          <p:spPr>
            <a:xfrm>
              <a:off x="1851375" y="281179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14" name="Freeform 913">
              <a:extLst>
                <a:ext uri="{FF2B5EF4-FFF2-40B4-BE49-F238E27FC236}">
                  <a16:creationId xmlns:a16="http://schemas.microsoft.com/office/drawing/2014/main" id="{EDA10D9D-7079-7CBB-3C0E-529534BA5D30}"/>
                </a:ext>
              </a:extLst>
            </p:cNvPr>
            <p:cNvSpPr/>
            <p:nvPr/>
          </p:nvSpPr>
          <p:spPr>
            <a:xfrm>
              <a:off x="1696978" y="294301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15" name="Freeform 914">
              <a:extLst>
                <a:ext uri="{FF2B5EF4-FFF2-40B4-BE49-F238E27FC236}">
                  <a16:creationId xmlns:a16="http://schemas.microsoft.com/office/drawing/2014/main" id="{97AB36CF-0E47-6F40-BF89-4684932B160F}"/>
                </a:ext>
              </a:extLst>
            </p:cNvPr>
            <p:cNvSpPr/>
            <p:nvPr/>
          </p:nvSpPr>
          <p:spPr>
            <a:xfrm>
              <a:off x="1709445" y="284067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16" name="Freeform 915">
              <a:extLst>
                <a:ext uri="{FF2B5EF4-FFF2-40B4-BE49-F238E27FC236}">
                  <a16:creationId xmlns:a16="http://schemas.microsoft.com/office/drawing/2014/main" id="{B2DC0480-9715-49AC-D288-FE807374C085}"/>
                </a:ext>
              </a:extLst>
            </p:cNvPr>
            <p:cNvSpPr/>
            <p:nvPr/>
          </p:nvSpPr>
          <p:spPr>
            <a:xfrm>
              <a:off x="1938138" y="281991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17" name="Freeform 916">
              <a:extLst>
                <a:ext uri="{FF2B5EF4-FFF2-40B4-BE49-F238E27FC236}">
                  <a16:creationId xmlns:a16="http://schemas.microsoft.com/office/drawing/2014/main" id="{E6F84494-CEF9-67AA-E921-EFB8D336E9C3}"/>
                </a:ext>
              </a:extLst>
            </p:cNvPr>
            <p:cNvSpPr/>
            <p:nvPr/>
          </p:nvSpPr>
          <p:spPr>
            <a:xfrm>
              <a:off x="1740849" y="290846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18" name="Freeform 917">
              <a:extLst>
                <a:ext uri="{FF2B5EF4-FFF2-40B4-BE49-F238E27FC236}">
                  <a16:creationId xmlns:a16="http://schemas.microsoft.com/office/drawing/2014/main" id="{79B15343-1594-9BE0-3D18-CD9DE440F9B8}"/>
                </a:ext>
              </a:extLst>
            </p:cNvPr>
            <p:cNvSpPr/>
            <p:nvPr/>
          </p:nvSpPr>
          <p:spPr>
            <a:xfrm>
              <a:off x="1677235" y="300797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19" name="Freeform 918">
              <a:extLst>
                <a:ext uri="{FF2B5EF4-FFF2-40B4-BE49-F238E27FC236}">
                  <a16:creationId xmlns:a16="http://schemas.microsoft.com/office/drawing/2014/main" id="{C25944B0-449C-E4CC-46A9-98372C67B5A5}"/>
                </a:ext>
              </a:extLst>
            </p:cNvPr>
            <p:cNvSpPr/>
            <p:nvPr/>
          </p:nvSpPr>
          <p:spPr>
            <a:xfrm>
              <a:off x="1637840" y="304758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20" name="Freeform 919">
              <a:extLst>
                <a:ext uri="{FF2B5EF4-FFF2-40B4-BE49-F238E27FC236}">
                  <a16:creationId xmlns:a16="http://schemas.microsoft.com/office/drawing/2014/main" id="{FC7A940D-94C5-2169-DD55-2B105DC507B0}"/>
                </a:ext>
              </a:extLst>
            </p:cNvPr>
            <p:cNvSpPr/>
            <p:nvPr/>
          </p:nvSpPr>
          <p:spPr>
            <a:xfrm>
              <a:off x="2004369" y="273565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21" name="Freeform 920">
              <a:extLst>
                <a:ext uri="{FF2B5EF4-FFF2-40B4-BE49-F238E27FC236}">
                  <a16:creationId xmlns:a16="http://schemas.microsoft.com/office/drawing/2014/main" id="{70002B09-325C-6E90-43EF-BCB6171DA1B7}"/>
                </a:ext>
              </a:extLst>
            </p:cNvPr>
            <p:cNvSpPr/>
            <p:nvPr/>
          </p:nvSpPr>
          <p:spPr>
            <a:xfrm>
              <a:off x="1657351" y="298089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22" name="Freeform 921">
              <a:extLst>
                <a:ext uri="{FF2B5EF4-FFF2-40B4-BE49-F238E27FC236}">
                  <a16:creationId xmlns:a16="http://schemas.microsoft.com/office/drawing/2014/main" id="{FB62C12D-008F-8914-0B74-FCD1DA8C1638}"/>
                </a:ext>
              </a:extLst>
            </p:cNvPr>
            <p:cNvSpPr/>
            <p:nvPr/>
          </p:nvSpPr>
          <p:spPr>
            <a:xfrm>
              <a:off x="1666313" y="290224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23" name="Freeform 922">
              <a:extLst>
                <a:ext uri="{FF2B5EF4-FFF2-40B4-BE49-F238E27FC236}">
                  <a16:creationId xmlns:a16="http://schemas.microsoft.com/office/drawing/2014/main" id="{55DFC48A-4B56-EC00-C908-51C3A55C1582}"/>
                </a:ext>
              </a:extLst>
            </p:cNvPr>
            <p:cNvSpPr/>
            <p:nvPr/>
          </p:nvSpPr>
          <p:spPr>
            <a:xfrm>
              <a:off x="1736281" y="290801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24" name="Freeform 923">
              <a:extLst>
                <a:ext uri="{FF2B5EF4-FFF2-40B4-BE49-F238E27FC236}">
                  <a16:creationId xmlns:a16="http://schemas.microsoft.com/office/drawing/2014/main" id="{8E10CB0E-4BD9-8F31-64AC-3D2812F9F674}"/>
                </a:ext>
              </a:extLst>
            </p:cNvPr>
            <p:cNvSpPr/>
            <p:nvPr/>
          </p:nvSpPr>
          <p:spPr>
            <a:xfrm>
              <a:off x="1791864" y="296877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25" name="Freeform 924">
              <a:extLst>
                <a:ext uri="{FF2B5EF4-FFF2-40B4-BE49-F238E27FC236}">
                  <a16:creationId xmlns:a16="http://schemas.microsoft.com/office/drawing/2014/main" id="{0904A915-2234-3465-B8CB-06345DA84D7D}"/>
                </a:ext>
              </a:extLst>
            </p:cNvPr>
            <p:cNvSpPr/>
            <p:nvPr/>
          </p:nvSpPr>
          <p:spPr>
            <a:xfrm>
              <a:off x="2279700" y="245545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26" name="Freeform 925">
              <a:extLst>
                <a:ext uri="{FF2B5EF4-FFF2-40B4-BE49-F238E27FC236}">
                  <a16:creationId xmlns:a16="http://schemas.microsoft.com/office/drawing/2014/main" id="{504B6D0D-2004-C66B-15A9-D18439C7E2D4}"/>
                </a:ext>
              </a:extLst>
            </p:cNvPr>
            <p:cNvSpPr/>
            <p:nvPr/>
          </p:nvSpPr>
          <p:spPr>
            <a:xfrm>
              <a:off x="1608437" y="296155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27" name="Freeform 926">
              <a:extLst>
                <a:ext uri="{FF2B5EF4-FFF2-40B4-BE49-F238E27FC236}">
                  <a16:creationId xmlns:a16="http://schemas.microsoft.com/office/drawing/2014/main" id="{C89CED9F-9AFC-1615-963D-9441874661B2}"/>
                </a:ext>
              </a:extLst>
            </p:cNvPr>
            <p:cNvSpPr/>
            <p:nvPr/>
          </p:nvSpPr>
          <p:spPr>
            <a:xfrm>
              <a:off x="2071954" y="266023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28" name="Freeform 927">
              <a:extLst>
                <a:ext uri="{FF2B5EF4-FFF2-40B4-BE49-F238E27FC236}">
                  <a16:creationId xmlns:a16="http://schemas.microsoft.com/office/drawing/2014/main" id="{7CFF64FD-AE05-DE9E-B7D4-F48085341089}"/>
                </a:ext>
              </a:extLst>
            </p:cNvPr>
            <p:cNvSpPr/>
            <p:nvPr/>
          </p:nvSpPr>
          <p:spPr>
            <a:xfrm>
              <a:off x="1698523" y="289602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29" name="Freeform 928">
              <a:extLst>
                <a:ext uri="{FF2B5EF4-FFF2-40B4-BE49-F238E27FC236}">
                  <a16:creationId xmlns:a16="http://schemas.microsoft.com/office/drawing/2014/main" id="{E6416C1A-1D1F-A1AB-6DCF-5D1A6526BD73}"/>
                </a:ext>
              </a:extLst>
            </p:cNvPr>
            <p:cNvSpPr/>
            <p:nvPr/>
          </p:nvSpPr>
          <p:spPr>
            <a:xfrm>
              <a:off x="1649419" y="301395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30" name="Freeform 929">
              <a:extLst>
                <a:ext uri="{FF2B5EF4-FFF2-40B4-BE49-F238E27FC236}">
                  <a16:creationId xmlns:a16="http://schemas.microsoft.com/office/drawing/2014/main" id="{64563552-65FB-3A3C-942A-ADCE52485BA0}"/>
                </a:ext>
              </a:extLst>
            </p:cNvPr>
            <p:cNvSpPr/>
            <p:nvPr/>
          </p:nvSpPr>
          <p:spPr>
            <a:xfrm>
              <a:off x="1774737" y="288664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31" name="Freeform 930">
              <a:extLst>
                <a:ext uri="{FF2B5EF4-FFF2-40B4-BE49-F238E27FC236}">
                  <a16:creationId xmlns:a16="http://schemas.microsoft.com/office/drawing/2014/main" id="{9BE6499E-2BD2-CDC6-D50C-EF983A0F08D4}"/>
                </a:ext>
              </a:extLst>
            </p:cNvPr>
            <p:cNvSpPr/>
            <p:nvPr/>
          </p:nvSpPr>
          <p:spPr>
            <a:xfrm>
              <a:off x="1731613" y="292135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32" name="Freeform 931">
              <a:extLst>
                <a:ext uri="{FF2B5EF4-FFF2-40B4-BE49-F238E27FC236}">
                  <a16:creationId xmlns:a16="http://schemas.microsoft.com/office/drawing/2014/main" id="{FA468508-40F5-A5F8-A030-B990C3053559}"/>
                </a:ext>
              </a:extLst>
            </p:cNvPr>
            <p:cNvSpPr/>
            <p:nvPr/>
          </p:nvSpPr>
          <p:spPr>
            <a:xfrm>
              <a:off x="1691521" y="298653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33" name="Freeform 932">
              <a:extLst>
                <a:ext uri="{FF2B5EF4-FFF2-40B4-BE49-F238E27FC236}">
                  <a16:creationId xmlns:a16="http://schemas.microsoft.com/office/drawing/2014/main" id="{00CF452F-0171-C9FB-7C2A-AB12786E2914}"/>
                </a:ext>
              </a:extLst>
            </p:cNvPr>
            <p:cNvSpPr/>
            <p:nvPr/>
          </p:nvSpPr>
          <p:spPr>
            <a:xfrm>
              <a:off x="1549914" y="303459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34" name="Freeform 933">
              <a:extLst>
                <a:ext uri="{FF2B5EF4-FFF2-40B4-BE49-F238E27FC236}">
                  <a16:creationId xmlns:a16="http://schemas.microsoft.com/office/drawing/2014/main" id="{68292C07-D6EA-253E-F8B5-5935D73A4F26}"/>
                </a:ext>
              </a:extLst>
            </p:cNvPr>
            <p:cNvSpPr/>
            <p:nvPr/>
          </p:nvSpPr>
          <p:spPr>
            <a:xfrm>
              <a:off x="1990698" y="280586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35" name="Freeform 934">
              <a:extLst>
                <a:ext uri="{FF2B5EF4-FFF2-40B4-BE49-F238E27FC236}">
                  <a16:creationId xmlns:a16="http://schemas.microsoft.com/office/drawing/2014/main" id="{F35C50BA-D751-C424-2849-8289EB1C7ABA}"/>
                </a:ext>
              </a:extLst>
            </p:cNvPr>
            <p:cNvSpPr/>
            <p:nvPr/>
          </p:nvSpPr>
          <p:spPr>
            <a:xfrm>
              <a:off x="1499780" y="313960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36" name="Freeform 935">
              <a:extLst>
                <a:ext uri="{FF2B5EF4-FFF2-40B4-BE49-F238E27FC236}">
                  <a16:creationId xmlns:a16="http://schemas.microsoft.com/office/drawing/2014/main" id="{0793E8E6-B665-2194-6CD7-E07B78D637B1}"/>
                </a:ext>
              </a:extLst>
            </p:cNvPr>
            <p:cNvSpPr/>
            <p:nvPr/>
          </p:nvSpPr>
          <p:spPr>
            <a:xfrm>
              <a:off x="1554441" y="293669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37" name="Freeform 936">
              <a:extLst>
                <a:ext uri="{FF2B5EF4-FFF2-40B4-BE49-F238E27FC236}">
                  <a16:creationId xmlns:a16="http://schemas.microsoft.com/office/drawing/2014/main" id="{BC9A83CC-E7D5-3166-847E-AC5745B3E9AF}"/>
                </a:ext>
              </a:extLst>
            </p:cNvPr>
            <p:cNvSpPr/>
            <p:nvPr/>
          </p:nvSpPr>
          <p:spPr>
            <a:xfrm>
              <a:off x="1744911" y="286246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38" name="Freeform 937">
              <a:extLst>
                <a:ext uri="{FF2B5EF4-FFF2-40B4-BE49-F238E27FC236}">
                  <a16:creationId xmlns:a16="http://schemas.microsoft.com/office/drawing/2014/main" id="{101E7A3F-10B3-3A79-5F43-ED9C08026337}"/>
                </a:ext>
              </a:extLst>
            </p:cNvPr>
            <p:cNvSpPr/>
            <p:nvPr/>
          </p:nvSpPr>
          <p:spPr>
            <a:xfrm>
              <a:off x="1808060" y="292042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39" name="Freeform 938">
              <a:extLst>
                <a:ext uri="{FF2B5EF4-FFF2-40B4-BE49-F238E27FC236}">
                  <a16:creationId xmlns:a16="http://schemas.microsoft.com/office/drawing/2014/main" id="{8DEB5F3D-FEE2-352B-2F0D-FD40E98B083B}"/>
                </a:ext>
              </a:extLst>
            </p:cNvPr>
            <p:cNvSpPr/>
            <p:nvPr/>
          </p:nvSpPr>
          <p:spPr>
            <a:xfrm>
              <a:off x="2019444" y="275209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40" name="Freeform 939">
              <a:extLst>
                <a:ext uri="{FF2B5EF4-FFF2-40B4-BE49-F238E27FC236}">
                  <a16:creationId xmlns:a16="http://schemas.microsoft.com/office/drawing/2014/main" id="{42C7E05E-77F5-D2AF-5405-DF44AC332249}"/>
                </a:ext>
              </a:extLst>
            </p:cNvPr>
            <p:cNvSpPr/>
            <p:nvPr/>
          </p:nvSpPr>
          <p:spPr>
            <a:xfrm>
              <a:off x="1853053" y="294275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41" name="Freeform 940">
              <a:extLst>
                <a:ext uri="{FF2B5EF4-FFF2-40B4-BE49-F238E27FC236}">
                  <a16:creationId xmlns:a16="http://schemas.microsoft.com/office/drawing/2014/main" id="{E39A55F3-501D-5AA9-1214-C1746EDD0B1A}"/>
                </a:ext>
              </a:extLst>
            </p:cNvPr>
            <p:cNvSpPr/>
            <p:nvPr/>
          </p:nvSpPr>
          <p:spPr>
            <a:xfrm>
              <a:off x="2044835" y="275061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42" name="Freeform 941">
              <a:extLst>
                <a:ext uri="{FF2B5EF4-FFF2-40B4-BE49-F238E27FC236}">
                  <a16:creationId xmlns:a16="http://schemas.microsoft.com/office/drawing/2014/main" id="{78E33A03-F8D4-0DD2-15BB-EBAAC8A39A47}"/>
                </a:ext>
              </a:extLst>
            </p:cNvPr>
            <p:cNvSpPr/>
            <p:nvPr/>
          </p:nvSpPr>
          <p:spPr>
            <a:xfrm>
              <a:off x="1832795" y="298836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43" name="Freeform 942">
              <a:extLst>
                <a:ext uri="{FF2B5EF4-FFF2-40B4-BE49-F238E27FC236}">
                  <a16:creationId xmlns:a16="http://schemas.microsoft.com/office/drawing/2014/main" id="{1FE94535-85CC-44E2-40FB-2EFB2F1BE4FD}"/>
                </a:ext>
              </a:extLst>
            </p:cNvPr>
            <p:cNvSpPr/>
            <p:nvPr/>
          </p:nvSpPr>
          <p:spPr>
            <a:xfrm>
              <a:off x="2034478" y="269198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44" name="Freeform 943">
              <a:extLst>
                <a:ext uri="{FF2B5EF4-FFF2-40B4-BE49-F238E27FC236}">
                  <a16:creationId xmlns:a16="http://schemas.microsoft.com/office/drawing/2014/main" id="{EEE3E368-7EA3-1D31-A65F-10583754550C}"/>
                </a:ext>
              </a:extLst>
            </p:cNvPr>
            <p:cNvSpPr/>
            <p:nvPr/>
          </p:nvSpPr>
          <p:spPr>
            <a:xfrm>
              <a:off x="1850487" y="291806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45" name="Freeform 944">
              <a:extLst>
                <a:ext uri="{FF2B5EF4-FFF2-40B4-BE49-F238E27FC236}">
                  <a16:creationId xmlns:a16="http://schemas.microsoft.com/office/drawing/2014/main" id="{8FC45F8D-769C-DBB9-B3E7-87C34D8BE7DB}"/>
                </a:ext>
              </a:extLst>
            </p:cNvPr>
            <p:cNvSpPr/>
            <p:nvPr/>
          </p:nvSpPr>
          <p:spPr>
            <a:xfrm>
              <a:off x="1870603" y="285392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46" name="Freeform 945">
              <a:extLst>
                <a:ext uri="{FF2B5EF4-FFF2-40B4-BE49-F238E27FC236}">
                  <a16:creationId xmlns:a16="http://schemas.microsoft.com/office/drawing/2014/main" id="{CAF0ABF6-5CA3-BB01-4D22-B2230F4937CF}"/>
                </a:ext>
              </a:extLst>
            </p:cNvPr>
            <p:cNvSpPr/>
            <p:nvPr/>
          </p:nvSpPr>
          <p:spPr>
            <a:xfrm>
              <a:off x="2136640" y="265362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47" name="Freeform 946">
              <a:extLst>
                <a:ext uri="{FF2B5EF4-FFF2-40B4-BE49-F238E27FC236}">
                  <a16:creationId xmlns:a16="http://schemas.microsoft.com/office/drawing/2014/main" id="{3AEFB49D-FFC9-9E15-6142-BBDD169E0D19}"/>
                </a:ext>
              </a:extLst>
            </p:cNvPr>
            <p:cNvSpPr/>
            <p:nvPr/>
          </p:nvSpPr>
          <p:spPr>
            <a:xfrm>
              <a:off x="1753084" y="293679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48" name="Freeform 947">
              <a:extLst>
                <a:ext uri="{FF2B5EF4-FFF2-40B4-BE49-F238E27FC236}">
                  <a16:creationId xmlns:a16="http://schemas.microsoft.com/office/drawing/2014/main" id="{50DB6B03-1A6E-C0FB-88CA-4FBE05FAD139}"/>
                </a:ext>
              </a:extLst>
            </p:cNvPr>
            <p:cNvSpPr/>
            <p:nvPr/>
          </p:nvSpPr>
          <p:spPr>
            <a:xfrm>
              <a:off x="1913727" y="263106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49" name="Freeform 948">
              <a:extLst>
                <a:ext uri="{FF2B5EF4-FFF2-40B4-BE49-F238E27FC236}">
                  <a16:creationId xmlns:a16="http://schemas.microsoft.com/office/drawing/2014/main" id="{3AA7AA03-BF7E-195E-61A6-2234F979754D}"/>
                </a:ext>
              </a:extLst>
            </p:cNvPr>
            <p:cNvSpPr/>
            <p:nvPr/>
          </p:nvSpPr>
          <p:spPr>
            <a:xfrm>
              <a:off x="1724279" y="300654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50" name="Freeform 949">
              <a:extLst>
                <a:ext uri="{FF2B5EF4-FFF2-40B4-BE49-F238E27FC236}">
                  <a16:creationId xmlns:a16="http://schemas.microsoft.com/office/drawing/2014/main" id="{F9DE1246-65F1-77DB-6365-F14B6A39F428}"/>
                </a:ext>
              </a:extLst>
            </p:cNvPr>
            <p:cNvSpPr/>
            <p:nvPr/>
          </p:nvSpPr>
          <p:spPr>
            <a:xfrm>
              <a:off x="1951253" y="277111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51" name="Freeform 950">
              <a:extLst>
                <a:ext uri="{FF2B5EF4-FFF2-40B4-BE49-F238E27FC236}">
                  <a16:creationId xmlns:a16="http://schemas.microsoft.com/office/drawing/2014/main" id="{6B854681-912B-302D-3648-06EB921F84ED}"/>
                </a:ext>
              </a:extLst>
            </p:cNvPr>
            <p:cNvSpPr/>
            <p:nvPr/>
          </p:nvSpPr>
          <p:spPr>
            <a:xfrm>
              <a:off x="1685308" y="301302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52" name="Freeform 951">
              <a:extLst>
                <a:ext uri="{FF2B5EF4-FFF2-40B4-BE49-F238E27FC236}">
                  <a16:creationId xmlns:a16="http://schemas.microsoft.com/office/drawing/2014/main" id="{786146C2-040F-2939-507E-FA8C6E67CA3F}"/>
                </a:ext>
              </a:extLst>
            </p:cNvPr>
            <p:cNvSpPr/>
            <p:nvPr/>
          </p:nvSpPr>
          <p:spPr>
            <a:xfrm>
              <a:off x="1676163" y="283129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53" name="Freeform 952">
              <a:extLst>
                <a:ext uri="{FF2B5EF4-FFF2-40B4-BE49-F238E27FC236}">
                  <a16:creationId xmlns:a16="http://schemas.microsoft.com/office/drawing/2014/main" id="{A9A0DA32-9756-EB52-7147-49A69D96FA84}"/>
                </a:ext>
              </a:extLst>
            </p:cNvPr>
            <p:cNvSpPr/>
            <p:nvPr/>
          </p:nvSpPr>
          <p:spPr>
            <a:xfrm>
              <a:off x="1717701" y="300497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54" name="Freeform 953">
              <a:extLst>
                <a:ext uri="{FF2B5EF4-FFF2-40B4-BE49-F238E27FC236}">
                  <a16:creationId xmlns:a16="http://schemas.microsoft.com/office/drawing/2014/main" id="{F74FF6B1-1F94-3E3B-B006-C399C5B1EB82}"/>
                </a:ext>
              </a:extLst>
            </p:cNvPr>
            <p:cNvSpPr/>
            <p:nvPr/>
          </p:nvSpPr>
          <p:spPr>
            <a:xfrm>
              <a:off x="1926003" y="300084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55" name="Freeform 954">
              <a:extLst>
                <a:ext uri="{FF2B5EF4-FFF2-40B4-BE49-F238E27FC236}">
                  <a16:creationId xmlns:a16="http://schemas.microsoft.com/office/drawing/2014/main" id="{B0F18D52-6D47-6260-DFEA-3BC669A4BC11}"/>
                </a:ext>
              </a:extLst>
            </p:cNvPr>
            <p:cNvSpPr/>
            <p:nvPr/>
          </p:nvSpPr>
          <p:spPr>
            <a:xfrm>
              <a:off x="1666595" y="297847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56" name="Freeform 955">
              <a:extLst>
                <a:ext uri="{FF2B5EF4-FFF2-40B4-BE49-F238E27FC236}">
                  <a16:creationId xmlns:a16="http://schemas.microsoft.com/office/drawing/2014/main" id="{02040DEE-3769-55E8-AA52-A9E65EEE7443}"/>
                </a:ext>
              </a:extLst>
            </p:cNvPr>
            <p:cNvSpPr/>
            <p:nvPr/>
          </p:nvSpPr>
          <p:spPr>
            <a:xfrm>
              <a:off x="1910928" y="293779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57" name="Freeform 956">
              <a:extLst>
                <a:ext uri="{FF2B5EF4-FFF2-40B4-BE49-F238E27FC236}">
                  <a16:creationId xmlns:a16="http://schemas.microsoft.com/office/drawing/2014/main" id="{7CC497F4-6275-00BF-45E3-851ECF9CC510}"/>
                </a:ext>
              </a:extLst>
            </p:cNvPr>
            <p:cNvSpPr/>
            <p:nvPr/>
          </p:nvSpPr>
          <p:spPr>
            <a:xfrm>
              <a:off x="1619451" y="302643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58" name="Freeform 957">
              <a:extLst>
                <a:ext uri="{FF2B5EF4-FFF2-40B4-BE49-F238E27FC236}">
                  <a16:creationId xmlns:a16="http://schemas.microsoft.com/office/drawing/2014/main" id="{7D4448B2-A380-6D67-CD61-F695ACB51A49}"/>
                </a:ext>
              </a:extLst>
            </p:cNvPr>
            <p:cNvSpPr/>
            <p:nvPr/>
          </p:nvSpPr>
          <p:spPr>
            <a:xfrm>
              <a:off x="1946353" y="292048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59" name="Freeform 958">
              <a:extLst>
                <a:ext uri="{FF2B5EF4-FFF2-40B4-BE49-F238E27FC236}">
                  <a16:creationId xmlns:a16="http://schemas.microsoft.com/office/drawing/2014/main" id="{7ECC3E81-76D6-6FC4-5740-22C720636180}"/>
                </a:ext>
              </a:extLst>
            </p:cNvPr>
            <p:cNvSpPr/>
            <p:nvPr/>
          </p:nvSpPr>
          <p:spPr>
            <a:xfrm>
              <a:off x="1756813" y="292731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60" name="Freeform 959">
              <a:extLst>
                <a:ext uri="{FF2B5EF4-FFF2-40B4-BE49-F238E27FC236}">
                  <a16:creationId xmlns:a16="http://schemas.microsoft.com/office/drawing/2014/main" id="{C05C6226-6AAF-7C12-FC18-BC1F2FB5F160}"/>
                </a:ext>
              </a:extLst>
            </p:cNvPr>
            <p:cNvSpPr/>
            <p:nvPr/>
          </p:nvSpPr>
          <p:spPr>
            <a:xfrm>
              <a:off x="1744911" y="282920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61" name="Freeform 960">
              <a:extLst>
                <a:ext uri="{FF2B5EF4-FFF2-40B4-BE49-F238E27FC236}">
                  <a16:creationId xmlns:a16="http://schemas.microsoft.com/office/drawing/2014/main" id="{9C4AB230-1F8E-14D1-1E54-3F5734F3CA00}"/>
                </a:ext>
              </a:extLst>
            </p:cNvPr>
            <p:cNvSpPr/>
            <p:nvPr/>
          </p:nvSpPr>
          <p:spPr>
            <a:xfrm>
              <a:off x="1802836" y="287158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62" name="Freeform 961">
              <a:extLst>
                <a:ext uri="{FF2B5EF4-FFF2-40B4-BE49-F238E27FC236}">
                  <a16:creationId xmlns:a16="http://schemas.microsoft.com/office/drawing/2014/main" id="{05222F95-168E-EC46-957C-8049F6EC334F}"/>
                </a:ext>
              </a:extLst>
            </p:cNvPr>
            <p:cNvSpPr/>
            <p:nvPr/>
          </p:nvSpPr>
          <p:spPr>
            <a:xfrm>
              <a:off x="2040682" y="273111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63" name="Freeform 962">
              <a:extLst>
                <a:ext uri="{FF2B5EF4-FFF2-40B4-BE49-F238E27FC236}">
                  <a16:creationId xmlns:a16="http://schemas.microsoft.com/office/drawing/2014/main" id="{1389BE35-B20C-3109-7303-BECEAA9E6D39}"/>
                </a:ext>
              </a:extLst>
            </p:cNvPr>
            <p:cNvSpPr/>
            <p:nvPr/>
          </p:nvSpPr>
          <p:spPr>
            <a:xfrm>
              <a:off x="1934176" y="283345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64" name="Freeform 963">
              <a:extLst>
                <a:ext uri="{FF2B5EF4-FFF2-40B4-BE49-F238E27FC236}">
                  <a16:creationId xmlns:a16="http://schemas.microsoft.com/office/drawing/2014/main" id="{B16EE38B-8443-D0E7-5F9E-302BC25E4A77}"/>
                </a:ext>
              </a:extLst>
            </p:cNvPr>
            <p:cNvSpPr/>
            <p:nvPr/>
          </p:nvSpPr>
          <p:spPr>
            <a:xfrm>
              <a:off x="1662351" y="299626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65" name="Freeform 964">
              <a:extLst>
                <a:ext uri="{FF2B5EF4-FFF2-40B4-BE49-F238E27FC236}">
                  <a16:creationId xmlns:a16="http://schemas.microsoft.com/office/drawing/2014/main" id="{EA7E6E6F-CB88-CAA9-1A73-6E96157BAD9F}"/>
                </a:ext>
              </a:extLst>
            </p:cNvPr>
            <p:cNvSpPr/>
            <p:nvPr/>
          </p:nvSpPr>
          <p:spPr>
            <a:xfrm>
              <a:off x="1809979" y="288589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66" name="Freeform 965">
              <a:extLst>
                <a:ext uri="{FF2B5EF4-FFF2-40B4-BE49-F238E27FC236}">
                  <a16:creationId xmlns:a16="http://schemas.microsoft.com/office/drawing/2014/main" id="{80E4DA99-0D1D-9876-9B1D-49C32C612688}"/>
                </a:ext>
              </a:extLst>
            </p:cNvPr>
            <p:cNvSpPr/>
            <p:nvPr/>
          </p:nvSpPr>
          <p:spPr>
            <a:xfrm>
              <a:off x="1663796" y="299359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67" name="Freeform 966">
              <a:extLst>
                <a:ext uri="{FF2B5EF4-FFF2-40B4-BE49-F238E27FC236}">
                  <a16:creationId xmlns:a16="http://schemas.microsoft.com/office/drawing/2014/main" id="{EA3D9F5D-2AEE-D207-1A91-05DED02E6AD9}"/>
                </a:ext>
              </a:extLst>
            </p:cNvPr>
            <p:cNvSpPr/>
            <p:nvPr/>
          </p:nvSpPr>
          <p:spPr>
            <a:xfrm>
              <a:off x="1801897" y="295407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68" name="Freeform 967">
              <a:extLst>
                <a:ext uri="{FF2B5EF4-FFF2-40B4-BE49-F238E27FC236}">
                  <a16:creationId xmlns:a16="http://schemas.microsoft.com/office/drawing/2014/main" id="{ECC2A8AB-34FF-115A-B0A0-17637D95A362}"/>
                </a:ext>
              </a:extLst>
            </p:cNvPr>
            <p:cNvSpPr/>
            <p:nvPr/>
          </p:nvSpPr>
          <p:spPr>
            <a:xfrm>
              <a:off x="1695300" y="291091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69" name="Freeform 968">
              <a:extLst>
                <a:ext uri="{FF2B5EF4-FFF2-40B4-BE49-F238E27FC236}">
                  <a16:creationId xmlns:a16="http://schemas.microsoft.com/office/drawing/2014/main" id="{6CF0DA14-CA78-22CD-8E9E-4ECF8899B90C}"/>
                </a:ext>
              </a:extLst>
            </p:cNvPr>
            <p:cNvSpPr/>
            <p:nvPr/>
          </p:nvSpPr>
          <p:spPr>
            <a:xfrm>
              <a:off x="1808251" y="296209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70" name="Freeform 969">
              <a:extLst>
                <a:ext uri="{FF2B5EF4-FFF2-40B4-BE49-F238E27FC236}">
                  <a16:creationId xmlns:a16="http://schemas.microsoft.com/office/drawing/2014/main" id="{9FA839AD-8EE9-E4CF-BDBA-A77EEC6C6E04}"/>
                </a:ext>
              </a:extLst>
            </p:cNvPr>
            <p:cNvSpPr/>
            <p:nvPr/>
          </p:nvSpPr>
          <p:spPr>
            <a:xfrm>
              <a:off x="1752843" y="274951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71" name="Freeform 970">
              <a:extLst>
                <a:ext uri="{FF2B5EF4-FFF2-40B4-BE49-F238E27FC236}">
                  <a16:creationId xmlns:a16="http://schemas.microsoft.com/office/drawing/2014/main" id="{E531EF94-632D-F2D1-5FB7-0AB5BAD32ED8}"/>
                </a:ext>
              </a:extLst>
            </p:cNvPr>
            <p:cNvSpPr/>
            <p:nvPr/>
          </p:nvSpPr>
          <p:spPr>
            <a:xfrm>
              <a:off x="1735434" y="299933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72" name="Freeform 971">
              <a:extLst>
                <a:ext uri="{FF2B5EF4-FFF2-40B4-BE49-F238E27FC236}">
                  <a16:creationId xmlns:a16="http://schemas.microsoft.com/office/drawing/2014/main" id="{E3695F9A-B82E-5E8F-2AB7-C667CD7CB6D1}"/>
                </a:ext>
              </a:extLst>
            </p:cNvPr>
            <p:cNvSpPr/>
            <p:nvPr/>
          </p:nvSpPr>
          <p:spPr>
            <a:xfrm>
              <a:off x="1696654" y="292651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73" name="Freeform 972">
              <a:extLst>
                <a:ext uri="{FF2B5EF4-FFF2-40B4-BE49-F238E27FC236}">
                  <a16:creationId xmlns:a16="http://schemas.microsoft.com/office/drawing/2014/main" id="{55899CCE-EC18-1A29-7D3C-D3935008C11C}"/>
                </a:ext>
              </a:extLst>
            </p:cNvPr>
            <p:cNvSpPr/>
            <p:nvPr/>
          </p:nvSpPr>
          <p:spPr>
            <a:xfrm>
              <a:off x="1789347" y="297492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74" name="Freeform 973">
              <a:extLst>
                <a:ext uri="{FF2B5EF4-FFF2-40B4-BE49-F238E27FC236}">
                  <a16:creationId xmlns:a16="http://schemas.microsoft.com/office/drawing/2014/main" id="{D37D3963-A017-1E41-DE79-0F09CCEC4BE9}"/>
                </a:ext>
              </a:extLst>
            </p:cNvPr>
            <p:cNvSpPr/>
            <p:nvPr/>
          </p:nvSpPr>
          <p:spPr>
            <a:xfrm>
              <a:off x="1704536" y="294624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75" name="Freeform 974">
              <a:extLst>
                <a:ext uri="{FF2B5EF4-FFF2-40B4-BE49-F238E27FC236}">
                  <a16:creationId xmlns:a16="http://schemas.microsoft.com/office/drawing/2014/main" id="{D9699D53-716F-9E76-5E93-BC89BDB3CE6C}"/>
                </a:ext>
              </a:extLst>
            </p:cNvPr>
            <p:cNvSpPr/>
            <p:nvPr/>
          </p:nvSpPr>
          <p:spPr>
            <a:xfrm>
              <a:off x="2012351" y="273939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76" name="Freeform 975">
              <a:extLst>
                <a:ext uri="{FF2B5EF4-FFF2-40B4-BE49-F238E27FC236}">
                  <a16:creationId xmlns:a16="http://schemas.microsoft.com/office/drawing/2014/main" id="{6515E9C9-554B-B595-E89D-F918B6175AD9}"/>
                </a:ext>
              </a:extLst>
            </p:cNvPr>
            <p:cNvSpPr/>
            <p:nvPr/>
          </p:nvSpPr>
          <p:spPr>
            <a:xfrm>
              <a:off x="1649884" y="304039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77" name="Freeform 976">
              <a:extLst>
                <a:ext uri="{FF2B5EF4-FFF2-40B4-BE49-F238E27FC236}">
                  <a16:creationId xmlns:a16="http://schemas.microsoft.com/office/drawing/2014/main" id="{83C2891F-121B-CFAE-F22C-4BC739CC247B}"/>
                </a:ext>
              </a:extLst>
            </p:cNvPr>
            <p:cNvSpPr/>
            <p:nvPr/>
          </p:nvSpPr>
          <p:spPr>
            <a:xfrm>
              <a:off x="1794480" y="292964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78" name="Freeform 977">
              <a:extLst>
                <a:ext uri="{FF2B5EF4-FFF2-40B4-BE49-F238E27FC236}">
                  <a16:creationId xmlns:a16="http://schemas.microsoft.com/office/drawing/2014/main" id="{A3F78A48-6D8A-728F-C597-DB5095112A8C}"/>
                </a:ext>
              </a:extLst>
            </p:cNvPr>
            <p:cNvSpPr/>
            <p:nvPr/>
          </p:nvSpPr>
          <p:spPr>
            <a:xfrm>
              <a:off x="2147753" y="263054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79" name="Freeform 978">
              <a:extLst>
                <a:ext uri="{FF2B5EF4-FFF2-40B4-BE49-F238E27FC236}">
                  <a16:creationId xmlns:a16="http://schemas.microsoft.com/office/drawing/2014/main" id="{648C4EF6-9A44-A3D2-4434-FB5A92EA61F0}"/>
                </a:ext>
              </a:extLst>
            </p:cNvPr>
            <p:cNvSpPr/>
            <p:nvPr/>
          </p:nvSpPr>
          <p:spPr>
            <a:xfrm>
              <a:off x="1933097" y="272737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80" name="Freeform 979">
              <a:extLst>
                <a:ext uri="{FF2B5EF4-FFF2-40B4-BE49-F238E27FC236}">
                  <a16:creationId xmlns:a16="http://schemas.microsoft.com/office/drawing/2014/main" id="{32847ED4-3749-751D-44AB-8ADAC972AF18}"/>
                </a:ext>
              </a:extLst>
            </p:cNvPr>
            <p:cNvSpPr/>
            <p:nvPr/>
          </p:nvSpPr>
          <p:spPr>
            <a:xfrm>
              <a:off x="1894831" y="290656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81" name="Freeform 980">
              <a:extLst>
                <a:ext uri="{FF2B5EF4-FFF2-40B4-BE49-F238E27FC236}">
                  <a16:creationId xmlns:a16="http://schemas.microsoft.com/office/drawing/2014/main" id="{0F02CA4A-FECE-DB3D-8D99-922C4EAA48BF}"/>
                </a:ext>
              </a:extLst>
            </p:cNvPr>
            <p:cNvSpPr/>
            <p:nvPr/>
          </p:nvSpPr>
          <p:spPr>
            <a:xfrm>
              <a:off x="1811707" y="277482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82" name="Freeform 981">
              <a:extLst>
                <a:ext uri="{FF2B5EF4-FFF2-40B4-BE49-F238E27FC236}">
                  <a16:creationId xmlns:a16="http://schemas.microsoft.com/office/drawing/2014/main" id="{AE8382F6-67F3-83EA-B167-873D3D0360DF}"/>
                </a:ext>
              </a:extLst>
            </p:cNvPr>
            <p:cNvSpPr/>
            <p:nvPr/>
          </p:nvSpPr>
          <p:spPr>
            <a:xfrm>
              <a:off x="1780335" y="278333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83" name="Freeform 982">
              <a:extLst>
                <a:ext uri="{FF2B5EF4-FFF2-40B4-BE49-F238E27FC236}">
                  <a16:creationId xmlns:a16="http://schemas.microsoft.com/office/drawing/2014/main" id="{E172BDE6-E94F-A45C-AF2C-0D431FB9343A}"/>
                </a:ext>
              </a:extLst>
            </p:cNvPr>
            <p:cNvSpPr/>
            <p:nvPr/>
          </p:nvSpPr>
          <p:spPr>
            <a:xfrm>
              <a:off x="1953587" y="272969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84" name="Freeform 983">
              <a:extLst>
                <a:ext uri="{FF2B5EF4-FFF2-40B4-BE49-F238E27FC236}">
                  <a16:creationId xmlns:a16="http://schemas.microsoft.com/office/drawing/2014/main" id="{7662BE0B-E5D9-15EB-9E3C-DAC1A0DBBCB3}"/>
                </a:ext>
              </a:extLst>
            </p:cNvPr>
            <p:cNvSpPr/>
            <p:nvPr/>
          </p:nvSpPr>
          <p:spPr>
            <a:xfrm>
              <a:off x="1539125" y="295674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85" name="Freeform 984">
              <a:extLst>
                <a:ext uri="{FF2B5EF4-FFF2-40B4-BE49-F238E27FC236}">
                  <a16:creationId xmlns:a16="http://schemas.microsoft.com/office/drawing/2014/main" id="{2D28F130-42A5-AB9E-2F94-A84DBA719582}"/>
                </a:ext>
              </a:extLst>
            </p:cNvPr>
            <p:cNvSpPr/>
            <p:nvPr/>
          </p:nvSpPr>
          <p:spPr>
            <a:xfrm>
              <a:off x="1656279" y="303317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86" name="Freeform 985">
              <a:extLst>
                <a:ext uri="{FF2B5EF4-FFF2-40B4-BE49-F238E27FC236}">
                  <a16:creationId xmlns:a16="http://schemas.microsoft.com/office/drawing/2014/main" id="{BDEB5C1F-1E00-2BB2-7BF6-DFBC886D8F15}"/>
                </a:ext>
              </a:extLst>
            </p:cNvPr>
            <p:cNvSpPr/>
            <p:nvPr/>
          </p:nvSpPr>
          <p:spPr>
            <a:xfrm>
              <a:off x="1758915" y="290817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87" name="Freeform 986">
              <a:extLst>
                <a:ext uri="{FF2B5EF4-FFF2-40B4-BE49-F238E27FC236}">
                  <a16:creationId xmlns:a16="http://schemas.microsoft.com/office/drawing/2014/main" id="{14DAD014-6DF6-AB34-CCAE-5E6440280349}"/>
                </a:ext>
              </a:extLst>
            </p:cNvPr>
            <p:cNvSpPr/>
            <p:nvPr/>
          </p:nvSpPr>
          <p:spPr>
            <a:xfrm>
              <a:off x="1744820" y="286443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88" name="Freeform 987">
              <a:extLst>
                <a:ext uri="{FF2B5EF4-FFF2-40B4-BE49-F238E27FC236}">
                  <a16:creationId xmlns:a16="http://schemas.microsoft.com/office/drawing/2014/main" id="{05ACAC2F-1E60-C623-EC99-82AE5E3B06C6}"/>
                </a:ext>
              </a:extLst>
            </p:cNvPr>
            <p:cNvSpPr/>
            <p:nvPr/>
          </p:nvSpPr>
          <p:spPr>
            <a:xfrm>
              <a:off x="1982574" y="281640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89" name="Freeform 988">
              <a:extLst>
                <a:ext uri="{FF2B5EF4-FFF2-40B4-BE49-F238E27FC236}">
                  <a16:creationId xmlns:a16="http://schemas.microsoft.com/office/drawing/2014/main" id="{E06AEE31-D8CE-B41B-12CF-AE49CC704D68}"/>
                </a:ext>
              </a:extLst>
            </p:cNvPr>
            <p:cNvSpPr/>
            <p:nvPr/>
          </p:nvSpPr>
          <p:spPr>
            <a:xfrm>
              <a:off x="2085210" y="270784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90" name="Freeform 989">
              <a:extLst>
                <a:ext uri="{FF2B5EF4-FFF2-40B4-BE49-F238E27FC236}">
                  <a16:creationId xmlns:a16="http://schemas.microsoft.com/office/drawing/2014/main" id="{9AA0DAE9-4100-E1F1-E913-0A601F9D3FB6}"/>
                </a:ext>
              </a:extLst>
            </p:cNvPr>
            <p:cNvSpPr/>
            <p:nvPr/>
          </p:nvSpPr>
          <p:spPr>
            <a:xfrm>
              <a:off x="1517056" y="306888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91" name="Freeform 990">
              <a:extLst>
                <a:ext uri="{FF2B5EF4-FFF2-40B4-BE49-F238E27FC236}">
                  <a16:creationId xmlns:a16="http://schemas.microsoft.com/office/drawing/2014/main" id="{D817CE01-9568-D21F-9773-7AC8400DFAD1}"/>
                </a:ext>
              </a:extLst>
            </p:cNvPr>
            <p:cNvSpPr/>
            <p:nvPr/>
          </p:nvSpPr>
          <p:spPr>
            <a:xfrm>
              <a:off x="1798450" y="268585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92" name="Freeform 991">
              <a:extLst>
                <a:ext uri="{FF2B5EF4-FFF2-40B4-BE49-F238E27FC236}">
                  <a16:creationId xmlns:a16="http://schemas.microsoft.com/office/drawing/2014/main" id="{27709549-8D1B-8132-2DE7-5612B59AD1F4}"/>
                </a:ext>
              </a:extLst>
            </p:cNvPr>
            <p:cNvSpPr/>
            <p:nvPr/>
          </p:nvSpPr>
          <p:spPr>
            <a:xfrm>
              <a:off x="1929691" y="280860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93" name="Freeform 992">
              <a:extLst>
                <a:ext uri="{FF2B5EF4-FFF2-40B4-BE49-F238E27FC236}">
                  <a16:creationId xmlns:a16="http://schemas.microsoft.com/office/drawing/2014/main" id="{E1B709B5-48C1-F092-15AD-D0793AD53B5D}"/>
                </a:ext>
              </a:extLst>
            </p:cNvPr>
            <p:cNvSpPr/>
            <p:nvPr/>
          </p:nvSpPr>
          <p:spPr>
            <a:xfrm>
              <a:off x="2001429" y="281556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94" name="Freeform 993">
              <a:extLst>
                <a:ext uri="{FF2B5EF4-FFF2-40B4-BE49-F238E27FC236}">
                  <a16:creationId xmlns:a16="http://schemas.microsoft.com/office/drawing/2014/main" id="{C543A3DA-EF67-3705-3FD3-1807FA817667}"/>
                </a:ext>
              </a:extLst>
            </p:cNvPr>
            <p:cNvSpPr/>
            <p:nvPr/>
          </p:nvSpPr>
          <p:spPr>
            <a:xfrm>
              <a:off x="2223594" y="271325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95" name="Freeform 994">
              <a:extLst>
                <a:ext uri="{FF2B5EF4-FFF2-40B4-BE49-F238E27FC236}">
                  <a16:creationId xmlns:a16="http://schemas.microsoft.com/office/drawing/2014/main" id="{6B227D65-609F-3E9E-6AE0-CD0A28012D8D}"/>
                </a:ext>
              </a:extLst>
            </p:cNvPr>
            <p:cNvSpPr/>
            <p:nvPr/>
          </p:nvSpPr>
          <p:spPr>
            <a:xfrm>
              <a:off x="2071397" y="273930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96" name="Freeform 995">
              <a:extLst>
                <a:ext uri="{FF2B5EF4-FFF2-40B4-BE49-F238E27FC236}">
                  <a16:creationId xmlns:a16="http://schemas.microsoft.com/office/drawing/2014/main" id="{21F76396-6686-4D7D-0F00-BD6DE4D2E6E2}"/>
                </a:ext>
              </a:extLst>
            </p:cNvPr>
            <p:cNvSpPr/>
            <p:nvPr/>
          </p:nvSpPr>
          <p:spPr>
            <a:xfrm>
              <a:off x="2125070" y="268334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97" name="Freeform 996">
              <a:extLst>
                <a:ext uri="{FF2B5EF4-FFF2-40B4-BE49-F238E27FC236}">
                  <a16:creationId xmlns:a16="http://schemas.microsoft.com/office/drawing/2014/main" id="{27BA5047-8504-7C50-BE53-4740E27DAD74}"/>
                </a:ext>
              </a:extLst>
            </p:cNvPr>
            <p:cNvSpPr/>
            <p:nvPr/>
          </p:nvSpPr>
          <p:spPr>
            <a:xfrm>
              <a:off x="1973936" y="265829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98" name="Freeform 997">
              <a:extLst>
                <a:ext uri="{FF2B5EF4-FFF2-40B4-BE49-F238E27FC236}">
                  <a16:creationId xmlns:a16="http://schemas.microsoft.com/office/drawing/2014/main" id="{BAEB0263-00C7-6756-8263-099E5EEA0E50}"/>
                </a:ext>
              </a:extLst>
            </p:cNvPr>
            <p:cNvSpPr/>
            <p:nvPr/>
          </p:nvSpPr>
          <p:spPr>
            <a:xfrm>
              <a:off x="2279235" y="241896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1 w 23920"/>
                <a:gd name="connsiteY1" fmla="*/ 23921 h 23920"/>
                <a:gd name="connsiteX2" fmla="*/ 0 w 23920"/>
                <a:gd name="connsiteY2" fmla="*/ 11960 h 23920"/>
                <a:gd name="connsiteX3" fmla="*/ 11961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1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1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99" name="Freeform 998">
              <a:extLst>
                <a:ext uri="{FF2B5EF4-FFF2-40B4-BE49-F238E27FC236}">
                  <a16:creationId xmlns:a16="http://schemas.microsoft.com/office/drawing/2014/main" id="{8CF38AC6-4F70-DED5-EBF5-9A1C7F8A0A6F}"/>
                </a:ext>
              </a:extLst>
            </p:cNvPr>
            <p:cNvSpPr/>
            <p:nvPr/>
          </p:nvSpPr>
          <p:spPr>
            <a:xfrm>
              <a:off x="2204598" y="258873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00" name="Freeform 999">
              <a:extLst>
                <a:ext uri="{FF2B5EF4-FFF2-40B4-BE49-F238E27FC236}">
                  <a16:creationId xmlns:a16="http://schemas.microsoft.com/office/drawing/2014/main" id="{9D0E0ADC-A9B8-357F-5359-0CD5427C1DE8}"/>
                </a:ext>
              </a:extLst>
            </p:cNvPr>
            <p:cNvSpPr/>
            <p:nvPr/>
          </p:nvSpPr>
          <p:spPr>
            <a:xfrm>
              <a:off x="1832563" y="287896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01" name="Freeform 1000">
              <a:extLst>
                <a:ext uri="{FF2B5EF4-FFF2-40B4-BE49-F238E27FC236}">
                  <a16:creationId xmlns:a16="http://schemas.microsoft.com/office/drawing/2014/main" id="{A6A98ACE-AFC7-6735-4966-393DAD4791AA}"/>
                </a:ext>
              </a:extLst>
            </p:cNvPr>
            <p:cNvSpPr/>
            <p:nvPr/>
          </p:nvSpPr>
          <p:spPr>
            <a:xfrm>
              <a:off x="2175104" y="274910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02" name="Freeform 1001">
              <a:extLst>
                <a:ext uri="{FF2B5EF4-FFF2-40B4-BE49-F238E27FC236}">
                  <a16:creationId xmlns:a16="http://schemas.microsoft.com/office/drawing/2014/main" id="{A0BB927C-35F5-E73B-6763-6395B921BDAE}"/>
                </a:ext>
              </a:extLst>
            </p:cNvPr>
            <p:cNvSpPr/>
            <p:nvPr/>
          </p:nvSpPr>
          <p:spPr>
            <a:xfrm>
              <a:off x="2307466" y="254341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1 w 23920"/>
                <a:gd name="connsiteY1" fmla="*/ 23921 h 23920"/>
                <a:gd name="connsiteX2" fmla="*/ 0 w 23920"/>
                <a:gd name="connsiteY2" fmla="*/ 11960 h 23920"/>
                <a:gd name="connsiteX3" fmla="*/ 11961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1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1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03" name="Freeform 1002">
              <a:extLst>
                <a:ext uri="{FF2B5EF4-FFF2-40B4-BE49-F238E27FC236}">
                  <a16:creationId xmlns:a16="http://schemas.microsoft.com/office/drawing/2014/main" id="{F307C4B9-4B93-8D82-5C89-0C83869C7B1A}"/>
                </a:ext>
              </a:extLst>
            </p:cNvPr>
            <p:cNvSpPr/>
            <p:nvPr/>
          </p:nvSpPr>
          <p:spPr>
            <a:xfrm>
              <a:off x="2081846" y="265085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04" name="Freeform 1003">
              <a:extLst>
                <a:ext uri="{FF2B5EF4-FFF2-40B4-BE49-F238E27FC236}">
                  <a16:creationId xmlns:a16="http://schemas.microsoft.com/office/drawing/2014/main" id="{E386F7EC-9FEA-6236-707D-5A248DAC69B3}"/>
                </a:ext>
              </a:extLst>
            </p:cNvPr>
            <p:cNvSpPr/>
            <p:nvPr/>
          </p:nvSpPr>
          <p:spPr>
            <a:xfrm>
              <a:off x="2081846" y="262919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05" name="Freeform 1004">
              <a:extLst>
                <a:ext uri="{FF2B5EF4-FFF2-40B4-BE49-F238E27FC236}">
                  <a16:creationId xmlns:a16="http://schemas.microsoft.com/office/drawing/2014/main" id="{CE0095F0-D50A-AABD-15FF-975598F2E075}"/>
                </a:ext>
              </a:extLst>
            </p:cNvPr>
            <p:cNvSpPr/>
            <p:nvPr/>
          </p:nvSpPr>
          <p:spPr>
            <a:xfrm>
              <a:off x="2147188" y="263064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06" name="Freeform 1005">
              <a:extLst>
                <a:ext uri="{FF2B5EF4-FFF2-40B4-BE49-F238E27FC236}">
                  <a16:creationId xmlns:a16="http://schemas.microsoft.com/office/drawing/2014/main" id="{4EA9BB79-EEE1-5363-C8BE-7BFA18A035DD}"/>
                </a:ext>
              </a:extLst>
            </p:cNvPr>
            <p:cNvSpPr/>
            <p:nvPr/>
          </p:nvSpPr>
          <p:spPr>
            <a:xfrm>
              <a:off x="2210155" y="270468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07" name="Freeform 1006">
              <a:extLst>
                <a:ext uri="{FF2B5EF4-FFF2-40B4-BE49-F238E27FC236}">
                  <a16:creationId xmlns:a16="http://schemas.microsoft.com/office/drawing/2014/main" id="{3678C76F-09F7-9BBB-5F75-B3FDBBFDC175}"/>
                </a:ext>
              </a:extLst>
            </p:cNvPr>
            <p:cNvSpPr/>
            <p:nvPr/>
          </p:nvSpPr>
          <p:spPr>
            <a:xfrm>
              <a:off x="2037368" y="262874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08" name="Freeform 1007">
              <a:extLst>
                <a:ext uri="{FF2B5EF4-FFF2-40B4-BE49-F238E27FC236}">
                  <a16:creationId xmlns:a16="http://schemas.microsoft.com/office/drawing/2014/main" id="{7A209B0C-8376-07BB-D389-CE38B14CE7BF}"/>
                </a:ext>
              </a:extLst>
            </p:cNvPr>
            <p:cNvSpPr/>
            <p:nvPr/>
          </p:nvSpPr>
          <p:spPr>
            <a:xfrm>
              <a:off x="1840594" y="281121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09" name="Freeform 1008">
              <a:extLst>
                <a:ext uri="{FF2B5EF4-FFF2-40B4-BE49-F238E27FC236}">
                  <a16:creationId xmlns:a16="http://schemas.microsoft.com/office/drawing/2014/main" id="{0AC3719F-5811-A1BC-43D7-406D6F124114}"/>
                </a:ext>
              </a:extLst>
            </p:cNvPr>
            <p:cNvSpPr/>
            <p:nvPr/>
          </p:nvSpPr>
          <p:spPr>
            <a:xfrm>
              <a:off x="1820943" y="285643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10" name="Freeform 1009">
              <a:extLst>
                <a:ext uri="{FF2B5EF4-FFF2-40B4-BE49-F238E27FC236}">
                  <a16:creationId xmlns:a16="http://schemas.microsoft.com/office/drawing/2014/main" id="{1D7F3448-74ED-9CF3-7242-66A22E5B5038}"/>
                </a:ext>
              </a:extLst>
            </p:cNvPr>
            <p:cNvSpPr/>
            <p:nvPr/>
          </p:nvSpPr>
          <p:spPr>
            <a:xfrm>
              <a:off x="1848435" y="286004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11" name="Freeform 1010">
              <a:extLst>
                <a:ext uri="{FF2B5EF4-FFF2-40B4-BE49-F238E27FC236}">
                  <a16:creationId xmlns:a16="http://schemas.microsoft.com/office/drawing/2014/main" id="{C99EEEA9-E77F-E3F7-146F-EAECE04DB9B0}"/>
                </a:ext>
              </a:extLst>
            </p:cNvPr>
            <p:cNvSpPr/>
            <p:nvPr/>
          </p:nvSpPr>
          <p:spPr>
            <a:xfrm>
              <a:off x="1660523" y="291916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12" name="Freeform 1011">
              <a:extLst>
                <a:ext uri="{FF2B5EF4-FFF2-40B4-BE49-F238E27FC236}">
                  <a16:creationId xmlns:a16="http://schemas.microsoft.com/office/drawing/2014/main" id="{CABDF8EA-74F9-ADF7-605D-B5015E888182}"/>
                </a:ext>
              </a:extLst>
            </p:cNvPr>
            <p:cNvSpPr/>
            <p:nvPr/>
          </p:nvSpPr>
          <p:spPr>
            <a:xfrm>
              <a:off x="2014402" y="276611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13" name="Freeform 1012">
              <a:extLst>
                <a:ext uri="{FF2B5EF4-FFF2-40B4-BE49-F238E27FC236}">
                  <a16:creationId xmlns:a16="http://schemas.microsoft.com/office/drawing/2014/main" id="{3DF3466B-FF21-C02F-FABC-80CF0898E52A}"/>
                </a:ext>
              </a:extLst>
            </p:cNvPr>
            <p:cNvSpPr/>
            <p:nvPr/>
          </p:nvSpPr>
          <p:spPr>
            <a:xfrm>
              <a:off x="2053423" y="274194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14" name="Freeform 1013">
              <a:extLst>
                <a:ext uri="{FF2B5EF4-FFF2-40B4-BE49-F238E27FC236}">
                  <a16:creationId xmlns:a16="http://schemas.microsoft.com/office/drawing/2014/main" id="{5764C215-AB49-9EB8-7C2B-08694EA05235}"/>
                </a:ext>
              </a:extLst>
            </p:cNvPr>
            <p:cNvSpPr/>
            <p:nvPr/>
          </p:nvSpPr>
          <p:spPr>
            <a:xfrm>
              <a:off x="1736887" y="295355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15" name="Freeform 1014">
              <a:extLst>
                <a:ext uri="{FF2B5EF4-FFF2-40B4-BE49-F238E27FC236}">
                  <a16:creationId xmlns:a16="http://schemas.microsoft.com/office/drawing/2014/main" id="{D1BE5EA3-BCA8-8924-2DFF-3C206204DA47}"/>
                </a:ext>
              </a:extLst>
            </p:cNvPr>
            <p:cNvSpPr/>
            <p:nvPr/>
          </p:nvSpPr>
          <p:spPr>
            <a:xfrm>
              <a:off x="1958911" y="269820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16" name="Freeform 1015">
              <a:extLst>
                <a:ext uri="{FF2B5EF4-FFF2-40B4-BE49-F238E27FC236}">
                  <a16:creationId xmlns:a16="http://schemas.microsoft.com/office/drawing/2014/main" id="{7A53FB95-1D51-0F6B-C613-292F1FD6BBEE}"/>
                </a:ext>
              </a:extLst>
            </p:cNvPr>
            <p:cNvSpPr/>
            <p:nvPr/>
          </p:nvSpPr>
          <p:spPr>
            <a:xfrm>
              <a:off x="2093939" y="276125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17" name="Freeform 1016">
              <a:extLst>
                <a:ext uri="{FF2B5EF4-FFF2-40B4-BE49-F238E27FC236}">
                  <a16:creationId xmlns:a16="http://schemas.microsoft.com/office/drawing/2014/main" id="{3F9499D3-7921-5D2E-4551-2E77B5F7CF67}"/>
                </a:ext>
              </a:extLst>
            </p:cNvPr>
            <p:cNvSpPr/>
            <p:nvPr/>
          </p:nvSpPr>
          <p:spPr>
            <a:xfrm>
              <a:off x="1858236" y="281827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18" name="Freeform 1017">
              <a:extLst>
                <a:ext uri="{FF2B5EF4-FFF2-40B4-BE49-F238E27FC236}">
                  <a16:creationId xmlns:a16="http://schemas.microsoft.com/office/drawing/2014/main" id="{12C4644A-6E9F-B29D-5B60-A1199ACDF0B4}"/>
                </a:ext>
              </a:extLst>
            </p:cNvPr>
            <p:cNvSpPr/>
            <p:nvPr/>
          </p:nvSpPr>
          <p:spPr>
            <a:xfrm>
              <a:off x="2104953" y="263483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19" name="Freeform 1018">
              <a:extLst>
                <a:ext uri="{FF2B5EF4-FFF2-40B4-BE49-F238E27FC236}">
                  <a16:creationId xmlns:a16="http://schemas.microsoft.com/office/drawing/2014/main" id="{1E98B869-AAA1-7982-179D-83ABD7D5257C}"/>
                </a:ext>
              </a:extLst>
            </p:cNvPr>
            <p:cNvSpPr/>
            <p:nvPr/>
          </p:nvSpPr>
          <p:spPr>
            <a:xfrm>
              <a:off x="2136548" y="281914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20" name="Freeform 1019">
              <a:extLst>
                <a:ext uri="{FF2B5EF4-FFF2-40B4-BE49-F238E27FC236}">
                  <a16:creationId xmlns:a16="http://schemas.microsoft.com/office/drawing/2014/main" id="{1434EFC4-8594-C029-61F3-AB37C91D405F}"/>
                </a:ext>
              </a:extLst>
            </p:cNvPr>
            <p:cNvSpPr/>
            <p:nvPr/>
          </p:nvSpPr>
          <p:spPr>
            <a:xfrm>
              <a:off x="1923860" y="275680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21" name="Freeform 1020">
              <a:extLst>
                <a:ext uri="{FF2B5EF4-FFF2-40B4-BE49-F238E27FC236}">
                  <a16:creationId xmlns:a16="http://schemas.microsoft.com/office/drawing/2014/main" id="{0AA8C96B-B941-8186-6C93-8AA27799209D}"/>
                </a:ext>
              </a:extLst>
            </p:cNvPr>
            <p:cNvSpPr/>
            <p:nvPr/>
          </p:nvSpPr>
          <p:spPr>
            <a:xfrm>
              <a:off x="1910787" y="291674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22" name="Freeform 1021">
              <a:extLst>
                <a:ext uri="{FF2B5EF4-FFF2-40B4-BE49-F238E27FC236}">
                  <a16:creationId xmlns:a16="http://schemas.microsoft.com/office/drawing/2014/main" id="{89D7AF49-D426-2923-11C0-8C1E3383EE98}"/>
                </a:ext>
              </a:extLst>
            </p:cNvPr>
            <p:cNvSpPr/>
            <p:nvPr/>
          </p:nvSpPr>
          <p:spPr>
            <a:xfrm>
              <a:off x="1591028" y="291429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23" name="Freeform 1022">
              <a:extLst>
                <a:ext uri="{FF2B5EF4-FFF2-40B4-BE49-F238E27FC236}">
                  <a16:creationId xmlns:a16="http://schemas.microsoft.com/office/drawing/2014/main" id="{B007BB23-B46D-C61C-6BAE-F45E20034A78}"/>
                </a:ext>
              </a:extLst>
            </p:cNvPr>
            <p:cNvSpPr/>
            <p:nvPr/>
          </p:nvSpPr>
          <p:spPr>
            <a:xfrm>
              <a:off x="1655623" y="303243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24" name="Freeform 1023">
              <a:extLst>
                <a:ext uri="{FF2B5EF4-FFF2-40B4-BE49-F238E27FC236}">
                  <a16:creationId xmlns:a16="http://schemas.microsoft.com/office/drawing/2014/main" id="{81945714-13B4-2442-5251-65937D1F91B8}"/>
                </a:ext>
              </a:extLst>
            </p:cNvPr>
            <p:cNvSpPr/>
            <p:nvPr/>
          </p:nvSpPr>
          <p:spPr>
            <a:xfrm>
              <a:off x="1864399" y="273092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25" name="Freeform 1024">
              <a:extLst>
                <a:ext uri="{FF2B5EF4-FFF2-40B4-BE49-F238E27FC236}">
                  <a16:creationId xmlns:a16="http://schemas.microsoft.com/office/drawing/2014/main" id="{1B957C77-FF7E-FB79-A025-873F96474C84}"/>
                </a:ext>
              </a:extLst>
            </p:cNvPr>
            <p:cNvSpPr/>
            <p:nvPr/>
          </p:nvSpPr>
          <p:spPr>
            <a:xfrm>
              <a:off x="1935156" y="275532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26" name="Freeform 1025">
              <a:extLst>
                <a:ext uri="{FF2B5EF4-FFF2-40B4-BE49-F238E27FC236}">
                  <a16:creationId xmlns:a16="http://schemas.microsoft.com/office/drawing/2014/main" id="{069EE7FD-D76A-F3C3-5D2C-E9009FC97700}"/>
                </a:ext>
              </a:extLst>
            </p:cNvPr>
            <p:cNvSpPr/>
            <p:nvPr/>
          </p:nvSpPr>
          <p:spPr>
            <a:xfrm>
              <a:off x="2015250" y="271390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27" name="Freeform 1026">
              <a:extLst>
                <a:ext uri="{FF2B5EF4-FFF2-40B4-BE49-F238E27FC236}">
                  <a16:creationId xmlns:a16="http://schemas.microsoft.com/office/drawing/2014/main" id="{63958E42-DF84-1036-251A-4F14793B6267}"/>
                </a:ext>
              </a:extLst>
            </p:cNvPr>
            <p:cNvSpPr/>
            <p:nvPr/>
          </p:nvSpPr>
          <p:spPr>
            <a:xfrm>
              <a:off x="1629493" y="288983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28" name="Freeform 1027">
              <a:extLst>
                <a:ext uri="{FF2B5EF4-FFF2-40B4-BE49-F238E27FC236}">
                  <a16:creationId xmlns:a16="http://schemas.microsoft.com/office/drawing/2014/main" id="{BC775267-20C3-091F-CC4B-352C8286456D}"/>
                </a:ext>
              </a:extLst>
            </p:cNvPr>
            <p:cNvSpPr/>
            <p:nvPr/>
          </p:nvSpPr>
          <p:spPr>
            <a:xfrm>
              <a:off x="2370898" y="254835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29" name="Freeform 1028">
              <a:extLst>
                <a:ext uri="{FF2B5EF4-FFF2-40B4-BE49-F238E27FC236}">
                  <a16:creationId xmlns:a16="http://schemas.microsoft.com/office/drawing/2014/main" id="{5925324B-A974-E2AD-083D-3BE8E0C91BA2}"/>
                </a:ext>
              </a:extLst>
            </p:cNvPr>
            <p:cNvSpPr/>
            <p:nvPr/>
          </p:nvSpPr>
          <p:spPr>
            <a:xfrm>
              <a:off x="1644377" y="304944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30" name="Freeform 1029">
              <a:extLst>
                <a:ext uri="{FF2B5EF4-FFF2-40B4-BE49-F238E27FC236}">
                  <a16:creationId xmlns:a16="http://schemas.microsoft.com/office/drawing/2014/main" id="{46672190-948F-721E-0E5C-7F44BC765E26}"/>
                </a:ext>
              </a:extLst>
            </p:cNvPr>
            <p:cNvSpPr/>
            <p:nvPr/>
          </p:nvSpPr>
          <p:spPr>
            <a:xfrm>
              <a:off x="1895762" y="282597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31" name="Freeform 1030">
              <a:extLst>
                <a:ext uri="{FF2B5EF4-FFF2-40B4-BE49-F238E27FC236}">
                  <a16:creationId xmlns:a16="http://schemas.microsoft.com/office/drawing/2014/main" id="{2F25EB1F-0170-46D5-9514-A7D6C6EF414B}"/>
                </a:ext>
              </a:extLst>
            </p:cNvPr>
            <p:cNvSpPr/>
            <p:nvPr/>
          </p:nvSpPr>
          <p:spPr>
            <a:xfrm>
              <a:off x="1760966" y="292712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32" name="Freeform 1031">
              <a:extLst>
                <a:ext uri="{FF2B5EF4-FFF2-40B4-BE49-F238E27FC236}">
                  <a16:creationId xmlns:a16="http://schemas.microsoft.com/office/drawing/2014/main" id="{D8667DDD-9B1C-3467-0023-7B1ABF84EFDE}"/>
                </a:ext>
              </a:extLst>
            </p:cNvPr>
            <p:cNvSpPr/>
            <p:nvPr/>
          </p:nvSpPr>
          <p:spPr>
            <a:xfrm>
              <a:off x="1900430" y="279177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33" name="Freeform 1032">
              <a:extLst>
                <a:ext uri="{FF2B5EF4-FFF2-40B4-BE49-F238E27FC236}">
                  <a16:creationId xmlns:a16="http://schemas.microsoft.com/office/drawing/2014/main" id="{9F371CB8-33AA-32E8-39CB-CB21357B7718}"/>
                </a:ext>
              </a:extLst>
            </p:cNvPr>
            <p:cNvSpPr/>
            <p:nvPr/>
          </p:nvSpPr>
          <p:spPr>
            <a:xfrm>
              <a:off x="1599334" y="307830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34" name="Freeform 1033">
              <a:extLst>
                <a:ext uri="{FF2B5EF4-FFF2-40B4-BE49-F238E27FC236}">
                  <a16:creationId xmlns:a16="http://schemas.microsoft.com/office/drawing/2014/main" id="{1BCC87C0-6BE1-3FAD-F403-E0BC3D547738}"/>
                </a:ext>
              </a:extLst>
            </p:cNvPr>
            <p:cNvSpPr/>
            <p:nvPr/>
          </p:nvSpPr>
          <p:spPr>
            <a:xfrm>
              <a:off x="1981877" y="277682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35" name="Freeform 1034">
              <a:extLst>
                <a:ext uri="{FF2B5EF4-FFF2-40B4-BE49-F238E27FC236}">
                  <a16:creationId xmlns:a16="http://schemas.microsoft.com/office/drawing/2014/main" id="{6ADD67CF-E9E5-C84C-B5A8-F0CA21BE4DD0}"/>
                </a:ext>
              </a:extLst>
            </p:cNvPr>
            <p:cNvSpPr/>
            <p:nvPr/>
          </p:nvSpPr>
          <p:spPr>
            <a:xfrm>
              <a:off x="1584126" y="308706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36" name="Freeform 1035">
              <a:extLst>
                <a:ext uri="{FF2B5EF4-FFF2-40B4-BE49-F238E27FC236}">
                  <a16:creationId xmlns:a16="http://schemas.microsoft.com/office/drawing/2014/main" id="{706DC852-DE18-7B13-A04E-FEECE8A7DBD2}"/>
                </a:ext>
              </a:extLst>
            </p:cNvPr>
            <p:cNvSpPr/>
            <p:nvPr/>
          </p:nvSpPr>
          <p:spPr>
            <a:xfrm>
              <a:off x="2079421" y="278188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37" name="Freeform 1036">
              <a:extLst>
                <a:ext uri="{FF2B5EF4-FFF2-40B4-BE49-F238E27FC236}">
                  <a16:creationId xmlns:a16="http://schemas.microsoft.com/office/drawing/2014/main" id="{1635C705-476F-6206-E362-2A500A3C5857}"/>
                </a:ext>
              </a:extLst>
            </p:cNvPr>
            <p:cNvSpPr/>
            <p:nvPr/>
          </p:nvSpPr>
          <p:spPr>
            <a:xfrm>
              <a:off x="1937532" y="277856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38" name="Freeform 1037">
              <a:extLst>
                <a:ext uri="{FF2B5EF4-FFF2-40B4-BE49-F238E27FC236}">
                  <a16:creationId xmlns:a16="http://schemas.microsoft.com/office/drawing/2014/main" id="{E9D18564-CB4C-AA64-FBB6-DD55C94BDE5F}"/>
                </a:ext>
              </a:extLst>
            </p:cNvPr>
            <p:cNvSpPr/>
            <p:nvPr/>
          </p:nvSpPr>
          <p:spPr>
            <a:xfrm>
              <a:off x="1789156" y="284331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39" name="Freeform 1038">
              <a:extLst>
                <a:ext uri="{FF2B5EF4-FFF2-40B4-BE49-F238E27FC236}">
                  <a16:creationId xmlns:a16="http://schemas.microsoft.com/office/drawing/2014/main" id="{C597C69E-97AE-55DB-D2B0-FFDB6E5DAFB1}"/>
                </a:ext>
              </a:extLst>
            </p:cNvPr>
            <p:cNvSpPr/>
            <p:nvPr/>
          </p:nvSpPr>
          <p:spPr>
            <a:xfrm>
              <a:off x="2028032" y="259241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40" name="Freeform 1039">
              <a:extLst>
                <a:ext uri="{FF2B5EF4-FFF2-40B4-BE49-F238E27FC236}">
                  <a16:creationId xmlns:a16="http://schemas.microsoft.com/office/drawing/2014/main" id="{BC08D735-C36A-5C6F-3328-48E0CA74DE4E}"/>
                </a:ext>
              </a:extLst>
            </p:cNvPr>
            <p:cNvSpPr/>
            <p:nvPr/>
          </p:nvSpPr>
          <p:spPr>
            <a:xfrm>
              <a:off x="1978887" y="268186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41" name="Freeform 1040">
              <a:extLst>
                <a:ext uri="{FF2B5EF4-FFF2-40B4-BE49-F238E27FC236}">
                  <a16:creationId xmlns:a16="http://schemas.microsoft.com/office/drawing/2014/main" id="{33813685-2882-D240-E924-04C9F720A802}"/>
                </a:ext>
              </a:extLst>
            </p:cNvPr>
            <p:cNvSpPr/>
            <p:nvPr/>
          </p:nvSpPr>
          <p:spPr>
            <a:xfrm>
              <a:off x="1966287" y="285666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42" name="Freeform 1041">
              <a:extLst>
                <a:ext uri="{FF2B5EF4-FFF2-40B4-BE49-F238E27FC236}">
                  <a16:creationId xmlns:a16="http://schemas.microsoft.com/office/drawing/2014/main" id="{1C599C81-B822-6CE7-C537-7B83964C72FF}"/>
                </a:ext>
              </a:extLst>
            </p:cNvPr>
            <p:cNvSpPr/>
            <p:nvPr/>
          </p:nvSpPr>
          <p:spPr>
            <a:xfrm>
              <a:off x="1938612" y="265720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43" name="Freeform 1042">
              <a:extLst>
                <a:ext uri="{FF2B5EF4-FFF2-40B4-BE49-F238E27FC236}">
                  <a16:creationId xmlns:a16="http://schemas.microsoft.com/office/drawing/2014/main" id="{1AA7BD04-0CAD-FEA5-2A8F-2025DEF07E5A}"/>
                </a:ext>
              </a:extLst>
            </p:cNvPr>
            <p:cNvSpPr/>
            <p:nvPr/>
          </p:nvSpPr>
          <p:spPr>
            <a:xfrm>
              <a:off x="1656138" y="295442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44" name="Freeform 1043">
              <a:extLst>
                <a:ext uri="{FF2B5EF4-FFF2-40B4-BE49-F238E27FC236}">
                  <a16:creationId xmlns:a16="http://schemas.microsoft.com/office/drawing/2014/main" id="{001CEFE4-5AD4-8A3A-C4ED-7A393B29F71B}"/>
                </a:ext>
              </a:extLst>
            </p:cNvPr>
            <p:cNvSpPr/>
            <p:nvPr/>
          </p:nvSpPr>
          <p:spPr>
            <a:xfrm>
              <a:off x="2055707" y="275087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45" name="Freeform 1044">
              <a:extLst>
                <a:ext uri="{FF2B5EF4-FFF2-40B4-BE49-F238E27FC236}">
                  <a16:creationId xmlns:a16="http://schemas.microsoft.com/office/drawing/2014/main" id="{6D47C6A8-4391-B4F0-1015-769CD2DB31F6}"/>
                </a:ext>
              </a:extLst>
            </p:cNvPr>
            <p:cNvSpPr/>
            <p:nvPr/>
          </p:nvSpPr>
          <p:spPr>
            <a:xfrm>
              <a:off x="2020474" y="277295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46" name="Freeform 1045">
              <a:extLst>
                <a:ext uri="{FF2B5EF4-FFF2-40B4-BE49-F238E27FC236}">
                  <a16:creationId xmlns:a16="http://schemas.microsoft.com/office/drawing/2014/main" id="{92F6EE5D-B8B8-F34B-2E3C-9E5F6393F239}"/>
                </a:ext>
              </a:extLst>
            </p:cNvPr>
            <p:cNvSpPr/>
            <p:nvPr/>
          </p:nvSpPr>
          <p:spPr>
            <a:xfrm>
              <a:off x="1736231" y="294346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47" name="Freeform 1046">
              <a:extLst>
                <a:ext uri="{FF2B5EF4-FFF2-40B4-BE49-F238E27FC236}">
                  <a16:creationId xmlns:a16="http://schemas.microsoft.com/office/drawing/2014/main" id="{DF204DA2-6522-9425-9ACA-DDC339174361}"/>
                </a:ext>
              </a:extLst>
            </p:cNvPr>
            <p:cNvSpPr/>
            <p:nvPr/>
          </p:nvSpPr>
          <p:spPr>
            <a:xfrm>
              <a:off x="1983928" y="282929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48" name="Freeform 1047">
              <a:extLst>
                <a:ext uri="{FF2B5EF4-FFF2-40B4-BE49-F238E27FC236}">
                  <a16:creationId xmlns:a16="http://schemas.microsoft.com/office/drawing/2014/main" id="{7188C644-77C1-F7F0-F26C-595345C62A26}"/>
                </a:ext>
              </a:extLst>
            </p:cNvPr>
            <p:cNvSpPr/>
            <p:nvPr/>
          </p:nvSpPr>
          <p:spPr>
            <a:xfrm>
              <a:off x="2111016" y="271921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49" name="Freeform 1048">
              <a:extLst>
                <a:ext uri="{FF2B5EF4-FFF2-40B4-BE49-F238E27FC236}">
                  <a16:creationId xmlns:a16="http://schemas.microsoft.com/office/drawing/2014/main" id="{24FFB76E-9260-4859-9890-74E4BC126FDC}"/>
                </a:ext>
              </a:extLst>
            </p:cNvPr>
            <p:cNvSpPr/>
            <p:nvPr/>
          </p:nvSpPr>
          <p:spPr>
            <a:xfrm>
              <a:off x="1969642" y="277311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50" name="Freeform 1049">
              <a:extLst>
                <a:ext uri="{FF2B5EF4-FFF2-40B4-BE49-F238E27FC236}">
                  <a16:creationId xmlns:a16="http://schemas.microsoft.com/office/drawing/2014/main" id="{CA773526-C8B4-189E-722A-0A32FEAFB014}"/>
                </a:ext>
              </a:extLst>
            </p:cNvPr>
            <p:cNvSpPr/>
            <p:nvPr/>
          </p:nvSpPr>
          <p:spPr>
            <a:xfrm>
              <a:off x="1940522" y="279638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51" name="Freeform 1050">
              <a:extLst>
                <a:ext uri="{FF2B5EF4-FFF2-40B4-BE49-F238E27FC236}">
                  <a16:creationId xmlns:a16="http://schemas.microsoft.com/office/drawing/2014/main" id="{491718D2-FE53-5606-917C-4A06C7E8D1D5}"/>
                </a:ext>
              </a:extLst>
            </p:cNvPr>
            <p:cNvSpPr/>
            <p:nvPr/>
          </p:nvSpPr>
          <p:spPr>
            <a:xfrm>
              <a:off x="1969551" y="279019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52" name="Freeform 1051">
              <a:extLst>
                <a:ext uri="{FF2B5EF4-FFF2-40B4-BE49-F238E27FC236}">
                  <a16:creationId xmlns:a16="http://schemas.microsoft.com/office/drawing/2014/main" id="{DC48CF29-CB01-BABB-48F1-B8DBDF7A54BF}"/>
                </a:ext>
              </a:extLst>
            </p:cNvPr>
            <p:cNvSpPr/>
            <p:nvPr/>
          </p:nvSpPr>
          <p:spPr>
            <a:xfrm>
              <a:off x="1677750" y="287961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53" name="Freeform 1052">
              <a:extLst>
                <a:ext uri="{FF2B5EF4-FFF2-40B4-BE49-F238E27FC236}">
                  <a16:creationId xmlns:a16="http://schemas.microsoft.com/office/drawing/2014/main" id="{45A36EAC-E3E7-CA9D-1EEB-01D9E60AF17A}"/>
                </a:ext>
              </a:extLst>
            </p:cNvPr>
            <p:cNvSpPr/>
            <p:nvPr/>
          </p:nvSpPr>
          <p:spPr>
            <a:xfrm>
              <a:off x="2039611" y="271718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54" name="Freeform 1053">
              <a:extLst>
                <a:ext uri="{FF2B5EF4-FFF2-40B4-BE49-F238E27FC236}">
                  <a16:creationId xmlns:a16="http://schemas.microsoft.com/office/drawing/2014/main" id="{E600ACF8-644F-E122-714C-CBD661397953}"/>
                </a:ext>
              </a:extLst>
            </p:cNvPr>
            <p:cNvSpPr/>
            <p:nvPr/>
          </p:nvSpPr>
          <p:spPr>
            <a:xfrm>
              <a:off x="1951070" y="278600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55" name="Freeform 1054">
              <a:extLst>
                <a:ext uri="{FF2B5EF4-FFF2-40B4-BE49-F238E27FC236}">
                  <a16:creationId xmlns:a16="http://schemas.microsoft.com/office/drawing/2014/main" id="{0B419275-1367-13C7-BE96-B9DD9DC45D23}"/>
                </a:ext>
              </a:extLst>
            </p:cNvPr>
            <p:cNvSpPr/>
            <p:nvPr/>
          </p:nvSpPr>
          <p:spPr>
            <a:xfrm>
              <a:off x="1907714" y="273939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56" name="Freeform 1055">
              <a:extLst>
                <a:ext uri="{FF2B5EF4-FFF2-40B4-BE49-F238E27FC236}">
                  <a16:creationId xmlns:a16="http://schemas.microsoft.com/office/drawing/2014/main" id="{773B293C-6BA7-3AFC-A3C8-F0EEE54F4BC7}"/>
                </a:ext>
              </a:extLst>
            </p:cNvPr>
            <p:cNvSpPr/>
            <p:nvPr/>
          </p:nvSpPr>
          <p:spPr>
            <a:xfrm>
              <a:off x="1595555" y="305035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57" name="Freeform 1056">
              <a:extLst>
                <a:ext uri="{FF2B5EF4-FFF2-40B4-BE49-F238E27FC236}">
                  <a16:creationId xmlns:a16="http://schemas.microsoft.com/office/drawing/2014/main" id="{2B13FD96-74E4-B2D9-84EE-907E2F39FD46}"/>
                </a:ext>
              </a:extLst>
            </p:cNvPr>
            <p:cNvSpPr/>
            <p:nvPr/>
          </p:nvSpPr>
          <p:spPr>
            <a:xfrm>
              <a:off x="2056081" y="275822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58" name="Freeform 1057">
              <a:extLst>
                <a:ext uri="{FF2B5EF4-FFF2-40B4-BE49-F238E27FC236}">
                  <a16:creationId xmlns:a16="http://schemas.microsoft.com/office/drawing/2014/main" id="{C612F770-0567-90FF-D470-1E81242FBFEB}"/>
                </a:ext>
              </a:extLst>
            </p:cNvPr>
            <p:cNvSpPr/>
            <p:nvPr/>
          </p:nvSpPr>
          <p:spPr>
            <a:xfrm>
              <a:off x="1739919" y="300886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59" name="Freeform 1058">
              <a:extLst>
                <a:ext uri="{FF2B5EF4-FFF2-40B4-BE49-F238E27FC236}">
                  <a16:creationId xmlns:a16="http://schemas.microsoft.com/office/drawing/2014/main" id="{743704F1-301B-F259-60BA-868A7F0A9CB8}"/>
                </a:ext>
              </a:extLst>
            </p:cNvPr>
            <p:cNvSpPr/>
            <p:nvPr/>
          </p:nvSpPr>
          <p:spPr>
            <a:xfrm>
              <a:off x="2069105" y="270639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60" name="Freeform 1059">
              <a:extLst>
                <a:ext uri="{FF2B5EF4-FFF2-40B4-BE49-F238E27FC236}">
                  <a16:creationId xmlns:a16="http://schemas.microsoft.com/office/drawing/2014/main" id="{7D6AD7FC-31BD-8B98-028A-2E141DB5330A}"/>
                </a:ext>
              </a:extLst>
            </p:cNvPr>
            <p:cNvSpPr/>
            <p:nvPr/>
          </p:nvSpPr>
          <p:spPr>
            <a:xfrm>
              <a:off x="1668838" y="297882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61" name="Freeform 1060">
              <a:extLst>
                <a:ext uri="{FF2B5EF4-FFF2-40B4-BE49-F238E27FC236}">
                  <a16:creationId xmlns:a16="http://schemas.microsoft.com/office/drawing/2014/main" id="{4ADCECF0-A33E-B2CA-45B0-4588A34A6812}"/>
                </a:ext>
              </a:extLst>
            </p:cNvPr>
            <p:cNvSpPr/>
            <p:nvPr/>
          </p:nvSpPr>
          <p:spPr>
            <a:xfrm>
              <a:off x="1989485" y="262857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sp>
        <p:nvSpPr>
          <p:cNvPr id="1062" name="Freeform 1061">
            <a:extLst>
              <a:ext uri="{FF2B5EF4-FFF2-40B4-BE49-F238E27FC236}">
                <a16:creationId xmlns:a16="http://schemas.microsoft.com/office/drawing/2014/main" id="{988346D9-1CAB-7604-2684-ED0E2F8318A9}"/>
              </a:ext>
            </a:extLst>
          </p:cNvPr>
          <p:cNvSpPr/>
          <p:nvPr/>
        </p:nvSpPr>
        <p:spPr>
          <a:xfrm>
            <a:off x="749098" y="2240813"/>
            <a:ext cx="1632920" cy="1127721"/>
          </a:xfrm>
          <a:custGeom>
            <a:avLst/>
            <a:gdLst>
              <a:gd name="connsiteX0" fmla="*/ 0 w 1632920"/>
              <a:gd name="connsiteY0" fmla="*/ 0 h 1127721"/>
              <a:gd name="connsiteX1" fmla="*/ 16495 w 1632920"/>
              <a:gd name="connsiteY1" fmla="*/ 11391 h 1127721"/>
              <a:gd name="connsiteX2" fmla="*/ 32988 w 1632920"/>
              <a:gd name="connsiteY2" fmla="*/ 22782 h 1127721"/>
              <a:gd name="connsiteX3" fmla="*/ 49483 w 1632920"/>
              <a:gd name="connsiteY3" fmla="*/ 34173 h 1127721"/>
              <a:gd name="connsiteX4" fmla="*/ 65977 w 1632920"/>
              <a:gd name="connsiteY4" fmla="*/ 45564 h 1127721"/>
              <a:gd name="connsiteX5" fmla="*/ 82471 w 1632920"/>
              <a:gd name="connsiteY5" fmla="*/ 56955 h 1127721"/>
              <a:gd name="connsiteX6" fmla="*/ 98965 w 1632920"/>
              <a:gd name="connsiteY6" fmla="*/ 68347 h 1127721"/>
              <a:gd name="connsiteX7" fmla="*/ 115459 w 1632920"/>
              <a:gd name="connsiteY7" fmla="*/ 79738 h 1127721"/>
              <a:gd name="connsiteX8" fmla="*/ 131953 w 1632920"/>
              <a:gd name="connsiteY8" fmla="*/ 91129 h 1127721"/>
              <a:gd name="connsiteX9" fmla="*/ 148447 w 1632920"/>
              <a:gd name="connsiteY9" fmla="*/ 102520 h 1127721"/>
              <a:gd name="connsiteX10" fmla="*/ 164942 w 1632920"/>
              <a:gd name="connsiteY10" fmla="*/ 113911 h 1127721"/>
              <a:gd name="connsiteX11" fmla="*/ 181435 w 1632920"/>
              <a:gd name="connsiteY11" fmla="*/ 125302 h 1127721"/>
              <a:gd name="connsiteX12" fmla="*/ 197930 w 1632920"/>
              <a:gd name="connsiteY12" fmla="*/ 136693 h 1127721"/>
              <a:gd name="connsiteX13" fmla="*/ 214424 w 1632920"/>
              <a:gd name="connsiteY13" fmla="*/ 148084 h 1127721"/>
              <a:gd name="connsiteX14" fmla="*/ 230918 w 1632920"/>
              <a:gd name="connsiteY14" fmla="*/ 159475 h 1127721"/>
              <a:gd name="connsiteX15" fmla="*/ 247412 w 1632920"/>
              <a:gd name="connsiteY15" fmla="*/ 170866 h 1127721"/>
              <a:gd name="connsiteX16" fmla="*/ 263907 w 1632920"/>
              <a:gd name="connsiteY16" fmla="*/ 182258 h 1127721"/>
              <a:gd name="connsiteX17" fmla="*/ 280401 w 1632920"/>
              <a:gd name="connsiteY17" fmla="*/ 193648 h 1127721"/>
              <a:gd name="connsiteX18" fmla="*/ 296894 w 1632920"/>
              <a:gd name="connsiteY18" fmla="*/ 205040 h 1127721"/>
              <a:gd name="connsiteX19" fmla="*/ 313389 w 1632920"/>
              <a:gd name="connsiteY19" fmla="*/ 216431 h 1127721"/>
              <a:gd name="connsiteX20" fmla="*/ 329883 w 1632920"/>
              <a:gd name="connsiteY20" fmla="*/ 227822 h 1127721"/>
              <a:gd name="connsiteX21" fmla="*/ 346377 w 1632920"/>
              <a:gd name="connsiteY21" fmla="*/ 239213 h 1127721"/>
              <a:gd name="connsiteX22" fmla="*/ 362871 w 1632920"/>
              <a:gd name="connsiteY22" fmla="*/ 250604 h 1127721"/>
              <a:gd name="connsiteX23" fmla="*/ 379366 w 1632920"/>
              <a:gd name="connsiteY23" fmla="*/ 261995 h 1127721"/>
              <a:gd name="connsiteX24" fmla="*/ 395859 w 1632920"/>
              <a:gd name="connsiteY24" fmla="*/ 273386 h 1127721"/>
              <a:gd name="connsiteX25" fmla="*/ 412354 w 1632920"/>
              <a:gd name="connsiteY25" fmla="*/ 284777 h 1127721"/>
              <a:gd name="connsiteX26" fmla="*/ 428848 w 1632920"/>
              <a:gd name="connsiteY26" fmla="*/ 296168 h 1127721"/>
              <a:gd name="connsiteX27" fmla="*/ 445342 w 1632920"/>
              <a:gd name="connsiteY27" fmla="*/ 307560 h 1127721"/>
              <a:gd name="connsiteX28" fmla="*/ 461836 w 1632920"/>
              <a:gd name="connsiteY28" fmla="*/ 318950 h 1127721"/>
              <a:gd name="connsiteX29" fmla="*/ 478330 w 1632920"/>
              <a:gd name="connsiteY29" fmla="*/ 330342 h 1127721"/>
              <a:gd name="connsiteX30" fmla="*/ 494824 w 1632920"/>
              <a:gd name="connsiteY30" fmla="*/ 341732 h 1127721"/>
              <a:gd name="connsiteX31" fmla="*/ 511318 w 1632920"/>
              <a:gd name="connsiteY31" fmla="*/ 353124 h 1127721"/>
              <a:gd name="connsiteX32" fmla="*/ 527813 w 1632920"/>
              <a:gd name="connsiteY32" fmla="*/ 364515 h 1127721"/>
              <a:gd name="connsiteX33" fmla="*/ 544306 w 1632920"/>
              <a:gd name="connsiteY33" fmla="*/ 375906 h 1127721"/>
              <a:gd name="connsiteX34" fmla="*/ 560801 w 1632920"/>
              <a:gd name="connsiteY34" fmla="*/ 387297 h 1127721"/>
              <a:gd name="connsiteX35" fmla="*/ 577295 w 1632920"/>
              <a:gd name="connsiteY35" fmla="*/ 398688 h 1127721"/>
              <a:gd name="connsiteX36" fmla="*/ 593789 w 1632920"/>
              <a:gd name="connsiteY36" fmla="*/ 410080 h 1127721"/>
              <a:gd name="connsiteX37" fmla="*/ 610283 w 1632920"/>
              <a:gd name="connsiteY37" fmla="*/ 421470 h 1127721"/>
              <a:gd name="connsiteX38" fmla="*/ 626778 w 1632920"/>
              <a:gd name="connsiteY38" fmla="*/ 432862 h 1127721"/>
              <a:gd name="connsiteX39" fmla="*/ 643271 w 1632920"/>
              <a:gd name="connsiteY39" fmla="*/ 444252 h 1127721"/>
              <a:gd name="connsiteX40" fmla="*/ 659766 w 1632920"/>
              <a:gd name="connsiteY40" fmla="*/ 455644 h 1127721"/>
              <a:gd name="connsiteX41" fmla="*/ 676261 w 1632920"/>
              <a:gd name="connsiteY41" fmla="*/ 467034 h 1127721"/>
              <a:gd name="connsiteX42" fmla="*/ 692757 w 1632920"/>
              <a:gd name="connsiteY42" fmla="*/ 478426 h 1127721"/>
              <a:gd name="connsiteX43" fmla="*/ 709244 w 1632920"/>
              <a:gd name="connsiteY43" fmla="*/ 489816 h 1127721"/>
              <a:gd name="connsiteX44" fmla="*/ 725739 w 1632920"/>
              <a:gd name="connsiteY44" fmla="*/ 501208 h 1127721"/>
              <a:gd name="connsiteX45" fmla="*/ 742235 w 1632920"/>
              <a:gd name="connsiteY45" fmla="*/ 512599 h 1127721"/>
              <a:gd name="connsiteX46" fmla="*/ 758730 w 1632920"/>
              <a:gd name="connsiteY46" fmla="*/ 523990 h 1127721"/>
              <a:gd name="connsiteX47" fmla="*/ 775226 w 1632920"/>
              <a:gd name="connsiteY47" fmla="*/ 535382 h 1127721"/>
              <a:gd name="connsiteX48" fmla="*/ 791721 w 1632920"/>
              <a:gd name="connsiteY48" fmla="*/ 546772 h 1127721"/>
              <a:gd name="connsiteX49" fmla="*/ 808217 w 1632920"/>
              <a:gd name="connsiteY49" fmla="*/ 558164 h 1127721"/>
              <a:gd name="connsiteX50" fmla="*/ 824704 w 1632920"/>
              <a:gd name="connsiteY50" fmla="*/ 569554 h 1127721"/>
              <a:gd name="connsiteX51" fmla="*/ 841199 w 1632920"/>
              <a:gd name="connsiteY51" fmla="*/ 580946 h 1127721"/>
              <a:gd name="connsiteX52" fmla="*/ 857695 w 1632920"/>
              <a:gd name="connsiteY52" fmla="*/ 592336 h 1127721"/>
              <a:gd name="connsiteX53" fmla="*/ 874190 w 1632920"/>
              <a:gd name="connsiteY53" fmla="*/ 603728 h 1127721"/>
              <a:gd name="connsiteX54" fmla="*/ 890685 w 1632920"/>
              <a:gd name="connsiteY54" fmla="*/ 615119 h 1127721"/>
              <a:gd name="connsiteX55" fmla="*/ 907181 w 1632920"/>
              <a:gd name="connsiteY55" fmla="*/ 626510 h 1127721"/>
              <a:gd name="connsiteX56" fmla="*/ 923668 w 1632920"/>
              <a:gd name="connsiteY56" fmla="*/ 637901 h 1127721"/>
              <a:gd name="connsiteX57" fmla="*/ 940163 w 1632920"/>
              <a:gd name="connsiteY57" fmla="*/ 649292 h 1127721"/>
              <a:gd name="connsiteX58" fmla="*/ 956659 w 1632920"/>
              <a:gd name="connsiteY58" fmla="*/ 660684 h 1127721"/>
              <a:gd name="connsiteX59" fmla="*/ 973154 w 1632920"/>
              <a:gd name="connsiteY59" fmla="*/ 672074 h 1127721"/>
              <a:gd name="connsiteX60" fmla="*/ 989650 w 1632920"/>
              <a:gd name="connsiteY60" fmla="*/ 683466 h 1127721"/>
              <a:gd name="connsiteX61" fmla="*/ 1006145 w 1632920"/>
              <a:gd name="connsiteY61" fmla="*/ 694856 h 1127721"/>
              <a:gd name="connsiteX62" fmla="*/ 1022640 w 1632920"/>
              <a:gd name="connsiteY62" fmla="*/ 706248 h 1127721"/>
              <a:gd name="connsiteX63" fmla="*/ 1039127 w 1632920"/>
              <a:gd name="connsiteY63" fmla="*/ 717639 h 1127721"/>
              <a:gd name="connsiteX64" fmla="*/ 1055623 w 1632920"/>
              <a:gd name="connsiteY64" fmla="*/ 729030 h 1127721"/>
              <a:gd name="connsiteX65" fmla="*/ 1072118 w 1632920"/>
              <a:gd name="connsiteY65" fmla="*/ 740421 h 1127721"/>
              <a:gd name="connsiteX66" fmla="*/ 1088614 w 1632920"/>
              <a:gd name="connsiteY66" fmla="*/ 751812 h 1127721"/>
              <a:gd name="connsiteX67" fmla="*/ 1105109 w 1632920"/>
              <a:gd name="connsiteY67" fmla="*/ 763203 h 1127721"/>
              <a:gd name="connsiteX68" fmla="*/ 1121605 w 1632920"/>
              <a:gd name="connsiteY68" fmla="*/ 774590 h 1127721"/>
              <a:gd name="connsiteX69" fmla="*/ 1138092 w 1632920"/>
              <a:gd name="connsiteY69" fmla="*/ 785986 h 1127721"/>
              <a:gd name="connsiteX70" fmla="*/ 1154587 w 1632920"/>
              <a:gd name="connsiteY70" fmla="*/ 797373 h 1127721"/>
              <a:gd name="connsiteX71" fmla="*/ 1171083 w 1632920"/>
              <a:gd name="connsiteY71" fmla="*/ 808769 h 1127721"/>
              <a:gd name="connsiteX72" fmla="*/ 1187578 w 1632920"/>
              <a:gd name="connsiteY72" fmla="*/ 820156 h 1127721"/>
              <a:gd name="connsiteX73" fmla="*/ 1204073 w 1632920"/>
              <a:gd name="connsiteY73" fmla="*/ 831552 h 1127721"/>
              <a:gd name="connsiteX74" fmla="*/ 1220569 w 1632920"/>
              <a:gd name="connsiteY74" fmla="*/ 842939 h 1127721"/>
              <a:gd name="connsiteX75" fmla="*/ 1237064 w 1632920"/>
              <a:gd name="connsiteY75" fmla="*/ 854334 h 1127721"/>
              <a:gd name="connsiteX76" fmla="*/ 1253551 w 1632920"/>
              <a:gd name="connsiteY76" fmla="*/ 865722 h 1127721"/>
              <a:gd name="connsiteX77" fmla="*/ 1270047 w 1632920"/>
              <a:gd name="connsiteY77" fmla="*/ 877117 h 1127721"/>
              <a:gd name="connsiteX78" fmla="*/ 1286542 w 1632920"/>
              <a:gd name="connsiteY78" fmla="*/ 888505 h 1127721"/>
              <a:gd name="connsiteX79" fmla="*/ 1303038 w 1632920"/>
              <a:gd name="connsiteY79" fmla="*/ 899892 h 1127721"/>
              <a:gd name="connsiteX80" fmla="*/ 1319533 w 1632920"/>
              <a:gd name="connsiteY80" fmla="*/ 911288 h 1127721"/>
              <a:gd name="connsiteX81" fmla="*/ 1336028 w 1632920"/>
              <a:gd name="connsiteY81" fmla="*/ 922675 h 1127721"/>
              <a:gd name="connsiteX82" fmla="*/ 1352516 w 1632920"/>
              <a:gd name="connsiteY82" fmla="*/ 934071 h 1127721"/>
              <a:gd name="connsiteX83" fmla="*/ 1369011 w 1632920"/>
              <a:gd name="connsiteY83" fmla="*/ 945458 h 1127721"/>
              <a:gd name="connsiteX84" fmla="*/ 1385506 w 1632920"/>
              <a:gd name="connsiteY84" fmla="*/ 956854 h 1127721"/>
              <a:gd name="connsiteX85" fmla="*/ 1402002 w 1632920"/>
              <a:gd name="connsiteY85" fmla="*/ 968241 h 1127721"/>
              <a:gd name="connsiteX86" fmla="*/ 1418497 w 1632920"/>
              <a:gd name="connsiteY86" fmla="*/ 979637 h 1127721"/>
              <a:gd name="connsiteX87" fmla="*/ 1434993 w 1632920"/>
              <a:gd name="connsiteY87" fmla="*/ 991024 h 1127721"/>
              <a:gd name="connsiteX88" fmla="*/ 1451488 w 1632920"/>
              <a:gd name="connsiteY88" fmla="*/ 1002420 h 1127721"/>
              <a:gd name="connsiteX89" fmla="*/ 1467975 w 1632920"/>
              <a:gd name="connsiteY89" fmla="*/ 1013807 h 1127721"/>
              <a:gd name="connsiteX90" fmla="*/ 1484471 w 1632920"/>
              <a:gd name="connsiteY90" fmla="*/ 1025194 h 1127721"/>
              <a:gd name="connsiteX91" fmla="*/ 1500966 w 1632920"/>
              <a:gd name="connsiteY91" fmla="*/ 1036590 h 1127721"/>
              <a:gd name="connsiteX92" fmla="*/ 1517461 w 1632920"/>
              <a:gd name="connsiteY92" fmla="*/ 1047977 h 1127721"/>
              <a:gd name="connsiteX93" fmla="*/ 1533957 w 1632920"/>
              <a:gd name="connsiteY93" fmla="*/ 1059373 h 1127721"/>
              <a:gd name="connsiteX94" fmla="*/ 1550452 w 1632920"/>
              <a:gd name="connsiteY94" fmla="*/ 1070760 h 1127721"/>
              <a:gd name="connsiteX95" fmla="*/ 1566939 w 1632920"/>
              <a:gd name="connsiteY95" fmla="*/ 1082156 h 1127721"/>
              <a:gd name="connsiteX96" fmla="*/ 1583435 w 1632920"/>
              <a:gd name="connsiteY96" fmla="*/ 1093543 h 1127721"/>
              <a:gd name="connsiteX97" fmla="*/ 1599930 w 1632920"/>
              <a:gd name="connsiteY97" fmla="*/ 1104939 h 1127721"/>
              <a:gd name="connsiteX98" fmla="*/ 1616426 w 1632920"/>
              <a:gd name="connsiteY98" fmla="*/ 1116326 h 1127721"/>
              <a:gd name="connsiteX99" fmla="*/ 1632921 w 1632920"/>
              <a:gd name="connsiteY99" fmla="*/ 1127722 h 1127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1632920" h="1127721">
                <a:moveTo>
                  <a:pt x="0" y="0"/>
                </a:moveTo>
                <a:lnTo>
                  <a:pt x="16495" y="11391"/>
                </a:lnTo>
                <a:lnTo>
                  <a:pt x="32988" y="22782"/>
                </a:lnTo>
                <a:lnTo>
                  <a:pt x="49483" y="34173"/>
                </a:lnTo>
                <a:lnTo>
                  <a:pt x="65977" y="45564"/>
                </a:lnTo>
                <a:lnTo>
                  <a:pt x="82471" y="56955"/>
                </a:lnTo>
                <a:lnTo>
                  <a:pt x="98965" y="68347"/>
                </a:lnTo>
                <a:lnTo>
                  <a:pt x="115459" y="79738"/>
                </a:lnTo>
                <a:lnTo>
                  <a:pt x="131953" y="91129"/>
                </a:lnTo>
                <a:lnTo>
                  <a:pt x="148447" y="102520"/>
                </a:lnTo>
                <a:lnTo>
                  <a:pt x="164942" y="113911"/>
                </a:lnTo>
                <a:lnTo>
                  <a:pt x="181435" y="125302"/>
                </a:lnTo>
                <a:lnTo>
                  <a:pt x="197930" y="136693"/>
                </a:lnTo>
                <a:lnTo>
                  <a:pt x="214424" y="148084"/>
                </a:lnTo>
                <a:lnTo>
                  <a:pt x="230918" y="159475"/>
                </a:lnTo>
                <a:lnTo>
                  <a:pt x="247412" y="170866"/>
                </a:lnTo>
                <a:lnTo>
                  <a:pt x="263907" y="182258"/>
                </a:lnTo>
                <a:lnTo>
                  <a:pt x="280401" y="193648"/>
                </a:lnTo>
                <a:lnTo>
                  <a:pt x="296894" y="205040"/>
                </a:lnTo>
                <a:lnTo>
                  <a:pt x="313389" y="216431"/>
                </a:lnTo>
                <a:lnTo>
                  <a:pt x="329883" y="227822"/>
                </a:lnTo>
                <a:lnTo>
                  <a:pt x="346377" y="239213"/>
                </a:lnTo>
                <a:lnTo>
                  <a:pt x="362871" y="250604"/>
                </a:lnTo>
                <a:lnTo>
                  <a:pt x="379366" y="261995"/>
                </a:lnTo>
                <a:lnTo>
                  <a:pt x="395859" y="273386"/>
                </a:lnTo>
                <a:lnTo>
                  <a:pt x="412354" y="284777"/>
                </a:lnTo>
                <a:lnTo>
                  <a:pt x="428848" y="296168"/>
                </a:lnTo>
                <a:lnTo>
                  <a:pt x="445342" y="307560"/>
                </a:lnTo>
                <a:lnTo>
                  <a:pt x="461836" y="318950"/>
                </a:lnTo>
                <a:lnTo>
                  <a:pt x="478330" y="330342"/>
                </a:lnTo>
                <a:lnTo>
                  <a:pt x="494824" y="341732"/>
                </a:lnTo>
                <a:lnTo>
                  <a:pt x="511318" y="353124"/>
                </a:lnTo>
                <a:lnTo>
                  <a:pt x="527813" y="364515"/>
                </a:lnTo>
                <a:lnTo>
                  <a:pt x="544306" y="375906"/>
                </a:lnTo>
                <a:lnTo>
                  <a:pt x="560801" y="387297"/>
                </a:lnTo>
                <a:lnTo>
                  <a:pt x="577295" y="398688"/>
                </a:lnTo>
                <a:lnTo>
                  <a:pt x="593789" y="410080"/>
                </a:lnTo>
                <a:lnTo>
                  <a:pt x="610283" y="421470"/>
                </a:lnTo>
                <a:lnTo>
                  <a:pt x="626778" y="432862"/>
                </a:lnTo>
                <a:lnTo>
                  <a:pt x="643271" y="444252"/>
                </a:lnTo>
                <a:lnTo>
                  <a:pt x="659766" y="455644"/>
                </a:lnTo>
                <a:lnTo>
                  <a:pt x="676261" y="467034"/>
                </a:lnTo>
                <a:lnTo>
                  <a:pt x="692757" y="478426"/>
                </a:lnTo>
                <a:lnTo>
                  <a:pt x="709244" y="489816"/>
                </a:lnTo>
                <a:lnTo>
                  <a:pt x="725739" y="501208"/>
                </a:lnTo>
                <a:lnTo>
                  <a:pt x="742235" y="512599"/>
                </a:lnTo>
                <a:lnTo>
                  <a:pt x="758730" y="523990"/>
                </a:lnTo>
                <a:lnTo>
                  <a:pt x="775226" y="535382"/>
                </a:lnTo>
                <a:lnTo>
                  <a:pt x="791721" y="546772"/>
                </a:lnTo>
                <a:lnTo>
                  <a:pt x="808217" y="558164"/>
                </a:lnTo>
                <a:lnTo>
                  <a:pt x="824704" y="569554"/>
                </a:lnTo>
                <a:lnTo>
                  <a:pt x="841199" y="580946"/>
                </a:lnTo>
                <a:lnTo>
                  <a:pt x="857695" y="592336"/>
                </a:lnTo>
                <a:lnTo>
                  <a:pt x="874190" y="603728"/>
                </a:lnTo>
                <a:lnTo>
                  <a:pt x="890685" y="615119"/>
                </a:lnTo>
                <a:lnTo>
                  <a:pt x="907181" y="626510"/>
                </a:lnTo>
                <a:lnTo>
                  <a:pt x="923668" y="637901"/>
                </a:lnTo>
                <a:lnTo>
                  <a:pt x="940163" y="649292"/>
                </a:lnTo>
                <a:lnTo>
                  <a:pt x="956659" y="660684"/>
                </a:lnTo>
                <a:lnTo>
                  <a:pt x="973154" y="672074"/>
                </a:lnTo>
                <a:lnTo>
                  <a:pt x="989650" y="683466"/>
                </a:lnTo>
                <a:lnTo>
                  <a:pt x="1006145" y="694856"/>
                </a:lnTo>
                <a:lnTo>
                  <a:pt x="1022640" y="706248"/>
                </a:lnTo>
                <a:lnTo>
                  <a:pt x="1039127" y="717639"/>
                </a:lnTo>
                <a:lnTo>
                  <a:pt x="1055623" y="729030"/>
                </a:lnTo>
                <a:lnTo>
                  <a:pt x="1072118" y="740421"/>
                </a:lnTo>
                <a:lnTo>
                  <a:pt x="1088614" y="751812"/>
                </a:lnTo>
                <a:lnTo>
                  <a:pt x="1105109" y="763203"/>
                </a:lnTo>
                <a:lnTo>
                  <a:pt x="1121605" y="774590"/>
                </a:lnTo>
                <a:lnTo>
                  <a:pt x="1138092" y="785986"/>
                </a:lnTo>
                <a:lnTo>
                  <a:pt x="1154587" y="797373"/>
                </a:lnTo>
                <a:lnTo>
                  <a:pt x="1171083" y="808769"/>
                </a:lnTo>
                <a:lnTo>
                  <a:pt x="1187578" y="820156"/>
                </a:lnTo>
                <a:lnTo>
                  <a:pt x="1204073" y="831552"/>
                </a:lnTo>
                <a:lnTo>
                  <a:pt x="1220569" y="842939"/>
                </a:lnTo>
                <a:lnTo>
                  <a:pt x="1237064" y="854334"/>
                </a:lnTo>
                <a:lnTo>
                  <a:pt x="1253551" y="865722"/>
                </a:lnTo>
                <a:lnTo>
                  <a:pt x="1270047" y="877117"/>
                </a:lnTo>
                <a:lnTo>
                  <a:pt x="1286542" y="888505"/>
                </a:lnTo>
                <a:lnTo>
                  <a:pt x="1303038" y="899892"/>
                </a:lnTo>
                <a:lnTo>
                  <a:pt x="1319533" y="911288"/>
                </a:lnTo>
                <a:lnTo>
                  <a:pt x="1336028" y="922675"/>
                </a:lnTo>
                <a:lnTo>
                  <a:pt x="1352516" y="934071"/>
                </a:lnTo>
                <a:lnTo>
                  <a:pt x="1369011" y="945458"/>
                </a:lnTo>
                <a:lnTo>
                  <a:pt x="1385506" y="956854"/>
                </a:lnTo>
                <a:lnTo>
                  <a:pt x="1402002" y="968241"/>
                </a:lnTo>
                <a:lnTo>
                  <a:pt x="1418497" y="979637"/>
                </a:lnTo>
                <a:lnTo>
                  <a:pt x="1434993" y="991024"/>
                </a:lnTo>
                <a:lnTo>
                  <a:pt x="1451488" y="1002420"/>
                </a:lnTo>
                <a:lnTo>
                  <a:pt x="1467975" y="1013807"/>
                </a:lnTo>
                <a:lnTo>
                  <a:pt x="1484471" y="1025194"/>
                </a:lnTo>
                <a:lnTo>
                  <a:pt x="1500966" y="1036590"/>
                </a:lnTo>
                <a:lnTo>
                  <a:pt x="1517461" y="1047977"/>
                </a:lnTo>
                <a:lnTo>
                  <a:pt x="1533957" y="1059373"/>
                </a:lnTo>
                <a:lnTo>
                  <a:pt x="1550452" y="1070760"/>
                </a:lnTo>
                <a:lnTo>
                  <a:pt x="1566939" y="1082156"/>
                </a:lnTo>
                <a:lnTo>
                  <a:pt x="1583435" y="1093543"/>
                </a:lnTo>
                <a:lnTo>
                  <a:pt x="1599930" y="1104939"/>
                </a:lnTo>
                <a:lnTo>
                  <a:pt x="1616426" y="1116326"/>
                </a:lnTo>
                <a:lnTo>
                  <a:pt x="1632921" y="1127722"/>
                </a:lnTo>
              </a:path>
            </a:pathLst>
          </a:custGeom>
          <a:noFill/>
          <a:ln w="6636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DE"/>
          </a:p>
        </p:txBody>
      </p:sp>
      <p:grpSp>
        <p:nvGrpSpPr>
          <p:cNvPr id="1327" name="Group 1326">
            <a:extLst>
              <a:ext uri="{FF2B5EF4-FFF2-40B4-BE49-F238E27FC236}">
                <a16:creationId xmlns:a16="http://schemas.microsoft.com/office/drawing/2014/main" id="{E61E273B-C829-7DAD-58AA-20694E251F11}"/>
              </a:ext>
            </a:extLst>
          </p:cNvPr>
          <p:cNvGrpSpPr/>
          <p:nvPr/>
        </p:nvGrpSpPr>
        <p:grpSpPr>
          <a:xfrm>
            <a:off x="819852" y="3737804"/>
            <a:ext cx="1603040" cy="1131044"/>
            <a:chOff x="819852" y="3737804"/>
            <a:chExt cx="1603040" cy="1131044"/>
          </a:xfrm>
        </p:grpSpPr>
        <p:sp>
          <p:nvSpPr>
            <p:cNvPr id="1127" name="Freeform 1126">
              <a:extLst>
                <a:ext uri="{FF2B5EF4-FFF2-40B4-BE49-F238E27FC236}">
                  <a16:creationId xmlns:a16="http://schemas.microsoft.com/office/drawing/2014/main" id="{370619BF-9700-EA7D-5B20-7A417AF1988F}"/>
                </a:ext>
              </a:extLst>
            </p:cNvPr>
            <p:cNvSpPr/>
            <p:nvPr/>
          </p:nvSpPr>
          <p:spPr>
            <a:xfrm>
              <a:off x="819852" y="4796703"/>
              <a:ext cx="55277" cy="70483"/>
            </a:xfrm>
            <a:custGeom>
              <a:avLst/>
              <a:gdLst>
                <a:gd name="connsiteX0" fmla="*/ 0 w 55277"/>
                <a:gd name="connsiteY0" fmla="*/ 0 h 70483"/>
                <a:gd name="connsiteX1" fmla="*/ 0 w 55277"/>
                <a:gd name="connsiteY1" fmla="*/ 70483 h 70483"/>
                <a:gd name="connsiteX2" fmla="*/ 55277 w 55277"/>
                <a:gd name="connsiteY2" fmla="*/ 70483 h 70483"/>
                <a:gd name="connsiteX3" fmla="*/ 55277 w 55277"/>
                <a:gd name="connsiteY3" fmla="*/ 0 h 70483"/>
                <a:gd name="connsiteX4" fmla="*/ 0 w 55277"/>
                <a:gd name="connsiteY4" fmla="*/ 0 h 70483"/>
                <a:gd name="connsiteX5" fmla="*/ 0 w 55277"/>
                <a:gd name="connsiteY5" fmla="*/ 0 h 70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277" h="70483">
                  <a:moveTo>
                    <a:pt x="0" y="0"/>
                  </a:moveTo>
                  <a:lnTo>
                    <a:pt x="0" y="70483"/>
                  </a:lnTo>
                  <a:lnTo>
                    <a:pt x="55277" y="70483"/>
                  </a:lnTo>
                  <a:lnTo>
                    <a:pt x="5527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28" name="Freeform 1127">
              <a:extLst>
                <a:ext uri="{FF2B5EF4-FFF2-40B4-BE49-F238E27FC236}">
                  <a16:creationId xmlns:a16="http://schemas.microsoft.com/office/drawing/2014/main" id="{B1EC182D-6E8F-733C-1E37-F6B73409A78C}"/>
                </a:ext>
              </a:extLst>
            </p:cNvPr>
            <p:cNvSpPr/>
            <p:nvPr/>
          </p:nvSpPr>
          <p:spPr>
            <a:xfrm>
              <a:off x="819852" y="4796703"/>
              <a:ext cx="55277" cy="70483"/>
            </a:xfrm>
            <a:custGeom>
              <a:avLst/>
              <a:gdLst>
                <a:gd name="connsiteX0" fmla="*/ 0 w 55277"/>
                <a:gd name="connsiteY0" fmla="*/ 0 h 70483"/>
                <a:gd name="connsiteX1" fmla="*/ 0 w 55277"/>
                <a:gd name="connsiteY1" fmla="*/ 70483 h 70483"/>
                <a:gd name="connsiteX2" fmla="*/ 55277 w 55277"/>
                <a:gd name="connsiteY2" fmla="*/ 70483 h 70483"/>
                <a:gd name="connsiteX3" fmla="*/ 55277 w 55277"/>
                <a:gd name="connsiteY3" fmla="*/ 0 h 70483"/>
                <a:gd name="connsiteX4" fmla="*/ 0 w 55277"/>
                <a:gd name="connsiteY4" fmla="*/ 0 h 70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277" h="70483">
                  <a:moveTo>
                    <a:pt x="0" y="0"/>
                  </a:moveTo>
                  <a:lnTo>
                    <a:pt x="0" y="70483"/>
                  </a:lnTo>
                  <a:lnTo>
                    <a:pt x="55277" y="70483"/>
                  </a:lnTo>
                  <a:lnTo>
                    <a:pt x="55277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29" name="Freeform 1128">
              <a:extLst>
                <a:ext uri="{FF2B5EF4-FFF2-40B4-BE49-F238E27FC236}">
                  <a16:creationId xmlns:a16="http://schemas.microsoft.com/office/drawing/2014/main" id="{20461EE8-5F75-D631-6A15-1CCF31F17A43}"/>
                </a:ext>
              </a:extLst>
            </p:cNvPr>
            <p:cNvSpPr/>
            <p:nvPr/>
          </p:nvSpPr>
          <p:spPr>
            <a:xfrm>
              <a:off x="875129" y="4596998"/>
              <a:ext cx="55277" cy="270189"/>
            </a:xfrm>
            <a:custGeom>
              <a:avLst/>
              <a:gdLst>
                <a:gd name="connsiteX0" fmla="*/ 0 w 55277"/>
                <a:gd name="connsiteY0" fmla="*/ 0 h 270189"/>
                <a:gd name="connsiteX1" fmla="*/ 0 w 55277"/>
                <a:gd name="connsiteY1" fmla="*/ 270189 h 270189"/>
                <a:gd name="connsiteX2" fmla="*/ 55277 w 55277"/>
                <a:gd name="connsiteY2" fmla="*/ 270189 h 270189"/>
                <a:gd name="connsiteX3" fmla="*/ 55277 w 55277"/>
                <a:gd name="connsiteY3" fmla="*/ 0 h 270189"/>
                <a:gd name="connsiteX4" fmla="*/ 0 w 55277"/>
                <a:gd name="connsiteY4" fmla="*/ 0 h 270189"/>
                <a:gd name="connsiteX5" fmla="*/ 0 w 55277"/>
                <a:gd name="connsiteY5" fmla="*/ 0 h 270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277" h="270189">
                  <a:moveTo>
                    <a:pt x="0" y="0"/>
                  </a:moveTo>
                  <a:lnTo>
                    <a:pt x="0" y="270189"/>
                  </a:lnTo>
                  <a:lnTo>
                    <a:pt x="55277" y="270189"/>
                  </a:lnTo>
                  <a:lnTo>
                    <a:pt x="5527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30" name="Freeform 1129">
              <a:extLst>
                <a:ext uri="{FF2B5EF4-FFF2-40B4-BE49-F238E27FC236}">
                  <a16:creationId xmlns:a16="http://schemas.microsoft.com/office/drawing/2014/main" id="{5BCC6601-AC11-87C3-3D2E-47AC71AC6036}"/>
                </a:ext>
              </a:extLst>
            </p:cNvPr>
            <p:cNvSpPr/>
            <p:nvPr/>
          </p:nvSpPr>
          <p:spPr>
            <a:xfrm>
              <a:off x="875129" y="4596998"/>
              <a:ext cx="55277" cy="270189"/>
            </a:xfrm>
            <a:custGeom>
              <a:avLst/>
              <a:gdLst>
                <a:gd name="connsiteX0" fmla="*/ 0 w 55277"/>
                <a:gd name="connsiteY0" fmla="*/ 0 h 270189"/>
                <a:gd name="connsiteX1" fmla="*/ 0 w 55277"/>
                <a:gd name="connsiteY1" fmla="*/ 270189 h 270189"/>
                <a:gd name="connsiteX2" fmla="*/ 55277 w 55277"/>
                <a:gd name="connsiteY2" fmla="*/ 270189 h 270189"/>
                <a:gd name="connsiteX3" fmla="*/ 55277 w 55277"/>
                <a:gd name="connsiteY3" fmla="*/ 0 h 270189"/>
                <a:gd name="connsiteX4" fmla="*/ 0 w 55277"/>
                <a:gd name="connsiteY4" fmla="*/ 0 h 270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277" h="270189">
                  <a:moveTo>
                    <a:pt x="0" y="0"/>
                  </a:moveTo>
                  <a:lnTo>
                    <a:pt x="0" y="270189"/>
                  </a:lnTo>
                  <a:lnTo>
                    <a:pt x="55277" y="270189"/>
                  </a:lnTo>
                  <a:lnTo>
                    <a:pt x="55277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31" name="Freeform 1130">
              <a:extLst>
                <a:ext uri="{FF2B5EF4-FFF2-40B4-BE49-F238E27FC236}">
                  <a16:creationId xmlns:a16="http://schemas.microsoft.com/office/drawing/2014/main" id="{1DE4E95A-6D36-3184-2C68-DBA3B54BA7EA}"/>
                </a:ext>
              </a:extLst>
            </p:cNvPr>
            <p:cNvSpPr/>
            <p:nvPr/>
          </p:nvSpPr>
          <p:spPr>
            <a:xfrm>
              <a:off x="930406" y="4185854"/>
              <a:ext cx="55277" cy="681333"/>
            </a:xfrm>
            <a:custGeom>
              <a:avLst/>
              <a:gdLst>
                <a:gd name="connsiteX0" fmla="*/ 0 w 55277"/>
                <a:gd name="connsiteY0" fmla="*/ 0 h 681333"/>
                <a:gd name="connsiteX1" fmla="*/ 0 w 55277"/>
                <a:gd name="connsiteY1" fmla="*/ 681333 h 681333"/>
                <a:gd name="connsiteX2" fmla="*/ 55277 w 55277"/>
                <a:gd name="connsiteY2" fmla="*/ 681333 h 681333"/>
                <a:gd name="connsiteX3" fmla="*/ 55277 w 55277"/>
                <a:gd name="connsiteY3" fmla="*/ 0 h 681333"/>
                <a:gd name="connsiteX4" fmla="*/ 0 w 55277"/>
                <a:gd name="connsiteY4" fmla="*/ 0 h 681333"/>
                <a:gd name="connsiteX5" fmla="*/ 0 w 55277"/>
                <a:gd name="connsiteY5" fmla="*/ 0 h 681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277" h="681333">
                  <a:moveTo>
                    <a:pt x="0" y="0"/>
                  </a:moveTo>
                  <a:lnTo>
                    <a:pt x="0" y="681333"/>
                  </a:lnTo>
                  <a:lnTo>
                    <a:pt x="55277" y="681333"/>
                  </a:lnTo>
                  <a:lnTo>
                    <a:pt x="5527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32" name="Freeform 1131">
              <a:extLst>
                <a:ext uri="{FF2B5EF4-FFF2-40B4-BE49-F238E27FC236}">
                  <a16:creationId xmlns:a16="http://schemas.microsoft.com/office/drawing/2014/main" id="{77FFA19D-62D0-A419-2D42-647588B6C588}"/>
                </a:ext>
              </a:extLst>
            </p:cNvPr>
            <p:cNvSpPr/>
            <p:nvPr/>
          </p:nvSpPr>
          <p:spPr>
            <a:xfrm>
              <a:off x="930406" y="4185854"/>
              <a:ext cx="55277" cy="681333"/>
            </a:xfrm>
            <a:custGeom>
              <a:avLst/>
              <a:gdLst>
                <a:gd name="connsiteX0" fmla="*/ 0 w 55277"/>
                <a:gd name="connsiteY0" fmla="*/ 0 h 681333"/>
                <a:gd name="connsiteX1" fmla="*/ 0 w 55277"/>
                <a:gd name="connsiteY1" fmla="*/ 681333 h 681333"/>
                <a:gd name="connsiteX2" fmla="*/ 55277 w 55277"/>
                <a:gd name="connsiteY2" fmla="*/ 681333 h 681333"/>
                <a:gd name="connsiteX3" fmla="*/ 55277 w 55277"/>
                <a:gd name="connsiteY3" fmla="*/ 0 h 681333"/>
                <a:gd name="connsiteX4" fmla="*/ 0 w 55277"/>
                <a:gd name="connsiteY4" fmla="*/ 0 h 681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277" h="681333">
                  <a:moveTo>
                    <a:pt x="0" y="0"/>
                  </a:moveTo>
                  <a:lnTo>
                    <a:pt x="0" y="681333"/>
                  </a:lnTo>
                  <a:lnTo>
                    <a:pt x="55277" y="681333"/>
                  </a:lnTo>
                  <a:lnTo>
                    <a:pt x="55277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33" name="Freeform 1132">
              <a:extLst>
                <a:ext uri="{FF2B5EF4-FFF2-40B4-BE49-F238E27FC236}">
                  <a16:creationId xmlns:a16="http://schemas.microsoft.com/office/drawing/2014/main" id="{B502BB2E-9449-45AF-3F02-2463B9E4A154}"/>
                </a:ext>
              </a:extLst>
            </p:cNvPr>
            <p:cNvSpPr/>
            <p:nvPr/>
          </p:nvSpPr>
          <p:spPr>
            <a:xfrm>
              <a:off x="985683" y="3997901"/>
              <a:ext cx="55277" cy="869286"/>
            </a:xfrm>
            <a:custGeom>
              <a:avLst/>
              <a:gdLst>
                <a:gd name="connsiteX0" fmla="*/ 0 w 55277"/>
                <a:gd name="connsiteY0" fmla="*/ 0 h 869286"/>
                <a:gd name="connsiteX1" fmla="*/ 0 w 55277"/>
                <a:gd name="connsiteY1" fmla="*/ 869286 h 869286"/>
                <a:gd name="connsiteX2" fmla="*/ 55278 w 55277"/>
                <a:gd name="connsiteY2" fmla="*/ 869286 h 869286"/>
                <a:gd name="connsiteX3" fmla="*/ 55278 w 55277"/>
                <a:gd name="connsiteY3" fmla="*/ 0 h 869286"/>
                <a:gd name="connsiteX4" fmla="*/ 0 w 55277"/>
                <a:gd name="connsiteY4" fmla="*/ 0 h 869286"/>
                <a:gd name="connsiteX5" fmla="*/ 0 w 55277"/>
                <a:gd name="connsiteY5" fmla="*/ 0 h 869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277" h="869286">
                  <a:moveTo>
                    <a:pt x="0" y="0"/>
                  </a:moveTo>
                  <a:lnTo>
                    <a:pt x="0" y="869286"/>
                  </a:lnTo>
                  <a:lnTo>
                    <a:pt x="55278" y="869286"/>
                  </a:lnTo>
                  <a:lnTo>
                    <a:pt x="5527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34" name="Freeform 1133">
              <a:extLst>
                <a:ext uri="{FF2B5EF4-FFF2-40B4-BE49-F238E27FC236}">
                  <a16:creationId xmlns:a16="http://schemas.microsoft.com/office/drawing/2014/main" id="{9276E26D-A438-96D4-BD22-1C088FD20C87}"/>
                </a:ext>
              </a:extLst>
            </p:cNvPr>
            <p:cNvSpPr/>
            <p:nvPr/>
          </p:nvSpPr>
          <p:spPr>
            <a:xfrm>
              <a:off x="985683" y="3997901"/>
              <a:ext cx="55277" cy="869286"/>
            </a:xfrm>
            <a:custGeom>
              <a:avLst/>
              <a:gdLst>
                <a:gd name="connsiteX0" fmla="*/ 0 w 55277"/>
                <a:gd name="connsiteY0" fmla="*/ 0 h 869286"/>
                <a:gd name="connsiteX1" fmla="*/ 0 w 55277"/>
                <a:gd name="connsiteY1" fmla="*/ 869286 h 869286"/>
                <a:gd name="connsiteX2" fmla="*/ 55278 w 55277"/>
                <a:gd name="connsiteY2" fmla="*/ 869286 h 869286"/>
                <a:gd name="connsiteX3" fmla="*/ 55278 w 55277"/>
                <a:gd name="connsiteY3" fmla="*/ 0 h 869286"/>
                <a:gd name="connsiteX4" fmla="*/ 0 w 55277"/>
                <a:gd name="connsiteY4" fmla="*/ 0 h 869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277" h="869286">
                  <a:moveTo>
                    <a:pt x="0" y="0"/>
                  </a:moveTo>
                  <a:lnTo>
                    <a:pt x="0" y="869286"/>
                  </a:lnTo>
                  <a:lnTo>
                    <a:pt x="55278" y="869286"/>
                  </a:lnTo>
                  <a:lnTo>
                    <a:pt x="55278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35" name="Freeform 1134">
              <a:extLst>
                <a:ext uri="{FF2B5EF4-FFF2-40B4-BE49-F238E27FC236}">
                  <a16:creationId xmlns:a16="http://schemas.microsoft.com/office/drawing/2014/main" id="{EDDFBEC8-3C72-185A-F81C-F0EA96B91256}"/>
                </a:ext>
              </a:extLst>
            </p:cNvPr>
            <p:cNvSpPr/>
            <p:nvPr/>
          </p:nvSpPr>
          <p:spPr>
            <a:xfrm>
              <a:off x="1040961" y="3739465"/>
              <a:ext cx="55277" cy="1127721"/>
            </a:xfrm>
            <a:custGeom>
              <a:avLst/>
              <a:gdLst>
                <a:gd name="connsiteX0" fmla="*/ 0 w 55277"/>
                <a:gd name="connsiteY0" fmla="*/ 0 h 1127721"/>
                <a:gd name="connsiteX1" fmla="*/ 0 w 55277"/>
                <a:gd name="connsiteY1" fmla="*/ 1127722 h 1127721"/>
                <a:gd name="connsiteX2" fmla="*/ 55277 w 55277"/>
                <a:gd name="connsiteY2" fmla="*/ 1127722 h 1127721"/>
                <a:gd name="connsiteX3" fmla="*/ 55277 w 55277"/>
                <a:gd name="connsiteY3" fmla="*/ 0 h 1127721"/>
                <a:gd name="connsiteX4" fmla="*/ 0 w 55277"/>
                <a:gd name="connsiteY4" fmla="*/ 0 h 1127721"/>
                <a:gd name="connsiteX5" fmla="*/ 0 w 55277"/>
                <a:gd name="connsiteY5" fmla="*/ 0 h 1127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277" h="1127721">
                  <a:moveTo>
                    <a:pt x="0" y="0"/>
                  </a:moveTo>
                  <a:lnTo>
                    <a:pt x="0" y="1127722"/>
                  </a:lnTo>
                  <a:lnTo>
                    <a:pt x="55277" y="1127722"/>
                  </a:lnTo>
                  <a:lnTo>
                    <a:pt x="5527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36" name="Freeform 1135">
              <a:extLst>
                <a:ext uri="{FF2B5EF4-FFF2-40B4-BE49-F238E27FC236}">
                  <a16:creationId xmlns:a16="http://schemas.microsoft.com/office/drawing/2014/main" id="{89958B05-15FB-7B10-B1CF-AEF52C6CEDAC}"/>
                </a:ext>
              </a:extLst>
            </p:cNvPr>
            <p:cNvSpPr/>
            <p:nvPr/>
          </p:nvSpPr>
          <p:spPr>
            <a:xfrm>
              <a:off x="1040961" y="3739465"/>
              <a:ext cx="55277" cy="1127721"/>
            </a:xfrm>
            <a:custGeom>
              <a:avLst/>
              <a:gdLst>
                <a:gd name="connsiteX0" fmla="*/ 0 w 55277"/>
                <a:gd name="connsiteY0" fmla="*/ 0 h 1127721"/>
                <a:gd name="connsiteX1" fmla="*/ 0 w 55277"/>
                <a:gd name="connsiteY1" fmla="*/ 1127722 h 1127721"/>
                <a:gd name="connsiteX2" fmla="*/ 55277 w 55277"/>
                <a:gd name="connsiteY2" fmla="*/ 1127722 h 1127721"/>
                <a:gd name="connsiteX3" fmla="*/ 55277 w 55277"/>
                <a:gd name="connsiteY3" fmla="*/ 0 h 1127721"/>
                <a:gd name="connsiteX4" fmla="*/ 0 w 55277"/>
                <a:gd name="connsiteY4" fmla="*/ 0 h 1127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277" h="1127721">
                  <a:moveTo>
                    <a:pt x="0" y="0"/>
                  </a:moveTo>
                  <a:lnTo>
                    <a:pt x="0" y="1127722"/>
                  </a:lnTo>
                  <a:lnTo>
                    <a:pt x="55277" y="1127722"/>
                  </a:lnTo>
                  <a:lnTo>
                    <a:pt x="55277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37" name="Freeform 1136">
              <a:extLst>
                <a:ext uri="{FF2B5EF4-FFF2-40B4-BE49-F238E27FC236}">
                  <a16:creationId xmlns:a16="http://schemas.microsoft.com/office/drawing/2014/main" id="{3731ADC9-01BB-4E55-EA25-07062A898B86}"/>
                </a:ext>
              </a:extLst>
            </p:cNvPr>
            <p:cNvSpPr/>
            <p:nvPr/>
          </p:nvSpPr>
          <p:spPr>
            <a:xfrm>
              <a:off x="1096238" y="3762960"/>
              <a:ext cx="55277" cy="1104227"/>
            </a:xfrm>
            <a:custGeom>
              <a:avLst/>
              <a:gdLst>
                <a:gd name="connsiteX0" fmla="*/ 0 w 55277"/>
                <a:gd name="connsiteY0" fmla="*/ 0 h 1104227"/>
                <a:gd name="connsiteX1" fmla="*/ 0 w 55277"/>
                <a:gd name="connsiteY1" fmla="*/ 1104227 h 1104227"/>
                <a:gd name="connsiteX2" fmla="*/ 55277 w 55277"/>
                <a:gd name="connsiteY2" fmla="*/ 1104227 h 1104227"/>
                <a:gd name="connsiteX3" fmla="*/ 55277 w 55277"/>
                <a:gd name="connsiteY3" fmla="*/ 0 h 1104227"/>
                <a:gd name="connsiteX4" fmla="*/ 0 w 55277"/>
                <a:gd name="connsiteY4" fmla="*/ 0 h 1104227"/>
                <a:gd name="connsiteX5" fmla="*/ 0 w 55277"/>
                <a:gd name="connsiteY5" fmla="*/ 0 h 1104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277" h="1104227">
                  <a:moveTo>
                    <a:pt x="0" y="0"/>
                  </a:moveTo>
                  <a:lnTo>
                    <a:pt x="0" y="1104227"/>
                  </a:lnTo>
                  <a:lnTo>
                    <a:pt x="55277" y="1104227"/>
                  </a:lnTo>
                  <a:lnTo>
                    <a:pt x="5527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38" name="Freeform 1137">
              <a:extLst>
                <a:ext uri="{FF2B5EF4-FFF2-40B4-BE49-F238E27FC236}">
                  <a16:creationId xmlns:a16="http://schemas.microsoft.com/office/drawing/2014/main" id="{4244EBD8-E244-7E1C-587F-12354CC69E64}"/>
                </a:ext>
              </a:extLst>
            </p:cNvPr>
            <p:cNvSpPr/>
            <p:nvPr/>
          </p:nvSpPr>
          <p:spPr>
            <a:xfrm>
              <a:off x="1096238" y="3762960"/>
              <a:ext cx="55277" cy="1104227"/>
            </a:xfrm>
            <a:custGeom>
              <a:avLst/>
              <a:gdLst>
                <a:gd name="connsiteX0" fmla="*/ 0 w 55277"/>
                <a:gd name="connsiteY0" fmla="*/ 0 h 1104227"/>
                <a:gd name="connsiteX1" fmla="*/ 0 w 55277"/>
                <a:gd name="connsiteY1" fmla="*/ 1104227 h 1104227"/>
                <a:gd name="connsiteX2" fmla="*/ 55277 w 55277"/>
                <a:gd name="connsiteY2" fmla="*/ 1104227 h 1104227"/>
                <a:gd name="connsiteX3" fmla="*/ 55277 w 55277"/>
                <a:gd name="connsiteY3" fmla="*/ 0 h 1104227"/>
                <a:gd name="connsiteX4" fmla="*/ 0 w 55277"/>
                <a:gd name="connsiteY4" fmla="*/ 0 h 1104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277" h="1104227">
                  <a:moveTo>
                    <a:pt x="0" y="0"/>
                  </a:moveTo>
                  <a:lnTo>
                    <a:pt x="0" y="1104227"/>
                  </a:lnTo>
                  <a:lnTo>
                    <a:pt x="55277" y="1104227"/>
                  </a:lnTo>
                  <a:lnTo>
                    <a:pt x="55277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39" name="Freeform 1138">
              <a:extLst>
                <a:ext uri="{FF2B5EF4-FFF2-40B4-BE49-F238E27FC236}">
                  <a16:creationId xmlns:a16="http://schemas.microsoft.com/office/drawing/2014/main" id="{C4EBDBFE-B4A7-0164-4AF1-EE3215FC37EB}"/>
                </a:ext>
              </a:extLst>
            </p:cNvPr>
            <p:cNvSpPr/>
            <p:nvPr/>
          </p:nvSpPr>
          <p:spPr>
            <a:xfrm>
              <a:off x="1151515" y="4138865"/>
              <a:ext cx="55277" cy="728321"/>
            </a:xfrm>
            <a:custGeom>
              <a:avLst/>
              <a:gdLst>
                <a:gd name="connsiteX0" fmla="*/ 0 w 55277"/>
                <a:gd name="connsiteY0" fmla="*/ 0 h 728321"/>
                <a:gd name="connsiteX1" fmla="*/ 0 w 55277"/>
                <a:gd name="connsiteY1" fmla="*/ 728322 h 728321"/>
                <a:gd name="connsiteX2" fmla="*/ 55277 w 55277"/>
                <a:gd name="connsiteY2" fmla="*/ 728322 h 728321"/>
                <a:gd name="connsiteX3" fmla="*/ 55277 w 55277"/>
                <a:gd name="connsiteY3" fmla="*/ 0 h 728321"/>
                <a:gd name="connsiteX4" fmla="*/ 0 w 55277"/>
                <a:gd name="connsiteY4" fmla="*/ 0 h 728321"/>
                <a:gd name="connsiteX5" fmla="*/ 0 w 55277"/>
                <a:gd name="connsiteY5" fmla="*/ 0 h 728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277" h="728321">
                  <a:moveTo>
                    <a:pt x="0" y="0"/>
                  </a:moveTo>
                  <a:lnTo>
                    <a:pt x="0" y="728322"/>
                  </a:lnTo>
                  <a:lnTo>
                    <a:pt x="55277" y="728322"/>
                  </a:lnTo>
                  <a:lnTo>
                    <a:pt x="5527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40" name="Freeform 1139">
              <a:extLst>
                <a:ext uri="{FF2B5EF4-FFF2-40B4-BE49-F238E27FC236}">
                  <a16:creationId xmlns:a16="http://schemas.microsoft.com/office/drawing/2014/main" id="{2A6C42A0-48A0-33A3-B77A-32CD910B2737}"/>
                </a:ext>
              </a:extLst>
            </p:cNvPr>
            <p:cNvSpPr/>
            <p:nvPr/>
          </p:nvSpPr>
          <p:spPr>
            <a:xfrm>
              <a:off x="1151515" y="4138865"/>
              <a:ext cx="55277" cy="728321"/>
            </a:xfrm>
            <a:custGeom>
              <a:avLst/>
              <a:gdLst>
                <a:gd name="connsiteX0" fmla="*/ 0 w 55277"/>
                <a:gd name="connsiteY0" fmla="*/ 0 h 728321"/>
                <a:gd name="connsiteX1" fmla="*/ 0 w 55277"/>
                <a:gd name="connsiteY1" fmla="*/ 728322 h 728321"/>
                <a:gd name="connsiteX2" fmla="*/ 55277 w 55277"/>
                <a:gd name="connsiteY2" fmla="*/ 728322 h 728321"/>
                <a:gd name="connsiteX3" fmla="*/ 55277 w 55277"/>
                <a:gd name="connsiteY3" fmla="*/ 0 h 728321"/>
                <a:gd name="connsiteX4" fmla="*/ 0 w 55277"/>
                <a:gd name="connsiteY4" fmla="*/ 0 h 728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277" h="728321">
                  <a:moveTo>
                    <a:pt x="0" y="0"/>
                  </a:moveTo>
                  <a:lnTo>
                    <a:pt x="0" y="728322"/>
                  </a:lnTo>
                  <a:lnTo>
                    <a:pt x="55277" y="728322"/>
                  </a:lnTo>
                  <a:lnTo>
                    <a:pt x="55277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41" name="Freeform 1140">
              <a:extLst>
                <a:ext uri="{FF2B5EF4-FFF2-40B4-BE49-F238E27FC236}">
                  <a16:creationId xmlns:a16="http://schemas.microsoft.com/office/drawing/2014/main" id="{2D46A9DD-3D99-47E8-0DBB-9D369E1F2F82}"/>
                </a:ext>
              </a:extLst>
            </p:cNvPr>
            <p:cNvSpPr/>
            <p:nvPr/>
          </p:nvSpPr>
          <p:spPr>
            <a:xfrm>
              <a:off x="1206792" y="4444289"/>
              <a:ext cx="55277" cy="422898"/>
            </a:xfrm>
            <a:custGeom>
              <a:avLst/>
              <a:gdLst>
                <a:gd name="connsiteX0" fmla="*/ 0 w 55277"/>
                <a:gd name="connsiteY0" fmla="*/ 0 h 422898"/>
                <a:gd name="connsiteX1" fmla="*/ 0 w 55277"/>
                <a:gd name="connsiteY1" fmla="*/ 422898 h 422898"/>
                <a:gd name="connsiteX2" fmla="*/ 55278 w 55277"/>
                <a:gd name="connsiteY2" fmla="*/ 422898 h 422898"/>
                <a:gd name="connsiteX3" fmla="*/ 55278 w 55277"/>
                <a:gd name="connsiteY3" fmla="*/ 0 h 422898"/>
                <a:gd name="connsiteX4" fmla="*/ 0 w 55277"/>
                <a:gd name="connsiteY4" fmla="*/ 0 h 422898"/>
                <a:gd name="connsiteX5" fmla="*/ 0 w 55277"/>
                <a:gd name="connsiteY5" fmla="*/ 0 h 42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277" h="422898">
                  <a:moveTo>
                    <a:pt x="0" y="0"/>
                  </a:moveTo>
                  <a:lnTo>
                    <a:pt x="0" y="422898"/>
                  </a:lnTo>
                  <a:lnTo>
                    <a:pt x="55278" y="422898"/>
                  </a:lnTo>
                  <a:lnTo>
                    <a:pt x="5527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42" name="Freeform 1141">
              <a:extLst>
                <a:ext uri="{FF2B5EF4-FFF2-40B4-BE49-F238E27FC236}">
                  <a16:creationId xmlns:a16="http://schemas.microsoft.com/office/drawing/2014/main" id="{F3F963A3-BAD2-9336-BBB0-173E77C31583}"/>
                </a:ext>
              </a:extLst>
            </p:cNvPr>
            <p:cNvSpPr/>
            <p:nvPr/>
          </p:nvSpPr>
          <p:spPr>
            <a:xfrm>
              <a:off x="1206792" y="4444289"/>
              <a:ext cx="55277" cy="422898"/>
            </a:xfrm>
            <a:custGeom>
              <a:avLst/>
              <a:gdLst>
                <a:gd name="connsiteX0" fmla="*/ 0 w 55277"/>
                <a:gd name="connsiteY0" fmla="*/ 0 h 422898"/>
                <a:gd name="connsiteX1" fmla="*/ 0 w 55277"/>
                <a:gd name="connsiteY1" fmla="*/ 422898 h 422898"/>
                <a:gd name="connsiteX2" fmla="*/ 55278 w 55277"/>
                <a:gd name="connsiteY2" fmla="*/ 422898 h 422898"/>
                <a:gd name="connsiteX3" fmla="*/ 55278 w 55277"/>
                <a:gd name="connsiteY3" fmla="*/ 0 h 422898"/>
                <a:gd name="connsiteX4" fmla="*/ 0 w 55277"/>
                <a:gd name="connsiteY4" fmla="*/ 0 h 42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277" h="422898">
                  <a:moveTo>
                    <a:pt x="0" y="0"/>
                  </a:moveTo>
                  <a:lnTo>
                    <a:pt x="0" y="422898"/>
                  </a:lnTo>
                  <a:lnTo>
                    <a:pt x="55278" y="422898"/>
                  </a:lnTo>
                  <a:lnTo>
                    <a:pt x="55278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43" name="Freeform 1142">
              <a:extLst>
                <a:ext uri="{FF2B5EF4-FFF2-40B4-BE49-F238E27FC236}">
                  <a16:creationId xmlns:a16="http://schemas.microsoft.com/office/drawing/2014/main" id="{F769DCB5-0CA8-70B5-7377-F6E624C12BF7}"/>
                </a:ext>
              </a:extLst>
            </p:cNvPr>
            <p:cNvSpPr/>
            <p:nvPr/>
          </p:nvSpPr>
          <p:spPr>
            <a:xfrm>
              <a:off x="1262070" y="4585253"/>
              <a:ext cx="55277" cy="281933"/>
            </a:xfrm>
            <a:custGeom>
              <a:avLst/>
              <a:gdLst>
                <a:gd name="connsiteX0" fmla="*/ 0 w 55277"/>
                <a:gd name="connsiteY0" fmla="*/ 0 h 281933"/>
                <a:gd name="connsiteX1" fmla="*/ 0 w 55277"/>
                <a:gd name="connsiteY1" fmla="*/ 281934 h 281933"/>
                <a:gd name="connsiteX2" fmla="*/ 55277 w 55277"/>
                <a:gd name="connsiteY2" fmla="*/ 281934 h 281933"/>
                <a:gd name="connsiteX3" fmla="*/ 55277 w 55277"/>
                <a:gd name="connsiteY3" fmla="*/ 0 h 281933"/>
                <a:gd name="connsiteX4" fmla="*/ 0 w 55277"/>
                <a:gd name="connsiteY4" fmla="*/ 0 h 281933"/>
                <a:gd name="connsiteX5" fmla="*/ 0 w 55277"/>
                <a:gd name="connsiteY5" fmla="*/ 0 h 281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277" h="281933">
                  <a:moveTo>
                    <a:pt x="0" y="0"/>
                  </a:moveTo>
                  <a:lnTo>
                    <a:pt x="0" y="281934"/>
                  </a:lnTo>
                  <a:lnTo>
                    <a:pt x="55277" y="281934"/>
                  </a:lnTo>
                  <a:lnTo>
                    <a:pt x="5527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44" name="Freeform 1143">
              <a:extLst>
                <a:ext uri="{FF2B5EF4-FFF2-40B4-BE49-F238E27FC236}">
                  <a16:creationId xmlns:a16="http://schemas.microsoft.com/office/drawing/2014/main" id="{4C118982-8597-56B8-D7A3-5E2858E59527}"/>
                </a:ext>
              </a:extLst>
            </p:cNvPr>
            <p:cNvSpPr/>
            <p:nvPr/>
          </p:nvSpPr>
          <p:spPr>
            <a:xfrm>
              <a:off x="1262070" y="4585253"/>
              <a:ext cx="55277" cy="281933"/>
            </a:xfrm>
            <a:custGeom>
              <a:avLst/>
              <a:gdLst>
                <a:gd name="connsiteX0" fmla="*/ 0 w 55277"/>
                <a:gd name="connsiteY0" fmla="*/ 0 h 281933"/>
                <a:gd name="connsiteX1" fmla="*/ 0 w 55277"/>
                <a:gd name="connsiteY1" fmla="*/ 281934 h 281933"/>
                <a:gd name="connsiteX2" fmla="*/ 55277 w 55277"/>
                <a:gd name="connsiteY2" fmla="*/ 281934 h 281933"/>
                <a:gd name="connsiteX3" fmla="*/ 55277 w 55277"/>
                <a:gd name="connsiteY3" fmla="*/ 0 h 281933"/>
                <a:gd name="connsiteX4" fmla="*/ 0 w 55277"/>
                <a:gd name="connsiteY4" fmla="*/ 0 h 281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277" h="281933">
                  <a:moveTo>
                    <a:pt x="0" y="0"/>
                  </a:moveTo>
                  <a:lnTo>
                    <a:pt x="0" y="281934"/>
                  </a:lnTo>
                  <a:lnTo>
                    <a:pt x="55277" y="281934"/>
                  </a:lnTo>
                  <a:lnTo>
                    <a:pt x="55277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45" name="Freeform 1144">
              <a:extLst>
                <a:ext uri="{FF2B5EF4-FFF2-40B4-BE49-F238E27FC236}">
                  <a16:creationId xmlns:a16="http://schemas.microsoft.com/office/drawing/2014/main" id="{B837DA4C-0D16-CA0D-AF59-066617C4500D}"/>
                </a:ext>
              </a:extLst>
            </p:cNvPr>
            <p:cNvSpPr/>
            <p:nvPr/>
          </p:nvSpPr>
          <p:spPr>
            <a:xfrm>
              <a:off x="1317347" y="4761462"/>
              <a:ext cx="55277" cy="105725"/>
            </a:xfrm>
            <a:custGeom>
              <a:avLst/>
              <a:gdLst>
                <a:gd name="connsiteX0" fmla="*/ 0 w 55277"/>
                <a:gd name="connsiteY0" fmla="*/ 0 h 105725"/>
                <a:gd name="connsiteX1" fmla="*/ 0 w 55277"/>
                <a:gd name="connsiteY1" fmla="*/ 105725 h 105725"/>
                <a:gd name="connsiteX2" fmla="*/ 55277 w 55277"/>
                <a:gd name="connsiteY2" fmla="*/ 105725 h 105725"/>
                <a:gd name="connsiteX3" fmla="*/ 55277 w 55277"/>
                <a:gd name="connsiteY3" fmla="*/ 0 h 105725"/>
                <a:gd name="connsiteX4" fmla="*/ 0 w 55277"/>
                <a:gd name="connsiteY4" fmla="*/ 0 h 105725"/>
                <a:gd name="connsiteX5" fmla="*/ 0 w 55277"/>
                <a:gd name="connsiteY5" fmla="*/ 0 h 10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277" h="105725">
                  <a:moveTo>
                    <a:pt x="0" y="0"/>
                  </a:moveTo>
                  <a:lnTo>
                    <a:pt x="0" y="105725"/>
                  </a:lnTo>
                  <a:lnTo>
                    <a:pt x="55277" y="105725"/>
                  </a:lnTo>
                  <a:lnTo>
                    <a:pt x="5527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46" name="Freeform 1145">
              <a:extLst>
                <a:ext uri="{FF2B5EF4-FFF2-40B4-BE49-F238E27FC236}">
                  <a16:creationId xmlns:a16="http://schemas.microsoft.com/office/drawing/2014/main" id="{B3A658A1-5659-03DA-A33A-A40697388C25}"/>
                </a:ext>
              </a:extLst>
            </p:cNvPr>
            <p:cNvSpPr/>
            <p:nvPr/>
          </p:nvSpPr>
          <p:spPr>
            <a:xfrm>
              <a:off x="1317347" y="4761462"/>
              <a:ext cx="55277" cy="105725"/>
            </a:xfrm>
            <a:custGeom>
              <a:avLst/>
              <a:gdLst>
                <a:gd name="connsiteX0" fmla="*/ 0 w 55277"/>
                <a:gd name="connsiteY0" fmla="*/ 0 h 105725"/>
                <a:gd name="connsiteX1" fmla="*/ 0 w 55277"/>
                <a:gd name="connsiteY1" fmla="*/ 105725 h 105725"/>
                <a:gd name="connsiteX2" fmla="*/ 55277 w 55277"/>
                <a:gd name="connsiteY2" fmla="*/ 105725 h 105725"/>
                <a:gd name="connsiteX3" fmla="*/ 55277 w 55277"/>
                <a:gd name="connsiteY3" fmla="*/ 0 h 105725"/>
                <a:gd name="connsiteX4" fmla="*/ 0 w 55277"/>
                <a:gd name="connsiteY4" fmla="*/ 0 h 10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277" h="105725">
                  <a:moveTo>
                    <a:pt x="0" y="0"/>
                  </a:moveTo>
                  <a:lnTo>
                    <a:pt x="0" y="105725"/>
                  </a:lnTo>
                  <a:lnTo>
                    <a:pt x="55277" y="105725"/>
                  </a:lnTo>
                  <a:lnTo>
                    <a:pt x="55277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47" name="Freeform 1146">
              <a:extLst>
                <a:ext uri="{FF2B5EF4-FFF2-40B4-BE49-F238E27FC236}">
                  <a16:creationId xmlns:a16="http://schemas.microsoft.com/office/drawing/2014/main" id="{80A057BB-83CF-933C-A63A-2056A51AB7EF}"/>
                </a:ext>
              </a:extLst>
            </p:cNvPr>
            <p:cNvSpPr/>
            <p:nvPr/>
          </p:nvSpPr>
          <p:spPr>
            <a:xfrm>
              <a:off x="1372624" y="4761462"/>
              <a:ext cx="55277" cy="105725"/>
            </a:xfrm>
            <a:custGeom>
              <a:avLst/>
              <a:gdLst>
                <a:gd name="connsiteX0" fmla="*/ 0 w 55277"/>
                <a:gd name="connsiteY0" fmla="*/ 0 h 105725"/>
                <a:gd name="connsiteX1" fmla="*/ 0 w 55277"/>
                <a:gd name="connsiteY1" fmla="*/ 105725 h 105725"/>
                <a:gd name="connsiteX2" fmla="*/ 55277 w 55277"/>
                <a:gd name="connsiteY2" fmla="*/ 105725 h 105725"/>
                <a:gd name="connsiteX3" fmla="*/ 55277 w 55277"/>
                <a:gd name="connsiteY3" fmla="*/ 0 h 105725"/>
                <a:gd name="connsiteX4" fmla="*/ 0 w 55277"/>
                <a:gd name="connsiteY4" fmla="*/ 0 h 105725"/>
                <a:gd name="connsiteX5" fmla="*/ 0 w 55277"/>
                <a:gd name="connsiteY5" fmla="*/ 0 h 10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277" h="105725">
                  <a:moveTo>
                    <a:pt x="0" y="0"/>
                  </a:moveTo>
                  <a:lnTo>
                    <a:pt x="0" y="105725"/>
                  </a:lnTo>
                  <a:lnTo>
                    <a:pt x="55277" y="105725"/>
                  </a:lnTo>
                  <a:lnTo>
                    <a:pt x="5527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48" name="Freeform 1147">
              <a:extLst>
                <a:ext uri="{FF2B5EF4-FFF2-40B4-BE49-F238E27FC236}">
                  <a16:creationId xmlns:a16="http://schemas.microsoft.com/office/drawing/2014/main" id="{13CBC889-84CF-31E2-1B0C-ADE9E48E814F}"/>
                </a:ext>
              </a:extLst>
            </p:cNvPr>
            <p:cNvSpPr/>
            <p:nvPr/>
          </p:nvSpPr>
          <p:spPr>
            <a:xfrm>
              <a:off x="1372624" y="4761462"/>
              <a:ext cx="55277" cy="105725"/>
            </a:xfrm>
            <a:custGeom>
              <a:avLst/>
              <a:gdLst>
                <a:gd name="connsiteX0" fmla="*/ 0 w 55277"/>
                <a:gd name="connsiteY0" fmla="*/ 0 h 105725"/>
                <a:gd name="connsiteX1" fmla="*/ 0 w 55277"/>
                <a:gd name="connsiteY1" fmla="*/ 105725 h 105725"/>
                <a:gd name="connsiteX2" fmla="*/ 55277 w 55277"/>
                <a:gd name="connsiteY2" fmla="*/ 105725 h 105725"/>
                <a:gd name="connsiteX3" fmla="*/ 55277 w 55277"/>
                <a:gd name="connsiteY3" fmla="*/ 0 h 105725"/>
                <a:gd name="connsiteX4" fmla="*/ 0 w 55277"/>
                <a:gd name="connsiteY4" fmla="*/ 0 h 10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277" h="105725">
                  <a:moveTo>
                    <a:pt x="0" y="0"/>
                  </a:moveTo>
                  <a:lnTo>
                    <a:pt x="0" y="105725"/>
                  </a:lnTo>
                  <a:lnTo>
                    <a:pt x="55277" y="105725"/>
                  </a:lnTo>
                  <a:lnTo>
                    <a:pt x="55277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49" name="Freeform 1148">
              <a:extLst>
                <a:ext uri="{FF2B5EF4-FFF2-40B4-BE49-F238E27FC236}">
                  <a16:creationId xmlns:a16="http://schemas.microsoft.com/office/drawing/2014/main" id="{2A595163-07D1-1EF2-DF76-1CE99AD00AA2}"/>
                </a:ext>
              </a:extLst>
            </p:cNvPr>
            <p:cNvSpPr/>
            <p:nvPr/>
          </p:nvSpPr>
          <p:spPr>
            <a:xfrm>
              <a:off x="1427902" y="4820192"/>
              <a:ext cx="55275" cy="46994"/>
            </a:xfrm>
            <a:custGeom>
              <a:avLst/>
              <a:gdLst>
                <a:gd name="connsiteX0" fmla="*/ 0 w 55275"/>
                <a:gd name="connsiteY0" fmla="*/ 0 h 46994"/>
                <a:gd name="connsiteX1" fmla="*/ 0 w 55275"/>
                <a:gd name="connsiteY1" fmla="*/ 46994 h 46994"/>
                <a:gd name="connsiteX2" fmla="*/ 55275 w 55275"/>
                <a:gd name="connsiteY2" fmla="*/ 46994 h 46994"/>
                <a:gd name="connsiteX3" fmla="*/ 55275 w 55275"/>
                <a:gd name="connsiteY3" fmla="*/ 0 h 46994"/>
                <a:gd name="connsiteX4" fmla="*/ 0 w 55275"/>
                <a:gd name="connsiteY4" fmla="*/ 0 h 46994"/>
                <a:gd name="connsiteX5" fmla="*/ 0 w 55275"/>
                <a:gd name="connsiteY5" fmla="*/ 0 h 46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275" h="46994">
                  <a:moveTo>
                    <a:pt x="0" y="0"/>
                  </a:moveTo>
                  <a:lnTo>
                    <a:pt x="0" y="46994"/>
                  </a:lnTo>
                  <a:lnTo>
                    <a:pt x="55275" y="46994"/>
                  </a:lnTo>
                  <a:lnTo>
                    <a:pt x="5527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50" name="Freeform 1149">
              <a:extLst>
                <a:ext uri="{FF2B5EF4-FFF2-40B4-BE49-F238E27FC236}">
                  <a16:creationId xmlns:a16="http://schemas.microsoft.com/office/drawing/2014/main" id="{5170AD0A-014C-2127-D71D-518ED7E06F14}"/>
                </a:ext>
              </a:extLst>
            </p:cNvPr>
            <p:cNvSpPr/>
            <p:nvPr/>
          </p:nvSpPr>
          <p:spPr>
            <a:xfrm>
              <a:off x="1427902" y="4820192"/>
              <a:ext cx="55275" cy="46994"/>
            </a:xfrm>
            <a:custGeom>
              <a:avLst/>
              <a:gdLst>
                <a:gd name="connsiteX0" fmla="*/ 0 w 55275"/>
                <a:gd name="connsiteY0" fmla="*/ 0 h 46994"/>
                <a:gd name="connsiteX1" fmla="*/ 0 w 55275"/>
                <a:gd name="connsiteY1" fmla="*/ 46994 h 46994"/>
                <a:gd name="connsiteX2" fmla="*/ 55275 w 55275"/>
                <a:gd name="connsiteY2" fmla="*/ 46994 h 46994"/>
                <a:gd name="connsiteX3" fmla="*/ 55275 w 55275"/>
                <a:gd name="connsiteY3" fmla="*/ 0 h 46994"/>
                <a:gd name="connsiteX4" fmla="*/ 0 w 55275"/>
                <a:gd name="connsiteY4" fmla="*/ 0 h 46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275" h="46994">
                  <a:moveTo>
                    <a:pt x="0" y="0"/>
                  </a:moveTo>
                  <a:lnTo>
                    <a:pt x="0" y="46994"/>
                  </a:lnTo>
                  <a:lnTo>
                    <a:pt x="55275" y="46994"/>
                  </a:lnTo>
                  <a:lnTo>
                    <a:pt x="55275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51" name="Freeform 1150">
              <a:extLst>
                <a:ext uri="{FF2B5EF4-FFF2-40B4-BE49-F238E27FC236}">
                  <a16:creationId xmlns:a16="http://schemas.microsoft.com/office/drawing/2014/main" id="{FA6DAD7E-583B-FD68-0019-CEB45E995E76}"/>
                </a:ext>
              </a:extLst>
            </p:cNvPr>
            <p:cNvSpPr/>
            <p:nvPr/>
          </p:nvSpPr>
          <p:spPr>
            <a:xfrm>
              <a:off x="1483177" y="4855434"/>
              <a:ext cx="55275" cy="11752"/>
            </a:xfrm>
            <a:custGeom>
              <a:avLst/>
              <a:gdLst>
                <a:gd name="connsiteX0" fmla="*/ 0 w 55275"/>
                <a:gd name="connsiteY0" fmla="*/ 0 h 11752"/>
                <a:gd name="connsiteX1" fmla="*/ 0 w 55275"/>
                <a:gd name="connsiteY1" fmla="*/ 11753 h 11752"/>
                <a:gd name="connsiteX2" fmla="*/ 55275 w 55275"/>
                <a:gd name="connsiteY2" fmla="*/ 11753 h 11752"/>
                <a:gd name="connsiteX3" fmla="*/ 55275 w 55275"/>
                <a:gd name="connsiteY3" fmla="*/ 0 h 11752"/>
                <a:gd name="connsiteX4" fmla="*/ 0 w 55275"/>
                <a:gd name="connsiteY4" fmla="*/ 0 h 11752"/>
                <a:gd name="connsiteX5" fmla="*/ 0 w 55275"/>
                <a:gd name="connsiteY5" fmla="*/ 0 h 11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275" h="11752">
                  <a:moveTo>
                    <a:pt x="0" y="0"/>
                  </a:moveTo>
                  <a:lnTo>
                    <a:pt x="0" y="11753"/>
                  </a:lnTo>
                  <a:lnTo>
                    <a:pt x="55275" y="11753"/>
                  </a:lnTo>
                  <a:lnTo>
                    <a:pt x="5527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52" name="Freeform 1151">
              <a:extLst>
                <a:ext uri="{FF2B5EF4-FFF2-40B4-BE49-F238E27FC236}">
                  <a16:creationId xmlns:a16="http://schemas.microsoft.com/office/drawing/2014/main" id="{A3A0C053-1C03-AAFB-FE86-C9F67B1E2637}"/>
                </a:ext>
              </a:extLst>
            </p:cNvPr>
            <p:cNvSpPr/>
            <p:nvPr/>
          </p:nvSpPr>
          <p:spPr>
            <a:xfrm>
              <a:off x="1483177" y="4855434"/>
              <a:ext cx="55275" cy="11752"/>
            </a:xfrm>
            <a:custGeom>
              <a:avLst/>
              <a:gdLst>
                <a:gd name="connsiteX0" fmla="*/ 0 w 55275"/>
                <a:gd name="connsiteY0" fmla="*/ 0 h 11752"/>
                <a:gd name="connsiteX1" fmla="*/ 0 w 55275"/>
                <a:gd name="connsiteY1" fmla="*/ 11753 h 11752"/>
                <a:gd name="connsiteX2" fmla="*/ 55275 w 55275"/>
                <a:gd name="connsiteY2" fmla="*/ 11753 h 11752"/>
                <a:gd name="connsiteX3" fmla="*/ 55275 w 55275"/>
                <a:gd name="connsiteY3" fmla="*/ 0 h 11752"/>
                <a:gd name="connsiteX4" fmla="*/ 0 w 55275"/>
                <a:gd name="connsiteY4" fmla="*/ 0 h 11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275" h="11752">
                  <a:moveTo>
                    <a:pt x="0" y="0"/>
                  </a:moveTo>
                  <a:lnTo>
                    <a:pt x="0" y="11753"/>
                  </a:lnTo>
                  <a:lnTo>
                    <a:pt x="55275" y="11753"/>
                  </a:lnTo>
                  <a:lnTo>
                    <a:pt x="55275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53" name="Freeform 1152">
              <a:extLst>
                <a:ext uri="{FF2B5EF4-FFF2-40B4-BE49-F238E27FC236}">
                  <a16:creationId xmlns:a16="http://schemas.microsoft.com/office/drawing/2014/main" id="{7A44C870-C260-851B-E910-A17D2463F9F9}"/>
                </a:ext>
              </a:extLst>
            </p:cNvPr>
            <p:cNvSpPr/>
            <p:nvPr/>
          </p:nvSpPr>
          <p:spPr>
            <a:xfrm>
              <a:off x="1538452" y="4831945"/>
              <a:ext cx="55283" cy="35241"/>
            </a:xfrm>
            <a:custGeom>
              <a:avLst/>
              <a:gdLst>
                <a:gd name="connsiteX0" fmla="*/ 0 w 55283"/>
                <a:gd name="connsiteY0" fmla="*/ 0 h 35241"/>
                <a:gd name="connsiteX1" fmla="*/ 0 w 55283"/>
                <a:gd name="connsiteY1" fmla="*/ 35242 h 35241"/>
                <a:gd name="connsiteX2" fmla="*/ 55284 w 55283"/>
                <a:gd name="connsiteY2" fmla="*/ 35242 h 35241"/>
                <a:gd name="connsiteX3" fmla="*/ 55284 w 55283"/>
                <a:gd name="connsiteY3" fmla="*/ 0 h 35241"/>
                <a:gd name="connsiteX4" fmla="*/ 0 w 55283"/>
                <a:gd name="connsiteY4" fmla="*/ 0 h 35241"/>
                <a:gd name="connsiteX5" fmla="*/ 0 w 55283"/>
                <a:gd name="connsiteY5" fmla="*/ 0 h 35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283" h="35241">
                  <a:moveTo>
                    <a:pt x="0" y="0"/>
                  </a:moveTo>
                  <a:lnTo>
                    <a:pt x="0" y="35242"/>
                  </a:lnTo>
                  <a:lnTo>
                    <a:pt x="55284" y="35242"/>
                  </a:lnTo>
                  <a:lnTo>
                    <a:pt x="55284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54" name="Freeform 1153">
              <a:extLst>
                <a:ext uri="{FF2B5EF4-FFF2-40B4-BE49-F238E27FC236}">
                  <a16:creationId xmlns:a16="http://schemas.microsoft.com/office/drawing/2014/main" id="{A1C4288F-24BC-04EF-CBF8-1F2FB6E4829B}"/>
                </a:ext>
              </a:extLst>
            </p:cNvPr>
            <p:cNvSpPr/>
            <p:nvPr/>
          </p:nvSpPr>
          <p:spPr>
            <a:xfrm>
              <a:off x="1538452" y="4831945"/>
              <a:ext cx="55283" cy="35241"/>
            </a:xfrm>
            <a:custGeom>
              <a:avLst/>
              <a:gdLst>
                <a:gd name="connsiteX0" fmla="*/ 0 w 55283"/>
                <a:gd name="connsiteY0" fmla="*/ 0 h 35241"/>
                <a:gd name="connsiteX1" fmla="*/ 0 w 55283"/>
                <a:gd name="connsiteY1" fmla="*/ 35242 h 35241"/>
                <a:gd name="connsiteX2" fmla="*/ 55284 w 55283"/>
                <a:gd name="connsiteY2" fmla="*/ 35242 h 35241"/>
                <a:gd name="connsiteX3" fmla="*/ 55284 w 55283"/>
                <a:gd name="connsiteY3" fmla="*/ 0 h 35241"/>
                <a:gd name="connsiteX4" fmla="*/ 0 w 55283"/>
                <a:gd name="connsiteY4" fmla="*/ 0 h 35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283" h="35241">
                  <a:moveTo>
                    <a:pt x="0" y="0"/>
                  </a:moveTo>
                  <a:lnTo>
                    <a:pt x="0" y="35242"/>
                  </a:lnTo>
                  <a:lnTo>
                    <a:pt x="55284" y="35242"/>
                  </a:lnTo>
                  <a:lnTo>
                    <a:pt x="55284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55" name="Freeform 1154">
              <a:extLst>
                <a:ext uri="{FF2B5EF4-FFF2-40B4-BE49-F238E27FC236}">
                  <a16:creationId xmlns:a16="http://schemas.microsoft.com/office/drawing/2014/main" id="{F223B741-30CE-0B72-91D6-F0C1F5DB65D6}"/>
                </a:ext>
              </a:extLst>
            </p:cNvPr>
            <p:cNvSpPr/>
            <p:nvPr/>
          </p:nvSpPr>
          <p:spPr>
            <a:xfrm>
              <a:off x="1593736" y="4867187"/>
              <a:ext cx="55275" cy="830"/>
            </a:xfrm>
            <a:custGeom>
              <a:avLst/>
              <a:gdLst>
                <a:gd name="connsiteX0" fmla="*/ 0 w 55275"/>
                <a:gd name="connsiteY0" fmla="*/ 0 h 830"/>
                <a:gd name="connsiteX1" fmla="*/ 0 w 55275"/>
                <a:gd name="connsiteY1" fmla="*/ 0 h 830"/>
                <a:gd name="connsiteX2" fmla="*/ 55275 w 55275"/>
                <a:gd name="connsiteY2" fmla="*/ 0 h 830"/>
                <a:gd name="connsiteX3" fmla="*/ 55275 w 55275"/>
                <a:gd name="connsiteY3" fmla="*/ 0 h 830"/>
                <a:gd name="connsiteX4" fmla="*/ 0 w 55275"/>
                <a:gd name="connsiteY4" fmla="*/ 0 h 830"/>
                <a:gd name="connsiteX5" fmla="*/ 0 w 55275"/>
                <a:gd name="connsiteY5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275" h="830">
                  <a:moveTo>
                    <a:pt x="0" y="0"/>
                  </a:moveTo>
                  <a:lnTo>
                    <a:pt x="0" y="0"/>
                  </a:lnTo>
                  <a:lnTo>
                    <a:pt x="55275" y="0"/>
                  </a:lnTo>
                  <a:lnTo>
                    <a:pt x="5527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56" name="Freeform 1155">
              <a:extLst>
                <a:ext uri="{FF2B5EF4-FFF2-40B4-BE49-F238E27FC236}">
                  <a16:creationId xmlns:a16="http://schemas.microsoft.com/office/drawing/2014/main" id="{51437CB0-7737-A003-96C7-1757DC5B4850}"/>
                </a:ext>
              </a:extLst>
            </p:cNvPr>
            <p:cNvSpPr/>
            <p:nvPr/>
          </p:nvSpPr>
          <p:spPr>
            <a:xfrm>
              <a:off x="1593736" y="4867187"/>
              <a:ext cx="55275" cy="830"/>
            </a:xfrm>
            <a:custGeom>
              <a:avLst/>
              <a:gdLst>
                <a:gd name="connsiteX0" fmla="*/ 0 w 55275"/>
                <a:gd name="connsiteY0" fmla="*/ 0 h 830"/>
                <a:gd name="connsiteX1" fmla="*/ 0 w 55275"/>
                <a:gd name="connsiteY1" fmla="*/ 0 h 830"/>
                <a:gd name="connsiteX2" fmla="*/ 55275 w 55275"/>
                <a:gd name="connsiteY2" fmla="*/ 0 h 830"/>
                <a:gd name="connsiteX3" fmla="*/ 0 w 55275"/>
                <a:gd name="connsiteY3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275" h="830">
                  <a:moveTo>
                    <a:pt x="0" y="0"/>
                  </a:moveTo>
                  <a:lnTo>
                    <a:pt x="0" y="0"/>
                  </a:lnTo>
                  <a:lnTo>
                    <a:pt x="55275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57" name="Freeform 1156">
              <a:extLst>
                <a:ext uri="{FF2B5EF4-FFF2-40B4-BE49-F238E27FC236}">
                  <a16:creationId xmlns:a16="http://schemas.microsoft.com/office/drawing/2014/main" id="{FCFDD33D-F9C2-83C8-AC5F-ABA0D9292405}"/>
                </a:ext>
              </a:extLst>
            </p:cNvPr>
            <p:cNvSpPr/>
            <p:nvPr/>
          </p:nvSpPr>
          <p:spPr>
            <a:xfrm>
              <a:off x="1649012" y="4867187"/>
              <a:ext cx="55275" cy="830"/>
            </a:xfrm>
            <a:custGeom>
              <a:avLst/>
              <a:gdLst>
                <a:gd name="connsiteX0" fmla="*/ 0 w 55275"/>
                <a:gd name="connsiteY0" fmla="*/ 0 h 830"/>
                <a:gd name="connsiteX1" fmla="*/ 0 w 55275"/>
                <a:gd name="connsiteY1" fmla="*/ 0 h 830"/>
                <a:gd name="connsiteX2" fmla="*/ 55275 w 55275"/>
                <a:gd name="connsiteY2" fmla="*/ 0 h 830"/>
                <a:gd name="connsiteX3" fmla="*/ 55275 w 55275"/>
                <a:gd name="connsiteY3" fmla="*/ 0 h 830"/>
                <a:gd name="connsiteX4" fmla="*/ 0 w 55275"/>
                <a:gd name="connsiteY4" fmla="*/ 0 h 830"/>
                <a:gd name="connsiteX5" fmla="*/ 0 w 55275"/>
                <a:gd name="connsiteY5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275" h="830">
                  <a:moveTo>
                    <a:pt x="0" y="0"/>
                  </a:moveTo>
                  <a:lnTo>
                    <a:pt x="0" y="0"/>
                  </a:lnTo>
                  <a:lnTo>
                    <a:pt x="55275" y="0"/>
                  </a:lnTo>
                  <a:lnTo>
                    <a:pt x="5527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58" name="Freeform 1157">
              <a:extLst>
                <a:ext uri="{FF2B5EF4-FFF2-40B4-BE49-F238E27FC236}">
                  <a16:creationId xmlns:a16="http://schemas.microsoft.com/office/drawing/2014/main" id="{E1F51E74-2DD3-8A55-10F5-3170AA726EF6}"/>
                </a:ext>
              </a:extLst>
            </p:cNvPr>
            <p:cNvSpPr/>
            <p:nvPr/>
          </p:nvSpPr>
          <p:spPr>
            <a:xfrm>
              <a:off x="1649012" y="4867187"/>
              <a:ext cx="55275" cy="830"/>
            </a:xfrm>
            <a:custGeom>
              <a:avLst/>
              <a:gdLst>
                <a:gd name="connsiteX0" fmla="*/ 0 w 55275"/>
                <a:gd name="connsiteY0" fmla="*/ 0 h 830"/>
                <a:gd name="connsiteX1" fmla="*/ 0 w 55275"/>
                <a:gd name="connsiteY1" fmla="*/ 0 h 830"/>
                <a:gd name="connsiteX2" fmla="*/ 55275 w 55275"/>
                <a:gd name="connsiteY2" fmla="*/ 0 h 830"/>
                <a:gd name="connsiteX3" fmla="*/ 0 w 55275"/>
                <a:gd name="connsiteY3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275" h="830">
                  <a:moveTo>
                    <a:pt x="0" y="0"/>
                  </a:moveTo>
                  <a:lnTo>
                    <a:pt x="0" y="0"/>
                  </a:lnTo>
                  <a:lnTo>
                    <a:pt x="55275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59" name="Freeform 1158">
              <a:extLst>
                <a:ext uri="{FF2B5EF4-FFF2-40B4-BE49-F238E27FC236}">
                  <a16:creationId xmlns:a16="http://schemas.microsoft.com/office/drawing/2014/main" id="{6191DDD5-BE80-12A8-70CE-C668C5C6FF8A}"/>
                </a:ext>
              </a:extLst>
            </p:cNvPr>
            <p:cNvSpPr/>
            <p:nvPr/>
          </p:nvSpPr>
          <p:spPr>
            <a:xfrm>
              <a:off x="1704287" y="4867187"/>
              <a:ext cx="55275" cy="830"/>
            </a:xfrm>
            <a:custGeom>
              <a:avLst/>
              <a:gdLst>
                <a:gd name="connsiteX0" fmla="*/ 0 w 55275"/>
                <a:gd name="connsiteY0" fmla="*/ 0 h 830"/>
                <a:gd name="connsiteX1" fmla="*/ 0 w 55275"/>
                <a:gd name="connsiteY1" fmla="*/ 0 h 830"/>
                <a:gd name="connsiteX2" fmla="*/ 55275 w 55275"/>
                <a:gd name="connsiteY2" fmla="*/ 0 h 830"/>
                <a:gd name="connsiteX3" fmla="*/ 55275 w 55275"/>
                <a:gd name="connsiteY3" fmla="*/ 0 h 830"/>
                <a:gd name="connsiteX4" fmla="*/ 0 w 55275"/>
                <a:gd name="connsiteY4" fmla="*/ 0 h 830"/>
                <a:gd name="connsiteX5" fmla="*/ 0 w 55275"/>
                <a:gd name="connsiteY5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275" h="830">
                  <a:moveTo>
                    <a:pt x="0" y="0"/>
                  </a:moveTo>
                  <a:lnTo>
                    <a:pt x="0" y="0"/>
                  </a:lnTo>
                  <a:lnTo>
                    <a:pt x="55275" y="0"/>
                  </a:lnTo>
                  <a:lnTo>
                    <a:pt x="5527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60" name="Freeform 1159">
              <a:extLst>
                <a:ext uri="{FF2B5EF4-FFF2-40B4-BE49-F238E27FC236}">
                  <a16:creationId xmlns:a16="http://schemas.microsoft.com/office/drawing/2014/main" id="{7803568B-375A-991B-4D81-C12AAAA6BBDE}"/>
                </a:ext>
              </a:extLst>
            </p:cNvPr>
            <p:cNvSpPr/>
            <p:nvPr/>
          </p:nvSpPr>
          <p:spPr>
            <a:xfrm>
              <a:off x="1704287" y="4867187"/>
              <a:ext cx="55275" cy="830"/>
            </a:xfrm>
            <a:custGeom>
              <a:avLst/>
              <a:gdLst>
                <a:gd name="connsiteX0" fmla="*/ 0 w 55275"/>
                <a:gd name="connsiteY0" fmla="*/ 0 h 830"/>
                <a:gd name="connsiteX1" fmla="*/ 0 w 55275"/>
                <a:gd name="connsiteY1" fmla="*/ 0 h 830"/>
                <a:gd name="connsiteX2" fmla="*/ 55275 w 55275"/>
                <a:gd name="connsiteY2" fmla="*/ 0 h 830"/>
                <a:gd name="connsiteX3" fmla="*/ 0 w 55275"/>
                <a:gd name="connsiteY3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275" h="830">
                  <a:moveTo>
                    <a:pt x="0" y="0"/>
                  </a:moveTo>
                  <a:lnTo>
                    <a:pt x="0" y="0"/>
                  </a:lnTo>
                  <a:lnTo>
                    <a:pt x="55275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61" name="Freeform 1160">
              <a:extLst>
                <a:ext uri="{FF2B5EF4-FFF2-40B4-BE49-F238E27FC236}">
                  <a16:creationId xmlns:a16="http://schemas.microsoft.com/office/drawing/2014/main" id="{18370A3C-D9B2-E0B3-16CE-8FB47EBEDA46}"/>
                </a:ext>
              </a:extLst>
            </p:cNvPr>
            <p:cNvSpPr/>
            <p:nvPr/>
          </p:nvSpPr>
          <p:spPr>
            <a:xfrm>
              <a:off x="1759562" y="4855434"/>
              <a:ext cx="55283" cy="11752"/>
            </a:xfrm>
            <a:custGeom>
              <a:avLst/>
              <a:gdLst>
                <a:gd name="connsiteX0" fmla="*/ 0 w 55283"/>
                <a:gd name="connsiteY0" fmla="*/ 0 h 11752"/>
                <a:gd name="connsiteX1" fmla="*/ 0 w 55283"/>
                <a:gd name="connsiteY1" fmla="*/ 11753 h 11752"/>
                <a:gd name="connsiteX2" fmla="*/ 55284 w 55283"/>
                <a:gd name="connsiteY2" fmla="*/ 11753 h 11752"/>
                <a:gd name="connsiteX3" fmla="*/ 55284 w 55283"/>
                <a:gd name="connsiteY3" fmla="*/ 0 h 11752"/>
                <a:gd name="connsiteX4" fmla="*/ 0 w 55283"/>
                <a:gd name="connsiteY4" fmla="*/ 0 h 11752"/>
                <a:gd name="connsiteX5" fmla="*/ 0 w 55283"/>
                <a:gd name="connsiteY5" fmla="*/ 0 h 11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283" h="11752">
                  <a:moveTo>
                    <a:pt x="0" y="0"/>
                  </a:moveTo>
                  <a:lnTo>
                    <a:pt x="0" y="11753"/>
                  </a:lnTo>
                  <a:lnTo>
                    <a:pt x="55284" y="11753"/>
                  </a:lnTo>
                  <a:lnTo>
                    <a:pt x="55284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62" name="Freeform 1161">
              <a:extLst>
                <a:ext uri="{FF2B5EF4-FFF2-40B4-BE49-F238E27FC236}">
                  <a16:creationId xmlns:a16="http://schemas.microsoft.com/office/drawing/2014/main" id="{A60FF475-222C-4FAB-1A1A-57179869A995}"/>
                </a:ext>
              </a:extLst>
            </p:cNvPr>
            <p:cNvSpPr/>
            <p:nvPr/>
          </p:nvSpPr>
          <p:spPr>
            <a:xfrm>
              <a:off x="1759562" y="4855434"/>
              <a:ext cx="55283" cy="11752"/>
            </a:xfrm>
            <a:custGeom>
              <a:avLst/>
              <a:gdLst>
                <a:gd name="connsiteX0" fmla="*/ 0 w 55283"/>
                <a:gd name="connsiteY0" fmla="*/ 0 h 11752"/>
                <a:gd name="connsiteX1" fmla="*/ 0 w 55283"/>
                <a:gd name="connsiteY1" fmla="*/ 11753 h 11752"/>
                <a:gd name="connsiteX2" fmla="*/ 55284 w 55283"/>
                <a:gd name="connsiteY2" fmla="*/ 11753 h 11752"/>
                <a:gd name="connsiteX3" fmla="*/ 55284 w 55283"/>
                <a:gd name="connsiteY3" fmla="*/ 0 h 11752"/>
                <a:gd name="connsiteX4" fmla="*/ 0 w 55283"/>
                <a:gd name="connsiteY4" fmla="*/ 0 h 11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283" h="11752">
                  <a:moveTo>
                    <a:pt x="0" y="0"/>
                  </a:moveTo>
                  <a:lnTo>
                    <a:pt x="0" y="11753"/>
                  </a:lnTo>
                  <a:lnTo>
                    <a:pt x="55284" y="11753"/>
                  </a:lnTo>
                  <a:lnTo>
                    <a:pt x="55284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63" name="Freeform 1162">
              <a:extLst>
                <a:ext uri="{FF2B5EF4-FFF2-40B4-BE49-F238E27FC236}">
                  <a16:creationId xmlns:a16="http://schemas.microsoft.com/office/drawing/2014/main" id="{48C94AC8-FD6C-B31E-20A5-441DB5D85384}"/>
                </a:ext>
              </a:extLst>
            </p:cNvPr>
            <p:cNvSpPr/>
            <p:nvPr/>
          </p:nvSpPr>
          <p:spPr>
            <a:xfrm>
              <a:off x="1814846" y="4867187"/>
              <a:ext cx="55275" cy="830"/>
            </a:xfrm>
            <a:custGeom>
              <a:avLst/>
              <a:gdLst>
                <a:gd name="connsiteX0" fmla="*/ 0 w 55275"/>
                <a:gd name="connsiteY0" fmla="*/ 0 h 830"/>
                <a:gd name="connsiteX1" fmla="*/ 0 w 55275"/>
                <a:gd name="connsiteY1" fmla="*/ 0 h 830"/>
                <a:gd name="connsiteX2" fmla="*/ 55275 w 55275"/>
                <a:gd name="connsiteY2" fmla="*/ 0 h 830"/>
                <a:gd name="connsiteX3" fmla="*/ 55275 w 55275"/>
                <a:gd name="connsiteY3" fmla="*/ 0 h 830"/>
                <a:gd name="connsiteX4" fmla="*/ 0 w 55275"/>
                <a:gd name="connsiteY4" fmla="*/ 0 h 830"/>
                <a:gd name="connsiteX5" fmla="*/ 0 w 55275"/>
                <a:gd name="connsiteY5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275" h="830">
                  <a:moveTo>
                    <a:pt x="0" y="0"/>
                  </a:moveTo>
                  <a:lnTo>
                    <a:pt x="0" y="0"/>
                  </a:lnTo>
                  <a:lnTo>
                    <a:pt x="55275" y="0"/>
                  </a:lnTo>
                  <a:lnTo>
                    <a:pt x="5527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64" name="Freeform 1163">
              <a:extLst>
                <a:ext uri="{FF2B5EF4-FFF2-40B4-BE49-F238E27FC236}">
                  <a16:creationId xmlns:a16="http://schemas.microsoft.com/office/drawing/2014/main" id="{47346694-3B8E-471B-AEF4-9B37803A68EC}"/>
                </a:ext>
              </a:extLst>
            </p:cNvPr>
            <p:cNvSpPr/>
            <p:nvPr/>
          </p:nvSpPr>
          <p:spPr>
            <a:xfrm>
              <a:off x="1814846" y="4867187"/>
              <a:ext cx="55275" cy="830"/>
            </a:xfrm>
            <a:custGeom>
              <a:avLst/>
              <a:gdLst>
                <a:gd name="connsiteX0" fmla="*/ 0 w 55275"/>
                <a:gd name="connsiteY0" fmla="*/ 0 h 830"/>
                <a:gd name="connsiteX1" fmla="*/ 0 w 55275"/>
                <a:gd name="connsiteY1" fmla="*/ 0 h 830"/>
                <a:gd name="connsiteX2" fmla="*/ 55275 w 55275"/>
                <a:gd name="connsiteY2" fmla="*/ 0 h 830"/>
                <a:gd name="connsiteX3" fmla="*/ 0 w 55275"/>
                <a:gd name="connsiteY3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275" h="830">
                  <a:moveTo>
                    <a:pt x="0" y="0"/>
                  </a:moveTo>
                  <a:lnTo>
                    <a:pt x="0" y="0"/>
                  </a:lnTo>
                  <a:lnTo>
                    <a:pt x="55275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65" name="Freeform 1164">
              <a:extLst>
                <a:ext uri="{FF2B5EF4-FFF2-40B4-BE49-F238E27FC236}">
                  <a16:creationId xmlns:a16="http://schemas.microsoft.com/office/drawing/2014/main" id="{13646204-031E-5B1C-71CD-E24574DA3BFA}"/>
                </a:ext>
              </a:extLst>
            </p:cNvPr>
            <p:cNvSpPr/>
            <p:nvPr/>
          </p:nvSpPr>
          <p:spPr>
            <a:xfrm>
              <a:off x="1870122" y="4867187"/>
              <a:ext cx="55275" cy="830"/>
            </a:xfrm>
            <a:custGeom>
              <a:avLst/>
              <a:gdLst>
                <a:gd name="connsiteX0" fmla="*/ 0 w 55275"/>
                <a:gd name="connsiteY0" fmla="*/ 0 h 830"/>
                <a:gd name="connsiteX1" fmla="*/ 0 w 55275"/>
                <a:gd name="connsiteY1" fmla="*/ 0 h 830"/>
                <a:gd name="connsiteX2" fmla="*/ 55275 w 55275"/>
                <a:gd name="connsiteY2" fmla="*/ 0 h 830"/>
                <a:gd name="connsiteX3" fmla="*/ 55275 w 55275"/>
                <a:gd name="connsiteY3" fmla="*/ 0 h 830"/>
                <a:gd name="connsiteX4" fmla="*/ 0 w 55275"/>
                <a:gd name="connsiteY4" fmla="*/ 0 h 830"/>
                <a:gd name="connsiteX5" fmla="*/ 0 w 55275"/>
                <a:gd name="connsiteY5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275" h="830">
                  <a:moveTo>
                    <a:pt x="0" y="0"/>
                  </a:moveTo>
                  <a:lnTo>
                    <a:pt x="0" y="0"/>
                  </a:lnTo>
                  <a:lnTo>
                    <a:pt x="55275" y="0"/>
                  </a:lnTo>
                  <a:lnTo>
                    <a:pt x="5527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66" name="Freeform 1165">
              <a:extLst>
                <a:ext uri="{FF2B5EF4-FFF2-40B4-BE49-F238E27FC236}">
                  <a16:creationId xmlns:a16="http://schemas.microsoft.com/office/drawing/2014/main" id="{7FED522E-9372-788B-DB35-16DBAF6204D8}"/>
                </a:ext>
              </a:extLst>
            </p:cNvPr>
            <p:cNvSpPr/>
            <p:nvPr/>
          </p:nvSpPr>
          <p:spPr>
            <a:xfrm>
              <a:off x="1870122" y="4867187"/>
              <a:ext cx="55275" cy="830"/>
            </a:xfrm>
            <a:custGeom>
              <a:avLst/>
              <a:gdLst>
                <a:gd name="connsiteX0" fmla="*/ 0 w 55275"/>
                <a:gd name="connsiteY0" fmla="*/ 0 h 830"/>
                <a:gd name="connsiteX1" fmla="*/ 0 w 55275"/>
                <a:gd name="connsiteY1" fmla="*/ 0 h 830"/>
                <a:gd name="connsiteX2" fmla="*/ 55275 w 55275"/>
                <a:gd name="connsiteY2" fmla="*/ 0 h 830"/>
                <a:gd name="connsiteX3" fmla="*/ 0 w 55275"/>
                <a:gd name="connsiteY3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275" h="830">
                  <a:moveTo>
                    <a:pt x="0" y="0"/>
                  </a:moveTo>
                  <a:lnTo>
                    <a:pt x="0" y="0"/>
                  </a:lnTo>
                  <a:lnTo>
                    <a:pt x="55275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67" name="Freeform 1166">
              <a:extLst>
                <a:ext uri="{FF2B5EF4-FFF2-40B4-BE49-F238E27FC236}">
                  <a16:creationId xmlns:a16="http://schemas.microsoft.com/office/drawing/2014/main" id="{BF3AD4D6-42BA-1F24-EB02-2B3D3586E203}"/>
                </a:ext>
              </a:extLst>
            </p:cNvPr>
            <p:cNvSpPr/>
            <p:nvPr/>
          </p:nvSpPr>
          <p:spPr>
            <a:xfrm>
              <a:off x="1925397" y="4867187"/>
              <a:ext cx="55275" cy="830"/>
            </a:xfrm>
            <a:custGeom>
              <a:avLst/>
              <a:gdLst>
                <a:gd name="connsiteX0" fmla="*/ 0 w 55275"/>
                <a:gd name="connsiteY0" fmla="*/ 0 h 830"/>
                <a:gd name="connsiteX1" fmla="*/ 0 w 55275"/>
                <a:gd name="connsiteY1" fmla="*/ 0 h 830"/>
                <a:gd name="connsiteX2" fmla="*/ 55275 w 55275"/>
                <a:gd name="connsiteY2" fmla="*/ 0 h 830"/>
                <a:gd name="connsiteX3" fmla="*/ 55275 w 55275"/>
                <a:gd name="connsiteY3" fmla="*/ 0 h 830"/>
                <a:gd name="connsiteX4" fmla="*/ 0 w 55275"/>
                <a:gd name="connsiteY4" fmla="*/ 0 h 830"/>
                <a:gd name="connsiteX5" fmla="*/ 0 w 55275"/>
                <a:gd name="connsiteY5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275" h="830">
                  <a:moveTo>
                    <a:pt x="0" y="0"/>
                  </a:moveTo>
                  <a:lnTo>
                    <a:pt x="0" y="0"/>
                  </a:lnTo>
                  <a:lnTo>
                    <a:pt x="55275" y="0"/>
                  </a:lnTo>
                  <a:lnTo>
                    <a:pt x="5527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68" name="Freeform 1167">
              <a:extLst>
                <a:ext uri="{FF2B5EF4-FFF2-40B4-BE49-F238E27FC236}">
                  <a16:creationId xmlns:a16="http://schemas.microsoft.com/office/drawing/2014/main" id="{D9E430E7-05D1-DF55-C68C-0F050D39471B}"/>
                </a:ext>
              </a:extLst>
            </p:cNvPr>
            <p:cNvSpPr/>
            <p:nvPr/>
          </p:nvSpPr>
          <p:spPr>
            <a:xfrm>
              <a:off x="1925397" y="4867187"/>
              <a:ext cx="55275" cy="830"/>
            </a:xfrm>
            <a:custGeom>
              <a:avLst/>
              <a:gdLst>
                <a:gd name="connsiteX0" fmla="*/ 0 w 55275"/>
                <a:gd name="connsiteY0" fmla="*/ 0 h 830"/>
                <a:gd name="connsiteX1" fmla="*/ 0 w 55275"/>
                <a:gd name="connsiteY1" fmla="*/ 0 h 830"/>
                <a:gd name="connsiteX2" fmla="*/ 55275 w 55275"/>
                <a:gd name="connsiteY2" fmla="*/ 0 h 830"/>
                <a:gd name="connsiteX3" fmla="*/ 0 w 55275"/>
                <a:gd name="connsiteY3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275" h="830">
                  <a:moveTo>
                    <a:pt x="0" y="0"/>
                  </a:moveTo>
                  <a:lnTo>
                    <a:pt x="0" y="0"/>
                  </a:lnTo>
                  <a:lnTo>
                    <a:pt x="55275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69" name="Freeform 1168">
              <a:extLst>
                <a:ext uri="{FF2B5EF4-FFF2-40B4-BE49-F238E27FC236}">
                  <a16:creationId xmlns:a16="http://schemas.microsoft.com/office/drawing/2014/main" id="{797EAE11-586B-41CA-CF84-507DC8D2102C}"/>
                </a:ext>
              </a:extLst>
            </p:cNvPr>
            <p:cNvSpPr/>
            <p:nvPr/>
          </p:nvSpPr>
          <p:spPr>
            <a:xfrm>
              <a:off x="1980672" y="4867187"/>
              <a:ext cx="55283" cy="830"/>
            </a:xfrm>
            <a:custGeom>
              <a:avLst/>
              <a:gdLst>
                <a:gd name="connsiteX0" fmla="*/ 0 w 55283"/>
                <a:gd name="connsiteY0" fmla="*/ 0 h 830"/>
                <a:gd name="connsiteX1" fmla="*/ 0 w 55283"/>
                <a:gd name="connsiteY1" fmla="*/ 0 h 830"/>
                <a:gd name="connsiteX2" fmla="*/ 55284 w 55283"/>
                <a:gd name="connsiteY2" fmla="*/ 0 h 830"/>
                <a:gd name="connsiteX3" fmla="*/ 55284 w 55283"/>
                <a:gd name="connsiteY3" fmla="*/ 0 h 830"/>
                <a:gd name="connsiteX4" fmla="*/ 0 w 55283"/>
                <a:gd name="connsiteY4" fmla="*/ 0 h 830"/>
                <a:gd name="connsiteX5" fmla="*/ 0 w 55283"/>
                <a:gd name="connsiteY5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283" h="830">
                  <a:moveTo>
                    <a:pt x="0" y="0"/>
                  </a:moveTo>
                  <a:lnTo>
                    <a:pt x="0" y="0"/>
                  </a:lnTo>
                  <a:lnTo>
                    <a:pt x="55284" y="0"/>
                  </a:lnTo>
                  <a:lnTo>
                    <a:pt x="55284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70" name="Freeform 1169">
              <a:extLst>
                <a:ext uri="{FF2B5EF4-FFF2-40B4-BE49-F238E27FC236}">
                  <a16:creationId xmlns:a16="http://schemas.microsoft.com/office/drawing/2014/main" id="{9FD3D0AB-C0EE-D2B2-583D-87B77360E2F1}"/>
                </a:ext>
              </a:extLst>
            </p:cNvPr>
            <p:cNvSpPr/>
            <p:nvPr/>
          </p:nvSpPr>
          <p:spPr>
            <a:xfrm>
              <a:off x="1980672" y="4867187"/>
              <a:ext cx="55283" cy="830"/>
            </a:xfrm>
            <a:custGeom>
              <a:avLst/>
              <a:gdLst>
                <a:gd name="connsiteX0" fmla="*/ 0 w 55283"/>
                <a:gd name="connsiteY0" fmla="*/ 0 h 830"/>
                <a:gd name="connsiteX1" fmla="*/ 0 w 55283"/>
                <a:gd name="connsiteY1" fmla="*/ 0 h 830"/>
                <a:gd name="connsiteX2" fmla="*/ 55284 w 55283"/>
                <a:gd name="connsiteY2" fmla="*/ 0 h 830"/>
                <a:gd name="connsiteX3" fmla="*/ 0 w 55283"/>
                <a:gd name="connsiteY3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283" h="830">
                  <a:moveTo>
                    <a:pt x="0" y="0"/>
                  </a:moveTo>
                  <a:lnTo>
                    <a:pt x="0" y="0"/>
                  </a:lnTo>
                  <a:lnTo>
                    <a:pt x="55284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71" name="Freeform 1170">
              <a:extLst>
                <a:ext uri="{FF2B5EF4-FFF2-40B4-BE49-F238E27FC236}">
                  <a16:creationId xmlns:a16="http://schemas.microsoft.com/office/drawing/2014/main" id="{D0AA79D0-9E8B-B085-A3BD-323EE7110911}"/>
                </a:ext>
              </a:extLst>
            </p:cNvPr>
            <p:cNvSpPr/>
            <p:nvPr/>
          </p:nvSpPr>
          <p:spPr>
            <a:xfrm>
              <a:off x="2035956" y="4867187"/>
              <a:ext cx="55275" cy="830"/>
            </a:xfrm>
            <a:custGeom>
              <a:avLst/>
              <a:gdLst>
                <a:gd name="connsiteX0" fmla="*/ 0 w 55275"/>
                <a:gd name="connsiteY0" fmla="*/ 0 h 830"/>
                <a:gd name="connsiteX1" fmla="*/ 0 w 55275"/>
                <a:gd name="connsiteY1" fmla="*/ 0 h 830"/>
                <a:gd name="connsiteX2" fmla="*/ 55275 w 55275"/>
                <a:gd name="connsiteY2" fmla="*/ 0 h 830"/>
                <a:gd name="connsiteX3" fmla="*/ 55275 w 55275"/>
                <a:gd name="connsiteY3" fmla="*/ 0 h 830"/>
                <a:gd name="connsiteX4" fmla="*/ 0 w 55275"/>
                <a:gd name="connsiteY4" fmla="*/ 0 h 830"/>
                <a:gd name="connsiteX5" fmla="*/ 0 w 55275"/>
                <a:gd name="connsiteY5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275" h="830">
                  <a:moveTo>
                    <a:pt x="0" y="0"/>
                  </a:moveTo>
                  <a:lnTo>
                    <a:pt x="0" y="0"/>
                  </a:lnTo>
                  <a:lnTo>
                    <a:pt x="55275" y="0"/>
                  </a:lnTo>
                  <a:lnTo>
                    <a:pt x="5527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72" name="Freeform 1171">
              <a:extLst>
                <a:ext uri="{FF2B5EF4-FFF2-40B4-BE49-F238E27FC236}">
                  <a16:creationId xmlns:a16="http://schemas.microsoft.com/office/drawing/2014/main" id="{BB53D438-54E5-2469-7F75-89CB90DE6DB5}"/>
                </a:ext>
              </a:extLst>
            </p:cNvPr>
            <p:cNvSpPr/>
            <p:nvPr/>
          </p:nvSpPr>
          <p:spPr>
            <a:xfrm>
              <a:off x="2035956" y="4867187"/>
              <a:ext cx="55275" cy="830"/>
            </a:xfrm>
            <a:custGeom>
              <a:avLst/>
              <a:gdLst>
                <a:gd name="connsiteX0" fmla="*/ 0 w 55275"/>
                <a:gd name="connsiteY0" fmla="*/ 0 h 830"/>
                <a:gd name="connsiteX1" fmla="*/ 0 w 55275"/>
                <a:gd name="connsiteY1" fmla="*/ 0 h 830"/>
                <a:gd name="connsiteX2" fmla="*/ 55275 w 55275"/>
                <a:gd name="connsiteY2" fmla="*/ 0 h 830"/>
                <a:gd name="connsiteX3" fmla="*/ 0 w 55275"/>
                <a:gd name="connsiteY3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275" h="830">
                  <a:moveTo>
                    <a:pt x="0" y="0"/>
                  </a:moveTo>
                  <a:lnTo>
                    <a:pt x="0" y="0"/>
                  </a:lnTo>
                  <a:lnTo>
                    <a:pt x="55275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73" name="Freeform 1172">
              <a:extLst>
                <a:ext uri="{FF2B5EF4-FFF2-40B4-BE49-F238E27FC236}">
                  <a16:creationId xmlns:a16="http://schemas.microsoft.com/office/drawing/2014/main" id="{D7E1C550-E68F-6687-5FB2-D816DACEB97B}"/>
                </a:ext>
              </a:extLst>
            </p:cNvPr>
            <p:cNvSpPr/>
            <p:nvPr/>
          </p:nvSpPr>
          <p:spPr>
            <a:xfrm>
              <a:off x="2091232" y="4867187"/>
              <a:ext cx="55275" cy="830"/>
            </a:xfrm>
            <a:custGeom>
              <a:avLst/>
              <a:gdLst>
                <a:gd name="connsiteX0" fmla="*/ 0 w 55275"/>
                <a:gd name="connsiteY0" fmla="*/ 0 h 830"/>
                <a:gd name="connsiteX1" fmla="*/ 0 w 55275"/>
                <a:gd name="connsiteY1" fmla="*/ 0 h 830"/>
                <a:gd name="connsiteX2" fmla="*/ 55275 w 55275"/>
                <a:gd name="connsiteY2" fmla="*/ 0 h 830"/>
                <a:gd name="connsiteX3" fmla="*/ 55275 w 55275"/>
                <a:gd name="connsiteY3" fmla="*/ 0 h 830"/>
                <a:gd name="connsiteX4" fmla="*/ 0 w 55275"/>
                <a:gd name="connsiteY4" fmla="*/ 0 h 830"/>
                <a:gd name="connsiteX5" fmla="*/ 0 w 55275"/>
                <a:gd name="connsiteY5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275" h="830">
                  <a:moveTo>
                    <a:pt x="0" y="0"/>
                  </a:moveTo>
                  <a:lnTo>
                    <a:pt x="0" y="0"/>
                  </a:lnTo>
                  <a:lnTo>
                    <a:pt x="55275" y="0"/>
                  </a:lnTo>
                  <a:lnTo>
                    <a:pt x="5527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74" name="Freeform 1173">
              <a:extLst>
                <a:ext uri="{FF2B5EF4-FFF2-40B4-BE49-F238E27FC236}">
                  <a16:creationId xmlns:a16="http://schemas.microsoft.com/office/drawing/2014/main" id="{4C577B73-748D-9429-D74C-3E705109E268}"/>
                </a:ext>
              </a:extLst>
            </p:cNvPr>
            <p:cNvSpPr/>
            <p:nvPr/>
          </p:nvSpPr>
          <p:spPr>
            <a:xfrm>
              <a:off x="2091232" y="4867187"/>
              <a:ext cx="55275" cy="830"/>
            </a:xfrm>
            <a:custGeom>
              <a:avLst/>
              <a:gdLst>
                <a:gd name="connsiteX0" fmla="*/ 0 w 55275"/>
                <a:gd name="connsiteY0" fmla="*/ 0 h 830"/>
                <a:gd name="connsiteX1" fmla="*/ 0 w 55275"/>
                <a:gd name="connsiteY1" fmla="*/ 0 h 830"/>
                <a:gd name="connsiteX2" fmla="*/ 55275 w 55275"/>
                <a:gd name="connsiteY2" fmla="*/ 0 h 830"/>
                <a:gd name="connsiteX3" fmla="*/ 0 w 55275"/>
                <a:gd name="connsiteY3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275" h="830">
                  <a:moveTo>
                    <a:pt x="0" y="0"/>
                  </a:moveTo>
                  <a:lnTo>
                    <a:pt x="0" y="0"/>
                  </a:lnTo>
                  <a:lnTo>
                    <a:pt x="55275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75" name="Freeform 1174">
              <a:extLst>
                <a:ext uri="{FF2B5EF4-FFF2-40B4-BE49-F238E27FC236}">
                  <a16:creationId xmlns:a16="http://schemas.microsoft.com/office/drawing/2014/main" id="{1B94F0E4-C0C2-53F7-2E86-EA0ABDFC4FAB}"/>
                </a:ext>
              </a:extLst>
            </p:cNvPr>
            <p:cNvSpPr/>
            <p:nvPr/>
          </p:nvSpPr>
          <p:spPr>
            <a:xfrm>
              <a:off x="2146507" y="4867187"/>
              <a:ext cx="55275" cy="830"/>
            </a:xfrm>
            <a:custGeom>
              <a:avLst/>
              <a:gdLst>
                <a:gd name="connsiteX0" fmla="*/ 0 w 55275"/>
                <a:gd name="connsiteY0" fmla="*/ 0 h 830"/>
                <a:gd name="connsiteX1" fmla="*/ 0 w 55275"/>
                <a:gd name="connsiteY1" fmla="*/ 0 h 830"/>
                <a:gd name="connsiteX2" fmla="*/ 55275 w 55275"/>
                <a:gd name="connsiteY2" fmla="*/ 0 h 830"/>
                <a:gd name="connsiteX3" fmla="*/ 55275 w 55275"/>
                <a:gd name="connsiteY3" fmla="*/ 0 h 830"/>
                <a:gd name="connsiteX4" fmla="*/ 0 w 55275"/>
                <a:gd name="connsiteY4" fmla="*/ 0 h 830"/>
                <a:gd name="connsiteX5" fmla="*/ 0 w 55275"/>
                <a:gd name="connsiteY5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275" h="830">
                  <a:moveTo>
                    <a:pt x="0" y="0"/>
                  </a:moveTo>
                  <a:lnTo>
                    <a:pt x="0" y="0"/>
                  </a:lnTo>
                  <a:lnTo>
                    <a:pt x="55275" y="0"/>
                  </a:lnTo>
                  <a:lnTo>
                    <a:pt x="5527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76" name="Freeform 1175">
              <a:extLst>
                <a:ext uri="{FF2B5EF4-FFF2-40B4-BE49-F238E27FC236}">
                  <a16:creationId xmlns:a16="http://schemas.microsoft.com/office/drawing/2014/main" id="{1EEA8062-8E6A-8973-29E3-60420A7B923C}"/>
                </a:ext>
              </a:extLst>
            </p:cNvPr>
            <p:cNvSpPr/>
            <p:nvPr/>
          </p:nvSpPr>
          <p:spPr>
            <a:xfrm>
              <a:off x="2146507" y="4867187"/>
              <a:ext cx="55275" cy="830"/>
            </a:xfrm>
            <a:custGeom>
              <a:avLst/>
              <a:gdLst>
                <a:gd name="connsiteX0" fmla="*/ 0 w 55275"/>
                <a:gd name="connsiteY0" fmla="*/ 0 h 830"/>
                <a:gd name="connsiteX1" fmla="*/ 0 w 55275"/>
                <a:gd name="connsiteY1" fmla="*/ 0 h 830"/>
                <a:gd name="connsiteX2" fmla="*/ 55275 w 55275"/>
                <a:gd name="connsiteY2" fmla="*/ 0 h 830"/>
                <a:gd name="connsiteX3" fmla="*/ 0 w 55275"/>
                <a:gd name="connsiteY3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275" h="830">
                  <a:moveTo>
                    <a:pt x="0" y="0"/>
                  </a:moveTo>
                  <a:lnTo>
                    <a:pt x="0" y="0"/>
                  </a:lnTo>
                  <a:lnTo>
                    <a:pt x="55275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77" name="Freeform 1176">
              <a:extLst>
                <a:ext uri="{FF2B5EF4-FFF2-40B4-BE49-F238E27FC236}">
                  <a16:creationId xmlns:a16="http://schemas.microsoft.com/office/drawing/2014/main" id="{5DF7AEC2-3E6E-401B-88B6-2CDD0C5E5957}"/>
                </a:ext>
              </a:extLst>
            </p:cNvPr>
            <p:cNvSpPr/>
            <p:nvPr/>
          </p:nvSpPr>
          <p:spPr>
            <a:xfrm>
              <a:off x="2201782" y="4867187"/>
              <a:ext cx="55275" cy="830"/>
            </a:xfrm>
            <a:custGeom>
              <a:avLst/>
              <a:gdLst>
                <a:gd name="connsiteX0" fmla="*/ 0 w 55275"/>
                <a:gd name="connsiteY0" fmla="*/ 0 h 830"/>
                <a:gd name="connsiteX1" fmla="*/ 0 w 55275"/>
                <a:gd name="connsiteY1" fmla="*/ 0 h 830"/>
                <a:gd name="connsiteX2" fmla="*/ 55275 w 55275"/>
                <a:gd name="connsiteY2" fmla="*/ 0 h 830"/>
                <a:gd name="connsiteX3" fmla="*/ 55275 w 55275"/>
                <a:gd name="connsiteY3" fmla="*/ 0 h 830"/>
                <a:gd name="connsiteX4" fmla="*/ 0 w 55275"/>
                <a:gd name="connsiteY4" fmla="*/ 0 h 830"/>
                <a:gd name="connsiteX5" fmla="*/ 0 w 55275"/>
                <a:gd name="connsiteY5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275" h="830">
                  <a:moveTo>
                    <a:pt x="0" y="0"/>
                  </a:moveTo>
                  <a:lnTo>
                    <a:pt x="0" y="0"/>
                  </a:lnTo>
                  <a:lnTo>
                    <a:pt x="55275" y="0"/>
                  </a:lnTo>
                  <a:lnTo>
                    <a:pt x="5527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78" name="Freeform 1177">
              <a:extLst>
                <a:ext uri="{FF2B5EF4-FFF2-40B4-BE49-F238E27FC236}">
                  <a16:creationId xmlns:a16="http://schemas.microsoft.com/office/drawing/2014/main" id="{22C3C5A0-0B40-C437-E741-77DC470FFAC0}"/>
                </a:ext>
              </a:extLst>
            </p:cNvPr>
            <p:cNvSpPr/>
            <p:nvPr/>
          </p:nvSpPr>
          <p:spPr>
            <a:xfrm>
              <a:off x="2201782" y="4867187"/>
              <a:ext cx="55275" cy="830"/>
            </a:xfrm>
            <a:custGeom>
              <a:avLst/>
              <a:gdLst>
                <a:gd name="connsiteX0" fmla="*/ 0 w 55275"/>
                <a:gd name="connsiteY0" fmla="*/ 0 h 830"/>
                <a:gd name="connsiteX1" fmla="*/ 0 w 55275"/>
                <a:gd name="connsiteY1" fmla="*/ 0 h 830"/>
                <a:gd name="connsiteX2" fmla="*/ 55275 w 55275"/>
                <a:gd name="connsiteY2" fmla="*/ 0 h 830"/>
                <a:gd name="connsiteX3" fmla="*/ 0 w 55275"/>
                <a:gd name="connsiteY3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275" h="830">
                  <a:moveTo>
                    <a:pt x="0" y="0"/>
                  </a:moveTo>
                  <a:lnTo>
                    <a:pt x="0" y="0"/>
                  </a:lnTo>
                  <a:lnTo>
                    <a:pt x="55275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79" name="Freeform 1178">
              <a:extLst>
                <a:ext uri="{FF2B5EF4-FFF2-40B4-BE49-F238E27FC236}">
                  <a16:creationId xmlns:a16="http://schemas.microsoft.com/office/drawing/2014/main" id="{0884DD84-A1C5-30E9-81BC-E49EE992A803}"/>
                </a:ext>
              </a:extLst>
            </p:cNvPr>
            <p:cNvSpPr/>
            <p:nvPr/>
          </p:nvSpPr>
          <p:spPr>
            <a:xfrm>
              <a:off x="2257058" y="4867187"/>
              <a:ext cx="55283" cy="830"/>
            </a:xfrm>
            <a:custGeom>
              <a:avLst/>
              <a:gdLst>
                <a:gd name="connsiteX0" fmla="*/ 0 w 55283"/>
                <a:gd name="connsiteY0" fmla="*/ 0 h 830"/>
                <a:gd name="connsiteX1" fmla="*/ 0 w 55283"/>
                <a:gd name="connsiteY1" fmla="*/ 0 h 830"/>
                <a:gd name="connsiteX2" fmla="*/ 55284 w 55283"/>
                <a:gd name="connsiteY2" fmla="*/ 0 h 830"/>
                <a:gd name="connsiteX3" fmla="*/ 55284 w 55283"/>
                <a:gd name="connsiteY3" fmla="*/ 0 h 830"/>
                <a:gd name="connsiteX4" fmla="*/ 0 w 55283"/>
                <a:gd name="connsiteY4" fmla="*/ 0 h 830"/>
                <a:gd name="connsiteX5" fmla="*/ 0 w 55283"/>
                <a:gd name="connsiteY5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283" h="830">
                  <a:moveTo>
                    <a:pt x="0" y="0"/>
                  </a:moveTo>
                  <a:lnTo>
                    <a:pt x="0" y="0"/>
                  </a:lnTo>
                  <a:lnTo>
                    <a:pt x="55284" y="0"/>
                  </a:lnTo>
                  <a:lnTo>
                    <a:pt x="55284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80" name="Freeform 1179">
              <a:extLst>
                <a:ext uri="{FF2B5EF4-FFF2-40B4-BE49-F238E27FC236}">
                  <a16:creationId xmlns:a16="http://schemas.microsoft.com/office/drawing/2014/main" id="{14682918-D00D-A23B-7946-12FDD2BEAF32}"/>
                </a:ext>
              </a:extLst>
            </p:cNvPr>
            <p:cNvSpPr/>
            <p:nvPr/>
          </p:nvSpPr>
          <p:spPr>
            <a:xfrm>
              <a:off x="2257058" y="4867187"/>
              <a:ext cx="55283" cy="830"/>
            </a:xfrm>
            <a:custGeom>
              <a:avLst/>
              <a:gdLst>
                <a:gd name="connsiteX0" fmla="*/ 0 w 55283"/>
                <a:gd name="connsiteY0" fmla="*/ 0 h 830"/>
                <a:gd name="connsiteX1" fmla="*/ 0 w 55283"/>
                <a:gd name="connsiteY1" fmla="*/ 0 h 830"/>
                <a:gd name="connsiteX2" fmla="*/ 55284 w 55283"/>
                <a:gd name="connsiteY2" fmla="*/ 0 h 830"/>
                <a:gd name="connsiteX3" fmla="*/ 0 w 55283"/>
                <a:gd name="connsiteY3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283" h="830">
                  <a:moveTo>
                    <a:pt x="0" y="0"/>
                  </a:moveTo>
                  <a:lnTo>
                    <a:pt x="0" y="0"/>
                  </a:lnTo>
                  <a:lnTo>
                    <a:pt x="55284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81" name="Freeform 1180">
              <a:extLst>
                <a:ext uri="{FF2B5EF4-FFF2-40B4-BE49-F238E27FC236}">
                  <a16:creationId xmlns:a16="http://schemas.microsoft.com/office/drawing/2014/main" id="{ABB1A114-A11B-74DE-5CFE-91D697705912}"/>
                </a:ext>
              </a:extLst>
            </p:cNvPr>
            <p:cNvSpPr/>
            <p:nvPr/>
          </p:nvSpPr>
          <p:spPr>
            <a:xfrm>
              <a:off x="2312342" y="4867187"/>
              <a:ext cx="55275" cy="830"/>
            </a:xfrm>
            <a:custGeom>
              <a:avLst/>
              <a:gdLst>
                <a:gd name="connsiteX0" fmla="*/ 0 w 55275"/>
                <a:gd name="connsiteY0" fmla="*/ 0 h 830"/>
                <a:gd name="connsiteX1" fmla="*/ 0 w 55275"/>
                <a:gd name="connsiteY1" fmla="*/ 0 h 830"/>
                <a:gd name="connsiteX2" fmla="*/ 55275 w 55275"/>
                <a:gd name="connsiteY2" fmla="*/ 0 h 830"/>
                <a:gd name="connsiteX3" fmla="*/ 55275 w 55275"/>
                <a:gd name="connsiteY3" fmla="*/ 0 h 830"/>
                <a:gd name="connsiteX4" fmla="*/ 0 w 55275"/>
                <a:gd name="connsiteY4" fmla="*/ 0 h 830"/>
                <a:gd name="connsiteX5" fmla="*/ 0 w 55275"/>
                <a:gd name="connsiteY5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275" h="830">
                  <a:moveTo>
                    <a:pt x="0" y="0"/>
                  </a:moveTo>
                  <a:lnTo>
                    <a:pt x="0" y="0"/>
                  </a:lnTo>
                  <a:lnTo>
                    <a:pt x="55275" y="0"/>
                  </a:lnTo>
                  <a:lnTo>
                    <a:pt x="5527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82" name="Freeform 1181">
              <a:extLst>
                <a:ext uri="{FF2B5EF4-FFF2-40B4-BE49-F238E27FC236}">
                  <a16:creationId xmlns:a16="http://schemas.microsoft.com/office/drawing/2014/main" id="{CF898A68-C5E9-D7AD-2AA2-727BAB9FD160}"/>
                </a:ext>
              </a:extLst>
            </p:cNvPr>
            <p:cNvSpPr/>
            <p:nvPr/>
          </p:nvSpPr>
          <p:spPr>
            <a:xfrm>
              <a:off x="2312342" y="4867187"/>
              <a:ext cx="55275" cy="830"/>
            </a:xfrm>
            <a:custGeom>
              <a:avLst/>
              <a:gdLst>
                <a:gd name="connsiteX0" fmla="*/ 0 w 55275"/>
                <a:gd name="connsiteY0" fmla="*/ 0 h 830"/>
                <a:gd name="connsiteX1" fmla="*/ 0 w 55275"/>
                <a:gd name="connsiteY1" fmla="*/ 0 h 830"/>
                <a:gd name="connsiteX2" fmla="*/ 55275 w 55275"/>
                <a:gd name="connsiteY2" fmla="*/ 0 h 830"/>
                <a:gd name="connsiteX3" fmla="*/ 0 w 55275"/>
                <a:gd name="connsiteY3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275" h="830">
                  <a:moveTo>
                    <a:pt x="0" y="0"/>
                  </a:moveTo>
                  <a:lnTo>
                    <a:pt x="0" y="0"/>
                  </a:lnTo>
                  <a:lnTo>
                    <a:pt x="55275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83" name="Freeform 1182">
              <a:extLst>
                <a:ext uri="{FF2B5EF4-FFF2-40B4-BE49-F238E27FC236}">
                  <a16:creationId xmlns:a16="http://schemas.microsoft.com/office/drawing/2014/main" id="{BEC29138-E968-EC71-E0A2-40CC8690605A}"/>
                </a:ext>
              </a:extLst>
            </p:cNvPr>
            <p:cNvSpPr/>
            <p:nvPr/>
          </p:nvSpPr>
          <p:spPr>
            <a:xfrm>
              <a:off x="2367617" y="4867187"/>
              <a:ext cx="55275" cy="830"/>
            </a:xfrm>
            <a:custGeom>
              <a:avLst/>
              <a:gdLst>
                <a:gd name="connsiteX0" fmla="*/ 0 w 55275"/>
                <a:gd name="connsiteY0" fmla="*/ 0 h 830"/>
                <a:gd name="connsiteX1" fmla="*/ 0 w 55275"/>
                <a:gd name="connsiteY1" fmla="*/ 0 h 830"/>
                <a:gd name="connsiteX2" fmla="*/ 55275 w 55275"/>
                <a:gd name="connsiteY2" fmla="*/ 0 h 830"/>
                <a:gd name="connsiteX3" fmla="*/ 55275 w 55275"/>
                <a:gd name="connsiteY3" fmla="*/ 0 h 830"/>
                <a:gd name="connsiteX4" fmla="*/ 0 w 55275"/>
                <a:gd name="connsiteY4" fmla="*/ 0 h 830"/>
                <a:gd name="connsiteX5" fmla="*/ 0 w 55275"/>
                <a:gd name="connsiteY5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275" h="830">
                  <a:moveTo>
                    <a:pt x="0" y="0"/>
                  </a:moveTo>
                  <a:lnTo>
                    <a:pt x="0" y="0"/>
                  </a:lnTo>
                  <a:lnTo>
                    <a:pt x="55275" y="0"/>
                  </a:lnTo>
                  <a:lnTo>
                    <a:pt x="5527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84" name="Freeform 1183">
              <a:extLst>
                <a:ext uri="{FF2B5EF4-FFF2-40B4-BE49-F238E27FC236}">
                  <a16:creationId xmlns:a16="http://schemas.microsoft.com/office/drawing/2014/main" id="{62A76A9A-CAE8-0139-E1CB-F59218ED04AB}"/>
                </a:ext>
              </a:extLst>
            </p:cNvPr>
            <p:cNvSpPr/>
            <p:nvPr/>
          </p:nvSpPr>
          <p:spPr>
            <a:xfrm>
              <a:off x="2367617" y="4867187"/>
              <a:ext cx="55275" cy="830"/>
            </a:xfrm>
            <a:custGeom>
              <a:avLst/>
              <a:gdLst>
                <a:gd name="connsiteX0" fmla="*/ 0 w 55275"/>
                <a:gd name="connsiteY0" fmla="*/ 0 h 830"/>
                <a:gd name="connsiteX1" fmla="*/ 0 w 55275"/>
                <a:gd name="connsiteY1" fmla="*/ 0 h 830"/>
                <a:gd name="connsiteX2" fmla="*/ 55275 w 55275"/>
                <a:gd name="connsiteY2" fmla="*/ 0 h 830"/>
                <a:gd name="connsiteX3" fmla="*/ 0 w 55275"/>
                <a:gd name="connsiteY3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275" h="830">
                  <a:moveTo>
                    <a:pt x="0" y="0"/>
                  </a:moveTo>
                  <a:lnTo>
                    <a:pt x="0" y="0"/>
                  </a:lnTo>
                  <a:lnTo>
                    <a:pt x="55275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85" name="Freeform 1184">
              <a:extLst>
                <a:ext uri="{FF2B5EF4-FFF2-40B4-BE49-F238E27FC236}">
                  <a16:creationId xmlns:a16="http://schemas.microsoft.com/office/drawing/2014/main" id="{C5EB455E-F96B-9B73-EF6A-4DDF9C63B6C9}"/>
                </a:ext>
              </a:extLst>
            </p:cNvPr>
            <p:cNvSpPr/>
            <p:nvPr/>
          </p:nvSpPr>
          <p:spPr>
            <a:xfrm>
              <a:off x="845829" y="4795042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86" name="Freeform 1185">
              <a:extLst>
                <a:ext uri="{FF2B5EF4-FFF2-40B4-BE49-F238E27FC236}">
                  <a16:creationId xmlns:a16="http://schemas.microsoft.com/office/drawing/2014/main" id="{30B2BB0E-9B57-E005-EFB4-BD6437029845}"/>
                </a:ext>
              </a:extLst>
            </p:cNvPr>
            <p:cNvSpPr/>
            <p:nvPr/>
          </p:nvSpPr>
          <p:spPr>
            <a:xfrm>
              <a:off x="901106" y="459533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87" name="Freeform 1186">
              <a:extLst>
                <a:ext uri="{FF2B5EF4-FFF2-40B4-BE49-F238E27FC236}">
                  <a16:creationId xmlns:a16="http://schemas.microsoft.com/office/drawing/2014/main" id="{5F2D3DC6-2D09-71C7-AF6B-C84E5F6AED8C}"/>
                </a:ext>
              </a:extLst>
            </p:cNvPr>
            <p:cNvSpPr/>
            <p:nvPr/>
          </p:nvSpPr>
          <p:spPr>
            <a:xfrm>
              <a:off x="956383" y="4184193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88" name="Freeform 1187">
              <a:extLst>
                <a:ext uri="{FF2B5EF4-FFF2-40B4-BE49-F238E27FC236}">
                  <a16:creationId xmlns:a16="http://schemas.microsoft.com/office/drawing/2014/main" id="{EC25C06A-00B0-C45A-6E0D-2A1D57D9F102}"/>
                </a:ext>
              </a:extLst>
            </p:cNvPr>
            <p:cNvSpPr/>
            <p:nvPr/>
          </p:nvSpPr>
          <p:spPr>
            <a:xfrm>
              <a:off x="1011661" y="3996240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89" name="Freeform 1188">
              <a:extLst>
                <a:ext uri="{FF2B5EF4-FFF2-40B4-BE49-F238E27FC236}">
                  <a16:creationId xmlns:a16="http://schemas.microsoft.com/office/drawing/2014/main" id="{AAC0B1CF-78D4-06A8-1E14-C91E1EC28B00}"/>
                </a:ext>
              </a:extLst>
            </p:cNvPr>
            <p:cNvSpPr/>
            <p:nvPr/>
          </p:nvSpPr>
          <p:spPr>
            <a:xfrm>
              <a:off x="1066938" y="3737804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90" name="Freeform 1189">
              <a:extLst>
                <a:ext uri="{FF2B5EF4-FFF2-40B4-BE49-F238E27FC236}">
                  <a16:creationId xmlns:a16="http://schemas.microsoft.com/office/drawing/2014/main" id="{15D99E0E-9C8E-6C17-AE68-7341B8E608EF}"/>
                </a:ext>
              </a:extLst>
            </p:cNvPr>
            <p:cNvSpPr/>
            <p:nvPr/>
          </p:nvSpPr>
          <p:spPr>
            <a:xfrm>
              <a:off x="1122215" y="3761299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91" name="Freeform 1190">
              <a:extLst>
                <a:ext uri="{FF2B5EF4-FFF2-40B4-BE49-F238E27FC236}">
                  <a16:creationId xmlns:a16="http://schemas.microsoft.com/office/drawing/2014/main" id="{6B31308C-CC62-E277-3C3D-7E520B01E8D4}"/>
                </a:ext>
              </a:extLst>
            </p:cNvPr>
            <p:cNvSpPr/>
            <p:nvPr/>
          </p:nvSpPr>
          <p:spPr>
            <a:xfrm>
              <a:off x="1177493" y="4137204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92" name="Freeform 1191">
              <a:extLst>
                <a:ext uri="{FF2B5EF4-FFF2-40B4-BE49-F238E27FC236}">
                  <a16:creationId xmlns:a16="http://schemas.microsoft.com/office/drawing/2014/main" id="{C8F7E388-D27F-3F60-4275-BACBBD8AE2A7}"/>
                </a:ext>
              </a:extLst>
            </p:cNvPr>
            <p:cNvSpPr/>
            <p:nvPr/>
          </p:nvSpPr>
          <p:spPr>
            <a:xfrm>
              <a:off x="1232770" y="4442628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93" name="Freeform 1192">
              <a:extLst>
                <a:ext uri="{FF2B5EF4-FFF2-40B4-BE49-F238E27FC236}">
                  <a16:creationId xmlns:a16="http://schemas.microsoft.com/office/drawing/2014/main" id="{5456D22B-C5DA-C883-6B8B-AE38A5EEE4F9}"/>
                </a:ext>
              </a:extLst>
            </p:cNvPr>
            <p:cNvSpPr/>
            <p:nvPr/>
          </p:nvSpPr>
          <p:spPr>
            <a:xfrm>
              <a:off x="1288048" y="4583592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94" name="Freeform 1193">
              <a:extLst>
                <a:ext uri="{FF2B5EF4-FFF2-40B4-BE49-F238E27FC236}">
                  <a16:creationId xmlns:a16="http://schemas.microsoft.com/office/drawing/2014/main" id="{DF12D15A-B3E0-6790-F9A3-ED25EFC47083}"/>
                </a:ext>
              </a:extLst>
            </p:cNvPr>
            <p:cNvSpPr/>
            <p:nvPr/>
          </p:nvSpPr>
          <p:spPr>
            <a:xfrm>
              <a:off x="1343325" y="4759801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95" name="Freeform 1194">
              <a:extLst>
                <a:ext uri="{FF2B5EF4-FFF2-40B4-BE49-F238E27FC236}">
                  <a16:creationId xmlns:a16="http://schemas.microsoft.com/office/drawing/2014/main" id="{38A00D7A-9336-4751-B48C-0775A30D47C3}"/>
                </a:ext>
              </a:extLst>
            </p:cNvPr>
            <p:cNvSpPr/>
            <p:nvPr/>
          </p:nvSpPr>
          <p:spPr>
            <a:xfrm>
              <a:off x="1398598" y="4759801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96" name="Freeform 1195">
              <a:extLst>
                <a:ext uri="{FF2B5EF4-FFF2-40B4-BE49-F238E27FC236}">
                  <a16:creationId xmlns:a16="http://schemas.microsoft.com/office/drawing/2014/main" id="{806B137C-45E4-1B85-DD02-0F84C010B7B4}"/>
                </a:ext>
              </a:extLst>
            </p:cNvPr>
            <p:cNvSpPr/>
            <p:nvPr/>
          </p:nvSpPr>
          <p:spPr>
            <a:xfrm>
              <a:off x="1453882" y="4818531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97" name="Freeform 1196">
              <a:extLst>
                <a:ext uri="{FF2B5EF4-FFF2-40B4-BE49-F238E27FC236}">
                  <a16:creationId xmlns:a16="http://schemas.microsoft.com/office/drawing/2014/main" id="{3BFBCE15-078D-BD9A-D83C-6D683D8A41C3}"/>
                </a:ext>
              </a:extLst>
            </p:cNvPr>
            <p:cNvSpPr/>
            <p:nvPr/>
          </p:nvSpPr>
          <p:spPr>
            <a:xfrm>
              <a:off x="1509158" y="4853773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98" name="Freeform 1197">
              <a:extLst>
                <a:ext uri="{FF2B5EF4-FFF2-40B4-BE49-F238E27FC236}">
                  <a16:creationId xmlns:a16="http://schemas.microsoft.com/office/drawing/2014/main" id="{572D4F29-04FD-C451-1F62-8E8241D4B2C3}"/>
                </a:ext>
              </a:extLst>
            </p:cNvPr>
            <p:cNvSpPr/>
            <p:nvPr/>
          </p:nvSpPr>
          <p:spPr>
            <a:xfrm>
              <a:off x="1564433" y="4830284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99" name="Freeform 1198">
              <a:extLst>
                <a:ext uri="{FF2B5EF4-FFF2-40B4-BE49-F238E27FC236}">
                  <a16:creationId xmlns:a16="http://schemas.microsoft.com/office/drawing/2014/main" id="{01A2AD8C-472B-A8C0-5248-E815D49786D4}"/>
                </a:ext>
              </a:extLst>
            </p:cNvPr>
            <p:cNvSpPr/>
            <p:nvPr/>
          </p:nvSpPr>
          <p:spPr>
            <a:xfrm>
              <a:off x="1619708" y="486552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00" name="Freeform 1199">
              <a:extLst>
                <a:ext uri="{FF2B5EF4-FFF2-40B4-BE49-F238E27FC236}">
                  <a16:creationId xmlns:a16="http://schemas.microsoft.com/office/drawing/2014/main" id="{F1A9C8F0-32CC-8058-1B9F-4B33ABB6AC0C}"/>
                </a:ext>
              </a:extLst>
            </p:cNvPr>
            <p:cNvSpPr/>
            <p:nvPr/>
          </p:nvSpPr>
          <p:spPr>
            <a:xfrm>
              <a:off x="1674992" y="486552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01" name="Freeform 1200">
              <a:extLst>
                <a:ext uri="{FF2B5EF4-FFF2-40B4-BE49-F238E27FC236}">
                  <a16:creationId xmlns:a16="http://schemas.microsoft.com/office/drawing/2014/main" id="{2AF7F548-071A-A460-C45B-DEE01B11F477}"/>
                </a:ext>
              </a:extLst>
            </p:cNvPr>
            <p:cNvSpPr/>
            <p:nvPr/>
          </p:nvSpPr>
          <p:spPr>
            <a:xfrm>
              <a:off x="1730268" y="486552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02" name="Freeform 1201">
              <a:extLst>
                <a:ext uri="{FF2B5EF4-FFF2-40B4-BE49-F238E27FC236}">
                  <a16:creationId xmlns:a16="http://schemas.microsoft.com/office/drawing/2014/main" id="{C2241024-11EE-8325-70A4-1926767FED26}"/>
                </a:ext>
              </a:extLst>
            </p:cNvPr>
            <p:cNvSpPr/>
            <p:nvPr/>
          </p:nvSpPr>
          <p:spPr>
            <a:xfrm>
              <a:off x="1785543" y="4853773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03" name="Freeform 1202">
              <a:extLst>
                <a:ext uri="{FF2B5EF4-FFF2-40B4-BE49-F238E27FC236}">
                  <a16:creationId xmlns:a16="http://schemas.microsoft.com/office/drawing/2014/main" id="{BE314107-C050-00D7-1545-3E157DA23EB1}"/>
                </a:ext>
              </a:extLst>
            </p:cNvPr>
            <p:cNvSpPr/>
            <p:nvPr/>
          </p:nvSpPr>
          <p:spPr>
            <a:xfrm>
              <a:off x="1840819" y="486552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04" name="Freeform 1203">
              <a:extLst>
                <a:ext uri="{FF2B5EF4-FFF2-40B4-BE49-F238E27FC236}">
                  <a16:creationId xmlns:a16="http://schemas.microsoft.com/office/drawing/2014/main" id="{DB0B3C8A-6C66-90AB-548B-ED9DDC6386A2}"/>
                </a:ext>
              </a:extLst>
            </p:cNvPr>
            <p:cNvSpPr/>
            <p:nvPr/>
          </p:nvSpPr>
          <p:spPr>
            <a:xfrm>
              <a:off x="1896094" y="486552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05" name="Freeform 1204">
              <a:extLst>
                <a:ext uri="{FF2B5EF4-FFF2-40B4-BE49-F238E27FC236}">
                  <a16:creationId xmlns:a16="http://schemas.microsoft.com/office/drawing/2014/main" id="{39EB3F6D-4D38-D6AF-1CE0-9CBA9B10889A}"/>
                </a:ext>
              </a:extLst>
            </p:cNvPr>
            <p:cNvSpPr/>
            <p:nvPr/>
          </p:nvSpPr>
          <p:spPr>
            <a:xfrm>
              <a:off x="1951378" y="486552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06" name="Freeform 1205">
              <a:extLst>
                <a:ext uri="{FF2B5EF4-FFF2-40B4-BE49-F238E27FC236}">
                  <a16:creationId xmlns:a16="http://schemas.microsoft.com/office/drawing/2014/main" id="{18793F2D-A189-656A-B859-1F1FE2E9FCE6}"/>
                </a:ext>
              </a:extLst>
            </p:cNvPr>
            <p:cNvSpPr/>
            <p:nvPr/>
          </p:nvSpPr>
          <p:spPr>
            <a:xfrm>
              <a:off x="2006653" y="486552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07" name="Freeform 1206">
              <a:extLst>
                <a:ext uri="{FF2B5EF4-FFF2-40B4-BE49-F238E27FC236}">
                  <a16:creationId xmlns:a16="http://schemas.microsoft.com/office/drawing/2014/main" id="{C070FF65-FFAE-48A1-93AE-B3CFE3EBADB1}"/>
                </a:ext>
              </a:extLst>
            </p:cNvPr>
            <p:cNvSpPr/>
            <p:nvPr/>
          </p:nvSpPr>
          <p:spPr>
            <a:xfrm>
              <a:off x="2061929" y="486552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08" name="Freeform 1207">
              <a:extLst>
                <a:ext uri="{FF2B5EF4-FFF2-40B4-BE49-F238E27FC236}">
                  <a16:creationId xmlns:a16="http://schemas.microsoft.com/office/drawing/2014/main" id="{994569B4-FF65-2478-5EDC-4A4BEF0C1D33}"/>
                </a:ext>
              </a:extLst>
            </p:cNvPr>
            <p:cNvSpPr/>
            <p:nvPr/>
          </p:nvSpPr>
          <p:spPr>
            <a:xfrm>
              <a:off x="2117204" y="486552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09" name="Freeform 1208">
              <a:extLst>
                <a:ext uri="{FF2B5EF4-FFF2-40B4-BE49-F238E27FC236}">
                  <a16:creationId xmlns:a16="http://schemas.microsoft.com/office/drawing/2014/main" id="{53AAA21D-8645-1E7B-10CD-924193457FCC}"/>
                </a:ext>
              </a:extLst>
            </p:cNvPr>
            <p:cNvSpPr/>
            <p:nvPr/>
          </p:nvSpPr>
          <p:spPr>
            <a:xfrm>
              <a:off x="2172488" y="486552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10" name="Freeform 1209">
              <a:extLst>
                <a:ext uri="{FF2B5EF4-FFF2-40B4-BE49-F238E27FC236}">
                  <a16:creationId xmlns:a16="http://schemas.microsoft.com/office/drawing/2014/main" id="{0B6DE2AB-E842-FB98-ACE1-F0174A7C8670}"/>
                </a:ext>
              </a:extLst>
            </p:cNvPr>
            <p:cNvSpPr/>
            <p:nvPr/>
          </p:nvSpPr>
          <p:spPr>
            <a:xfrm>
              <a:off x="2227763" y="486552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11" name="Freeform 1210">
              <a:extLst>
                <a:ext uri="{FF2B5EF4-FFF2-40B4-BE49-F238E27FC236}">
                  <a16:creationId xmlns:a16="http://schemas.microsoft.com/office/drawing/2014/main" id="{16A06922-EF9B-EF2A-978B-8E9F0AAAE3D9}"/>
                </a:ext>
              </a:extLst>
            </p:cNvPr>
            <p:cNvSpPr/>
            <p:nvPr/>
          </p:nvSpPr>
          <p:spPr>
            <a:xfrm>
              <a:off x="2283039" y="486552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12" name="Freeform 1211">
              <a:extLst>
                <a:ext uri="{FF2B5EF4-FFF2-40B4-BE49-F238E27FC236}">
                  <a16:creationId xmlns:a16="http://schemas.microsoft.com/office/drawing/2014/main" id="{60AC0D46-E026-88FB-68A4-45C4F4DAF423}"/>
                </a:ext>
              </a:extLst>
            </p:cNvPr>
            <p:cNvSpPr/>
            <p:nvPr/>
          </p:nvSpPr>
          <p:spPr>
            <a:xfrm>
              <a:off x="2338314" y="486552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8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8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13" name="Freeform 1212">
              <a:extLst>
                <a:ext uri="{FF2B5EF4-FFF2-40B4-BE49-F238E27FC236}">
                  <a16:creationId xmlns:a16="http://schemas.microsoft.com/office/drawing/2014/main" id="{E091FD42-6114-C1CC-D7D6-2E80704A95E5}"/>
                </a:ext>
              </a:extLst>
            </p:cNvPr>
            <p:cNvSpPr/>
            <p:nvPr/>
          </p:nvSpPr>
          <p:spPr>
            <a:xfrm>
              <a:off x="2393589" y="486552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14" name="Freeform 1213">
              <a:extLst>
                <a:ext uri="{FF2B5EF4-FFF2-40B4-BE49-F238E27FC236}">
                  <a16:creationId xmlns:a16="http://schemas.microsoft.com/office/drawing/2014/main" id="{E2346BA2-4C09-4173-7C00-DB2D98362927}"/>
                </a:ext>
              </a:extLst>
            </p:cNvPr>
            <p:cNvSpPr/>
            <p:nvPr/>
          </p:nvSpPr>
          <p:spPr>
            <a:xfrm>
              <a:off x="819852" y="4867187"/>
              <a:ext cx="55277" cy="830"/>
            </a:xfrm>
            <a:custGeom>
              <a:avLst/>
              <a:gdLst>
                <a:gd name="connsiteX0" fmla="*/ 0 w 55277"/>
                <a:gd name="connsiteY0" fmla="*/ 0 h 830"/>
                <a:gd name="connsiteX1" fmla="*/ 0 w 55277"/>
                <a:gd name="connsiteY1" fmla="*/ 0 h 830"/>
                <a:gd name="connsiteX2" fmla="*/ 55277 w 55277"/>
                <a:gd name="connsiteY2" fmla="*/ 0 h 830"/>
                <a:gd name="connsiteX3" fmla="*/ 55277 w 55277"/>
                <a:gd name="connsiteY3" fmla="*/ 0 h 830"/>
                <a:gd name="connsiteX4" fmla="*/ 0 w 55277"/>
                <a:gd name="connsiteY4" fmla="*/ 0 h 830"/>
                <a:gd name="connsiteX5" fmla="*/ 0 w 55277"/>
                <a:gd name="connsiteY5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277" h="830">
                  <a:moveTo>
                    <a:pt x="0" y="0"/>
                  </a:moveTo>
                  <a:lnTo>
                    <a:pt x="0" y="0"/>
                  </a:lnTo>
                  <a:lnTo>
                    <a:pt x="55277" y="0"/>
                  </a:lnTo>
                  <a:lnTo>
                    <a:pt x="5527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15" name="Freeform 1214">
              <a:extLst>
                <a:ext uri="{FF2B5EF4-FFF2-40B4-BE49-F238E27FC236}">
                  <a16:creationId xmlns:a16="http://schemas.microsoft.com/office/drawing/2014/main" id="{C3AA5C01-9AC3-E5C5-1EC2-7F5621155234}"/>
                </a:ext>
              </a:extLst>
            </p:cNvPr>
            <p:cNvSpPr/>
            <p:nvPr/>
          </p:nvSpPr>
          <p:spPr>
            <a:xfrm>
              <a:off x="819852" y="4867187"/>
              <a:ext cx="55277" cy="830"/>
            </a:xfrm>
            <a:custGeom>
              <a:avLst/>
              <a:gdLst>
                <a:gd name="connsiteX0" fmla="*/ 0 w 55277"/>
                <a:gd name="connsiteY0" fmla="*/ 0 h 830"/>
                <a:gd name="connsiteX1" fmla="*/ 0 w 55277"/>
                <a:gd name="connsiteY1" fmla="*/ 0 h 830"/>
                <a:gd name="connsiteX2" fmla="*/ 55277 w 55277"/>
                <a:gd name="connsiteY2" fmla="*/ 0 h 830"/>
                <a:gd name="connsiteX3" fmla="*/ 0 w 55277"/>
                <a:gd name="connsiteY3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277" h="830">
                  <a:moveTo>
                    <a:pt x="0" y="0"/>
                  </a:moveTo>
                  <a:lnTo>
                    <a:pt x="0" y="0"/>
                  </a:lnTo>
                  <a:lnTo>
                    <a:pt x="55277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16" name="Freeform 1215">
              <a:extLst>
                <a:ext uri="{FF2B5EF4-FFF2-40B4-BE49-F238E27FC236}">
                  <a16:creationId xmlns:a16="http://schemas.microsoft.com/office/drawing/2014/main" id="{1E859CE4-A076-FC32-AD85-B332F7380A80}"/>
                </a:ext>
              </a:extLst>
            </p:cNvPr>
            <p:cNvSpPr/>
            <p:nvPr/>
          </p:nvSpPr>
          <p:spPr>
            <a:xfrm>
              <a:off x="875129" y="4867187"/>
              <a:ext cx="55277" cy="830"/>
            </a:xfrm>
            <a:custGeom>
              <a:avLst/>
              <a:gdLst>
                <a:gd name="connsiteX0" fmla="*/ 0 w 55277"/>
                <a:gd name="connsiteY0" fmla="*/ 0 h 830"/>
                <a:gd name="connsiteX1" fmla="*/ 0 w 55277"/>
                <a:gd name="connsiteY1" fmla="*/ 0 h 830"/>
                <a:gd name="connsiteX2" fmla="*/ 55277 w 55277"/>
                <a:gd name="connsiteY2" fmla="*/ 0 h 830"/>
                <a:gd name="connsiteX3" fmla="*/ 55277 w 55277"/>
                <a:gd name="connsiteY3" fmla="*/ 0 h 830"/>
                <a:gd name="connsiteX4" fmla="*/ 0 w 55277"/>
                <a:gd name="connsiteY4" fmla="*/ 0 h 830"/>
                <a:gd name="connsiteX5" fmla="*/ 0 w 55277"/>
                <a:gd name="connsiteY5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277" h="830">
                  <a:moveTo>
                    <a:pt x="0" y="0"/>
                  </a:moveTo>
                  <a:lnTo>
                    <a:pt x="0" y="0"/>
                  </a:lnTo>
                  <a:lnTo>
                    <a:pt x="55277" y="0"/>
                  </a:lnTo>
                  <a:lnTo>
                    <a:pt x="5527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17" name="Freeform 1216">
              <a:extLst>
                <a:ext uri="{FF2B5EF4-FFF2-40B4-BE49-F238E27FC236}">
                  <a16:creationId xmlns:a16="http://schemas.microsoft.com/office/drawing/2014/main" id="{8CB1282E-4752-76AB-A931-E8E1F67D8DFF}"/>
                </a:ext>
              </a:extLst>
            </p:cNvPr>
            <p:cNvSpPr/>
            <p:nvPr/>
          </p:nvSpPr>
          <p:spPr>
            <a:xfrm>
              <a:off x="875129" y="4867187"/>
              <a:ext cx="55277" cy="830"/>
            </a:xfrm>
            <a:custGeom>
              <a:avLst/>
              <a:gdLst>
                <a:gd name="connsiteX0" fmla="*/ 0 w 55277"/>
                <a:gd name="connsiteY0" fmla="*/ 0 h 830"/>
                <a:gd name="connsiteX1" fmla="*/ 0 w 55277"/>
                <a:gd name="connsiteY1" fmla="*/ 0 h 830"/>
                <a:gd name="connsiteX2" fmla="*/ 55277 w 55277"/>
                <a:gd name="connsiteY2" fmla="*/ 0 h 830"/>
                <a:gd name="connsiteX3" fmla="*/ 0 w 55277"/>
                <a:gd name="connsiteY3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277" h="830">
                  <a:moveTo>
                    <a:pt x="0" y="0"/>
                  </a:moveTo>
                  <a:lnTo>
                    <a:pt x="0" y="0"/>
                  </a:lnTo>
                  <a:lnTo>
                    <a:pt x="55277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18" name="Freeform 1217">
              <a:extLst>
                <a:ext uri="{FF2B5EF4-FFF2-40B4-BE49-F238E27FC236}">
                  <a16:creationId xmlns:a16="http://schemas.microsoft.com/office/drawing/2014/main" id="{677C2395-E021-79DF-23F6-C1A6E5150574}"/>
                </a:ext>
              </a:extLst>
            </p:cNvPr>
            <p:cNvSpPr/>
            <p:nvPr/>
          </p:nvSpPr>
          <p:spPr>
            <a:xfrm>
              <a:off x="930406" y="4855409"/>
              <a:ext cx="55277" cy="11777"/>
            </a:xfrm>
            <a:custGeom>
              <a:avLst/>
              <a:gdLst>
                <a:gd name="connsiteX0" fmla="*/ 0 w 55277"/>
                <a:gd name="connsiteY0" fmla="*/ 0 h 11777"/>
                <a:gd name="connsiteX1" fmla="*/ 0 w 55277"/>
                <a:gd name="connsiteY1" fmla="*/ 11778 h 11777"/>
                <a:gd name="connsiteX2" fmla="*/ 55277 w 55277"/>
                <a:gd name="connsiteY2" fmla="*/ 11778 h 11777"/>
                <a:gd name="connsiteX3" fmla="*/ 55277 w 55277"/>
                <a:gd name="connsiteY3" fmla="*/ 0 h 11777"/>
                <a:gd name="connsiteX4" fmla="*/ 0 w 55277"/>
                <a:gd name="connsiteY4" fmla="*/ 0 h 11777"/>
                <a:gd name="connsiteX5" fmla="*/ 0 w 55277"/>
                <a:gd name="connsiteY5" fmla="*/ 0 h 1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277" h="11777">
                  <a:moveTo>
                    <a:pt x="0" y="0"/>
                  </a:moveTo>
                  <a:lnTo>
                    <a:pt x="0" y="11778"/>
                  </a:lnTo>
                  <a:lnTo>
                    <a:pt x="55277" y="11778"/>
                  </a:lnTo>
                  <a:lnTo>
                    <a:pt x="5527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19" name="Freeform 1218">
              <a:extLst>
                <a:ext uri="{FF2B5EF4-FFF2-40B4-BE49-F238E27FC236}">
                  <a16:creationId xmlns:a16="http://schemas.microsoft.com/office/drawing/2014/main" id="{AEB863B3-3DC5-26C3-2BF4-D3663865917B}"/>
                </a:ext>
              </a:extLst>
            </p:cNvPr>
            <p:cNvSpPr/>
            <p:nvPr/>
          </p:nvSpPr>
          <p:spPr>
            <a:xfrm>
              <a:off x="930406" y="4855409"/>
              <a:ext cx="55277" cy="11777"/>
            </a:xfrm>
            <a:custGeom>
              <a:avLst/>
              <a:gdLst>
                <a:gd name="connsiteX0" fmla="*/ 0 w 55277"/>
                <a:gd name="connsiteY0" fmla="*/ 0 h 11777"/>
                <a:gd name="connsiteX1" fmla="*/ 0 w 55277"/>
                <a:gd name="connsiteY1" fmla="*/ 11778 h 11777"/>
                <a:gd name="connsiteX2" fmla="*/ 55277 w 55277"/>
                <a:gd name="connsiteY2" fmla="*/ 11778 h 11777"/>
                <a:gd name="connsiteX3" fmla="*/ 55277 w 55277"/>
                <a:gd name="connsiteY3" fmla="*/ 0 h 11777"/>
                <a:gd name="connsiteX4" fmla="*/ 0 w 55277"/>
                <a:gd name="connsiteY4" fmla="*/ 0 h 1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277" h="11777">
                  <a:moveTo>
                    <a:pt x="0" y="0"/>
                  </a:moveTo>
                  <a:lnTo>
                    <a:pt x="0" y="11778"/>
                  </a:lnTo>
                  <a:lnTo>
                    <a:pt x="55277" y="11778"/>
                  </a:lnTo>
                  <a:lnTo>
                    <a:pt x="55277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20" name="Freeform 1219">
              <a:extLst>
                <a:ext uri="{FF2B5EF4-FFF2-40B4-BE49-F238E27FC236}">
                  <a16:creationId xmlns:a16="http://schemas.microsoft.com/office/drawing/2014/main" id="{C1585CC4-29DF-F249-BA0C-50A8615D0632}"/>
                </a:ext>
              </a:extLst>
            </p:cNvPr>
            <p:cNvSpPr/>
            <p:nvPr/>
          </p:nvSpPr>
          <p:spPr>
            <a:xfrm>
              <a:off x="985683" y="4855409"/>
              <a:ext cx="55277" cy="11777"/>
            </a:xfrm>
            <a:custGeom>
              <a:avLst/>
              <a:gdLst>
                <a:gd name="connsiteX0" fmla="*/ 0 w 55277"/>
                <a:gd name="connsiteY0" fmla="*/ 0 h 11777"/>
                <a:gd name="connsiteX1" fmla="*/ 0 w 55277"/>
                <a:gd name="connsiteY1" fmla="*/ 11778 h 11777"/>
                <a:gd name="connsiteX2" fmla="*/ 55278 w 55277"/>
                <a:gd name="connsiteY2" fmla="*/ 11778 h 11777"/>
                <a:gd name="connsiteX3" fmla="*/ 55278 w 55277"/>
                <a:gd name="connsiteY3" fmla="*/ 0 h 11777"/>
                <a:gd name="connsiteX4" fmla="*/ 0 w 55277"/>
                <a:gd name="connsiteY4" fmla="*/ 0 h 11777"/>
                <a:gd name="connsiteX5" fmla="*/ 0 w 55277"/>
                <a:gd name="connsiteY5" fmla="*/ 0 h 1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277" h="11777">
                  <a:moveTo>
                    <a:pt x="0" y="0"/>
                  </a:moveTo>
                  <a:lnTo>
                    <a:pt x="0" y="11778"/>
                  </a:lnTo>
                  <a:lnTo>
                    <a:pt x="55278" y="11778"/>
                  </a:lnTo>
                  <a:lnTo>
                    <a:pt x="5527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21" name="Freeform 1220">
              <a:extLst>
                <a:ext uri="{FF2B5EF4-FFF2-40B4-BE49-F238E27FC236}">
                  <a16:creationId xmlns:a16="http://schemas.microsoft.com/office/drawing/2014/main" id="{FC09A7F3-773C-B40D-9645-88F92B05D66D}"/>
                </a:ext>
              </a:extLst>
            </p:cNvPr>
            <p:cNvSpPr/>
            <p:nvPr/>
          </p:nvSpPr>
          <p:spPr>
            <a:xfrm>
              <a:off x="985683" y="4855409"/>
              <a:ext cx="55277" cy="11777"/>
            </a:xfrm>
            <a:custGeom>
              <a:avLst/>
              <a:gdLst>
                <a:gd name="connsiteX0" fmla="*/ 0 w 55277"/>
                <a:gd name="connsiteY0" fmla="*/ 0 h 11777"/>
                <a:gd name="connsiteX1" fmla="*/ 0 w 55277"/>
                <a:gd name="connsiteY1" fmla="*/ 11778 h 11777"/>
                <a:gd name="connsiteX2" fmla="*/ 55278 w 55277"/>
                <a:gd name="connsiteY2" fmla="*/ 11778 h 11777"/>
                <a:gd name="connsiteX3" fmla="*/ 55278 w 55277"/>
                <a:gd name="connsiteY3" fmla="*/ 0 h 11777"/>
                <a:gd name="connsiteX4" fmla="*/ 0 w 55277"/>
                <a:gd name="connsiteY4" fmla="*/ 0 h 1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277" h="11777">
                  <a:moveTo>
                    <a:pt x="0" y="0"/>
                  </a:moveTo>
                  <a:lnTo>
                    <a:pt x="0" y="11778"/>
                  </a:lnTo>
                  <a:lnTo>
                    <a:pt x="55278" y="11778"/>
                  </a:lnTo>
                  <a:lnTo>
                    <a:pt x="55278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22" name="Freeform 1221">
              <a:extLst>
                <a:ext uri="{FF2B5EF4-FFF2-40B4-BE49-F238E27FC236}">
                  <a16:creationId xmlns:a16="http://schemas.microsoft.com/office/drawing/2014/main" id="{614AC72E-8FD6-46E6-82EB-88E1A3639BEA}"/>
                </a:ext>
              </a:extLst>
            </p:cNvPr>
            <p:cNvSpPr/>
            <p:nvPr/>
          </p:nvSpPr>
          <p:spPr>
            <a:xfrm>
              <a:off x="1040961" y="4843640"/>
              <a:ext cx="55277" cy="23547"/>
            </a:xfrm>
            <a:custGeom>
              <a:avLst/>
              <a:gdLst>
                <a:gd name="connsiteX0" fmla="*/ 0 w 55277"/>
                <a:gd name="connsiteY0" fmla="*/ 0 h 23547"/>
                <a:gd name="connsiteX1" fmla="*/ 0 w 55277"/>
                <a:gd name="connsiteY1" fmla="*/ 23547 h 23547"/>
                <a:gd name="connsiteX2" fmla="*/ 55277 w 55277"/>
                <a:gd name="connsiteY2" fmla="*/ 23547 h 23547"/>
                <a:gd name="connsiteX3" fmla="*/ 55277 w 55277"/>
                <a:gd name="connsiteY3" fmla="*/ 0 h 23547"/>
                <a:gd name="connsiteX4" fmla="*/ 0 w 55277"/>
                <a:gd name="connsiteY4" fmla="*/ 0 h 23547"/>
                <a:gd name="connsiteX5" fmla="*/ 0 w 55277"/>
                <a:gd name="connsiteY5" fmla="*/ 0 h 23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277" h="23547">
                  <a:moveTo>
                    <a:pt x="0" y="0"/>
                  </a:moveTo>
                  <a:lnTo>
                    <a:pt x="0" y="23547"/>
                  </a:lnTo>
                  <a:lnTo>
                    <a:pt x="55277" y="23547"/>
                  </a:lnTo>
                  <a:lnTo>
                    <a:pt x="5527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23" name="Freeform 1222">
              <a:extLst>
                <a:ext uri="{FF2B5EF4-FFF2-40B4-BE49-F238E27FC236}">
                  <a16:creationId xmlns:a16="http://schemas.microsoft.com/office/drawing/2014/main" id="{6D5D0F0E-DBCD-ED11-06E2-80C6661239D6}"/>
                </a:ext>
              </a:extLst>
            </p:cNvPr>
            <p:cNvSpPr/>
            <p:nvPr/>
          </p:nvSpPr>
          <p:spPr>
            <a:xfrm>
              <a:off x="1040961" y="4843640"/>
              <a:ext cx="55277" cy="23547"/>
            </a:xfrm>
            <a:custGeom>
              <a:avLst/>
              <a:gdLst>
                <a:gd name="connsiteX0" fmla="*/ 0 w 55277"/>
                <a:gd name="connsiteY0" fmla="*/ 0 h 23547"/>
                <a:gd name="connsiteX1" fmla="*/ 0 w 55277"/>
                <a:gd name="connsiteY1" fmla="*/ 23547 h 23547"/>
                <a:gd name="connsiteX2" fmla="*/ 55277 w 55277"/>
                <a:gd name="connsiteY2" fmla="*/ 23547 h 23547"/>
                <a:gd name="connsiteX3" fmla="*/ 55277 w 55277"/>
                <a:gd name="connsiteY3" fmla="*/ 0 h 23547"/>
                <a:gd name="connsiteX4" fmla="*/ 0 w 55277"/>
                <a:gd name="connsiteY4" fmla="*/ 0 h 23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277" h="23547">
                  <a:moveTo>
                    <a:pt x="0" y="0"/>
                  </a:moveTo>
                  <a:lnTo>
                    <a:pt x="0" y="23547"/>
                  </a:lnTo>
                  <a:lnTo>
                    <a:pt x="55277" y="23547"/>
                  </a:lnTo>
                  <a:lnTo>
                    <a:pt x="55277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24" name="Freeform 1223">
              <a:extLst>
                <a:ext uri="{FF2B5EF4-FFF2-40B4-BE49-F238E27FC236}">
                  <a16:creationId xmlns:a16="http://schemas.microsoft.com/office/drawing/2014/main" id="{A1B1CA25-D875-DA0C-EA82-C0CFED362C1B}"/>
                </a:ext>
              </a:extLst>
            </p:cNvPr>
            <p:cNvSpPr/>
            <p:nvPr/>
          </p:nvSpPr>
          <p:spPr>
            <a:xfrm>
              <a:off x="1096238" y="4796562"/>
              <a:ext cx="55277" cy="70624"/>
            </a:xfrm>
            <a:custGeom>
              <a:avLst/>
              <a:gdLst>
                <a:gd name="connsiteX0" fmla="*/ 0 w 55277"/>
                <a:gd name="connsiteY0" fmla="*/ 0 h 70624"/>
                <a:gd name="connsiteX1" fmla="*/ 0 w 55277"/>
                <a:gd name="connsiteY1" fmla="*/ 70625 h 70624"/>
                <a:gd name="connsiteX2" fmla="*/ 55277 w 55277"/>
                <a:gd name="connsiteY2" fmla="*/ 70625 h 70624"/>
                <a:gd name="connsiteX3" fmla="*/ 55277 w 55277"/>
                <a:gd name="connsiteY3" fmla="*/ 0 h 70624"/>
                <a:gd name="connsiteX4" fmla="*/ 0 w 55277"/>
                <a:gd name="connsiteY4" fmla="*/ 0 h 70624"/>
                <a:gd name="connsiteX5" fmla="*/ 0 w 55277"/>
                <a:gd name="connsiteY5" fmla="*/ 0 h 70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277" h="70624">
                  <a:moveTo>
                    <a:pt x="0" y="0"/>
                  </a:moveTo>
                  <a:lnTo>
                    <a:pt x="0" y="70625"/>
                  </a:lnTo>
                  <a:lnTo>
                    <a:pt x="55277" y="70625"/>
                  </a:lnTo>
                  <a:lnTo>
                    <a:pt x="5527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25" name="Freeform 1224">
              <a:extLst>
                <a:ext uri="{FF2B5EF4-FFF2-40B4-BE49-F238E27FC236}">
                  <a16:creationId xmlns:a16="http://schemas.microsoft.com/office/drawing/2014/main" id="{F1CD0672-BCCA-A3BC-6D4D-BDAA194B81C0}"/>
                </a:ext>
              </a:extLst>
            </p:cNvPr>
            <p:cNvSpPr/>
            <p:nvPr/>
          </p:nvSpPr>
          <p:spPr>
            <a:xfrm>
              <a:off x="1096238" y="4796562"/>
              <a:ext cx="55277" cy="70624"/>
            </a:xfrm>
            <a:custGeom>
              <a:avLst/>
              <a:gdLst>
                <a:gd name="connsiteX0" fmla="*/ 0 w 55277"/>
                <a:gd name="connsiteY0" fmla="*/ 0 h 70624"/>
                <a:gd name="connsiteX1" fmla="*/ 0 w 55277"/>
                <a:gd name="connsiteY1" fmla="*/ 70625 h 70624"/>
                <a:gd name="connsiteX2" fmla="*/ 55277 w 55277"/>
                <a:gd name="connsiteY2" fmla="*/ 70625 h 70624"/>
                <a:gd name="connsiteX3" fmla="*/ 55277 w 55277"/>
                <a:gd name="connsiteY3" fmla="*/ 0 h 70624"/>
                <a:gd name="connsiteX4" fmla="*/ 0 w 55277"/>
                <a:gd name="connsiteY4" fmla="*/ 0 h 70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277" h="70624">
                  <a:moveTo>
                    <a:pt x="0" y="0"/>
                  </a:moveTo>
                  <a:lnTo>
                    <a:pt x="0" y="70625"/>
                  </a:lnTo>
                  <a:lnTo>
                    <a:pt x="55277" y="70625"/>
                  </a:lnTo>
                  <a:lnTo>
                    <a:pt x="55277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26" name="Freeform 1225">
              <a:extLst>
                <a:ext uri="{FF2B5EF4-FFF2-40B4-BE49-F238E27FC236}">
                  <a16:creationId xmlns:a16="http://schemas.microsoft.com/office/drawing/2014/main" id="{D80387AF-011B-CD2D-FB80-BC314E672ADF}"/>
                </a:ext>
              </a:extLst>
            </p:cNvPr>
            <p:cNvSpPr/>
            <p:nvPr/>
          </p:nvSpPr>
          <p:spPr>
            <a:xfrm>
              <a:off x="1151515" y="4702399"/>
              <a:ext cx="55277" cy="164788"/>
            </a:xfrm>
            <a:custGeom>
              <a:avLst/>
              <a:gdLst>
                <a:gd name="connsiteX0" fmla="*/ 0 w 55277"/>
                <a:gd name="connsiteY0" fmla="*/ 0 h 164788"/>
                <a:gd name="connsiteX1" fmla="*/ 0 w 55277"/>
                <a:gd name="connsiteY1" fmla="*/ 164788 h 164788"/>
                <a:gd name="connsiteX2" fmla="*/ 55277 w 55277"/>
                <a:gd name="connsiteY2" fmla="*/ 164788 h 164788"/>
                <a:gd name="connsiteX3" fmla="*/ 55277 w 55277"/>
                <a:gd name="connsiteY3" fmla="*/ 0 h 164788"/>
                <a:gd name="connsiteX4" fmla="*/ 0 w 55277"/>
                <a:gd name="connsiteY4" fmla="*/ 0 h 164788"/>
                <a:gd name="connsiteX5" fmla="*/ 0 w 55277"/>
                <a:gd name="connsiteY5" fmla="*/ 0 h 164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277" h="164788">
                  <a:moveTo>
                    <a:pt x="0" y="0"/>
                  </a:moveTo>
                  <a:lnTo>
                    <a:pt x="0" y="164788"/>
                  </a:lnTo>
                  <a:lnTo>
                    <a:pt x="55277" y="164788"/>
                  </a:lnTo>
                  <a:lnTo>
                    <a:pt x="5527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27" name="Freeform 1226">
              <a:extLst>
                <a:ext uri="{FF2B5EF4-FFF2-40B4-BE49-F238E27FC236}">
                  <a16:creationId xmlns:a16="http://schemas.microsoft.com/office/drawing/2014/main" id="{4C9255B8-E84A-F284-F923-43B1F532DAF7}"/>
                </a:ext>
              </a:extLst>
            </p:cNvPr>
            <p:cNvSpPr/>
            <p:nvPr/>
          </p:nvSpPr>
          <p:spPr>
            <a:xfrm>
              <a:off x="1151515" y="4702399"/>
              <a:ext cx="55277" cy="164788"/>
            </a:xfrm>
            <a:custGeom>
              <a:avLst/>
              <a:gdLst>
                <a:gd name="connsiteX0" fmla="*/ 0 w 55277"/>
                <a:gd name="connsiteY0" fmla="*/ 0 h 164788"/>
                <a:gd name="connsiteX1" fmla="*/ 0 w 55277"/>
                <a:gd name="connsiteY1" fmla="*/ 164788 h 164788"/>
                <a:gd name="connsiteX2" fmla="*/ 55277 w 55277"/>
                <a:gd name="connsiteY2" fmla="*/ 164788 h 164788"/>
                <a:gd name="connsiteX3" fmla="*/ 55277 w 55277"/>
                <a:gd name="connsiteY3" fmla="*/ 0 h 164788"/>
                <a:gd name="connsiteX4" fmla="*/ 0 w 55277"/>
                <a:gd name="connsiteY4" fmla="*/ 0 h 164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277" h="164788">
                  <a:moveTo>
                    <a:pt x="0" y="0"/>
                  </a:moveTo>
                  <a:lnTo>
                    <a:pt x="0" y="164788"/>
                  </a:lnTo>
                  <a:lnTo>
                    <a:pt x="55277" y="164788"/>
                  </a:lnTo>
                  <a:lnTo>
                    <a:pt x="55277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28" name="Freeform 1227">
              <a:extLst>
                <a:ext uri="{FF2B5EF4-FFF2-40B4-BE49-F238E27FC236}">
                  <a16:creationId xmlns:a16="http://schemas.microsoft.com/office/drawing/2014/main" id="{D72A14D9-2455-A4BD-513B-488C002C274C}"/>
                </a:ext>
              </a:extLst>
            </p:cNvPr>
            <p:cNvSpPr/>
            <p:nvPr/>
          </p:nvSpPr>
          <p:spPr>
            <a:xfrm>
              <a:off x="1206792" y="4537602"/>
              <a:ext cx="55277" cy="329584"/>
            </a:xfrm>
            <a:custGeom>
              <a:avLst/>
              <a:gdLst>
                <a:gd name="connsiteX0" fmla="*/ 0 w 55277"/>
                <a:gd name="connsiteY0" fmla="*/ 0 h 329584"/>
                <a:gd name="connsiteX1" fmla="*/ 0 w 55277"/>
                <a:gd name="connsiteY1" fmla="*/ 329584 h 329584"/>
                <a:gd name="connsiteX2" fmla="*/ 55278 w 55277"/>
                <a:gd name="connsiteY2" fmla="*/ 329584 h 329584"/>
                <a:gd name="connsiteX3" fmla="*/ 55278 w 55277"/>
                <a:gd name="connsiteY3" fmla="*/ 0 h 329584"/>
                <a:gd name="connsiteX4" fmla="*/ 0 w 55277"/>
                <a:gd name="connsiteY4" fmla="*/ 0 h 329584"/>
                <a:gd name="connsiteX5" fmla="*/ 0 w 55277"/>
                <a:gd name="connsiteY5" fmla="*/ 0 h 329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277" h="329584">
                  <a:moveTo>
                    <a:pt x="0" y="0"/>
                  </a:moveTo>
                  <a:lnTo>
                    <a:pt x="0" y="329584"/>
                  </a:lnTo>
                  <a:lnTo>
                    <a:pt x="55278" y="329584"/>
                  </a:lnTo>
                  <a:lnTo>
                    <a:pt x="5527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29" name="Freeform 1228">
              <a:extLst>
                <a:ext uri="{FF2B5EF4-FFF2-40B4-BE49-F238E27FC236}">
                  <a16:creationId xmlns:a16="http://schemas.microsoft.com/office/drawing/2014/main" id="{D3E6B748-B610-0068-A276-8239C8437F5A}"/>
                </a:ext>
              </a:extLst>
            </p:cNvPr>
            <p:cNvSpPr/>
            <p:nvPr/>
          </p:nvSpPr>
          <p:spPr>
            <a:xfrm>
              <a:off x="1206792" y="4537602"/>
              <a:ext cx="55277" cy="329584"/>
            </a:xfrm>
            <a:custGeom>
              <a:avLst/>
              <a:gdLst>
                <a:gd name="connsiteX0" fmla="*/ 0 w 55277"/>
                <a:gd name="connsiteY0" fmla="*/ 0 h 329584"/>
                <a:gd name="connsiteX1" fmla="*/ 0 w 55277"/>
                <a:gd name="connsiteY1" fmla="*/ 329584 h 329584"/>
                <a:gd name="connsiteX2" fmla="*/ 55278 w 55277"/>
                <a:gd name="connsiteY2" fmla="*/ 329584 h 329584"/>
                <a:gd name="connsiteX3" fmla="*/ 55278 w 55277"/>
                <a:gd name="connsiteY3" fmla="*/ 0 h 329584"/>
                <a:gd name="connsiteX4" fmla="*/ 0 w 55277"/>
                <a:gd name="connsiteY4" fmla="*/ 0 h 329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277" h="329584">
                  <a:moveTo>
                    <a:pt x="0" y="0"/>
                  </a:moveTo>
                  <a:lnTo>
                    <a:pt x="0" y="329584"/>
                  </a:lnTo>
                  <a:lnTo>
                    <a:pt x="55278" y="329584"/>
                  </a:lnTo>
                  <a:lnTo>
                    <a:pt x="55278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30" name="Freeform 1229">
              <a:extLst>
                <a:ext uri="{FF2B5EF4-FFF2-40B4-BE49-F238E27FC236}">
                  <a16:creationId xmlns:a16="http://schemas.microsoft.com/office/drawing/2014/main" id="{398661E6-981F-D11C-6ABF-58FB6C77BF98}"/>
                </a:ext>
              </a:extLst>
            </p:cNvPr>
            <p:cNvSpPr/>
            <p:nvPr/>
          </p:nvSpPr>
          <p:spPr>
            <a:xfrm>
              <a:off x="1262070" y="4361047"/>
              <a:ext cx="55277" cy="506139"/>
            </a:xfrm>
            <a:custGeom>
              <a:avLst/>
              <a:gdLst>
                <a:gd name="connsiteX0" fmla="*/ 0 w 55277"/>
                <a:gd name="connsiteY0" fmla="*/ 0 h 506139"/>
                <a:gd name="connsiteX1" fmla="*/ 0 w 55277"/>
                <a:gd name="connsiteY1" fmla="*/ 506139 h 506139"/>
                <a:gd name="connsiteX2" fmla="*/ 55277 w 55277"/>
                <a:gd name="connsiteY2" fmla="*/ 506139 h 506139"/>
                <a:gd name="connsiteX3" fmla="*/ 55277 w 55277"/>
                <a:gd name="connsiteY3" fmla="*/ 0 h 506139"/>
                <a:gd name="connsiteX4" fmla="*/ 0 w 55277"/>
                <a:gd name="connsiteY4" fmla="*/ 0 h 506139"/>
                <a:gd name="connsiteX5" fmla="*/ 0 w 55277"/>
                <a:gd name="connsiteY5" fmla="*/ 0 h 506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277" h="506139">
                  <a:moveTo>
                    <a:pt x="0" y="0"/>
                  </a:moveTo>
                  <a:lnTo>
                    <a:pt x="0" y="506139"/>
                  </a:lnTo>
                  <a:lnTo>
                    <a:pt x="55277" y="506139"/>
                  </a:lnTo>
                  <a:lnTo>
                    <a:pt x="5527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31" name="Freeform 1230">
              <a:extLst>
                <a:ext uri="{FF2B5EF4-FFF2-40B4-BE49-F238E27FC236}">
                  <a16:creationId xmlns:a16="http://schemas.microsoft.com/office/drawing/2014/main" id="{14AD2DD8-5DB9-B177-38DB-F087E47D988A}"/>
                </a:ext>
              </a:extLst>
            </p:cNvPr>
            <p:cNvSpPr/>
            <p:nvPr/>
          </p:nvSpPr>
          <p:spPr>
            <a:xfrm>
              <a:off x="1262070" y="4361047"/>
              <a:ext cx="55277" cy="506139"/>
            </a:xfrm>
            <a:custGeom>
              <a:avLst/>
              <a:gdLst>
                <a:gd name="connsiteX0" fmla="*/ 0 w 55277"/>
                <a:gd name="connsiteY0" fmla="*/ 0 h 506139"/>
                <a:gd name="connsiteX1" fmla="*/ 0 w 55277"/>
                <a:gd name="connsiteY1" fmla="*/ 506139 h 506139"/>
                <a:gd name="connsiteX2" fmla="*/ 55277 w 55277"/>
                <a:gd name="connsiteY2" fmla="*/ 506139 h 506139"/>
                <a:gd name="connsiteX3" fmla="*/ 55277 w 55277"/>
                <a:gd name="connsiteY3" fmla="*/ 0 h 506139"/>
                <a:gd name="connsiteX4" fmla="*/ 0 w 55277"/>
                <a:gd name="connsiteY4" fmla="*/ 0 h 506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277" h="506139">
                  <a:moveTo>
                    <a:pt x="0" y="0"/>
                  </a:moveTo>
                  <a:lnTo>
                    <a:pt x="0" y="506139"/>
                  </a:lnTo>
                  <a:lnTo>
                    <a:pt x="55277" y="506139"/>
                  </a:lnTo>
                  <a:lnTo>
                    <a:pt x="55277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32" name="Freeform 1231">
              <a:extLst>
                <a:ext uri="{FF2B5EF4-FFF2-40B4-BE49-F238E27FC236}">
                  <a16:creationId xmlns:a16="http://schemas.microsoft.com/office/drawing/2014/main" id="{75AE27A6-3CA5-ACB3-6038-4A693C3BAA3B}"/>
                </a:ext>
              </a:extLst>
            </p:cNvPr>
            <p:cNvSpPr/>
            <p:nvPr/>
          </p:nvSpPr>
          <p:spPr>
            <a:xfrm>
              <a:off x="1317347" y="4525833"/>
              <a:ext cx="55277" cy="341353"/>
            </a:xfrm>
            <a:custGeom>
              <a:avLst/>
              <a:gdLst>
                <a:gd name="connsiteX0" fmla="*/ 0 w 55277"/>
                <a:gd name="connsiteY0" fmla="*/ 0 h 341353"/>
                <a:gd name="connsiteX1" fmla="*/ 0 w 55277"/>
                <a:gd name="connsiteY1" fmla="*/ 341354 h 341353"/>
                <a:gd name="connsiteX2" fmla="*/ 55277 w 55277"/>
                <a:gd name="connsiteY2" fmla="*/ 341354 h 341353"/>
                <a:gd name="connsiteX3" fmla="*/ 55277 w 55277"/>
                <a:gd name="connsiteY3" fmla="*/ 0 h 341353"/>
                <a:gd name="connsiteX4" fmla="*/ 0 w 55277"/>
                <a:gd name="connsiteY4" fmla="*/ 0 h 341353"/>
                <a:gd name="connsiteX5" fmla="*/ 0 w 55277"/>
                <a:gd name="connsiteY5" fmla="*/ 0 h 341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277" h="341353">
                  <a:moveTo>
                    <a:pt x="0" y="0"/>
                  </a:moveTo>
                  <a:lnTo>
                    <a:pt x="0" y="341354"/>
                  </a:lnTo>
                  <a:lnTo>
                    <a:pt x="55277" y="341354"/>
                  </a:lnTo>
                  <a:lnTo>
                    <a:pt x="5527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33" name="Freeform 1232">
              <a:extLst>
                <a:ext uri="{FF2B5EF4-FFF2-40B4-BE49-F238E27FC236}">
                  <a16:creationId xmlns:a16="http://schemas.microsoft.com/office/drawing/2014/main" id="{705383A8-559B-3B56-CB8A-D691376F48AD}"/>
                </a:ext>
              </a:extLst>
            </p:cNvPr>
            <p:cNvSpPr/>
            <p:nvPr/>
          </p:nvSpPr>
          <p:spPr>
            <a:xfrm>
              <a:off x="1317347" y="4525833"/>
              <a:ext cx="55277" cy="341353"/>
            </a:xfrm>
            <a:custGeom>
              <a:avLst/>
              <a:gdLst>
                <a:gd name="connsiteX0" fmla="*/ 0 w 55277"/>
                <a:gd name="connsiteY0" fmla="*/ 0 h 341353"/>
                <a:gd name="connsiteX1" fmla="*/ 0 w 55277"/>
                <a:gd name="connsiteY1" fmla="*/ 341354 h 341353"/>
                <a:gd name="connsiteX2" fmla="*/ 55277 w 55277"/>
                <a:gd name="connsiteY2" fmla="*/ 341354 h 341353"/>
                <a:gd name="connsiteX3" fmla="*/ 55277 w 55277"/>
                <a:gd name="connsiteY3" fmla="*/ 0 h 341353"/>
                <a:gd name="connsiteX4" fmla="*/ 0 w 55277"/>
                <a:gd name="connsiteY4" fmla="*/ 0 h 341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277" h="341353">
                  <a:moveTo>
                    <a:pt x="0" y="0"/>
                  </a:moveTo>
                  <a:lnTo>
                    <a:pt x="0" y="341354"/>
                  </a:lnTo>
                  <a:lnTo>
                    <a:pt x="55277" y="341354"/>
                  </a:lnTo>
                  <a:lnTo>
                    <a:pt x="55277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34" name="Freeform 1233">
              <a:extLst>
                <a:ext uri="{FF2B5EF4-FFF2-40B4-BE49-F238E27FC236}">
                  <a16:creationId xmlns:a16="http://schemas.microsoft.com/office/drawing/2014/main" id="{559D594C-80A1-65BC-9AD2-DBAD7ED8E622}"/>
                </a:ext>
              </a:extLst>
            </p:cNvPr>
            <p:cNvSpPr/>
            <p:nvPr/>
          </p:nvSpPr>
          <p:spPr>
            <a:xfrm>
              <a:off x="1372624" y="4384589"/>
              <a:ext cx="55277" cy="482598"/>
            </a:xfrm>
            <a:custGeom>
              <a:avLst/>
              <a:gdLst>
                <a:gd name="connsiteX0" fmla="*/ 0 w 55277"/>
                <a:gd name="connsiteY0" fmla="*/ 0 h 482598"/>
                <a:gd name="connsiteX1" fmla="*/ 0 w 55277"/>
                <a:gd name="connsiteY1" fmla="*/ 482598 h 482598"/>
                <a:gd name="connsiteX2" fmla="*/ 55277 w 55277"/>
                <a:gd name="connsiteY2" fmla="*/ 482598 h 482598"/>
                <a:gd name="connsiteX3" fmla="*/ 55277 w 55277"/>
                <a:gd name="connsiteY3" fmla="*/ 0 h 482598"/>
                <a:gd name="connsiteX4" fmla="*/ 0 w 55277"/>
                <a:gd name="connsiteY4" fmla="*/ 0 h 482598"/>
                <a:gd name="connsiteX5" fmla="*/ 0 w 55277"/>
                <a:gd name="connsiteY5" fmla="*/ 0 h 482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277" h="482598">
                  <a:moveTo>
                    <a:pt x="0" y="0"/>
                  </a:moveTo>
                  <a:lnTo>
                    <a:pt x="0" y="482598"/>
                  </a:lnTo>
                  <a:lnTo>
                    <a:pt x="55277" y="482598"/>
                  </a:lnTo>
                  <a:lnTo>
                    <a:pt x="5527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35" name="Freeform 1234">
              <a:extLst>
                <a:ext uri="{FF2B5EF4-FFF2-40B4-BE49-F238E27FC236}">
                  <a16:creationId xmlns:a16="http://schemas.microsoft.com/office/drawing/2014/main" id="{97DB7B9C-850D-9150-183B-2F836A92088E}"/>
                </a:ext>
              </a:extLst>
            </p:cNvPr>
            <p:cNvSpPr/>
            <p:nvPr/>
          </p:nvSpPr>
          <p:spPr>
            <a:xfrm>
              <a:off x="1372624" y="4384589"/>
              <a:ext cx="55277" cy="482598"/>
            </a:xfrm>
            <a:custGeom>
              <a:avLst/>
              <a:gdLst>
                <a:gd name="connsiteX0" fmla="*/ 0 w 55277"/>
                <a:gd name="connsiteY0" fmla="*/ 0 h 482598"/>
                <a:gd name="connsiteX1" fmla="*/ 0 w 55277"/>
                <a:gd name="connsiteY1" fmla="*/ 482598 h 482598"/>
                <a:gd name="connsiteX2" fmla="*/ 55277 w 55277"/>
                <a:gd name="connsiteY2" fmla="*/ 482598 h 482598"/>
                <a:gd name="connsiteX3" fmla="*/ 55277 w 55277"/>
                <a:gd name="connsiteY3" fmla="*/ 0 h 482598"/>
                <a:gd name="connsiteX4" fmla="*/ 0 w 55277"/>
                <a:gd name="connsiteY4" fmla="*/ 0 h 482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277" h="482598">
                  <a:moveTo>
                    <a:pt x="0" y="0"/>
                  </a:moveTo>
                  <a:lnTo>
                    <a:pt x="0" y="482598"/>
                  </a:lnTo>
                  <a:lnTo>
                    <a:pt x="55277" y="482598"/>
                  </a:lnTo>
                  <a:lnTo>
                    <a:pt x="55277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36" name="Freeform 1235">
              <a:extLst>
                <a:ext uri="{FF2B5EF4-FFF2-40B4-BE49-F238E27FC236}">
                  <a16:creationId xmlns:a16="http://schemas.microsoft.com/office/drawing/2014/main" id="{5D494FA9-4A03-940C-873C-A6C480CBA1CF}"/>
                </a:ext>
              </a:extLst>
            </p:cNvPr>
            <p:cNvSpPr/>
            <p:nvPr/>
          </p:nvSpPr>
          <p:spPr>
            <a:xfrm>
              <a:off x="1427902" y="4196259"/>
              <a:ext cx="55275" cy="670928"/>
            </a:xfrm>
            <a:custGeom>
              <a:avLst/>
              <a:gdLst>
                <a:gd name="connsiteX0" fmla="*/ 0 w 55275"/>
                <a:gd name="connsiteY0" fmla="*/ 0 h 670928"/>
                <a:gd name="connsiteX1" fmla="*/ 0 w 55275"/>
                <a:gd name="connsiteY1" fmla="*/ 670928 h 670928"/>
                <a:gd name="connsiteX2" fmla="*/ 55275 w 55275"/>
                <a:gd name="connsiteY2" fmla="*/ 670928 h 670928"/>
                <a:gd name="connsiteX3" fmla="*/ 55275 w 55275"/>
                <a:gd name="connsiteY3" fmla="*/ 0 h 670928"/>
                <a:gd name="connsiteX4" fmla="*/ 0 w 55275"/>
                <a:gd name="connsiteY4" fmla="*/ 0 h 670928"/>
                <a:gd name="connsiteX5" fmla="*/ 0 w 55275"/>
                <a:gd name="connsiteY5" fmla="*/ 0 h 670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275" h="670928">
                  <a:moveTo>
                    <a:pt x="0" y="0"/>
                  </a:moveTo>
                  <a:lnTo>
                    <a:pt x="0" y="670928"/>
                  </a:lnTo>
                  <a:lnTo>
                    <a:pt x="55275" y="670928"/>
                  </a:lnTo>
                  <a:lnTo>
                    <a:pt x="5527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37" name="Freeform 1236">
              <a:extLst>
                <a:ext uri="{FF2B5EF4-FFF2-40B4-BE49-F238E27FC236}">
                  <a16:creationId xmlns:a16="http://schemas.microsoft.com/office/drawing/2014/main" id="{0C84B6EB-9A28-0A33-DA10-7EC72B065106}"/>
                </a:ext>
              </a:extLst>
            </p:cNvPr>
            <p:cNvSpPr/>
            <p:nvPr/>
          </p:nvSpPr>
          <p:spPr>
            <a:xfrm>
              <a:off x="1427902" y="4196259"/>
              <a:ext cx="55275" cy="670928"/>
            </a:xfrm>
            <a:custGeom>
              <a:avLst/>
              <a:gdLst>
                <a:gd name="connsiteX0" fmla="*/ 0 w 55275"/>
                <a:gd name="connsiteY0" fmla="*/ 0 h 670928"/>
                <a:gd name="connsiteX1" fmla="*/ 0 w 55275"/>
                <a:gd name="connsiteY1" fmla="*/ 670928 h 670928"/>
                <a:gd name="connsiteX2" fmla="*/ 55275 w 55275"/>
                <a:gd name="connsiteY2" fmla="*/ 670928 h 670928"/>
                <a:gd name="connsiteX3" fmla="*/ 55275 w 55275"/>
                <a:gd name="connsiteY3" fmla="*/ 0 h 670928"/>
                <a:gd name="connsiteX4" fmla="*/ 0 w 55275"/>
                <a:gd name="connsiteY4" fmla="*/ 0 h 670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275" h="670928">
                  <a:moveTo>
                    <a:pt x="0" y="0"/>
                  </a:moveTo>
                  <a:lnTo>
                    <a:pt x="0" y="670928"/>
                  </a:lnTo>
                  <a:lnTo>
                    <a:pt x="55275" y="670928"/>
                  </a:lnTo>
                  <a:lnTo>
                    <a:pt x="55275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38" name="Freeform 1237">
              <a:extLst>
                <a:ext uri="{FF2B5EF4-FFF2-40B4-BE49-F238E27FC236}">
                  <a16:creationId xmlns:a16="http://schemas.microsoft.com/office/drawing/2014/main" id="{88D3EF29-2540-BE6D-C437-DF57AEB4FD3F}"/>
                </a:ext>
              </a:extLst>
            </p:cNvPr>
            <p:cNvSpPr/>
            <p:nvPr/>
          </p:nvSpPr>
          <p:spPr>
            <a:xfrm>
              <a:off x="1483177" y="4337506"/>
              <a:ext cx="55275" cy="529680"/>
            </a:xfrm>
            <a:custGeom>
              <a:avLst/>
              <a:gdLst>
                <a:gd name="connsiteX0" fmla="*/ 0 w 55275"/>
                <a:gd name="connsiteY0" fmla="*/ 0 h 529680"/>
                <a:gd name="connsiteX1" fmla="*/ 0 w 55275"/>
                <a:gd name="connsiteY1" fmla="*/ 529681 h 529680"/>
                <a:gd name="connsiteX2" fmla="*/ 55275 w 55275"/>
                <a:gd name="connsiteY2" fmla="*/ 529681 h 529680"/>
                <a:gd name="connsiteX3" fmla="*/ 55275 w 55275"/>
                <a:gd name="connsiteY3" fmla="*/ 0 h 529680"/>
                <a:gd name="connsiteX4" fmla="*/ 0 w 55275"/>
                <a:gd name="connsiteY4" fmla="*/ 0 h 529680"/>
                <a:gd name="connsiteX5" fmla="*/ 0 w 55275"/>
                <a:gd name="connsiteY5" fmla="*/ 0 h 529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275" h="529680">
                  <a:moveTo>
                    <a:pt x="0" y="0"/>
                  </a:moveTo>
                  <a:lnTo>
                    <a:pt x="0" y="529681"/>
                  </a:lnTo>
                  <a:lnTo>
                    <a:pt x="55275" y="529681"/>
                  </a:lnTo>
                  <a:lnTo>
                    <a:pt x="5527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39" name="Freeform 1238">
              <a:extLst>
                <a:ext uri="{FF2B5EF4-FFF2-40B4-BE49-F238E27FC236}">
                  <a16:creationId xmlns:a16="http://schemas.microsoft.com/office/drawing/2014/main" id="{A05B8EA5-2121-D7F4-A66F-ED437D36CDC7}"/>
                </a:ext>
              </a:extLst>
            </p:cNvPr>
            <p:cNvSpPr/>
            <p:nvPr/>
          </p:nvSpPr>
          <p:spPr>
            <a:xfrm>
              <a:off x="1483177" y="4337506"/>
              <a:ext cx="55275" cy="529680"/>
            </a:xfrm>
            <a:custGeom>
              <a:avLst/>
              <a:gdLst>
                <a:gd name="connsiteX0" fmla="*/ 0 w 55275"/>
                <a:gd name="connsiteY0" fmla="*/ 0 h 529680"/>
                <a:gd name="connsiteX1" fmla="*/ 0 w 55275"/>
                <a:gd name="connsiteY1" fmla="*/ 529681 h 529680"/>
                <a:gd name="connsiteX2" fmla="*/ 55275 w 55275"/>
                <a:gd name="connsiteY2" fmla="*/ 529681 h 529680"/>
                <a:gd name="connsiteX3" fmla="*/ 55275 w 55275"/>
                <a:gd name="connsiteY3" fmla="*/ 0 h 529680"/>
                <a:gd name="connsiteX4" fmla="*/ 0 w 55275"/>
                <a:gd name="connsiteY4" fmla="*/ 0 h 529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275" h="529680">
                  <a:moveTo>
                    <a:pt x="0" y="0"/>
                  </a:moveTo>
                  <a:lnTo>
                    <a:pt x="0" y="529681"/>
                  </a:lnTo>
                  <a:lnTo>
                    <a:pt x="55275" y="529681"/>
                  </a:lnTo>
                  <a:lnTo>
                    <a:pt x="55275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40" name="Freeform 1239">
              <a:extLst>
                <a:ext uri="{FF2B5EF4-FFF2-40B4-BE49-F238E27FC236}">
                  <a16:creationId xmlns:a16="http://schemas.microsoft.com/office/drawing/2014/main" id="{7236D8A3-7867-330B-E049-7EA52BFC0AC8}"/>
                </a:ext>
              </a:extLst>
            </p:cNvPr>
            <p:cNvSpPr/>
            <p:nvPr/>
          </p:nvSpPr>
          <p:spPr>
            <a:xfrm>
              <a:off x="1538452" y="4361047"/>
              <a:ext cx="55283" cy="506139"/>
            </a:xfrm>
            <a:custGeom>
              <a:avLst/>
              <a:gdLst>
                <a:gd name="connsiteX0" fmla="*/ 0 w 55283"/>
                <a:gd name="connsiteY0" fmla="*/ 0 h 506139"/>
                <a:gd name="connsiteX1" fmla="*/ 0 w 55283"/>
                <a:gd name="connsiteY1" fmla="*/ 506139 h 506139"/>
                <a:gd name="connsiteX2" fmla="*/ 55284 w 55283"/>
                <a:gd name="connsiteY2" fmla="*/ 506139 h 506139"/>
                <a:gd name="connsiteX3" fmla="*/ 55284 w 55283"/>
                <a:gd name="connsiteY3" fmla="*/ 0 h 506139"/>
                <a:gd name="connsiteX4" fmla="*/ 0 w 55283"/>
                <a:gd name="connsiteY4" fmla="*/ 0 h 506139"/>
                <a:gd name="connsiteX5" fmla="*/ 0 w 55283"/>
                <a:gd name="connsiteY5" fmla="*/ 0 h 506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283" h="506139">
                  <a:moveTo>
                    <a:pt x="0" y="0"/>
                  </a:moveTo>
                  <a:lnTo>
                    <a:pt x="0" y="506139"/>
                  </a:lnTo>
                  <a:lnTo>
                    <a:pt x="55284" y="506139"/>
                  </a:lnTo>
                  <a:lnTo>
                    <a:pt x="55284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41" name="Freeform 1240">
              <a:extLst>
                <a:ext uri="{FF2B5EF4-FFF2-40B4-BE49-F238E27FC236}">
                  <a16:creationId xmlns:a16="http://schemas.microsoft.com/office/drawing/2014/main" id="{059DFF04-3745-F598-3081-4B0806A6519C}"/>
                </a:ext>
              </a:extLst>
            </p:cNvPr>
            <p:cNvSpPr/>
            <p:nvPr/>
          </p:nvSpPr>
          <p:spPr>
            <a:xfrm>
              <a:off x="1538452" y="4361047"/>
              <a:ext cx="55283" cy="506139"/>
            </a:xfrm>
            <a:custGeom>
              <a:avLst/>
              <a:gdLst>
                <a:gd name="connsiteX0" fmla="*/ 0 w 55283"/>
                <a:gd name="connsiteY0" fmla="*/ 0 h 506139"/>
                <a:gd name="connsiteX1" fmla="*/ 0 w 55283"/>
                <a:gd name="connsiteY1" fmla="*/ 506139 h 506139"/>
                <a:gd name="connsiteX2" fmla="*/ 55284 w 55283"/>
                <a:gd name="connsiteY2" fmla="*/ 506139 h 506139"/>
                <a:gd name="connsiteX3" fmla="*/ 55284 w 55283"/>
                <a:gd name="connsiteY3" fmla="*/ 0 h 506139"/>
                <a:gd name="connsiteX4" fmla="*/ 0 w 55283"/>
                <a:gd name="connsiteY4" fmla="*/ 0 h 506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283" h="506139">
                  <a:moveTo>
                    <a:pt x="0" y="0"/>
                  </a:moveTo>
                  <a:lnTo>
                    <a:pt x="0" y="506139"/>
                  </a:lnTo>
                  <a:lnTo>
                    <a:pt x="55284" y="506139"/>
                  </a:lnTo>
                  <a:lnTo>
                    <a:pt x="55284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42" name="Freeform 1241">
              <a:extLst>
                <a:ext uri="{FF2B5EF4-FFF2-40B4-BE49-F238E27FC236}">
                  <a16:creationId xmlns:a16="http://schemas.microsoft.com/office/drawing/2014/main" id="{1493B263-168E-0A61-AEBF-D254E9548500}"/>
                </a:ext>
              </a:extLst>
            </p:cNvPr>
            <p:cNvSpPr/>
            <p:nvPr/>
          </p:nvSpPr>
          <p:spPr>
            <a:xfrm>
              <a:off x="1593736" y="4337506"/>
              <a:ext cx="55275" cy="529680"/>
            </a:xfrm>
            <a:custGeom>
              <a:avLst/>
              <a:gdLst>
                <a:gd name="connsiteX0" fmla="*/ 0 w 55275"/>
                <a:gd name="connsiteY0" fmla="*/ 0 h 529680"/>
                <a:gd name="connsiteX1" fmla="*/ 0 w 55275"/>
                <a:gd name="connsiteY1" fmla="*/ 529681 h 529680"/>
                <a:gd name="connsiteX2" fmla="*/ 55275 w 55275"/>
                <a:gd name="connsiteY2" fmla="*/ 529681 h 529680"/>
                <a:gd name="connsiteX3" fmla="*/ 55275 w 55275"/>
                <a:gd name="connsiteY3" fmla="*/ 0 h 529680"/>
                <a:gd name="connsiteX4" fmla="*/ 0 w 55275"/>
                <a:gd name="connsiteY4" fmla="*/ 0 h 529680"/>
                <a:gd name="connsiteX5" fmla="*/ 0 w 55275"/>
                <a:gd name="connsiteY5" fmla="*/ 0 h 529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275" h="529680">
                  <a:moveTo>
                    <a:pt x="0" y="0"/>
                  </a:moveTo>
                  <a:lnTo>
                    <a:pt x="0" y="529681"/>
                  </a:lnTo>
                  <a:lnTo>
                    <a:pt x="55275" y="529681"/>
                  </a:lnTo>
                  <a:lnTo>
                    <a:pt x="5527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43" name="Freeform 1242">
              <a:extLst>
                <a:ext uri="{FF2B5EF4-FFF2-40B4-BE49-F238E27FC236}">
                  <a16:creationId xmlns:a16="http://schemas.microsoft.com/office/drawing/2014/main" id="{29C9A63F-F6ED-90B1-49B0-13C439F04C81}"/>
                </a:ext>
              </a:extLst>
            </p:cNvPr>
            <p:cNvSpPr/>
            <p:nvPr/>
          </p:nvSpPr>
          <p:spPr>
            <a:xfrm>
              <a:off x="1593736" y="4337506"/>
              <a:ext cx="55275" cy="529680"/>
            </a:xfrm>
            <a:custGeom>
              <a:avLst/>
              <a:gdLst>
                <a:gd name="connsiteX0" fmla="*/ 0 w 55275"/>
                <a:gd name="connsiteY0" fmla="*/ 0 h 529680"/>
                <a:gd name="connsiteX1" fmla="*/ 0 w 55275"/>
                <a:gd name="connsiteY1" fmla="*/ 529681 h 529680"/>
                <a:gd name="connsiteX2" fmla="*/ 55275 w 55275"/>
                <a:gd name="connsiteY2" fmla="*/ 529681 h 529680"/>
                <a:gd name="connsiteX3" fmla="*/ 55275 w 55275"/>
                <a:gd name="connsiteY3" fmla="*/ 0 h 529680"/>
                <a:gd name="connsiteX4" fmla="*/ 0 w 55275"/>
                <a:gd name="connsiteY4" fmla="*/ 0 h 529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275" h="529680">
                  <a:moveTo>
                    <a:pt x="0" y="0"/>
                  </a:moveTo>
                  <a:lnTo>
                    <a:pt x="0" y="529681"/>
                  </a:lnTo>
                  <a:lnTo>
                    <a:pt x="55275" y="529681"/>
                  </a:lnTo>
                  <a:lnTo>
                    <a:pt x="55275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44" name="Freeform 1243">
              <a:extLst>
                <a:ext uri="{FF2B5EF4-FFF2-40B4-BE49-F238E27FC236}">
                  <a16:creationId xmlns:a16="http://schemas.microsoft.com/office/drawing/2014/main" id="{1D1462D2-954E-C0BD-6EA3-FFE845C1D1AE}"/>
                </a:ext>
              </a:extLst>
            </p:cNvPr>
            <p:cNvSpPr/>
            <p:nvPr/>
          </p:nvSpPr>
          <p:spPr>
            <a:xfrm>
              <a:off x="1649012" y="4396359"/>
              <a:ext cx="55275" cy="470827"/>
            </a:xfrm>
            <a:custGeom>
              <a:avLst/>
              <a:gdLst>
                <a:gd name="connsiteX0" fmla="*/ 0 w 55275"/>
                <a:gd name="connsiteY0" fmla="*/ 0 h 470827"/>
                <a:gd name="connsiteX1" fmla="*/ 0 w 55275"/>
                <a:gd name="connsiteY1" fmla="*/ 470828 h 470827"/>
                <a:gd name="connsiteX2" fmla="*/ 55275 w 55275"/>
                <a:gd name="connsiteY2" fmla="*/ 470828 h 470827"/>
                <a:gd name="connsiteX3" fmla="*/ 55275 w 55275"/>
                <a:gd name="connsiteY3" fmla="*/ 0 h 470827"/>
                <a:gd name="connsiteX4" fmla="*/ 0 w 55275"/>
                <a:gd name="connsiteY4" fmla="*/ 0 h 470827"/>
                <a:gd name="connsiteX5" fmla="*/ 0 w 55275"/>
                <a:gd name="connsiteY5" fmla="*/ 0 h 470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275" h="470827">
                  <a:moveTo>
                    <a:pt x="0" y="0"/>
                  </a:moveTo>
                  <a:lnTo>
                    <a:pt x="0" y="470828"/>
                  </a:lnTo>
                  <a:lnTo>
                    <a:pt x="55275" y="470828"/>
                  </a:lnTo>
                  <a:lnTo>
                    <a:pt x="5527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45" name="Freeform 1244">
              <a:extLst>
                <a:ext uri="{FF2B5EF4-FFF2-40B4-BE49-F238E27FC236}">
                  <a16:creationId xmlns:a16="http://schemas.microsoft.com/office/drawing/2014/main" id="{67AE6459-CB1C-FB33-A7B1-28DA3AA18D22}"/>
                </a:ext>
              </a:extLst>
            </p:cNvPr>
            <p:cNvSpPr/>
            <p:nvPr/>
          </p:nvSpPr>
          <p:spPr>
            <a:xfrm>
              <a:off x="1649012" y="4396359"/>
              <a:ext cx="55275" cy="470827"/>
            </a:xfrm>
            <a:custGeom>
              <a:avLst/>
              <a:gdLst>
                <a:gd name="connsiteX0" fmla="*/ 0 w 55275"/>
                <a:gd name="connsiteY0" fmla="*/ 0 h 470827"/>
                <a:gd name="connsiteX1" fmla="*/ 0 w 55275"/>
                <a:gd name="connsiteY1" fmla="*/ 470828 h 470827"/>
                <a:gd name="connsiteX2" fmla="*/ 55275 w 55275"/>
                <a:gd name="connsiteY2" fmla="*/ 470828 h 470827"/>
                <a:gd name="connsiteX3" fmla="*/ 55275 w 55275"/>
                <a:gd name="connsiteY3" fmla="*/ 0 h 470827"/>
                <a:gd name="connsiteX4" fmla="*/ 0 w 55275"/>
                <a:gd name="connsiteY4" fmla="*/ 0 h 470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275" h="470827">
                  <a:moveTo>
                    <a:pt x="0" y="0"/>
                  </a:moveTo>
                  <a:lnTo>
                    <a:pt x="0" y="470828"/>
                  </a:lnTo>
                  <a:lnTo>
                    <a:pt x="55275" y="470828"/>
                  </a:lnTo>
                  <a:lnTo>
                    <a:pt x="55275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46" name="Freeform 1245">
              <a:extLst>
                <a:ext uri="{FF2B5EF4-FFF2-40B4-BE49-F238E27FC236}">
                  <a16:creationId xmlns:a16="http://schemas.microsoft.com/office/drawing/2014/main" id="{B9D14710-745F-5996-1485-B0EC4DCB89A2}"/>
                </a:ext>
              </a:extLst>
            </p:cNvPr>
            <p:cNvSpPr/>
            <p:nvPr/>
          </p:nvSpPr>
          <p:spPr>
            <a:xfrm>
              <a:off x="1704287" y="4537602"/>
              <a:ext cx="55275" cy="329584"/>
            </a:xfrm>
            <a:custGeom>
              <a:avLst/>
              <a:gdLst>
                <a:gd name="connsiteX0" fmla="*/ 0 w 55275"/>
                <a:gd name="connsiteY0" fmla="*/ 0 h 329584"/>
                <a:gd name="connsiteX1" fmla="*/ 0 w 55275"/>
                <a:gd name="connsiteY1" fmla="*/ 329584 h 329584"/>
                <a:gd name="connsiteX2" fmla="*/ 55275 w 55275"/>
                <a:gd name="connsiteY2" fmla="*/ 329584 h 329584"/>
                <a:gd name="connsiteX3" fmla="*/ 55275 w 55275"/>
                <a:gd name="connsiteY3" fmla="*/ 0 h 329584"/>
                <a:gd name="connsiteX4" fmla="*/ 0 w 55275"/>
                <a:gd name="connsiteY4" fmla="*/ 0 h 329584"/>
                <a:gd name="connsiteX5" fmla="*/ 0 w 55275"/>
                <a:gd name="connsiteY5" fmla="*/ 0 h 329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275" h="329584">
                  <a:moveTo>
                    <a:pt x="0" y="0"/>
                  </a:moveTo>
                  <a:lnTo>
                    <a:pt x="0" y="329584"/>
                  </a:lnTo>
                  <a:lnTo>
                    <a:pt x="55275" y="329584"/>
                  </a:lnTo>
                  <a:lnTo>
                    <a:pt x="5527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47" name="Freeform 1246">
              <a:extLst>
                <a:ext uri="{FF2B5EF4-FFF2-40B4-BE49-F238E27FC236}">
                  <a16:creationId xmlns:a16="http://schemas.microsoft.com/office/drawing/2014/main" id="{550863E6-AFB1-64C7-7747-918D0DE7AFE0}"/>
                </a:ext>
              </a:extLst>
            </p:cNvPr>
            <p:cNvSpPr/>
            <p:nvPr/>
          </p:nvSpPr>
          <p:spPr>
            <a:xfrm>
              <a:off x="1704287" y="4537602"/>
              <a:ext cx="55275" cy="329584"/>
            </a:xfrm>
            <a:custGeom>
              <a:avLst/>
              <a:gdLst>
                <a:gd name="connsiteX0" fmla="*/ 0 w 55275"/>
                <a:gd name="connsiteY0" fmla="*/ 0 h 329584"/>
                <a:gd name="connsiteX1" fmla="*/ 0 w 55275"/>
                <a:gd name="connsiteY1" fmla="*/ 329584 h 329584"/>
                <a:gd name="connsiteX2" fmla="*/ 55275 w 55275"/>
                <a:gd name="connsiteY2" fmla="*/ 329584 h 329584"/>
                <a:gd name="connsiteX3" fmla="*/ 55275 w 55275"/>
                <a:gd name="connsiteY3" fmla="*/ 0 h 329584"/>
                <a:gd name="connsiteX4" fmla="*/ 0 w 55275"/>
                <a:gd name="connsiteY4" fmla="*/ 0 h 329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275" h="329584">
                  <a:moveTo>
                    <a:pt x="0" y="0"/>
                  </a:moveTo>
                  <a:lnTo>
                    <a:pt x="0" y="329584"/>
                  </a:lnTo>
                  <a:lnTo>
                    <a:pt x="55275" y="329584"/>
                  </a:lnTo>
                  <a:lnTo>
                    <a:pt x="55275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48" name="Freeform 1247">
              <a:extLst>
                <a:ext uri="{FF2B5EF4-FFF2-40B4-BE49-F238E27FC236}">
                  <a16:creationId xmlns:a16="http://schemas.microsoft.com/office/drawing/2014/main" id="{D051C69A-5351-9736-345F-DA224552AF43}"/>
                </a:ext>
              </a:extLst>
            </p:cNvPr>
            <p:cNvSpPr/>
            <p:nvPr/>
          </p:nvSpPr>
          <p:spPr>
            <a:xfrm>
              <a:off x="1759562" y="4561150"/>
              <a:ext cx="55283" cy="306037"/>
            </a:xfrm>
            <a:custGeom>
              <a:avLst/>
              <a:gdLst>
                <a:gd name="connsiteX0" fmla="*/ 0 w 55283"/>
                <a:gd name="connsiteY0" fmla="*/ 0 h 306037"/>
                <a:gd name="connsiteX1" fmla="*/ 0 w 55283"/>
                <a:gd name="connsiteY1" fmla="*/ 306037 h 306037"/>
                <a:gd name="connsiteX2" fmla="*/ 55284 w 55283"/>
                <a:gd name="connsiteY2" fmla="*/ 306037 h 306037"/>
                <a:gd name="connsiteX3" fmla="*/ 55284 w 55283"/>
                <a:gd name="connsiteY3" fmla="*/ 0 h 306037"/>
                <a:gd name="connsiteX4" fmla="*/ 0 w 55283"/>
                <a:gd name="connsiteY4" fmla="*/ 0 h 306037"/>
                <a:gd name="connsiteX5" fmla="*/ 0 w 55283"/>
                <a:gd name="connsiteY5" fmla="*/ 0 h 306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283" h="306037">
                  <a:moveTo>
                    <a:pt x="0" y="0"/>
                  </a:moveTo>
                  <a:lnTo>
                    <a:pt x="0" y="306037"/>
                  </a:lnTo>
                  <a:lnTo>
                    <a:pt x="55284" y="306037"/>
                  </a:lnTo>
                  <a:lnTo>
                    <a:pt x="55284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49" name="Freeform 1248">
              <a:extLst>
                <a:ext uri="{FF2B5EF4-FFF2-40B4-BE49-F238E27FC236}">
                  <a16:creationId xmlns:a16="http://schemas.microsoft.com/office/drawing/2014/main" id="{628012F9-FFE8-1286-9ADF-EBD30C731B84}"/>
                </a:ext>
              </a:extLst>
            </p:cNvPr>
            <p:cNvSpPr/>
            <p:nvPr/>
          </p:nvSpPr>
          <p:spPr>
            <a:xfrm>
              <a:off x="1759562" y="4561150"/>
              <a:ext cx="55283" cy="306037"/>
            </a:xfrm>
            <a:custGeom>
              <a:avLst/>
              <a:gdLst>
                <a:gd name="connsiteX0" fmla="*/ 0 w 55283"/>
                <a:gd name="connsiteY0" fmla="*/ 0 h 306037"/>
                <a:gd name="connsiteX1" fmla="*/ 0 w 55283"/>
                <a:gd name="connsiteY1" fmla="*/ 306037 h 306037"/>
                <a:gd name="connsiteX2" fmla="*/ 55284 w 55283"/>
                <a:gd name="connsiteY2" fmla="*/ 306037 h 306037"/>
                <a:gd name="connsiteX3" fmla="*/ 55284 w 55283"/>
                <a:gd name="connsiteY3" fmla="*/ 0 h 306037"/>
                <a:gd name="connsiteX4" fmla="*/ 0 w 55283"/>
                <a:gd name="connsiteY4" fmla="*/ 0 h 306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283" h="306037">
                  <a:moveTo>
                    <a:pt x="0" y="0"/>
                  </a:moveTo>
                  <a:lnTo>
                    <a:pt x="0" y="306037"/>
                  </a:lnTo>
                  <a:lnTo>
                    <a:pt x="55284" y="306037"/>
                  </a:lnTo>
                  <a:lnTo>
                    <a:pt x="55284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50" name="Freeform 1249">
              <a:extLst>
                <a:ext uri="{FF2B5EF4-FFF2-40B4-BE49-F238E27FC236}">
                  <a16:creationId xmlns:a16="http://schemas.microsoft.com/office/drawing/2014/main" id="{18A8D3B8-0040-203A-1EE5-879F8E19AFE1}"/>
                </a:ext>
              </a:extLst>
            </p:cNvPr>
            <p:cNvSpPr/>
            <p:nvPr/>
          </p:nvSpPr>
          <p:spPr>
            <a:xfrm>
              <a:off x="1814846" y="4690621"/>
              <a:ext cx="55275" cy="176565"/>
            </a:xfrm>
            <a:custGeom>
              <a:avLst/>
              <a:gdLst>
                <a:gd name="connsiteX0" fmla="*/ 0 w 55275"/>
                <a:gd name="connsiteY0" fmla="*/ 0 h 176565"/>
                <a:gd name="connsiteX1" fmla="*/ 0 w 55275"/>
                <a:gd name="connsiteY1" fmla="*/ 176566 h 176565"/>
                <a:gd name="connsiteX2" fmla="*/ 55275 w 55275"/>
                <a:gd name="connsiteY2" fmla="*/ 176566 h 176565"/>
                <a:gd name="connsiteX3" fmla="*/ 55275 w 55275"/>
                <a:gd name="connsiteY3" fmla="*/ 0 h 176565"/>
                <a:gd name="connsiteX4" fmla="*/ 0 w 55275"/>
                <a:gd name="connsiteY4" fmla="*/ 0 h 176565"/>
                <a:gd name="connsiteX5" fmla="*/ 0 w 55275"/>
                <a:gd name="connsiteY5" fmla="*/ 0 h 176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275" h="176565">
                  <a:moveTo>
                    <a:pt x="0" y="0"/>
                  </a:moveTo>
                  <a:lnTo>
                    <a:pt x="0" y="176566"/>
                  </a:lnTo>
                  <a:lnTo>
                    <a:pt x="55275" y="176566"/>
                  </a:lnTo>
                  <a:lnTo>
                    <a:pt x="5527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51" name="Freeform 1250">
              <a:extLst>
                <a:ext uri="{FF2B5EF4-FFF2-40B4-BE49-F238E27FC236}">
                  <a16:creationId xmlns:a16="http://schemas.microsoft.com/office/drawing/2014/main" id="{2B8D9C27-1898-3ECA-623F-66B2285167F0}"/>
                </a:ext>
              </a:extLst>
            </p:cNvPr>
            <p:cNvSpPr/>
            <p:nvPr/>
          </p:nvSpPr>
          <p:spPr>
            <a:xfrm>
              <a:off x="1814846" y="4690621"/>
              <a:ext cx="55275" cy="176565"/>
            </a:xfrm>
            <a:custGeom>
              <a:avLst/>
              <a:gdLst>
                <a:gd name="connsiteX0" fmla="*/ 0 w 55275"/>
                <a:gd name="connsiteY0" fmla="*/ 0 h 176565"/>
                <a:gd name="connsiteX1" fmla="*/ 0 w 55275"/>
                <a:gd name="connsiteY1" fmla="*/ 176566 h 176565"/>
                <a:gd name="connsiteX2" fmla="*/ 55275 w 55275"/>
                <a:gd name="connsiteY2" fmla="*/ 176566 h 176565"/>
                <a:gd name="connsiteX3" fmla="*/ 55275 w 55275"/>
                <a:gd name="connsiteY3" fmla="*/ 0 h 176565"/>
                <a:gd name="connsiteX4" fmla="*/ 0 w 55275"/>
                <a:gd name="connsiteY4" fmla="*/ 0 h 176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275" h="176565">
                  <a:moveTo>
                    <a:pt x="0" y="0"/>
                  </a:moveTo>
                  <a:lnTo>
                    <a:pt x="0" y="176566"/>
                  </a:lnTo>
                  <a:lnTo>
                    <a:pt x="55275" y="176566"/>
                  </a:lnTo>
                  <a:lnTo>
                    <a:pt x="55275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52" name="Freeform 1251">
              <a:extLst>
                <a:ext uri="{FF2B5EF4-FFF2-40B4-BE49-F238E27FC236}">
                  <a16:creationId xmlns:a16="http://schemas.microsoft.com/office/drawing/2014/main" id="{7E47A798-B409-4EA5-4324-731AEB9F7DDB}"/>
                </a:ext>
              </a:extLst>
            </p:cNvPr>
            <p:cNvSpPr/>
            <p:nvPr/>
          </p:nvSpPr>
          <p:spPr>
            <a:xfrm>
              <a:off x="1870122" y="4702399"/>
              <a:ext cx="55275" cy="164788"/>
            </a:xfrm>
            <a:custGeom>
              <a:avLst/>
              <a:gdLst>
                <a:gd name="connsiteX0" fmla="*/ 0 w 55275"/>
                <a:gd name="connsiteY0" fmla="*/ 0 h 164788"/>
                <a:gd name="connsiteX1" fmla="*/ 0 w 55275"/>
                <a:gd name="connsiteY1" fmla="*/ 164788 h 164788"/>
                <a:gd name="connsiteX2" fmla="*/ 55275 w 55275"/>
                <a:gd name="connsiteY2" fmla="*/ 164788 h 164788"/>
                <a:gd name="connsiteX3" fmla="*/ 55275 w 55275"/>
                <a:gd name="connsiteY3" fmla="*/ 0 h 164788"/>
                <a:gd name="connsiteX4" fmla="*/ 0 w 55275"/>
                <a:gd name="connsiteY4" fmla="*/ 0 h 164788"/>
                <a:gd name="connsiteX5" fmla="*/ 0 w 55275"/>
                <a:gd name="connsiteY5" fmla="*/ 0 h 164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275" h="164788">
                  <a:moveTo>
                    <a:pt x="0" y="0"/>
                  </a:moveTo>
                  <a:lnTo>
                    <a:pt x="0" y="164788"/>
                  </a:lnTo>
                  <a:lnTo>
                    <a:pt x="55275" y="164788"/>
                  </a:lnTo>
                  <a:lnTo>
                    <a:pt x="5527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53" name="Freeform 1252">
              <a:extLst>
                <a:ext uri="{FF2B5EF4-FFF2-40B4-BE49-F238E27FC236}">
                  <a16:creationId xmlns:a16="http://schemas.microsoft.com/office/drawing/2014/main" id="{05973C4F-2B01-58BF-4C00-205196D39F66}"/>
                </a:ext>
              </a:extLst>
            </p:cNvPr>
            <p:cNvSpPr/>
            <p:nvPr/>
          </p:nvSpPr>
          <p:spPr>
            <a:xfrm>
              <a:off x="1870122" y="4702399"/>
              <a:ext cx="55275" cy="164788"/>
            </a:xfrm>
            <a:custGeom>
              <a:avLst/>
              <a:gdLst>
                <a:gd name="connsiteX0" fmla="*/ 0 w 55275"/>
                <a:gd name="connsiteY0" fmla="*/ 0 h 164788"/>
                <a:gd name="connsiteX1" fmla="*/ 0 w 55275"/>
                <a:gd name="connsiteY1" fmla="*/ 164788 h 164788"/>
                <a:gd name="connsiteX2" fmla="*/ 55275 w 55275"/>
                <a:gd name="connsiteY2" fmla="*/ 164788 h 164788"/>
                <a:gd name="connsiteX3" fmla="*/ 55275 w 55275"/>
                <a:gd name="connsiteY3" fmla="*/ 0 h 164788"/>
                <a:gd name="connsiteX4" fmla="*/ 0 w 55275"/>
                <a:gd name="connsiteY4" fmla="*/ 0 h 164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275" h="164788">
                  <a:moveTo>
                    <a:pt x="0" y="0"/>
                  </a:moveTo>
                  <a:lnTo>
                    <a:pt x="0" y="164788"/>
                  </a:lnTo>
                  <a:lnTo>
                    <a:pt x="55275" y="164788"/>
                  </a:lnTo>
                  <a:lnTo>
                    <a:pt x="55275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54" name="Freeform 1253">
              <a:extLst>
                <a:ext uri="{FF2B5EF4-FFF2-40B4-BE49-F238E27FC236}">
                  <a16:creationId xmlns:a16="http://schemas.microsoft.com/office/drawing/2014/main" id="{38AD6EF3-67A8-94B3-FE3E-18203271C169}"/>
                </a:ext>
              </a:extLst>
            </p:cNvPr>
            <p:cNvSpPr/>
            <p:nvPr/>
          </p:nvSpPr>
          <p:spPr>
            <a:xfrm>
              <a:off x="1925397" y="4831870"/>
              <a:ext cx="55275" cy="35316"/>
            </a:xfrm>
            <a:custGeom>
              <a:avLst/>
              <a:gdLst>
                <a:gd name="connsiteX0" fmla="*/ 0 w 55275"/>
                <a:gd name="connsiteY0" fmla="*/ 0 h 35316"/>
                <a:gd name="connsiteX1" fmla="*/ 0 w 55275"/>
                <a:gd name="connsiteY1" fmla="*/ 35316 h 35316"/>
                <a:gd name="connsiteX2" fmla="*/ 55275 w 55275"/>
                <a:gd name="connsiteY2" fmla="*/ 35316 h 35316"/>
                <a:gd name="connsiteX3" fmla="*/ 55275 w 55275"/>
                <a:gd name="connsiteY3" fmla="*/ 0 h 35316"/>
                <a:gd name="connsiteX4" fmla="*/ 0 w 55275"/>
                <a:gd name="connsiteY4" fmla="*/ 0 h 35316"/>
                <a:gd name="connsiteX5" fmla="*/ 0 w 55275"/>
                <a:gd name="connsiteY5" fmla="*/ 0 h 35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275" h="35316">
                  <a:moveTo>
                    <a:pt x="0" y="0"/>
                  </a:moveTo>
                  <a:lnTo>
                    <a:pt x="0" y="35316"/>
                  </a:lnTo>
                  <a:lnTo>
                    <a:pt x="55275" y="35316"/>
                  </a:lnTo>
                  <a:lnTo>
                    <a:pt x="5527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55" name="Freeform 1254">
              <a:extLst>
                <a:ext uri="{FF2B5EF4-FFF2-40B4-BE49-F238E27FC236}">
                  <a16:creationId xmlns:a16="http://schemas.microsoft.com/office/drawing/2014/main" id="{224A6FA1-841F-48E6-5BCC-65560801A16C}"/>
                </a:ext>
              </a:extLst>
            </p:cNvPr>
            <p:cNvSpPr/>
            <p:nvPr/>
          </p:nvSpPr>
          <p:spPr>
            <a:xfrm>
              <a:off x="1925397" y="4831870"/>
              <a:ext cx="55275" cy="35316"/>
            </a:xfrm>
            <a:custGeom>
              <a:avLst/>
              <a:gdLst>
                <a:gd name="connsiteX0" fmla="*/ 0 w 55275"/>
                <a:gd name="connsiteY0" fmla="*/ 0 h 35316"/>
                <a:gd name="connsiteX1" fmla="*/ 0 w 55275"/>
                <a:gd name="connsiteY1" fmla="*/ 35316 h 35316"/>
                <a:gd name="connsiteX2" fmla="*/ 55275 w 55275"/>
                <a:gd name="connsiteY2" fmla="*/ 35316 h 35316"/>
                <a:gd name="connsiteX3" fmla="*/ 55275 w 55275"/>
                <a:gd name="connsiteY3" fmla="*/ 0 h 35316"/>
                <a:gd name="connsiteX4" fmla="*/ 0 w 55275"/>
                <a:gd name="connsiteY4" fmla="*/ 0 h 35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275" h="35316">
                  <a:moveTo>
                    <a:pt x="0" y="0"/>
                  </a:moveTo>
                  <a:lnTo>
                    <a:pt x="0" y="35316"/>
                  </a:lnTo>
                  <a:lnTo>
                    <a:pt x="55275" y="35316"/>
                  </a:lnTo>
                  <a:lnTo>
                    <a:pt x="55275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56" name="Freeform 1255">
              <a:extLst>
                <a:ext uri="{FF2B5EF4-FFF2-40B4-BE49-F238E27FC236}">
                  <a16:creationId xmlns:a16="http://schemas.microsoft.com/office/drawing/2014/main" id="{45E15498-D982-FDCA-B7CB-7BEA283BBA98}"/>
                </a:ext>
              </a:extLst>
            </p:cNvPr>
            <p:cNvSpPr/>
            <p:nvPr/>
          </p:nvSpPr>
          <p:spPr>
            <a:xfrm>
              <a:off x="1980672" y="4808332"/>
              <a:ext cx="55283" cy="58855"/>
            </a:xfrm>
            <a:custGeom>
              <a:avLst/>
              <a:gdLst>
                <a:gd name="connsiteX0" fmla="*/ 0 w 55283"/>
                <a:gd name="connsiteY0" fmla="*/ 0 h 58855"/>
                <a:gd name="connsiteX1" fmla="*/ 0 w 55283"/>
                <a:gd name="connsiteY1" fmla="*/ 58855 h 58855"/>
                <a:gd name="connsiteX2" fmla="*/ 55284 w 55283"/>
                <a:gd name="connsiteY2" fmla="*/ 58855 h 58855"/>
                <a:gd name="connsiteX3" fmla="*/ 55284 w 55283"/>
                <a:gd name="connsiteY3" fmla="*/ 0 h 58855"/>
                <a:gd name="connsiteX4" fmla="*/ 0 w 55283"/>
                <a:gd name="connsiteY4" fmla="*/ 0 h 58855"/>
                <a:gd name="connsiteX5" fmla="*/ 0 w 55283"/>
                <a:gd name="connsiteY5" fmla="*/ 0 h 58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283" h="58855">
                  <a:moveTo>
                    <a:pt x="0" y="0"/>
                  </a:moveTo>
                  <a:lnTo>
                    <a:pt x="0" y="58855"/>
                  </a:lnTo>
                  <a:lnTo>
                    <a:pt x="55284" y="58855"/>
                  </a:lnTo>
                  <a:lnTo>
                    <a:pt x="55284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57" name="Freeform 1256">
              <a:extLst>
                <a:ext uri="{FF2B5EF4-FFF2-40B4-BE49-F238E27FC236}">
                  <a16:creationId xmlns:a16="http://schemas.microsoft.com/office/drawing/2014/main" id="{8A8DF9CA-79C4-0B1A-6BF3-6928FFF9B79B}"/>
                </a:ext>
              </a:extLst>
            </p:cNvPr>
            <p:cNvSpPr/>
            <p:nvPr/>
          </p:nvSpPr>
          <p:spPr>
            <a:xfrm>
              <a:off x="1980672" y="4808332"/>
              <a:ext cx="55283" cy="58855"/>
            </a:xfrm>
            <a:custGeom>
              <a:avLst/>
              <a:gdLst>
                <a:gd name="connsiteX0" fmla="*/ 0 w 55283"/>
                <a:gd name="connsiteY0" fmla="*/ 0 h 58855"/>
                <a:gd name="connsiteX1" fmla="*/ 0 w 55283"/>
                <a:gd name="connsiteY1" fmla="*/ 58855 h 58855"/>
                <a:gd name="connsiteX2" fmla="*/ 55284 w 55283"/>
                <a:gd name="connsiteY2" fmla="*/ 58855 h 58855"/>
                <a:gd name="connsiteX3" fmla="*/ 55284 w 55283"/>
                <a:gd name="connsiteY3" fmla="*/ 0 h 58855"/>
                <a:gd name="connsiteX4" fmla="*/ 0 w 55283"/>
                <a:gd name="connsiteY4" fmla="*/ 0 h 58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283" h="58855">
                  <a:moveTo>
                    <a:pt x="0" y="0"/>
                  </a:moveTo>
                  <a:lnTo>
                    <a:pt x="0" y="58855"/>
                  </a:lnTo>
                  <a:lnTo>
                    <a:pt x="55284" y="58855"/>
                  </a:lnTo>
                  <a:lnTo>
                    <a:pt x="55284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58" name="Freeform 1257">
              <a:extLst>
                <a:ext uri="{FF2B5EF4-FFF2-40B4-BE49-F238E27FC236}">
                  <a16:creationId xmlns:a16="http://schemas.microsoft.com/office/drawing/2014/main" id="{FE87D284-D160-E2F4-C943-5CBF8E52F166}"/>
                </a:ext>
              </a:extLst>
            </p:cNvPr>
            <p:cNvSpPr/>
            <p:nvPr/>
          </p:nvSpPr>
          <p:spPr>
            <a:xfrm>
              <a:off x="2035956" y="4820101"/>
              <a:ext cx="55275" cy="47085"/>
            </a:xfrm>
            <a:custGeom>
              <a:avLst/>
              <a:gdLst>
                <a:gd name="connsiteX0" fmla="*/ 0 w 55275"/>
                <a:gd name="connsiteY0" fmla="*/ 0 h 47085"/>
                <a:gd name="connsiteX1" fmla="*/ 0 w 55275"/>
                <a:gd name="connsiteY1" fmla="*/ 47086 h 47085"/>
                <a:gd name="connsiteX2" fmla="*/ 55275 w 55275"/>
                <a:gd name="connsiteY2" fmla="*/ 47086 h 47085"/>
                <a:gd name="connsiteX3" fmla="*/ 55275 w 55275"/>
                <a:gd name="connsiteY3" fmla="*/ 0 h 47085"/>
                <a:gd name="connsiteX4" fmla="*/ 0 w 55275"/>
                <a:gd name="connsiteY4" fmla="*/ 0 h 47085"/>
                <a:gd name="connsiteX5" fmla="*/ 0 w 55275"/>
                <a:gd name="connsiteY5" fmla="*/ 0 h 47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275" h="47085">
                  <a:moveTo>
                    <a:pt x="0" y="0"/>
                  </a:moveTo>
                  <a:lnTo>
                    <a:pt x="0" y="47086"/>
                  </a:lnTo>
                  <a:lnTo>
                    <a:pt x="55275" y="47086"/>
                  </a:lnTo>
                  <a:lnTo>
                    <a:pt x="5527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59" name="Freeform 1258">
              <a:extLst>
                <a:ext uri="{FF2B5EF4-FFF2-40B4-BE49-F238E27FC236}">
                  <a16:creationId xmlns:a16="http://schemas.microsoft.com/office/drawing/2014/main" id="{1FA214D9-BD96-D8E0-943B-1F8BAD73C890}"/>
                </a:ext>
              </a:extLst>
            </p:cNvPr>
            <p:cNvSpPr/>
            <p:nvPr/>
          </p:nvSpPr>
          <p:spPr>
            <a:xfrm>
              <a:off x="2035956" y="4820101"/>
              <a:ext cx="55275" cy="47085"/>
            </a:xfrm>
            <a:custGeom>
              <a:avLst/>
              <a:gdLst>
                <a:gd name="connsiteX0" fmla="*/ 0 w 55275"/>
                <a:gd name="connsiteY0" fmla="*/ 0 h 47085"/>
                <a:gd name="connsiteX1" fmla="*/ 0 w 55275"/>
                <a:gd name="connsiteY1" fmla="*/ 47086 h 47085"/>
                <a:gd name="connsiteX2" fmla="*/ 55275 w 55275"/>
                <a:gd name="connsiteY2" fmla="*/ 47086 h 47085"/>
                <a:gd name="connsiteX3" fmla="*/ 55275 w 55275"/>
                <a:gd name="connsiteY3" fmla="*/ 0 h 47085"/>
                <a:gd name="connsiteX4" fmla="*/ 0 w 55275"/>
                <a:gd name="connsiteY4" fmla="*/ 0 h 47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275" h="47085">
                  <a:moveTo>
                    <a:pt x="0" y="0"/>
                  </a:moveTo>
                  <a:lnTo>
                    <a:pt x="0" y="47086"/>
                  </a:lnTo>
                  <a:lnTo>
                    <a:pt x="55275" y="47086"/>
                  </a:lnTo>
                  <a:lnTo>
                    <a:pt x="55275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60" name="Freeform 1259">
              <a:extLst>
                <a:ext uri="{FF2B5EF4-FFF2-40B4-BE49-F238E27FC236}">
                  <a16:creationId xmlns:a16="http://schemas.microsoft.com/office/drawing/2014/main" id="{1F43A518-9188-4BCB-D113-E6ED3C57CC4A}"/>
                </a:ext>
              </a:extLst>
            </p:cNvPr>
            <p:cNvSpPr/>
            <p:nvPr/>
          </p:nvSpPr>
          <p:spPr>
            <a:xfrm>
              <a:off x="2091232" y="4843640"/>
              <a:ext cx="55275" cy="23547"/>
            </a:xfrm>
            <a:custGeom>
              <a:avLst/>
              <a:gdLst>
                <a:gd name="connsiteX0" fmla="*/ 0 w 55275"/>
                <a:gd name="connsiteY0" fmla="*/ 0 h 23547"/>
                <a:gd name="connsiteX1" fmla="*/ 0 w 55275"/>
                <a:gd name="connsiteY1" fmla="*/ 23547 h 23547"/>
                <a:gd name="connsiteX2" fmla="*/ 55275 w 55275"/>
                <a:gd name="connsiteY2" fmla="*/ 23547 h 23547"/>
                <a:gd name="connsiteX3" fmla="*/ 55275 w 55275"/>
                <a:gd name="connsiteY3" fmla="*/ 0 h 23547"/>
                <a:gd name="connsiteX4" fmla="*/ 0 w 55275"/>
                <a:gd name="connsiteY4" fmla="*/ 0 h 23547"/>
                <a:gd name="connsiteX5" fmla="*/ 0 w 55275"/>
                <a:gd name="connsiteY5" fmla="*/ 0 h 23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275" h="23547">
                  <a:moveTo>
                    <a:pt x="0" y="0"/>
                  </a:moveTo>
                  <a:lnTo>
                    <a:pt x="0" y="23547"/>
                  </a:lnTo>
                  <a:lnTo>
                    <a:pt x="55275" y="23547"/>
                  </a:lnTo>
                  <a:lnTo>
                    <a:pt x="5527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61" name="Freeform 1260">
              <a:extLst>
                <a:ext uri="{FF2B5EF4-FFF2-40B4-BE49-F238E27FC236}">
                  <a16:creationId xmlns:a16="http://schemas.microsoft.com/office/drawing/2014/main" id="{FA67B02B-CD52-1F63-97AE-A67FDD2B9623}"/>
                </a:ext>
              </a:extLst>
            </p:cNvPr>
            <p:cNvSpPr/>
            <p:nvPr/>
          </p:nvSpPr>
          <p:spPr>
            <a:xfrm>
              <a:off x="2091232" y="4843640"/>
              <a:ext cx="55275" cy="23547"/>
            </a:xfrm>
            <a:custGeom>
              <a:avLst/>
              <a:gdLst>
                <a:gd name="connsiteX0" fmla="*/ 0 w 55275"/>
                <a:gd name="connsiteY0" fmla="*/ 0 h 23547"/>
                <a:gd name="connsiteX1" fmla="*/ 0 w 55275"/>
                <a:gd name="connsiteY1" fmla="*/ 23547 h 23547"/>
                <a:gd name="connsiteX2" fmla="*/ 55275 w 55275"/>
                <a:gd name="connsiteY2" fmla="*/ 23547 h 23547"/>
                <a:gd name="connsiteX3" fmla="*/ 55275 w 55275"/>
                <a:gd name="connsiteY3" fmla="*/ 0 h 23547"/>
                <a:gd name="connsiteX4" fmla="*/ 0 w 55275"/>
                <a:gd name="connsiteY4" fmla="*/ 0 h 23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275" h="23547">
                  <a:moveTo>
                    <a:pt x="0" y="0"/>
                  </a:moveTo>
                  <a:lnTo>
                    <a:pt x="0" y="23547"/>
                  </a:lnTo>
                  <a:lnTo>
                    <a:pt x="55275" y="23547"/>
                  </a:lnTo>
                  <a:lnTo>
                    <a:pt x="55275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62" name="Freeform 1261">
              <a:extLst>
                <a:ext uri="{FF2B5EF4-FFF2-40B4-BE49-F238E27FC236}">
                  <a16:creationId xmlns:a16="http://schemas.microsoft.com/office/drawing/2014/main" id="{2151C31A-4764-F5E0-7FFB-A9AF4D6F1115}"/>
                </a:ext>
              </a:extLst>
            </p:cNvPr>
            <p:cNvSpPr/>
            <p:nvPr/>
          </p:nvSpPr>
          <p:spPr>
            <a:xfrm>
              <a:off x="2146507" y="4820101"/>
              <a:ext cx="55275" cy="47085"/>
            </a:xfrm>
            <a:custGeom>
              <a:avLst/>
              <a:gdLst>
                <a:gd name="connsiteX0" fmla="*/ 0 w 55275"/>
                <a:gd name="connsiteY0" fmla="*/ 0 h 47085"/>
                <a:gd name="connsiteX1" fmla="*/ 0 w 55275"/>
                <a:gd name="connsiteY1" fmla="*/ 47086 h 47085"/>
                <a:gd name="connsiteX2" fmla="*/ 55275 w 55275"/>
                <a:gd name="connsiteY2" fmla="*/ 47086 h 47085"/>
                <a:gd name="connsiteX3" fmla="*/ 55275 w 55275"/>
                <a:gd name="connsiteY3" fmla="*/ 0 h 47085"/>
                <a:gd name="connsiteX4" fmla="*/ 0 w 55275"/>
                <a:gd name="connsiteY4" fmla="*/ 0 h 47085"/>
                <a:gd name="connsiteX5" fmla="*/ 0 w 55275"/>
                <a:gd name="connsiteY5" fmla="*/ 0 h 47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275" h="47085">
                  <a:moveTo>
                    <a:pt x="0" y="0"/>
                  </a:moveTo>
                  <a:lnTo>
                    <a:pt x="0" y="47086"/>
                  </a:lnTo>
                  <a:lnTo>
                    <a:pt x="55275" y="47086"/>
                  </a:lnTo>
                  <a:lnTo>
                    <a:pt x="5527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63" name="Freeform 1262">
              <a:extLst>
                <a:ext uri="{FF2B5EF4-FFF2-40B4-BE49-F238E27FC236}">
                  <a16:creationId xmlns:a16="http://schemas.microsoft.com/office/drawing/2014/main" id="{28AC6898-B252-E2CB-AA1C-93ADEE6BB5B5}"/>
                </a:ext>
              </a:extLst>
            </p:cNvPr>
            <p:cNvSpPr/>
            <p:nvPr/>
          </p:nvSpPr>
          <p:spPr>
            <a:xfrm>
              <a:off x="2146507" y="4820101"/>
              <a:ext cx="55275" cy="47085"/>
            </a:xfrm>
            <a:custGeom>
              <a:avLst/>
              <a:gdLst>
                <a:gd name="connsiteX0" fmla="*/ 0 w 55275"/>
                <a:gd name="connsiteY0" fmla="*/ 0 h 47085"/>
                <a:gd name="connsiteX1" fmla="*/ 0 w 55275"/>
                <a:gd name="connsiteY1" fmla="*/ 47086 h 47085"/>
                <a:gd name="connsiteX2" fmla="*/ 55275 w 55275"/>
                <a:gd name="connsiteY2" fmla="*/ 47086 h 47085"/>
                <a:gd name="connsiteX3" fmla="*/ 55275 w 55275"/>
                <a:gd name="connsiteY3" fmla="*/ 0 h 47085"/>
                <a:gd name="connsiteX4" fmla="*/ 0 w 55275"/>
                <a:gd name="connsiteY4" fmla="*/ 0 h 47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275" h="47085">
                  <a:moveTo>
                    <a:pt x="0" y="0"/>
                  </a:moveTo>
                  <a:lnTo>
                    <a:pt x="0" y="47086"/>
                  </a:lnTo>
                  <a:lnTo>
                    <a:pt x="55275" y="47086"/>
                  </a:lnTo>
                  <a:lnTo>
                    <a:pt x="55275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64" name="Freeform 1263">
              <a:extLst>
                <a:ext uri="{FF2B5EF4-FFF2-40B4-BE49-F238E27FC236}">
                  <a16:creationId xmlns:a16="http://schemas.microsoft.com/office/drawing/2014/main" id="{12818334-1715-0027-C84A-ADB55611EE99}"/>
                </a:ext>
              </a:extLst>
            </p:cNvPr>
            <p:cNvSpPr/>
            <p:nvPr/>
          </p:nvSpPr>
          <p:spPr>
            <a:xfrm>
              <a:off x="2201782" y="4843640"/>
              <a:ext cx="55275" cy="23547"/>
            </a:xfrm>
            <a:custGeom>
              <a:avLst/>
              <a:gdLst>
                <a:gd name="connsiteX0" fmla="*/ 0 w 55275"/>
                <a:gd name="connsiteY0" fmla="*/ 0 h 23547"/>
                <a:gd name="connsiteX1" fmla="*/ 0 w 55275"/>
                <a:gd name="connsiteY1" fmla="*/ 23547 h 23547"/>
                <a:gd name="connsiteX2" fmla="*/ 55275 w 55275"/>
                <a:gd name="connsiteY2" fmla="*/ 23547 h 23547"/>
                <a:gd name="connsiteX3" fmla="*/ 55275 w 55275"/>
                <a:gd name="connsiteY3" fmla="*/ 0 h 23547"/>
                <a:gd name="connsiteX4" fmla="*/ 0 w 55275"/>
                <a:gd name="connsiteY4" fmla="*/ 0 h 23547"/>
                <a:gd name="connsiteX5" fmla="*/ 0 w 55275"/>
                <a:gd name="connsiteY5" fmla="*/ 0 h 23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275" h="23547">
                  <a:moveTo>
                    <a:pt x="0" y="0"/>
                  </a:moveTo>
                  <a:lnTo>
                    <a:pt x="0" y="23547"/>
                  </a:lnTo>
                  <a:lnTo>
                    <a:pt x="55275" y="23547"/>
                  </a:lnTo>
                  <a:lnTo>
                    <a:pt x="5527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65" name="Freeform 1264">
              <a:extLst>
                <a:ext uri="{FF2B5EF4-FFF2-40B4-BE49-F238E27FC236}">
                  <a16:creationId xmlns:a16="http://schemas.microsoft.com/office/drawing/2014/main" id="{58BFBBC7-322A-53A7-1E3E-A413544A2DF4}"/>
                </a:ext>
              </a:extLst>
            </p:cNvPr>
            <p:cNvSpPr/>
            <p:nvPr/>
          </p:nvSpPr>
          <p:spPr>
            <a:xfrm>
              <a:off x="2201782" y="4843640"/>
              <a:ext cx="55275" cy="23547"/>
            </a:xfrm>
            <a:custGeom>
              <a:avLst/>
              <a:gdLst>
                <a:gd name="connsiteX0" fmla="*/ 0 w 55275"/>
                <a:gd name="connsiteY0" fmla="*/ 0 h 23547"/>
                <a:gd name="connsiteX1" fmla="*/ 0 w 55275"/>
                <a:gd name="connsiteY1" fmla="*/ 23547 h 23547"/>
                <a:gd name="connsiteX2" fmla="*/ 55275 w 55275"/>
                <a:gd name="connsiteY2" fmla="*/ 23547 h 23547"/>
                <a:gd name="connsiteX3" fmla="*/ 55275 w 55275"/>
                <a:gd name="connsiteY3" fmla="*/ 0 h 23547"/>
                <a:gd name="connsiteX4" fmla="*/ 0 w 55275"/>
                <a:gd name="connsiteY4" fmla="*/ 0 h 23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275" h="23547">
                  <a:moveTo>
                    <a:pt x="0" y="0"/>
                  </a:moveTo>
                  <a:lnTo>
                    <a:pt x="0" y="23547"/>
                  </a:lnTo>
                  <a:lnTo>
                    <a:pt x="55275" y="23547"/>
                  </a:lnTo>
                  <a:lnTo>
                    <a:pt x="55275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66" name="Freeform 1265">
              <a:extLst>
                <a:ext uri="{FF2B5EF4-FFF2-40B4-BE49-F238E27FC236}">
                  <a16:creationId xmlns:a16="http://schemas.microsoft.com/office/drawing/2014/main" id="{04F1B8A1-4A4D-B125-C051-464F5C5A871B}"/>
                </a:ext>
              </a:extLst>
            </p:cNvPr>
            <p:cNvSpPr/>
            <p:nvPr/>
          </p:nvSpPr>
          <p:spPr>
            <a:xfrm>
              <a:off x="2257058" y="4867187"/>
              <a:ext cx="55283" cy="830"/>
            </a:xfrm>
            <a:custGeom>
              <a:avLst/>
              <a:gdLst>
                <a:gd name="connsiteX0" fmla="*/ 0 w 55283"/>
                <a:gd name="connsiteY0" fmla="*/ 0 h 830"/>
                <a:gd name="connsiteX1" fmla="*/ 0 w 55283"/>
                <a:gd name="connsiteY1" fmla="*/ 0 h 830"/>
                <a:gd name="connsiteX2" fmla="*/ 55284 w 55283"/>
                <a:gd name="connsiteY2" fmla="*/ 0 h 830"/>
                <a:gd name="connsiteX3" fmla="*/ 55284 w 55283"/>
                <a:gd name="connsiteY3" fmla="*/ 0 h 830"/>
                <a:gd name="connsiteX4" fmla="*/ 0 w 55283"/>
                <a:gd name="connsiteY4" fmla="*/ 0 h 830"/>
                <a:gd name="connsiteX5" fmla="*/ 0 w 55283"/>
                <a:gd name="connsiteY5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283" h="830">
                  <a:moveTo>
                    <a:pt x="0" y="0"/>
                  </a:moveTo>
                  <a:lnTo>
                    <a:pt x="0" y="0"/>
                  </a:lnTo>
                  <a:lnTo>
                    <a:pt x="55284" y="0"/>
                  </a:lnTo>
                  <a:lnTo>
                    <a:pt x="55284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67" name="Freeform 1266">
              <a:extLst>
                <a:ext uri="{FF2B5EF4-FFF2-40B4-BE49-F238E27FC236}">
                  <a16:creationId xmlns:a16="http://schemas.microsoft.com/office/drawing/2014/main" id="{5A3B6FFF-577F-665E-C0DA-9C6E81899168}"/>
                </a:ext>
              </a:extLst>
            </p:cNvPr>
            <p:cNvSpPr/>
            <p:nvPr/>
          </p:nvSpPr>
          <p:spPr>
            <a:xfrm>
              <a:off x="2257058" y="4867187"/>
              <a:ext cx="55283" cy="830"/>
            </a:xfrm>
            <a:custGeom>
              <a:avLst/>
              <a:gdLst>
                <a:gd name="connsiteX0" fmla="*/ 0 w 55283"/>
                <a:gd name="connsiteY0" fmla="*/ 0 h 830"/>
                <a:gd name="connsiteX1" fmla="*/ 0 w 55283"/>
                <a:gd name="connsiteY1" fmla="*/ 0 h 830"/>
                <a:gd name="connsiteX2" fmla="*/ 55284 w 55283"/>
                <a:gd name="connsiteY2" fmla="*/ 0 h 830"/>
                <a:gd name="connsiteX3" fmla="*/ 0 w 55283"/>
                <a:gd name="connsiteY3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283" h="830">
                  <a:moveTo>
                    <a:pt x="0" y="0"/>
                  </a:moveTo>
                  <a:lnTo>
                    <a:pt x="0" y="0"/>
                  </a:lnTo>
                  <a:lnTo>
                    <a:pt x="55284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68" name="Freeform 1267">
              <a:extLst>
                <a:ext uri="{FF2B5EF4-FFF2-40B4-BE49-F238E27FC236}">
                  <a16:creationId xmlns:a16="http://schemas.microsoft.com/office/drawing/2014/main" id="{0321415A-39FC-505D-91B4-D95F9A0CAF65}"/>
                </a:ext>
              </a:extLst>
            </p:cNvPr>
            <p:cNvSpPr/>
            <p:nvPr/>
          </p:nvSpPr>
          <p:spPr>
            <a:xfrm>
              <a:off x="2312342" y="4855409"/>
              <a:ext cx="55275" cy="11777"/>
            </a:xfrm>
            <a:custGeom>
              <a:avLst/>
              <a:gdLst>
                <a:gd name="connsiteX0" fmla="*/ 0 w 55275"/>
                <a:gd name="connsiteY0" fmla="*/ 0 h 11777"/>
                <a:gd name="connsiteX1" fmla="*/ 0 w 55275"/>
                <a:gd name="connsiteY1" fmla="*/ 11778 h 11777"/>
                <a:gd name="connsiteX2" fmla="*/ 55275 w 55275"/>
                <a:gd name="connsiteY2" fmla="*/ 11778 h 11777"/>
                <a:gd name="connsiteX3" fmla="*/ 55275 w 55275"/>
                <a:gd name="connsiteY3" fmla="*/ 0 h 11777"/>
                <a:gd name="connsiteX4" fmla="*/ 0 w 55275"/>
                <a:gd name="connsiteY4" fmla="*/ 0 h 11777"/>
                <a:gd name="connsiteX5" fmla="*/ 0 w 55275"/>
                <a:gd name="connsiteY5" fmla="*/ 0 h 1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275" h="11777">
                  <a:moveTo>
                    <a:pt x="0" y="0"/>
                  </a:moveTo>
                  <a:lnTo>
                    <a:pt x="0" y="11778"/>
                  </a:lnTo>
                  <a:lnTo>
                    <a:pt x="55275" y="11778"/>
                  </a:lnTo>
                  <a:lnTo>
                    <a:pt x="5527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69" name="Freeform 1268">
              <a:extLst>
                <a:ext uri="{FF2B5EF4-FFF2-40B4-BE49-F238E27FC236}">
                  <a16:creationId xmlns:a16="http://schemas.microsoft.com/office/drawing/2014/main" id="{933C6B43-63A9-1C77-E5A6-D04897934CC8}"/>
                </a:ext>
              </a:extLst>
            </p:cNvPr>
            <p:cNvSpPr/>
            <p:nvPr/>
          </p:nvSpPr>
          <p:spPr>
            <a:xfrm>
              <a:off x="2312342" y="4855409"/>
              <a:ext cx="55275" cy="11777"/>
            </a:xfrm>
            <a:custGeom>
              <a:avLst/>
              <a:gdLst>
                <a:gd name="connsiteX0" fmla="*/ 0 w 55275"/>
                <a:gd name="connsiteY0" fmla="*/ 0 h 11777"/>
                <a:gd name="connsiteX1" fmla="*/ 0 w 55275"/>
                <a:gd name="connsiteY1" fmla="*/ 11778 h 11777"/>
                <a:gd name="connsiteX2" fmla="*/ 55275 w 55275"/>
                <a:gd name="connsiteY2" fmla="*/ 11778 h 11777"/>
                <a:gd name="connsiteX3" fmla="*/ 55275 w 55275"/>
                <a:gd name="connsiteY3" fmla="*/ 0 h 11777"/>
                <a:gd name="connsiteX4" fmla="*/ 0 w 55275"/>
                <a:gd name="connsiteY4" fmla="*/ 0 h 1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275" h="11777">
                  <a:moveTo>
                    <a:pt x="0" y="0"/>
                  </a:moveTo>
                  <a:lnTo>
                    <a:pt x="0" y="11778"/>
                  </a:lnTo>
                  <a:lnTo>
                    <a:pt x="55275" y="11778"/>
                  </a:lnTo>
                  <a:lnTo>
                    <a:pt x="55275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70" name="Freeform 1269">
              <a:extLst>
                <a:ext uri="{FF2B5EF4-FFF2-40B4-BE49-F238E27FC236}">
                  <a16:creationId xmlns:a16="http://schemas.microsoft.com/office/drawing/2014/main" id="{5D9A2594-4B47-1758-7FCD-AE99C60C9867}"/>
                </a:ext>
              </a:extLst>
            </p:cNvPr>
            <p:cNvSpPr/>
            <p:nvPr/>
          </p:nvSpPr>
          <p:spPr>
            <a:xfrm>
              <a:off x="2367617" y="4867187"/>
              <a:ext cx="55275" cy="830"/>
            </a:xfrm>
            <a:custGeom>
              <a:avLst/>
              <a:gdLst>
                <a:gd name="connsiteX0" fmla="*/ 0 w 55275"/>
                <a:gd name="connsiteY0" fmla="*/ 0 h 830"/>
                <a:gd name="connsiteX1" fmla="*/ 0 w 55275"/>
                <a:gd name="connsiteY1" fmla="*/ 0 h 830"/>
                <a:gd name="connsiteX2" fmla="*/ 55275 w 55275"/>
                <a:gd name="connsiteY2" fmla="*/ 0 h 830"/>
                <a:gd name="connsiteX3" fmla="*/ 55275 w 55275"/>
                <a:gd name="connsiteY3" fmla="*/ 0 h 830"/>
                <a:gd name="connsiteX4" fmla="*/ 0 w 55275"/>
                <a:gd name="connsiteY4" fmla="*/ 0 h 830"/>
                <a:gd name="connsiteX5" fmla="*/ 0 w 55275"/>
                <a:gd name="connsiteY5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275" h="830">
                  <a:moveTo>
                    <a:pt x="0" y="0"/>
                  </a:moveTo>
                  <a:lnTo>
                    <a:pt x="0" y="0"/>
                  </a:lnTo>
                  <a:lnTo>
                    <a:pt x="55275" y="0"/>
                  </a:lnTo>
                  <a:lnTo>
                    <a:pt x="5527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71" name="Freeform 1270">
              <a:extLst>
                <a:ext uri="{FF2B5EF4-FFF2-40B4-BE49-F238E27FC236}">
                  <a16:creationId xmlns:a16="http://schemas.microsoft.com/office/drawing/2014/main" id="{3AE37D9B-BF9E-F4D4-AA70-EE67D45E4404}"/>
                </a:ext>
              </a:extLst>
            </p:cNvPr>
            <p:cNvSpPr/>
            <p:nvPr/>
          </p:nvSpPr>
          <p:spPr>
            <a:xfrm>
              <a:off x="2367617" y="4867187"/>
              <a:ext cx="55275" cy="830"/>
            </a:xfrm>
            <a:custGeom>
              <a:avLst/>
              <a:gdLst>
                <a:gd name="connsiteX0" fmla="*/ 0 w 55275"/>
                <a:gd name="connsiteY0" fmla="*/ 0 h 830"/>
                <a:gd name="connsiteX1" fmla="*/ 0 w 55275"/>
                <a:gd name="connsiteY1" fmla="*/ 0 h 830"/>
                <a:gd name="connsiteX2" fmla="*/ 55275 w 55275"/>
                <a:gd name="connsiteY2" fmla="*/ 0 h 830"/>
                <a:gd name="connsiteX3" fmla="*/ 0 w 55275"/>
                <a:gd name="connsiteY3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275" h="830">
                  <a:moveTo>
                    <a:pt x="0" y="0"/>
                  </a:moveTo>
                  <a:lnTo>
                    <a:pt x="0" y="0"/>
                  </a:lnTo>
                  <a:lnTo>
                    <a:pt x="55275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sp>
        <p:nvSpPr>
          <p:cNvPr id="1301" name="Freeform 1300">
            <a:extLst>
              <a:ext uri="{FF2B5EF4-FFF2-40B4-BE49-F238E27FC236}">
                <a16:creationId xmlns:a16="http://schemas.microsoft.com/office/drawing/2014/main" id="{9822BE2C-F704-2DA2-AE53-BB3B70AF34C3}"/>
              </a:ext>
            </a:extLst>
          </p:cNvPr>
          <p:cNvSpPr/>
          <p:nvPr/>
        </p:nvSpPr>
        <p:spPr>
          <a:xfrm>
            <a:off x="819852" y="3847098"/>
            <a:ext cx="1603040" cy="1020088"/>
          </a:xfrm>
          <a:custGeom>
            <a:avLst/>
            <a:gdLst>
              <a:gd name="connsiteX0" fmla="*/ 0 w 1603040"/>
              <a:gd name="connsiteY0" fmla="*/ 936773 h 1020088"/>
              <a:gd name="connsiteX1" fmla="*/ 16192 w 1603040"/>
              <a:gd name="connsiteY1" fmla="*/ 910078 h 1020088"/>
              <a:gd name="connsiteX2" fmla="*/ 32385 w 1603040"/>
              <a:gd name="connsiteY2" fmla="*/ 877195 h 1020088"/>
              <a:gd name="connsiteX3" fmla="*/ 48577 w 1603040"/>
              <a:gd name="connsiteY3" fmla="*/ 837476 h 1020088"/>
              <a:gd name="connsiteX4" fmla="*/ 64769 w 1603040"/>
              <a:gd name="connsiteY4" fmla="*/ 790499 h 1020088"/>
              <a:gd name="connsiteX5" fmla="*/ 80961 w 1603040"/>
              <a:gd name="connsiteY5" fmla="*/ 736104 h 1020088"/>
              <a:gd name="connsiteX6" fmla="*/ 97154 w 1603040"/>
              <a:gd name="connsiteY6" fmla="*/ 674516 h 1020088"/>
              <a:gd name="connsiteX7" fmla="*/ 113346 w 1603040"/>
              <a:gd name="connsiteY7" fmla="*/ 606370 h 1020088"/>
              <a:gd name="connsiteX8" fmla="*/ 129538 w 1603040"/>
              <a:gd name="connsiteY8" fmla="*/ 532810 h 1020088"/>
              <a:gd name="connsiteX9" fmla="*/ 145731 w 1603040"/>
              <a:gd name="connsiteY9" fmla="*/ 455462 h 1020088"/>
              <a:gd name="connsiteX10" fmla="*/ 161923 w 1603040"/>
              <a:gd name="connsiteY10" fmla="*/ 376429 h 1020088"/>
              <a:gd name="connsiteX11" fmla="*/ 178116 w 1603040"/>
              <a:gd name="connsiteY11" fmla="*/ 298211 h 1020088"/>
              <a:gd name="connsiteX12" fmla="*/ 194308 w 1603040"/>
              <a:gd name="connsiteY12" fmla="*/ 223594 h 1020088"/>
              <a:gd name="connsiteX13" fmla="*/ 210500 w 1603040"/>
              <a:gd name="connsiteY13" fmla="*/ 155493 h 1020088"/>
              <a:gd name="connsiteX14" fmla="*/ 226692 w 1603040"/>
              <a:gd name="connsiteY14" fmla="*/ 96763 h 1020088"/>
              <a:gd name="connsiteX15" fmla="*/ 242885 w 1603040"/>
              <a:gd name="connsiteY15" fmla="*/ 50007 h 1020088"/>
              <a:gd name="connsiteX16" fmla="*/ 259077 w 1603040"/>
              <a:gd name="connsiteY16" fmla="*/ 17383 h 1020088"/>
              <a:gd name="connsiteX17" fmla="*/ 275269 w 1603040"/>
              <a:gd name="connsiteY17" fmla="*/ 442 h 1020088"/>
              <a:gd name="connsiteX18" fmla="*/ 291462 w 1603040"/>
              <a:gd name="connsiteY18" fmla="*/ 0 h 1020088"/>
              <a:gd name="connsiteX19" fmla="*/ 307654 w 1603040"/>
              <a:gd name="connsiteY19" fmla="*/ 16080 h 1020088"/>
              <a:gd name="connsiteX20" fmla="*/ 323847 w 1603040"/>
              <a:gd name="connsiteY20" fmla="*/ 47904 h 1020088"/>
              <a:gd name="connsiteX21" fmla="*/ 340039 w 1603040"/>
              <a:gd name="connsiteY21" fmla="*/ 93960 h 1020088"/>
              <a:gd name="connsiteX22" fmla="*/ 356231 w 1603040"/>
              <a:gd name="connsiteY22" fmla="*/ 152117 h 1020088"/>
              <a:gd name="connsiteX23" fmla="*/ 372424 w 1603040"/>
              <a:gd name="connsiteY23" fmla="*/ 219791 h 1020088"/>
              <a:gd name="connsiteX24" fmla="*/ 388616 w 1603040"/>
              <a:gd name="connsiteY24" fmla="*/ 294135 h 1020088"/>
              <a:gd name="connsiteX25" fmla="*/ 404808 w 1603040"/>
              <a:gd name="connsiteY25" fmla="*/ 372233 h 1020088"/>
              <a:gd name="connsiteX26" fmla="*/ 421000 w 1603040"/>
              <a:gd name="connsiteY26" fmla="*/ 451290 h 1020088"/>
              <a:gd name="connsiteX27" fmla="*/ 437193 w 1603040"/>
              <a:gd name="connsiteY27" fmla="*/ 528784 h 1020088"/>
              <a:gd name="connsiteX28" fmla="*/ 453386 w 1603040"/>
              <a:gd name="connsiteY28" fmla="*/ 602590 h 1020088"/>
              <a:gd name="connsiteX29" fmla="*/ 469578 w 1603040"/>
              <a:gd name="connsiteY29" fmla="*/ 671052 h 1020088"/>
              <a:gd name="connsiteX30" fmla="*/ 485770 w 1603040"/>
              <a:gd name="connsiteY30" fmla="*/ 733014 h 1020088"/>
              <a:gd name="connsiteX31" fmla="*/ 501962 w 1603040"/>
              <a:gd name="connsiteY31" fmla="*/ 787799 h 1020088"/>
              <a:gd name="connsiteX32" fmla="*/ 518155 w 1603040"/>
              <a:gd name="connsiteY32" fmla="*/ 835167 h 1020088"/>
              <a:gd name="connsiteX33" fmla="*/ 534347 w 1603040"/>
              <a:gd name="connsiteY33" fmla="*/ 875260 h 1020088"/>
              <a:gd name="connsiteX34" fmla="*/ 550539 w 1603040"/>
              <a:gd name="connsiteY34" fmla="*/ 908500 h 1020088"/>
              <a:gd name="connsiteX35" fmla="*/ 566731 w 1603040"/>
              <a:gd name="connsiteY35" fmla="*/ 935502 h 1020088"/>
              <a:gd name="connsiteX36" fmla="*/ 582924 w 1603040"/>
              <a:gd name="connsiteY36" fmla="*/ 957006 h 1020088"/>
              <a:gd name="connsiteX37" fmla="*/ 599113 w 1603040"/>
              <a:gd name="connsiteY37" fmla="*/ 973809 h 1020088"/>
              <a:gd name="connsiteX38" fmla="*/ 615309 w 1603040"/>
              <a:gd name="connsiteY38" fmla="*/ 986683 h 1020088"/>
              <a:gd name="connsiteX39" fmla="*/ 631497 w 1603040"/>
              <a:gd name="connsiteY39" fmla="*/ 996367 h 1020088"/>
              <a:gd name="connsiteX40" fmla="*/ 647694 w 1603040"/>
              <a:gd name="connsiteY40" fmla="*/ 1003510 h 1020088"/>
              <a:gd name="connsiteX41" fmla="*/ 663882 w 1603040"/>
              <a:gd name="connsiteY41" fmla="*/ 1008693 h 1020088"/>
              <a:gd name="connsiteX42" fmla="*/ 680078 w 1603040"/>
              <a:gd name="connsiteY42" fmla="*/ 1012381 h 1020088"/>
              <a:gd name="connsiteX43" fmla="*/ 696274 w 1603040"/>
              <a:gd name="connsiteY43" fmla="*/ 1014964 h 1020088"/>
              <a:gd name="connsiteX44" fmla="*/ 712463 w 1603040"/>
              <a:gd name="connsiteY44" fmla="*/ 1016733 h 1020088"/>
              <a:gd name="connsiteX45" fmla="*/ 728659 w 1603040"/>
              <a:gd name="connsiteY45" fmla="*/ 1017929 h 1020088"/>
              <a:gd name="connsiteX46" fmla="*/ 744847 w 1603040"/>
              <a:gd name="connsiteY46" fmla="*/ 1018718 h 1020088"/>
              <a:gd name="connsiteX47" fmla="*/ 761043 w 1603040"/>
              <a:gd name="connsiteY47" fmla="*/ 1019233 h 1020088"/>
              <a:gd name="connsiteX48" fmla="*/ 777232 w 1603040"/>
              <a:gd name="connsiteY48" fmla="*/ 1019566 h 1020088"/>
              <a:gd name="connsiteX49" fmla="*/ 793428 w 1603040"/>
              <a:gd name="connsiteY49" fmla="*/ 1019773 h 1020088"/>
              <a:gd name="connsiteX50" fmla="*/ 809616 w 1603040"/>
              <a:gd name="connsiteY50" fmla="*/ 1019898 h 1020088"/>
              <a:gd name="connsiteX51" fmla="*/ 825812 w 1603040"/>
              <a:gd name="connsiteY51" fmla="*/ 1019972 h 1020088"/>
              <a:gd name="connsiteX52" fmla="*/ 842001 w 1603040"/>
              <a:gd name="connsiteY52" fmla="*/ 1020022 h 1020088"/>
              <a:gd name="connsiteX53" fmla="*/ 858197 w 1603040"/>
              <a:gd name="connsiteY53" fmla="*/ 1020047 h 1020088"/>
              <a:gd name="connsiteX54" fmla="*/ 874385 w 1603040"/>
              <a:gd name="connsiteY54" fmla="*/ 1020064 h 1020088"/>
              <a:gd name="connsiteX55" fmla="*/ 890581 w 1603040"/>
              <a:gd name="connsiteY55" fmla="*/ 1020072 h 1020088"/>
              <a:gd name="connsiteX56" fmla="*/ 906770 w 1603040"/>
              <a:gd name="connsiteY56" fmla="*/ 1020080 h 1020088"/>
              <a:gd name="connsiteX57" fmla="*/ 922966 w 1603040"/>
              <a:gd name="connsiteY57" fmla="*/ 1020080 h 1020088"/>
              <a:gd name="connsiteX58" fmla="*/ 939154 w 1603040"/>
              <a:gd name="connsiteY58" fmla="*/ 1020080 h 1020088"/>
              <a:gd name="connsiteX59" fmla="*/ 955351 w 1603040"/>
              <a:gd name="connsiteY59" fmla="*/ 1020080 h 1020088"/>
              <a:gd name="connsiteX60" fmla="*/ 971539 w 1603040"/>
              <a:gd name="connsiteY60" fmla="*/ 1020089 h 1020088"/>
              <a:gd name="connsiteX61" fmla="*/ 987735 w 1603040"/>
              <a:gd name="connsiteY61" fmla="*/ 1020089 h 1020088"/>
              <a:gd name="connsiteX62" fmla="*/ 1003923 w 1603040"/>
              <a:gd name="connsiteY62" fmla="*/ 1020089 h 1020088"/>
              <a:gd name="connsiteX63" fmla="*/ 1020120 w 1603040"/>
              <a:gd name="connsiteY63" fmla="*/ 1020089 h 1020088"/>
              <a:gd name="connsiteX64" fmla="*/ 1036308 w 1603040"/>
              <a:gd name="connsiteY64" fmla="*/ 1020089 h 1020088"/>
              <a:gd name="connsiteX65" fmla="*/ 1052504 w 1603040"/>
              <a:gd name="connsiteY65" fmla="*/ 1020089 h 1020088"/>
              <a:gd name="connsiteX66" fmla="*/ 1068692 w 1603040"/>
              <a:gd name="connsiteY66" fmla="*/ 1020089 h 1020088"/>
              <a:gd name="connsiteX67" fmla="*/ 1084889 w 1603040"/>
              <a:gd name="connsiteY67" fmla="*/ 1020089 h 1020088"/>
              <a:gd name="connsiteX68" fmla="*/ 1101077 w 1603040"/>
              <a:gd name="connsiteY68" fmla="*/ 1020089 h 1020088"/>
              <a:gd name="connsiteX69" fmla="*/ 1117273 w 1603040"/>
              <a:gd name="connsiteY69" fmla="*/ 1020089 h 1020088"/>
              <a:gd name="connsiteX70" fmla="*/ 1133461 w 1603040"/>
              <a:gd name="connsiteY70" fmla="*/ 1020089 h 1020088"/>
              <a:gd name="connsiteX71" fmla="*/ 1149658 w 1603040"/>
              <a:gd name="connsiteY71" fmla="*/ 1020089 h 1020088"/>
              <a:gd name="connsiteX72" fmla="*/ 1165846 w 1603040"/>
              <a:gd name="connsiteY72" fmla="*/ 1020089 h 1020088"/>
              <a:gd name="connsiteX73" fmla="*/ 1182042 w 1603040"/>
              <a:gd name="connsiteY73" fmla="*/ 1020089 h 1020088"/>
              <a:gd name="connsiteX74" fmla="*/ 1198230 w 1603040"/>
              <a:gd name="connsiteY74" fmla="*/ 1020089 h 1020088"/>
              <a:gd name="connsiteX75" fmla="*/ 1214427 w 1603040"/>
              <a:gd name="connsiteY75" fmla="*/ 1020089 h 1020088"/>
              <a:gd name="connsiteX76" fmla="*/ 1230615 w 1603040"/>
              <a:gd name="connsiteY76" fmla="*/ 1020089 h 1020088"/>
              <a:gd name="connsiteX77" fmla="*/ 1246811 w 1603040"/>
              <a:gd name="connsiteY77" fmla="*/ 1020089 h 1020088"/>
              <a:gd name="connsiteX78" fmla="*/ 1262999 w 1603040"/>
              <a:gd name="connsiteY78" fmla="*/ 1020089 h 1020088"/>
              <a:gd name="connsiteX79" fmla="*/ 1279196 w 1603040"/>
              <a:gd name="connsiteY79" fmla="*/ 1020089 h 1020088"/>
              <a:gd name="connsiteX80" fmla="*/ 1295384 w 1603040"/>
              <a:gd name="connsiteY80" fmla="*/ 1020089 h 1020088"/>
              <a:gd name="connsiteX81" fmla="*/ 1311580 w 1603040"/>
              <a:gd name="connsiteY81" fmla="*/ 1020089 h 1020088"/>
              <a:gd name="connsiteX82" fmla="*/ 1327768 w 1603040"/>
              <a:gd name="connsiteY82" fmla="*/ 1020089 h 1020088"/>
              <a:gd name="connsiteX83" fmla="*/ 1343965 w 1603040"/>
              <a:gd name="connsiteY83" fmla="*/ 1020089 h 1020088"/>
              <a:gd name="connsiteX84" fmla="*/ 1360153 w 1603040"/>
              <a:gd name="connsiteY84" fmla="*/ 1020089 h 1020088"/>
              <a:gd name="connsiteX85" fmla="*/ 1376349 w 1603040"/>
              <a:gd name="connsiteY85" fmla="*/ 1020089 h 1020088"/>
              <a:gd name="connsiteX86" fmla="*/ 1392537 w 1603040"/>
              <a:gd name="connsiteY86" fmla="*/ 1020089 h 1020088"/>
              <a:gd name="connsiteX87" fmla="*/ 1408734 w 1603040"/>
              <a:gd name="connsiteY87" fmla="*/ 1020089 h 1020088"/>
              <a:gd name="connsiteX88" fmla="*/ 1424922 w 1603040"/>
              <a:gd name="connsiteY88" fmla="*/ 1020089 h 1020088"/>
              <a:gd name="connsiteX89" fmla="*/ 1441118 w 1603040"/>
              <a:gd name="connsiteY89" fmla="*/ 1020089 h 1020088"/>
              <a:gd name="connsiteX90" fmla="*/ 1457315 w 1603040"/>
              <a:gd name="connsiteY90" fmla="*/ 1020089 h 1020088"/>
              <a:gd name="connsiteX91" fmla="*/ 1473503 w 1603040"/>
              <a:gd name="connsiteY91" fmla="*/ 1020089 h 1020088"/>
              <a:gd name="connsiteX92" fmla="*/ 1489699 w 1603040"/>
              <a:gd name="connsiteY92" fmla="*/ 1020089 h 1020088"/>
              <a:gd name="connsiteX93" fmla="*/ 1505887 w 1603040"/>
              <a:gd name="connsiteY93" fmla="*/ 1020089 h 1020088"/>
              <a:gd name="connsiteX94" fmla="*/ 1522084 w 1603040"/>
              <a:gd name="connsiteY94" fmla="*/ 1020089 h 1020088"/>
              <a:gd name="connsiteX95" fmla="*/ 1538272 w 1603040"/>
              <a:gd name="connsiteY95" fmla="*/ 1020089 h 1020088"/>
              <a:gd name="connsiteX96" fmla="*/ 1554468 w 1603040"/>
              <a:gd name="connsiteY96" fmla="*/ 1020089 h 1020088"/>
              <a:gd name="connsiteX97" fmla="*/ 1570656 w 1603040"/>
              <a:gd name="connsiteY97" fmla="*/ 1020089 h 1020088"/>
              <a:gd name="connsiteX98" fmla="*/ 1586853 w 1603040"/>
              <a:gd name="connsiteY98" fmla="*/ 1020089 h 1020088"/>
              <a:gd name="connsiteX99" fmla="*/ 1603041 w 1603040"/>
              <a:gd name="connsiteY99" fmla="*/ 1020089 h 1020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1603040" h="1020088">
                <a:moveTo>
                  <a:pt x="0" y="936773"/>
                </a:moveTo>
                <a:lnTo>
                  <a:pt x="16192" y="910078"/>
                </a:lnTo>
                <a:lnTo>
                  <a:pt x="32385" y="877195"/>
                </a:lnTo>
                <a:lnTo>
                  <a:pt x="48577" y="837476"/>
                </a:lnTo>
                <a:lnTo>
                  <a:pt x="64769" y="790499"/>
                </a:lnTo>
                <a:lnTo>
                  <a:pt x="80961" y="736104"/>
                </a:lnTo>
                <a:lnTo>
                  <a:pt x="97154" y="674516"/>
                </a:lnTo>
                <a:lnTo>
                  <a:pt x="113346" y="606370"/>
                </a:lnTo>
                <a:lnTo>
                  <a:pt x="129538" y="532810"/>
                </a:lnTo>
                <a:lnTo>
                  <a:pt x="145731" y="455462"/>
                </a:lnTo>
                <a:lnTo>
                  <a:pt x="161923" y="376429"/>
                </a:lnTo>
                <a:lnTo>
                  <a:pt x="178116" y="298211"/>
                </a:lnTo>
                <a:lnTo>
                  <a:pt x="194308" y="223594"/>
                </a:lnTo>
                <a:lnTo>
                  <a:pt x="210500" y="155493"/>
                </a:lnTo>
                <a:lnTo>
                  <a:pt x="226692" y="96763"/>
                </a:lnTo>
                <a:lnTo>
                  <a:pt x="242885" y="50007"/>
                </a:lnTo>
                <a:lnTo>
                  <a:pt x="259077" y="17383"/>
                </a:lnTo>
                <a:lnTo>
                  <a:pt x="275269" y="442"/>
                </a:lnTo>
                <a:lnTo>
                  <a:pt x="291462" y="0"/>
                </a:lnTo>
                <a:lnTo>
                  <a:pt x="307654" y="16080"/>
                </a:lnTo>
                <a:lnTo>
                  <a:pt x="323847" y="47904"/>
                </a:lnTo>
                <a:lnTo>
                  <a:pt x="340039" y="93960"/>
                </a:lnTo>
                <a:lnTo>
                  <a:pt x="356231" y="152117"/>
                </a:lnTo>
                <a:lnTo>
                  <a:pt x="372424" y="219791"/>
                </a:lnTo>
                <a:lnTo>
                  <a:pt x="388616" y="294135"/>
                </a:lnTo>
                <a:lnTo>
                  <a:pt x="404808" y="372233"/>
                </a:lnTo>
                <a:lnTo>
                  <a:pt x="421000" y="451290"/>
                </a:lnTo>
                <a:lnTo>
                  <a:pt x="437193" y="528784"/>
                </a:lnTo>
                <a:lnTo>
                  <a:pt x="453386" y="602590"/>
                </a:lnTo>
                <a:lnTo>
                  <a:pt x="469578" y="671052"/>
                </a:lnTo>
                <a:lnTo>
                  <a:pt x="485770" y="733014"/>
                </a:lnTo>
                <a:lnTo>
                  <a:pt x="501962" y="787799"/>
                </a:lnTo>
                <a:lnTo>
                  <a:pt x="518155" y="835167"/>
                </a:lnTo>
                <a:lnTo>
                  <a:pt x="534347" y="875260"/>
                </a:lnTo>
                <a:lnTo>
                  <a:pt x="550539" y="908500"/>
                </a:lnTo>
                <a:lnTo>
                  <a:pt x="566731" y="935502"/>
                </a:lnTo>
                <a:lnTo>
                  <a:pt x="582924" y="957006"/>
                </a:lnTo>
                <a:lnTo>
                  <a:pt x="599113" y="973809"/>
                </a:lnTo>
                <a:lnTo>
                  <a:pt x="615309" y="986683"/>
                </a:lnTo>
                <a:lnTo>
                  <a:pt x="631497" y="996367"/>
                </a:lnTo>
                <a:lnTo>
                  <a:pt x="647694" y="1003510"/>
                </a:lnTo>
                <a:lnTo>
                  <a:pt x="663882" y="1008693"/>
                </a:lnTo>
                <a:lnTo>
                  <a:pt x="680078" y="1012381"/>
                </a:lnTo>
                <a:lnTo>
                  <a:pt x="696274" y="1014964"/>
                </a:lnTo>
                <a:lnTo>
                  <a:pt x="712463" y="1016733"/>
                </a:lnTo>
                <a:lnTo>
                  <a:pt x="728659" y="1017929"/>
                </a:lnTo>
                <a:lnTo>
                  <a:pt x="744847" y="1018718"/>
                </a:lnTo>
                <a:lnTo>
                  <a:pt x="761043" y="1019233"/>
                </a:lnTo>
                <a:lnTo>
                  <a:pt x="777232" y="1019566"/>
                </a:lnTo>
                <a:lnTo>
                  <a:pt x="793428" y="1019773"/>
                </a:lnTo>
                <a:lnTo>
                  <a:pt x="809616" y="1019898"/>
                </a:lnTo>
                <a:lnTo>
                  <a:pt x="825812" y="1019972"/>
                </a:lnTo>
                <a:lnTo>
                  <a:pt x="842001" y="1020022"/>
                </a:lnTo>
                <a:lnTo>
                  <a:pt x="858197" y="1020047"/>
                </a:lnTo>
                <a:lnTo>
                  <a:pt x="874385" y="1020064"/>
                </a:lnTo>
                <a:lnTo>
                  <a:pt x="890581" y="1020072"/>
                </a:lnTo>
                <a:lnTo>
                  <a:pt x="906770" y="1020080"/>
                </a:lnTo>
                <a:lnTo>
                  <a:pt x="922966" y="1020080"/>
                </a:lnTo>
                <a:lnTo>
                  <a:pt x="939154" y="1020080"/>
                </a:lnTo>
                <a:lnTo>
                  <a:pt x="955351" y="1020080"/>
                </a:lnTo>
                <a:lnTo>
                  <a:pt x="971539" y="1020089"/>
                </a:lnTo>
                <a:lnTo>
                  <a:pt x="987735" y="1020089"/>
                </a:lnTo>
                <a:lnTo>
                  <a:pt x="1003923" y="1020089"/>
                </a:lnTo>
                <a:lnTo>
                  <a:pt x="1020120" y="1020089"/>
                </a:lnTo>
                <a:lnTo>
                  <a:pt x="1036308" y="1020089"/>
                </a:lnTo>
                <a:lnTo>
                  <a:pt x="1052504" y="1020089"/>
                </a:lnTo>
                <a:lnTo>
                  <a:pt x="1068692" y="1020089"/>
                </a:lnTo>
                <a:lnTo>
                  <a:pt x="1084889" y="1020089"/>
                </a:lnTo>
                <a:lnTo>
                  <a:pt x="1101077" y="1020089"/>
                </a:lnTo>
                <a:lnTo>
                  <a:pt x="1117273" y="1020089"/>
                </a:lnTo>
                <a:lnTo>
                  <a:pt x="1133461" y="1020089"/>
                </a:lnTo>
                <a:lnTo>
                  <a:pt x="1149658" y="1020089"/>
                </a:lnTo>
                <a:lnTo>
                  <a:pt x="1165846" y="1020089"/>
                </a:lnTo>
                <a:lnTo>
                  <a:pt x="1182042" y="1020089"/>
                </a:lnTo>
                <a:lnTo>
                  <a:pt x="1198230" y="1020089"/>
                </a:lnTo>
                <a:lnTo>
                  <a:pt x="1214427" y="1020089"/>
                </a:lnTo>
                <a:lnTo>
                  <a:pt x="1230615" y="1020089"/>
                </a:lnTo>
                <a:lnTo>
                  <a:pt x="1246811" y="1020089"/>
                </a:lnTo>
                <a:lnTo>
                  <a:pt x="1262999" y="1020089"/>
                </a:lnTo>
                <a:lnTo>
                  <a:pt x="1279196" y="1020089"/>
                </a:lnTo>
                <a:lnTo>
                  <a:pt x="1295384" y="1020089"/>
                </a:lnTo>
                <a:lnTo>
                  <a:pt x="1311580" y="1020089"/>
                </a:lnTo>
                <a:lnTo>
                  <a:pt x="1327768" y="1020089"/>
                </a:lnTo>
                <a:lnTo>
                  <a:pt x="1343965" y="1020089"/>
                </a:lnTo>
                <a:lnTo>
                  <a:pt x="1360153" y="1020089"/>
                </a:lnTo>
                <a:lnTo>
                  <a:pt x="1376349" y="1020089"/>
                </a:lnTo>
                <a:lnTo>
                  <a:pt x="1392537" y="1020089"/>
                </a:lnTo>
                <a:lnTo>
                  <a:pt x="1408734" y="1020089"/>
                </a:lnTo>
                <a:lnTo>
                  <a:pt x="1424922" y="1020089"/>
                </a:lnTo>
                <a:lnTo>
                  <a:pt x="1441118" y="1020089"/>
                </a:lnTo>
                <a:lnTo>
                  <a:pt x="1457315" y="1020089"/>
                </a:lnTo>
                <a:lnTo>
                  <a:pt x="1473503" y="1020089"/>
                </a:lnTo>
                <a:lnTo>
                  <a:pt x="1489699" y="1020089"/>
                </a:lnTo>
                <a:lnTo>
                  <a:pt x="1505887" y="1020089"/>
                </a:lnTo>
                <a:lnTo>
                  <a:pt x="1522084" y="1020089"/>
                </a:lnTo>
                <a:lnTo>
                  <a:pt x="1538272" y="1020089"/>
                </a:lnTo>
                <a:lnTo>
                  <a:pt x="1554468" y="1020089"/>
                </a:lnTo>
                <a:lnTo>
                  <a:pt x="1570656" y="1020089"/>
                </a:lnTo>
                <a:lnTo>
                  <a:pt x="1586853" y="1020089"/>
                </a:lnTo>
                <a:lnTo>
                  <a:pt x="1603041" y="1020089"/>
                </a:lnTo>
              </a:path>
            </a:pathLst>
          </a:custGeom>
          <a:noFill/>
          <a:ln w="9954" cap="rnd">
            <a:solidFill>
              <a:srgbClr val="FF0000"/>
            </a:solidFill>
            <a:prstDash val="solid"/>
            <a:round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1302" name="Freeform 1301">
            <a:extLst>
              <a:ext uri="{FF2B5EF4-FFF2-40B4-BE49-F238E27FC236}">
                <a16:creationId xmlns:a16="http://schemas.microsoft.com/office/drawing/2014/main" id="{1A9A19A4-BF89-290A-2F6A-589F6FC5BF19}"/>
              </a:ext>
            </a:extLst>
          </p:cNvPr>
          <p:cNvSpPr/>
          <p:nvPr/>
        </p:nvSpPr>
        <p:spPr>
          <a:xfrm>
            <a:off x="819852" y="4295697"/>
            <a:ext cx="1603040" cy="571215"/>
          </a:xfrm>
          <a:custGeom>
            <a:avLst/>
            <a:gdLst>
              <a:gd name="connsiteX0" fmla="*/ 0 w 1603040"/>
              <a:gd name="connsiteY0" fmla="*/ 567603 h 571215"/>
              <a:gd name="connsiteX1" fmla="*/ 16192 w 1603040"/>
              <a:gd name="connsiteY1" fmla="*/ 566631 h 571215"/>
              <a:gd name="connsiteX2" fmla="*/ 32385 w 1603040"/>
              <a:gd name="connsiteY2" fmla="*/ 565443 h 571215"/>
              <a:gd name="connsiteX3" fmla="*/ 48577 w 1603040"/>
              <a:gd name="connsiteY3" fmla="*/ 564015 h 571215"/>
              <a:gd name="connsiteX4" fmla="*/ 64769 w 1603040"/>
              <a:gd name="connsiteY4" fmla="*/ 562287 h 571215"/>
              <a:gd name="connsiteX5" fmla="*/ 80961 w 1603040"/>
              <a:gd name="connsiteY5" fmla="*/ 560219 h 571215"/>
              <a:gd name="connsiteX6" fmla="*/ 97154 w 1603040"/>
              <a:gd name="connsiteY6" fmla="*/ 557760 h 571215"/>
              <a:gd name="connsiteX7" fmla="*/ 113346 w 1603040"/>
              <a:gd name="connsiteY7" fmla="*/ 554837 h 571215"/>
              <a:gd name="connsiteX8" fmla="*/ 129538 w 1603040"/>
              <a:gd name="connsiteY8" fmla="*/ 551406 h 571215"/>
              <a:gd name="connsiteX9" fmla="*/ 145731 w 1603040"/>
              <a:gd name="connsiteY9" fmla="*/ 547395 h 571215"/>
              <a:gd name="connsiteX10" fmla="*/ 161923 w 1603040"/>
              <a:gd name="connsiteY10" fmla="*/ 542718 h 571215"/>
              <a:gd name="connsiteX11" fmla="*/ 178116 w 1603040"/>
              <a:gd name="connsiteY11" fmla="*/ 537311 h 571215"/>
              <a:gd name="connsiteX12" fmla="*/ 194308 w 1603040"/>
              <a:gd name="connsiteY12" fmla="*/ 531098 h 571215"/>
              <a:gd name="connsiteX13" fmla="*/ 210500 w 1603040"/>
              <a:gd name="connsiteY13" fmla="*/ 524005 h 571215"/>
              <a:gd name="connsiteX14" fmla="*/ 226692 w 1603040"/>
              <a:gd name="connsiteY14" fmla="*/ 515940 h 571215"/>
              <a:gd name="connsiteX15" fmla="*/ 242885 w 1603040"/>
              <a:gd name="connsiteY15" fmla="*/ 506837 h 571215"/>
              <a:gd name="connsiteX16" fmla="*/ 259077 w 1603040"/>
              <a:gd name="connsiteY16" fmla="*/ 496629 h 571215"/>
              <a:gd name="connsiteX17" fmla="*/ 275269 w 1603040"/>
              <a:gd name="connsiteY17" fmla="*/ 485250 h 571215"/>
              <a:gd name="connsiteX18" fmla="*/ 291462 w 1603040"/>
              <a:gd name="connsiteY18" fmla="*/ 472650 h 571215"/>
              <a:gd name="connsiteX19" fmla="*/ 307654 w 1603040"/>
              <a:gd name="connsiteY19" fmla="*/ 458779 h 571215"/>
              <a:gd name="connsiteX20" fmla="*/ 323847 w 1603040"/>
              <a:gd name="connsiteY20" fmla="*/ 443621 h 571215"/>
              <a:gd name="connsiteX21" fmla="*/ 340039 w 1603040"/>
              <a:gd name="connsiteY21" fmla="*/ 427159 h 571215"/>
              <a:gd name="connsiteX22" fmla="*/ 356231 w 1603040"/>
              <a:gd name="connsiteY22" fmla="*/ 409409 h 571215"/>
              <a:gd name="connsiteX23" fmla="*/ 372424 w 1603040"/>
              <a:gd name="connsiteY23" fmla="*/ 390397 h 571215"/>
              <a:gd name="connsiteX24" fmla="*/ 388616 w 1603040"/>
              <a:gd name="connsiteY24" fmla="*/ 370198 h 571215"/>
              <a:gd name="connsiteX25" fmla="*/ 404808 w 1603040"/>
              <a:gd name="connsiteY25" fmla="*/ 348876 h 571215"/>
              <a:gd name="connsiteX26" fmla="*/ 421000 w 1603040"/>
              <a:gd name="connsiteY26" fmla="*/ 326550 h 571215"/>
              <a:gd name="connsiteX27" fmla="*/ 437193 w 1603040"/>
              <a:gd name="connsiteY27" fmla="*/ 303360 h 571215"/>
              <a:gd name="connsiteX28" fmla="*/ 453386 w 1603040"/>
              <a:gd name="connsiteY28" fmla="*/ 279464 h 571215"/>
              <a:gd name="connsiteX29" fmla="*/ 469578 w 1603040"/>
              <a:gd name="connsiteY29" fmla="*/ 255062 h 571215"/>
              <a:gd name="connsiteX30" fmla="*/ 485770 w 1603040"/>
              <a:gd name="connsiteY30" fmla="*/ 230369 h 571215"/>
              <a:gd name="connsiteX31" fmla="*/ 501962 w 1603040"/>
              <a:gd name="connsiteY31" fmla="*/ 205617 h 571215"/>
              <a:gd name="connsiteX32" fmla="*/ 518155 w 1603040"/>
              <a:gd name="connsiteY32" fmla="*/ 181074 h 571215"/>
              <a:gd name="connsiteX33" fmla="*/ 534347 w 1603040"/>
              <a:gd name="connsiteY33" fmla="*/ 157002 h 571215"/>
              <a:gd name="connsiteX34" fmla="*/ 550539 w 1603040"/>
              <a:gd name="connsiteY34" fmla="*/ 133686 h 571215"/>
              <a:gd name="connsiteX35" fmla="*/ 566731 w 1603040"/>
              <a:gd name="connsiteY35" fmla="*/ 111414 h 571215"/>
              <a:gd name="connsiteX36" fmla="*/ 582924 w 1603040"/>
              <a:gd name="connsiteY36" fmla="*/ 90470 h 571215"/>
              <a:gd name="connsiteX37" fmla="*/ 599113 w 1603040"/>
              <a:gd name="connsiteY37" fmla="*/ 71134 h 571215"/>
              <a:gd name="connsiteX38" fmla="*/ 615309 w 1603040"/>
              <a:gd name="connsiteY38" fmla="*/ 53672 h 571215"/>
              <a:gd name="connsiteX39" fmla="*/ 631497 w 1603040"/>
              <a:gd name="connsiteY39" fmla="*/ 38328 h 571215"/>
              <a:gd name="connsiteX40" fmla="*/ 647694 w 1603040"/>
              <a:gd name="connsiteY40" fmla="*/ 25325 h 571215"/>
              <a:gd name="connsiteX41" fmla="*/ 663882 w 1603040"/>
              <a:gd name="connsiteY41" fmla="*/ 14855 h 571215"/>
              <a:gd name="connsiteX42" fmla="*/ 680078 w 1603040"/>
              <a:gd name="connsiteY42" fmla="*/ 7072 h 571215"/>
              <a:gd name="connsiteX43" fmla="*/ 696274 w 1603040"/>
              <a:gd name="connsiteY43" fmla="*/ 2096 h 571215"/>
              <a:gd name="connsiteX44" fmla="*/ 712463 w 1603040"/>
              <a:gd name="connsiteY44" fmla="*/ 0 h 571215"/>
              <a:gd name="connsiteX45" fmla="*/ 728659 w 1603040"/>
              <a:gd name="connsiteY45" fmla="*/ 817 h 571215"/>
              <a:gd name="connsiteX46" fmla="*/ 744847 w 1603040"/>
              <a:gd name="connsiteY46" fmla="*/ 4536 h 571215"/>
              <a:gd name="connsiteX47" fmla="*/ 761043 w 1603040"/>
              <a:gd name="connsiteY47" fmla="*/ 11098 h 571215"/>
              <a:gd name="connsiteX48" fmla="*/ 777232 w 1603040"/>
              <a:gd name="connsiteY48" fmla="*/ 20405 h 571215"/>
              <a:gd name="connsiteX49" fmla="*/ 793428 w 1603040"/>
              <a:gd name="connsiteY49" fmla="*/ 32317 h 571215"/>
              <a:gd name="connsiteX50" fmla="*/ 809616 w 1603040"/>
              <a:gd name="connsiteY50" fmla="*/ 46658 h 571215"/>
              <a:gd name="connsiteX51" fmla="*/ 825812 w 1603040"/>
              <a:gd name="connsiteY51" fmla="*/ 63219 h 571215"/>
              <a:gd name="connsiteX52" fmla="*/ 842001 w 1603040"/>
              <a:gd name="connsiteY52" fmla="*/ 81764 h 571215"/>
              <a:gd name="connsiteX53" fmla="*/ 858197 w 1603040"/>
              <a:gd name="connsiteY53" fmla="*/ 102036 h 571215"/>
              <a:gd name="connsiteX54" fmla="*/ 874385 w 1603040"/>
              <a:gd name="connsiteY54" fmla="*/ 123759 h 571215"/>
              <a:gd name="connsiteX55" fmla="*/ 890581 w 1603040"/>
              <a:gd name="connsiteY55" fmla="*/ 146652 h 571215"/>
              <a:gd name="connsiteX56" fmla="*/ 906770 w 1603040"/>
              <a:gd name="connsiteY56" fmla="*/ 170428 h 571215"/>
              <a:gd name="connsiteX57" fmla="*/ 922966 w 1603040"/>
              <a:gd name="connsiteY57" fmla="*/ 194800 h 571215"/>
              <a:gd name="connsiteX58" fmla="*/ 939154 w 1603040"/>
              <a:gd name="connsiteY58" fmla="*/ 219496 h 571215"/>
              <a:gd name="connsiteX59" fmla="*/ 955351 w 1603040"/>
              <a:gd name="connsiteY59" fmla="*/ 244239 h 571215"/>
              <a:gd name="connsiteX60" fmla="*/ 971539 w 1603040"/>
              <a:gd name="connsiteY60" fmla="*/ 268800 h 571215"/>
              <a:gd name="connsiteX61" fmla="*/ 987735 w 1603040"/>
              <a:gd name="connsiteY61" fmla="*/ 292945 h 571215"/>
              <a:gd name="connsiteX62" fmla="*/ 1003923 w 1603040"/>
              <a:gd name="connsiteY62" fmla="*/ 316467 h 571215"/>
              <a:gd name="connsiteX63" fmla="*/ 1020120 w 1603040"/>
              <a:gd name="connsiteY63" fmla="*/ 339184 h 571215"/>
              <a:gd name="connsiteX64" fmla="*/ 1036308 w 1603040"/>
              <a:gd name="connsiteY64" fmla="*/ 360961 h 571215"/>
              <a:gd name="connsiteX65" fmla="*/ 1052504 w 1603040"/>
              <a:gd name="connsiteY65" fmla="*/ 381668 h 571215"/>
              <a:gd name="connsiteX66" fmla="*/ 1068692 w 1603040"/>
              <a:gd name="connsiteY66" fmla="*/ 401212 h 571215"/>
              <a:gd name="connsiteX67" fmla="*/ 1084889 w 1603040"/>
              <a:gd name="connsiteY67" fmla="*/ 419518 h 571215"/>
              <a:gd name="connsiteX68" fmla="*/ 1101077 w 1603040"/>
              <a:gd name="connsiteY68" fmla="*/ 436553 h 571215"/>
              <a:gd name="connsiteX69" fmla="*/ 1117273 w 1603040"/>
              <a:gd name="connsiteY69" fmla="*/ 452284 h 571215"/>
              <a:gd name="connsiteX70" fmla="*/ 1133461 w 1603040"/>
              <a:gd name="connsiteY70" fmla="*/ 466711 h 571215"/>
              <a:gd name="connsiteX71" fmla="*/ 1149658 w 1603040"/>
              <a:gd name="connsiteY71" fmla="*/ 479868 h 571215"/>
              <a:gd name="connsiteX72" fmla="*/ 1165846 w 1603040"/>
              <a:gd name="connsiteY72" fmla="*/ 491779 h 571215"/>
              <a:gd name="connsiteX73" fmla="*/ 1182042 w 1603040"/>
              <a:gd name="connsiteY73" fmla="*/ 502493 h 571215"/>
              <a:gd name="connsiteX74" fmla="*/ 1198230 w 1603040"/>
              <a:gd name="connsiteY74" fmla="*/ 512078 h 571215"/>
              <a:gd name="connsiteX75" fmla="*/ 1214427 w 1603040"/>
              <a:gd name="connsiteY75" fmla="*/ 520583 h 571215"/>
              <a:gd name="connsiteX76" fmla="*/ 1230615 w 1603040"/>
              <a:gd name="connsiteY76" fmla="*/ 528100 h 571215"/>
              <a:gd name="connsiteX77" fmla="*/ 1246811 w 1603040"/>
              <a:gd name="connsiteY77" fmla="*/ 534695 h 571215"/>
              <a:gd name="connsiteX78" fmla="*/ 1262999 w 1603040"/>
              <a:gd name="connsiteY78" fmla="*/ 540443 h 571215"/>
              <a:gd name="connsiteX79" fmla="*/ 1279196 w 1603040"/>
              <a:gd name="connsiteY79" fmla="*/ 545426 h 571215"/>
              <a:gd name="connsiteX80" fmla="*/ 1295384 w 1603040"/>
              <a:gd name="connsiteY80" fmla="*/ 549720 h 571215"/>
              <a:gd name="connsiteX81" fmla="*/ 1311580 w 1603040"/>
              <a:gd name="connsiteY81" fmla="*/ 553400 h 571215"/>
              <a:gd name="connsiteX82" fmla="*/ 1327768 w 1603040"/>
              <a:gd name="connsiteY82" fmla="*/ 556539 h 571215"/>
              <a:gd name="connsiteX83" fmla="*/ 1343965 w 1603040"/>
              <a:gd name="connsiteY83" fmla="*/ 559189 h 571215"/>
              <a:gd name="connsiteX84" fmla="*/ 1360153 w 1603040"/>
              <a:gd name="connsiteY84" fmla="*/ 561423 h 571215"/>
              <a:gd name="connsiteX85" fmla="*/ 1376349 w 1603040"/>
              <a:gd name="connsiteY85" fmla="*/ 563292 h 571215"/>
              <a:gd name="connsiteX86" fmla="*/ 1392537 w 1603040"/>
              <a:gd name="connsiteY86" fmla="*/ 564853 h 571215"/>
              <a:gd name="connsiteX87" fmla="*/ 1408734 w 1603040"/>
              <a:gd name="connsiteY87" fmla="*/ 566141 h 571215"/>
              <a:gd name="connsiteX88" fmla="*/ 1424922 w 1603040"/>
              <a:gd name="connsiteY88" fmla="*/ 567196 h 571215"/>
              <a:gd name="connsiteX89" fmla="*/ 1441118 w 1603040"/>
              <a:gd name="connsiteY89" fmla="*/ 568068 h 571215"/>
              <a:gd name="connsiteX90" fmla="*/ 1457315 w 1603040"/>
              <a:gd name="connsiteY90" fmla="*/ 568774 h 571215"/>
              <a:gd name="connsiteX91" fmla="*/ 1473503 w 1603040"/>
              <a:gd name="connsiteY91" fmla="*/ 569347 h 571215"/>
              <a:gd name="connsiteX92" fmla="*/ 1489699 w 1603040"/>
              <a:gd name="connsiteY92" fmla="*/ 569804 h 571215"/>
              <a:gd name="connsiteX93" fmla="*/ 1505887 w 1603040"/>
              <a:gd name="connsiteY93" fmla="*/ 570169 h 571215"/>
              <a:gd name="connsiteX94" fmla="*/ 1522084 w 1603040"/>
              <a:gd name="connsiteY94" fmla="*/ 570460 h 571215"/>
              <a:gd name="connsiteX95" fmla="*/ 1538272 w 1603040"/>
              <a:gd name="connsiteY95" fmla="*/ 570692 h 571215"/>
              <a:gd name="connsiteX96" fmla="*/ 1554468 w 1603040"/>
              <a:gd name="connsiteY96" fmla="*/ 570875 h 571215"/>
              <a:gd name="connsiteX97" fmla="*/ 1570656 w 1603040"/>
              <a:gd name="connsiteY97" fmla="*/ 571016 h 571215"/>
              <a:gd name="connsiteX98" fmla="*/ 1586853 w 1603040"/>
              <a:gd name="connsiteY98" fmla="*/ 571133 h 571215"/>
              <a:gd name="connsiteX99" fmla="*/ 1603041 w 1603040"/>
              <a:gd name="connsiteY99" fmla="*/ 571216 h 5712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1603040" h="571215">
                <a:moveTo>
                  <a:pt x="0" y="567603"/>
                </a:moveTo>
                <a:lnTo>
                  <a:pt x="16192" y="566631"/>
                </a:lnTo>
                <a:lnTo>
                  <a:pt x="32385" y="565443"/>
                </a:lnTo>
                <a:lnTo>
                  <a:pt x="48577" y="564015"/>
                </a:lnTo>
                <a:lnTo>
                  <a:pt x="64769" y="562287"/>
                </a:lnTo>
                <a:lnTo>
                  <a:pt x="80961" y="560219"/>
                </a:lnTo>
                <a:lnTo>
                  <a:pt x="97154" y="557760"/>
                </a:lnTo>
                <a:lnTo>
                  <a:pt x="113346" y="554837"/>
                </a:lnTo>
                <a:lnTo>
                  <a:pt x="129538" y="551406"/>
                </a:lnTo>
                <a:lnTo>
                  <a:pt x="145731" y="547395"/>
                </a:lnTo>
                <a:lnTo>
                  <a:pt x="161923" y="542718"/>
                </a:lnTo>
                <a:lnTo>
                  <a:pt x="178116" y="537311"/>
                </a:lnTo>
                <a:lnTo>
                  <a:pt x="194308" y="531098"/>
                </a:lnTo>
                <a:lnTo>
                  <a:pt x="210500" y="524005"/>
                </a:lnTo>
                <a:lnTo>
                  <a:pt x="226692" y="515940"/>
                </a:lnTo>
                <a:lnTo>
                  <a:pt x="242885" y="506837"/>
                </a:lnTo>
                <a:lnTo>
                  <a:pt x="259077" y="496629"/>
                </a:lnTo>
                <a:lnTo>
                  <a:pt x="275269" y="485250"/>
                </a:lnTo>
                <a:lnTo>
                  <a:pt x="291462" y="472650"/>
                </a:lnTo>
                <a:lnTo>
                  <a:pt x="307654" y="458779"/>
                </a:lnTo>
                <a:lnTo>
                  <a:pt x="323847" y="443621"/>
                </a:lnTo>
                <a:lnTo>
                  <a:pt x="340039" y="427159"/>
                </a:lnTo>
                <a:lnTo>
                  <a:pt x="356231" y="409409"/>
                </a:lnTo>
                <a:lnTo>
                  <a:pt x="372424" y="390397"/>
                </a:lnTo>
                <a:lnTo>
                  <a:pt x="388616" y="370198"/>
                </a:lnTo>
                <a:lnTo>
                  <a:pt x="404808" y="348876"/>
                </a:lnTo>
                <a:lnTo>
                  <a:pt x="421000" y="326550"/>
                </a:lnTo>
                <a:lnTo>
                  <a:pt x="437193" y="303360"/>
                </a:lnTo>
                <a:lnTo>
                  <a:pt x="453386" y="279464"/>
                </a:lnTo>
                <a:lnTo>
                  <a:pt x="469578" y="255062"/>
                </a:lnTo>
                <a:lnTo>
                  <a:pt x="485770" y="230369"/>
                </a:lnTo>
                <a:lnTo>
                  <a:pt x="501962" y="205617"/>
                </a:lnTo>
                <a:lnTo>
                  <a:pt x="518155" y="181074"/>
                </a:lnTo>
                <a:lnTo>
                  <a:pt x="534347" y="157002"/>
                </a:lnTo>
                <a:lnTo>
                  <a:pt x="550539" y="133686"/>
                </a:lnTo>
                <a:lnTo>
                  <a:pt x="566731" y="111414"/>
                </a:lnTo>
                <a:lnTo>
                  <a:pt x="582924" y="90470"/>
                </a:lnTo>
                <a:lnTo>
                  <a:pt x="599113" y="71134"/>
                </a:lnTo>
                <a:lnTo>
                  <a:pt x="615309" y="53672"/>
                </a:lnTo>
                <a:lnTo>
                  <a:pt x="631497" y="38328"/>
                </a:lnTo>
                <a:lnTo>
                  <a:pt x="647694" y="25325"/>
                </a:lnTo>
                <a:lnTo>
                  <a:pt x="663882" y="14855"/>
                </a:lnTo>
                <a:lnTo>
                  <a:pt x="680078" y="7072"/>
                </a:lnTo>
                <a:lnTo>
                  <a:pt x="696274" y="2096"/>
                </a:lnTo>
                <a:lnTo>
                  <a:pt x="712463" y="0"/>
                </a:lnTo>
                <a:lnTo>
                  <a:pt x="728659" y="817"/>
                </a:lnTo>
                <a:lnTo>
                  <a:pt x="744847" y="4536"/>
                </a:lnTo>
                <a:lnTo>
                  <a:pt x="761043" y="11098"/>
                </a:lnTo>
                <a:lnTo>
                  <a:pt x="777232" y="20405"/>
                </a:lnTo>
                <a:lnTo>
                  <a:pt x="793428" y="32317"/>
                </a:lnTo>
                <a:lnTo>
                  <a:pt x="809616" y="46658"/>
                </a:lnTo>
                <a:lnTo>
                  <a:pt x="825812" y="63219"/>
                </a:lnTo>
                <a:lnTo>
                  <a:pt x="842001" y="81764"/>
                </a:lnTo>
                <a:lnTo>
                  <a:pt x="858197" y="102036"/>
                </a:lnTo>
                <a:lnTo>
                  <a:pt x="874385" y="123759"/>
                </a:lnTo>
                <a:lnTo>
                  <a:pt x="890581" y="146652"/>
                </a:lnTo>
                <a:lnTo>
                  <a:pt x="906770" y="170428"/>
                </a:lnTo>
                <a:lnTo>
                  <a:pt x="922966" y="194800"/>
                </a:lnTo>
                <a:lnTo>
                  <a:pt x="939154" y="219496"/>
                </a:lnTo>
                <a:lnTo>
                  <a:pt x="955351" y="244239"/>
                </a:lnTo>
                <a:lnTo>
                  <a:pt x="971539" y="268800"/>
                </a:lnTo>
                <a:lnTo>
                  <a:pt x="987735" y="292945"/>
                </a:lnTo>
                <a:lnTo>
                  <a:pt x="1003923" y="316467"/>
                </a:lnTo>
                <a:lnTo>
                  <a:pt x="1020120" y="339184"/>
                </a:lnTo>
                <a:lnTo>
                  <a:pt x="1036308" y="360961"/>
                </a:lnTo>
                <a:lnTo>
                  <a:pt x="1052504" y="381668"/>
                </a:lnTo>
                <a:lnTo>
                  <a:pt x="1068692" y="401212"/>
                </a:lnTo>
                <a:lnTo>
                  <a:pt x="1084889" y="419518"/>
                </a:lnTo>
                <a:lnTo>
                  <a:pt x="1101077" y="436553"/>
                </a:lnTo>
                <a:lnTo>
                  <a:pt x="1117273" y="452284"/>
                </a:lnTo>
                <a:lnTo>
                  <a:pt x="1133461" y="466711"/>
                </a:lnTo>
                <a:lnTo>
                  <a:pt x="1149658" y="479868"/>
                </a:lnTo>
                <a:lnTo>
                  <a:pt x="1165846" y="491779"/>
                </a:lnTo>
                <a:lnTo>
                  <a:pt x="1182042" y="502493"/>
                </a:lnTo>
                <a:lnTo>
                  <a:pt x="1198230" y="512078"/>
                </a:lnTo>
                <a:lnTo>
                  <a:pt x="1214427" y="520583"/>
                </a:lnTo>
                <a:lnTo>
                  <a:pt x="1230615" y="528100"/>
                </a:lnTo>
                <a:lnTo>
                  <a:pt x="1246811" y="534695"/>
                </a:lnTo>
                <a:lnTo>
                  <a:pt x="1262999" y="540443"/>
                </a:lnTo>
                <a:lnTo>
                  <a:pt x="1279196" y="545426"/>
                </a:lnTo>
                <a:lnTo>
                  <a:pt x="1295384" y="549720"/>
                </a:lnTo>
                <a:lnTo>
                  <a:pt x="1311580" y="553400"/>
                </a:lnTo>
                <a:lnTo>
                  <a:pt x="1327768" y="556539"/>
                </a:lnTo>
                <a:lnTo>
                  <a:pt x="1343965" y="559189"/>
                </a:lnTo>
                <a:lnTo>
                  <a:pt x="1360153" y="561423"/>
                </a:lnTo>
                <a:lnTo>
                  <a:pt x="1376349" y="563292"/>
                </a:lnTo>
                <a:lnTo>
                  <a:pt x="1392537" y="564853"/>
                </a:lnTo>
                <a:lnTo>
                  <a:pt x="1408734" y="566141"/>
                </a:lnTo>
                <a:lnTo>
                  <a:pt x="1424922" y="567196"/>
                </a:lnTo>
                <a:lnTo>
                  <a:pt x="1441118" y="568068"/>
                </a:lnTo>
                <a:lnTo>
                  <a:pt x="1457315" y="568774"/>
                </a:lnTo>
                <a:lnTo>
                  <a:pt x="1473503" y="569347"/>
                </a:lnTo>
                <a:lnTo>
                  <a:pt x="1489699" y="569804"/>
                </a:lnTo>
                <a:lnTo>
                  <a:pt x="1505887" y="570169"/>
                </a:lnTo>
                <a:lnTo>
                  <a:pt x="1522084" y="570460"/>
                </a:lnTo>
                <a:lnTo>
                  <a:pt x="1538272" y="570692"/>
                </a:lnTo>
                <a:lnTo>
                  <a:pt x="1554468" y="570875"/>
                </a:lnTo>
                <a:lnTo>
                  <a:pt x="1570656" y="571016"/>
                </a:lnTo>
                <a:lnTo>
                  <a:pt x="1586853" y="571133"/>
                </a:lnTo>
                <a:lnTo>
                  <a:pt x="1603041" y="571216"/>
                </a:lnTo>
              </a:path>
            </a:pathLst>
          </a:custGeom>
          <a:noFill/>
          <a:ln w="9954" cap="rnd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en-DE"/>
          </a:p>
        </p:txBody>
      </p:sp>
      <p:grpSp>
        <p:nvGrpSpPr>
          <p:cNvPr id="1326" name="Group 1325">
            <a:extLst>
              <a:ext uri="{FF2B5EF4-FFF2-40B4-BE49-F238E27FC236}">
                <a16:creationId xmlns:a16="http://schemas.microsoft.com/office/drawing/2014/main" id="{E729DA8C-FC8B-EA19-253C-8A7D5F4E116F}"/>
              </a:ext>
            </a:extLst>
          </p:cNvPr>
          <p:cNvGrpSpPr/>
          <p:nvPr/>
        </p:nvGrpSpPr>
        <p:grpSpPr>
          <a:xfrm>
            <a:off x="610151" y="3705634"/>
            <a:ext cx="1911813" cy="1247767"/>
            <a:chOff x="610151" y="3705634"/>
            <a:chExt cx="1911813" cy="1247767"/>
          </a:xfrm>
        </p:grpSpPr>
        <p:sp>
          <p:nvSpPr>
            <p:cNvPr id="1126" name="Freeform 1125">
              <a:extLst>
                <a:ext uri="{FF2B5EF4-FFF2-40B4-BE49-F238E27FC236}">
                  <a16:creationId xmlns:a16="http://schemas.microsoft.com/office/drawing/2014/main" id="{0BE4726E-7B2F-85FD-CD33-D7A9F9B5F32F}"/>
                </a:ext>
              </a:extLst>
            </p:cNvPr>
            <p:cNvSpPr/>
            <p:nvPr/>
          </p:nvSpPr>
          <p:spPr>
            <a:xfrm>
              <a:off x="671041" y="3766226"/>
              <a:ext cx="19841" cy="29781"/>
            </a:xfrm>
            <a:custGeom>
              <a:avLst/>
              <a:gdLst>
                <a:gd name="connsiteX0" fmla="*/ 9921 w 19841"/>
                <a:gd name="connsiteY0" fmla="*/ 3076 h 29781"/>
                <a:gd name="connsiteX1" fmla="*/ 5403 w 19841"/>
                <a:gd name="connsiteY1" fmla="*/ 6038 h 29781"/>
                <a:gd name="connsiteX2" fmla="*/ 3903 w 19841"/>
                <a:gd name="connsiteY2" fmla="*/ 14901 h 29781"/>
                <a:gd name="connsiteX3" fmla="*/ 5403 w 19841"/>
                <a:gd name="connsiteY3" fmla="*/ 23764 h 29781"/>
                <a:gd name="connsiteX4" fmla="*/ 9921 w 19841"/>
                <a:gd name="connsiteY4" fmla="*/ 26706 h 29781"/>
                <a:gd name="connsiteX5" fmla="*/ 14439 w 19841"/>
                <a:gd name="connsiteY5" fmla="*/ 23764 h 29781"/>
                <a:gd name="connsiteX6" fmla="*/ 15958 w 19841"/>
                <a:gd name="connsiteY6" fmla="*/ 14901 h 29781"/>
                <a:gd name="connsiteX7" fmla="*/ 14439 w 19841"/>
                <a:gd name="connsiteY7" fmla="*/ 6038 h 29781"/>
                <a:gd name="connsiteX8" fmla="*/ 9921 w 19841"/>
                <a:gd name="connsiteY8" fmla="*/ 3076 h 29781"/>
                <a:gd name="connsiteX9" fmla="*/ 9921 w 19841"/>
                <a:gd name="connsiteY9" fmla="*/ 0 h 29781"/>
                <a:gd name="connsiteX10" fmla="*/ 17284 w 19841"/>
                <a:gd name="connsiteY10" fmla="*/ 3827 h 29781"/>
                <a:gd name="connsiteX11" fmla="*/ 19842 w 19841"/>
                <a:gd name="connsiteY11" fmla="*/ 14901 h 29781"/>
                <a:gd name="connsiteX12" fmla="*/ 17284 w 19841"/>
                <a:gd name="connsiteY12" fmla="*/ 25975 h 29781"/>
                <a:gd name="connsiteX13" fmla="*/ 9921 w 19841"/>
                <a:gd name="connsiteY13" fmla="*/ 29781 h 29781"/>
                <a:gd name="connsiteX14" fmla="*/ 2537 w 19841"/>
                <a:gd name="connsiteY14" fmla="*/ 25975 h 29781"/>
                <a:gd name="connsiteX15" fmla="*/ 0 w 19841"/>
                <a:gd name="connsiteY15" fmla="*/ 14901 h 29781"/>
                <a:gd name="connsiteX16" fmla="*/ 2537 w 19841"/>
                <a:gd name="connsiteY16" fmla="*/ 3827 h 29781"/>
                <a:gd name="connsiteX17" fmla="*/ 9921 w 19841"/>
                <a:gd name="connsiteY17" fmla="*/ 0 h 29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41" h="29781">
                  <a:moveTo>
                    <a:pt x="9921" y="3076"/>
                  </a:moveTo>
                  <a:cubicBezTo>
                    <a:pt x="7921" y="3076"/>
                    <a:pt x="6415" y="4063"/>
                    <a:pt x="5403" y="6038"/>
                  </a:cubicBezTo>
                  <a:cubicBezTo>
                    <a:pt x="4403" y="7999"/>
                    <a:pt x="3903" y="10953"/>
                    <a:pt x="3903" y="14901"/>
                  </a:cubicBezTo>
                  <a:cubicBezTo>
                    <a:pt x="3903" y="18835"/>
                    <a:pt x="4403" y="21790"/>
                    <a:pt x="5403" y="23764"/>
                  </a:cubicBezTo>
                  <a:cubicBezTo>
                    <a:pt x="6415" y="25725"/>
                    <a:pt x="7921" y="26706"/>
                    <a:pt x="9921" y="26706"/>
                  </a:cubicBezTo>
                  <a:cubicBezTo>
                    <a:pt x="11933" y="26706"/>
                    <a:pt x="13440" y="25725"/>
                    <a:pt x="14439" y="23764"/>
                  </a:cubicBezTo>
                  <a:cubicBezTo>
                    <a:pt x="15451" y="21790"/>
                    <a:pt x="15958" y="18835"/>
                    <a:pt x="15958" y="14901"/>
                  </a:cubicBezTo>
                  <a:cubicBezTo>
                    <a:pt x="15958" y="10953"/>
                    <a:pt x="15451" y="7999"/>
                    <a:pt x="14439" y="6038"/>
                  </a:cubicBezTo>
                  <a:cubicBezTo>
                    <a:pt x="13440" y="4063"/>
                    <a:pt x="11933" y="3076"/>
                    <a:pt x="9921" y="3076"/>
                  </a:cubicBezTo>
                  <a:moveTo>
                    <a:pt x="9921" y="0"/>
                  </a:moveTo>
                  <a:cubicBezTo>
                    <a:pt x="13137" y="0"/>
                    <a:pt x="15593" y="1276"/>
                    <a:pt x="17284" y="3827"/>
                  </a:cubicBezTo>
                  <a:cubicBezTo>
                    <a:pt x="18990" y="6364"/>
                    <a:pt x="19842" y="10056"/>
                    <a:pt x="19842" y="14901"/>
                  </a:cubicBezTo>
                  <a:cubicBezTo>
                    <a:pt x="19842" y="19733"/>
                    <a:pt x="18990" y="23424"/>
                    <a:pt x="17284" y="25975"/>
                  </a:cubicBezTo>
                  <a:cubicBezTo>
                    <a:pt x="15593" y="28512"/>
                    <a:pt x="13137" y="29781"/>
                    <a:pt x="9921" y="29781"/>
                  </a:cubicBezTo>
                  <a:cubicBezTo>
                    <a:pt x="6704" y="29781"/>
                    <a:pt x="4243" y="28512"/>
                    <a:pt x="2537" y="25975"/>
                  </a:cubicBezTo>
                  <a:cubicBezTo>
                    <a:pt x="846" y="23424"/>
                    <a:pt x="0" y="19733"/>
                    <a:pt x="0" y="14901"/>
                  </a:cubicBezTo>
                  <a:cubicBezTo>
                    <a:pt x="0" y="10056"/>
                    <a:pt x="846" y="6364"/>
                    <a:pt x="2537" y="3827"/>
                  </a:cubicBezTo>
                  <a:cubicBezTo>
                    <a:pt x="4243" y="1276"/>
                    <a:pt x="6704" y="0"/>
                    <a:pt x="9921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grpSp>
          <p:nvGrpSpPr>
            <p:cNvPr id="1325" name="Group 1324">
              <a:extLst>
                <a:ext uri="{FF2B5EF4-FFF2-40B4-BE49-F238E27FC236}">
                  <a16:creationId xmlns:a16="http://schemas.microsoft.com/office/drawing/2014/main" id="{F36D7A96-5911-7ABF-C3D2-16576E490D62}"/>
                </a:ext>
              </a:extLst>
            </p:cNvPr>
            <p:cNvGrpSpPr/>
            <p:nvPr/>
          </p:nvGrpSpPr>
          <p:grpSpPr>
            <a:xfrm>
              <a:off x="610151" y="3705634"/>
              <a:ext cx="1911813" cy="1247767"/>
              <a:chOff x="610151" y="3705634"/>
              <a:chExt cx="1911813" cy="1247767"/>
            </a:xfrm>
          </p:grpSpPr>
          <p:sp>
            <p:nvSpPr>
              <p:cNvPr id="1067" name="Freeform 1066">
                <a:extLst>
                  <a:ext uri="{FF2B5EF4-FFF2-40B4-BE49-F238E27FC236}">
                    <a16:creationId xmlns:a16="http://schemas.microsoft.com/office/drawing/2014/main" id="{4167F8E8-B36C-C876-B756-106B974D02F2}"/>
                  </a:ext>
                </a:extLst>
              </p:cNvPr>
              <p:cNvSpPr/>
              <p:nvPr/>
            </p:nvSpPr>
            <p:spPr>
              <a:xfrm>
                <a:off x="792069" y="3705634"/>
                <a:ext cx="830" cy="1195382"/>
              </a:xfrm>
              <a:custGeom>
                <a:avLst/>
                <a:gdLst>
                  <a:gd name="connsiteX0" fmla="*/ 0 w 830"/>
                  <a:gd name="connsiteY0" fmla="*/ 1195383 h 1195382"/>
                  <a:gd name="connsiteX1" fmla="*/ 0 w 830"/>
                  <a:gd name="connsiteY1" fmla="*/ 0 h 11953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30" h="1195382">
                    <a:moveTo>
                      <a:pt x="0" y="1195383"/>
                    </a:moveTo>
                    <a:lnTo>
                      <a:pt x="0" y="0"/>
                    </a:lnTo>
                  </a:path>
                </a:pathLst>
              </a:custGeom>
              <a:noFill/>
              <a:ln w="1659" cap="rnd">
                <a:solidFill>
                  <a:srgbClr val="000000">
                    <a:alpha val="10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068" name="Freeform 1067">
                <a:extLst>
                  <a:ext uri="{FF2B5EF4-FFF2-40B4-BE49-F238E27FC236}">
                    <a16:creationId xmlns:a16="http://schemas.microsoft.com/office/drawing/2014/main" id="{1880E1F3-B3C6-271B-BADC-644506CFA049}"/>
                  </a:ext>
                </a:extLst>
              </p:cNvPr>
              <p:cNvSpPr/>
              <p:nvPr/>
            </p:nvSpPr>
            <p:spPr>
              <a:xfrm>
                <a:off x="1091008" y="3705634"/>
                <a:ext cx="830" cy="1195382"/>
              </a:xfrm>
              <a:custGeom>
                <a:avLst/>
                <a:gdLst>
                  <a:gd name="connsiteX0" fmla="*/ 0 w 830"/>
                  <a:gd name="connsiteY0" fmla="*/ 1195383 h 1195382"/>
                  <a:gd name="connsiteX1" fmla="*/ 0 w 830"/>
                  <a:gd name="connsiteY1" fmla="*/ 0 h 11953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30" h="1195382">
                    <a:moveTo>
                      <a:pt x="0" y="1195383"/>
                    </a:moveTo>
                    <a:lnTo>
                      <a:pt x="0" y="0"/>
                    </a:lnTo>
                  </a:path>
                </a:pathLst>
              </a:custGeom>
              <a:noFill/>
              <a:ln w="1659" cap="rnd">
                <a:solidFill>
                  <a:srgbClr val="000000">
                    <a:alpha val="10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069" name="Freeform 1068">
                <a:extLst>
                  <a:ext uri="{FF2B5EF4-FFF2-40B4-BE49-F238E27FC236}">
                    <a16:creationId xmlns:a16="http://schemas.microsoft.com/office/drawing/2014/main" id="{5A5D37DF-7500-F776-0DBF-0A821DF5C2C6}"/>
                  </a:ext>
                </a:extLst>
              </p:cNvPr>
              <p:cNvSpPr/>
              <p:nvPr/>
            </p:nvSpPr>
            <p:spPr>
              <a:xfrm>
                <a:off x="1389946" y="3705634"/>
                <a:ext cx="830" cy="1195382"/>
              </a:xfrm>
              <a:custGeom>
                <a:avLst/>
                <a:gdLst>
                  <a:gd name="connsiteX0" fmla="*/ 0 w 830"/>
                  <a:gd name="connsiteY0" fmla="*/ 1195383 h 1195382"/>
                  <a:gd name="connsiteX1" fmla="*/ 0 w 830"/>
                  <a:gd name="connsiteY1" fmla="*/ 0 h 11953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30" h="1195382">
                    <a:moveTo>
                      <a:pt x="0" y="1195383"/>
                    </a:moveTo>
                    <a:lnTo>
                      <a:pt x="0" y="0"/>
                    </a:lnTo>
                  </a:path>
                </a:pathLst>
              </a:custGeom>
              <a:noFill/>
              <a:ln w="1659" cap="rnd">
                <a:solidFill>
                  <a:srgbClr val="000000">
                    <a:alpha val="10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070" name="Freeform 1069">
                <a:extLst>
                  <a:ext uri="{FF2B5EF4-FFF2-40B4-BE49-F238E27FC236}">
                    <a16:creationId xmlns:a16="http://schemas.microsoft.com/office/drawing/2014/main" id="{67C55DCB-286E-CB90-3ED6-FDED43E4A1FE}"/>
                  </a:ext>
                </a:extLst>
              </p:cNvPr>
              <p:cNvSpPr/>
              <p:nvPr/>
            </p:nvSpPr>
            <p:spPr>
              <a:xfrm>
                <a:off x="1688888" y="3705634"/>
                <a:ext cx="830" cy="1195382"/>
              </a:xfrm>
              <a:custGeom>
                <a:avLst/>
                <a:gdLst>
                  <a:gd name="connsiteX0" fmla="*/ 0 w 830"/>
                  <a:gd name="connsiteY0" fmla="*/ 1195383 h 1195382"/>
                  <a:gd name="connsiteX1" fmla="*/ 0 w 830"/>
                  <a:gd name="connsiteY1" fmla="*/ 0 h 11953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30" h="1195382">
                    <a:moveTo>
                      <a:pt x="0" y="1195383"/>
                    </a:moveTo>
                    <a:lnTo>
                      <a:pt x="0" y="0"/>
                    </a:lnTo>
                  </a:path>
                </a:pathLst>
              </a:custGeom>
              <a:noFill/>
              <a:ln w="1659" cap="rnd">
                <a:solidFill>
                  <a:srgbClr val="000000">
                    <a:alpha val="10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071" name="Freeform 1070">
                <a:extLst>
                  <a:ext uri="{FF2B5EF4-FFF2-40B4-BE49-F238E27FC236}">
                    <a16:creationId xmlns:a16="http://schemas.microsoft.com/office/drawing/2014/main" id="{213D981A-491A-69F5-3982-B834CF04EA32}"/>
                  </a:ext>
                </a:extLst>
              </p:cNvPr>
              <p:cNvSpPr/>
              <p:nvPr/>
            </p:nvSpPr>
            <p:spPr>
              <a:xfrm>
                <a:off x="1987824" y="3705634"/>
                <a:ext cx="830" cy="1195382"/>
              </a:xfrm>
              <a:custGeom>
                <a:avLst/>
                <a:gdLst>
                  <a:gd name="connsiteX0" fmla="*/ 0 w 830"/>
                  <a:gd name="connsiteY0" fmla="*/ 1195383 h 1195382"/>
                  <a:gd name="connsiteX1" fmla="*/ 0 w 830"/>
                  <a:gd name="connsiteY1" fmla="*/ 0 h 11953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30" h="1195382">
                    <a:moveTo>
                      <a:pt x="0" y="1195383"/>
                    </a:moveTo>
                    <a:lnTo>
                      <a:pt x="0" y="0"/>
                    </a:lnTo>
                  </a:path>
                </a:pathLst>
              </a:custGeom>
              <a:noFill/>
              <a:ln w="1659" cap="rnd">
                <a:solidFill>
                  <a:srgbClr val="000000">
                    <a:alpha val="10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072" name="Freeform 1071">
                <a:extLst>
                  <a:ext uri="{FF2B5EF4-FFF2-40B4-BE49-F238E27FC236}">
                    <a16:creationId xmlns:a16="http://schemas.microsoft.com/office/drawing/2014/main" id="{1872C5B0-CB6C-C4E8-7B97-F53518F58552}"/>
                  </a:ext>
                </a:extLst>
              </p:cNvPr>
              <p:cNvSpPr/>
              <p:nvPr/>
            </p:nvSpPr>
            <p:spPr>
              <a:xfrm>
                <a:off x="2286760" y="3705634"/>
                <a:ext cx="830" cy="1195382"/>
              </a:xfrm>
              <a:custGeom>
                <a:avLst/>
                <a:gdLst>
                  <a:gd name="connsiteX0" fmla="*/ 0 w 830"/>
                  <a:gd name="connsiteY0" fmla="*/ 1195383 h 1195382"/>
                  <a:gd name="connsiteX1" fmla="*/ 0 w 830"/>
                  <a:gd name="connsiteY1" fmla="*/ 0 h 11953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30" h="1195382">
                    <a:moveTo>
                      <a:pt x="0" y="1195383"/>
                    </a:moveTo>
                    <a:lnTo>
                      <a:pt x="0" y="0"/>
                    </a:lnTo>
                  </a:path>
                </a:pathLst>
              </a:custGeom>
              <a:noFill/>
              <a:ln w="1659" cap="rnd">
                <a:solidFill>
                  <a:srgbClr val="000000">
                    <a:alpha val="10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073" name="Freeform 1072">
                <a:extLst>
                  <a:ext uri="{FF2B5EF4-FFF2-40B4-BE49-F238E27FC236}">
                    <a16:creationId xmlns:a16="http://schemas.microsoft.com/office/drawing/2014/main" id="{D44630A1-42D3-97D4-AB05-DB6849DA5AFA}"/>
                  </a:ext>
                </a:extLst>
              </p:cNvPr>
              <p:cNvSpPr/>
              <p:nvPr/>
            </p:nvSpPr>
            <p:spPr>
              <a:xfrm>
                <a:off x="720784" y="4901017"/>
                <a:ext cx="1801180" cy="830"/>
              </a:xfrm>
              <a:custGeom>
                <a:avLst/>
                <a:gdLst>
                  <a:gd name="connsiteX0" fmla="*/ 0 w 1801180"/>
                  <a:gd name="connsiteY0" fmla="*/ 0 h 830"/>
                  <a:gd name="connsiteX1" fmla="*/ 1801181 w 1801180"/>
                  <a:gd name="connsiteY1" fmla="*/ 0 h 8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801180" h="830">
                    <a:moveTo>
                      <a:pt x="0" y="0"/>
                    </a:moveTo>
                    <a:lnTo>
                      <a:pt x="1801181" y="0"/>
                    </a:lnTo>
                  </a:path>
                </a:pathLst>
              </a:custGeom>
              <a:noFill/>
              <a:ln w="3318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074" name="Freeform 1073">
                <a:extLst>
                  <a:ext uri="{FF2B5EF4-FFF2-40B4-BE49-F238E27FC236}">
                    <a16:creationId xmlns:a16="http://schemas.microsoft.com/office/drawing/2014/main" id="{97D79579-6E3B-38AF-CC91-F1D3076C4F58}"/>
                  </a:ext>
                </a:extLst>
              </p:cNvPr>
              <p:cNvSpPr/>
              <p:nvPr/>
            </p:nvSpPr>
            <p:spPr>
              <a:xfrm>
                <a:off x="792069" y="4885319"/>
                <a:ext cx="830" cy="15697"/>
              </a:xfrm>
              <a:custGeom>
                <a:avLst/>
                <a:gdLst>
                  <a:gd name="connsiteX0" fmla="*/ 0 w 830"/>
                  <a:gd name="connsiteY0" fmla="*/ 15698 h 15697"/>
                  <a:gd name="connsiteX1" fmla="*/ 0 w 830"/>
                  <a:gd name="connsiteY1" fmla="*/ 0 h 156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30" h="15697">
                    <a:moveTo>
                      <a:pt x="0" y="15698"/>
                    </a:moveTo>
                    <a:lnTo>
                      <a:pt x="0" y="0"/>
                    </a:lnTo>
                  </a:path>
                </a:pathLst>
              </a:custGeom>
              <a:noFill/>
              <a:ln w="3318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075" name="Freeform 1074">
                <a:extLst>
                  <a:ext uri="{FF2B5EF4-FFF2-40B4-BE49-F238E27FC236}">
                    <a16:creationId xmlns:a16="http://schemas.microsoft.com/office/drawing/2014/main" id="{E00431E4-7859-D92D-80CE-B4D5EFE1E5AB}"/>
                  </a:ext>
                </a:extLst>
              </p:cNvPr>
              <p:cNvSpPr/>
              <p:nvPr/>
            </p:nvSpPr>
            <p:spPr>
              <a:xfrm>
                <a:off x="1091008" y="4885319"/>
                <a:ext cx="830" cy="15697"/>
              </a:xfrm>
              <a:custGeom>
                <a:avLst/>
                <a:gdLst>
                  <a:gd name="connsiteX0" fmla="*/ 0 w 830"/>
                  <a:gd name="connsiteY0" fmla="*/ 15698 h 15697"/>
                  <a:gd name="connsiteX1" fmla="*/ 0 w 830"/>
                  <a:gd name="connsiteY1" fmla="*/ 0 h 156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30" h="15697">
                    <a:moveTo>
                      <a:pt x="0" y="15698"/>
                    </a:moveTo>
                    <a:lnTo>
                      <a:pt x="0" y="0"/>
                    </a:lnTo>
                  </a:path>
                </a:pathLst>
              </a:custGeom>
              <a:noFill/>
              <a:ln w="3318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076" name="Freeform 1075">
                <a:extLst>
                  <a:ext uri="{FF2B5EF4-FFF2-40B4-BE49-F238E27FC236}">
                    <a16:creationId xmlns:a16="http://schemas.microsoft.com/office/drawing/2014/main" id="{24FA02AF-6A74-1310-B6DC-7B159B41F248}"/>
                  </a:ext>
                </a:extLst>
              </p:cNvPr>
              <p:cNvSpPr/>
              <p:nvPr/>
            </p:nvSpPr>
            <p:spPr>
              <a:xfrm>
                <a:off x="1389946" y="4885319"/>
                <a:ext cx="830" cy="15697"/>
              </a:xfrm>
              <a:custGeom>
                <a:avLst/>
                <a:gdLst>
                  <a:gd name="connsiteX0" fmla="*/ 0 w 830"/>
                  <a:gd name="connsiteY0" fmla="*/ 15698 h 15697"/>
                  <a:gd name="connsiteX1" fmla="*/ 0 w 830"/>
                  <a:gd name="connsiteY1" fmla="*/ 0 h 156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30" h="15697">
                    <a:moveTo>
                      <a:pt x="0" y="15698"/>
                    </a:moveTo>
                    <a:lnTo>
                      <a:pt x="0" y="0"/>
                    </a:lnTo>
                  </a:path>
                </a:pathLst>
              </a:custGeom>
              <a:noFill/>
              <a:ln w="3318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077" name="Freeform 1076">
                <a:extLst>
                  <a:ext uri="{FF2B5EF4-FFF2-40B4-BE49-F238E27FC236}">
                    <a16:creationId xmlns:a16="http://schemas.microsoft.com/office/drawing/2014/main" id="{76FFCC6E-3251-3339-3EAD-45F13EC1E0A5}"/>
                  </a:ext>
                </a:extLst>
              </p:cNvPr>
              <p:cNvSpPr/>
              <p:nvPr/>
            </p:nvSpPr>
            <p:spPr>
              <a:xfrm>
                <a:off x="1688888" y="4885319"/>
                <a:ext cx="830" cy="15697"/>
              </a:xfrm>
              <a:custGeom>
                <a:avLst/>
                <a:gdLst>
                  <a:gd name="connsiteX0" fmla="*/ 0 w 830"/>
                  <a:gd name="connsiteY0" fmla="*/ 15698 h 15697"/>
                  <a:gd name="connsiteX1" fmla="*/ 0 w 830"/>
                  <a:gd name="connsiteY1" fmla="*/ 0 h 156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30" h="15697">
                    <a:moveTo>
                      <a:pt x="0" y="15698"/>
                    </a:moveTo>
                    <a:lnTo>
                      <a:pt x="0" y="0"/>
                    </a:lnTo>
                  </a:path>
                </a:pathLst>
              </a:custGeom>
              <a:noFill/>
              <a:ln w="3318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078" name="Freeform 1077">
                <a:extLst>
                  <a:ext uri="{FF2B5EF4-FFF2-40B4-BE49-F238E27FC236}">
                    <a16:creationId xmlns:a16="http://schemas.microsoft.com/office/drawing/2014/main" id="{E1CA0CF7-40F0-B9A7-2FF7-50466AAEDE52}"/>
                  </a:ext>
                </a:extLst>
              </p:cNvPr>
              <p:cNvSpPr/>
              <p:nvPr/>
            </p:nvSpPr>
            <p:spPr>
              <a:xfrm>
                <a:off x="1987824" y="4885319"/>
                <a:ext cx="830" cy="15697"/>
              </a:xfrm>
              <a:custGeom>
                <a:avLst/>
                <a:gdLst>
                  <a:gd name="connsiteX0" fmla="*/ 0 w 830"/>
                  <a:gd name="connsiteY0" fmla="*/ 15698 h 15697"/>
                  <a:gd name="connsiteX1" fmla="*/ 0 w 830"/>
                  <a:gd name="connsiteY1" fmla="*/ 0 h 156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30" h="15697">
                    <a:moveTo>
                      <a:pt x="0" y="15698"/>
                    </a:moveTo>
                    <a:lnTo>
                      <a:pt x="0" y="0"/>
                    </a:lnTo>
                  </a:path>
                </a:pathLst>
              </a:custGeom>
              <a:noFill/>
              <a:ln w="3318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079" name="Freeform 1078">
                <a:extLst>
                  <a:ext uri="{FF2B5EF4-FFF2-40B4-BE49-F238E27FC236}">
                    <a16:creationId xmlns:a16="http://schemas.microsoft.com/office/drawing/2014/main" id="{763F2266-3B06-0FE0-5D66-95F05F361CC3}"/>
                  </a:ext>
                </a:extLst>
              </p:cNvPr>
              <p:cNvSpPr/>
              <p:nvPr/>
            </p:nvSpPr>
            <p:spPr>
              <a:xfrm>
                <a:off x="2286760" y="4885319"/>
                <a:ext cx="830" cy="15697"/>
              </a:xfrm>
              <a:custGeom>
                <a:avLst/>
                <a:gdLst>
                  <a:gd name="connsiteX0" fmla="*/ 0 w 830"/>
                  <a:gd name="connsiteY0" fmla="*/ 15698 h 15697"/>
                  <a:gd name="connsiteX1" fmla="*/ 0 w 830"/>
                  <a:gd name="connsiteY1" fmla="*/ 0 h 156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30" h="15697">
                    <a:moveTo>
                      <a:pt x="0" y="15698"/>
                    </a:moveTo>
                    <a:lnTo>
                      <a:pt x="0" y="0"/>
                    </a:lnTo>
                  </a:path>
                </a:pathLst>
              </a:custGeom>
              <a:noFill/>
              <a:ln w="3318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080" name="Freeform 1079">
                <a:extLst>
                  <a:ext uri="{FF2B5EF4-FFF2-40B4-BE49-F238E27FC236}">
                    <a16:creationId xmlns:a16="http://schemas.microsoft.com/office/drawing/2014/main" id="{E6705EA2-83ED-45DF-BEEE-81E93EB9CBB6}"/>
                  </a:ext>
                </a:extLst>
              </p:cNvPr>
              <p:cNvSpPr/>
              <p:nvPr/>
            </p:nvSpPr>
            <p:spPr>
              <a:xfrm>
                <a:off x="748319" y="4938866"/>
                <a:ext cx="24648" cy="3264"/>
              </a:xfrm>
              <a:custGeom>
                <a:avLst/>
                <a:gdLst>
                  <a:gd name="connsiteX0" fmla="*/ 0 w 24648"/>
                  <a:gd name="connsiteY0" fmla="*/ 0 h 3264"/>
                  <a:gd name="connsiteX1" fmla="*/ 24648 w 24648"/>
                  <a:gd name="connsiteY1" fmla="*/ 0 h 3264"/>
                  <a:gd name="connsiteX2" fmla="*/ 24648 w 24648"/>
                  <a:gd name="connsiteY2" fmla="*/ 3264 h 3264"/>
                  <a:gd name="connsiteX3" fmla="*/ 0 w 24648"/>
                  <a:gd name="connsiteY3" fmla="*/ 3264 h 3264"/>
                  <a:gd name="connsiteX4" fmla="*/ 0 w 24648"/>
                  <a:gd name="connsiteY4" fmla="*/ 0 h 32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648" h="3264">
                    <a:moveTo>
                      <a:pt x="0" y="0"/>
                    </a:moveTo>
                    <a:lnTo>
                      <a:pt x="24648" y="0"/>
                    </a:lnTo>
                    <a:lnTo>
                      <a:pt x="24648" y="3264"/>
                    </a:lnTo>
                    <a:lnTo>
                      <a:pt x="0" y="326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8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081" name="Freeform 1080">
                <a:extLst>
                  <a:ext uri="{FF2B5EF4-FFF2-40B4-BE49-F238E27FC236}">
                    <a16:creationId xmlns:a16="http://schemas.microsoft.com/office/drawing/2014/main" id="{B3C039F9-B616-4F6F-FE18-6BC026276066}"/>
                  </a:ext>
                </a:extLst>
              </p:cNvPr>
              <p:cNvSpPr/>
              <p:nvPr/>
            </p:nvSpPr>
            <p:spPr>
              <a:xfrm>
                <a:off x="779735" y="4923617"/>
                <a:ext cx="19841" cy="29784"/>
              </a:xfrm>
              <a:custGeom>
                <a:avLst/>
                <a:gdLst>
                  <a:gd name="connsiteX0" fmla="*/ 9920 w 19841"/>
                  <a:gd name="connsiteY0" fmla="*/ 3081 h 29784"/>
                  <a:gd name="connsiteX1" fmla="*/ 5402 w 19841"/>
                  <a:gd name="connsiteY1" fmla="*/ 6038 h 29784"/>
                  <a:gd name="connsiteX2" fmla="*/ 3903 w 19841"/>
                  <a:gd name="connsiteY2" fmla="*/ 14901 h 29784"/>
                  <a:gd name="connsiteX3" fmla="*/ 5402 w 19841"/>
                  <a:gd name="connsiteY3" fmla="*/ 23763 h 29784"/>
                  <a:gd name="connsiteX4" fmla="*/ 9920 w 19841"/>
                  <a:gd name="connsiteY4" fmla="*/ 26712 h 29784"/>
                  <a:gd name="connsiteX5" fmla="*/ 14439 w 19841"/>
                  <a:gd name="connsiteY5" fmla="*/ 23763 h 29784"/>
                  <a:gd name="connsiteX6" fmla="*/ 15958 w 19841"/>
                  <a:gd name="connsiteY6" fmla="*/ 14901 h 29784"/>
                  <a:gd name="connsiteX7" fmla="*/ 14439 w 19841"/>
                  <a:gd name="connsiteY7" fmla="*/ 6038 h 29784"/>
                  <a:gd name="connsiteX8" fmla="*/ 9920 w 19841"/>
                  <a:gd name="connsiteY8" fmla="*/ 3081 h 29784"/>
                  <a:gd name="connsiteX9" fmla="*/ 9920 w 19841"/>
                  <a:gd name="connsiteY9" fmla="*/ 0 h 29784"/>
                  <a:gd name="connsiteX10" fmla="*/ 17284 w 19841"/>
                  <a:gd name="connsiteY10" fmla="*/ 3829 h 29784"/>
                  <a:gd name="connsiteX11" fmla="*/ 19842 w 19841"/>
                  <a:gd name="connsiteY11" fmla="*/ 14901 h 29784"/>
                  <a:gd name="connsiteX12" fmla="*/ 17284 w 19841"/>
                  <a:gd name="connsiteY12" fmla="*/ 25981 h 29784"/>
                  <a:gd name="connsiteX13" fmla="*/ 9920 w 19841"/>
                  <a:gd name="connsiteY13" fmla="*/ 29785 h 29784"/>
                  <a:gd name="connsiteX14" fmla="*/ 2537 w 19841"/>
                  <a:gd name="connsiteY14" fmla="*/ 25981 h 29784"/>
                  <a:gd name="connsiteX15" fmla="*/ 0 w 19841"/>
                  <a:gd name="connsiteY15" fmla="*/ 14901 h 29784"/>
                  <a:gd name="connsiteX16" fmla="*/ 2537 w 19841"/>
                  <a:gd name="connsiteY16" fmla="*/ 3829 h 29784"/>
                  <a:gd name="connsiteX17" fmla="*/ 9920 w 19841"/>
                  <a:gd name="connsiteY17" fmla="*/ 0 h 297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841" h="29784">
                    <a:moveTo>
                      <a:pt x="9920" y="3081"/>
                    </a:moveTo>
                    <a:cubicBezTo>
                      <a:pt x="7921" y="3081"/>
                      <a:pt x="6415" y="4070"/>
                      <a:pt x="5402" y="6038"/>
                    </a:cubicBezTo>
                    <a:cubicBezTo>
                      <a:pt x="4403" y="7999"/>
                      <a:pt x="3903" y="10955"/>
                      <a:pt x="3903" y="14901"/>
                    </a:cubicBezTo>
                    <a:cubicBezTo>
                      <a:pt x="3903" y="18838"/>
                      <a:pt x="4403" y="21795"/>
                      <a:pt x="5402" y="23763"/>
                    </a:cubicBezTo>
                    <a:cubicBezTo>
                      <a:pt x="6415" y="25732"/>
                      <a:pt x="7921" y="26712"/>
                      <a:pt x="9920" y="26712"/>
                    </a:cubicBezTo>
                    <a:cubicBezTo>
                      <a:pt x="11933" y="26712"/>
                      <a:pt x="13439" y="25732"/>
                      <a:pt x="14439" y="23763"/>
                    </a:cubicBezTo>
                    <a:cubicBezTo>
                      <a:pt x="15451" y="21795"/>
                      <a:pt x="15958" y="18838"/>
                      <a:pt x="15958" y="14901"/>
                    </a:cubicBezTo>
                    <a:cubicBezTo>
                      <a:pt x="15958" y="10955"/>
                      <a:pt x="15451" y="7999"/>
                      <a:pt x="14439" y="6038"/>
                    </a:cubicBezTo>
                    <a:cubicBezTo>
                      <a:pt x="13439" y="4070"/>
                      <a:pt x="11933" y="3081"/>
                      <a:pt x="9920" y="3081"/>
                    </a:cubicBezTo>
                    <a:moveTo>
                      <a:pt x="9920" y="0"/>
                    </a:moveTo>
                    <a:cubicBezTo>
                      <a:pt x="13137" y="0"/>
                      <a:pt x="15593" y="1279"/>
                      <a:pt x="17284" y="3829"/>
                    </a:cubicBezTo>
                    <a:cubicBezTo>
                      <a:pt x="18990" y="6362"/>
                      <a:pt x="19842" y="10058"/>
                      <a:pt x="19842" y="14901"/>
                    </a:cubicBezTo>
                    <a:cubicBezTo>
                      <a:pt x="19842" y="19735"/>
                      <a:pt x="18990" y="23431"/>
                      <a:pt x="17284" y="25981"/>
                    </a:cubicBezTo>
                    <a:cubicBezTo>
                      <a:pt x="15593" y="28514"/>
                      <a:pt x="13137" y="29785"/>
                      <a:pt x="9920" y="29785"/>
                    </a:cubicBezTo>
                    <a:cubicBezTo>
                      <a:pt x="6704" y="29785"/>
                      <a:pt x="4243" y="28514"/>
                      <a:pt x="2537" y="25981"/>
                    </a:cubicBezTo>
                    <a:cubicBezTo>
                      <a:pt x="846" y="23431"/>
                      <a:pt x="0" y="19735"/>
                      <a:pt x="0" y="14901"/>
                    </a:cubicBezTo>
                    <a:cubicBezTo>
                      <a:pt x="0" y="10058"/>
                      <a:pt x="846" y="6362"/>
                      <a:pt x="2537" y="3829"/>
                    </a:cubicBezTo>
                    <a:cubicBezTo>
                      <a:pt x="4243" y="1279"/>
                      <a:pt x="6704" y="0"/>
                      <a:pt x="992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8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082" name="Freeform 1081">
                <a:extLst>
                  <a:ext uri="{FF2B5EF4-FFF2-40B4-BE49-F238E27FC236}">
                    <a16:creationId xmlns:a16="http://schemas.microsoft.com/office/drawing/2014/main" id="{D1CA899D-DE80-C485-05C1-082FDE679DE4}"/>
                  </a:ext>
                </a:extLst>
              </p:cNvPr>
              <p:cNvSpPr/>
              <p:nvPr/>
            </p:nvSpPr>
            <p:spPr>
              <a:xfrm>
                <a:off x="806402" y="4947961"/>
                <a:ext cx="4056" cy="4883"/>
              </a:xfrm>
              <a:custGeom>
                <a:avLst/>
                <a:gdLst>
                  <a:gd name="connsiteX0" fmla="*/ 0 w 4056"/>
                  <a:gd name="connsiteY0" fmla="*/ 0 h 4883"/>
                  <a:gd name="connsiteX1" fmla="*/ 4057 w 4056"/>
                  <a:gd name="connsiteY1" fmla="*/ 0 h 4883"/>
                  <a:gd name="connsiteX2" fmla="*/ 4057 w 4056"/>
                  <a:gd name="connsiteY2" fmla="*/ 4884 h 4883"/>
                  <a:gd name="connsiteX3" fmla="*/ 0 w 4056"/>
                  <a:gd name="connsiteY3" fmla="*/ 4884 h 4883"/>
                  <a:gd name="connsiteX4" fmla="*/ 0 w 4056"/>
                  <a:gd name="connsiteY4" fmla="*/ 0 h 4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56" h="4883">
                    <a:moveTo>
                      <a:pt x="0" y="0"/>
                    </a:moveTo>
                    <a:lnTo>
                      <a:pt x="4057" y="0"/>
                    </a:lnTo>
                    <a:lnTo>
                      <a:pt x="4057" y="4884"/>
                    </a:lnTo>
                    <a:lnTo>
                      <a:pt x="0" y="48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8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083" name="Freeform 1082">
                <a:extLst>
                  <a:ext uri="{FF2B5EF4-FFF2-40B4-BE49-F238E27FC236}">
                    <a16:creationId xmlns:a16="http://schemas.microsoft.com/office/drawing/2014/main" id="{593F595A-418E-B1B8-84C7-8C4C01992CFD}"/>
                  </a:ext>
                </a:extLst>
              </p:cNvPr>
              <p:cNvSpPr/>
              <p:nvPr/>
            </p:nvSpPr>
            <p:spPr>
              <a:xfrm>
                <a:off x="817592" y="4923617"/>
                <a:ext cx="18227" cy="29228"/>
              </a:xfrm>
              <a:custGeom>
                <a:avLst/>
                <a:gdLst>
                  <a:gd name="connsiteX0" fmla="*/ 4672 w 18227"/>
                  <a:gd name="connsiteY0" fmla="*/ 25956 h 29228"/>
                  <a:gd name="connsiteX1" fmla="*/ 18227 w 18227"/>
                  <a:gd name="connsiteY1" fmla="*/ 25956 h 29228"/>
                  <a:gd name="connsiteX2" fmla="*/ 18227 w 18227"/>
                  <a:gd name="connsiteY2" fmla="*/ 29228 h 29228"/>
                  <a:gd name="connsiteX3" fmla="*/ 0 w 18227"/>
                  <a:gd name="connsiteY3" fmla="*/ 29228 h 29228"/>
                  <a:gd name="connsiteX4" fmla="*/ 0 w 18227"/>
                  <a:gd name="connsiteY4" fmla="*/ 25956 h 29228"/>
                  <a:gd name="connsiteX5" fmla="*/ 6018 w 18227"/>
                  <a:gd name="connsiteY5" fmla="*/ 19826 h 29228"/>
                  <a:gd name="connsiteX6" fmla="*/ 10825 w 18227"/>
                  <a:gd name="connsiteY6" fmla="*/ 14843 h 29228"/>
                  <a:gd name="connsiteX7" fmla="*/ 13421 w 18227"/>
                  <a:gd name="connsiteY7" fmla="*/ 11304 h 29228"/>
                  <a:gd name="connsiteX8" fmla="*/ 14170 w 18227"/>
                  <a:gd name="connsiteY8" fmla="*/ 8439 h 29228"/>
                  <a:gd name="connsiteX9" fmla="*/ 12555 w 18227"/>
                  <a:gd name="connsiteY9" fmla="*/ 4709 h 29228"/>
                  <a:gd name="connsiteX10" fmla="*/ 8383 w 18227"/>
                  <a:gd name="connsiteY10" fmla="*/ 3272 h 29228"/>
                  <a:gd name="connsiteX11" fmla="*/ 4518 w 18227"/>
                  <a:gd name="connsiteY11" fmla="*/ 3904 h 29228"/>
                  <a:gd name="connsiteX12" fmla="*/ 193 w 18227"/>
                  <a:gd name="connsiteY12" fmla="*/ 5831 h 29228"/>
                  <a:gd name="connsiteX13" fmla="*/ 193 w 18227"/>
                  <a:gd name="connsiteY13" fmla="*/ 1902 h 29228"/>
                  <a:gd name="connsiteX14" fmla="*/ 4577 w 18227"/>
                  <a:gd name="connsiteY14" fmla="*/ 482 h 29228"/>
                  <a:gd name="connsiteX15" fmla="*/ 8306 w 18227"/>
                  <a:gd name="connsiteY15" fmla="*/ 0 h 29228"/>
                  <a:gd name="connsiteX16" fmla="*/ 15420 w 18227"/>
                  <a:gd name="connsiteY16" fmla="*/ 2234 h 29228"/>
                  <a:gd name="connsiteX17" fmla="*/ 18073 w 18227"/>
                  <a:gd name="connsiteY17" fmla="*/ 8190 h 29228"/>
                  <a:gd name="connsiteX18" fmla="*/ 17400 w 18227"/>
                  <a:gd name="connsiteY18" fmla="*/ 11553 h 29228"/>
                  <a:gd name="connsiteX19" fmla="*/ 14997 w 18227"/>
                  <a:gd name="connsiteY19" fmla="*/ 15291 h 29228"/>
                  <a:gd name="connsiteX20" fmla="*/ 11940 w 18227"/>
                  <a:gd name="connsiteY20" fmla="*/ 18514 h 29228"/>
                  <a:gd name="connsiteX21" fmla="*/ 4672 w 18227"/>
                  <a:gd name="connsiteY21" fmla="*/ 25956 h 292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8227" h="29228">
                    <a:moveTo>
                      <a:pt x="4672" y="25956"/>
                    </a:moveTo>
                    <a:lnTo>
                      <a:pt x="18227" y="25956"/>
                    </a:lnTo>
                    <a:lnTo>
                      <a:pt x="18227" y="29228"/>
                    </a:lnTo>
                    <a:lnTo>
                      <a:pt x="0" y="29228"/>
                    </a:lnTo>
                    <a:lnTo>
                      <a:pt x="0" y="25956"/>
                    </a:lnTo>
                    <a:cubicBezTo>
                      <a:pt x="1474" y="24436"/>
                      <a:pt x="3480" y="22393"/>
                      <a:pt x="6018" y="19826"/>
                    </a:cubicBezTo>
                    <a:cubicBezTo>
                      <a:pt x="8569" y="17251"/>
                      <a:pt x="10171" y="15590"/>
                      <a:pt x="10825" y="14843"/>
                    </a:cubicBezTo>
                    <a:cubicBezTo>
                      <a:pt x="12068" y="13447"/>
                      <a:pt x="12933" y="12268"/>
                      <a:pt x="13421" y="11304"/>
                    </a:cubicBezTo>
                    <a:cubicBezTo>
                      <a:pt x="13920" y="10332"/>
                      <a:pt x="14170" y="9377"/>
                      <a:pt x="14170" y="8439"/>
                    </a:cubicBezTo>
                    <a:cubicBezTo>
                      <a:pt x="14170" y="6919"/>
                      <a:pt x="13632" y="5673"/>
                      <a:pt x="12555" y="4709"/>
                    </a:cubicBezTo>
                    <a:cubicBezTo>
                      <a:pt x="11491" y="3754"/>
                      <a:pt x="10101" y="3272"/>
                      <a:pt x="8383" y="3272"/>
                    </a:cubicBezTo>
                    <a:cubicBezTo>
                      <a:pt x="7165" y="3272"/>
                      <a:pt x="5877" y="3480"/>
                      <a:pt x="4518" y="3904"/>
                    </a:cubicBezTo>
                    <a:cubicBezTo>
                      <a:pt x="3173" y="4327"/>
                      <a:pt x="1731" y="4975"/>
                      <a:pt x="193" y="5831"/>
                    </a:cubicBezTo>
                    <a:lnTo>
                      <a:pt x="193" y="1902"/>
                    </a:lnTo>
                    <a:cubicBezTo>
                      <a:pt x="1757" y="1279"/>
                      <a:pt x="3218" y="806"/>
                      <a:pt x="4577" y="482"/>
                    </a:cubicBezTo>
                    <a:cubicBezTo>
                      <a:pt x="5935" y="158"/>
                      <a:pt x="7178" y="0"/>
                      <a:pt x="8306" y="0"/>
                    </a:cubicBezTo>
                    <a:cubicBezTo>
                      <a:pt x="11280" y="0"/>
                      <a:pt x="13651" y="748"/>
                      <a:pt x="15420" y="2234"/>
                    </a:cubicBezTo>
                    <a:cubicBezTo>
                      <a:pt x="17188" y="3721"/>
                      <a:pt x="18073" y="5706"/>
                      <a:pt x="18073" y="8190"/>
                    </a:cubicBezTo>
                    <a:cubicBezTo>
                      <a:pt x="18073" y="9369"/>
                      <a:pt x="17848" y="10490"/>
                      <a:pt x="17400" y="11553"/>
                    </a:cubicBezTo>
                    <a:cubicBezTo>
                      <a:pt x="16964" y="12608"/>
                      <a:pt x="16163" y="13854"/>
                      <a:pt x="14997" y="15291"/>
                    </a:cubicBezTo>
                    <a:cubicBezTo>
                      <a:pt x="14676" y="15665"/>
                      <a:pt x="13657" y="16736"/>
                      <a:pt x="11940" y="18514"/>
                    </a:cubicBezTo>
                    <a:cubicBezTo>
                      <a:pt x="10222" y="20283"/>
                      <a:pt x="7799" y="22766"/>
                      <a:pt x="4672" y="25956"/>
                    </a:cubicBezTo>
                    <a:close/>
                  </a:path>
                </a:pathLst>
              </a:custGeom>
              <a:solidFill>
                <a:srgbClr val="000000"/>
              </a:solidFill>
              <a:ln w="8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084" name="Freeform 1083">
                <a:extLst>
                  <a:ext uri="{FF2B5EF4-FFF2-40B4-BE49-F238E27FC236}">
                    <a16:creationId xmlns:a16="http://schemas.microsoft.com/office/drawing/2014/main" id="{999AC6A7-DC4A-9CB2-D122-7F3DC195FEE7}"/>
                  </a:ext>
                </a:extLst>
              </p:cNvPr>
              <p:cNvSpPr/>
              <p:nvPr/>
            </p:nvSpPr>
            <p:spPr>
              <a:xfrm>
                <a:off x="1047104" y="4938866"/>
                <a:ext cx="24648" cy="3264"/>
              </a:xfrm>
              <a:custGeom>
                <a:avLst/>
                <a:gdLst>
                  <a:gd name="connsiteX0" fmla="*/ 0 w 24648"/>
                  <a:gd name="connsiteY0" fmla="*/ 0 h 3264"/>
                  <a:gd name="connsiteX1" fmla="*/ 24648 w 24648"/>
                  <a:gd name="connsiteY1" fmla="*/ 0 h 3264"/>
                  <a:gd name="connsiteX2" fmla="*/ 24648 w 24648"/>
                  <a:gd name="connsiteY2" fmla="*/ 3264 h 3264"/>
                  <a:gd name="connsiteX3" fmla="*/ 0 w 24648"/>
                  <a:gd name="connsiteY3" fmla="*/ 3264 h 3264"/>
                  <a:gd name="connsiteX4" fmla="*/ 0 w 24648"/>
                  <a:gd name="connsiteY4" fmla="*/ 0 h 32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648" h="3264">
                    <a:moveTo>
                      <a:pt x="0" y="0"/>
                    </a:moveTo>
                    <a:lnTo>
                      <a:pt x="24648" y="0"/>
                    </a:lnTo>
                    <a:lnTo>
                      <a:pt x="24648" y="3264"/>
                    </a:lnTo>
                    <a:lnTo>
                      <a:pt x="0" y="326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8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085" name="Freeform 1084">
                <a:extLst>
                  <a:ext uri="{FF2B5EF4-FFF2-40B4-BE49-F238E27FC236}">
                    <a16:creationId xmlns:a16="http://schemas.microsoft.com/office/drawing/2014/main" id="{6718B92F-9AC5-798C-A58B-F269C0CBA5A1}"/>
                  </a:ext>
                </a:extLst>
              </p:cNvPr>
              <p:cNvSpPr/>
              <p:nvPr/>
            </p:nvSpPr>
            <p:spPr>
              <a:xfrm>
                <a:off x="1078520" y="4923617"/>
                <a:ext cx="19841" cy="29784"/>
              </a:xfrm>
              <a:custGeom>
                <a:avLst/>
                <a:gdLst>
                  <a:gd name="connsiteX0" fmla="*/ 9920 w 19841"/>
                  <a:gd name="connsiteY0" fmla="*/ 3081 h 29784"/>
                  <a:gd name="connsiteX1" fmla="*/ 5403 w 19841"/>
                  <a:gd name="connsiteY1" fmla="*/ 6038 h 29784"/>
                  <a:gd name="connsiteX2" fmla="*/ 3903 w 19841"/>
                  <a:gd name="connsiteY2" fmla="*/ 14901 h 29784"/>
                  <a:gd name="connsiteX3" fmla="*/ 5403 w 19841"/>
                  <a:gd name="connsiteY3" fmla="*/ 23763 h 29784"/>
                  <a:gd name="connsiteX4" fmla="*/ 9920 w 19841"/>
                  <a:gd name="connsiteY4" fmla="*/ 26712 h 29784"/>
                  <a:gd name="connsiteX5" fmla="*/ 14439 w 19841"/>
                  <a:gd name="connsiteY5" fmla="*/ 23763 h 29784"/>
                  <a:gd name="connsiteX6" fmla="*/ 15958 w 19841"/>
                  <a:gd name="connsiteY6" fmla="*/ 14901 h 29784"/>
                  <a:gd name="connsiteX7" fmla="*/ 14439 w 19841"/>
                  <a:gd name="connsiteY7" fmla="*/ 6038 h 29784"/>
                  <a:gd name="connsiteX8" fmla="*/ 9920 w 19841"/>
                  <a:gd name="connsiteY8" fmla="*/ 3081 h 29784"/>
                  <a:gd name="connsiteX9" fmla="*/ 9920 w 19841"/>
                  <a:gd name="connsiteY9" fmla="*/ 0 h 29784"/>
                  <a:gd name="connsiteX10" fmla="*/ 17284 w 19841"/>
                  <a:gd name="connsiteY10" fmla="*/ 3829 h 29784"/>
                  <a:gd name="connsiteX11" fmla="*/ 19842 w 19841"/>
                  <a:gd name="connsiteY11" fmla="*/ 14901 h 29784"/>
                  <a:gd name="connsiteX12" fmla="*/ 17284 w 19841"/>
                  <a:gd name="connsiteY12" fmla="*/ 25981 h 29784"/>
                  <a:gd name="connsiteX13" fmla="*/ 9920 w 19841"/>
                  <a:gd name="connsiteY13" fmla="*/ 29785 h 29784"/>
                  <a:gd name="connsiteX14" fmla="*/ 2538 w 19841"/>
                  <a:gd name="connsiteY14" fmla="*/ 25981 h 29784"/>
                  <a:gd name="connsiteX15" fmla="*/ 0 w 19841"/>
                  <a:gd name="connsiteY15" fmla="*/ 14901 h 29784"/>
                  <a:gd name="connsiteX16" fmla="*/ 2538 w 19841"/>
                  <a:gd name="connsiteY16" fmla="*/ 3829 h 29784"/>
                  <a:gd name="connsiteX17" fmla="*/ 9920 w 19841"/>
                  <a:gd name="connsiteY17" fmla="*/ 0 h 297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841" h="29784">
                    <a:moveTo>
                      <a:pt x="9920" y="3081"/>
                    </a:moveTo>
                    <a:cubicBezTo>
                      <a:pt x="7921" y="3081"/>
                      <a:pt x="6415" y="4070"/>
                      <a:pt x="5403" y="6038"/>
                    </a:cubicBezTo>
                    <a:cubicBezTo>
                      <a:pt x="4403" y="7999"/>
                      <a:pt x="3903" y="10955"/>
                      <a:pt x="3903" y="14901"/>
                    </a:cubicBezTo>
                    <a:cubicBezTo>
                      <a:pt x="3903" y="18838"/>
                      <a:pt x="4403" y="21795"/>
                      <a:pt x="5403" y="23763"/>
                    </a:cubicBezTo>
                    <a:cubicBezTo>
                      <a:pt x="6415" y="25732"/>
                      <a:pt x="7921" y="26712"/>
                      <a:pt x="9920" y="26712"/>
                    </a:cubicBezTo>
                    <a:cubicBezTo>
                      <a:pt x="11933" y="26712"/>
                      <a:pt x="13440" y="25732"/>
                      <a:pt x="14439" y="23763"/>
                    </a:cubicBezTo>
                    <a:cubicBezTo>
                      <a:pt x="15451" y="21795"/>
                      <a:pt x="15958" y="18838"/>
                      <a:pt x="15958" y="14901"/>
                    </a:cubicBezTo>
                    <a:cubicBezTo>
                      <a:pt x="15958" y="10955"/>
                      <a:pt x="15451" y="7999"/>
                      <a:pt x="14439" y="6038"/>
                    </a:cubicBezTo>
                    <a:cubicBezTo>
                      <a:pt x="13440" y="4070"/>
                      <a:pt x="11933" y="3081"/>
                      <a:pt x="9920" y="3081"/>
                    </a:cubicBezTo>
                    <a:moveTo>
                      <a:pt x="9920" y="0"/>
                    </a:moveTo>
                    <a:cubicBezTo>
                      <a:pt x="13137" y="0"/>
                      <a:pt x="15593" y="1279"/>
                      <a:pt x="17284" y="3829"/>
                    </a:cubicBezTo>
                    <a:cubicBezTo>
                      <a:pt x="18990" y="6362"/>
                      <a:pt x="19842" y="10058"/>
                      <a:pt x="19842" y="14901"/>
                    </a:cubicBezTo>
                    <a:cubicBezTo>
                      <a:pt x="19842" y="19735"/>
                      <a:pt x="18990" y="23431"/>
                      <a:pt x="17284" y="25981"/>
                    </a:cubicBezTo>
                    <a:cubicBezTo>
                      <a:pt x="15593" y="28514"/>
                      <a:pt x="13137" y="29785"/>
                      <a:pt x="9920" y="29785"/>
                    </a:cubicBezTo>
                    <a:cubicBezTo>
                      <a:pt x="6704" y="29785"/>
                      <a:pt x="4243" y="28514"/>
                      <a:pt x="2538" y="25981"/>
                    </a:cubicBezTo>
                    <a:cubicBezTo>
                      <a:pt x="846" y="23431"/>
                      <a:pt x="0" y="19735"/>
                      <a:pt x="0" y="14901"/>
                    </a:cubicBezTo>
                    <a:cubicBezTo>
                      <a:pt x="0" y="10058"/>
                      <a:pt x="846" y="6362"/>
                      <a:pt x="2538" y="3829"/>
                    </a:cubicBezTo>
                    <a:cubicBezTo>
                      <a:pt x="4243" y="1279"/>
                      <a:pt x="6704" y="0"/>
                      <a:pt x="992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8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086" name="Freeform 1085">
                <a:extLst>
                  <a:ext uri="{FF2B5EF4-FFF2-40B4-BE49-F238E27FC236}">
                    <a16:creationId xmlns:a16="http://schemas.microsoft.com/office/drawing/2014/main" id="{73D4E3AE-A429-2DB8-B1BA-0A5C58010E92}"/>
                  </a:ext>
                </a:extLst>
              </p:cNvPr>
              <p:cNvSpPr/>
              <p:nvPr/>
            </p:nvSpPr>
            <p:spPr>
              <a:xfrm>
                <a:off x="1105187" y="4947961"/>
                <a:ext cx="4057" cy="4883"/>
              </a:xfrm>
              <a:custGeom>
                <a:avLst/>
                <a:gdLst>
                  <a:gd name="connsiteX0" fmla="*/ 0 w 4057"/>
                  <a:gd name="connsiteY0" fmla="*/ 0 h 4883"/>
                  <a:gd name="connsiteX1" fmla="*/ 4057 w 4057"/>
                  <a:gd name="connsiteY1" fmla="*/ 0 h 4883"/>
                  <a:gd name="connsiteX2" fmla="*/ 4057 w 4057"/>
                  <a:gd name="connsiteY2" fmla="*/ 4884 h 4883"/>
                  <a:gd name="connsiteX3" fmla="*/ 0 w 4057"/>
                  <a:gd name="connsiteY3" fmla="*/ 4884 h 4883"/>
                  <a:gd name="connsiteX4" fmla="*/ 0 w 4057"/>
                  <a:gd name="connsiteY4" fmla="*/ 0 h 4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57" h="4883">
                    <a:moveTo>
                      <a:pt x="0" y="0"/>
                    </a:moveTo>
                    <a:lnTo>
                      <a:pt x="4057" y="0"/>
                    </a:lnTo>
                    <a:lnTo>
                      <a:pt x="4057" y="4884"/>
                    </a:lnTo>
                    <a:lnTo>
                      <a:pt x="0" y="48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8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087" name="Freeform 1086">
                <a:extLst>
                  <a:ext uri="{FF2B5EF4-FFF2-40B4-BE49-F238E27FC236}">
                    <a16:creationId xmlns:a16="http://schemas.microsoft.com/office/drawing/2014/main" id="{9A8C70AE-E604-8892-0D84-C8FEB2552CEC}"/>
                  </a:ext>
                </a:extLst>
              </p:cNvPr>
              <p:cNvSpPr/>
              <p:nvPr/>
            </p:nvSpPr>
            <p:spPr>
              <a:xfrm>
                <a:off x="1117819" y="4924140"/>
                <a:ext cx="17091" cy="28704"/>
              </a:xfrm>
              <a:custGeom>
                <a:avLst/>
                <a:gdLst>
                  <a:gd name="connsiteX0" fmla="*/ 557 w 17091"/>
                  <a:gd name="connsiteY0" fmla="*/ 25433 h 28704"/>
                  <a:gd name="connsiteX1" fmla="*/ 6902 w 17091"/>
                  <a:gd name="connsiteY1" fmla="*/ 25433 h 28704"/>
                  <a:gd name="connsiteX2" fmla="*/ 6902 w 17091"/>
                  <a:gd name="connsiteY2" fmla="*/ 3538 h 28704"/>
                  <a:gd name="connsiteX3" fmla="*/ 0 w 17091"/>
                  <a:gd name="connsiteY3" fmla="*/ 4917 h 28704"/>
                  <a:gd name="connsiteX4" fmla="*/ 0 w 17091"/>
                  <a:gd name="connsiteY4" fmla="*/ 1379 h 28704"/>
                  <a:gd name="connsiteX5" fmla="*/ 6863 w 17091"/>
                  <a:gd name="connsiteY5" fmla="*/ 0 h 28704"/>
                  <a:gd name="connsiteX6" fmla="*/ 10747 w 17091"/>
                  <a:gd name="connsiteY6" fmla="*/ 0 h 28704"/>
                  <a:gd name="connsiteX7" fmla="*/ 10747 w 17091"/>
                  <a:gd name="connsiteY7" fmla="*/ 25433 h 28704"/>
                  <a:gd name="connsiteX8" fmla="*/ 17092 w 17091"/>
                  <a:gd name="connsiteY8" fmla="*/ 25433 h 28704"/>
                  <a:gd name="connsiteX9" fmla="*/ 17092 w 17091"/>
                  <a:gd name="connsiteY9" fmla="*/ 28705 h 28704"/>
                  <a:gd name="connsiteX10" fmla="*/ 557 w 17091"/>
                  <a:gd name="connsiteY10" fmla="*/ 28705 h 28704"/>
                  <a:gd name="connsiteX11" fmla="*/ 557 w 17091"/>
                  <a:gd name="connsiteY11" fmla="*/ 25433 h 287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7091" h="28704">
                    <a:moveTo>
                      <a:pt x="557" y="25433"/>
                    </a:moveTo>
                    <a:lnTo>
                      <a:pt x="6902" y="25433"/>
                    </a:lnTo>
                    <a:lnTo>
                      <a:pt x="6902" y="3538"/>
                    </a:lnTo>
                    <a:lnTo>
                      <a:pt x="0" y="4917"/>
                    </a:lnTo>
                    <a:lnTo>
                      <a:pt x="0" y="1379"/>
                    </a:lnTo>
                    <a:lnTo>
                      <a:pt x="6863" y="0"/>
                    </a:lnTo>
                    <a:lnTo>
                      <a:pt x="10747" y="0"/>
                    </a:lnTo>
                    <a:lnTo>
                      <a:pt x="10747" y="25433"/>
                    </a:lnTo>
                    <a:lnTo>
                      <a:pt x="17092" y="25433"/>
                    </a:lnTo>
                    <a:lnTo>
                      <a:pt x="17092" y="28705"/>
                    </a:lnTo>
                    <a:lnTo>
                      <a:pt x="557" y="28705"/>
                    </a:lnTo>
                    <a:lnTo>
                      <a:pt x="557" y="25433"/>
                    </a:lnTo>
                    <a:close/>
                  </a:path>
                </a:pathLst>
              </a:custGeom>
              <a:solidFill>
                <a:srgbClr val="000000"/>
              </a:solidFill>
              <a:ln w="8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088" name="Freeform 1087">
                <a:extLst>
                  <a:ext uri="{FF2B5EF4-FFF2-40B4-BE49-F238E27FC236}">
                    <a16:creationId xmlns:a16="http://schemas.microsoft.com/office/drawing/2014/main" id="{43C51ECD-E9D5-2B5B-45AD-FF2B6115B886}"/>
                  </a:ext>
                </a:extLst>
              </p:cNvPr>
              <p:cNvSpPr/>
              <p:nvPr/>
            </p:nvSpPr>
            <p:spPr>
              <a:xfrm>
                <a:off x="1361241" y="4923617"/>
                <a:ext cx="19841" cy="29784"/>
              </a:xfrm>
              <a:custGeom>
                <a:avLst/>
                <a:gdLst>
                  <a:gd name="connsiteX0" fmla="*/ 9920 w 19841"/>
                  <a:gd name="connsiteY0" fmla="*/ 3081 h 29784"/>
                  <a:gd name="connsiteX1" fmla="*/ 5403 w 19841"/>
                  <a:gd name="connsiteY1" fmla="*/ 6038 h 29784"/>
                  <a:gd name="connsiteX2" fmla="*/ 3903 w 19841"/>
                  <a:gd name="connsiteY2" fmla="*/ 14901 h 29784"/>
                  <a:gd name="connsiteX3" fmla="*/ 5403 w 19841"/>
                  <a:gd name="connsiteY3" fmla="*/ 23763 h 29784"/>
                  <a:gd name="connsiteX4" fmla="*/ 9920 w 19841"/>
                  <a:gd name="connsiteY4" fmla="*/ 26712 h 29784"/>
                  <a:gd name="connsiteX5" fmla="*/ 14439 w 19841"/>
                  <a:gd name="connsiteY5" fmla="*/ 23763 h 29784"/>
                  <a:gd name="connsiteX6" fmla="*/ 15958 w 19841"/>
                  <a:gd name="connsiteY6" fmla="*/ 14901 h 29784"/>
                  <a:gd name="connsiteX7" fmla="*/ 14439 w 19841"/>
                  <a:gd name="connsiteY7" fmla="*/ 6038 h 29784"/>
                  <a:gd name="connsiteX8" fmla="*/ 9920 w 19841"/>
                  <a:gd name="connsiteY8" fmla="*/ 3081 h 29784"/>
                  <a:gd name="connsiteX9" fmla="*/ 9920 w 19841"/>
                  <a:gd name="connsiteY9" fmla="*/ 0 h 29784"/>
                  <a:gd name="connsiteX10" fmla="*/ 17284 w 19841"/>
                  <a:gd name="connsiteY10" fmla="*/ 3829 h 29784"/>
                  <a:gd name="connsiteX11" fmla="*/ 19842 w 19841"/>
                  <a:gd name="connsiteY11" fmla="*/ 14901 h 29784"/>
                  <a:gd name="connsiteX12" fmla="*/ 17284 w 19841"/>
                  <a:gd name="connsiteY12" fmla="*/ 25981 h 29784"/>
                  <a:gd name="connsiteX13" fmla="*/ 9920 w 19841"/>
                  <a:gd name="connsiteY13" fmla="*/ 29785 h 29784"/>
                  <a:gd name="connsiteX14" fmla="*/ 2537 w 19841"/>
                  <a:gd name="connsiteY14" fmla="*/ 25981 h 29784"/>
                  <a:gd name="connsiteX15" fmla="*/ 0 w 19841"/>
                  <a:gd name="connsiteY15" fmla="*/ 14901 h 29784"/>
                  <a:gd name="connsiteX16" fmla="*/ 2537 w 19841"/>
                  <a:gd name="connsiteY16" fmla="*/ 3829 h 29784"/>
                  <a:gd name="connsiteX17" fmla="*/ 9920 w 19841"/>
                  <a:gd name="connsiteY17" fmla="*/ 0 h 297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841" h="29784">
                    <a:moveTo>
                      <a:pt x="9920" y="3081"/>
                    </a:moveTo>
                    <a:cubicBezTo>
                      <a:pt x="7921" y="3081"/>
                      <a:pt x="6415" y="4070"/>
                      <a:pt x="5403" y="6038"/>
                    </a:cubicBezTo>
                    <a:cubicBezTo>
                      <a:pt x="4403" y="7999"/>
                      <a:pt x="3903" y="10955"/>
                      <a:pt x="3903" y="14901"/>
                    </a:cubicBezTo>
                    <a:cubicBezTo>
                      <a:pt x="3903" y="18838"/>
                      <a:pt x="4403" y="21795"/>
                      <a:pt x="5403" y="23763"/>
                    </a:cubicBezTo>
                    <a:cubicBezTo>
                      <a:pt x="6415" y="25732"/>
                      <a:pt x="7921" y="26712"/>
                      <a:pt x="9920" y="26712"/>
                    </a:cubicBezTo>
                    <a:cubicBezTo>
                      <a:pt x="11933" y="26712"/>
                      <a:pt x="13440" y="25732"/>
                      <a:pt x="14439" y="23763"/>
                    </a:cubicBezTo>
                    <a:cubicBezTo>
                      <a:pt x="15451" y="21795"/>
                      <a:pt x="15958" y="18838"/>
                      <a:pt x="15958" y="14901"/>
                    </a:cubicBezTo>
                    <a:cubicBezTo>
                      <a:pt x="15958" y="10955"/>
                      <a:pt x="15451" y="7999"/>
                      <a:pt x="14439" y="6038"/>
                    </a:cubicBezTo>
                    <a:cubicBezTo>
                      <a:pt x="13440" y="4070"/>
                      <a:pt x="11933" y="3081"/>
                      <a:pt x="9920" y="3081"/>
                    </a:cubicBezTo>
                    <a:moveTo>
                      <a:pt x="9920" y="0"/>
                    </a:moveTo>
                    <a:cubicBezTo>
                      <a:pt x="13137" y="0"/>
                      <a:pt x="15593" y="1279"/>
                      <a:pt x="17284" y="3829"/>
                    </a:cubicBezTo>
                    <a:cubicBezTo>
                      <a:pt x="18990" y="6362"/>
                      <a:pt x="19842" y="10058"/>
                      <a:pt x="19842" y="14901"/>
                    </a:cubicBezTo>
                    <a:cubicBezTo>
                      <a:pt x="19842" y="19735"/>
                      <a:pt x="18990" y="23431"/>
                      <a:pt x="17284" y="25981"/>
                    </a:cubicBezTo>
                    <a:cubicBezTo>
                      <a:pt x="15593" y="28514"/>
                      <a:pt x="13137" y="29785"/>
                      <a:pt x="9920" y="29785"/>
                    </a:cubicBezTo>
                    <a:cubicBezTo>
                      <a:pt x="6704" y="29785"/>
                      <a:pt x="4243" y="28514"/>
                      <a:pt x="2537" y="25981"/>
                    </a:cubicBezTo>
                    <a:cubicBezTo>
                      <a:pt x="846" y="23431"/>
                      <a:pt x="0" y="19735"/>
                      <a:pt x="0" y="14901"/>
                    </a:cubicBezTo>
                    <a:cubicBezTo>
                      <a:pt x="0" y="10058"/>
                      <a:pt x="846" y="6362"/>
                      <a:pt x="2537" y="3829"/>
                    </a:cubicBezTo>
                    <a:cubicBezTo>
                      <a:pt x="4243" y="1279"/>
                      <a:pt x="6704" y="0"/>
                      <a:pt x="992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8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089" name="Freeform 1088">
                <a:extLst>
                  <a:ext uri="{FF2B5EF4-FFF2-40B4-BE49-F238E27FC236}">
                    <a16:creationId xmlns:a16="http://schemas.microsoft.com/office/drawing/2014/main" id="{8B4BF65B-A103-0DB2-F7B2-28DAEC0DA639}"/>
                  </a:ext>
                </a:extLst>
              </p:cNvPr>
              <p:cNvSpPr/>
              <p:nvPr/>
            </p:nvSpPr>
            <p:spPr>
              <a:xfrm>
                <a:off x="1387908" y="4947961"/>
                <a:ext cx="4056" cy="4883"/>
              </a:xfrm>
              <a:custGeom>
                <a:avLst/>
                <a:gdLst>
                  <a:gd name="connsiteX0" fmla="*/ 0 w 4056"/>
                  <a:gd name="connsiteY0" fmla="*/ 0 h 4883"/>
                  <a:gd name="connsiteX1" fmla="*/ 4057 w 4056"/>
                  <a:gd name="connsiteY1" fmla="*/ 0 h 4883"/>
                  <a:gd name="connsiteX2" fmla="*/ 4057 w 4056"/>
                  <a:gd name="connsiteY2" fmla="*/ 4884 h 4883"/>
                  <a:gd name="connsiteX3" fmla="*/ 0 w 4056"/>
                  <a:gd name="connsiteY3" fmla="*/ 4884 h 4883"/>
                  <a:gd name="connsiteX4" fmla="*/ 0 w 4056"/>
                  <a:gd name="connsiteY4" fmla="*/ 0 h 4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56" h="4883">
                    <a:moveTo>
                      <a:pt x="0" y="0"/>
                    </a:moveTo>
                    <a:lnTo>
                      <a:pt x="4057" y="0"/>
                    </a:lnTo>
                    <a:lnTo>
                      <a:pt x="4057" y="4884"/>
                    </a:lnTo>
                    <a:lnTo>
                      <a:pt x="0" y="48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8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090" name="Freeform 1089">
                <a:extLst>
                  <a:ext uri="{FF2B5EF4-FFF2-40B4-BE49-F238E27FC236}">
                    <a16:creationId xmlns:a16="http://schemas.microsoft.com/office/drawing/2014/main" id="{58857C95-B82E-C556-F949-2C4745F304D0}"/>
                  </a:ext>
                </a:extLst>
              </p:cNvPr>
              <p:cNvSpPr/>
              <p:nvPr/>
            </p:nvSpPr>
            <p:spPr>
              <a:xfrm>
                <a:off x="1398806" y="4923617"/>
                <a:ext cx="19842" cy="29784"/>
              </a:xfrm>
              <a:custGeom>
                <a:avLst/>
                <a:gdLst>
                  <a:gd name="connsiteX0" fmla="*/ 9926 w 19842"/>
                  <a:gd name="connsiteY0" fmla="*/ 3081 h 29784"/>
                  <a:gd name="connsiteX1" fmla="*/ 5407 w 19842"/>
                  <a:gd name="connsiteY1" fmla="*/ 6038 h 29784"/>
                  <a:gd name="connsiteX2" fmla="*/ 3904 w 19842"/>
                  <a:gd name="connsiteY2" fmla="*/ 14901 h 29784"/>
                  <a:gd name="connsiteX3" fmla="*/ 5407 w 19842"/>
                  <a:gd name="connsiteY3" fmla="*/ 23763 h 29784"/>
                  <a:gd name="connsiteX4" fmla="*/ 9926 w 19842"/>
                  <a:gd name="connsiteY4" fmla="*/ 26712 h 29784"/>
                  <a:gd name="connsiteX5" fmla="*/ 14444 w 19842"/>
                  <a:gd name="connsiteY5" fmla="*/ 23763 h 29784"/>
                  <a:gd name="connsiteX6" fmla="*/ 15964 w 19842"/>
                  <a:gd name="connsiteY6" fmla="*/ 14901 h 29784"/>
                  <a:gd name="connsiteX7" fmla="*/ 14444 w 19842"/>
                  <a:gd name="connsiteY7" fmla="*/ 6038 h 29784"/>
                  <a:gd name="connsiteX8" fmla="*/ 9926 w 19842"/>
                  <a:gd name="connsiteY8" fmla="*/ 3081 h 29784"/>
                  <a:gd name="connsiteX9" fmla="*/ 9926 w 19842"/>
                  <a:gd name="connsiteY9" fmla="*/ 0 h 29784"/>
                  <a:gd name="connsiteX10" fmla="*/ 17284 w 19842"/>
                  <a:gd name="connsiteY10" fmla="*/ 3829 h 29784"/>
                  <a:gd name="connsiteX11" fmla="*/ 19843 w 19842"/>
                  <a:gd name="connsiteY11" fmla="*/ 14901 h 29784"/>
                  <a:gd name="connsiteX12" fmla="*/ 17284 w 19842"/>
                  <a:gd name="connsiteY12" fmla="*/ 25981 h 29784"/>
                  <a:gd name="connsiteX13" fmla="*/ 9926 w 19842"/>
                  <a:gd name="connsiteY13" fmla="*/ 29785 h 29784"/>
                  <a:gd name="connsiteX14" fmla="*/ 2542 w 19842"/>
                  <a:gd name="connsiteY14" fmla="*/ 25981 h 29784"/>
                  <a:gd name="connsiteX15" fmla="*/ 0 w 19842"/>
                  <a:gd name="connsiteY15" fmla="*/ 14901 h 29784"/>
                  <a:gd name="connsiteX16" fmla="*/ 2542 w 19842"/>
                  <a:gd name="connsiteY16" fmla="*/ 3829 h 29784"/>
                  <a:gd name="connsiteX17" fmla="*/ 9926 w 19842"/>
                  <a:gd name="connsiteY17" fmla="*/ 0 h 297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842" h="29784">
                    <a:moveTo>
                      <a:pt x="9926" y="3081"/>
                    </a:moveTo>
                    <a:cubicBezTo>
                      <a:pt x="7924" y="3081"/>
                      <a:pt x="6420" y="4070"/>
                      <a:pt x="5407" y="6038"/>
                    </a:cubicBezTo>
                    <a:cubicBezTo>
                      <a:pt x="4402" y="7999"/>
                      <a:pt x="3904" y="10955"/>
                      <a:pt x="3904" y="14901"/>
                    </a:cubicBezTo>
                    <a:cubicBezTo>
                      <a:pt x="3904" y="18838"/>
                      <a:pt x="4402" y="21795"/>
                      <a:pt x="5407" y="23763"/>
                    </a:cubicBezTo>
                    <a:cubicBezTo>
                      <a:pt x="6420" y="25732"/>
                      <a:pt x="7924" y="26712"/>
                      <a:pt x="9926" y="26712"/>
                    </a:cubicBezTo>
                    <a:cubicBezTo>
                      <a:pt x="11936" y="26712"/>
                      <a:pt x="13439" y="25732"/>
                      <a:pt x="14444" y="23763"/>
                    </a:cubicBezTo>
                    <a:cubicBezTo>
                      <a:pt x="15457" y="21795"/>
                      <a:pt x="15964" y="18838"/>
                      <a:pt x="15964" y="14901"/>
                    </a:cubicBezTo>
                    <a:cubicBezTo>
                      <a:pt x="15964" y="10955"/>
                      <a:pt x="15457" y="7999"/>
                      <a:pt x="14444" y="6038"/>
                    </a:cubicBezTo>
                    <a:cubicBezTo>
                      <a:pt x="13439" y="4070"/>
                      <a:pt x="11936" y="3081"/>
                      <a:pt x="9926" y="3081"/>
                    </a:cubicBezTo>
                    <a:moveTo>
                      <a:pt x="9926" y="0"/>
                    </a:moveTo>
                    <a:cubicBezTo>
                      <a:pt x="13140" y="0"/>
                      <a:pt x="15598" y="1279"/>
                      <a:pt x="17284" y="3829"/>
                    </a:cubicBezTo>
                    <a:cubicBezTo>
                      <a:pt x="18987" y="6362"/>
                      <a:pt x="19843" y="10058"/>
                      <a:pt x="19843" y="14901"/>
                    </a:cubicBezTo>
                    <a:cubicBezTo>
                      <a:pt x="19843" y="19735"/>
                      <a:pt x="18987" y="23431"/>
                      <a:pt x="17284" y="25981"/>
                    </a:cubicBezTo>
                    <a:cubicBezTo>
                      <a:pt x="15598" y="28514"/>
                      <a:pt x="13140" y="29785"/>
                      <a:pt x="9926" y="29785"/>
                    </a:cubicBezTo>
                    <a:cubicBezTo>
                      <a:pt x="6711" y="29785"/>
                      <a:pt x="4244" y="28514"/>
                      <a:pt x="2542" y="25981"/>
                    </a:cubicBezTo>
                    <a:cubicBezTo>
                      <a:pt x="847" y="23431"/>
                      <a:pt x="0" y="19735"/>
                      <a:pt x="0" y="14901"/>
                    </a:cubicBezTo>
                    <a:cubicBezTo>
                      <a:pt x="0" y="10058"/>
                      <a:pt x="847" y="6362"/>
                      <a:pt x="2542" y="3829"/>
                    </a:cubicBezTo>
                    <a:cubicBezTo>
                      <a:pt x="4244" y="1279"/>
                      <a:pt x="6711" y="0"/>
                      <a:pt x="992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8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091" name="Freeform 1090">
                <a:extLst>
                  <a:ext uri="{FF2B5EF4-FFF2-40B4-BE49-F238E27FC236}">
                    <a16:creationId xmlns:a16="http://schemas.microsoft.com/office/drawing/2014/main" id="{2675B8CF-3CDA-D599-E3AF-E2D857FBCF96}"/>
                  </a:ext>
                </a:extLst>
              </p:cNvPr>
              <p:cNvSpPr/>
              <p:nvPr/>
            </p:nvSpPr>
            <p:spPr>
              <a:xfrm>
                <a:off x="1660690" y="4923617"/>
                <a:ext cx="19842" cy="29784"/>
              </a:xfrm>
              <a:custGeom>
                <a:avLst/>
                <a:gdLst>
                  <a:gd name="connsiteX0" fmla="*/ 9917 w 19842"/>
                  <a:gd name="connsiteY0" fmla="*/ 3081 h 29784"/>
                  <a:gd name="connsiteX1" fmla="*/ 5399 w 19842"/>
                  <a:gd name="connsiteY1" fmla="*/ 6038 h 29784"/>
                  <a:gd name="connsiteX2" fmla="*/ 3904 w 19842"/>
                  <a:gd name="connsiteY2" fmla="*/ 14901 h 29784"/>
                  <a:gd name="connsiteX3" fmla="*/ 5399 w 19842"/>
                  <a:gd name="connsiteY3" fmla="*/ 23763 h 29784"/>
                  <a:gd name="connsiteX4" fmla="*/ 9917 w 19842"/>
                  <a:gd name="connsiteY4" fmla="*/ 26712 h 29784"/>
                  <a:gd name="connsiteX5" fmla="*/ 14435 w 19842"/>
                  <a:gd name="connsiteY5" fmla="*/ 23763 h 29784"/>
                  <a:gd name="connsiteX6" fmla="*/ 15956 w 19842"/>
                  <a:gd name="connsiteY6" fmla="*/ 14901 h 29784"/>
                  <a:gd name="connsiteX7" fmla="*/ 14435 w 19842"/>
                  <a:gd name="connsiteY7" fmla="*/ 6038 h 29784"/>
                  <a:gd name="connsiteX8" fmla="*/ 9917 w 19842"/>
                  <a:gd name="connsiteY8" fmla="*/ 3081 h 29784"/>
                  <a:gd name="connsiteX9" fmla="*/ 9917 w 19842"/>
                  <a:gd name="connsiteY9" fmla="*/ 0 h 29784"/>
                  <a:gd name="connsiteX10" fmla="*/ 17284 w 19842"/>
                  <a:gd name="connsiteY10" fmla="*/ 3829 h 29784"/>
                  <a:gd name="connsiteX11" fmla="*/ 19843 w 19842"/>
                  <a:gd name="connsiteY11" fmla="*/ 14901 h 29784"/>
                  <a:gd name="connsiteX12" fmla="*/ 17284 w 19842"/>
                  <a:gd name="connsiteY12" fmla="*/ 25981 h 29784"/>
                  <a:gd name="connsiteX13" fmla="*/ 9917 w 19842"/>
                  <a:gd name="connsiteY13" fmla="*/ 29785 h 29784"/>
                  <a:gd name="connsiteX14" fmla="*/ 2542 w 19842"/>
                  <a:gd name="connsiteY14" fmla="*/ 25981 h 29784"/>
                  <a:gd name="connsiteX15" fmla="*/ 0 w 19842"/>
                  <a:gd name="connsiteY15" fmla="*/ 14901 h 29784"/>
                  <a:gd name="connsiteX16" fmla="*/ 2542 w 19842"/>
                  <a:gd name="connsiteY16" fmla="*/ 3829 h 29784"/>
                  <a:gd name="connsiteX17" fmla="*/ 9917 w 19842"/>
                  <a:gd name="connsiteY17" fmla="*/ 0 h 297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842" h="29784">
                    <a:moveTo>
                      <a:pt x="9917" y="3081"/>
                    </a:moveTo>
                    <a:cubicBezTo>
                      <a:pt x="7915" y="3081"/>
                      <a:pt x="6412" y="4070"/>
                      <a:pt x="5399" y="6038"/>
                    </a:cubicBezTo>
                    <a:cubicBezTo>
                      <a:pt x="4402" y="7999"/>
                      <a:pt x="3904" y="10955"/>
                      <a:pt x="3904" y="14901"/>
                    </a:cubicBezTo>
                    <a:cubicBezTo>
                      <a:pt x="3904" y="18838"/>
                      <a:pt x="4402" y="21795"/>
                      <a:pt x="5399" y="23763"/>
                    </a:cubicBezTo>
                    <a:cubicBezTo>
                      <a:pt x="6412" y="25732"/>
                      <a:pt x="7915" y="26712"/>
                      <a:pt x="9917" y="26712"/>
                    </a:cubicBezTo>
                    <a:cubicBezTo>
                      <a:pt x="11936" y="26712"/>
                      <a:pt x="13439" y="25732"/>
                      <a:pt x="14435" y="23763"/>
                    </a:cubicBezTo>
                    <a:cubicBezTo>
                      <a:pt x="15449" y="21795"/>
                      <a:pt x="15956" y="18838"/>
                      <a:pt x="15956" y="14901"/>
                    </a:cubicBezTo>
                    <a:cubicBezTo>
                      <a:pt x="15956" y="10955"/>
                      <a:pt x="15449" y="7999"/>
                      <a:pt x="14435" y="6038"/>
                    </a:cubicBezTo>
                    <a:cubicBezTo>
                      <a:pt x="13439" y="4070"/>
                      <a:pt x="11936" y="3081"/>
                      <a:pt x="9917" y="3081"/>
                    </a:cubicBezTo>
                    <a:moveTo>
                      <a:pt x="9917" y="0"/>
                    </a:moveTo>
                    <a:cubicBezTo>
                      <a:pt x="13131" y="0"/>
                      <a:pt x="15590" y="1279"/>
                      <a:pt x="17284" y="3829"/>
                    </a:cubicBezTo>
                    <a:cubicBezTo>
                      <a:pt x="18987" y="6362"/>
                      <a:pt x="19843" y="10058"/>
                      <a:pt x="19843" y="14901"/>
                    </a:cubicBezTo>
                    <a:cubicBezTo>
                      <a:pt x="19843" y="19735"/>
                      <a:pt x="18987" y="23431"/>
                      <a:pt x="17284" y="25981"/>
                    </a:cubicBezTo>
                    <a:cubicBezTo>
                      <a:pt x="15590" y="28514"/>
                      <a:pt x="13131" y="29785"/>
                      <a:pt x="9917" y="29785"/>
                    </a:cubicBezTo>
                    <a:cubicBezTo>
                      <a:pt x="6703" y="29785"/>
                      <a:pt x="4244" y="28514"/>
                      <a:pt x="2542" y="25981"/>
                    </a:cubicBezTo>
                    <a:cubicBezTo>
                      <a:pt x="847" y="23431"/>
                      <a:pt x="0" y="19735"/>
                      <a:pt x="0" y="14901"/>
                    </a:cubicBezTo>
                    <a:cubicBezTo>
                      <a:pt x="0" y="10058"/>
                      <a:pt x="847" y="6362"/>
                      <a:pt x="2542" y="3829"/>
                    </a:cubicBezTo>
                    <a:cubicBezTo>
                      <a:pt x="4244" y="1279"/>
                      <a:pt x="6703" y="0"/>
                      <a:pt x="991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8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092" name="Freeform 1091">
                <a:extLst>
                  <a:ext uri="{FF2B5EF4-FFF2-40B4-BE49-F238E27FC236}">
                    <a16:creationId xmlns:a16="http://schemas.microsoft.com/office/drawing/2014/main" id="{51FC7F46-F708-C1D6-CFB6-6741023C0677}"/>
                  </a:ext>
                </a:extLst>
              </p:cNvPr>
              <p:cNvSpPr/>
              <p:nvPr/>
            </p:nvSpPr>
            <p:spPr>
              <a:xfrm>
                <a:off x="1687360" y="4947961"/>
                <a:ext cx="4053" cy="4883"/>
              </a:xfrm>
              <a:custGeom>
                <a:avLst/>
                <a:gdLst>
                  <a:gd name="connsiteX0" fmla="*/ 0 w 4053"/>
                  <a:gd name="connsiteY0" fmla="*/ 0 h 4883"/>
                  <a:gd name="connsiteX1" fmla="*/ 4053 w 4053"/>
                  <a:gd name="connsiteY1" fmla="*/ 0 h 4883"/>
                  <a:gd name="connsiteX2" fmla="*/ 4053 w 4053"/>
                  <a:gd name="connsiteY2" fmla="*/ 4884 h 4883"/>
                  <a:gd name="connsiteX3" fmla="*/ 0 w 4053"/>
                  <a:gd name="connsiteY3" fmla="*/ 4884 h 4883"/>
                  <a:gd name="connsiteX4" fmla="*/ 0 w 4053"/>
                  <a:gd name="connsiteY4" fmla="*/ 0 h 4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53" h="4883">
                    <a:moveTo>
                      <a:pt x="0" y="0"/>
                    </a:moveTo>
                    <a:lnTo>
                      <a:pt x="4053" y="0"/>
                    </a:lnTo>
                    <a:lnTo>
                      <a:pt x="4053" y="4884"/>
                    </a:lnTo>
                    <a:lnTo>
                      <a:pt x="0" y="48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8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093" name="Freeform 1092">
                <a:extLst>
                  <a:ext uri="{FF2B5EF4-FFF2-40B4-BE49-F238E27FC236}">
                    <a16:creationId xmlns:a16="http://schemas.microsoft.com/office/drawing/2014/main" id="{122B9289-529E-27E6-511A-C482EAF72E92}"/>
                  </a:ext>
                </a:extLst>
              </p:cNvPr>
              <p:cNvSpPr/>
              <p:nvPr/>
            </p:nvSpPr>
            <p:spPr>
              <a:xfrm>
                <a:off x="1699985" y="4924140"/>
                <a:ext cx="17093" cy="28704"/>
              </a:xfrm>
              <a:custGeom>
                <a:avLst/>
                <a:gdLst>
                  <a:gd name="connsiteX0" fmla="*/ 565 w 17093"/>
                  <a:gd name="connsiteY0" fmla="*/ 25433 h 28704"/>
                  <a:gd name="connsiteX1" fmla="*/ 6902 w 17093"/>
                  <a:gd name="connsiteY1" fmla="*/ 25433 h 28704"/>
                  <a:gd name="connsiteX2" fmla="*/ 6902 w 17093"/>
                  <a:gd name="connsiteY2" fmla="*/ 3538 h 28704"/>
                  <a:gd name="connsiteX3" fmla="*/ 0 w 17093"/>
                  <a:gd name="connsiteY3" fmla="*/ 4917 h 28704"/>
                  <a:gd name="connsiteX4" fmla="*/ 0 w 17093"/>
                  <a:gd name="connsiteY4" fmla="*/ 1379 h 28704"/>
                  <a:gd name="connsiteX5" fmla="*/ 6869 w 17093"/>
                  <a:gd name="connsiteY5" fmla="*/ 0 h 28704"/>
                  <a:gd name="connsiteX6" fmla="*/ 10748 w 17093"/>
                  <a:gd name="connsiteY6" fmla="*/ 0 h 28704"/>
                  <a:gd name="connsiteX7" fmla="*/ 10748 w 17093"/>
                  <a:gd name="connsiteY7" fmla="*/ 25433 h 28704"/>
                  <a:gd name="connsiteX8" fmla="*/ 17093 w 17093"/>
                  <a:gd name="connsiteY8" fmla="*/ 25433 h 28704"/>
                  <a:gd name="connsiteX9" fmla="*/ 17093 w 17093"/>
                  <a:gd name="connsiteY9" fmla="*/ 28705 h 28704"/>
                  <a:gd name="connsiteX10" fmla="*/ 565 w 17093"/>
                  <a:gd name="connsiteY10" fmla="*/ 28705 h 28704"/>
                  <a:gd name="connsiteX11" fmla="*/ 565 w 17093"/>
                  <a:gd name="connsiteY11" fmla="*/ 25433 h 287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7093" h="28704">
                    <a:moveTo>
                      <a:pt x="565" y="25433"/>
                    </a:moveTo>
                    <a:lnTo>
                      <a:pt x="6902" y="25433"/>
                    </a:lnTo>
                    <a:lnTo>
                      <a:pt x="6902" y="3538"/>
                    </a:lnTo>
                    <a:lnTo>
                      <a:pt x="0" y="4917"/>
                    </a:lnTo>
                    <a:lnTo>
                      <a:pt x="0" y="1379"/>
                    </a:lnTo>
                    <a:lnTo>
                      <a:pt x="6869" y="0"/>
                    </a:lnTo>
                    <a:lnTo>
                      <a:pt x="10748" y="0"/>
                    </a:lnTo>
                    <a:lnTo>
                      <a:pt x="10748" y="25433"/>
                    </a:lnTo>
                    <a:lnTo>
                      <a:pt x="17093" y="25433"/>
                    </a:lnTo>
                    <a:lnTo>
                      <a:pt x="17093" y="28705"/>
                    </a:lnTo>
                    <a:lnTo>
                      <a:pt x="565" y="28705"/>
                    </a:lnTo>
                    <a:lnTo>
                      <a:pt x="565" y="25433"/>
                    </a:lnTo>
                    <a:close/>
                  </a:path>
                </a:pathLst>
              </a:custGeom>
              <a:solidFill>
                <a:srgbClr val="000000"/>
              </a:solidFill>
              <a:ln w="8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094" name="Freeform 1093">
                <a:extLst>
                  <a:ext uri="{FF2B5EF4-FFF2-40B4-BE49-F238E27FC236}">
                    <a16:creationId xmlns:a16="http://schemas.microsoft.com/office/drawing/2014/main" id="{A2BB1A84-591E-9A5D-8CCA-54249A29B752}"/>
                  </a:ext>
                </a:extLst>
              </p:cNvPr>
              <p:cNvSpPr/>
              <p:nvPr/>
            </p:nvSpPr>
            <p:spPr>
              <a:xfrm>
                <a:off x="1959783" y="4923617"/>
                <a:ext cx="19842" cy="29784"/>
              </a:xfrm>
              <a:custGeom>
                <a:avLst/>
                <a:gdLst>
                  <a:gd name="connsiteX0" fmla="*/ 9917 w 19842"/>
                  <a:gd name="connsiteY0" fmla="*/ 3081 h 29784"/>
                  <a:gd name="connsiteX1" fmla="*/ 5399 w 19842"/>
                  <a:gd name="connsiteY1" fmla="*/ 6038 h 29784"/>
                  <a:gd name="connsiteX2" fmla="*/ 3904 w 19842"/>
                  <a:gd name="connsiteY2" fmla="*/ 14901 h 29784"/>
                  <a:gd name="connsiteX3" fmla="*/ 5399 w 19842"/>
                  <a:gd name="connsiteY3" fmla="*/ 23763 h 29784"/>
                  <a:gd name="connsiteX4" fmla="*/ 9917 w 19842"/>
                  <a:gd name="connsiteY4" fmla="*/ 26712 h 29784"/>
                  <a:gd name="connsiteX5" fmla="*/ 14436 w 19842"/>
                  <a:gd name="connsiteY5" fmla="*/ 23763 h 29784"/>
                  <a:gd name="connsiteX6" fmla="*/ 15956 w 19842"/>
                  <a:gd name="connsiteY6" fmla="*/ 14901 h 29784"/>
                  <a:gd name="connsiteX7" fmla="*/ 14436 w 19842"/>
                  <a:gd name="connsiteY7" fmla="*/ 6038 h 29784"/>
                  <a:gd name="connsiteX8" fmla="*/ 9917 w 19842"/>
                  <a:gd name="connsiteY8" fmla="*/ 3081 h 29784"/>
                  <a:gd name="connsiteX9" fmla="*/ 9917 w 19842"/>
                  <a:gd name="connsiteY9" fmla="*/ 0 h 29784"/>
                  <a:gd name="connsiteX10" fmla="*/ 17284 w 19842"/>
                  <a:gd name="connsiteY10" fmla="*/ 3829 h 29784"/>
                  <a:gd name="connsiteX11" fmla="*/ 19843 w 19842"/>
                  <a:gd name="connsiteY11" fmla="*/ 14901 h 29784"/>
                  <a:gd name="connsiteX12" fmla="*/ 17284 w 19842"/>
                  <a:gd name="connsiteY12" fmla="*/ 25981 h 29784"/>
                  <a:gd name="connsiteX13" fmla="*/ 9917 w 19842"/>
                  <a:gd name="connsiteY13" fmla="*/ 29785 h 29784"/>
                  <a:gd name="connsiteX14" fmla="*/ 2533 w 19842"/>
                  <a:gd name="connsiteY14" fmla="*/ 25981 h 29784"/>
                  <a:gd name="connsiteX15" fmla="*/ 0 w 19842"/>
                  <a:gd name="connsiteY15" fmla="*/ 14901 h 29784"/>
                  <a:gd name="connsiteX16" fmla="*/ 2533 w 19842"/>
                  <a:gd name="connsiteY16" fmla="*/ 3829 h 29784"/>
                  <a:gd name="connsiteX17" fmla="*/ 9917 w 19842"/>
                  <a:gd name="connsiteY17" fmla="*/ 0 h 297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842" h="29784">
                    <a:moveTo>
                      <a:pt x="9917" y="3081"/>
                    </a:moveTo>
                    <a:cubicBezTo>
                      <a:pt x="7915" y="3081"/>
                      <a:pt x="6412" y="4070"/>
                      <a:pt x="5399" y="6038"/>
                    </a:cubicBezTo>
                    <a:cubicBezTo>
                      <a:pt x="4402" y="7999"/>
                      <a:pt x="3904" y="10955"/>
                      <a:pt x="3904" y="14901"/>
                    </a:cubicBezTo>
                    <a:cubicBezTo>
                      <a:pt x="3904" y="18838"/>
                      <a:pt x="4402" y="21795"/>
                      <a:pt x="5399" y="23763"/>
                    </a:cubicBezTo>
                    <a:cubicBezTo>
                      <a:pt x="6412" y="25732"/>
                      <a:pt x="7915" y="26712"/>
                      <a:pt x="9917" y="26712"/>
                    </a:cubicBezTo>
                    <a:cubicBezTo>
                      <a:pt x="11936" y="26712"/>
                      <a:pt x="13439" y="25732"/>
                      <a:pt x="14436" y="23763"/>
                    </a:cubicBezTo>
                    <a:cubicBezTo>
                      <a:pt x="15449" y="21795"/>
                      <a:pt x="15956" y="18838"/>
                      <a:pt x="15956" y="14901"/>
                    </a:cubicBezTo>
                    <a:cubicBezTo>
                      <a:pt x="15956" y="10955"/>
                      <a:pt x="15449" y="7999"/>
                      <a:pt x="14436" y="6038"/>
                    </a:cubicBezTo>
                    <a:cubicBezTo>
                      <a:pt x="13439" y="4070"/>
                      <a:pt x="11936" y="3081"/>
                      <a:pt x="9917" y="3081"/>
                    </a:cubicBezTo>
                    <a:moveTo>
                      <a:pt x="9917" y="0"/>
                    </a:moveTo>
                    <a:cubicBezTo>
                      <a:pt x="13131" y="0"/>
                      <a:pt x="15590" y="1279"/>
                      <a:pt x="17284" y="3829"/>
                    </a:cubicBezTo>
                    <a:cubicBezTo>
                      <a:pt x="18987" y="6362"/>
                      <a:pt x="19843" y="10058"/>
                      <a:pt x="19843" y="14901"/>
                    </a:cubicBezTo>
                    <a:cubicBezTo>
                      <a:pt x="19843" y="19735"/>
                      <a:pt x="18987" y="23431"/>
                      <a:pt x="17284" y="25981"/>
                    </a:cubicBezTo>
                    <a:cubicBezTo>
                      <a:pt x="15590" y="28514"/>
                      <a:pt x="13131" y="29785"/>
                      <a:pt x="9917" y="29785"/>
                    </a:cubicBezTo>
                    <a:cubicBezTo>
                      <a:pt x="6703" y="29785"/>
                      <a:pt x="4236" y="28514"/>
                      <a:pt x="2533" y="25981"/>
                    </a:cubicBezTo>
                    <a:cubicBezTo>
                      <a:pt x="847" y="23431"/>
                      <a:pt x="0" y="19735"/>
                      <a:pt x="0" y="14901"/>
                    </a:cubicBezTo>
                    <a:cubicBezTo>
                      <a:pt x="0" y="10058"/>
                      <a:pt x="847" y="6362"/>
                      <a:pt x="2533" y="3829"/>
                    </a:cubicBezTo>
                    <a:cubicBezTo>
                      <a:pt x="4236" y="1279"/>
                      <a:pt x="6703" y="0"/>
                      <a:pt x="991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8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095" name="Freeform 1094">
                <a:extLst>
                  <a:ext uri="{FF2B5EF4-FFF2-40B4-BE49-F238E27FC236}">
                    <a16:creationId xmlns:a16="http://schemas.microsoft.com/office/drawing/2014/main" id="{0DA22DB0-2C20-6112-2E61-7AA795FB86AA}"/>
                  </a:ext>
                </a:extLst>
              </p:cNvPr>
              <p:cNvSpPr/>
              <p:nvPr/>
            </p:nvSpPr>
            <p:spPr>
              <a:xfrm>
                <a:off x="1986445" y="4947961"/>
                <a:ext cx="4061" cy="4883"/>
              </a:xfrm>
              <a:custGeom>
                <a:avLst/>
                <a:gdLst>
                  <a:gd name="connsiteX0" fmla="*/ 0 w 4061"/>
                  <a:gd name="connsiteY0" fmla="*/ 0 h 4883"/>
                  <a:gd name="connsiteX1" fmla="*/ 4062 w 4061"/>
                  <a:gd name="connsiteY1" fmla="*/ 0 h 4883"/>
                  <a:gd name="connsiteX2" fmla="*/ 4062 w 4061"/>
                  <a:gd name="connsiteY2" fmla="*/ 4884 h 4883"/>
                  <a:gd name="connsiteX3" fmla="*/ 0 w 4061"/>
                  <a:gd name="connsiteY3" fmla="*/ 4884 h 4883"/>
                  <a:gd name="connsiteX4" fmla="*/ 0 w 4061"/>
                  <a:gd name="connsiteY4" fmla="*/ 0 h 4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61" h="4883">
                    <a:moveTo>
                      <a:pt x="0" y="0"/>
                    </a:moveTo>
                    <a:lnTo>
                      <a:pt x="4062" y="0"/>
                    </a:lnTo>
                    <a:lnTo>
                      <a:pt x="4062" y="4884"/>
                    </a:lnTo>
                    <a:lnTo>
                      <a:pt x="0" y="48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8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096" name="Freeform 1095">
                <a:extLst>
                  <a:ext uri="{FF2B5EF4-FFF2-40B4-BE49-F238E27FC236}">
                    <a16:creationId xmlns:a16="http://schemas.microsoft.com/office/drawing/2014/main" id="{B1CFCC7F-A56C-0F66-8ACD-184BBD04368D}"/>
                  </a:ext>
                </a:extLst>
              </p:cNvPr>
              <p:cNvSpPr/>
              <p:nvPr/>
            </p:nvSpPr>
            <p:spPr>
              <a:xfrm>
                <a:off x="1997641" y="4923617"/>
                <a:ext cx="18223" cy="29228"/>
              </a:xfrm>
              <a:custGeom>
                <a:avLst/>
                <a:gdLst>
                  <a:gd name="connsiteX0" fmla="*/ 4668 w 18223"/>
                  <a:gd name="connsiteY0" fmla="*/ 25956 h 29228"/>
                  <a:gd name="connsiteX1" fmla="*/ 18223 w 18223"/>
                  <a:gd name="connsiteY1" fmla="*/ 25956 h 29228"/>
                  <a:gd name="connsiteX2" fmla="*/ 18223 w 18223"/>
                  <a:gd name="connsiteY2" fmla="*/ 29228 h 29228"/>
                  <a:gd name="connsiteX3" fmla="*/ 0 w 18223"/>
                  <a:gd name="connsiteY3" fmla="*/ 29228 h 29228"/>
                  <a:gd name="connsiteX4" fmla="*/ 0 w 18223"/>
                  <a:gd name="connsiteY4" fmla="*/ 25956 h 29228"/>
                  <a:gd name="connsiteX5" fmla="*/ 6013 w 18223"/>
                  <a:gd name="connsiteY5" fmla="*/ 19826 h 29228"/>
                  <a:gd name="connsiteX6" fmla="*/ 10823 w 18223"/>
                  <a:gd name="connsiteY6" fmla="*/ 14843 h 29228"/>
                  <a:gd name="connsiteX7" fmla="*/ 13414 w 18223"/>
                  <a:gd name="connsiteY7" fmla="*/ 11304 h 29228"/>
                  <a:gd name="connsiteX8" fmla="*/ 14170 w 18223"/>
                  <a:gd name="connsiteY8" fmla="*/ 8439 h 29228"/>
                  <a:gd name="connsiteX9" fmla="*/ 12550 w 18223"/>
                  <a:gd name="connsiteY9" fmla="*/ 4709 h 29228"/>
                  <a:gd name="connsiteX10" fmla="*/ 8381 w 18223"/>
                  <a:gd name="connsiteY10" fmla="*/ 3272 h 29228"/>
                  <a:gd name="connsiteX11" fmla="*/ 4518 w 18223"/>
                  <a:gd name="connsiteY11" fmla="*/ 3904 h 29228"/>
                  <a:gd name="connsiteX12" fmla="*/ 191 w 18223"/>
                  <a:gd name="connsiteY12" fmla="*/ 5831 h 29228"/>
                  <a:gd name="connsiteX13" fmla="*/ 191 w 18223"/>
                  <a:gd name="connsiteY13" fmla="*/ 1902 h 29228"/>
                  <a:gd name="connsiteX14" fmla="*/ 4577 w 18223"/>
                  <a:gd name="connsiteY14" fmla="*/ 482 h 29228"/>
                  <a:gd name="connsiteX15" fmla="*/ 8306 w 18223"/>
                  <a:gd name="connsiteY15" fmla="*/ 0 h 29228"/>
                  <a:gd name="connsiteX16" fmla="*/ 15416 w 18223"/>
                  <a:gd name="connsiteY16" fmla="*/ 2234 h 29228"/>
                  <a:gd name="connsiteX17" fmla="*/ 18074 w 18223"/>
                  <a:gd name="connsiteY17" fmla="*/ 8190 h 29228"/>
                  <a:gd name="connsiteX18" fmla="*/ 17401 w 18223"/>
                  <a:gd name="connsiteY18" fmla="*/ 11553 h 29228"/>
                  <a:gd name="connsiteX19" fmla="*/ 14992 w 18223"/>
                  <a:gd name="connsiteY19" fmla="*/ 15291 h 29228"/>
                  <a:gd name="connsiteX20" fmla="*/ 11936 w 18223"/>
                  <a:gd name="connsiteY20" fmla="*/ 18514 h 29228"/>
                  <a:gd name="connsiteX21" fmla="*/ 4668 w 18223"/>
                  <a:gd name="connsiteY21" fmla="*/ 25956 h 292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8223" h="29228">
                    <a:moveTo>
                      <a:pt x="4668" y="25956"/>
                    </a:moveTo>
                    <a:lnTo>
                      <a:pt x="18223" y="25956"/>
                    </a:lnTo>
                    <a:lnTo>
                      <a:pt x="18223" y="29228"/>
                    </a:lnTo>
                    <a:lnTo>
                      <a:pt x="0" y="29228"/>
                    </a:lnTo>
                    <a:lnTo>
                      <a:pt x="0" y="25956"/>
                    </a:lnTo>
                    <a:cubicBezTo>
                      <a:pt x="1470" y="24436"/>
                      <a:pt x="3480" y="22393"/>
                      <a:pt x="6013" y="19826"/>
                    </a:cubicBezTo>
                    <a:cubicBezTo>
                      <a:pt x="8563" y="17251"/>
                      <a:pt x="10166" y="15590"/>
                      <a:pt x="10823" y="14843"/>
                    </a:cubicBezTo>
                    <a:cubicBezTo>
                      <a:pt x="12060" y="13447"/>
                      <a:pt x="12924" y="12268"/>
                      <a:pt x="13414" y="11304"/>
                    </a:cubicBezTo>
                    <a:cubicBezTo>
                      <a:pt x="13921" y="10332"/>
                      <a:pt x="14170" y="9377"/>
                      <a:pt x="14170" y="8439"/>
                    </a:cubicBezTo>
                    <a:cubicBezTo>
                      <a:pt x="14170" y="6919"/>
                      <a:pt x="13630" y="5673"/>
                      <a:pt x="12550" y="4709"/>
                    </a:cubicBezTo>
                    <a:cubicBezTo>
                      <a:pt x="11487" y="3754"/>
                      <a:pt x="10100" y="3272"/>
                      <a:pt x="8381" y="3272"/>
                    </a:cubicBezTo>
                    <a:cubicBezTo>
                      <a:pt x="7160" y="3272"/>
                      <a:pt x="5872" y="3480"/>
                      <a:pt x="4518" y="3904"/>
                    </a:cubicBezTo>
                    <a:cubicBezTo>
                      <a:pt x="3173" y="4327"/>
                      <a:pt x="1728" y="4975"/>
                      <a:pt x="191" y="5831"/>
                    </a:cubicBezTo>
                    <a:lnTo>
                      <a:pt x="191" y="1902"/>
                    </a:lnTo>
                    <a:cubicBezTo>
                      <a:pt x="1753" y="1279"/>
                      <a:pt x="3214" y="806"/>
                      <a:pt x="4577" y="482"/>
                    </a:cubicBezTo>
                    <a:cubicBezTo>
                      <a:pt x="5930" y="158"/>
                      <a:pt x="7176" y="0"/>
                      <a:pt x="8306" y="0"/>
                    </a:cubicBezTo>
                    <a:cubicBezTo>
                      <a:pt x="11279" y="0"/>
                      <a:pt x="13647" y="748"/>
                      <a:pt x="15416" y="2234"/>
                    </a:cubicBezTo>
                    <a:cubicBezTo>
                      <a:pt x="17185" y="3721"/>
                      <a:pt x="18074" y="5706"/>
                      <a:pt x="18074" y="8190"/>
                    </a:cubicBezTo>
                    <a:cubicBezTo>
                      <a:pt x="18074" y="9369"/>
                      <a:pt x="17849" y="10490"/>
                      <a:pt x="17401" y="11553"/>
                    </a:cubicBezTo>
                    <a:cubicBezTo>
                      <a:pt x="16961" y="12608"/>
                      <a:pt x="16163" y="13854"/>
                      <a:pt x="14992" y="15291"/>
                    </a:cubicBezTo>
                    <a:cubicBezTo>
                      <a:pt x="14668" y="15665"/>
                      <a:pt x="13655" y="16736"/>
                      <a:pt x="11936" y="18514"/>
                    </a:cubicBezTo>
                    <a:cubicBezTo>
                      <a:pt x="10216" y="20283"/>
                      <a:pt x="7799" y="22766"/>
                      <a:pt x="4668" y="25956"/>
                    </a:cubicBezTo>
                    <a:close/>
                  </a:path>
                </a:pathLst>
              </a:custGeom>
              <a:solidFill>
                <a:srgbClr val="000000"/>
              </a:solidFill>
              <a:ln w="8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097" name="Freeform 1096">
                <a:extLst>
                  <a:ext uri="{FF2B5EF4-FFF2-40B4-BE49-F238E27FC236}">
                    <a16:creationId xmlns:a16="http://schemas.microsoft.com/office/drawing/2014/main" id="{47F140F4-AAA5-DC1F-E94E-9CED3229D386}"/>
                  </a:ext>
                </a:extLst>
              </p:cNvPr>
              <p:cNvSpPr/>
              <p:nvPr/>
            </p:nvSpPr>
            <p:spPr>
              <a:xfrm>
                <a:off x="2258329" y="4923617"/>
                <a:ext cx="19842" cy="29784"/>
              </a:xfrm>
              <a:custGeom>
                <a:avLst/>
                <a:gdLst>
                  <a:gd name="connsiteX0" fmla="*/ 9917 w 19842"/>
                  <a:gd name="connsiteY0" fmla="*/ 3081 h 29784"/>
                  <a:gd name="connsiteX1" fmla="*/ 5399 w 19842"/>
                  <a:gd name="connsiteY1" fmla="*/ 6038 h 29784"/>
                  <a:gd name="connsiteX2" fmla="*/ 3904 w 19842"/>
                  <a:gd name="connsiteY2" fmla="*/ 14901 h 29784"/>
                  <a:gd name="connsiteX3" fmla="*/ 5399 w 19842"/>
                  <a:gd name="connsiteY3" fmla="*/ 23763 h 29784"/>
                  <a:gd name="connsiteX4" fmla="*/ 9917 w 19842"/>
                  <a:gd name="connsiteY4" fmla="*/ 26712 h 29784"/>
                  <a:gd name="connsiteX5" fmla="*/ 14436 w 19842"/>
                  <a:gd name="connsiteY5" fmla="*/ 23763 h 29784"/>
                  <a:gd name="connsiteX6" fmla="*/ 15956 w 19842"/>
                  <a:gd name="connsiteY6" fmla="*/ 14901 h 29784"/>
                  <a:gd name="connsiteX7" fmla="*/ 14436 w 19842"/>
                  <a:gd name="connsiteY7" fmla="*/ 6038 h 29784"/>
                  <a:gd name="connsiteX8" fmla="*/ 9917 w 19842"/>
                  <a:gd name="connsiteY8" fmla="*/ 3081 h 29784"/>
                  <a:gd name="connsiteX9" fmla="*/ 9917 w 19842"/>
                  <a:gd name="connsiteY9" fmla="*/ 0 h 29784"/>
                  <a:gd name="connsiteX10" fmla="*/ 17284 w 19842"/>
                  <a:gd name="connsiteY10" fmla="*/ 3829 h 29784"/>
                  <a:gd name="connsiteX11" fmla="*/ 19843 w 19842"/>
                  <a:gd name="connsiteY11" fmla="*/ 14901 h 29784"/>
                  <a:gd name="connsiteX12" fmla="*/ 17284 w 19842"/>
                  <a:gd name="connsiteY12" fmla="*/ 25981 h 29784"/>
                  <a:gd name="connsiteX13" fmla="*/ 9917 w 19842"/>
                  <a:gd name="connsiteY13" fmla="*/ 29785 h 29784"/>
                  <a:gd name="connsiteX14" fmla="*/ 2533 w 19842"/>
                  <a:gd name="connsiteY14" fmla="*/ 25981 h 29784"/>
                  <a:gd name="connsiteX15" fmla="*/ 0 w 19842"/>
                  <a:gd name="connsiteY15" fmla="*/ 14901 h 29784"/>
                  <a:gd name="connsiteX16" fmla="*/ 2533 w 19842"/>
                  <a:gd name="connsiteY16" fmla="*/ 3829 h 29784"/>
                  <a:gd name="connsiteX17" fmla="*/ 9917 w 19842"/>
                  <a:gd name="connsiteY17" fmla="*/ 0 h 297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842" h="29784">
                    <a:moveTo>
                      <a:pt x="9917" y="3081"/>
                    </a:moveTo>
                    <a:cubicBezTo>
                      <a:pt x="7915" y="3081"/>
                      <a:pt x="6412" y="4070"/>
                      <a:pt x="5399" y="6038"/>
                    </a:cubicBezTo>
                    <a:cubicBezTo>
                      <a:pt x="4402" y="7999"/>
                      <a:pt x="3904" y="10955"/>
                      <a:pt x="3904" y="14901"/>
                    </a:cubicBezTo>
                    <a:cubicBezTo>
                      <a:pt x="3904" y="18838"/>
                      <a:pt x="4402" y="21795"/>
                      <a:pt x="5399" y="23763"/>
                    </a:cubicBezTo>
                    <a:cubicBezTo>
                      <a:pt x="6412" y="25732"/>
                      <a:pt x="7915" y="26712"/>
                      <a:pt x="9917" y="26712"/>
                    </a:cubicBezTo>
                    <a:cubicBezTo>
                      <a:pt x="11936" y="26712"/>
                      <a:pt x="13439" y="25732"/>
                      <a:pt x="14436" y="23763"/>
                    </a:cubicBezTo>
                    <a:cubicBezTo>
                      <a:pt x="15449" y="21795"/>
                      <a:pt x="15956" y="18838"/>
                      <a:pt x="15956" y="14901"/>
                    </a:cubicBezTo>
                    <a:cubicBezTo>
                      <a:pt x="15956" y="10955"/>
                      <a:pt x="15449" y="7999"/>
                      <a:pt x="14436" y="6038"/>
                    </a:cubicBezTo>
                    <a:cubicBezTo>
                      <a:pt x="13439" y="4070"/>
                      <a:pt x="11936" y="3081"/>
                      <a:pt x="9917" y="3081"/>
                    </a:cubicBezTo>
                    <a:moveTo>
                      <a:pt x="9917" y="0"/>
                    </a:moveTo>
                    <a:cubicBezTo>
                      <a:pt x="13131" y="0"/>
                      <a:pt x="15590" y="1279"/>
                      <a:pt x="17284" y="3829"/>
                    </a:cubicBezTo>
                    <a:cubicBezTo>
                      <a:pt x="18987" y="6362"/>
                      <a:pt x="19843" y="10058"/>
                      <a:pt x="19843" y="14901"/>
                    </a:cubicBezTo>
                    <a:cubicBezTo>
                      <a:pt x="19843" y="19735"/>
                      <a:pt x="18987" y="23431"/>
                      <a:pt x="17284" y="25981"/>
                    </a:cubicBezTo>
                    <a:cubicBezTo>
                      <a:pt x="15590" y="28514"/>
                      <a:pt x="13131" y="29785"/>
                      <a:pt x="9917" y="29785"/>
                    </a:cubicBezTo>
                    <a:cubicBezTo>
                      <a:pt x="6703" y="29785"/>
                      <a:pt x="4236" y="28514"/>
                      <a:pt x="2533" y="25981"/>
                    </a:cubicBezTo>
                    <a:cubicBezTo>
                      <a:pt x="847" y="23431"/>
                      <a:pt x="0" y="19735"/>
                      <a:pt x="0" y="14901"/>
                    </a:cubicBezTo>
                    <a:cubicBezTo>
                      <a:pt x="0" y="10058"/>
                      <a:pt x="847" y="6362"/>
                      <a:pt x="2533" y="3829"/>
                    </a:cubicBezTo>
                    <a:cubicBezTo>
                      <a:pt x="4236" y="1279"/>
                      <a:pt x="6703" y="0"/>
                      <a:pt x="991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8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098" name="Freeform 1097">
                <a:extLst>
                  <a:ext uri="{FF2B5EF4-FFF2-40B4-BE49-F238E27FC236}">
                    <a16:creationId xmlns:a16="http://schemas.microsoft.com/office/drawing/2014/main" id="{56A330D6-BB54-ACB0-5888-436055C9CB69}"/>
                  </a:ext>
                </a:extLst>
              </p:cNvPr>
              <p:cNvSpPr/>
              <p:nvPr/>
            </p:nvSpPr>
            <p:spPr>
              <a:xfrm>
                <a:off x="2284990" y="4947961"/>
                <a:ext cx="4061" cy="4883"/>
              </a:xfrm>
              <a:custGeom>
                <a:avLst/>
                <a:gdLst>
                  <a:gd name="connsiteX0" fmla="*/ 0 w 4061"/>
                  <a:gd name="connsiteY0" fmla="*/ 0 h 4883"/>
                  <a:gd name="connsiteX1" fmla="*/ 4062 w 4061"/>
                  <a:gd name="connsiteY1" fmla="*/ 0 h 4883"/>
                  <a:gd name="connsiteX2" fmla="*/ 4062 w 4061"/>
                  <a:gd name="connsiteY2" fmla="*/ 4884 h 4883"/>
                  <a:gd name="connsiteX3" fmla="*/ 0 w 4061"/>
                  <a:gd name="connsiteY3" fmla="*/ 4884 h 4883"/>
                  <a:gd name="connsiteX4" fmla="*/ 0 w 4061"/>
                  <a:gd name="connsiteY4" fmla="*/ 0 h 4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61" h="4883">
                    <a:moveTo>
                      <a:pt x="0" y="0"/>
                    </a:moveTo>
                    <a:lnTo>
                      <a:pt x="4062" y="0"/>
                    </a:lnTo>
                    <a:lnTo>
                      <a:pt x="4062" y="4884"/>
                    </a:lnTo>
                    <a:lnTo>
                      <a:pt x="0" y="48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8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099" name="Freeform 1098">
                <a:extLst>
                  <a:ext uri="{FF2B5EF4-FFF2-40B4-BE49-F238E27FC236}">
                    <a16:creationId xmlns:a16="http://schemas.microsoft.com/office/drawing/2014/main" id="{99949977-6874-6B38-B4C8-302DAF268D51}"/>
                  </a:ext>
                </a:extLst>
              </p:cNvPr>
              <p:cNvSpPr/>
              <p:nvPr/>
            </p:nvSpPr>
            <p:spPr>
              <a:xfrm>
                <a:off x="2296295" y="4923617"/>
                <a:ext cx="18904" cy="29784"/>
              </a:xfrm>
              <a:custGeom>
                <a:avLst/>
                <a:gdLst>
                  <a:gd name="connsiteX0" fmla="*/ 12982 w 18904"/>
                  <a:gd name="connsiteY0" fmla="*/ 13746 h 29784"/>
                  <a:gd name="connsiteX1" fmla="*/ 17326 w 18904"/>
                  <a:gd name="connsiteY1" fmla="*/ 16230 h 29784"/>
                  <a:gd name="connsiteX2" fmla="*/ 18904 w 18904"/>
                  <a:gd name="connsiteY2" fmla="*/ 20881 h 29784"/>
                  <a:gd name="connsiteX3" fmla="*/ 15980 w 18904"/>
                  <a:gd name="connsiteY3" fmla="*/ 27459 h 29784"/>
                  <a:gd name="connsiteX4" fmla="*/ 7675 w 18904"/>
                  <a:gd name="connsiteY4" fmla="*/ 29785 h 29784"/>
                  <a:gd name="connsiteX5" fmla="*/ 3945 w 18904"/>
                  <a:gd name="connsiteY5" fmla="*/ 29419 h 29784"/>
                  <a:gd name="connsiteX6" fmla="*/ 0 w 18904"/>
                  <a:gd name="connsiteY6" fmla="*/ 28364 h 29784"/>
                  <a:gd name="connsiteX7" fmla="*/ 0 w 18904"/>
                  <a:gd name="connsiteY7" fmla="*/ 24610 h 29784"/>
                  <a:gd name="connsiteX8" fmla="*/ 3538 w 18904"/>
                  <a:gd name="connsiteY8" fmla="*/ 26039 h 29784"/>
                  <a:gd name="connsiteX9" fmla="*/ 7558 w 18904"/>
                  <a:gd name="connsiteY9" fmla="*/ 26512 h 29784"/>
                  <a:gd name="connsiteX10" fmla="*/ 13115 w 18904"/>
                  <a:gd name="connsiteY10" fmla="*/ 25075 h 29784"/>
                  <a:gd name="connsiteX11" fmla="*/ 15042 w 18904"/>
                  <a:gd name="connsiteY11" fmla="*/ 20881 h 29784"/>
                  <a:gd name="connsiteX12" fmla="*/ 13248 w 18904"/>
                  <a:gd name="connsiteY12" fmla="*/ 16919 h 29784"/>
                  <a:gd name="connsiteX13" fmla="*/ 8306 w 18904"/>
                  <a:gd name="connsiteY13" fmla="*/ 15482 h 29784"/>
                  <a:gd name="connsiteX14" fmla="*/ 4967 w 18904"/>
                  <a:gd name="connsiteY14" fmla="*/ 15482 h 29784"/>
                  <a:gd name="connsiteX15" fmla="*/ 4967 w 18904"/>
                  <a:gd name="connsiteY15" fmla="*/ 12284 h 29784"/>
                  <a:gd name="connsiteX16" fmla="*/ 8464 w 18904"/>
                  <a:gd name="connsiteY16" fmla="*/ 12284 h 29784"/>
                  <a:gd name="connsiteX17" fmla="*/ 12849 w 18904"/>
                  <a:gd name="connsiteY17" fmla="*/ 11155 h 29784"/>
                  <a:gd name="connsiteX18" fmla="*/ 14369 w 18904"/>
                  <a:gd name="connsiteY18" fmla="*/ 7849 h 29784"/>
                  <a:gd name="connsiteX19" fmla="*/ 12791 w 18904"/>
                  <a:gd name="connsiteY19" fmla="*/ 4460 h 29784"/>
                  <a:gd name="connsiteX20" fmla="*/ 8306 w 18904"/>
                  <a:gd name="connsiteY20" fmla="*/ 3272 h 29784"/>
                  <a:gd name="connsiteX21" fmla="*/ 4884 w 18904"/>
                  <a:gd name="connsiteY21" fmla="*/ 3613 h 29784"/>
                  <a:gd name="connsiteX22" fmla="*/ 872 w 18904"/>
                  <a:gd name="connsiteY22" fmla="*/ 4693 h 29784"/>
                  <a:gd name="connsiteX23" fmla="*/ 872 w 18904"/>
                  <a:gd name="connsiteY23" fmla="*/ 1229 h 29784"/>
                  <a:gd name="connsiteX24" fmla="*/ 5000 w 18904"/>
                  <a:gd name="connsiteY24" fmla="*/ 307 h 29784"/>
                  <a:gd name="connsiteX25" fmla="*/ 8655 w 18904"/>
                  <a:gd name="connsiteY25" fmla="*/ 0 h 29784"/>
                  <a:gd name="connsiteX26" fmla="*/ 15656 w 18904"/>
                  <a:gd name="connsiteY26" fmla="*/ 2018 h 29784"/>
                  <a:gd name="connsiteX27" fmla="*/ 18231 w 18904"/>
                  <a:gd name="connsiteY27" fmla="*/ 7442 h 29784"/>
                  <a:gd name="connsiteX28" fmla="*/ 16869 w 18904"/>
                  <a:gd name="connsiteY28" fmla="*/ 11479 h 29784"/>
                  <a:gd name="connsiteX29" fmla="*/ 12982 w 18904"/>
                  <a:gd name="connsiteY29" fmla="*/ 13746 h 297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18904" h="29784">
                    <a:moveTo>
                      <a:pt x="12982" y="13746"/>
                    </a:moveTo>
                    <a:cubicBezTo>
                      <a:pt x="14842" y="14145"/>
                      <a:pt x="16288" y="14975"/>
                      <a:pt x="17326" y="16230"/>
                    </a:cubicBezTo>
                    <a:cubicBezTo>
                      <a:pt x="18381" y="17484"/>
                      <a:pt x="18904" y="19037"/>
                      <a:pt x="18904" y="20881"/>
                    </a:cubicBezTo>
                    <a:cubicBezTo>
                      <a:pt x="18904" y="23713"/>
                      <a:pt x="17932" y="25906"/>
                      <a:pt x="15980" y="27459"/>
                    </a:cubicBezTo>
                    <a:cubicBezTo>
                      <a:pt x="14028" y="29012"/>
                      <a:pt x="11263" y="29785"/>
                      <a:pt x="7675" y="29785"/>
                    </a:cubicBezTo>
                    <a:cubicBezTo>
                      <a:pt x="6470" y="29785"/>
                      <a:pt x="5224" y="29660"/>
                      <a:pt x="3945" y="29419"/>
                    </a:cubicBezTo>
                    <a:cubicBezTo>
                      <a:pt x="2674" y="29187"/>
                      <a:pt x="1362" y="28838"/>
                      <a:pt x="0" y="28364"/>
                    </a:cubicBezTo>
                    <a:lnTo>
                      <a:pt x="0" y="24610"/>
                    </a:lnTo>
                    <a:cubicBezTo>
                      <a:pt x="1080" y="25241"/>
                      <a:pt x="2259" y="25715"/>
                      <a:pt x="3538" y="26039"/>
                    </a:cubicBezTo>
                    <a:cubicBezTo>
                      <a:pt x="4826" y="26354"/>
                      <a:pt x="6163" y="26512"/>
                      <a:pt x="7558" y="26512"/>
                    </a:cubicBezTo>
                    <a:cubicBezTo>
                      <a:pt x="9992" y="26512"/>
                      <a:pt x="11844" y="26031"/>
                      <a:pt x="13115" y="25075"/>
                    </a:cubicBezTo>
                    <a:cubicBezTo>
                      <a:pt x="14402" y="24112"/>
                      <a:pt x="15042" y="22716"/>
                      <a:pt x="15042" y="20881"/>
                    </a:cubicBezTo>
                    <a:cubicBezTo>
                      <a:pt x="15042" y="19195"/>
                      <a:pt x="14444" y="17874"/>
                      <a:pt x="13248" y="16919"/>
                    </a:cubicBezTo>
                    <a:cubicBezTo>
                      <a:pt x="12068" y="15964"/>
                      <a:pt x="10424" y="15482"/>
                      <a:pt x="8306" y="15482"/>
                    </a:cubicBezTo>
                    <a:lnTo>
                      <a:pt x="4967" y="15482"/>
                    </a:lnTo>
                    <a:lnTo>
                      <a:pt x="4967" y="12284"/>
                    </a:lnTo>
                    <a:lnTo>
                      <a:pt x="8464" y="12284"/>
                    </a:lnTo>
                    <a:cubicBezTo>
                      <a:pt x="10374" y="12284"/>
                      <a:pt x="11836" y="11911"/>
                      <a:pt x="12849" y="11155"/>
                    </a:cubicBezTo>
                    <a:cubicBezTo>
                      <a:pt x="13862" y="10382"/>
                      <a:pt x="14369" y="9286"/>
                      <a:pt x="14369" y="7849"/>
                    </a:cubicBezTo>
                    <a:cubicBezTo>
                      <a:pt x="14369" y="6379"/>
                      <a:pt x="13846" y="5249"/>
                      <a:pt x="12791" y="4460"/>
                    </a:cubicBezTo>
                    <a:cubicBezTo>
                      <a:pt x="11753" y="3671"/>
                      <a:pt x="10258" y="3272"/>
                      <a:pt x="8306" y="3272"/>
                    </a:cubicBezTo>
                    <a:cubicBezTo>
                      <a:pt x="7243" y="3272"/>
                      <a:pt x="6105" y="3389"/>
                      <a:pt x="4884" y="3613"/>
                    </a:cubicBezTo>
                    <a:cubicBezTo>
                      <a:pt x="3663" y="3846"/>
                      <a:pt x="2326" y="4203"/>
                      <a:pt x="872" y="4693"/>
                    </a:cubicBezTo>
                    <a:lnTo>
                      <a:pt x="872" y="1229"/>
                    </a:lnTo>
                    <a:cubicBezTo>
                      <a:pt x="2342" y="822"/>
                      <a:pt x="3721" y="515"/>
                      <a:pt x="5000" y="307"/>
                    </a:cubicBezTo>
                    <a:cubicBezTo>
                      <a:pt x="6296" y="100"/>
                      <a:pt x="7517" y="0"/>
                      <a:pt x="8655" y="0"/>
                    </a:cubicBezTo>
                    <a:cubicBezTo>
                      <a:pt x="11603" y="0"/>
                      <a:pt x="13937" y="673"/>
                      <a:pt x="15656" y="2018"/>
                    </a:cubicBezTo>
                    <a:cubicBezTo>
                      <a:pt x="17376" y="3355"/>
                      <a:pt x="18231" y="5158"/>
                      <a:pt x="18231" y="7442"/>
                    </a:cubicBezTo>
                    <a:cubicBezTo>
                      <a:pt x="18231" y="9028"/>
                      <a:pt x="17774" y="10374"/>
                      <a:pt x="16869" y="11479"/>
                    </a:cubicBezTo>
                    <a:cubicBezTo>
                      <a:pt x="15956" y="12567"/>
                      <a:pt x="14660" y="13323"/>
                      <a:pt x="12982" y="13746"/>
                    </a:cubicBezTo>
                    <a:close/>
                  </a:path>
                </a:pathLst>
              </a:custGeom>
              <a:solidFill>
                <a:srgbClr val="000000"/>
              </a:solidFill>
              <a:ln w="8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100" name="Freeform 1099">
                <a:extLst>
                  <a:ext uri="{FF2B5EF4-FFF2-40B4-BE49-F238E27FC236}">
                    <a16:creationId xmlns:a16="http://schemas.microsoft.com/office/drawing/2014/main" id="{AA871B3B-4A95-A926-585D-90B43230EC09}"/>
                  </a:ext>
                </a:extLst>
              </p:cNvPr>
              <p:cNvSpPr/>
              <p:nvPr/>
            </p:nvSpPr>
            <p:spPr>
              <a:xfrm>
                <a:off x="720784" y="4867187"/>
                <a:ext cx="1801180" cy="830"/>
              </a:xfrm>
              <a:custGeom>
                <a:avLst/>
                <a:gdLst>
                  <a:gd name="connsiteX0" fmla="*/ 0 w 1801180"/>
                  <a:gd name="connsiteY0" fmla="*/ 0 h 830"/>
                  <a:gd name="connsiteX1" fmla="*/ 1801181 w 1801180"/>
                  <a:gd name="connsiteY1" fmla="*/ 0 h 8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801180" h="830">
                    <a:moveTo>
                      <a:pt x="0" y="0"/>
                    </a:moveTo>
                    <a:lnTo>
                      <a:pt x="1801181" y="0"/>
                    </a:lnTo>
                  </a:path>
                </a:pathLst>
              </a:custGeom>
              <a:noFill/>
              <a:ln w="1659" cap="rnd">
                <a:solidFill>
                  <a:srgbClr val="000000">
                    <a:alpha val="10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101" name="Freeform 1100">
                <a:extLst>
                  <a:ext uri="{FF2B5EF4-FFF2-40B4-BE49-F238E27FC236}">
                    <a16:creationId xmlns:a16="http://schemas.microsoft.com/office/drawing/2014/main" id="{01A06F87-9875-518C-5547-E94C3BFB9A36}"/>
                  </a:ext>
                </a:extLst>
              </p:cNvPr>
              <p:cNvSpPr/>
              <p:nvPr/>
            </p:nvSpPr>
            <p:spPr>
              <a:xfrm>
                <a:off x="720784" y="4595660"/>
                <a:ext cx="1801180" cy="830"/>
              </a:xfrm>
              <a:custGeom>
                <a:avLst/>
                <a:gdLst>
                  <a:gd name="connsiteX0" fmla="*/ 0 w 1801180"/>
                  <a:gd name="connsiteY0" fmla="*/ 0 h 830"/>
                  <a:gd name="connsiteX1" fmla="*/ 1801181 w 1801180"/>
                  <a:gd name="connsiteY1" fmla="*/ 0 h 8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801180" h="830">
                    <a:moveTo>
                      <a:pt x="0" y="0"/>
                    </a:moveTo>
                    <a:lnTo>
                      <a:pt x="1801181" y="0"/>
                    </a:lnTo>
                  </a:path>
                </a:pathLst>
              </a:custGeom>
              <a:noFill/>
              <a:ln w="1659" cap="rnd">
                <a:solidFill>
                  <a:srgbClr val="000000">
                    <a:alpha val="10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102" name="Freeform 1101">
                <a:extLst>
                  <a:ext uri="{FF2B5EF4-FFF2-40B4-BE49-F238E27FC236}">
                    <a16:creationId xmlns:a16="http://schemas.microsoft.com/office/drawing/2014/main" id="{0C112C57-26EA-F400-736E-0F91FFFBC84C}"/>
                  </a:ext>
                </a:extLst>
              </p:cNvPr>
              <p:cNvSpPr/>
              <p:nvPr/>
            </p:nvSpPr>
            <p:spPr>
              <a:xfrm>
                <a:off x="720784" y="4324140"/>
                <a:ext cx="1801180" cy="830"/>
              </a:xfrm>
              <a:custGeom>
                <a:avLst/>
                <a:gdLst>
                  <a:gd name="connsiteX0" fmla="*/ 0 w 1801180"/>
                  <a:gd name="connsiteY0" fmla="*/ 0 h 830"/>
                  <a:gd name="connsiteX1" fmla="*/ 1801181 w 1801180"/>
                  <a:gd name="connsiteY1" fmla="*/ 0 h 8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801180" h="830">
                    <a:moveTo>
                      <a:pt x="0" y="0"/>
                    </a:moveTo>
                    <a:lnTo>
                      <a:pt x="1801181" y="0"/>
                    </a:lnTo>
                  </a:path>
                </a:pathLst>
              </a:custGeom>
              <a:noFill/>
              <a:ln w="1659" cap="rnd">
                <a:solidFill>
                  <a:srgbClr val="000000">
                    <a:alpha val="10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103" name="Freeform 1102">
                <a:extLst>
                  <a:ext uri="{FF2B5EF4-FFF2-40B4-BE49-F238E27FC236}">
                    <a16:creationId xmlns:a16="http://schemas.microsoft.com/office/drawing/2014/main" id="{D783AECD-4A2A-A66B-B75D-3F4D74E29B8B}"/>
                  </a:ext>
                </a:extLst>
              </p:cNvPr>
              <p:cNvSpPr/>
              <p:nvPr/>
            </p:nvSpPr>
            <p:spPr>
              <a:xfrm>
                <a:off x="720784" y="4052619"/>
                <a:ext cx="1801180" cy="830"/>
              </a:xfrm>
              <a:custGeom>
                <a:avLst/>
                <a:gdLst>
                  <a:gd name="connsiteX0" fmla="*/ 0 w 1801180"/>
                  <a:gd name="connsiteY0" fmla="*/ 0 h 830"/>
                  <a:gd name="connsiteX1" fmla="*/ 1801181 w 1801180"/>
                  <a:gd name="connsiteY1" fmla="*/ 0 h 8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801180" h="830">
                    <a:moveTo>
                      <a:pt x="0" y="0"/>
                    </a:moveTo>
                    <a:lnTo>
                      <a:pt x="1801181" y="0"/>
                    </a:lnTo>
                  </a:path>
                </a:pathLst>
              </a:custGeom>
              <a:noFill/>
              <a:ln w="1659" cap="rnd">
                <a:solidFill>
                  <a:srgbClr val="000000">
                    <a:alpha val="10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104" name="Freeform 1103">
                <a:extLst>
                  <a:ext uri="{FF2B5EF4-FFF2-40B4-BE49-F238E27FC236}">
                    <a16:creationId xmlns:a16="http://schemas.microsoft.com/office/drawing/2014/main" id="{5072DA22-E329-1F15-2589-35B8B012390F}"/>
                  </a:ext>
                </a:extLst>
              </p:cNvPr>
              <p:cNvSpPr/>
              <p:nvPr/>
            </p:nvSpPr>
            <p:spPr>
              <a:xfrm>
                <a:off x="720784" y="3781097"/>
                <a:ext cx="1801180" cy="830"/>
              </a:xfrm>
              <a:custGeom>
                <a:avLst/>
                <a:gdLst>
                  <a:gd name="connsiteX0" fmla="*/ 0 w 1801180"/>
                  <a:gd name="connsiteY0" fmla="*/ 0 h 830"/>
                  <a:gd name="connsiteX1" fmla="*/ 1801181 w 1801180"/>
                  <a:gd name="connsiteY1" fmla="*/ 0 h 8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801180" h="830">
                    <a:moveTo>
                      <a:pt x="0" y="0"/>
                    </a:moveTo>
                    <a:lnTo>
                      <a:pt x="1801181" y="0"/>
                    </a:lnTo>
                  </a:path>
                </a:pathLst>
              </a:custGeom>
              <a:noFill/>
              <a:ln w="1659" cap="rnd">
                <a:solidFill>
                  <a:srgbClr val="000000">
                    <a:alpha val="10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105" name="Freeform 1104">
                <a:extLst>
                  <a:ext uri="{FF2B5EF4-FFF2-40B4-BE49-F238E27FC236}">
                    <a16:creationId xmlns:a16="http://schemas.microsoft.com/office/drawing/2014/main" id="{13B4115A-9353-F59F-8CFD-7B5B92595A54}"/>
                  </a:ext>
                </a:extLst>
              </p:cNvPr>
              <p:cNvSpPr/>
              <p:nvPr/>
            </p:nvSpPr>
            <p:spPr>
              <a:xfrm>
                <a:off x="720784" y="3705634"/>
                <a:ext cx="830" cy="1195382"/>
              </a:xfrm>
              <a:custGeom>
                <a:avLst/>
                <a:gdLst>
                  <a:gd name="connsiteX0" fmla="*/ 0 w 830"/>
                  <a:gd name="connsiteY0" fmla="*/ 1195383 h 1195382"/>
                  <a:gd name="connsiteX1" fmla="*/ 0 w 830"/>
                  <a:gd name="connsiteY1" fmla="*/ 0 h 11953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30" h="1195382">
                    <a:moveTo>
                      <a:pt x="0" y="1195383"/>
                    </a:moveTo>
                    <a:lnTo>
                      <a:pt x="0" y="0"/>
                    </a:lnTo>
                  </a:path>
                </a:pathLst>
              </a:custGeom>
              <a:noFill/>
              <a:ln w="3318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106" name="Freeform 1105">
                <a:extLst>
                  <a:ext uri="{FF2B5EF4-FFF2-40B4-BE49-F238E27FC236}">
                    <a16:creationId xmlns:a16="http://schemas.microsoft.com/office/drawing/2014/main" id="{DA414806-8731-5A58-770C-DF940DA17505}"/>
                  </a:ext>
                </a:extLst>
              </p:cNvPr>
              <p:cNvSpPr/>
              <p:nvPr/>
            </p:nvSpPr>
            <p:spPr>
              <a:xfrm>
                <a:off x="720784" y="4867187"/>
                <a:ext cx="15695" cy="830"/>
              </a:xfrm>
              <a:custGeom>
                <a:avLst/>
                <a:gdLst>
                  <a:gd name="connsiteX0" fmla="*/ 0 w 15695"/>
                  <a:gd name="connsiteY0" fmla="*/ 0 h 830"/>
                  <a:gd name="connsiteX1" fmla="*/ 15696 w 15695"/>
                  <a:gd name="connsiteY1" fmla="*/ 0 h 8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5695" h="830">
                    <a:moveTo>
                      <a:pt x="0" y="0"/>
                    </a:moveTo>
                    <a:lnTo>
                      <a:pt x="15696" y="0"/>
                    </a:lnTo>
                  </a:path>
                </a:pathLst>
              </a:custGeom>
              <a:noFill/>
              <a:ln w="3318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107" name="Freeform 1106">
                <a:extLst>
                  <a:ext uri="{FF2B5EF4-FFF2-40B4-BE49-F238E27FC236}">
                    <a16:creationId xmlns:a16="http://schemas.microsoft.com/office/drawing/2014/main" id="{9DEDAD0D-141D-781D-F754-0F564BAF81E9}"/>
                  </a:ext>
                </a:extLst>
              </p:cNvPr>
              <p:cNvSpPr/>
              <p:nvPr/>
            </p:nvSpPr>
            <p:spPr>
              <a:xfrm>
                <a:off x="720784" y="4595660"/>
                <a:ext cx="15695" cy="830"/>
              </a:xfrm>
              <a:custGeom>
                <a:avLst/>
                <a:gdLst>
                  <a:gd name="connsiteX0" fmla="*/ 0 w 15695"/>
                  <a:gd name="connsiteY0" fmla="*/ 0 h 830"/>
                  <a:gd name="connsiteX1" fmla="*/ 15696 w 15695"/>
                  <a:gd name="connsiteY1" fmla="*/ 0 h 8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5695" h="830">
                    <a:moveTo>
                      <a:pt x="0" y="0"/>
                    </a:moveTo>
                    <a:lnTo>
                      <a:pt x="15696" y="0"/>
                    </a:lnTo>
                  </a:path>
                </a:pathLst>
              </a:custGeom>
              <a:noFill/>
              <a:ln w="3318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108" name="Freeform 1107">
                <a:extLst>
                  <a:ext uri="{FF2B5EF4-FFF2-40B4-BE49-F238E27FC236}">
                    <a16:creationId xmlns:a16="http://schemas.microsoft.com/office/drawing/2014/main" id="{AD8E887D-966F-A2A6-8DB0-E8E5F99A82F7}"/>
                  </a:ext>
                </a:extLst>
              </p:cNvPr>
              <p:cNvSpPr/>
              <p:nvPr/>
            </p:nvSpPr>
            <p:spPr>
              <a:xfrm>
                <a:off x="720784" y="4324140"/>
                <a:ext cx="15695" cy="830"/>
              </a:xfrm>
              <a:custGeom>
                <a:avLst/>
                <a:gdLst>
                  <a:gd name="connsiteX0" fmla="*/ 0 w 15695"/>
                  <a:gd name="connsiteY0" fmla="*/ 0 h 830"/>
                  <a:gd name="connsiteX1" fmla="*/ 15696 w 15695"/>
                  <a:gd name="connsiteY1" fmla="*/ 0 h 8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5695" h="830">
                    <a:moveTo>
                      <a:pt x="0" y="0"/>
                    </a:moveTo>
                    <a:lnTo>
                      <a:pt x="15696" y="0"/>
                    </a:lnTo>
                  </a:path>
                </a:pathLst>
              </a:custGeom>
              <a:noFill/>
              <a:ln w="3318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109" name="Freeform 1108">
                <a:extLst>
                  <a:ext uri="{FF2B5EF4-FFF2-40B4-BE49-F238E27FC236}">
                    <a16:creationId xmlns:a16="http://schemas.microsoft.com/office/drawing/2014/main" id="{AC69B768-3B59-6C4D-BC64-69C33C21A292}"/>
                  </a:ext>
                </a:extLst>
              </p:cNvPr>
              <p:cNvSpPr/>
              <p:nvPr/>
            </p:nvSpPr>
            <p:spPr>
              <a:xfrm>
                <a:off x="720784" y="4052619"/>
                <a:ext cx="15695" cy="830"/>
              </a:xfrm>
              <a:custGeom>
                <a:avLst/>
                <a:gdLst>
                  <a:gd name="connsiteX0" fmla="*/ 0 w 15695"/>
                  <a:gd name="connsiteY0" fmla="*/ 0 h 830"/>
                  <a:gd name="connsiteX1" fmla="*/ 15696 w 15695"/>
                  <a:gd name="connsiteY1" fmla="*/ 0 h 8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5695" h="830">
                    <a:moveTo>
                      <a:pt x="0" y="0"/>
                    </a:moveTo>
                    <a:lnTo>
                      <a:pt x="15696" y="0"/>
                    </a:lnTo>
                  </a:path>
                </a:pathLst>
              </a:custGeom>
              <a:noFill/>
              <a:ln w="3318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110" name="Freeform 1109">
                <a:extLst>
                  <a:ext uri="{FF2B5EF4-FFF2-40B4-BE49-F238E27FC236}">
                    <a16:creationId xmlns:a16="http://schemas.microsoft.com/office/drawing/2014/main" id="{FA4C3E0C-CA91-E800-75F7-1C18924B4C27}"/>
                  </a:ext>
                </a:extLst>
              </p:cNvPr>
              <p:cNvSpPr/>
              <p:nvPr/>
            </p:nvSpPr>
            <p:spPr>
              <a:xfrm>
                <a:off x="720784" y="3781097"/>
                <a:ext cx="15695" cy="830"/>
              </a:xfrm>
              <a:custGeom>
                <a:avLst/>
                <a:gdLst>
                  <a:gd name="connsiteX0" fmla="*/ 0 w 15695"/>
                  <a:gd name="connsiteY0" fmla="*/ 0 h 830"/>
                  <a:gd name="connsiteX1" fmla="*/ 15696 w 15695"/>
                  <a:gd name="connsiteY1" fmla="*/ 0 h 8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5695" h="830">
                    <a:moveTo>
                      <a:pt x="0" y="0"/>
                    </a:moveTo>
                    <a:lnTo>
                      <a:pt x="15696" y="0"/>
                    </a:lnTo>
                  </a:path>
                </a:pathLst>
              </a:custGeom>
              <a:noFill/>
              <a:ln w="3318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111" name="Freeform 1110">
                <a:extLst>
                  <a:ext uri="{FF2B5EF4-FFF2-40B4-BE49-F238E27FC236}">
                    <a16:creationId xmlns:a16="http://schemas.microsoft.com/office/drawing/2014/main" id="{1F083B1F-8ED4-BB1E-6570-F4D0A5405AE5}"/>
                  </a:ext>
                </a:extLst>
              </p:cNvPr>
              <p:cNvSpPr/>
              <p:nvPr/>
            </p:nvSpPr>
            <p:spPr>
              <a:xfrm>
                <a:off x="633472" y="4852311"/>
                <a:ext cx="19841" cy="29784"/>
              </a:xfrm>
              <a:custGeom>
                <a:avLst/>
                <a:gdLst>
                  <a:gd name="connsiteX0" fmla="*/ 9921 w 19841"/>
                  <a:gd name="connsiteY0" fmla="*/ 3073 h 29784"/>
                  <a:gd name="connsiteX1" fmla="*/ 5403 w 19841"/>
                  <a:gd name="connsiteY1" fmla="*/ 6038 h 29784"/>
                  <a:gd name="connsiteX2" fmla="*/ 3903 w 19841"/>
                  <a:gd name="connsiteY2" fmla="*/ 14901 h 29784"/>
                  <a:gd name="connsiteX3" fmla="*/ 5403 w 19841"/>
                  <a:gd name="connsiteY3" fmla="*/ 23763 h 29784"/>
                  <a:gd name="connsiteX4" fmla="*/ 9921 w 19841"/>
                  <a:gd name="connsiteY4" fmla="*/ 26703 h 29784"/>
                  <a:gd name="connsiteX5" fmla="*/ 14439 w 19841"/>
                  <a:gd name="connsiteY5" fmla="*/ 23763 h 29784"/>
                  <a:gd name="connsiteX6" fmla="*/ 15958 w 19841"/>
                  <a:gd name="connsiteY6" fmla="*/ 14901 h 29784"/>
                  <a:gd name="connsiteX7" fmla="*/ 14439 w 19841"/>
                  <a:gd name="connsiteY7" fmla="*/ 6038 h 29784"/>
                  <a:gd name="connsiteX8" fmla="*/ 9921 w 19841"/>
                  <a:gd name="connsiteY8" fmla="*/ 3073 h 29784"/>
                  <a:gd name="connsiteX9" fmla="*/ 9921 w 19841"/>
                  <a:gd name="connsiteY9" fmla="*/ 0 h 29784"/>
                  <a:gd name="connsiteX10" fmla="*/ 17285 w 19841"/>
                  <a:gd name="connsiteY10" fmla="*/ 3829 h 29784"/>
                  <a:gd name="connsiteX11" fmla="*/ 19841 w 19841"/>
                  <a:gd name="connsiteY11" fmla="*/ 14901 h 29784"/>
                  <a:gd name="connsiteX12" fmla="*/ 17285 w 19841"/>
                  <a:gd name="connsiteY12" fmla="*/ 25972 h 29784"/>
                  <a:gd name="connsiteX13" fmla="*/ 9921 w 19841"/>
                  <a:gd name="connsiteY13" fmla="*/ 29785 h 29784"/>
                  <a:gd name="connsiteX14" fmla="*/ 2538 w 19841"/>
                  <a:gd name="connsiteY14" fmla="*/ 25972 h 29784"/>
                  <a:gd name="connsiteX15" fmla="*/ 0 w 19841"/>
                  <a:gd name="connsiteY15" fmla="*/ 14901 h 29784"/>
                  <a:gd name="connsiteX16" fmla="*/ 2538 w 19841"/>
                  <a:gd name="connsiteY16" fmla="*/ 3829 h 29784"/>
                  <a:gd name="connsiteX17" fmla="*/ 9921 w 19841"/>
                  <a:gd name="connsiteY17" fmla="*/ 0 h 297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841" h="29784">
                    <a:moveTo>
                      <a:pt x="9921" y="3073"/>
                    </a:moveTo>
                    <a:cubicBezTo>
                      <a:pt x="7921" y="3073"/>
                      <a:pt x="6415" y="4061"/>
                      <a:pt x="5403" y="6038"/>
                    </a:cubicBezTo>
                    <a:cubicBezTo>
                      <a:pt x="4403" y="7998"/>
                      <a:pt x="3903" y="10955"/>
                      <a:pt x="3903" y="14901"/>
                    </a:cubicBezTo>
                    <a:cubicBezTo>
                      <a:pt x="3903" y="18838"/>
                      <a:pt x="4403" y="21795"/>
                      <a:pt x="5403" y="23763"/>
                    </a:cubicBezTo>
                    <a:cubicBezTo>
                      <a:pt x="6415" y="25723"/>
                      <a:pt x="7921" y="26703"/>
                      <a:pt x="9921" y="26703"/>
                    </a:cubicBezTo>
                    <a:cubicBezTo>
                      <a:pt x="11933" y="26703"/>
                      <a:pt x="13439" y="25723"/>
                      <a:pt x="14439" y="23763"/>
                    </a:cubicBezTo>
                    <a:cubicBezTo>
                      <a:pt x="15452" y="21795"/>
                      <a:pt x="15958" y="18838"/>
                      <a:pt x="15958" y="14901"/>
                    </a:cubicBezTo>
                    <a:cubicBezTo>
                      <a:pt x="15958" y="10955"/>
                      <a:pt x="15452" y="7998"/>
                      <a:pt x="14439" y="6038"/>
                    </a:cubicBezTo>
                    <a:cubicBezTo>
                      <a:pt x="13439" y="4061"/>
                      <a:pt x="11933" y="3073"/>
                      <a:pt x="9921" y="3073"/>
                    </a:cubicBezTo>
                    <a:moveTo>
                      <a:pt x="9921" y="0"/>
                    </a:moveTo>
                    <a:cubicBezTo>
                      <a:pt x="13138" y="0"/>
                      <a:pt x="15593" y="1279"/>
                      <a:pt x="17285" y="3829"/>
                    </a:cubicBezTo>
                    <a:cubicBezTo>
                      <a:pt x="18989" y="6362"/>
                      <a:pt x="19841" y="10058"/>
                      <a:pt x="19841" y="14901"/>
                    </a:cubicBezTo>
                    <a:cubicBezTo>
                      <a:pt x="19841" y="19735"/>
                      <a:pt x="18989" y="23422"/>
                      <a:pt x="17285" y="25972"/>
                    </a:cubicBezTo>
                    <a:cubicBezTo>
                      <a:pt x="15593" y="28514"/>
                      <a:pt x="13138" y="29785"/>
                      <a:pt x="9921" y="29785"/>
                    </a:cubicBezTo>
                    <a:cubicBezTo>
                      <a:pt x="6704" y="29785"/>
                      <a:pt x="4243" y="28514"/>
                      <a:pt x="2538" y="25972"/>
                    </a:cubicBezTo>
                    <a:cubicBezTo>
                      <a:pt x="846" y="23422"/>
                      <a:pt x="0" y="19735"/>
                      <a:pt x="0" y="14901"/>
                    </a:cubicBezTo>
                    <a:cubicBezTo>
                      <a:pt x="0" y="10058"/>
                      <a:pt x="846" y="6362"/>
                      <a:pt x="2538" y="3829"/>
                    </a:cubicBezTo>
                    <a:cubicBezTo>
                      <a:pt x="4243" y="1279"/>
                      <a:pt x="6704" y="0"/>
                      <a:pt x="992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8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112" name="Freeform 1111">
                <a:extLst>
                  <a:ext uri="{FF2B5EF4-FFF2-40B4-BE49-F238E27FC236}">
                    <a16:creationId xmlns:a16="http://schemas.microsoft.com/office/drawing/2014/main" id="{4DB24FD5-537D-3F57-4632-BA14A74DCDA5}"/>
                  </a:ext>
                </a:extLst>
              </p:cNvPr>
              <p:cNvSpPr/>
              <p:nvPr/>
            </p:nvSpPr>
            <p:spPr>
              <a:xfrm>
                <a:off x="660139" y="4876656"/>
                <a:ext cx="4056" cy="4883"/>
              </a:xfrm>
              <a:custGeom>
                <a:avLst/>
                <a:gdLst>
                  <a:gd name="connsiteX0" fmla="*/ 0 w 4056"/>
                  <a:gd name="connsiteY0" fmla="*/ 0 h 4883"/>
                  <a:gd name="connsiteX1" fmla="*/ 4057 w 4056"/>
                  <a:gd name="connsiteY1" fmla="*/ 0 h 4883"/>
                  <a:gd name="connsiteX2" fmla="*/ 4057 w 4056"/>
                  <a:gd name="connsiteY2" fmla="*/ 4884 h 4883"/>
                  <a:gd name="connsiteX3" fmla="*/ 0 w 4056"/>
                  <a:gd name="connsiteY3" fmla="*/ 4884 h 4883"/>
                  <a:gd name="connsiteX4" fmla="*/ 0 w 4056"/>
                  <a:gd name="connsiteY4" fmla="*/ 0 h 4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56" h="4883">
                    <a:moveTo>
                      <a:pt x="0" y="0"/>
                    </a:moveTo>
                    <a:lnTo>
                      <a:pt x="4057" y="0"/>
                    </a:lnTo>
                    <a:lnTo>
                      <a:pt x="4057" y="4884"/>
                    </a:lnTo>
                    <a:lnTo>
                      <a:pt x="0" y="48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8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113" name="Freeform 1112">
                <a:extLst>
                  <a:ext uri="{FF2B5EF4-FFF2-40B4-BE49-F238E27FC236}">
                    <a16:creationId xmlns:a16="http://schemas.microsoft.com/office/drawing/2014/main" id="{71BE857A-4D74-13FD-4EA2-CD0FBA998E76}"/>
                  </a:ext>
                </a:extLst>
              </p:cNvPr>
              <p:cNvSpPr/>
              <p:nvPr/>
            </p:nvSpPr>
            <p:spPr>
              <a:xfrm>
                <a:off x="671041" y="4852311"/>
                <a:ext cx="19841" cy="29784"/>
              </a:xfrm>
              <a:custGeom>
                <a:avLst/>
                <a:gdLst>
                  <a:gd name="connsiteX0" fmla="*/ 9921 w 19841"/>
                  <a:gd name="connsiteY0" fmla="*/ 3073 h 29784"/>
                  <a:gd name="connsiteX1" fmla="*/ 5403 w 19841"/>
                  <a:gd name="connsiteY1" fmla="*/ 6038 h 29784"/>
                  <a:gd name="connsiteX2" fmla="*/ 3903 w 19841"/>
                  <a:gd name="connsiteY2" fmla="*/ 14901 h 29784"/>
                  <a:gd name="connsiteX3" fmla="*/ 5403 w 19841"/>
                  <a:gd name="connsiteY3" fmla="*/ 23763 h 29784"/>
                  <a:gd name="connsiteX4" fmla="*/ 9921 w 19841"/>
                  <a:gd name="connsiteY4" fmla="*/ 26703 h 29784"/>
                  <a:gd name="connsiteX5" fmla="*/ 14439 w 19841"/>
                  <a:gd name="connsiteY5" fmla="*/ 23763 h 29784"/>
                  <a:gd name="connsiteX6" fmla="*/ 15958 w 19841"/>
                  <a:gd name="connsiteY6" fmla="*/ 14901 h 29784"/>
                  <a:gd name="connsiteX7" fmla="*/ 14439 w 19841"/>
                  <a:gd name="connsiteY7" fmla="*/ 6038 h 29784"/>
                  <a:gd name="connsiteX8" fmla="*/ 9921 w 19841"/>
                  <a:gd name="connsiteY8" fmla="*/ 3073 h 29784"/>
                  <a:gd name="connsiteX9" fmla="*/ 9921 w 19841"/>
                  <a:gd name="connsiteY9" fmla="*/ 0 h 29784"/>
                  <a:gd name="connsiteX10" fmla="*/ 17284 w 19841"/>
                  <a:gd name="connsiteY10" fmla="*/ 3829 h 29784"/>
                  <a:gd name="connsiteX11" fmla="*/ 19842 w 19841"/>
                  <a:gd name="connsiteY11" fmla="*/ 14901 h 29784"/>
                  <a:gd name="connsiteX12" fmla="*/ 17284 w 19841"/>
                  <a:gd name="connsiteY12" fmla="*/ 25972 h 29784"/>
                  <a:gd name="connsiteX13" fmla="*/ 9921 w 19841"/>
                  <a:gd name="connsiteY13" fmla="*/ 29785 h 29784"/>
                  <a:gd name="connsiteX14" fmla="*/ 2537 w 19841"/>
                  <a:gd name="connsiteY14" fmla="*/ 25972 h 29784"/>
                  <a:gd name="connsiteX15" fmla="*/ 0 w 19841"/>
                  <a:gd name="connsiteY15" fmla="*/ 14901 h 29784"/>
                  <a:gd name="connsiteX16" fmla="*/ 2537 w 19841"/>
                  <a:gd name="connsiteY16" fmla="*/ 3829 h 29784"/>
                  <a:gd name="connsiteX17" fmla="*/ 9921 w 19841"/>
                  <a:gd name="connsiteY17" fmla="*/ 0 h 297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841" h="29784">
                    <a:moveTo>
                      <a:pt x="9921" y="3073"/>
                    </a:moveTo>
                    <a:cubicBezTo>
                      <a:pt x="7921" y="3073"/>
                      <a:pt x="6415" y="4061"/>
                      <a:pt x="5403" y="6038"/>
                    </a:cubicBezTo>
                    <a:cubicBezTo>
                      <a:pt x="4403" y="7998"/>
                      <a:pt x="3903" y="10955"/>
                      <a:pt x="3903" y="14901"/>
                    </a:cubicBezTo>
                    <a:cubicBezTo>
                      <a:pt x="3903" y="18838"/>
                      <a:pt x="4403" y="21795"/>
                      <a:pt x="5403" y="23763"/>
                    </a:cubicBezTo>
                    <a:cubicBezTo>
                      <a:pt x="6415" y="25723"/>
                      <a:pt x="7921" y="26703"/>
                      <a:pt x="9921" y="26703"/>
                    </a:cubicBezTo>
                    <a:cubicBezTo>
                      <a:pt x="11933" y="26703"/>
                      <a:pt x="13440" y="25723"/>
                      <a:pt x="14439" y="23763"/>
                    </a:cubicBezTo>
                    <a:cubicBezTo>
                      <a:pt x="15451" y="21795"/>
                      <a:pt x="15958" y="18838"/>
                      <a:pt x="15958" y="14901"/>
                    </a:cubicBezTo>
                    <a:cubicBezTo>
                      <a:pt x="15958" y="10955"/>
                      <a:pt x="15451" y="7998"/>
                      <a:pt x="14439" y="6038"/>
                    </a:cubicBezTo>
                    <a:cubicBezTo>
                      <a:pt x="13440" y="4061"/>
                      <a:pt x="11933" y="3073"/>
                      <a:pt x="9921" y="3073"/>
                    </a:cubicBezTo>
                    <a:moveTo>
                      <a:pt x="9921" y="0"/>
                    </a:moveTo>
                    <a:cubicBezTo>
                      <a:pt x="13137" y="0"/>
                      <a:pt x="15593" y="1279"/>
                      <a:pt x="17284" y="3829"/>
                    </a:cubicBezTo>
                    <a:cubicBezTo>
                      <a:pt x="18990" y="6362"/>
                      <a:pt x="19842" y="10058"/>
                      <a:pt x="19842" y="14901"/>
                    </a:cubicBezTo>
                    <a:cubicBezTo>
                      <a:pt x="19842" y="19735"/>
                      <a:pt x="18990" y="23422"/>
                      <a:pt x="17284" y="25972"/>
                    </a:cubicBezTo>
                    <a:cubicBezTo>
                      <a:pt x="15593" y="28514"/>
                      <a:pt x="13137" y="29785"/>
                      <a:pt x="9921" y="29785"/>
                    </a:cubicBezTo>
                    <a:cubicBezTo>
                      <a:pt x="6704" y="29785"/>
                      <a:pt x="4243" y="28514"/>
                      <a:pt x="2537" y="25972"/>
                    </a:cubicBezTo>
                    <a:cubicBezTo>
                      <a:pt x="846" y="23422"/>
                      <a:pt x="0" y="19735"/>
                      <a:pt x="0" y="14901"/>
                    </a:cubicBezTo>
                    <a:cubicBezTo>
                      <a:pt x="0" y="10058"/>
                      <a:pt x="846" y="6362"/>
                      <a:pt x="2537" y="3829"/>
                    </a:cubicBezTo>
                    <a:cubicBezTo>
                      <a:pt x="4243" y="1279"/>
                      <a:pt x="6704" y="0"/>
                      <a:pt x="992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8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114" name="Freeform 1113">
                <a:extLst>
                  <a:ext uri="{FF2B5EF4-FFF2-40B4-BE49-F238E27FC236}">
                    <a16:creationId xmlns:a16="http://schemas.microsoft.com/office/drawing/2014/main" id="{CB669C88-4A4C-6BD3-BA2A-1906E3CCF2D0}"/>
                  </a:ext>
                </a:extLst>
              </p:cNvPr>
              <p:cNvSpPr/>
              <p:nvPr/>
            </p:nvSpPr>
            <p:spPr>
              <a:xfrm>
                <a:off x="634588" y="4580793"/>
                <a:ext cx="18226" cy="29219"/>
              </a:xfrm>
              <a:custGeom>
                <a:avLst/>
                <a:gdLst>
                  <a:gd name="connsiteX0" fmla="*/ 4672 w 18226"/>
                  <a:gd name="connsiteY0" fmla="*/ 25956 h 29219"/>
                  <a:gd name="connsiteX1" fmla="*/ 18227 w 18226"/>
                  <a:gd name="connsiteY1" fmla="*/ 25956 h 29219"/>
                  <a:gd name="connsiteX2" fmla="*/ 18227 w 18226"/>
                  <a:gd name="connsiteY2" fmla="*/ 29220 h 29219"/>
                  <a:gd name="connsiteX3" fmla="*/ 0 w 18226"/>
                  <a:gd name="connsiteY3" fmla="*/ 29220 h 29219"/>
                  <a:gd name="connsiteX4" fmla="*/ 0 w 18226"/>
                  <a:gd name="connsiteY4" fmla="*/ 25956 h 29219"/>
                  <a:gd name="connsiteX5" fmla="*/ 6018 w 18226"/>
                  <a:gd name="connsiteY5" fmla="*/ 19818 h 29219"/>
                  <a:gd name="connsiteX6" fmla="*/ 10824 w 18226"/>
                  <a:gd name="connsiteY6" fmla="*/ 14843 h 29219"/>
                  <a:gd name="connsiteX7" fmla="*/ 13420 w 18226"/>
                  <a:gd name="connsiteY7" fmla="*/ 11304 h 29219"/>
                  <a:gd name="connsiteX8" fmla="*/ 14170 w 18226"/>
                  <a:gd name="connsiteY8" fmla="*/ 8439 h 29219"/>
                  <a:gd name="connsiteX9" fmla="*/ 12555 w 18226"/>
                  <a:gd name="connsiteY9" fmla="*/ 4709 h 29219"/>
                  <a:gd name="connsiteX10" fmla="*/ 8383 w 18226"/>
                  <a:gd name="connsiteY10" fmla="*/ 3264 h 29219"/>
                  <a:gd name="connsiteX11" fmla="*/ 4518 w 18226"/>
                  <a:gd name="connsiteY11" fmla="*/ 3904 h 29219"/>
                  <a:gd name="connsiteX12" fmla="*/ 192 w 18226"/>
                  <a:gd name="connsiteY12" fmla="*/ 5822 h 29219"/>
                  <a:gd name="connsiteX13" fmla="*/ 192 w 18226"/>
                  <a:gd name="connsiteY13" fmla="*/ 1902 h 29219"/>
                  <a:gd name="connsiteX14" fmla="*/ 4576 w 18226"/>
                  <a:gd name="connsiteY14" fmla="*/ 482 h 29219"/>
                  <a:gd name="connsiteX15" fmla="*/ 8306 w 18226"/>
                  <a:gd name="connsiteY15" fmla="*/ 0 h 29219"/>
                  <a:gd name="connsiteX16" fmla="*/ 15420 w 18226"/>
                  <a:gd name="connsiteY16" fmla="*/ 2226 h 29219"/>
                  <a:gd name="connsiteX17" fmla="*/ 18072 w 18226"/>
                  <a:gd name="connsiteY17" fmla="*/ 8190 h 29219"/>
                  <a:gd name="connsiteX18" fmla="*/ 17400 w 18226"/>
                  <a:gd name="connsiteY18" fmla="*/ 11553 h 29219"/>
                  <a:gd name="connsiteX19" fmla="*/ 14997 w 18226"/>
                  <a:gd name="connsiteY19" fmla="*/ 15283 h 29219"/>
                  <a:gd name="connsiteX20" fmla="*/ 11940 w 18226"/>
                  <a:gd name="connsiteY20" fmla="*/ 18514 h 29219"/>
                  <a:gd name="connsiteX21" fmla="*/ 4672 w 18226"/>
                  <a:gd name="connsiteY21" fmla="*/ 25956 h 29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8226" h="29219">
                    <a:moveTo>
                      <a:pt x="4672" y="25956"/>
                    </a:moveTo>
                    <a:lnTo>
                      <a:pt x="18227" y="25956"/>
                    </a:lnTo>
                    <a:lnTo>
                      <a:pt x="18227" y="29220"/>
                    </a:lnTo>
                    <a:lnTo>
                      <a:pt x="0" y="29220"/>
                    </a:lnTo>
                    <a:lnTo>
                      <a:pt x="0" y="25956"/>
                    </a:lnTo>
                    <a:cubicBezTo>
                      <a:pt x="1474" y="24427"/>
                      <a:pt x="3480" y="22384"/>
                      <a:pt x="6018" y="19818"/>
                    </a:cubicBezTo>
                    <a:cubicBezTo>
                      <a:pt x="8569" y="17243"/>
                      <a:pt x="10171" y="15582"/>
                      <a:pt x="10824" y="14843"/>
                    </a:cubicBezTo>
                    <a:cubicBezTo>
                      <a:pt x="12068" y="13439"/>
                      <a:pt x="12933" y="12259"/>
                      <a:pt x="13420" y="11304"/>
                    </a:cubicBezTo>
                    <a:cubicBezTo>
                      <a:pt x="13920" y="10332"/>
                      <a:pt x="14170" y="9377"/>
                      <a:pt x="14170" y="8439"/>
                    </a:cubicBezTo>
                    <a:cubicBezTo>
                      <a:pt x="14170" y="6910"/>
                      <a:pt x="13631" y="5665"/>
                      <a:pt x="12555" y="4709"/>
                    </a:cubicBezTo>
                    <a:cubicBezTo>
                      <a:pt x="11491" y="3746"/>
                      <a:pt x="10100" y="3264"/>
                      <a:pt x="8383" y="3264"/>
                    </a:cubicBezTo>
                    <a:cubicBezTo>
                      <a:pt x="7165" y="3264"/>
                      <a:pt x="5877" y="3480"/>
                      <a:pt x="4518" y="3904"/>
                    </a:cubicBezTo>
                    <a:cubicBezTo>
                      <a:pt x="3172" y="4327"/>
                      <a:pt x="1730" y="4967"/>
                      <a:pt x="192" y="5822"/>
                    </a:cubicBezTo>
                    <a:lnTo>
                      <a:pt x="192" y="1902"/>
                    </a:lnTo>
                    <a:cubicBezTo>
                      <a:pt x="1756" y="1271"/>
                      <a:pt x="3217" y="797"/>
                      <a:pt x="4576" y="482"/>
                    </a:cubicBezTo>
                    <a:cubicBezTo>
                      <a:pt x="5935" y="158"/>
                      <a:pt x="7178" y="0"/>
                      <a:pt x="8306" y="0"/>
                    </a:cubicBezTo>
                    <a:cubicBezTo>
                      <a:pt x="11280" y="0"/>
                      <a:pt x="13651" y="739"/>
                      <a:pt x="15420" y="2226"/>
                    </a:cubicBezTo>
                    <a:cubicBezTo>
                      <a:pt x="17188" y="3713"/>
                      <a:pt x="18072" y="5706"/>
                      <a:pt x="18072" y="8190"/>
                    </a:cubicBezTo>
                    <a:cubicBezTo>
                      <a:pt x="18072" y="9369"/>
                      <a:pt x="17848" y="10490"/>
                      <a:pt x="17400" y="11553"/>
                    </a:cubicBezTo>
                    <a:cubicBezTo>
                      <a:pt x="16964" y="12608"/>
                      <a:pt x="16163" y="13846"/>
                      <a:pt x="14997" y="15283"/>
                    </a:cubicBezTo>
                    <a:cubicBezTo>
                      <a:pt x="14676" y="15657"/>
                      <a:pt x="13657" y="16728"/>
                      <a:pt x="11940" y="18514"/>
                    </a:cubicBezTo>
                    <a:cubicBezTo>
                      <a:pt x="10222" y="20283"/>
                      <a:pt x="7800" y="22758"/>
                      <a:pt x="4672" y="25956"/>
                    </a:cubicBezTo>
                    <a:close/>
                  </a:path>
                </a:pathLst>
              </a:custGeom>
              <a:solidFill>
                <a:srgbClr val="000000"/>
              </a:solidFill>
              <a:ln w="8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115" name="Freeform 1114">
                <a:extLst>
                  <a:ext uri="{FF2B5EF4-FFF2-40B4-BE49-F238E27FC236}">
                    <a16:creationId xmlns:a16="http://schemas.microsoft.com/office/drawing/2014/main" id="{B6500745-3359-5ECA-8FB0-0FFC86A91945}"/>
                  </a:ext>
                </a:extLst>
              </p:cNvPr>
              <p:cNvSpPr/>
              <p:nvPr/>
            </p:nvSpPr>
            <p:spPr>
              <a:xfrm>
                <a:off x="660966" y="4605129"/>
                <a:ext cx="4057" cy="4883"/>
              </a:xfrm>
              <a:custGeom>
                <a:avLst/>
                <a:gdLst>
                  <a:gd name="connsiteX0" fmla="*/ 0 w 4057"/>
                  <a:gd name="connsiteY0" fmla="*/ 0 h 4883"/>
                  <a:gd name="connsiteX1" fmla="*/ 4057 w 4057"/>
                  <a:gd name="connsiteY1" fmla="*/ 0 h 4883"/>
                  <a:gd name="connsiteX2" fmla="*/ 4057 w 4057"/>
                  <a:gd name="connsiteY2" fmla="*/ 4884 h 4883"/>
                  <a:gd name="connsiteX3" fmla="*/ 0 w 4057"/>
                  <a:gd name="connsiteY3" fmla="*/ 4884 h 4883"/>
                  <a:gd name="connsiteX4" fmla="*/ 0 w 4057"/>
                  <a:gd name="connsiteY4" fmla="*/ 0 h 4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57" h="4883">
                    <a:moveTo>
                      <a:pt x="0" y="0"/>
                    </a:moveTo>
                    <a:lnTo>
                      <a:pt x="4057" y="0"/>
                    </a:lnTo>
                    <a:lnTo>
                      <a:pt x="4057" y="4884"/>
                    </a:lnTo>
                    <a:lnTo>
                      <a:pt x="0" y="48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8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116" name="Freeform 1115">
                <a:extLst>
                  <a:ext uri="{FF2B5EF4-FFF2-40B4-BE49-F238E27FC236}">
                    <a16:creationId xmlns:a16="http://schemas.microsoft.com/office/drawing/2014/main" id="{EAB46268-110D-8AC6-FF38-0CDA121B0449}"/>
                  </a:ext>
                </a:extLst>
              </p:cNvPr>
              <p:cNvSpPr/>
              <p:nvPr/>
            </p:nvSpPr>
            <p:spPr>
              <a:xfrm>
                <a:off x="672310" y="4581308"/>
                <a:ext cx="18572" cy="29261"/>
              </a:xfrm>
              <a:custGeom>
                <a:avLst/>
                <a:gdLst>
                  <a:gd name="connsiteX0" fmla="*/ 1211 w 18572"/>
                  <a:gd name="connsiteY0" fmla="*/ 0 h 29261"/>
                  <a:gd name="connsiteX1" fmla="*/ 16457 w 18572"/>
                  <a:gd name="connsiteY1" fmla="*/ 0 h 29261"/>
                  <a:gd name="connsiteX2" fmla="*/ 16457 w 18572"/>
                  <a:gd name="connsiteY2" fmla="*/ 3272 h 29261"/>
                  <a:gd name="connsiteX3" fmla="*/ 4768 w 18572"/>
                  <a:gd name="connsiteY3" fmla="*/ 3272 h 29261"/>
                  <a:gd name="connsiteX4" fmla="*/ 4768 w 18572"/>
                  <a:gd name="connsiteY4" fmla="*/ 10307 h 29261"/>
                  <a:gd name="connsiteX5" fmla="*/ 6459 w 18572"/>
                  <a:gd name="connsiteY5" fmla="*/ 9884 h 29261"/>
                  <a:gd name="connsiteX6" fmla="*/ 8151 w 18572"/>
                  <a:gd name="connsiteY6" fmla="*/ 9726 h 29261"/>
                  <a:gd name="connsiteX7" fmla="*/ 15765 w 18572"/>
                  <a:gd name="connsiteY7" fmla="*/ 12367 h 29261"/>
                  <a:gd name="connsiteX8" fmla="*/ 18573 w 18572"/>
                  <a:gd name="connsiteY8" fmla="*/ 19494 h 29261"/>
                  <a:gd name="connsiteX9" fmla="*/ 15688 w 18572"/>
                  <a:gd name="connsiteY9" fmla="*/ 26703 h 29261"/>
                  <a:gd name="connsiteX10" fmla="*/ 7556 w 18572"/>
                  <a:gd name="connsiteY10" fmla="*/ 29261 h 29261"/>
                  <a:gd name="connsiteX11" fmla="*/ 3864 w 18572"/>
                  <a:gd name="connsiteY11" fmla="*/ 28954 h 29261"/>
                  <a:gd name="connsiteX12" fmla="*/ 0 w 18572"/>
                  <a:gd name="connsiteY12" fmla="*/ 28032 h 29261"/>
                  <a:gd name="connsiteX13" fmla="*/ 0 w 18572"/>
                  <a:gd name="connsiteY13" fmla="*/ 24128 h 29261"/>
                  <a:gd name="connsiteX14" fmla="*/ 3576 w 18572"/>
                  <a:gd name="connsiteY14" fmla="*/ 25532 h 29261"/>
                  <a:gd name="connsiteX15" fmla="*/ 7479 w 18572"/>
                  <a:gd name="connsiteY15" fmla="*/ 25997 h 29261"/>
                  <a:gd name="connsiteX16" fmla="*/ 12747 w 18572"/>
                  <a:gd name="connsiteY16" fmla="*/ 24245 h 29261"/>
                  <a:gd name="connsiteX17" fmla="*/ 14689 w 18572"/>
                  <a:gd name="connsiteY17" fmla="*/ 19494 h 29261"/>
                  <a:gd name="connsiteX18" fmla="*/ 12747 w 18572"/>
                  <a:gd name="connsiteY18" fmla="*/ 14751 h 29261"/>
                  <a:gd name="connsiteX19" fmla="*/ 7479 w 18572"/>
                  <a:gd name="connsiteY19" fmla="*/ 12999 h 29261"/>
                  <a:gd name="connsiteX20" fmla="*/ 4364 w 18572"/>
                  <a:gd name="connsiteY20" fmla="*/ 13347 h 29261"/>
                  <a:gd name="connsiteX21" fmla="*/ 1211 w 18572"/>
                  <a:gd name="connsiteY21" fmla="*/ 14419 h 29261"/>
                  <a:gd name="connsiteX22" fmla="*/ 1211 w 18572"/>
                  <a:gd name="connsiteY22" fmla="*/ 0 h 292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8572" h="29261">
                    <a:moveTo>
                      <a:pt x="1211" y="0"/>
                    </a:moveTo>
                    <a:lnTo>
                      <a:pt x="16457" y="0"/>
                    </a:lnTo>
                    <a:lnTo>
                      <a:pt x="16457" y="3272"/>
                    </a:lnTo>
                    <a:lnTo>
                      <a:pt x="4768" y="3272"/>
                    </a:lnTo>
                    <a:lnTo>
                      <a:pt x="4768" y="10307"/>
                    </a:lnTo>
                    <a:cubicBezTo>
                      <a:pt x="5332" y="10116"/>
                      <a:pt x="5895" y="9975"/>
                      <a:pt x="6459" y="9884"/>
                    </a:cubicBezTo>
                    <a:cubicBezTo>
                      <a:pt x="7023" y="9776"/>
                      <a:pt x="7587" y="9726"/>
                      <a:pt x="8151" y="9726"/>
                    </a:cubicBezTo>
                    <a:cubicBezTo>
                      <a:pt x="11356" y="9726"/>
                      <a:pt x="13894" y="10607"/>
                      <a:pt x="15765" y="12367"/>
                    </a:cubicBezTo>
                    <a:cubicBezTo>
                      <a:pt x="17637" y="14120"/>
                      <a:pt x="18573" y="16495"/>
                      <a:pt x="18573" y="19494"/>
                    </a:cubicBezTo>
                    <a:cubicBezTo>
                      <a:pt x="18573" y="22584"/>
                      <a:pt x="17611" y="24984"/>
                      <a:pt x="15688" y="26703"/>
                    </a:cubicBezTo>
                    <a:cubicBezTo>
                      <a:pt x="13765" y="28406"/>
                      <a:pt x="11055" y="29261"/>
                      <a:pt x="7556" y="29261"/>
                    </a:cubicBezTo>
                    <a:cubicBezTo>
                      <a:pt x="6351" y="29261"/>
                      <a:pt x="5121" y="29162"/>
                      <a:pt x="3864" y="28954"/>
                    </a:cubicBezTo>
                    <a:cubicBezTo>
                      <a:pt x="2620" y="28747"/>
                      <a:pt x="1333" y="28439"/>
                      <a:pt x="0" y="28032"/>
                    </a:cubicBezTo>
                    <a:lnTo>
                      <a:pt x="0" y="24128"/>
                    </a:lnTo>
                    <a:cubicBezTo>
                      <a:pt x="1154" y="24760"/>
                      <a:pt x="2346" y="25225"/>
                      <a:pt x="3576" y="25532"/>
                    </a:cubicBezTo>
                    <a:cubicBezTo>
                      <a:pt x="4806" y="25839"/>
                      <a:pt x="6107" y="25997"/>
                      <a:pt x="7479" y="25997"/>
                    </a:cubicBezTo>
                    <a:cubicBezTo>
                      <a:pt x="9696" y="25997"/>
                      <a:pt x="11452" y="25416"/>
                      <a:pt x="12747" y="24245"/>
                    </a:cubicBezTo>
                    <a:cubicBezTo>
                      <a:pt x="14042" y="23082"/>
                      <a:pt x="14689" y="21496"/>
                      <a:pt x="14689" y="19494"/>
                    </a:cubicBezTo>
                    <a:cubicBezTo>
                      <a:pt x="14689" y="17492"/>
                      <a:pt x="14042" y="15914"/>
                      <a:pt x="12747" y="14751"/>
                    </a:cubicBezTo>
                    <a:cubicBezTo>
                      <a:pt x="11452" y="13580"/>
                      <a:pt x="9696" y="12999"/>
                      <a:pt x="7479" y="12999"/>
                    </a:cubicBezTo>
                    <a:cubicBezTo>
                      <a:pt x="6440" y="12999"/>
                      <a:pt x="5402" y="13115"/>
                      <a:pt x="4364" y="13347"/>
                    </a:cubicBezTo>
                    <a:cubicBezTo>
                      <a:pt x="3338" y="13572"/>
                      <a:pt x="2287" y="13929"/>
                      <a:pt x="1211" y="14419"/>
                    </a:cubicBezTo>
                    <a:lnTo>
                      <a:pt x="1211" y="0"/>
                    </a:lnTo>
                    <a:close/>
                  </a:path>
                </a:pathLst>
              </a:custGeom>
              <a:solidFill>
                <a:srgbClr val="000000"/>
              </a:solidFill>
              <a:ln w="8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117" name="Freeform 1116">
                <a:extLst>
                  <a:ext uri="{FF2B5EF4-FFF2-40B4-BE49-F238E27FC236}">
                    <a16:creationId xmlns:a16="http://schemas.microsoft.com/office/drawing/2014/main" id="{8B989A78-4A7E-742B-79A8-A203B0EC082B}"/>
                  </a:ext>
                </a:extLst>
              </p:cNvPr>
              <p:cNvSpPr/>
              <p:nvPr/>
            </p:nvSpPr>
            <p:spPr>
              <a:xfrm>
                <a:off x="633915" y="4309788"/>
                <a:ext cx="18572" cy="29262"/>
              </a:xfrm>
              <a:custGeom>
                <a:avLst/>
                <a:gdLst>
                  <a:gd name="connsiteX0" fmla="*/ 1211 w 18572"/>
                  <a:gd name="connsiteY0" fmla="*/ 0 h 29262"/>
                  <a:gd name="connsiteX1" fmla="*/ 16458 w 18572"/>
                  <a:gd name="connsiteY1" fmla="*/ 0 h 29262"/>
                  <a:gd name="connsiteX2" fmla="*/ 16458 w 18572"/>
                  <a:gd name="connsiteY2" fmla="*/ 3268 h 29262"/>
                  <a:gd name="connsiteX3" fmla="*/ 4768 w 18572"/>
                  <a:gd name="connsiteY3" fmla="*/ 3268 h 29262"/>
                  <a:gd name="connsiteX4" fmla="*/ 4768 w 18572"/>
                  <a:gd name="connsiteY4" fmla="*/ 10305 h 29262"/>
                  <a:gd name="connsiteX5" fmla="*/ 6460 w 18572"/>
                  <a:gd name="connsiteY5" fmla="*/ 9882 h 29262"/>
                  <a:gd name="connsiteX6" fmla="*/ 8152 w 18572"/>
                  <a:gd name="connsiteY6" fmla="*/ 9729 h 29262"/>
                  <a:gd name="connsiteX7" fmla="*/ 15766 w 18572"/>
                  <a:gd name="connsiteY7" fmla="*/ 12362 h 29262"/>
                  <a:gd name="connsiteX8" fmla="*/ 18573 w 18572"/>
                  <a:gd name="connsiteY8" fmla="*/ 19495 h 29262"/>
                  <a:gd name="connsiteX9" fmla="*/ 15689 w 18572"/>
                  <a:gd name="connsiteY9" fmla="*/ 26706 h 29262"/>
                  <a:gd name="connsiteX10" fmla="*/ 7556 w 18572"/>
                  <a:gd name="connsiteY10" fmla="*/ 29262 h 29262"/>
                  <a:gd name="connsiteX11" fmla="*/ 3864 w 18572"/>
                  <a:gd name="connsiteY11" fmla="*/ 28955 h 29262"/>
                  <a:gd name="connsiteX12" fmla="*/ 0 w 18572"/>
                  <a:gd name="connsiteY12" fmla="*/ 28032 h 29262"/>
                  <a:gd name="connsiteX13" fmla="*/ 0 w 18572"/>
                  <a:gd name="connsiteY13" fmla="*/ 24129 h 29262"/>
                  <a:gd name="connsiteX14" fmla="*/ 3576 w 18572"/>
                  <a:gd name="connsiteY14" fmla="*/ 25533 h 29262"/>
                  <a:gd name="connsiteX15" fmla="*/ 7479 w 18572"/>
                  <a:gd name="connsiteY15" fmla="*/ 25994 h 29262"/>
                  <a:gd name="connsiteX16" fmla="*/ 12747 w 18572"/>
                  <a:gd name="connsiteY16" fmla="*/ 24245 h 29262"/>
                  <a:gd name="connsiteX17" fmla="*/ 14689 w 18572"/>
                  <a:gd name="connsiteY17" fmla="*/ 19495 h 29262"/>
                  <a:gd name="connsiteX18" fmla="*/ 12747 w 18572"/>
                  <a:gd name="connsiteY18" fmla="*/ 14746 h 29262"/>
                  <a:gd name="connsiteX19" fmla="*/ 7479 w 18572"/>
                  <a:gd name="connsiteY19" fmla="*/ 12997 h 29262"/>
                  <a:gd name="connsiteX20" fmla="*/ 4364 w 18572"/>
                  <a:gd name="connsiteY20" fmla="*/ 13343 h 29262"/>
                  <a:gd name="connsiteX21" fmla="*/ 1211 w 18572"/>
                  <a:gd name="connsiteY21" fmla="*/ 14420 h 29262"/>
                  <a:gd name="connsiteX22" fmla="*/ 1211 w 18572"/>
                  <a:gd name="connsiteY22" fmla="*/ 0 h 292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8572" h="29262">
                    <a:moveTo>
                      <a:pt x="1211" y="0"/>
                    </a:moveTo>
                    <a:lnTo>
                      <a:pt x="16458" y="0"/>
                    </a:lnTo>
                    <a:lnTo>
                      <a:pt x="16458" y="3268"/>
                    </a:lnTo>
                    <a:lnTo>
                      <a:pt x="4768" y="3268"/>
                    </a:lnTo>
                    <a:lnTo>
                      <a:pt x="4768" y="10305"/>
                    </a:lnTo>
                    <a:cubicBezTo>
                      <a:pt x="5332" y="10113"/>
                      <a:pt x="5896" y="9972"/>
                      <a:pt x="6460" y="9882"/>
                    </a:cubicBezTo>
                    <a:cubicBezTo>
                      <a:pt x="7024" y="9780"/>
                      <a:pt x="7588" y="9729"/>
                      <a:pt x="8152" y="9729"/>
                    </a:cubicBezTo>
                    <a:cubicBezTo>
                      <a:pt x="11356" y="9729"/>
                      <a:pt x="13894" y="10607"/>
                      <a:pt x="15766" y="12362"/>
                    </a:cubicBezTo>
                    <a:cubicBezTo>
                      <a:pt x="17637" y="14118"/>
                      <a:pt x="18573" y="16496"/>
                      <a:pt x="18573" y="19495"/>
                    </a:cubicBezTo>
                    <a:cubicBezTo>
                      <a:pt x="18573" y="22584"/>
                      <a:pt x="17612" y="24988"/>
                      <a:pt x="15689" y="26706"/>
                    </a:cubicBezTo>
                    <a:cubicBezTo>
                      <a:pt x="13766" y="28410"/>
                      <a:pt x="11055" y="29262"/>
                      <a:pt x="7556" y="29262"/>
                    </a:cubicBezTo>
                    <a:cubicBezTo>
                      <a:pt x="6351" y="29262"/>
                      <a:pt x="5121" y="29160"/>
                      <a:pt x="3864" y="28955"/>
                    </a:cubicBezTo>
                    <a:cubicBezTo>
                      <a:pt x="2621" y="28750"/>
                      <a:pt x="1333" y="28442"/>
                      <a:pt x="0" y="28032"/>
                    </a:cubicBezTo>
                    <a:lnTo>
                      <a:pt x="0" y="24129"/>
                    </a:lnTo>
                    <a:cubicBezTo>
                      <a:pt x="1154" y="24757"/>
                      <a:pt x="2346" y="25225"/>
                      <a:pt x="3576" y="25533"/>
                    </a:cubicBezTo>
                    <a:cubicBezTo>
                      <a:pt x="4807" y="25840"/>
                      <a:pt x="6108" y="25994"/>
                      <a:pt x="7479" y="25994"/>
                    </a:cubicBezTo>
                    <a:cubicBezTo>
                      <a:pt x="9696" y="25994"/>
                      <a:pt x="11453" y="25411"/>
                      <a:pt x="12747" y="24245"/>
                    </a:cubicBezTo>
                    <a:cubicBezTo>
                      <a:pt x="14042" y="23078"/>
                      <a:pt x="14689" y="21495"/>
                      <a:pt x="14689" y="19495"/>
                    </a:cubicBezTo>
                    <a:cubicBezTo>
                      <a:pt x="14689" y="17496"/>
                      <a:pt x="14042" y="15913"/>
                      <a:pt x="12747" y="14746"/>
                    </a:cubicBezTo>
                    <a:cubicBezTo>
                      <a:pt x="11453" y="13580"/>
                      <a:pt x="9696" y="12997"/>
                      <a:pt x="7479" y="12997"/>
                    </a:cubicBezTo>
                    <a:cubicBezTo>
                      <a:pt x="6441" y="12997"/>
                      <a:pt x="5403" y="13112"/>
                      <a:pt x="4364" y="13343"/>
                    </a:cubicBezTo>
                    <a:cubicBezTo>
                      <a:pt x="3339" y="13573"/>
                      <a:pt x="2288" y="13932"/>
                      <a:pt x="1211" y="14420"/>
                    </a:cubicBezTo>
                    <a:lnTo>
                      <a:pt x="1211" y="0"/>
                    </a:lnTo>
                    <a:close/>
                  </a:path>
                </a:pathLst>
              </a:custGeom>
              <a:solidFill>
                <a:srgbClr val="000000"/>
              </a:solidFill>
              <a:ln w="8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118" name="Freeform 1117">
                <a:extLst>
                  <a:ext uri="{FF2B5EF4-FFF2-40B4-BE49-F238E27FC236}">
                    <a16:creationId xmlns:a16="http://schemas.microsoft.com/office/drawing/2014/main" id="{4CB8817B-0C8D-C703-B410-DC4E33767877}"/>
                  </a:ext>
                </a:extLst>
              </p:cNvPr>
              <p:cNvSpPr/>
              <p:nvPr/>
            </p:nvSpPr>
            <p:spPr>
              <a:xfrm>
                <a:off x="660139" y="4333609"/>
                <a:ext cx="4056" cy="4883"/>
              </a:xfrm>
              <a:custGeom>
                <a:avLst/>
                <a:gdLst>
                  <a:gd name="connsiteX0" fmla="*/ 0 w 4056"/>
                  <a:gd name="connsiteY0" fmla="*/ 0 h 4883"/>
                  <a:gd name="connsiteX1" fmla="*/ 4057 w 4056"/>
                  <a:gd name="connsiteY1" fmla="*/ 0 h 4883"/>
                  <a:gd name="connsiteX2" fmla="*/ 4057 w 4056"/>
                  <a:gd name="connsiteY2" fmla="*/ 4884 h 4883"/>
                  <a:gd name="connsiteX3" fmla="*/ 0 w 4056"/>
                  <a:gd name="connsiteY3" fmla="*/ 4884 h 4883"/>
                  <a:gd name="connsiteX4" fmla="*/ 0 w 4056"/>
                  <a:gd name="connsiteY4" fmla="*/ 0 h 4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56" h="4883">
                    <a:moveTo>
                      <a:pt x="0" y="0"/>
                    </a:moveTo>
                    <a:lnTo>
                      <a:pt x="4057" y="0"/>
                    </a:lnTo>
                    <a:lnTo>
                      <a:pt x="4057" y="4884"/>
                    </a:lnTo>
                    <a:lnTo>
                      <a:pt x="0" y="48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8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119" name="Freeform 1118">
                <a:extLst>
                  <a:ext uri="{FF2B5EF4-FFF2-40B4-BE49-F238E27FC236}">
                    <a16:creationId xmlns:a16="http://schemas.microsoft.com/office/drawing/2014/main" id="{D882E679-0481-62F2-32EA-93ADC0D8A7C9}"/>
                  </a:ext>
                </a:extLst>
              </p:cNvPr>
              <p:cNvSpPr/>
              <p:nvPr/>
            </p:nvSpPr>
            <p:spPr>
              <a:xfrm>
                <a:off x="671041" y="4309269"/>
                <a:ext cx="19841" cy="29781"/>
              </a:xfrm>
              <a:custGeom>
                <a:avLst/>
                <a:gdLst>
                  <a:gd name="connsiteX0" fmla="*/ 9921 w 19841"/>
                  <a:gd name="connsiteY0" fmla="*/ 3076 h 29781"/>
                  <a:gd name="connsiteX1" fmla="*/ 5403 w 19841"/>
                  <a:gd name="connsiteY1" fmla="*/ 6037 h 29781"/>
                  <a:gd name="connsiteX2" fmla="*/ 3903 w 19841"/>
                  <a:gd name="connsiteY2" fmla="*/ 14901 h 29781"/>
                  <a:gd name="connsiteX3" fmla="*/ 5403 w 19841"/>
                  <a:gd name="connsiteY3" fmla="*/ 23764 h 29781"/>
                  <a:gd name="connsiteX4" fmla="*/ 9921 w 19841"/>
                  <a:gd name="connsiteY4" fmla="*/ 26706 h 29781"/>
                  <a:gd name="connsiteX5" fmla="*/ 14439 w 19841"/>
                  <a:gd name="connsiteY5" fmla="*/ 23764 h 29781"/>
                  <a:gd name="connsiteX6" fmla="*/ 15958 w 19841"/>
                  <a:gd name="connsiteY6" fmla="*/ 14901 h 29781"/>
                  <a:gd name="connsiteX7" fmla="*/ 14439 w 19841"/>
                  <a:gd name="connsiteY7" fmla="*/ 6037 h 29781"/>
                  <a:gd name="connsiteX8" fmla="*/ 9921 w 19841"/>
                  <a:gd name="connsiteY8" fmla="*/ 3076 h 29781"/>
                  <a:gd name="connsiteX9" fmla="*/ 9921 w 19841"/>
                  <a:gd name="connsiteY9" fmla="*/ 0 h 29781"/>
                  <a:gd name="connsiteX10" fmla="*/ 17284 w 19841"/>
                  <a:gd name="connsiteY10" fmla="*/ 3826 h 29781"/>
                  <a:gd name="connsiteX11" fmla="*/ 19842 w 19841"/>
                  <a:gd name="connsiteY11" fmla="*/ 14901 h 29781"/>
                  <a:gd name="connsiteX12" fmla="*/ 17284 w 19841"/>
                  <a:gd name="connsiteY12" fmla="*/ 25975 h 29781"/>
                  <a:gd name="connsiteX13" fmla="*/ 9921 w 19841"/>
                  <a:gd name="connsiteY13" fmla="*/ 29781 h 29781"/>
                  <a:gd name="connsiteX14" fmla="*/ 2537 w 19841"/>
                  <a:gd name="connsiteY14" fmla="*/ 25975 h 29781"/>
                  <a:gd name="connsiteX15" fmla="*/ 0 w 19841"/>
                  <a:gd name="connsiteY15" fmla="*/ 14901 h 29781"/>
                  <a:gd name="connsiteX16" fmla="*/ 2537 w 19841"/>
                  <a:gd name="connsiteY16" fmla="*/ 3826 h 29781"/>
                  <a:gd name="connsiteX17" fmla="*/ 9921 w 19841"/>
                  <a:gd name="connsiteY17" fmla="*/ 0 h 297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841" h="29781">
                    <a:moveTo>
                      <a:pt x="9921" y="3076"/>
                    </a:moveTo>
                    <a:cubicBezTo>
                      <a:pt x="7921" y="3076"/>
                      <a:pt x="6415" y="4063"/>
                      <a:pt x="5403" y="6037"/>
                    </a:cubicBezTo>
                    <a:cubicBezTo>
                      <a:pt x="4403" y="7998"/>
                      <a:pt x="3903" y="10953"/>
                      <a:pt x="3903" y="14901"/>
                    </a:cubicBezTo>
                    <a:cubicBezTo>
                      <a:pt x="3903" y="18835"/>
                      <a:pt x="4403" y="21790"/>
                      <a:pt x="5403" y="23764"/>
                    </a:cubicBezTo>
                    <a:cubicBezTo>
                      <a:pt x="6415" y="25725"/>
                      <a:pt x="7921" y="26706"/>
                      <a:pt x="9921" y="26706"/>
                    </a:cubicBezTo>
                    <a:cubicBezTo>
                      <a:pt x="11933" y="26706"/>
                      <a:pt x="13440" y="25725"/>
                      <a:pt x="14439" y="23764"/>
                    </a:cubicBezTo>
                    <a:cubicBezTo>
                      <a:pt x="15451" y="21790"/>
                      <a:pt x="15958" y="18835"/>
                      <a:pt x="15958" y="14901"/>
                    </a:cubicBezTo>
                    <a:cubicBezTo>
                      <a:pt x="15958" y="10953"/>
                      <a:pt x="15451" y="7998"/>
                      <a:pt x="14439" y="6037"/>
                    </a:cubicBezTo>
                    <a:cubicBezTo>
                      <a:pt x="13440" y="4063"/>
                      <a:pt x="11933" y="3076"/>
                      <a:pt x="9921" y="3076"/>
                    </a:cubicBezTo>
                    <a:moveTo>
                      <a:pt x="9921" y="0"/>
                    </a:moveTo>
                    <a:cubicBezTo>
                      <a:pt x="13137" y="0"/>
                      <a:pt x="15593" y="1275"/>
                      <a:pt x="17284" y="3826"/>
                    </a:cubicBezTo>
                    <a:cubicBezTo>
                      <a:pt x="18990" y="6364"/>
                      <a:pt x="19842" y="10056"/>
                      <a:pt x="19842" y="14901"/>
                    </a:cubicBezTo>
                    <a:cubicBezTo>
                      <a:pt x="19842" y="19732"/>
                      <a:pt x="18990" y="23424"/>
                      <a:pt x="17284" y="25975"/>
                    </a:cubicBezTo>
                    <a:cubicBezTo>
                      <a:pt x="15593" y="28512"/>
                      <a:pt x="13137" y="29781"/>
                      <a:pt x="9921" y="29781"/>
                    </a:cubicBezTo>
                    <a:cubicBezTo>
                      <a:pt x="6704" y="29781"/>
                      <a:pt x="4243" y="28512"/>
                      <a:pt x="2537" y="25975"/>
                    </a:cubicBezTo>
                    <a:cubicBezTo>
                      <a:pt x="846" y="23424"/>
                      <a:pt x="0" y="19732"/>
                      <a:pt x="0" y="14901"/>
                    </a:cubicBezTo>
                    <a:cubicBezTo>
                      <a:pt x="0" y="10056"/>
                      <a:pt x="846" y="6364"/>
                      <a:pt x="2537" y="3826"/>
                    </a:cubicBezTo>
                    <a:cubicBezTo>
                      <a:pt x="4243" y="1275"/>
                      <a:pt x="6704" y="0"/>
                      <a:pt x="992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8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120" name="Freeform 1119">
                <a:extLst>
                  <a:ext uri="{FF2B5EF4-FFF2-40B4-BE49-F238E27FC236}">
                    <a16:creationId xmlns:a16="http://schemas.microsoft.com/office/drawing/2014/main" id="{1A4CBE47-2122-4261-EAAE-DFBE3B138C95}"/>
                  </a:ext>
                </a:extLst>
              </p:cNvPr>
              <p:cNvSpPr/>
              <p:nvPr/>
            </p:nvSpPr>
            <p:spPr>
              <a:xfrm>
                <a:off x="634934" y="4038266"/>
                <a:ext cx="18457" cy="28705"/>
              </a:xfrm>
              <a:custGeom>
                <a:avLst/>
                <a:gdLst>
                  <a:gd name="connsiteX0" fmla="*/ 0 w 18457"/>
                  <a:gd name="connsiteY0" fmla="*/ 0 h 28705"/>
                  <a:gd name="connsiteX1" fmla="*/ 18457 w 18457"/>
                  <a:gd name="connsiteY1" fmla="*/ 0 h 28705"/>
                  <a:gd name="connsiteX2" fmla="*/ 18457 w 18457"/>
                  <a:gd name="connsiteY2" fmla="*/ 1654 h 28705"/>
                  <a:gd name="connsiteX3" fmla="*/ 8037 w 18457"/>
                  <a:gd name="connsiteY3" fmla="*/ 28705 h 28705"/>
                  <a:gd name="connsiteX4" fmla="*/ 3980 w 18457"/>
                  <a:gd name="connsiteY4" fmla="*/ 28705 h 28705"/>
                  <a:gd name="connsiteX5" fmla="*/ 13785 w 18457"/>
                  <a:gd name="connsiteY5" fmla="*/ 3268 h 28705"/>
                  <a:gd name="connsiteX6" fmla="*/ 0 w 18457"/>
                  <a:gd name="connsiteY6" fmla="*/ 3268 h 28705"/>
                  <a:gd name="connsiteX7" fmla="*/ 0 w 18457"/>
                  <a:gd name="connsiteY7" fmla="*/ 0 h 287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8457" h="28705">
                    <a:moveTo>
                      <a:pt x="0" y="0"/>
                    </a:moveTo>
                    <a:lnTo>
                      <a:pt x="18457" y="0"/>
                    </a:lnTo>
                    <a:lnTo>
                      <a:pt x="18457" y="1654"/>
                    </a:lnTo>
                    <a:lnTo>
                      <a:pt x="8037" y="28705"/>
                    </a:lnTo>
                    <a:lnTo>
                      <a:pt x="3980" y="28705"/>
                    </a:lnTo>
                    <a:lnTo>
                      <a:pt x="13785" y="3268"/>
                    </a:lnTo>
                    <a:lnTo>
                      <a:pt x="0" y="32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8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121" name="Freeform 1120">
                <a:extLst>
                  <a:ext uri="{FF2B5EF4-FFF2-40B4-BE49-F238E27FC236}">
                    <a16:creationId xmlns:a16="http://schemas.microsoft.com/office/drawing/2014/main" id="{FED42441-EBED-3D58-73AE-06F3D6DFA8DA}"/>
                  </a:ext>
                </a:extLst>
              </p:cNvPr>
              <p:cNvSpPr/>
              <p:nvPr/>
            </p:nvSpPr>
            <p:spPr>
              <a:xfrm>
                <a:off x="660966" y="4062088"/>
                <a:ext cx="4057" cy="4883"/>
              </a:xfrm>
              <a:custGeom>
                <a:avLst/>
                <a:gdLst>
                  <a:gd name="connsiteX0" fmla="*/ 0 w 4057"/>
                  <a:gd name="connsiteY0" fmla="*/ 0 h 4883"/>
                  <a:gd name="connsiteX1" fmla="*/ 4057 w 4057"/>
                  <a:gd name="connsiteY1" fmla="*/ 0 h 4883"/>
                  <a:gd name="connsiteX2" fmla="*/ 4057 w 4057"/>
                  <a:gd name="connsiteY2" fmla="*/ 4884 h 4883"/>
                  <a:gd name="connsiteX3" fmla="*/ 0 w 4057"/>
                  <a:gd name="connsiteY3" fmla="*/ 4884 h 4883"/>
                  <a:gd name="connsiteX4" fmla="*/ 0 w 4057"/>
                  <a:gd name="connsiteY4" fmla="*/ 0 h 4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57" h="4883">
                    <a:moveTo>
                      <a:pt x="0" y="0"/>
                    </a:moveTo>
                    <a:lnTo>
                      <a:pt x="4057" y="0"/>
                    </a:lnTo>
                    <a:lnTo>
                      <a:pt x="4057" y="4884"/>
                    </a:lnTo>
                    <a:lnTo>
                      <a:pt x="0" y="48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8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122" name="Freeform 1121">
                <a:extLst>
                  <a:ext uri="{FF2B5EF4-FFF2-40B4-BE49-F238E27FC236}">
                    <a16:creationId xmlns:a16="http://schemas.microsoft.com/office/drawing/2014/main" id="{9EEB1E4C-DC74-3FE9-C94F-98BC7BC30114}"/>
                  </a:ext>
                </a:extLst>
              </p:cNvPr>
              <p:cNvSpPr/>
              <p:nvPr/>
            </p:nvSpPr>
            <p:spPr>
              <a:xfrm>
                <a:off x="672310" y="4038266"/>
                <a:ext cx="18572" cy="29262"/>
              </a:xfrm>
              <a:custGeom>
                <a:avLst/>
                <a:gdLst>
                  <a:gd name="connsiteX0" fmla="*/ 1211 w 18572"/>
                  <a:gd name="connsiteY0" fmla="*/ 0 h 29262"/>
                  <a:gd name="connsiteX1" fmla="*/ 16457 w 18572"/>
                  <a:gd name="connsiteY1" fmla="*/ 0 h 29262"/>
                  <a:gd name="connsiteX2" fmla="*/ 16457 w 18572"/>
                  <a:gd name="connsiteY2" fmla="*/ 3268 h 29262"/>
                  <a:gd name="connsiteX3" fmla="*/ 4768 w 18572"/>
                  <a:gd name="connsiteY3" fmla="*/ 3268 h 29262"/>
                  <a:gd name="connsiteX4" fmla="*/ 4768 w 18572"/>
                  <a:gd name="connsiteY4" fmla="*/ 10305 h 29262"/>
                  <a:gd name="connsiteX5" fmla="*/ 6459 w 18572"/>
                  <a:gd name="connsiteY5" fmla="*/ 9882 h 29262"/>
                  <a:gd name="connsiteX6" fmla="*/ 8151 w 18572"/>
                  <a:gd name="connsiteY6" fmla="*/ 9729 h 29262"/>
                  <a:gd name="connsiteX7" fmla="*/ 15765 w 18572"/>
                  <a:gd name="connsiteY7" fmla="*/ 12362 h 29262"/>
                  <a:gd name="connsiteX8" fmla="*/ 18573 w 18572"/>
                  <a:gd name="connsiteY8" fmla="*/ 19496 h 29262"/>
                  <a:gd name="connsiteX9" fmla="*/ 15688 w 18572"/>
                  <a:gd name="connsiteY9" fmla="*/ 26706 h 29262"/>
                  <a:gd name="connsiteX10" fmla="*/ 7556 w 18572"/>
                  <a:gd name="connsiteY10" fmla="*/ 29262 h 29262"/>
                  <a:gd name="connsiteX11" fmla="*/ 3864 w 18572"/>
                  <a:gd name="connsiteY11" fmla="*/ 28955 h 29262"/>
                  <a:gd name="connsiteX12" fmla="*/ 0 w 18572"/>
                  <a:gd name="connsiteY12" fmla="*/ 28032 h 29262"/>
                  <a:gd name="connsiteX13" fmla="*/ 0 w 18572"/>
                  <a:gd name="connsiteY13" fmla="*/ 24129 h 29262"/>
                  <a:gd name="connsiteX14" fmla="*/ 3576 w 18572"/>
                  <a:gd name="connsiteY14" fmla="*/ 25533 h 29262"/>
                  <a:gd name="connsiteX15" fmla="*/ 7479 w 18572"/>
                  <a:gd name="connsiteY15" fmla="*/ 25994 h 29262"/>
                  <a:gd name="connsiteX16" fmla="*/ 12747 w 18572"/>
                  <a:gd name="connsiteY16" fmla="*/ 24245 h 29262"/>
                  <a:gd name="connsiteX17" fmla="*/ 14689 w 18572"/>
                  <a:gd name="connsiteY17" fmla="*/ 19496 h 29262"/>
                  <a:gd name="connsiteX18" fmla="*/ 12747 w 18572"/>
                  <a:gd name="connsiteY18" fmla="*/ 14747 h 29262"/>
                  <a:gd name="connsiteX19" fmla="*/ 7479 w 18572"/>
                  <a:gd name="connsiteY19" fmla="*/ 12997 h 29262"/>
                  <a:gd name="connsiteX20" fmla="*/ 4364 w 18572"/>
                  <a:gd name="connsiteY20" fmla="*/ 13343 h 29262"/>
                  <a:gd name="connsiteX21" fmla="*/ 1211 w 18572"/>
                  <a:gd name="connsiteY21" fmla="*/ 14420 h 29262"/>
                  <a:gd name="connsiteX22" fmla="*/ 1211 w 18572"/>
                  <a:gd name="connsiteY22" fmla="*/ 0 h 292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8572" h="29262">
                    <a:moveTo>
                      <a:pt x="1211" y="0"/>
                    </a:moveTo>
                    <a:lnTo>
                      <a:pt x="16457" y="0"/>
                    </a:lnTo>
                    <a:lnTo>
                      <a:pt x="16457" y="3268"/>
                    </a:lnTo>
                    <a:lnTo>
                      <a:pt x="4768" y="3268"/>
                    </a:lnTo>
                    <a:lnTo>
                      <a:pt x="4768" y="10305"/>
                    </a:lnTo>
                    <a:cubicBezTo>
                      <a:pt x="5332" y="10113"/>
                      <a:pt x="5895" y="9972"/>
                      <a:pt x="6459" y="9882"/>
                    </a:cubicBezTo>
                    <a:cubicBezTo>
                      <a:pt x="7023" y="9780"/>
                      <a:pt x="7587" y="9729"/>
                      <a:pt x="8151" y="9729"/>
                    </a:cubicBezTo>
                    <a:cubicBezTo>
                      <a:pt x="11356" y="9729"/>
                      <a:pt x="13894" y="10607"/>
                      <a:pt x="15765" y="12362"/>
                    </a:cubicBezTo>
                    <a:cubicBezTo>
                      <a:pt x="17637" y="14119"/>
                      <a:pt x="18573" y="16496"/>
                      <a:pt x="18573" y="19496"/>
                    </a:cubicBezTo>
                    <a:cubicBezTo>
                      <a:pt x="18573" y="22584"/>
                      <a:pt x="17611" y="24988"/>
                      <a:pt x="15688" y="26706"/>
                    </a:cubicBezTo>
                    <a:cubicBezTo>
                      <a:pt x="13765" y="28410"/>
                      <a:pt x="11055" y="29262"/>
                      <a:pt x="7556" y="29262"/>
                    </a:cubicBezTo>
                    <a:cubicBezTo>
                      <a:pt x="6351" y="29262"/>
                      <a:pt x="5121" y="29160"/>
                      <a:pt x="3864" y="28955"/>
                    </a:cubicBezTo>
                    <a:cubicBezTo>
                      <a:pt x="2620" y="28750"/>
                      <a:pt x="1333" y="28443"/>
                      <a:pt x="0" y="28032"/>
                    </a:cubicBezTo>
                    <a:lnTo>
                      <a:pt x="0" y="24129"/>
                    </a:lnTo>
                    <a:cubicBezTo>
                      <a:pt x="1154" y="24757"/>
                      <a:pt x="2346" y="25225"/>
                      <a:pt x="3576" y="25533"/>
                    </a:cubicBezTo>
                    <a:cubicBezTo>
                      <a:pt x="4806" y="25840"/>
                      <a:pt x="6107" y="25994"/>
                      <a:pt x="7479" y="25994"/>
                    </a:cubicBezTo>
                    <a:cubicBezTo>
                      <a:pt x="9696" y="25994"/>
                      <a:pt x="11452" y="25411"/>
                      <a:pt x="12747" y="24245"/>
                    </a:cubicBezTo>
                    <a:cubicBezTo>
                      <a:pt x="14042" y="23078"/>
                      <a:pt x="14689" y="21495"/>
                      <a:pt x="14689" y="19496"/>
                    </a:cubicBezTo>
                    <a:cubicBezTo>
                      <a:pt x="14689" y="17496"/>
                      <a:pt x="14042" y="15913"/>
                      <a:pt x="12747" y="14747"/>
                    </a:cubicBezTo>
                    <a:cubicBezTo>
                      <a:pt x="11452" y="13580"/>
                      <a:pt x="9696" y="12997"/>
                      <a:pt x="7479" y="12997"/>
                    </a:cubicBezTo>
                    <a:cubicBezTo>
                      <a:pt x="6440" y="12997"/>
                      <a:pt x="5402" y="13112"/>
                      <a:pt x="4364" y="13343"/>
                    </a:cubicBezTo>
                    <a:cubicBezTo>
                      <a:pt x="3338" y="13573"/>
                      <a:pt x="2287" y="13932"/>
                      <a:pt x="1211" y="14420"/>
                    </a:cubicBezTo>
                    <a:lnTo>
                      <a:pt x="1211" y="0"/>
                    </a:lnTo>
                    <a:close/>
                  </a:path>
                </a:pathLst>
              </a:custGeom>
              <a:solidFill>
                <a:srgbClr val="000000"/>
              </a:solidFill>
              <a:ln w="8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123" name="Freeform 1122">
                <a:extLst>
                  <a:ext uri="{FF2B5EF4-FFF2-40B4-BE49-F238E27FC236}">
                    <a16:creationId xmlns:a16="http://schemas.microsoft.com/office/drawing/2014/main" id="{F7A02CBE-F701-4162-44F0-4D88E6A45274}"/>
                  </a:ext>
                </a:extLst>
              </p:cNvPr>
              <p:cNvSpPr/>
              <p:nvPr/>
            </p:nvSpPr>
            <p:spPr>
              <a:xfrm>
                <a:off x="610151" y="3766745"/>
                <a:ext cx="17092" cy="28705"/>
              </a:xfrm>
              <a:custGeom>
                <a:avLst/>
                <a:gdLst>
                  <a:gd name="connsiteX0" fmla="*/ 558 w 17092"/>
                  <a:gd name="connsiteY0" fmla="*/ 25437 h 28705"/>
                  <a:gd name="connsiteX1" fmla="*/ 6902 w 17092"/>
                  <a:gd name="connsiteY1" fmla="*/ 25437 h 28705"/>
                  <a:gd name="connsiteX2" fmla="*/ 6902 w 17092"/>
                  <a:gd name="connsiteY2" fmla="*/ 3537 h 28705"/>
                  <a:gd name="connsiteX3" fmla="*/ 0 w 17092"/>
                  <a:gd name="connsiteY3" fmla="*/ 4922 h 28705"/>
                  <a:gd name="connsiteX4" fmla="*/ 0 w 17092"/>
                  <a:gd name="connsiteY4" fmla="*/ 1385 h 28705"/>
                  <a:gd name="connsiteX5" fmla="*/ 6864 w 17092"/>
                  <a:gd name="connsiteY5" fmla="*/ 0 h 28705"/>
                  <a:gd name="connsiteX6" fmla="*/ 10748 w 17092"/>
                  <a:gd name="connsiteY6" fmla="*/ 0 h 28705"/>
                  <a:gd name="connsiteX7" fmla="*/ 10748 w 17092"/>
                  <a:gd name="connsiteY7" fmla="*/ 25437 h 28705"/>
                  <a:gd name="connsiteX8" fmla="*/ 17092 w 17092"/>
                  <a:gd name="connsiteY8" fmla="*/ 25437 h 28705"/>
                  <a:gd name="connsiteX9" fmla="*/ 17092 w 17092"/>
                  <a:gd name="connsiteY9" fmla="*/ 28705 h 28705"/>
                  <a:gd name="connsiteX10" fmla="*/ 558 w 17092"/>
                  <a:gd name="connsiteY10" fmla="*/ 28705 h 28705"/>
                  <a:gd name="connsiteX11" fmla="*/ 558 w 17092"/>
                  <a:gd name="connsiteY11" fmla="*/ 25437 h 287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7092" h="28705">
                    <a:moveTo>
                      <a:pt x="558" y="25437"/>
                    </a:moveTo>
                    <a:lnTo>
                      <a:pt x="6902" y="25437"/>
                    </a:lnTo>
                    <a:lnTo>
                      <a:pt x="6902" y="3537"/>
                    </a:lnTo>
                    <a:lnTo>
                      <a:pt x="0" y="4922"/>
                    </a:lnTo>
                    <a:lnTo>
                      <a:pt x="0" y="1385"/>
                    </a:lnTo>
                    <a:lnTo>
                      <a:pt x="6864" y="0"/>
                    </a:lnTo>
                    <a:lnTo>
                      <a:pt x="10748" y="0"/>
                    </a:lnTo>
                    <a:lnTo>
                      <a:pt x="10748" y="25437"/>
                    </a:lnTo>
                    <a:lnTo>
                      <a:pt x="17092" y="25437"/>
                    </a:lnTo>
                    <a:lnTo>
                      <a:pt x="17092" y="28705"/>
                    </a:lnTo>
                    <a:lnTo>
                      <a:pt x="558" y="28705"/>
                    </a:lnTo>
                    <a:lnTo>
                      <a:pt x="558" y="25437"/>
                    </a:lnTo>
                    <a:close/>
                  </a:path>
                </a:pathLst>
              </a:custGeom>
              <a:solidFill>
                <a:srgbClr val="000000"/>
              </a:solidFill>
              <a:ln w="8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124" name="Freeform 1123">
                <a:extLst>
                  <a:ext uri="{FF2B5EF4-FFF2-40B4-BE49-F238E27FC236}">
                    <a16:creationId xmlns:a16="http://schemas.microsoft.com/office/drawing/2014/main" id="{F4AF87D7-2FC6-C474-0A32-02EADE1789D8}"/>
                  </a:ext>
                </a:extLst>
              </p:cNvPr>
              <p:cNvSpPr/>
              <p:nvPr/>
            </p:nvSpPr>
            <p:spPr>
              <a:xfrm>
                <a:off x="633472" y="3766226"/>
                <a:ext cx="19841" cy="29781"/>
              </a:xfrm>
              <a:custGeom>
                <a:avLst/>
                <a:gdLst>
                  <a:gd name="connsiteX0" fmla="*/ 9921 w 19841"/>
                  <a:gd name="connsiteY0" fmla="*/ 3076 h 29781"/>
                  <a:gd name="connsiteX1" fmla="*/ 5403 w 19841"/>
                  <a:gd name="connsiteY1" fmla="*/ 6038 h 29781"/>
                  <a:gd name="connsiteX2" fmla="*/ 3903 w 19841"/>
                  <a:gd name="connsiteY2" fmla="*/ 14901 h 29781"/>
                  <a:gd name="connsiteX3" fmla="*/ 5403 w 19841"/>
                  <a:gd name="connsiteY3" fmla="*/ 23764 h 29781"/>
                  <a:gd name="connsiteX4" fmla="*/ 9921 w 19841"/>
                  <a:gd name="connsiteY4" fmla="*/ 26706 h 29781"/>
                  <a:gd name="connsiteX5" fmla="*/ 14439 w 19841"/>
                  <a:gd name="connsiteY5" fmla="*/ 23764 h 29781"/>
                  <a:gd name="connsiteX6" fmla="*/ 15958 w 19841"/>
                  <a:gd name="connsiteY6" fmla="*/ 14901 h 29781"/>
                  <a:gd name="connsiteX7" fmla="*/ 14439 w 19841"/>
                  <a:gd name="connsiteY7" fmla="*/ 6038 h 29781"/>
                  <a:gd name="connsiteX8" fmla="*/ 9921 w 19841"/>
                  <a:gd name="connsiteY8" fmla="*/ 3076 h 29781"/>
                  <a:gd name="connsiteX9" fmla="*/ 9921 w 19841"/>
                  <a:gd name="connsiteY9" fmla="*/ 0 h 29781"/>
                  <a:gd name="connsiteX10" fmla="*/ 17285 w 19841"/>
                  <a:gd name="connsiteY10" fmla="*/ 3827 h 29781"/>
                  <a:gd name="connsiteX11" fmla="*/ 19841 w 19841"/>
                  <a:gd name="connsiteY11" fmla="*/ 14901 h 29781"/>
                  <a:gd name="connsiteX12" fmla="*/ 17285 w 19841"/>
                  <a:gd name="connsiteY12" fmla="*/ 25975 h 29781"/>
                  <a:gd name="connsiteX13" fmla="*/ 9921 w 19841"/>
                  <a:gd name="connsiteY13" fmla="*/ 29781 h 29781"/>
                  <a:gd name="connsiteX14" fmla="*/ 2538 w 19841"/>
                  <a:gd name="connsiteY14" fmla="*/ 25975 h 29781"/>
                  <a:gd name="connsiteX15" fmla="*/ 0 w 19841"/>
                  <a:gd name="connsiteY15" fmla="*/ 14901 h 29781"/>
                  <a:gd name="connsiteX16" fmla="*/ 2538 w 19841"/>
                  <a:gd name="connsiteY16" fmla="*/ 3827 h 29781"/>
                  <a:gd name="connsiteX17" fmla="*/ 9921 w 19841"/>
                  <a:gd name="connsiteY17" fmla="*/ 0 h 297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841" h="29781">
                    <a:moveTo>
                      <a:pt x="9921" y="3076"/>
                    </a:moveTo>
                    <a:cubicBezTo>
                      <a:pt x="7921" y="3076"/>
                      <a:pt x="6415" y="4063"/>
                      <a:pt x="5403" y="6038"/>
                    </a:cubicBezTo>
                    <a:cubicBezTo>
                      <a:pt x="4403" y="7999"/>
                      <a:pt x="3903" y="10953"/>
                      <a:pt x="3903" y="14901"/>
                    </a:cubicBezTo>
                    <a:cubicBezTo>
                      <a:pt x="3903" y="18835"/>
                      <a:pt x="4403" y="21790"/>
                      <a:pt x="5403" y="23764"/>
                    </a:cubicBezTo>
                    <a:cubicBezTo>
                      <a:pt x="6415" y="25725"/>
                      <a:pt x="7921" y="26706"/>
                      <a:pt x="9921" y="26706"/>
                    </a:cubicBezTo>
                    <a:cubicBezTo>
                      <a:pt x="11933" y="26706"/>
                      <a:pt x="13439" y="25725"/>
                      <a:pt x="14439" y="23764"/>
                    </a:cubicBezTo>
                    <a:cubicBezTo>
                      <a:pt x="15452" y="21790"/>
                      <a:pt x="15958" y="18835"/>
                      <a:pt x="15958" y="14901"/>
                    </a:cubicBezTo>
                    <a:cubicBezTo>
                      <a:pt x="15958" y="10953"/>
                      <a:pt x="15452" y="7999"/>
                      <a:pt x="14439" y="6038"/>
                    </a:cubicBezTo>
                    <a:cubicBezTo>
                      <a:pt x="13439" y="4063"/>
                      <a:pt x="11933" y="3076"/>
                      <a:pt x="9921" y="3076"/>
                    </a:cubicBezTo>
                    <a:moveTo>
                      <a:pt x="9921" y="0"/>
                    </a:moveTo>
                    <a:cubicBezTo>
                      <a:pt x="13138" y="0"/>
                      <a:pt x="15593" y="1276"/>
                      <a:pt x="17285" y="3827"/>
                    </a:cubicBezTo>
                    <a:cubicBezTo>
                      <a:pt x="18989" y="6364"/>
                      <a:pt x="19841" y="10056"/>
                      <a:pt x="19841" y="14901"/>
                    </a:cubicBezTo>
                    <a:cubicBezTo>
                      <a:pt x="19841" y="19733"/>
                      <a:pt x="18989" y="23424"/>
                      <a:pt x="17285" y="25975"/>
                    </a:cubicBezTo>
                    <a:cubicBezTo>
                      <a:pt x="15593" y="28512"/>
                      <a:pt x="13138" y="29781"/>
                      <a:pt x="9921" y="29781"/>
                    </a:cubicBezTo>
                    <a:cubicBezTo>
                      <a:pt x="6704" y="29781"/>
                      <a:pt x="4243" y="28512"/>
                      <a:pt x="2538" y="25975"/>
                    </a:cubicBezTo>
                    <a:cubicBezTo>
                      <a:pt x="846" y="23424"/>
                      <a:pt x="0" y="19733"/>
                      <a:pt x="0" y="14901"/>
                    </a:cubicBezTo>
                    <a:cubicBezTo>
                      <a:pt x="0" y="10056"/>
                      <a:pt x="846" y="6364"/>
                      <a:pt x="2538" y="3827"/>
                    </a:cubicBezTo>
                    <a:cubicBezTo>
                      <a:pt x="4243" y="1276"/>
                      <a:pt x="6704" y="0"/>
                      <a:pt x="992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8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125" name="Freeform 1124">
                <a:extLst>
                  <a:ext uri="{FF2B5EF4-FFF2-40B4-BE49-F238E27FC236}">
                    <a16:creationId xmlns:a16="http://schemas.microsoft.com/office/drawing/2014/main" id="{5FAF3DCC-CA84-9547-743B-106A17D21DF5}"/>
                  </a:ext>
                </a:extLst>
              </p:cNvPr>
              <p:cNvSpPr/>
              <p:nvPr/>
            </p:nvSpPr>
            <p:spPr>
              <a:xfrm>
                <a:off x="660139" y="3790567"/>
                <a:ext cx="4056" cy="4883"/>
              </a:xfrm>
              <a:custGeom>
                <a:avLst/>
                <a:gdLst>
                  <a:gd name="connsiteX0" fmla="*/ 0 w 4056"/>
                  <a:gd name="connsiteY0" fmla="*/ 0 h 4883"/>
                  <a:gd name="connsiteX1" fmla="*/ 4057 w 4056"/>
                  <a:gd name="connsiteY1" fmla="*/ 0 h 4883"/>
                  <a:gd name="connsiteX2" fmla="*/ 4057 w 4056"/>
                  <a:gd name="connsiteY2" fmla="*/ 4883 h 4883"/>
                  <a:gd name="connsiteX3" fmla="*/ 0 w 4056"/>
                  <a:gd name="connsiteY3" fmla="*/ 4883 h 4883"/>
                  <a:gd name="connsiteX4" fmla="*/ 0 w 4056"/>
                  <a:gd name="connsiteY4" fmla="*/ 0 h 4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56" h="4883">
                    <a:moveTo>
                      <a:pt x="0" y="0"/>
                    </a:moveTo>
                    <a:lnTo>
                      <a:pt x="4057" y="0"/>
                    </a:lnTo>
                    <a:lnTo>
                      <a:pt x="4057" y="4883"/>
                    </a:lnTo>
                    <a:lnTo>
                      <a:pt x="0" y="488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8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303" name="Freeform 1302">
                <a:extLst>
                  <a:ext uri="{FF2B5EF4-FFF2-40B4-BE49-F238E27FC236}">
                    <a16:creationId xmlns:a16="http://schemas.microsoft.com/office/drawing/2014/main" id="{092C5993-28AA-8197-1AB1-EE88C5D975B8}"/>
                  </a:ext>
                </a:extLst>
              </p:cNvPr>
              <p:cNvSpPr/>
              <p:nvPr/>
            </p:nvSpPr>
            <p:spPr>
              <a:xfrm>
                <a:off x="2173858" y="3745480"/>
                <a:ext cx="288063" cy="246605"/>
              </a:xfrm>
              <a:custGeom>
                <a:avLst/>
                <a:gdLst>
                  <a:gd name="connsiteX0" fmla="*/ 0 w 288063"/>
                  <a:gd name="connsiteY0" fmla="*/ 246606 h 246605"/>
                  <a:gd name="connsiteX1" fmla="*/ 288063 w 288063"/>
                  <a:gd name="connsiteY1" fmla="*/ 246606 h 246605"/>
                  <a:gd name="connsiteX2" fmla="*/ 288063 w 288063"/>
                  <a:gd name="connsiteY2" fmla="*/ 0 h 246605"/>
                  <a:gd name="connsiteX3" fmla="*/ 0 w 288063"/>
                  <a:gd name="connsiteY3" fmla="*/ 0 h 2466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88063" h="246605">
                    <a:moveTo>
                      <a:pt x="0" y="246606"/>
                    </a:moveTo>
                    <a:lnTo>
                      <a:pt x="288063" y="246606"/>
                    </a:lnTo>
                    <a:lnTo>
                      <a:pt x="288063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8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304" name="Freeform 1303">
                <a:extLst>
                  <a:ext uri="{FF2B5EF4-FFF2-40B4-BE49-F238E27FC236}">
                    <a16:creationId xmlns:a16="http://schemas.microsoft.com/office/drawing/2014/main" id="{46F2C63B-764D-FFA7-7247-0090CB9D0839}"/>
                  </a:ext>
                </a:extLst>
              </p:cNvPr>
              <p:cNvSpPr/>
              <p:nvPr/>
            </p:nvSpPr>
            <p:spPr>
              <a:xfrm>
                <a:off x="2173858" y="3745480"/>
                <a:ext cx="288063" cy="246605"/>
              </a:xfrm>
              <a:custGeom>
                <a:avLst/>
                <a:gdLst>
                  <a:gd name="connsiteX0" fmla="*/ 0 w 288063"/>
                  <a:gd name="connsiteY0" fmla="*/ 246606 h 246605"/>
                  <a:gd name="connsiteX1" fmla="*/ 288063 w 288063"/>
                  <a:gd name="connsiteY1" fmla="*/ 246606 h 246605"/>
                  <a:gd name="connsiteX2" fmla="*/ 288063 w 288063"/>
                  <a:gd name="connsiteY2" fmla="*/ 0 h 246605"/>
                  <a:gd name="connsiteX3" fmla="*/ 0 w 288063"/>
                  <a:gd name="connsiteY3" fmla="*/ 0 h 246605"/>
                  <a:gd name="connsiteX4" fmla="*/ 0 w 288063"/>
                  <a:gd name="connsiteY4" fmla="*/ 246606 h 2466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8063" h="246605">
                    <a:moveTo>
                      <a:pt x="0" y="246606"/>
                    </a:moveTo>
                    <a:lnTo>
                      <a:pt x="288063" y="246606"/>
                    </a:lnTo>
                    <a:lnTo>
                      <a:pt x="288063" y="0"/>
                    </a:lnTo>
                    <a:lnTo>
                      <a:pt x="0" y="0"/>
                    </a:lnTo>
                    <a:lnTo>
                      <a:pt x="0" y="246606"/>
                    </a:lnTo>
                  </a:path>
                </a:pathLst>
              </a:custGeom>
              <a:noFill/>
              <a:ln w="3318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305" name="Freeform 1304">
                <a:extLst>
                  <a:ext uri="{FF2B5EF4-FFF2-40B4-BE49-F238E27FC236}">
                    <a16:creationId xmlns:a16="http://schemas.microsoft.com/office/drawing/2014/main" id="{4BAA8E9C-4641-0826-4ECA-8585BE90A2FB}"/>
                  </a:ext>
                </a:extLst>
              </p:cNvPr>
              <p:cNvSpPr/>
              <p:nvPr/>
            </p:nvSpPr>
            <p:spPr>
              <a:xfrm>
                <a:off x="2193867" y="3775072"/>
                <a:ext cx="120077" cy="39456"/>
              </a:xfrm>
              <a:custGeom>
                <a:avLst/>
                <a:gdLst>
                  <a:gd name="connsiteX0" fmla="*/ 0 w 120077"/>
                  <a:gd name="connsiteY0" fmla="*/ 39457 h 39456"/>
                  <a:gd name="connsiteX1" fmla="*/ 120078 w 120077"/>
                  <a:gd name="connsiteY1" fmla="*/ 39457 h 39456"/>
                  <a:gd name="connsiteX2" fmla="*/ 120078 w 120077"/>
                  <a:gd name="connsiteY2" fmla="*/ 0 h 39456"/>
                  <a:gd name="connsiteX3" fmla="*/ 0 w 120077"/>
                  <a:gd name="connsiteY3" fmla="*/ 0 h 39456"/>
                  <a:gd name="connsiteX4" fmla="*/ 0 w 120077"/>
                  <a:gd name="connsiteY4" fmla="*/ 39457 h 394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0077" h="39456">
                    <a:moveTo>
                      <a:pt x="0" y="39457"/>
                    </a:moveTo>
                    <a:lnTo>
                      <a:pt x="120078" y="39457"/>
                    </a:lnTo>
                    <a:lnTo>
                      <a:pt x="120078" y="0"/>
                    </a:lnTo>
                    <a:lnTo>
                      <a:pt x="0" y="0"/>
                    </a:lnTo>
                    <a:lnTo>
                      <a:pt x="0" y="39457"/>
                    </a:lnTo>
                    <a:close/>
                  </a:path>
                </a:pathLst>
              </a:custGeom>
              <a:solidFill>
                <a:srgbClr val="FF0000">
                  <a:alpha val="50000"/>
                </a:srgbClr>
              </a:solidFill>
              <a:ln w="8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306" name="Freeform 1305">
                <a:extLst>
                  <a:ext uri="{FF2B5EF4-FFF2-40B4-BE49-F238E27FC236}">
                    <a16:creationId xmlns:a16="http://schemas.microsoft.com/office/drawing/2014/main" id="{8F88B123-1C39-42B9-1E6F-7388AFBC546C}"/>
                  </a:ext>
                </a:extLst>
              </p:cNvPr>
              <p:cNvSpPr/>
              <p:nvPr/>
            </p:nvSpPr>
            <p:spPr>
              <a:xfrm>
                <a:off x="2193867" y="3775072"/>
                <a:ext cx="120077" cy="39456"/>
              </a:xfrm>
              <a:custGeom>
                <a:avLst/>
                <a:gdLst>
                  <a:gd name="connsiteX0" fmla="*/ 0 w 120077"/>
                  <a:gd name="connsiteY0" fmla="*/ 39457 h 39456"/>
                  <a:gd name="connsiteX1" fmla="*/ 120078 w 120077"/>
                  <a:gd name="connsiteY1" fmla="*/ 39457 h 39456"/>
                  <a:gd name="connsiteX2" fmla="*/ 120078 w 120077"/>
                  <a:gd name="connsiteY2" fmla="*/ 0 h 39456"/>
                  <a:gd name="connsiteX3" fmla="*/ 0 w 120077"/>
                  <a:gd name="connsiteY3" fmla="*/ 0 h 39456"/>
                  <a:gd name="connsiteX4" fmla="*/ 0 w 120077"/>
                  <a:gd name="connsiteY4" fmla="*/ 39457 h 394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0077" h="39456">
                    <a:moveTo>
                      <a:pt x="0" y="39457"/>
                    </a:moveTo>
                    <a:lnTo>
                      <a:pt x="120078" y="39457"/>
                    </a:lnTo>
                    <a:lnTo>
                      <a:pt x="120078" y="0"/>
                    </a:lnTo>
                    <a:lnTo>
                      <a:pt x="0" y="0"/>
                    </a:lnTo>
                    <a:lnTo>
                      <a:pt x="0" y="39457"/>
                    </a:lnTo>
                  </a:path>
                </a:pathLst>
              </a:custGeom>
              <a:noFill/>
              <a:ln w="3318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307" name="Freeform 1306">
                <a:extLst>
                  <a:ext uri="{FF2B5EF4-FFF2-40B4-BE49-F238E27FC236}">
                    <a16:creationId xmlns:a16="http://schemas.microsoft.com/office/drawing/2014/main" id="{1A03C925-D791-B0EB-986A-C0A3979D6FCF}"/>
                  </a:ext>
                </a:extLst>
              </p:cNvPr>
              <p:cNvSpPr/>
              <p:nvPr/>
            </p:nvSpPr>
            <p:spPr>
              <a:xfrm>
                <a:off x="2333962" y="3770749"/>
                <a:ext cx="19859" cy="36262"/>
              </a:xfrm>
              <a:custGeom>
                <a:avLst/>
                <a:gdLst>
                  <a:gd name="connsiteX0" fmla="*/ 19859 w 19859"/>
                  <a:gd name="connsiteY0" fmla="*/ 2743 h 36262"/>
                  <a:gd name="connsiteX1" fmla="*/ 19178 w 19859"/>
                  <a:gd name="connsiteY1" fmla="*/ 4474 h 36262"/>
                  <a:gd name="connsiteX2" fmla="*/ 17683 w 19859"/>
                  <a:gd name="connsiteY2" fmla="*/ 5136 h 36262"/>
                  <a:gd name="connsiteX3" fmla="*/ 16637 w 19859"/>
                  <a:gd name="connsiteY3" fmla="*/ 4766 h 36262"/>
                  <a:gd name="connsiteX4" fmla="*/ 16205 w 19859"/>
                  <a:gd name="connsiteY4" fmla="*/ 3754 h 36262"/>
                  <a:gd name="connsiteX5" fmla="*/ 16711 w 19859"/>
                  <a:gd name="connsiteY5" fmla="*/ 2393 h 36262"/>
                  <a:gd name="connsiteX6" fmla="*/ 18364 w 19859"/>
                  <a:gd name="connsiteY6" fmla="*/ 1595 h 36262"/>
                  <a:gd name="connsiteX7" fmla="*/ 16396 w 19859"/>
                  <a:gd name="connsiteY7" fmla="*/ 875 h 36262"/>
                  <a:gd name="connsiteX8" fmla="*/ 15291 w 19859"/>
                  <a:gd name="connsiteY8" fmla="*/ 1264 h 36262"/>
                  <a:gd name="connsiteX9" fmla="*/ 14535 w 19859"/>
                  <a:gd name="connsiteY9" fmla="*/ 2237 h 36262"/>
                  <a:gd name="connsiteX10" fmla="*/ 13580 w 19859"/>
                  <a:gd name="connsiteY10" fmla="*/ 6381 h 36262"/>
                  <a:gd name="connsiteX11" fmla="*/ 13173 w 19859"/>
                  <a:gd name="connsiteY11" fmla="*/ 8637 h 36262"/>
                  <a:gd name="connsiteX12" fmla="*/ 12741 w 19859"/>
                  <a:gd name="connsiteY12" fmla="*/ 10914 h 36262"/>
                  <a:gd name="connsiteX13" fmla="*/ 16047 w 19859"/>
                  <a:gd name="connsiteY13" fmla="*/ 10914 h 36262"/>
                  <a:gd name="connsiteX14" fmla="*/ 16653 w 19859"/>
                  <a:gd name="connsiteY14" fmla="*/ 10933 h 36262"/>
                  <a:gd name="connsiteX15" fmla="*/ 16961 w 19859"/>
                  <a:gd name="connsiteY15" fmla="*/ 11050 h 36262"/>
                  <a:gd name="connsiteX16" fmla="*/ 17118 w 19859"/>
                  <a:gd name="connsiteY16" fmla="*/ 11362 h 36262"/>
                  <a:gd name="connsiteX17" fmla="*/ 16869 w 19859"/>
                  <a:gd name="connsiteY17" fmla="*/ 12042 h 36262"/>
                  <a:gd name="connsiteX18" fmla="*/ 15931 w 19859"/>
                  <a:gd name="connsiteY18" fmla="*/ 12159 h 36262"/>
                  <a:gd name="connsiteX19" fmla="*/ 12509 w 19859"/>
                  <a:gd name="connsiteY19" fmla="*/ 12159 h 36262"/>
                  <a:gd name="connsiteX20" fmla="*/ 10117 w 19859"/>
                  <a:gd name="connsiteY20" fmla="*/ 24785 h 36262"/>
                  <a:gd name="connsiteX21" fmla="*/ 9801 w 19859"/>
                  <a:gd name="connsiteY21" fmla="*/ 26321 h 36262"/>
                  <a:gd name="connsiteX22" fmla="*/ 9004 w 19859"/>
                  <a:gd name="connsiteY22" fmla="*/ 29356 h 36262"/>
                  <a:gd name="connsiteX23" fmla="*/ 7882 w 19859"/>
                  <a:gd name="connsiteY23" fmla="*/ 32391 h 36262"/>
                  <a:gd name="connsiteX24" fmla="*/ 7160 w 19859"/>
                  <a:gd name="connsiteY24" fmla="*/ 33636 h 36262"/>
                  <a:gd name="connsiteX25" fmla="*/ 6204 w 19859"/>
                  <a:gd name="connsiteY25" fmla="*/ 34881 h 36262"/>
                  <a:gd name="connsiteX26" fmla="*/ 4901 w 19859"/>
                  <a:gd name="connsiteY26" fmla="*/ 35874 h 36262"/>
                  <a:gd name="connsiteX27" fmla="*/ 3381 w 19859"/>
                  <a:gd name="connsiteY27" fmla="*/ 36263 h 36262"/>
                  <a:gd name="connsiteX28" fmla="*/ 1030 w 19859"/>
                  <a:gd name="connsiteY28" fmla="*/ 35523 h 36262"/>
                  <a:gd name="connsiteX29" fmla="*/ 0 w 19859"/>
                  <a:gd name="connsiteY29" fmla="*/ 33520 h 36262"/>
                  <a:gd name="connsiteX30" fmla="*/ 665 w 19859"/>
                  <a:gd name="connsiteY30" fmla="*/ 31788 h 36262"/>
                  <a:gd name="connsiteX31" fmla="*/ 2176 w 19859"/>
                  <a:gd name="connsiteY31" fmla="*/ 31127 h 36262"/>
                  <a:gd name="connsiteX32" fmla="*/ 3206 w 19859"/>
                  <a:gd name="connsiteY32" fmla="*/ 31497 h 36262"/>
                  <a:gd name="connsiteX33" fmla="*/ 3655 w 19859"/>
                  <a:gd name="connsiteY33" fmla="*/ 32508 h 36262"/>
                  <a:gd name="connsiteX34" fmla="*/ 3563 w 19859"/>
                  <a:gd name="connsiteY34" fmla="*/ 33091 h 36262"/>
                  <a:gd name="connsiteX35" fmla="*/ 3248 w 19859"/>
                  <a:gd name="connsiteY35" fmla="*/ 33753 h 36262"/>
                  <a:gd name="connsiteX36" fmla="*/ 2567 w 19859"/>
                  <a:gd name="connsiteY36" fmla="*/ 34375 h 36262"/>
                  <a:gd name="connsiteX37" fmla="*/ 1462 w 19859"/>
                  <a:gd name="connsiteY37" fmla="*/ 34668 h 36262"/>
                  <a:gd name="connsiteX38" fmla="*/ 3381 w 19859"/>
                  <a:gd name="connsiteY38" fmla="*/ 35387 h 36262"/>
                  <a:gd name="connsiteX39" fmla="*/ 4087 w 19859"/>
                  <a:gd name="connsiteY39" fmla="*/ 35232 h 36262"/>
                  <a:gd name="connsiteX40" fmla="*/ 4685 w 19859"/>
                  <a:gd name="connsiteY40" fmla="*/ 34745 h 36262"/>
                  <a:gd name="connsiteX41" fmla="*/ 5191 w 19859"/>
                  <a:gd name="connsiteY41" fmla="*/ 34045 h 36262"/>
                  <a:gd name="connsiteX42" fmla="*/ 5623 w 19859"/>
                  <a:gd name="connsiteY42" fmla="*/ 33072 h 36262"/>
                  <a:gd name="connsiteX43" fmla="*/ 5972 w 19859"/>
                  <a:gd name="connsiteY43" fmla="*/ 31983 h 36262"/>
                  <a:gd name="connsiteX44" fmla="*/ 6279 w 19859"/>
                  <a:gd name="connsiteY44" fmla="*/ 30679 h 36262"/>
                  <a:gd name="connsiteX45" fmla="*/ 6578 w 19859"/>
                  <a:gd name="connsiteY45" fmla="*/ 29337 h 36262"/>
                  <a:gd name="connsiteX46" fmla="*/ 6844 w 19859"/>
                  <a:gd name="connsiteY46" fmla="*/ 27898 h 36262"/>
                  <a:gd name="connsiteX47" fmla="*/ 9826 w 19859"/>
                  <a:gd name="connsiteY47" fmla="*/ 12159 h 36262"/>
                  <a:gd name="connsiteX48" fmla="*/ 7201 w 19859"/>
                  <a:gd name="connsiteY48" fmla="*/ 12159 h 36262"/>
                  <a:gd name="connsiteX49" fmla="*/ 6537 w 19859"/>
                  <a:gd name="connsiteY49" fmla="*/ 12139 h 36262"/>
                  <a:gd name="connsiteX50" fmla="*/ 6221 w 19859"/>
                  <a:gd name="connsiteY50" fmla="*/ 12023 h 36262"/>
                  <a:gd name="connsiteX51" fmla="*/ 6088 w 19859"/>
                  <a:gd name="connsiteY51" fmla="*/ 11672 h 36262"/>
                  <a:gd name="connsiteX52" fmla="*/ 6246 w 19859"/>
                  <a:gd name="connsiteY52" fmla="*/ 11147 h 36262"/>
                  <a:gd name="connsiteX53" fmla="*/ 6612 w 19859"/>
                  <a:gd name="connsiteY53" fmla="*/ 10953 h 36262"/>
                  <a:gd name="connsiteX54" fmla="*/ 7276 w 19859"/>
                  <a:gd name="connsiteY54" fmla="*/ 10914 h 36262"/>
                  <a:gd name="connsiteX55" fmla="*/ 10042 w 19859"/>
                  <a:gd name="connsiteY55" fmla="*/ 10914 h 36262"/>
                  <a:gd name="connsiteX56" fmla="*/ 11338 w 19859"/>
                  <a:gd name="connsiteY56" fmla="*/ 4669 h 36262"/>
                  <a:gd name="connsiteX57" fmla="*/ 12434 w 19859"/>
                  <a:gd name="connsiteY57" fmla="*/ 2296 h 36262"/>
                  <a:gd name="connsiteX58" fmla="*/ 13829 w 19859"/>
                  <a:gd name="connsiteY58" fmla="*/ 836 h 36262"/>
                  <a:gd name="connsiteX59" fmla="*/ 15175 w 19859"/>
                  <a:gd name="connsiteY59" fmla="*/ 194 h 36262"/>
                  <a:gd name="connsiteX60" fmla="*/ 16396 w 19859"/>
                  <a:gd name="connsiteY60" fmla="*/ 0 h 36262"/>
                  <a:gd name="connsiteX61" fmla="*/ 18813 w 19859"/>
                  <a:gd name="connsiteY61" fmla="*/ 739 h 36262"/>
                  <a:gd name="connsiteX62" fmla="*/ 19859 w 19859"/>
                  <a:gd name="connsiteY62" fmla="*/ 2743 h 362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9859" h="36262">
                    <a:moveTo>
                      <a:pt x="19859" y="2743"/>
                    </a:moveTo>
                    <a:cubicBezTo>
                      <a:pt x="19859" y="3456"/>
                      <a:pt x="19635" y="4033"/>
                      <a:pt x="19178" y="4474"/>
                    </a:cubicBezTo>
                    <a:cubicBezTo>
                      <a:pt x="18738" y="4915"/>
                      <a:pt x="18240" y="5136"/>
                      <a:pt x="17683" y="5136"/>
                    </a:cubicBezTo>
                    <a:cubicBezTo>
                      <a:pt x="17276" y="5136"/>
                      <a:pt x="16927" y="5013"/>
                      <a:pt x="16637" y="4766"/>
                    </a:cubicBezTo>
                    <a:cubicBezTo>
                      <a:pt x="16346" y="4519"/>
                      <a:pt x="16205" y="4182"/>
                      <a:pt x="16205" y="3754"/>
                    </a:cubicBezTo>
                    <a:cubicBezTo>
                      <a:pt x="16205" y="3313"/>
                      <a:pt x="16371" y="2860"/>
                      <a:pt x="16711" y="2393"/>
                    </a:cubicBezTo>
                    <a:cubicBezTo>
                      <a:pt x="17052" y="1926"/>
                      <a:pt x="17600" y="1660"/>
                      <a:pt x="18364" y="1595"/>
                    </a:cubicBezTo>
                    <a:cubicBezTo>
                      <a:pt x="17858" y="1115"/>
                      <a:pt x="17202" y="875"/>
                      <a:pt x="16396" y="875"/>
                    </a:cubicBezTo>
                    <a:cubicBezTo>
                      <a:pt x="15997" y="875"/>
                      <a:pt x="15632" y="1005"/>
                      <a:pt x="15291" y="1264"/>
                    </a:cubicBezTo>
                    <a:cubicBezTo>
                      <a:pt x="14967" y="1511"/>
                      <a:pt x="14710" y="1835"/>
                      <a:pt x="14535" y="2237"/>
                    </a:cubicBezTo>
                    <a:cubicBezTo>
                      <a:pt x="14336" y="2652"/>
                      <a:pt x="14020" y="4033"/>
                      <a:pt x="13580" y="6381"/>
                    </a:cubicBezTo>
                    <a:cubicBezTo>
                      <a:pt x="13439" y="7146"/>
                      <a:pt x="13298" y="7898"/>
                      <a:pt x="13173" y="8637"/>
                    </a:cubicBezTo>
                    <a:cubicBezTo>
                      <a:pt x="13040" y="9377"/>
                      <a:pt x="12899" y="10136"/>
                      <a:pt x="12741" y="10914"/>
                    </a:cubicBezTo>
                    <a:lnTo>
                      <a:pt x="16047" y="10914"/>
                    </a:lnTo>
                    <a:cubicBezTo>
                      <a:pt x="16338" y="10914"/>
                      <a:pt x="16537" y="10921"/>
                      <a:pt x="16653" y="10933"/>
                    </a:cubicBezTo>
                    <a:cubicBezTo>
                      <a:pt x="16770" y="10946"/>
                      <a:pt x="16869" y="10985"/>
                      <a:pt x="16961" y="11050"/>
                    </a:cubicBezTo>
                    <a:cubicBezTo>
                      <a:pt x="17069" y="11115"/>
                      <a:pt x="17118" y="11219"/>
                      <a:pt x="17118" y="11362"/>
                    </a:cubicBezTo>
                    <a:cubicBezTo>
                      <a:pt x="17118" y="11725"/>
                      <a:pt x="17035" y="11951"/>
                      <a:pt x="16869" y="12042"/>
                    </a:cubicBezTo>
                    <a:cubicBezTo>
                      <a:pt x="16711" y="12120"/>
                      <a:pt x="16404" y="12159"/>
                      <a:pt x="15931" y="12159"/>
                    </a:cubicBezTo>
                    <a:lnTo>
                      <a:pt x="12509" y="12159"/>
                    </a:lnTo>
                    <a:lnTo>
                      <a:pt x="10117" y="24785"/>
                    </a:lnTo>
                    <a:cubicBezTo>
                      <a:pt x="10075" y="25031"/>
                      <a:pt x="9975" y="25543"/>
                      <a:pt x="9801" y="26321"/>
                    </a:cubicBezTo>
                    <a:cubicBezTo>
                      <a:pt x="9643" y="27086"/>
                      <a:pt x="9377" y="28098"/>
                      <a:pt x="9004" y="29356"/>
                    </a:cubicBezTo>
                    <a:cubicBezTo>
                      <a:pt x="8630" y="30628"/>
                      <a:pt x="8256" y="31639"/>
                      <a:pt x="7882" y="32391"/>
                    </a:cubicBezTo>
                    <a:cubicBezTo>
                      <a:pt x="7675" y="32819"/>
                      <a:pt x="7434" y="33234"/>
                      <a:pt x="7160" y="33636"/>
                    </a:cubicBezTo>
                    <a:cubicBezTo>
                      <a:pt x="6902" y="34051"/>
                      <a:pt x="6578" y="34467"/>
                      <a:pt x="6204" y="34881"/>
                    </a:cubicBezTo>
                    <a:cubicBezTo>
                      <a:pt x="5831" y="35297"/>
                      <a:pt x="5390" y="35627"/>
                      <a:pt x="4901" y="35874"/>
                    </a:cubicBezTo>
                    <a:cubicBezTo>
                      <a:pt x="4410" y="36133"/>
                      <a:pt x="3904" y="36263"/>
                      <a:pt x="3381" y="36263"/>
                    </a:cubicBezTo>
                    <a:cubicBezTo>
                      <a:pt x="2500" y="36263"/>
                      <a:pt x="1719" y="36016"/>
                      <a:pt x="1030" y="35523"/>
                    </a:cubicBezTo>
                    <a:cubicBezTo>
                      <a:pt x="341" y="35031"/>
                      <a:pt x="0" y="34363"/>
                      <a:pt x="0" y="33520"/>
                    </a:cubicBezTo>
                    <a:cubicBezTo>
                      <a:pt x="0" y="32806"/>
                      <a:pt x="224" y="32229"/>
                      <a:pt x="665" y="31788"/>
                    </a:cubicBezTo>
                    <a:cubicBezTo>
                      <a:pt x="1121" y="31347"/>
                      <a:pt x="1620" y="31127"/>
                      <a:pt x="2176" y="31127"/>
                    </a:cubicBezTo>
                    <a:cubicBezTo>
                      <a:pt x="2583" y="31127"/>
                      <a:pt x="2924" y="31250"/>
                      <a:pt x="3206" y="31497"/>
                    </a:cubicBezTo>
                    <a:cubicBezTo>
                      <a:pt x="3505" y="31743"/>
                      <a:pt x="3655" y="32081"/>
                      <a:pt x="3655" y="32508"/>
                    </a:cubicBezTo>
                    <a:cubicBezTo>
                      <a:pt x="3655" y="32690"/>
                      <a:pt x="3621" y="32885"/>
                      <a:pt x="3563" y="33091"/>
                    </a:cubicBezTo>
                    <a:cubicBezTo>
                      <a:pt x="3497" y="33299"/>
                      <a:pt x="3389" y="33520"/>
                      <a:pt x="3248" y="33753"/>
                    </a:cubicBezTo>
                    <a:cubicBezTo>
                      <a:pt x="3106" y="34000"/>
                      <a:pt x="2874" y="34207"/>
                      <a:pt x="2567" y="34375"/>
                    </a:cubicBezTo>
                    <a:cubicBezTo>
                      <a:pt x="2259" y="34544"/>
                      <a:pt x="1885" y="34642"/>
                      <a:pt x="1462" y="34668"/>
                    </a:cubicBezTo>
                    <a:cubicBezTo>
                      <a:pt x="1969" y="35147"/>
                      <a:pt x="2608" y="35387"/>
                      <a:pt x="3381" y="35387"/>
                    </a:cubicBezTo>
                    <a:cubicBezTo>
                      <a:pt x="3630" y="35387"/>
                      <a:pt x="3862" y="35336"/>
                      <a:pt x="4087" y="35232"/>
                    </a:cubicBezTo>
                    <a:cubicBezTo>
                      <a:pt x="4311" y="35141"/>
                      <a:pt x="4510" y="34978"/>
                      <a:pt x="4685" y="34745"/>
                    </a:cubicBezTo>
                    <a:cubicBezTo>
                      <a:pt x="4884" y="34512"/>
                      <a:pt x="5050" y="34278"/>
                      <a:pt x="5191" y="34045"/>
                    </a:cubicBezTo>
                    <a:cubicBezTo>
                      <a:pt x="5332" y="33825"/>
                      <a:pt x="5482" y="33500"/>
                      <a:pt x="5623" y="33072"/>
                    </a:cubicBezTo>
                    <a:cubicBezTo>
                      <a:pt x="5764" y="32657"/>
                      <a:pt x="5881" y="32294"/>
                      <a:pt x="5972" y="31983"/>
                    </a:cubicBezTo>
                    <a:cubicBezTo>
                      <a:pt x="6063" y="31671"/>
                      <a:pt x="6163" y="31237"/>
                      <a:pt x="6279" y="30679"/>
                    </a:cubicBezTo>
                    <a:cubicBezTo>
                      <a:pt x="6412" y="30122"/>
                      <a:pt x="6512" y="29674"/>
                      <a:pt x="6578" y="29337"/>
                    </a:cubicBezTo>
                    <a:cubicBezTo>
                      <a:pt x="6636" y="29012"/>
                      <a:pt x="6728" y="28533"/>
                      <a:pt x="6844" y="27898"/>
                    </a:cubicBezTo>
                    <a:lnTo>
                      <a:pt x="9826" y="12159"/>
                    </a:lnTo>
                    <a:lnTo>
                      <a:pt x="7201" y="12159"/>
                    </a:lnTo>
                    <a:cubicBezTo>
                      <a:pt x="6886" y="12159"/>
                      <a:pt x="6661" y="12152"/>
                      <a:pt x="6537" y="12139"/>
                    </a:cubicBezTo>
                    <a:cubicBezTo>
                      <a:pt x="6420" y="12127"/>
                      <a:pt x="6313" y="12088"/>
                      <a:pt x="6221" y="12023"/>
                    </a:cubicBezTo>
                    <a:cubicBezTo>
                      <a:pt x="6130" y="11945"/>
                      <a:pt x="6088" y="11828"/>
                      <a:pt x="6088" y="11672"/>
                    </a:cubicBezTo>
                    <a:cubicBezTo>
                      <a:pt x="6088" y="11426"/>
                      <a:pt x="6138" y="11251"/>
                      <a:pt x="6246" y="11147"/>
                    </a:cubicBezTo>
                    <a:cubicBezTo>
                      <a:pt x="6362" y="11030"/>
                      <a:pt x="6487" y="10965"/>
                      <a:pt x="6612" y="10953"/>
                    </a:cubicBezTo>
                    <a:cubicBezTo>
                      <a:pt x="6744" y="10927"/>
                      <a:pt x="6969" y="10914"/>
                      <a:pt x="7276" y="10914"/>
                    </a:cubicBezTo>
                    <a:lnTo>
                      <a:pt x="10042" y="10914"/>
                    </a:lnTo>
                    <a:cubicBezTo>
                      <a:pt x="10665" y="7632"/>
                      <a:pt x="11097" y="5551"/>
                      <a:pt x="11338" y="4669"/>
                    </a:cubicBezTo>
                    <a:cubicBezTo>
                      <a:pt x="11628" y="3735"/>
                      <a:pt x="11994" y="2944"/>
                      <a:pt x="12434" y="2296"/>
                    </a:cubicBezTo>
                    <a:cubicBezTo>
                      <a:pt x="12874" y="1634"/>
                      <a:pt x="13339" y="1148"/>
                      <a:pt x="13829" y="836"/>
                    </a:cubicBezTo>
                    <a:cubicBezTo>
                      <a:pt x="14319" y="525"/>
                      <a:pt x="14768" y="311"/>
                      <a:pt x="15175" y="194"/>
                    </a:cubicBezTo>
                    <a:cubicBezTo>
                      <a:pt x="15590" y="65"/>
                      <a:pt x="15997" y="0"/>
                      <a:pt x="16396" y="0"/>
                    </a:cubicBezTo>
                    <a:cubicBezTo>
                      <a:pt x="17301" y="0"/>
                      <a:pt x="18107" y="247"/>
                      <a:pt x="18813" y="739"/>
                    </a:cubicBezTo>
                    <a:cubicBezTo>
                      <a:pt x="19510" y="1219"/>
                      <a:pt x="19859" y="1887"/>
                      <a:pt x="19859" y="2743"/>
                    </a:cubicBezTo>
                    <a:close/>
                  </a:path>
                </a:pathLst>
              </a:custGeom>
              <a:solidFill>
                <a:srgbClr val="000000"/>
              </a:solidFill>
              <a:ln w="8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308" name="Freeform 1307">
                <a:extLst>
                  <a:ext uri="{FF2B5EF4-FFF2-40B4-BE49-F238E27FC236}">
                    <a16:creationId xmlns:a16="http://schemas.microsoft.com/office/drawing/2014/main" id="{87ABA723-105D-8C7A-8BE8-7B8A1BA33794}"/>
                  </a:ext>
                </a:extLst>
              </p:cNvPr>
              <p:cNvSpPr/>
              <p:nvPr/>
            </p:nvSpPr>
            <p:spPr>
              <a:xfrm>
                <a:off x="2357874" y="3799389"/>
                <a:ext cx="11736" cy="19187"/>
              </a:xfrm>
              <a:custGeom>
                <a:avLst/>
                <a:gdLst>
                  <a:gd name="connsiteX0" fmla="*/ 0 w 11736"/>
                  <a:gd name="connsiteY0" fmla="*/ 9655 h 19187"/>
                  <a:gd name="connsiteX1" fmla="*/ 1038 w 11736"/>
                  <a:gd name="connsiteY1" fmla="*/ 3322 h 19187"/>
                  <a:gd name="connsiteX2" fmla="*/ 5881 w 11736"/>
                  <a:gd name="connsiteY2" fmla="*/ 0 h 19187"/>
                  <a:gd name="connsiteX3" fmla="*/ 7351 w 11736"/>
                  <a:gd name="connsiteY3" fmla="*/ 203 h 19187"/>
                  <a:gd name="connsiteX4" fmla="*/ 9070 w 11736"/>
                  <a:gd name="connsiteY4" fmla="*/ 1144 h 19187"/>
                  <a:gd name="connsiteX5" fmla="*/ 10623 w 11736"/>
                  <a:gd name="connsiteY5" fmla="*/ 3118 h 19187"/>
                  <a:gd name="connsiteX6" fmla="*/ 11736 w 11736"/>
                  <a:gd name="connsiteY6" fmla="*/ 9655 h 19187"/>
                  <a:gd name="connsiteX7" fmla="*/ 10706 w 11736"/>
                  <a:gd name="connsiteY7" fmla="*/ 15946 h 19187"/>
                  <a:gd name="connsiteX8" fmla="*/ 5856 w 11736"/>
                  <a:gd name="connsiteY8" fmla="*/ 19187 h 19187"/>
                  <a:gd name="connsiteX9" fmla="*/ 3322 w 11736"/>
                  <a:gd name="connsiteY9" fmla="*/ 18548 h 19187"/>
                  <a:gd name="connsiteX10" fmla="*/ 1254 w 11736"/>
                  <a:gd name="connsiteY10" fmla="*/ 16368 h 19187"/>
                  <a:gd name="connsiteX11" fmla="*/ 0 w 11736"/>
                  <a:gd name="connsiteY11" fmla="*/ 9655 h 19187"/>
                  <a:gd name="connsiteX12" fmla="*/ 2317 w 11736"/>
                  <a:gd name="connsiteY12" fmla="*/ 9314 h 19187"/>
                  <a:gd name="connsiteX13" fmla="*/ 2616 w 11736"/>
                  <a:gd name="connsiteY13" fmla="*/ 15197 h 19187"/>
                  <a:gd name="connsiteX14" fmla="*/ 3879 w 11736"/>
                  <a:gd name="connsiteY14" fmla="*/ 17799 h 19187"/>
                  <a:gd name="connsiteX15" fmla="*/ 5856 w 11736"/>
                  <a:gd name="connsiteY15" fmla="*/ 18574 h 19187"/>
                  <a:gd name="connsiteX16" fmla="*/ 7899 w 11736"/>
                  <a:gd name="connsiteY16" fmla="*/ 17744 h 19187"/>
                  <a:gd name="connsiteX17" fmla="*/ 9128 w 11736"/>
                  <a:gd name="connsiteY17" fmla="*/ 15088 h 19187"/>
                  <a:gd name="connsiteX18" fmla="*/ 9427 w 11736"/>
                  <a:gd name="connsiteY18" fmla="*/ 9314 h 19187"/>
                  <a:gd name="connsiteX19" fmla="*/ 9153 w 11736"/>
                  <a:gd name="connsiteY19" fmla="*/ 3880 h 19187"/>
                  <a:gd name="connsiteX20" fmla="*/ 7808 w 11736"/>
                  <a:gd name="connsiteY20" fmla="*/ 1348 h 19187"/>
                  <a:gd name="connsiteX21" fmla="*/ 5856 w 11736"/>
                  <a:gd name="connsiteY21" fmla="*/ 612 h 19187"/>
                  <a:gd name="connsiteX22" fmla="*/ 5092 w 11736"/>
                  <a:gd name="connsiteY22" fmla="*/ 722 h 19187"/>
                  <a:gd name="connsiteX23" fmla="*/ 4153 w 11736"/>
                  <a:gd name="connsiteY23" fmla="*/ 1144 h 19187"/>
                  <a:gd name="connsiteX24" fmla="*/ 3165 w 11736"/>
                  <a:gd name="connsiteY24" fmla="*/ 2233 h 19187"/>
                  <a:gd name="connsiteX25" fmla="*/ 2533 w 11736"/>
                  <a:gd name="connsiteY25" fmla="*/ 4180 h 19187"/>
                  <a:gd name="connsiteX26" fmla="*/ 2317 w 11736"/>
                  <a:gd name="connsiteY26" fmla="*/ 9314 h 191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1736" h="19187">
                    <a:moveTo>
                      <a:pt x="0" y="9655"/>
                    </a:moveTo>
                    <a:cubicBezTo>
                      <a:pt x="0" y="6922"/>
                      <a:pt x="349" y="4812"/>
                      <a:pt x="1038" y="3322"/>
                    </a:cubicBezTo>
                    <a:cubicBezTo>
                      <a:pt x="2002" y="1107"/>
                      <a:pt x="3613" y="0"/>
                      <a:pt x="5881" y="0"/>
                    </a:cubicBezTo>
                    <a:cubicBezTo>
                      <a:pt x="6362" y="0"/>
                      <a:pt x="6852" y="68"/>
                      <a:pt x="7351" y="203"/>
                    </a:cubicBezTo>
                    <a:cubicBezTo>
                      <a:pt x="7857" y="331"/>
                      <a:pt x="8431" y="645"/>
                      <a:pt x="9070" y="1144"/>
                    </a:cubicBezTo>
                    <a:cubicBezTo>
                      <a:pt x="9709" y="1643"/>
                      <a:pt x="10233" y="2302"/>
                      <a:pt x="10623" y="3118"/>
                    </a:cubicBezTo>
                    <a:cubicBezTo>
                      <a:pt x="11362" y="4698"/>
                      <a:pt x="11736" y="6876"/>
                      <a:pt x="11736" y="9655"/>
                    </a:cubicBezTo>
                    <a:cubicBezTo>
                      <a:pt x="11736" y="12369"/>
                      <a:pt x="11396" y="14466"/>
                      <a:pt x="10706" y="15946"/>
                    </a:cubicBezTo>
                    <a:cubicBezTo>
                      <a:pt x="9701" y="18107"/>
                      <a:pt x="8082" y="19187"/>
                      <a:pt x="5856" y="19187"/>
                    </a:cubicBezTo>
                    <a:cubicBezTo>
                      <a:pt x="5017" y="19187"/>
                      <a:pt x="4178" y="18974"/>
                      <a:pt x="3322" y="18548"/>
                    </a:cubicBezTo>
                    <a:cubicBezTo>
                      <a:pt x="2483" y="18121"/>
                      <a:pt x="1794" y="17394"/>
                      <a:pt x="1254" y="16368"/>
                    </a:cubicBezTo>
                    <a:cubicBezTo>
                      <a:pt x="415" y="14834"/>
                      <a:pt x="0" y="12596"/>
                      <a:pt x="0" y="9655"/>
                    </a:cubicBezTo>
                    <a:moveTo>
                      <a:pt x="2317" y="9314"/>
                    </a:moveTo>
                    <a:cubicBezTo>
                      <a:pt x="2317" y="12119"/>
                      <a:pt x="2417" y="14080"/>
                      <a:pt x="2616" y="15197"/>
                    </a:cubicBezTo>
                    <a:cubicBezTo>
                      <a:pt x="2841" y="16405"/>
                      <a:pt x="3264" y="17272"/>
                      <a:pt x="3879" y="17799"/>
                    </a:cubicBezTo>
                    <a:cubicBezTo>
                      <a:pt x="4510" y="18316"/>
                      <a:pt x="5166" y="18574"/>
                      <a:pt x="5856" y="18574"/>
                    </a:cubicBezTo>
                    <a:cubicBezTo>
                      <a:pt x="6603" y="18574"/>
                      <a:pt x="7284" y="18298"/>
                      <a:pt x="7899" y="17744"/>
                    </a:cubicBezTo>
                    <a:cubicBezTo>
                      <a:pt x="8522" y="17181"/>
                      <a:pt x="8937" y="16296"/>
                      <a:pt x="9128" y="15088"/>
                    </a:cubicBezTo>
                    <a:cubicBezTo>
                      <a:pt x="9336" y="13899"/>
                      <a:pt x="9436" y="11975"/>
                      <a:pt x="9427" y="9314"/>
                    </a:cubicBezTo>
                    <a:cubicBezTo>
                      <a:pt x="9427" y="6727"/>
                      <a:pt x="9336" y="4915"/>
                      <a:pt x="9153" y="3880"/>
                    </a:cubicBezTo>
                    <a:cubicBezTo>
                      <a:pt x="8912" y="2674"/>
                      <a:pt x="8464" y="1829"/>
                      <a:pt x="7808" y="1348"/>
                    </a:cubicBezTo>
                    <a:cubicBezTo>
                      <a:pt x="7160" y="857"/>
                      <a:pt x="6512" y="612"/>
                      <a:pt x="5856" y="612"/>
                    </a:cubicBezTo>
                    <a:cubicBezTo>
                      <a:pt x="5615" y="612"/>
                      <a:pt x="5357" y="649"/>
                      <a:pt x="5092" y="722"/>
                    </a:cubicBezTo>
                    <a:cubicBezTo>
                      <a:pt x="4834" y="794"/>
                      <a:pt x="4527" y="935"/>
                      <a:pt x="4153" y="1144"/>
                    </a:cubicBezTo>
                    <a:cubicBezTo>
                      <a:pt x="3779" y="1352"/>
                      <a:pt x="3455" y="1715"/>
                      <a:pt x="3165" y="2233"/>
                    </a:cubicBezTo>
                    <a:cubicBezTo>
                      <a:pt x="2882" y="2750"/>
                      <a:pt x="2674" y="3400"/>
                      <a:pt x="2533" y="4180"/>
                    </a:cubicBezTo>
                    <a:cubicBezTo>
                      <a:pt x="2392" y="5188"/>
                      <a:pt x="2317" y="6900"/>
                      <a:pt x="2317" y="9314"/>
                    </a:cubicBezTo>
                    <a:close/>
                  </a:path>
                </a:pathLst>
              </a:custGeom>
              <a:solidFill>
                <a:srgbClr val="000000"/>
              </a:solidFill>
              <a:ln w="8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309" name="Freeform 1308">
                <a:extLst>
                  <a:ext uri="{FF2B5EF4-FFF2-40B4-BE49-F238E27FC236}">
                    <a16:creationId xmlns:a16="http://schemas.microsoft.com/office/drawing/2014/main" id="{0B21FF18-CAB8-7C6E-E5B0-CE00D7607F1E}"/>
                  </a:ext>
                </a:extLst>
              </p:cNvPr>
              <p:cNvSpPr/>
              <p:nvPr/>
            </p:nvSpPr>
            <p:spPr>
              <a:xfrm>
                <a:off x="2193867" y="3824394"/>
                <a:ext cx="120077" cy="39456"/>
              </a:xfrm>
              <a:custGeom>
                <a:avLst/>
                <a:gdLst>
                  <a:gd name="connsiteX0" fmla="*/ 0 w 120077"/>
                  <a:gd name="connsiteY0" fmla="*/ 39457 h 39456"/>
                  <a:gd name="connsiteX1" fmla="*/ 120078 w 120077"/>
                  <a:gd name="connsiteY1" fmla="*/ 39457 h 39456"/>
                  <a:gd name="connsiteX2" fmla="*/ 120078 w 120077"/>
                  <a:gd name="connsiteY2" fmla="*/ 0 h 39456"/>
                  <a:gd name="connsiteX3" fmla="*/ 0 w 120077"/>
                  <a:gd name="connsiteY3" fmla="*/ 0 h 39456"/>
                  <a:gd name="connsiteX4" fmla="*/ 0 w 120077"/>
                  <a:gd name="connsiteY4" fmla="*/ 39457 h 394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0077" h="39456">
                    <a:moveTo>
                      <a:pt x="0" y="39457"/>
                    </a:moveTo>
                    <a:lnTo>
                      <a:pt x="120078" y="39457"/>
                    </a:lnTo>
                    <a:lnTo>
                      <a:pt x="120078" y="0"/>
                    </a:lnTo>
                    <a:lnTo>
                      <a:pt x="0" y="0"/>
                    </a:lnTo>
                    <a:lnTo>
                      <a:pt x="0" y="39457"/>
                    </a:lnTo>
                    <a:close/>
                  </a:path>
                </a:pathLst>
              </a:custGeom>
              <a:solidFill>
                <a:srgbClr val="0000FF">
                  <a:alpha val="50000"/>
                </a:srgbClr>
              </a:solidFill>
              <a:ln w="8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310" name="Freeform 1309">
                <a:extLst>
                  <a:ext uri="{FF2B5EF4-FFF2-40B4-BE49-F238E27FC236}">
                    <a16:creationId xmlns:a16="http://schemas.microsoft.com/office/drawing/2014/main" id="{748AFD38-7EA9-1CCC-CDE5-7B9F81AAF4EA}"/>
                  </a:ext>
                </a:extLst>
              </p:cNvPr>
              <p:cNvSpPr/>
              <p:nvPr/>
            </p:nvSpPr>
            <p:spPr>
              <a:xfrm>
                <a:off x="2193867" y="3824394"/>
                <a:ext cx="120077" cy="39456"/>
              </a:xfrm>
              <a:custGeom>
                <a:avLst/>
                <a:gdLst>
                  <a:gd name="connsiteX0" fmla="*/ 0 w 120077"/>
                  <a:gd name="connsiteY0" fmla="*/ 39457 h 39456"/>
                  <a:gd name="connsiteX1" fmla="*/ 120078 w 120077"/>
                  <a:gd name="connsiteY1" fmla="*/ 39457 h 39456"/>
                  <a:gd name="connsiteX2" fmla="*/ 120078 w 120077"/>
                  <a:gd name="connsiteY2" fmla="*/ 0 h 39456"/>
                  <a:gd name="connsiteX3" fmla="*/ 0 w 120077"/>
                  <a:gd name="connsiteY3" fmla="*/ 0 h 39456"/>
                  <a:gd name="connsiteX4" fmla="*/ 0 w 120077"/>
                  <a:gd name="connsiteY4" fmla="*/ 39457 h 394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0077" h="39456">
                    <a:moveTo>
                      <a:pt x="0" y="39457"/>
                    </a:moveTo>
                    <a:lnTo>
                      <a:pt x="120078" y="39457"/>
                    </a:lnTo>
                    <a:lnTo>
                      <a:pt x="120078" y="0"/>
                    </a:lnTo>
                    <a:lnTo>
                      <a:pt x="0" y="0"/>
                    </a:lnTo>
                    <a:lnTo>
                      <a:pt x="0" y="39457"/>
                    </a:lnTo>
                  </a:path>
                </a:pathLst>
              </a:custGeom>
              <a:noFill/>
              <a:ln w="3318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311" name="Freeform 1310">
                <a:extLst>
                  <a:ext uri="{FF2B5EF4-FFF2-40B4-BE49-F238E27FC236}">
                    <a16:creationId xmlns:a16="http://schemas.microsoft.com/office/drawing/2014/main" id="{15468F74-B2B3-544E-395F-3EB7CC997928}"/>
                  </a:ext>
                </a:extLst>
              </p:cNvPr>
              <p:cNvSpPr/>
              <p:nvPr/>
            </p:nvSpPr>
            <p:spPr>
              <a:xfrm>
                <a:off x="2333962" y="3820375"/>
                <a:ext cx="19859" cy="36262"/>
              </a:xfrm>
              <a:custGeom>
                <a:avLst/>
                <a:gdLst>
                  <a:gd name="connsiteX0" fmla="*/ 19859 w 19859"/>
                  <a:gd name="connsiteY0" fmla="*/ 2743 h 36262"/>
                  <a:gd name="connsiteX1" fmla="*/ 19178 w 19859"/>
                  <a:gd name="connsiteY1" fmla="*/ 4474 h 36262"/>
                  <a:gd name="connsiteX2" fmla="*/ 17683 w 19859"/>
                  <a:gd name="connsiteY2" fmla="*/ 5136 h 36262"/>
                  <a:gd name="connsiteX3" fmla="*/ 16637 w 19859"/>
                  <a:gd name="connsiteY3" fmla="*/ 4766 h 36262"/>
                  <a:gd name="connsiteX4" fmla="*/ 16205 w 19859"/>
                  <a:gd name="connsiteY4" fmla="*/ 3754 h 36262"/>
                  <a:gd name="connsiteX5" fmla="*/ 16711 w 19859"/>
                  <a:gd name="connsiteY5" fmla="*/ 2392 h 36262"/>
                  <a:gd name="connsiteX6" fmla="*/ 18364 w 19859"/>
                  <a:gd name="connsiteY6" fmla="*/ 1595 h 36262"/>
                  <a:gd name="connsiteX7" fmla="*/ 16396 w 19859"/>
                  <a:gd name="connsiteY7" fmla="*/ 875 h 36262"/>
                  <a:gd name="connsiteX8" fmla="*/ 15291 w 19859"/>
                  <a:gd name="connsiteY8" fmla="*/ 1264 h 36262"/>
                  <a:gd name="connsiteX9" fmla="*/ 14535 w 19859"/>
                  <a:gd name="connsiteY9" fmla="*/ 2237 h 36262"/>
                  <a:gd name="connsiteX10" fmla="*/ 13580 w 19859"/>
                  <a:gd name="connsiteY10" fmla="*/ 6381 h 36262"/>
                  <a:gd name="connsiteX11" fmla="*/ 13173 w 19859"/>
                  <a:gd name="connsiteY11" fmla="*/ 8637 h 36262"/>
                  <a:gd name="connsiteX12" fmla="*/ 12741 w 19859"/>
                  <a:gd name="connsiteY12" fmla="*/ 10914 h 36262"/>
                  <a:gd name="connsiteX13" fmla="*/ 16047 w 19859"/>
                  <a:gd name="connsiteY13" fmla="*/ 10914 h 36262"/>
                  <a:gd name="connsiteX14" fmla="*/ 16653 w 19859"/>
                  <a:gd name="connsiteY14" fmla="*/ 10933 h 36262"/>
                  <a:gd name="connsiteX15" fmla="*/ 16961 w 19859"/>
                  <a:gd name="connsiteY15" fmla="*/ 11049 h 36262"/>
                  <a:gd name="connsiteX16" fmla="*/ 17118 w 19859"/>
                  <a:gd name="connsiteY16" fmla="*/ 11361 h 36262"/>
                  <a:gd name="connsiteX17" fmla="*/ 16869 w 19859"/>
                  <a:gd name="connsiteY17" fmla="*/ 12042 h 36262"/>
                  <a:gd name="connsiteX18" fmla="*/ 15931 w 19859"/>
                  <a:gd name="connsiteY18" fmla="*/ 12159 h 36262"/>
                  <a:gd name="connsiteX19" fmla="*/ 12509 w 19859"/>
                  <a:gd name="connsiteY19" fmla="*/ 12159 h 36262"/>
                  <a:gd name="connsiteX20" fmla="*/ 10117 w 19859"/>
                  <a:gd name="connsiteY20" fmla="*/ 24785 h 36262"/>
                  <a:gd name="connsiteX21" fmla="*/ 9801 w 19859"/>
                  <a:gd name="connsiteY21" fmla="*/ 26321 h 36262"/>
                  <a:gd name="connsiteX22" fmla="*/ 9004 w 19859"/>
                  <a:gd name="connsiteY22" fmla="*/ 29356 h 36262"/>
                  <a:gd name="connsiteX23" fmla="*/ 7882 w 19859"/>
                  <a:gd name="connsiteY23" fmla="*/ 32391 h 36262"/>
                  <a:gd name="connsiteX24" fmla="*/ 7160 w 19859"/>
                  <a:gd name="connsiteY24" fmla="*/ 33636 h 36262"/>
                  <a:gd name="connsiteX25" fmla="*/ 6204 w 19859"/>
                  <a:gd name="connsiteY25" fmla="*/ 34881 h 36262"/>
                  <a:gd name="connsiteX26" fmla="*/ 4901 w 19859"/>
                  <a:gd name="connsiteY26" fmla="*/ 35874 h 36262"/>
                  <a:gd name="connsiteX27" fmla="*/ 3381 w 19859"/>
                  <a:gd name="connsiteY27" fmla="*/ 36263 h 36262"/>
                  <a:gd name="connsiteX28" fmla="*/ 1030 w 19859"/>
                  <a:gd name="connsiteY28" fmla="*/ 35523 h 36262"/>
                  <a:gd name="connsiteX29" fmla="*/ 0 w 19859"/>
                  <a:gd name="connsiteY29" fmla="*/ 33519 h 36262"/>
                  <a:gd name="connsiteX30" fmla="*/ 665 w 19859"/>
                  <a:gd name="connsiteY30" fmla="*/ 31788 h 36262"/>
                  <a:gd name="connsiteX31" fmla="*/ 2176 w 19859"/>
                  <a:gd name="connsiteY31" fmla="*/ 31126 h 36262"/>
                  <a:gd name="connsiteX32" fmla="*/ 3206 w 19859"/>
                  <a:gd name="connsiteY32" fmla="*/ 31496 h 36262"/>
                  <a:gd name="connsiteX33" fmla="*/ 3655 w 19859"/>
                  <a:gd name="connsiteY33" fmla="*/ 32507 h 36262"/>
                  <a:gd name="connsiteX34" fmla="*/ 3563 w 19859"/>
                  <a:gd name="connsiteY34" fmla="*/ 33091 h 36262"/>
                  <a:gd name="connsiteX35" fmla="*/ 3248 w 19859"/>
                  <a:gd name="connsiteY35" fmla="*/ 33752 h 36262"/>
                  <a:gd name="connsiteX36" fmla="*/ 2567 w 19859"/>
                  <a:gd name="connsiteY36" fmla="*/ 34375 h 36262"/>
                  <a:gd name="connsiteX37" fmla="*/ 1462 w 19859"/>
                  <a:gd name="connsiteY37" fmla="*/ 34667 h 36262"/>
                  <a:gd name="connsiteX38" fmla="*/ 3381 w 19859"/>
                  <a:gd name="connsiteY38" fmla="*/ 35387 h 36262"/>
                  <a:gd name="connsiteX39" fmla="*/ 4087 w 19859"/>
                  <a:gd name="connsiteY39" fmla="*/ 35232 h 36262"/>
                  <a:gd name="connsiteX40" fmla="*/ 4685 w 19859"/>
                  <a:gd name="connsiteY40" fmla="*/ 34745 h 36262"/>
                  <a:gd name="connsiteX41" fmla="*/ 5191 w 19859"/>
                  <a:gd name="connsiteY41" fmla="*/ 34045 h 36262"/>
                  <a:gd name="connsiteX42" fmla="*/ 5623 w 19859"/>
                  <a:gd name="connsiteY42" fmla="*/ 33072 h 36262"/>
                  <a:gd name="connsiteX43" fmla="*/ 5972 w 19859"/>
                  <a:gd name="connsiteY43" fmla="*/ 31983 h 36262"/>
                  <a:gd name="connsiteX44" fmla="*/ 6279 w 19859"/>
                  <a:gd name="connsiteY44" fmla="*/ 30679 h 36262"/>
                  <a:gd name="connsiteX45" fmla="*/ 6578 w 19859"/>
                  <a:gd name="connsiteY45" fmla="*/ 29337 h 36262"/>
                  <a:gd name="connsiteX46" fmla="*/ 6844 w 19859"/>
                  <a:gd name="connsiteY46" fmla="*/ 27897 h 36262"/>
                  <a:gd name="connsiteX47" fmla="*/ 9826 w 19859"/>
                  <a:gd name="connsiteY47" fmla="*/ 12159 h 36262"/>
                  <a:gd name="connsiteX48" fmla="*/ 7201 w 19859"/>
                  <a:gd name="connsiteY48" fmla="*/ 12159 h 36262"/>
                  <a:gd name="connsiteX49" fmla="*/ 6537 w 19859"/>
                  <a:gd name="connsiteY49" fmla="*/ 12139 h 36262"/>
                  <a:gd name="connsiteX50" fmla="*/ 6221 w 19859"/>
                  <a:gd name="connsiteY50" fmla="*/ 12023 h 36262"/>
                  <a:gd name="connsiteX51" fmla="*/ 6088 w 19859"/>
                  <a:gd name="connsiteY51" fmla="*/ 11672 h 36262"/>
                  <a:gd name="connsiteX52" fmla="*/ 6246 w 19859"/>
                  <a:gd name="connsiteY52" fmla="*/ 11147 h 36262"/>
                  <a:gd name="connsiteX53" fmla="*/ 6612 w 19859"/>
                  <a:gd name="connsiteY53" fmla="*/ 10952 h 36262"/>
                  <a:gd name="connsiteX54" fmla="*/ 7276 w 19859"/>
                  <a:gd name="connsiteY54" fmla="*/ 10914 h 36262"/>
                  <a:gd name="connsiteX55" fmla="*/ 10042 w 19859"/>
                  <a:gd name="connsiteY55" fmla="*/ 10914 h 36262"/>
                  <a:gd name="connsiteX56" fmla="*/ 11338 w 19859"/>
                  <a:gd name="connsiteY56" fmla="*/ 4669 h 36262"/>
                  <a:gd name="connsiteX57" fmla="*/ 12434 w 19859"/>
                  <a:gd name="connsiteY57" fmla="*/ 2295 h 36262"/>
                  <a:gd name="connsiteX58" fmla="*/ 13829 w 19859"/>
                  <a:gd name="connsiteY58" fmla="*/ 836 h 36262"/>
                  <a:gd name="connsiteX59" fmla="*/ 15175 w 19859"/>
                  <a:gd name="connsiteY59" fmla="*/ 194 h 36262"/>
                  <a:gd name="connsiteX60" fmla="*/ 16396 w 19859"/>
                  <a:gd name="connsiteY60" fmla="*/ 0 h 36262"/>
                  <a:gd name="connsiteX61" fmla="*/ 18813 w 19859"/>
                  <a:gd name="connsiteY61" fmla="*/ 739 h 36262"/>
                  <a:gd name="connsiteX62" fmla="*/ 19859 w 19859"/>
                  <a:gd name="connsiteY62" fmla="*/ 2743 h 362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9859" h="36262">
                    <a:moveTo>
                      <a:pt x="19859" y="2743"/>
                    </a:moveTo>
                    <a:cubicBezTo>
                      <a:pt x="19859" y="3456"/>
                      <a:pt x="19635" y="4033"/>
                      <a:pt x="19178" y="4474"/>
                    </a:cubicBezTo>
                    <a:cubicBezTo>
                      <a:pt x="18738" y="4915"/>
                      <a:pt x="18240" y="5136"/>
                      <a:pt x="17683" y="5136"/>
                    </a:cubicBezTo>
                    <a:cubicBezTo>
                      <a:pt x="17276" y="5136"/>
                      <a:pt x="16927" y="5013"/>
                      <a:pt x="16637" y="4766"/>
                    </a:cubicBezTo>
                    <a:cubicBezTo>
                      <a:pt x="16346" y="4519"/>
                      <a:pt x="16205" y="4182"/>
                      <a:pt x="16205" y="3754"/>
                    </a:cubicBezTo>
                    <a:cubicBezTo>
                      <a:pt x="16205" y="3313"/>
                      <a:pt x="16371" y="2860"/>
                      <a:pt x="16711" y="2392"/>
                    </a:cubicBezTo>
                    <a:cubicBezTo>
                      <a:pt x="17052" y="1925"/>
                      <a:pt x="17600" y="1659"/>
                      <a:pt x="18364" y="1595"/>
                    </a:cubicBezTo>
                    <a:cubicBezTo>
                      <a:pt x="17858" y="1115"/>
                      <a:pt x="17202" y="875"/>
                      <a:pt x="16396" y="875"/>
                    </a:cubicBezTo>
                    <a:cubicBezTo>
                      <a:pt x="15997" y="875"/>
                      <a:pt x="15632" y="1005"/>
                      <a:pt x="15291" y="1264"/>
                    </a:cubicBezTo>
                    <a:cubicBezTo>
                      <a:pt x="14967" y="1511"/>
                      <a:pt x="14710" y="1835"/>
                      <a:pt x="14535" y="2237"/>
                    </a:cubicBezTo>
                    <a:cubicBezTo>
                      <a:pt x="14336" y="2652"/>
                      <a:pt x="14020" y="4033"/>
                      <a:pt x="13580" y="6381"/>
                    </a:cubicBezTo>
                    <a:cubicBezTo>
                      <a:pt x="13439" y="7146"/>
                      <a:pt x="13298" y="7898"/>
                      <a:pt x="13173" y="8637"/>
                    </a:cubicBezTo>
                    <a:cubicBezTo>
                      <a:pt x="13040" y="9376"/>
                      <a:pt x="12899" y="10136"/>
                      <a:pt x="12741" y="10914"/>
                    </a:cubicBezTo>
                    <a:lnTo>
                      <a:pt x="16047" y="10914"/>
                    </a:lnTo>
                    <a:cubicBezTo>
                      <a:pt x="16338" y="10914"/>
                      <a:pt x="16537" y="10921"/>
                      <a:pt x="16653" y="10933"/>
                    </a:cubicBezTo>
                    <a:cubicBezTo>
                      <a:pt x="16770" y="10945"/>
                      <a:pt x="16869" y="10984"/>
                      <a:pt x="16961" y="11049"/>
                    </a:cubicBezTo>
                    <a:cubicBezTo>
                      <a:pt x="17069" y="11115"/>
                      <a:pt x="17118" y="11219"/>
                      <a:pt x="17118" y="11361"/>
                    </a:cubicBezTo>
                    <a:cubicBezTo>
                      <a:pt x="17118" y="11724"/>
                      <a:pt x="17035" y="11951"/>
                      <a:pt x="16869" y="12042"/>
                    </a:cubicBezTo>
                    <a:cubicBezTo>
                      <a:pt x="16711" y="12120"/>
                      <a:pt x="16404" y="12159"/>
                      <a:pt x="15931" y="12159"/>
                    </a:cubicBezTo>
                    <a:lnTo>
                      <a:pt x="12509" y="12159"/>
                    </a:lnTo>
                    <a:lnTo>
                      <a:pt x="10117" y="24785"/>
                    </a:lnTo>
                    <a:cubicBezTo>
                      <a:pt x="10075" y="25031"/>
                      <a:pt x="9975" y="25543"/>
                      <a:pt x="9801" y="26321"/>
                    </a:cubicBezTo>
                    <a:cubicBezTo>
                      <a:pt x="9643" y="27086"/>
                      <a:pt x="9377" y="28098"/>
                      <a:pt x="9004" y="29356"/>
                    </a:cubicBezTo>
                    <a:cubicBezTo>
                      <a:pt x="8630" y="30627"/>
                      <a:pt x="8256" y="31639"/>
                      <a:pt x="7882" y="32391"/>
                    </a:cubicBezTo>
                    <a:cubicBezTo>
                      <a:pt x="7675" y="32819"/>
                      <a:pt x="7434" y="33234"/>
                      <a:pt x="7160" y="33636"/>
                    </a:cubicBezTo>
                    <a:cubicBezTo>
                      <a:pt x="6902" y="34051"/>
                      <a:pt x="6578" y="34466"/>
                      <a:pt x="6204" y="34881"/>
                    </a:cubicBezTo>
                    <a:cubicBezTo>
                      <a:pt x="5831" y="35296"/>
                      <a:pt x="5390" y="35627"/>
                      <a:pt x="4901" y="35874"/>
                    </a:cubicBezTo>
                    <a:cubicBezTo>
                      <a:pt x="4410" y="36133"/>
                      <a:pt x="3904" y="36263"/>
                      <a:pt x="3381" y="36263"/>
                    </a:cubicBezTo>
                    <a:cubicBezTo>
                      <a:pt x="2500" y="36263"/>
                      <a:pt x="1719" y="36016"/>
                      <a:pt x="1030" y="35523"/>
                    </a:cubicBezTo>
                    <a:cubicBezTo>
                      <a:pt x="341" y="35031"/>
                      <a:pt x="0" y="34362"/>
                      <a:pt x="0" y="33519"/>
                    </a:cubicBezTo>
                    <a:cubicBezTo>
                      <a:pt x="0" y="32806"/>
                      <a:pt x="224" y="32229"/>
                      <a:pt x="665" y="31788"/>
                    </a:cubicBezTo>
                    <a:cubicBezTo>
                      <a:pt x="1121" y="31347"/>
                      <a:pt x="1620" y="31126"/>
                      <a:pt x="2176" y="31126"/>
                    </a:cubicBezTo>
                    <a:cubicBezTo>
                      <a:pt x="2583" y="31126"/>
                      <a:pt x="2924" y="31249"/>
                      <a:pt x="3206" y="31496"/>
                    </a:cubicBezTo>
                    <a:cubicBezTo>
                      <a:pt x="3505" y="31742"/>
                      <a:pt x="3655" y="32080"/>
                      <a:pt x="3655" y="32507"/>
                    </a:cubicBezTo>
                    <a:cubicBezTo>
                      <a:pt x="3655" y="32689"/>
                      <a:pt x="3621" y="32884"/>
                      <a:pt x="3563" y="33091"/>
                    </a:cubicBezTo>
                    <a:cubicBezTo>
                      <a:pt x="3497" y="33299"/>
                      <a:pt x="3389" y="33519"/>
                      <a:pt x="3248" y="33752"/>
                    </a:cubicBezTo>
                    <a:cubicBezTo>
                      <a:pt x="3106" y="33999"/>
                      <a:pt x="2874" y="34207"/>
                      <a:pt x="2567" y="34375"/>
                    </a:cubicBezTo>
                    <a:cubicBezTo>
                      <a:pt x="2259" y="34544"/>
                      <a:pt x="1885" y="34641"/>
                      <a:pt x="1462" y="34667"/>
                    </a:cubicBezTo>
                    <a:cubicBezTo>
                      <a:pt x="1969" y="35147"/>
                      <a:pt x="2608" y="35387"/>
                      <a:pt x="3381" y="35387"/>
                    </a:cubicBezTo>
                    <a:cubicBezTo>
                      <a:pt x="3630" y="35387"/>
                      <a:pt x="3862" y="35336"/>
                      <a:pt x="4087" y="35232"/>
                    </a:cubicBezTo>
                    <a:cubicBezTo>
                      <a:pt x="4311" y="35141"/>
                      <a:pt x="4510" y="34978"/>
                      <a:pt x="4685" y="34745"/>
                    </a:cubicBezTo>
                    <a:cubicBezTo>
                      <a:pt x="4884" y="34512"/>
                      <a:pt x="5050" y="34278"/>
                      <a:pt x="5191" y="34045"/>
                    </a:cubicBezTo>
                    <a:cubicBezTo>
                      <a:pt x="5332" y="33825"/>
                      <a:pt x="5482" y="33500"/>
                      <a:pt x="5623" y="33072"/>
                    </a:cubicBezTo>
                    <a:cubicBezTo>
                      <a:pt x="5764" y="32657"/>
                      <a:pt x="5881" y="32294"/>
                      <a:pt x="5972" y="31983"/>
                    </a:cubicBezTo>
                    <a:cubicBezTo>
                      <a:pt x="6063" y="31671"/>
                      <a:pt x="6163" y="31237"/>
                      <a:pt x="6279" y="30679"/>
                    </a:cubicBezTo>
                    <a:cubicBezTo>
                      <a:pt x="6412" y="30122"/>
                      <a:pt x="6512" y="29674"/>
                      <a:pt x="6578" y="29337"/>
                    </a:cubicBezTo>
                    <a:cubicBezTo>
                      <a:pt x="6636" y="29012"/>
                      <a:pt x="6728" y="28532"/>
                      <a:pt x="6844" y="27897"/>
                    </a:cubicBezTo>
                    <a:lnTo>
                      <a:pt x="9826" y="12159"/>
                    </a:lnTo>
                    <a:lnTo>
                      <a:pt x="7201" y="12159"/>
                    </a:lnTo>
                    <a:cubicBezTo>
                      <a:pt x="6886" y="12159"/>
                      <a:pt x="6661" y="12152"/>
                      <a:pt x="6537" y="12139"/>
                    </a:cubicBezTo>
                    <a:cubicBezTo>
                      <a:pt x="6420" y="12127"/>
                      <a:pt x="6313" y="12087"/>
                      <a:pt x="6221" y="12023"/>
                    </a:cubicBezTo>
                    <a:cubicBezTo>
                      <a:pt x="6130" y="11945"/>
                      <a:pt x="6088" y="11828"/>
                      <a:pt x="6088" y="11672"/>
                    </a:cubicBezTo>
                    <a:cubicBezTo>
                      <a:pt x="6088" y="11426"/>
                      <a:pt x="6138" y="11251"/>
                      <a:pt x="6246" y="11147"/>
                    </a:cubicBezTo>
                    <a:cubicBezTo>
                      <a:pt x="6362" y="11030"/>
                      <a:pt x="6487" y="10965"/>
                      <a:pt x="6612" y="10952"/>
                    </a:cubicBezTo>
                    <a:cubicBezTo>
                      <a:pt x="6744" y="10926"/>
                      <a:pt x="6969" y="10914"/>
                      <a:pt x="7276" y="10914"/>
                    </a:cubicBezTo>
                    <a:lnTo>
                      <a:pt x="10042" y="10914"/>
                    </a:lnTo>
                    <a:cubicBezTo>
                      <a:pt x="10665" y="7632"/>
                      <a:pt x="11097" y="5551"/>
                      <a:pt x="11338" y="4669"/>
                    </a:cubicBezTo>
                    <a:cubicBezTo>
                      <a:pt x="11628" y="3734"/>
                      <a:pt x="11994" y="2944"/>
                      <a:pt x="12434" y="2295"/>
                    </a:cubicBezTo>
                    <a:cubicBezTo>
                      <a:pt x="12874" y="1634"/>
                      <a:pt x="13339" y="1148"/>
                      <a:pt x="13829" y="836"/>
                    </a:cubicBezTo>
                    <a:cubicBezTo>
                      <a:pt x="14319" y="525"/>
                      <a:pt x="14768" y="311"/>
                      <a:pt x="15175" y="194"/>
                    </a:cubicBezTo>
                    <a:cubicBezTo>
                      <a:pt x="15590" y="65"/>
                      <a:pt x="15997" y="0"/>
                      <a:pt x="16396" y="0"/>
                    </a:cubicBezTo>
                    <a:cubicBezTo>
                      <a:pt x="17301" y="0"/>
                      <a:pt x="18107" y="247"/>
                      <a:pt x="18813" y="739"/>
                    </a:cubicBezTo>
                    <a:cubicBezTo>
                      <a:pt x="19510" y="1218"/>
                      <a:pt x="19859" y="1886"/>
                      <a:pt x="19859" y="2743"/>
                    </a:cubicBezTo>
                    <a:close/>
                  </a:path>
                </a:pathLst>
              </a:custGeom>
              <a:solidFill>
                <a:srgbClr val="000000"/>
              </a:solidFill>
              <a:ln w="8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312" name="Freeform 1311">
                <a:extLst>
                  <a:ext uri="{FF2B5EF4-FFF2-40B4-BE49-F238E27FC236}">
                    <a16:creationId xmlns:a16="http://schemas.microsoft.com/office/drawing/2014/main" id="{3F63EC93-892F-8A23-E626-00C18CBA4E1D}"/>
                  </a:ext>
                </a:extLst>
              </p:cNvPr>
              <p:cNvSpPr/>
              <p:nvPr/>
            </p:nvSpPr>
            <p:spPr>
              <a:xfrm>
                <a:off x="2357874" y="3849014"/>
                <a:ext cx="9202" cy="18575"/>
              </a:xfrm>
              <a:custGeom>
                <a:avLst/>
                <a:gdLst>
                  <a:gd name="connsiteX0" fmla="*/ 0 w 9202"/>
                  <a:gd name="connsiteY0" fmla="*/ 2655 h 18575"/>
                  <a:gd name="connsiteX1" fmla="*/ 0 w 9202"/>
                  <a:gd name="connsiteY1" fmla="*/ 1784 h 18575"/>
                  <a:gd name="connsiteX2" fmla="*/ 5083 w 9202"/>
                  <a:gd name="connsiteY2" fmla="*/ 0 h 18575"/>
                  <a:gd name="connsiteX3" fmla="*/ 5640 w 9202"/>
                  <a:gd name="connsiteY3" fmla="*/ 109 h 18575"/>
                  <a:gd name="connsiteX4" fmla="*/ 5723 w 9202"/>
                  <a:gd name="connsiteY4" fmla="*/ 722 h 18575"/>
                  <a:gd name="connsiteX5" fmla="*/ 5723 w 9202"/>
                  <a:gd name="connsiteY5" fmla="*/ 16369 h 18575"/>
                  <a:gd name="connsiteX6" fmla="*/ 6130 w 9202"/>
                  <a:gd name="connsiteY6" fmla="*/ 17459 h 18575"/>
                  <a:gd name="connsiteX7" fmla="*/ 8322 w 9202"/>
                  <a:gd name="connsiteY7" fmla="*/ 17717 h 18575"/>
                  <a:gd name="connsiteX8" fmla="*/ 9203 w 9202"/>
                  <a:gd name="connsiteY8" fmla="*/ 17717 h 18575"/>
                  <a:gd name="connsiteX9" fmla="*/ 9203 w 9202"/>
                  <a:gd name="connsiteY9" fmla="*/ 18575 h 18575"/>
                  <a:gd name="connsiteX10" fmla="*/ 4685 w 9202"/>
                  <a:gd name="connsiteY10" fmla="*/ 18494 h 18575"/>
                  <a:gd name="connsiteX11" fmla="*/ 174 w 9202"/>
                  <a:gd name="connsiteY11" fmla="*/ 18575 h 18575"/>
                  <a:gd name="connsiteX12" fmla="*/ 174 w 9202"/>
                  <a:gd name="connsiteY12" fmla="*/ 17717 h 18575"/>
                  <a:gd name="connsiteX13" fmla="*/ 1063 w 9202"/>
                  <a:gd name="connsiteY13" fmla="*/ 17717 h 18575"/>
                  <a:gd name="connsiteX14" fmla="*/ 3239 w 9202"/>
                  <a:gd name="connsiteY14" fmla="*/ 17472 h 18575"/>
                  <a:gd name="connsiteX15" fmla="*/ 3663 w 9202"/>
                  <a:gd name="connsiteY15" fmla="*/ 16369 h 18575"/>
                  <a:gd name="connsiteX16" fmla="*/ 3663 w 9202"/>
                  <a:gd name="connsiteY16" fmla="*/ 1920 h 18575"/>
                  <a:gd name="connsiteX17" fmla="*/ 0 w 9202"/>
                  <a:gd name="connsiteY17" fmla="*/ 2655 h 1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9202" h="18575">
                    <a:moveTo>
                      <a:pt x="0" y="2655"/>
                    </a:moveTo>
                    <a:lnTo>
                      <a:pt x="0" y="1784"/>
                    </a:lnTo>
                    <a:cubicBezTo>
                      <a:pt x="2234" y="1784"/>
                      <a:pt x="3929" y="1189"/>
                      <a:pt x="5083" y="0"/>
                    </a:cubicBezTo>
                    <a:cubicBezTo>
                      <a:pt x="5399" y="0"/>
                      <a:pt x="5582" y="37"/>
                      <a:pt x="5640" y="109"/>
                    </a:cubicBezTo>
                    <a:cubicBezTo>
                      <a:pt x="5698" y="182"/>
                      <a:pt x="5723" y="386"/>
                      <a:pt x="5723" y="722"/>
                    </a:cubicBezTo>
                    <a:lnTo>
                      <a:pt x="5723" y="16369"/>
                    </a:lnTo>
                    <a:cubicBezTo>
                      <a:pt x="5723" y="16923"/>
                      <a:pt x="5856" y="17286"/>
                      <a:pt x="6130" y="17459"/>
                    </a:cubicBezTo>
                    <a:cubicBezTo>
                      <a:pt x="6404" y="17631"/>
                      <a:pt x="7135" y="17717"/>
                      <a:pt x="8322" y="17717"/>
                    </a:cubicBezTo>
                    <a:lnTo>
                      <a:pt x="9203" y="17717"/>
                    </a:lnTo>
                    <a:lnTo>
                      <a:pt x="9203" y="18575"/>
                    </a:lnTo>
                    <a:cubicBezTo>
                      <a:pt x="8547" y="18521"/>
                      <a:pt x="7043" y="18494"/>
                      <a:pt x="4685" y="18494"/>
                    </a:cubicBezTo>
                    <a:cubicBezTo>
                      <a:pt x="2326" y="18494"/>
                      <a:pt x="822" y="18521"/>
                      <a:pt x="174" y="18575"/>
                    </a:cubicBezTo>
                    <a:lnTo>
                      <a:pt x="174" y="17717"/>
                    </a:lnTo>
                    <a:lnTo>
                      <a:pt x="1063" y="17717"/>
                    </a:lnTo>
                    <a:cubicBezTo>
                      <a:pt x="2234" y="17717"/>
                      <a:pt x="2965" y="17636"/>
                      <a:pt x="3239" y="17472"/>
                    </a:cubicBezTo>
                    <a:cubicBezTo>
                      <a:pt x="3522" y="17299"/>
                      <a:pt x="3663" y="16931"/>
                      <a:pt x="3663" y="16369"/>
                    </a:cubicBezTo>
                    <a:lnTo>
                      <a:pt x="3663" y="1920"/>
                    </a:lnTo>
                    <a:cubicBezTo>
                      <a:pt x="2691" y="2410"/>
                      <a:pt x="1470" y="2655"/>
                      <a:pt x="0" y="2655"/>
                    </a:cubicBezTo>
                    <a:close/>
                  </a:path>
                </a:pathLst>
              </a:custGeom>
              <a:solidFill>
                <a:srgbClr val="000000"/>
              </a:solidFill>
              <a:ln w="8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313" name="Freeform 1312">
                <a:extLst>
                  <a:ext uri="{FF2B5EF4-FFF2-40B4-BE49-F238E27FC236}">
                    <a16:creationId xmlns:a16="http://schemas.microsoft.com/office/drawing/2014/main" id="{D85089E4-4710-8653-0F05-BC6137A87101}"/>
                  </a:ext>
                </a:extLst>
              </p:cNvPr>
              <p:cNvSpPr/>
              <p:nvPr/>
            </p:nvSpPr>
            <p:spPr>
              <a:xfrm>
                <a:off x="2193867" y="3893443"/>
                <a:ext cx="120077" cy="830"/>
              </a:xfrm>
              <a:custGeom>
                <a:avLst/>
                <a:gdLst>
                  <a:gd name="connsiteX0" fmla="*/ 0 w 120077"/>
                  <a:gd name="connsiteY0" fmla="*/ 0 h 830"/>
                  <a:gd name="connsiteX1" fmla="*/ 120078 w 120077"/>
                  <a:gd name="connsiteY1" fmla="*/ 0 h 8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0077" h="830">
                    <a:moveTo>
                      <a:pt x="0" y="0"/>
                    </a:moveTo>
                    <a:lnTo>
                      <a:pt x="120078" y="0"/>
                    </a:lnTo>
                  </a:path>
                </a:pathLst>
              </a:custGeom>
              <a:noFill/>
              <a:ln w="9954" cap="rnd">
                <a:solidFill>
                  <a:srgbClr val="FF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314" name="Freeform 1313">
                <a:extLst>
                  <a:ext uri="{FF2B5EF4-FFF2-40B4-BE49-F238E27FC236}">
                    <a16:creationId xmlns:a16="http://schemas.microsoft.com/office/drawing/2014/main" id="{5AF3DB91-C0F9-D415-6FDD-040C88897B60}"/>
                  </a:ext>
                </a:extLst>
              </p:cNvPr>
              <p:cNvSpPr/>
              <p:nvPr/>
            </p:nvSpPr>
            <p:spPr>
              <a:xfrm>
                <a:off x="2333962" y="3871156"/>
                <a:ext cx="33539" cy="27216"/>
              </a:xfrm>
              <a:custGeom>
                <a:avLst/>
                <a:gdLst>
                  <a:gd name="connsiteX0" fmla="*/ 33539 w 33539"/>
                  <a:gd name="connsiteY0" fmla="*/ 447 h 27216"/>
                  <a:gd name="connsiteX1" fmla="*/ 32858 w 33539"/>
                  <a:gd name="connsiteY1" fmla="*/ 1245 h 27216"/>
                  <a:gd name="connsiteX2" fmla="*/ 29768 w 33539"/>
                  <a:gd name="connsiteY2" fmla="*/ 2062 h 27216"/>
                  <a:gd name="connsiteX3" fmla="*/ 28556 w 33539"/>
                  <a:gd name="connsiteY3" fmla="*/ 4183 h 27216"/>
                  <a:gd name="connsiteX4" fmla="*/ 22991 w 33539"/>
                  <a:gd name="connsiteY4" fmla="*/ 26380 h 27216"/>
                  <a:gd name="connsiteX5" fmla="*/ 22683 w 33539"/>
                  <a:gd name="connsiteY5" fmla="*/ 27158 h 27216"/>
                  <a:gd name="connsiteX6" fmla="*/ 22351 w 33539"/>
                  <a:gd name="connsiteY6" fmla="*/ 27217 h 27216"/>
                  <a:gd name="connsiteX7" fmla="*/ 21928 w 33539"/>
                  <a:gd name="connsiteY7" fmla="*/ 27080 h 27216"/>
                  <a:gd name="connsiteX8" fmla="*/ 21595 w 33539"/>
                  <a:gd name="connsiteY8" fmla="*/ 26457 h 27216"/>
                  <a:gd name="connsiteX9" fmla="*/ 11670 w 33539"/>
                  <a:gd name="connsiteY9" fmla="*/ 2996 h 27216"/>
                  <a:gd name="connsiteX10" fmla="*/ 11495 w 33539"/>
                  <a:gd name="connsiteY10" fmla="*/ 2626 h 27216"/>
                  <a:gd name="connsiteX11" fmla="*/ 11321 w 33539"/>
                  <a:gd name="connsiteY11" fmla="*/ 2276 h 27216"/>
                  <a:gd name="connsiteX12" fmla="*/ 6047 w 33539"/>
                  <a:gd name="connsiteY12" fmla="*/ 23306 h 27216"/>
                  <a:gd name="connsiteX13" fmla="*/ 5897 w 33539"/>
                  <a:gd name="connsiteY13" fmla="*/ 24221 h 27216"/>
                  <a:gd name="connsiteX14" fmla="*/ 6420 w 33539"/>
                  <a:gd name="connsiteY14" fmla="*/ 25466 h 27216"/>
                  <a:gd name="connsiteX15" fmla="*/ 8522 w 33539"/>
                  <a:gd name="connsiteY15" fmla="*/ 25991 h 27216"/>
                  <a:gd name="connsiteX16" fmla="*/ 9319 w 33539"/>
                  <a:gd name="connsiteY16" fmla="*/ 26418 h 27216"/>
                  <a:gd name="connsiteX17" fmla="*/ 8597 w 33539"/>
                  <a:gd name="connsiteY17" fmla="*/ 27217 h 27216"/>
                  <a:gd name="connsiteX18" fmla="*/ 6553 w 33539"/>
                  <a:gd name="connsiteY18" fmla="*/ 27158 h 27216"/>
                  <a:gd name="connsiteX19" fmla="*/ 4494 w 33539"/>
                  <a:gd name="connsiteY19" fmla="*/ 27099 h 27216"/>
                  <a:gd name="connsiteX20" fmla="*/ 2492 w 33539"/>
                  <a:gd name="connsiteY20" fmla="*/ 27158 h 27216"/>
                  <a:gd name="connsiteX21" fmla="*/ 507 w 33539"/>
                  <a:gd name="connsiteY21" fmla="*/ 27217 h 27216"/>
                  <a:gd name="connsiteX22" fmla="*/ 0 w 33539"/>
                  <a:gd name="connsiteY22" fmla="*/ 26769 h 27216"/>
                  <a:gd name="connsiteX23" fmla="*/ 133 w 33539"/>
                  <a:gd name="connsiteY23" fmla="*/ 26244 h 27216"/>
                  <a:gd name="connsiteX24" fmla="*/ 390 w 33539"/>
                  <a:gd name="connsiteY24" fmla="*/ 26030 h 27216"/>
                  <a:gd name="connsiteX25" fmla="*/ 681 w 33539"/>
                  <a:gd name="connsiteY25" fmla="*/ 25991 h 27216"/>
                  <a:gd name="connsiteX26" fmla="*/ 2641 w 33539"/>
                  <a:gd name="connsiteY26" fmla="*/ 25718 h 27216"/>
                  <a:gd name="connsiteX27" fmla="*/ 3887 w 33539"/>
                  <a:gd name="connsiteY27" fmla="*/ 25037 h 27216"/>
                  <a:gd name="connsiteX28" fmla="*/ 4568 w 33539"/>
                  <a:gd name="connsiteY28" fmla="*/ 24143 h 27216"/>
                  <a:gd name="connsiteX29" fmla="*/ 4984 w 33539"/>
                  <a:gd name="connsiteY29" fmla="*/ 22995 h 27216"/>
                  <a:gd name="connsiteX30" fmla="*/ 10308 w 33539"/>
                  <a:gd name="connsiteY30" fmla="*/ 1595 h 27216"/>
                  <a:gd name="connsiteX31" fmla="*/ 7608 w 33539"/>
                  <a:gd name="connsiteY31" fmla="*/ 1245 h 27216"/>
                  <a:gd name="connsiteX32" fmla="*/ 6944 w 33539"/>
                  <a:gd name="connsiteY32" fmla="*/ 1225 h 27216"/>
                  <a:gd name="connsiteX33" fmla="*/ 6636 w 33539"/>
                  <a:gd name="connsiteY33" fmla="*/ 1109 h 27216"/>
                  <a:gd name="connsiteX34" fmla="*/ 6495 w 33539"/>
                  <a:gd name="connsiteY34" fmla="*/ 797 h 27216"/>
                  <a:gd name="connsiteX35" fmla="*/ 6728 w 33539"/>
                  <a:gd name="connsiteY35" fmla="*/ 136 h 27216"/>
                  <a:gd name="connsiteX36" fmla="*/ 7642 w 33539"/>
                  <a:gd name="connsiteY36" fmla="*/ 0 h 27216"/>
                  <a:gd name="connsiteX37" fmla="*/ 12999 w 33539"/>
                  <a:gd name="connsiteY37" fmla="*/ 0 h 27216"/>
                  <a:gd name="connsiteX38" fmla="*/ 13854 w 33539"/>
                  <a:gd name="connsiteY38" fmla="*/ 116 h 27216"/>
                  <a:gd name="connsiteX39" fmla="*/ 14261 w 33539"/>
                  <a:gd name="connsiteY39" fmla="*/ 758 h 27216"/>
                  <a:gd name="connsiteX40" fmla="*/ 23074 w 33539"/>
                  <a:gd name="connsiteY40" fmla="*/ 21555 h 27216"/>
                  <a:gd name="connsiteX41" fmla="*/ 27526 w 33539"/>
                  <a:gd name="connsiteY41" fmla="*/ 3832 h 27216"/>
                  <a:gd name="connsiteX42" fmla="*/ 27642 w 33539"/>
                  <a:gd name="connsiteY42" fmla="*/ 2996 h 27216"/>
                  <a:gd name="connsiteX43" fmla="*/ 27061 w 33539"/>
                  <a:gd name="connsiteY43" fmla="*/ 1751 h 27216"/>
                  <a:gd name="connsiteX44" fmla="*/ 24942 w 33539"/>
                  <a:gd name="connsiteY44" fmla="*/ 1245 h 27216"/>
                  <a:gd name="connsiteX45" fmla="*/ 24220 w 33539"/>
                  <a:gd name="connsiteY45" fmla="*/ 797 h 27216"/>
                  <a:gd name="connsiteX46" fmla="*/ 24353 w 33539"/>
                  <a:gd name="connsiteY46" fmla="*/ 252 h 27216"/>
                  <a:gd name="connsiteX47" fmla="*/ 24627 w 33539"/>
                  <a:gd name="connsiteY47" fmla="*/ 39 h 27216"/>
                  <a:gd name="connsiteX48" fmla="*/ 24942 w 33539"/>
                  <a:gd name="connsiteY48" fmla="*/ 0 h 27216"/>
                  <a:gd name="connsiteX49" fmla="*/ 26961 w 33539"/>
                  <a:gd name="connsiteY49" fmla="*/ 58 h 27216"/>
                  <a:gd name="connsiteX50" fmla="*/ 29004 w 33539"/>
                  <a:gd name="connsiteY50" fmla="*/ 116 h 27216"/>
                  <a:gd name="connsiteX51" fmla="*/ 31006 w 33539"/>
                  <a:gd name="connsiteY51" fmla="*/ 58 h 27216"/>
                  <a:gd name="connsiteX52" fmla="*/ 33032 w 33539"/>
                  <a:gd name="connsiteY52" fmla="*/ 0 h 27216"/>
                  <a:gd name="connsiteX53" fmla="*/ 33381 w 33539"/>
                  <a:gd name="connsiteY53" fmla="*/ 116 h 27216"/>
                  <a:gd name="connsiteX54" fmla="*/ 33539 w 33539"/>
                  <a:gd name="connsiteY54" fmla="*/ 331 h 27216"/>
                  <a:gd name="connsiteX55" fmla="*/ 33539 w 33539"/>
                  <a:gd name="connsiteY55" fmla="*/ 447 h 272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</a:cxnLst>
                <a:rect l="l" t="t" r="r" b="b"/>
                <a:pathLst>
                  <a:path w="33539" h="27216">
                    <a:moveTo>
                      <a:pt x="33539" y="447"/>
                    </a:moveTo>
                    <a:cubicBezTo>
                      <a:pt x="33539" y="979"/>
                      <a:pt x="33315" y="1245"/>
                      <a:pt x="32858" y="1245"/>
                    </a:cubicBezTo>
                    <a:cubicBezTo>
                      <a:pt x="31388" y="1297"/>
                      <a:pt x="30358" y="1569"/>
                      <a:pt x="29768" y="2062"/>
                    </a:cubicBezTo>
                    <a:cubicBezTo>
                      <a:pt x="29179" y="2542"/>
                      <a:pt x="28780" y="3248"/>
                      <a:pt x="28556" y="4183"/>
                    </a:cubicBezTo>
                    <a:lnTo>
                      <a:pt x="22991" y="26380"/>
                    </a:lnTo>
                    <a:cubicBezTo>
                      <a:pt x="22866" y="26847"/>
                      <a:pt x="22758" y="27106"/>
                      <a:pt x="22683" y="27158"/>
                    </a:cubicBezTo>
                    <a:cubicBezTo>
                      <a:pt x="22609" y="27197"/>
                      <a:pt x="22492" y="27217"/>
                      <a:pt x="22351" y="27217"/>
                    </a:cubicBezTo>
                    <a:cubicBezTo>
                      <a:pt x="22168" y="27217"/>
                      <a:pt x="22027" y="27171"/>
                      <a:pt x="21928" y="27080"/>
                    </a:cubicBezTo>
                    <a:cubicBezTo>
                      <a:pt x="21836" y="26990"/>
                      <a:pt x="21720" y="26782"/>
                      <a:pt x="21595" y="26457"/>
                    </a:cubicBezTo>
                    <a:lnTo>
                      <a:pt x="11670" y="2996"/>
                    </a:lnTo>
                    <a:cubicBezTo>
                      <a:pt x="11620" y="2892"/>
                      <a:pt x="11562" y="2768"/>
                      <a:pt x="11495" y="2626"/>
                    </a:cubicBezTo>
                    <a:cubicBezTo>
                      <a:pt x="11429" y="2483"/>
                      <a:pt x="11371" y="2366"/>
                      <a:pt x="11321" y="2276"/>
                    </a:cubicBezTo>
                    <a:lnTo>
                      <a:pt x="6047" y="23306"/>
                    </a:lnTo>
                    <a:cubicBezTo>
                      <a:pt x="5947" y="23708"/>
                      <a:pt x="5897" y="24013"/>
                      <a:pt x="5897" y="24221"/>
                    </a:cubicBezTo>
                    <a:cubicBezTo>
                      <a:pt x="5897" y="24727"/>
                      <a:pt x="6072" y="25141"/>
                      <a:pt x="6420" y="25466"/>
                    </a:cubicBezTo>
                    <a:cubicBezTo>
                      <a:pt x="6778" y="25777"/>
                      <a:pt x="7484" y="25952"/>
                      <a:pt x="8522" y="25991"/>
                    </a:cubicBezTo>
                    <a:cubicBezTo>
                      <a:pt x="9053" y="25991"/>
                      <a:pt x="9319" y="26134"/>
                      <a:pt x="9319" y="26418"/>
                    </a:cubicBezTo>
                    <a:cubicBezTo>
                      <a:pt x="9319" y="26951"/>
                      <a:pt x="9078" y="27217"/>
                      <a:pt x="8597" y="27217"/>
                    </a:cubicBezTo>
                    <a:cubicBezTo>
                      <a:pt x="8156" y="27217"/>
                      <a:pt x="7475" y="27197"/>
                      <a:pt x="6553" y="27158"/>
                    </a:cubicBezTo>
                    <a:cubicBezTo>
                      <a:pt x="5631" y="27119"/>
                      <a:pt x="4950" y="27099"/>
                      <a:pt x="4494" y="27099"/>
                    </a:cubicBezTo>
                    <a:cubicBezTo>
                      <a:pt x="4053" y="27099"/>
                      <a:pt x="3381" y="27119"/>
                      <a:pt x="2492" y="27158"/>
                    </a:cubicBezTo>
                    <a:cubicBezTo>
                      <a:pt x="1595" y="27197"/>
                      <a:pt x="930" y="27217"/>
                      <a:pt x="507" y="27217"/>
                    </a:cubicBezTo>
                    <a:cubicBezTo>
                      <a:pt x="166" y="27217"/>
                      <a:pt x="0" y="27067"/>
                      <a:pt x="0" y="26769"/>
                    </a:cubicBezTo>
                    <a:cubicBezTo>
                      <a:pt x="0" y="26536"/>
                      <a:pt x="42" y="26360"/>
                      <a:pt x="133" y="26244"/>
                    </a:cubicBezTo>
                    <a:cubicBezTo>
                      <a:pt x="224" y="26114"/>
                      <a:pt x="316" y="26042"/>
                      <a:pt x="390" y="26030"/>
                    </a:cubicBezTo>
                    <a:cubicBezTo>
                      <a:pt x="465" y="26004"/>
                      <a:pt x="565" y="25991"/>
                      <a:pt x="681" y="25991"/>
                    </a:cubicBezTo>
                    <a:cubicBezTo>
                      <a:pt x="1454" y="25965"/>
                      <a:pt x="2110" y="25874"/>
                      <a:pt x="2641" y="25718"/>
                    </a:cubicBezTo>
                    <a:cubicBezTo>
                      <a:pt x="3181" y="25563"/>
                      <a:pt x="3596" y="25335"/>
                      <a:pt x="3887" y="25037"/>
                    </a:cubicBezTo>
                    <a:cubicBezTo>
                      <a:pt x="4203" y="24739"/>
                      <a:pt x="4427" y="24441"/>
                      <a:pt x="4568" y="24143"/>
                    </a:cubicBezTo>
                    <a:cubicBezTo>
                      <a:pt x="4726" y="23831"/>
                      <a:pt x="4859" y="23449"/>
                      <a:pt x="4984" y="22995"/>
                    </a:cubicBezTo>
                    <a:lnTo>
                      <a:pt x="10308" y="1595"/>
                    </a:lnTo>
                    <a:cubicBezTo>
                      <a:pt x="10308" y="1361"/>
                      <a:pt x="9411" y="1245"/>
                      <a:pt x="7608" y="1245"/>
                    </a:cubicBezTo>
                    <a:cubicBezTo>
                      <a:pt x="7301" y="1245"/>
                      <a:pt x="7077" y="1238"/>
                      <a:pt x="6944" y="1225"/>
                    </a:cubicBezTo>
                    <a:cubicBezTo>
                      <a:pt x="6827" y="1213"/>
                      <a:pt x="6728" y="1174"/>
                      <a:pt x="6636" y="1109"/>
                    </a:cubicBezTo>
                    <a:cubicBezTo>
                      <a:pt x="6545" y="1044"/>
                      <a:pt x="6495" y="940"/>
                      <a:pt x="6495" y="797"/>
                    </a:cubicBezTo>
                    <a:cubicBezTo>
                      <a:pt x="6495" y="434"/>
                      <a:pt x="6570" y="213"/>
                      <a:pt x="6728" y="136"/>
                    </a:cubicBezTo>
                    <a:cubicBezTo>
                      <a:pt x="6886" y="46"/>
                      <a:pt x="7185" y="0"/>
                      <a:pt x="7642" y="0"/>
                    </a:cubicBezTo>
                    <a:lnTo>
                      <a:pt x="12999" y="0"/>
                    </a:lnTo>
                    <a:cubicBezTo>
                      <a:pt x="13456" y="0"/>
                      <a:pt x="13738" y="39"/>
                      <a:pt x="13854" y="116"/>
                    </a:cubicBezTo>
                    <a:cubicBezTo>
                      <a:pt x="13970" y="181"/>
                      <a:pt x="14103" y="395"/>
                      <a:pt x="14261" y="758"/>
                    </a:cubicBezTo>
                    <a:lnTo>
                      <a:pt x="23074" y="21555"/>
                    </a:lnTo>
                    <a:lnTo>
                      <a:pt x="27526" y="3832"/>
                    </a:lnTo>
                    <a:cubicBezTo>
                      <a:pt x="27600" y="3599"/>
                      <a:pt x="27642" y="3320"/>
                      <a:pt x="27642" y="2996"/>
                    </a:cubicBezTo>
                    <a:cubicBezTo>
                      <a:pt x="27642" y="2477"/>
                      <a:pt x="27451" y="2062"/>
                      <a:pt x="27061" y="1751"/>
                    </a:cubicBezTo>
                    <a:cubicBezTo>
                      <a:pt x="26687" y="1426"/>
                      <a:pt x="25981" y="1258"/>
                      <a:pt x="24942" y="1245"/>
                    </a:cubicBezTo>
                    <a:cubicBezTo>
                      <a:pt x="24461" y="1245"/>
                      <a:pt x="24220" y="1096"/>
                      <a:pt x="24220" y="797"/>
                    </a:cubicBezTo>
                    <a:cubicBezTo>
                      <a:pt x="24220" y="551"/>
                      <a:pt x="24262" y="370"/>
                      <a:pt x="24353" y="252"/>
                    </a:cubicBezTo>
                    <a:cubicBezTo>
                      <a:pt x="24461" y="123"/>
                      <a:pt x="24552" y="51"/>
                      <a:pt x="24627" y="39"/>
                    </a:cubicBezTo>
                    <a:cubicBezTo>
                      <a:pt x="24718" y="13"/>
                      <a:pt x="24826" y="0"/>
                      <a:pt x="24942" y="0"/>
                    </a:cubicBezTo>
                    <a:cubicBezTo>
                      <a:pt x="25383" y="0"/>
                      <a:pt x="26056" y="19"/>
                      <a:pt x="26961" y="58"/>
                    </a:cubicBezTo>
                    <a:cubicBezTo>
                      <a:pt x="27866" y="97"/>
                      <a:pt x="28547" y="116"/>
                      <a:pt x="29004" y="116"/>
                    </a:cubicBezTo>
                    <a:cubicBezTo>
                      <a:pt x="29444" y="116"/>
                      <a:pt x="30117" y="97"/>
                      <a:pt x="31006" y="58"/>
                    </a:cubicBezTo>
                    <a:cubicBezTo>
                      <a:pt x="31911" y="19"/>
                      <a:pt x="32592" y="0"/>
                      <a:pt x="33032" y="0"/>
                    </a:cubicBezTo>
                    <a:cubicBezTo>
                      <a:pt x="33190" y="0"/>
                      <a:pt x="33307" y="39"/>
                      <a:pt x="33381" y="116"/>
                    </a:cubicBezTo>
                    <a:cubicBezTo>
                      <a:pt x="33473" y="181"/>
                      <a:pt x="33531" y="252"/>
                      <a:pt x="33539" y="331"/>
                    </a:cubicBezTo>
                    <a:lnTo>
                      <a:pt x="33539" y="447"/>
                    </a:lnTo>
                    <a:close/>
                  </a:path>
                </a:pathLst>
              </a:custGeom>
              <a:solidFill>
                <a:srgbClr val="000000"/>
              </a:solidFill>
              <a:ln w="8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315" name="Freeform 1314">
                <a:extLst>
                  <a:ext uri="{FF2B5EF4-FFF2-40B4-BE49-F238E27FC236}">
                    <a16:creationId xmlns:a16="http://schemas.microsoft.com/office/drawing/2014/main" id="{E752CE1D-B561-943F-8FB4-B71032912669}"/>
                  </a:ext>
                </a:extLst>
              </p:cNvPr>
              <p:cNvSpPr/>
              <p:nvPr/>
            </p:nvSpPr>
            <p:spPr>
              <a:xfrm>
                <a:off x="2371529" y="3868491"/>
                <a:ext cx="9244" cy="39842"/>
              </a:xfrm>
              <a:custGeom>
                <a:avLst/>
                <a:gdLst>
                  <a:gd name="connsiteX0" fmla="*/ 0 w 9244"/>
                  <a:gd name="connsiteY0" fmla="*/ 19921 h 39842"/>
                  <a:gd name="connsiteX1" fmla="*/ 2508 w 9244"/>
                  <a:gd name="connsiteY1" fmla="*/ 7762 h 39842"/>
                  <a:gd name="connsiteX2" fmla="*/ 5083 w 9244"/>
                  <a:gd name="connsiteY2" fmla="*/ 3580 h 39842"/>
                  <a:gd name="connsiteX3" fmla="*/ 7567 w 9244"/>
                  <a:gd name="connsiteY3" fmla="*/ 836 h 39842"/>
                  <a:gd name="connsiteX4" fmla="*/ 8838 w 9244"/>
                  <a:gd name="connsiteY4" fmla="*/ 0 h 39842"/>
                  <a:gd name="connsiteX5" fmla="*/ 9245 w 9244"/>
                  <a:gd name="connsiteY5" fmla="*/ 389 h 39842"/>
                  <a:gd name="connsiteX6" fmla="*/ 8721 w 9244"/>
                  <a:gd name="connsiteY6" fmla="*/ 1070 h 39842"/>
                  <a:gd name="connsiteX7" fmla="*/ 2317 w 9244"/>
                  <a:gd name="connsiteY7" fmla="*/ 19921 h 39842"/>
                  <a:gd name="connsiteX8" fmla="*/ 8563 w 9244"/>
                  <a:gd name="connsiteY8" fmla="*/ 38558 h 39842"/>
                  <a:gd name="connsiteX9" fmla="*/ 9245 w 9244"/>
                  <a:gd name="connsiteY9" fmla="*/ 39454 h 39842"/>
                  <a:gd name="connsiteX10" fmla="*/ 8838 w 9244"/>
                  <a:gd name="connsiteY10" fmla="*/ 39842 h 39842"/>
                  <a:gd name="connsiteX11" fmla="*/ 7608 w 9244"/>
                  <a:gd name="connsiteY11" fmla="*/ 39045 h 39842"/>
                  <a:gd name="connsiteX12" fmla="*/ 5175 w 9244"/>
                  <a:gd name="connsiteY12" fmla="*/ 36419 h 39842"/>
                  <a:gd name="connsiteX13" fmla="*/ 2633 w 9244"/>
                  <a:gd name="connsiteY13" fmla="*/ 32352 h 39842"/>
                  <a:gd name="connsiteX14" fmla="*/ 0 w 9244"/>
                  <a:gd name="connsiteY14" fmla="*/ 19921 h 398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244" h="39842">
                    <a:moveTo>
                      <a:pt x="0" y="19921"/>
                    </a:moveTo>
                    <a:cubicBezTo>
                      <a:pt x="0" y="15433"/>
                      <a:pt x="839" y="11381"/>
                      <a:pt x="2508" y="7762"/>
                    </a:cubicBezTo>
                    <a:cubicBezTo>
                      <a:pt x="3223" y="6244"/>
                      <a:pt x="4078" y="4851"/>
                      <a:pt x="5083" y="3580"/>
                    </a:cubicBezTo>
                    <a:cubicBezTo>
                      <a:pt x="6080" y="2308"/>
                      <a:pt x="6911" y="1394"/>
                      <a:pt x="7567" y="836"/>
                    </a:cubicBezTo>
                    <a:cubicBezTo>
                      <a:pt x="8231" y="279"/>
                      <a:pt x="8655" y="0"/>
                      <a:pt x="8838" y="0"/>
                    </a:cubicBezTo>
                    <a:cubicBezTo>
                      <a:pt x="9095" y="0"/>
                      <a:pt x="9236" y="130"/>
                      <a:pt x="9245" y="389"/>
                    </a:cubicBezTo>
                    <a:cubicBezTo>
                      <a:pt x="9245" y="518"/>
                      <a:pt x="9070" y="745"/>
                      <a:pt x="8721" y="1070"/>
                    </a:cubicBezTo>
                    <a:cubicBezTo>
                      <a:pt x="4444" y="5428"/>
                      <a:pt x="2309" y="11711"/>
                      <a:pt x="2317" y="19921"/>
                    </a:cubicBezTo>
                    <a:cubicBezTo>
                      <a:pt x="2317" y="28157"/>
                      <a:pt x="4402" y="34370"/>
                      <a:pt x="8563" y="38558"/>
                    </a:cubicBezTo>
                    <a:cubicBezTo>
                      <a:pt x="9020" y="39013"/>
                      <a:pt x="9245" y="39311"/>
                      <a:pt x="9245" y="39454"/>
                    </a:cubicBezTo>
                    <a:cubicBezTo>
                      <a:pt x="9245" y="39713"/>
                      <a:pt x="9112" y="39842"/>
                      <a:pt x="8838" y="39842"/>
                    </a:cubicBezTo>
                    <a:cubicBezTo>
                      <a:pt x="8655" y="39842"/>
                      <a:pt x="8248" y="39577"/>
                      <a:pt x="7608" y="39045"/>
                    </a:cubicBezTo>
                    <a:cubicBezTo>
                      <a:pt x="6969" y="38513"/>
                      <a:pt x="6163" y="37637"/>
                      <a:pt x="5175" y="36419"/>
                    </a:cubicBezTo>
                    <a:cubicBezTo>
                      <a:pt x="4186" y="35199"/>
                      <a:pt x="3339" y="33844"/>
                      <a:pt x="2633" y="32352"/>
                    </a:cubicBezTo>
                    <a:cubicBezTo>
                      <a:pt x="880" y="28733"/>
                      <a:pt x="0" y="24589"/>
                      <a:pt x="0" y="19921"/>
                    </a:cubicBezTo>
                    <a:close/>
                  </a:path>
                </a:pathLst>
              </a:custGeom>
              <a:solidFill>
                <a:srgbClr val="000000"/>
              </a:solidFill>
              <a:ln w="8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316" name="Freeform 1315">
                <a:extLst>
                  <a:ext uri="{FF2B5EF4-FFF2-40B4-BE49-F238E27FC236}">
                    <a16:creationId xmlns:a16="http://schemas.microsoft.com/office/drawing/2014/main" id="{3F724CA4-D581-A5A7-1455-A4555048F16B}"/>
                  </a:ext>
                </a:extLst>
              </p:cNvPr>
              <p:cNvSpPr/>
              <p:nvPr/>
            </p:nvSpPr>
            <p:spPr>
              <a:xfrm>
                <a:off x="2386829" y="3870281"/>
                <a:ext cx="19859" cy="36262"/>
              </a:xfrm>
              <a:custGeom>
                <a:avLst/>
                <a:gdLst>
                  <a:gd name="connsiteX0" fmla="*/ 19859 w 19859"/>
                  <a:gd name="connsiteY0" fmla="*/ 2743 h 36262"/>
                  <a:gd name="connsiteX1" fmla="*/ 19178 w 19859"/>
                  <a:gd name="connsiteY1" fmla="*/ 4474 h 36262"/>
                  <a:gd name="connsiteX2" fmla="*/ 17683 w 19859"/>
                  <a:gd name="connsiteY2" fmla="*/ 5136 h 36262"/>
                  <a:gd name="connsiteX3" fmla="*/ 16628 w 19859"/>
                  <a:gd name="connsiteY3" fmla="*/ 4766 h 36262"/>
                  <a:gd name="connsiteX4" fmla="*/ 16205 w 19859"/>
                  <a:gd name="connsiteY4" fmla="*/ 3754 h 36262"/>
                  <a:gd name="connsiteX5" fmla="*/ 16711 w 19859"/>
                  <a:gd name="connsiteY5" fmla="*/ 2393 h 36262"/>
                  <a:gd name="connsiteX6" fmla="*/ 18364 w 19859"/>
                  <a:gd name="connsiteY6" fmla="*/ 1595 h 36262"/>
                  <a:gd name="connsiteX7" fmla="*/ 16396 w 19859"/>
                  <a:gd name="connsiteY7" fmla="*/ 875 h 36262"/>
                  <a:gd name="connsiteX8" fmla="*/ 15291 w 19859"/>
                  <a:gd name="connsiteY8" fmla="*/ 1264 h 36262"/>
                  <a:gd name="connsiteX9" fmla="*/ 14535 w 19859"/>
                  <a:gd name="connsiteY9" fmla="*/ 2237 h 36262"/>
                  <a:gd name="connsiteX10" fmla="*/ 13580 w 19859"/>
                  <a:gd name="connsiteY10" fmla="*/ 6381 h 36262"/>
                  <a:gd name="connsiteX11" fmla="*/ 13173 w 19859"/>
                  <a:gd name="connsiteY11" fmla="*/ 8637 h 36262"/>
                  <a:gd name="connsiteX12" fmla="*/ 12741 w 19859"/>
                  <a:gd name="connsiteY12" fmla="*/ 10914 h 36262"/>
                  <a:gd name="connsiteX13" fmla="*/ 16047 w 19859"/>
                  <a:gd name="connsiteY13" fmla="*/ 10914 h 36262"/>
                  <a:gd name="connsiteX14" fmla="*/ 16653 w 19859"/>
                  <a:gd name="connsiteY14" fmla="*/ 10933 h 36262"/>
                  <a:gd name="connsiteX15" fmla="*/ 16960 w 19859"/>
                  <a:gd name="connsiteY15" fmla="*/ 11050 h 36262"/>
                  <a:gd name="connsiteX16" fmla="*/ 17118 w 19859"/>
                  <a:gd name="connsiteY16" fmla="*/ 11361 h 36262"/>
                  <a:gd name="connsiteX17" fmla="*/ 16869 w 19859"/>
                  <a:gd name="connsiteY17" fmla="*/ 12042 h 36262"/>
                  <a:gd name="connsiteX18" fmla="*/ 15931 w 19859"/>
                  <a:gd name="connsiteY18" fmla="*/ 12159 h 36262"/>
                  <a:gd name="connsiteX19" fmla="*/ 12509 w 19859"/>
                  <a:gd name="connsiteY19" fmla="*/ 12159 h 36262"/>
                  <a:gd name="connsiteX20" fmla="*/ 10116 w 19859"/>
                  <a:gd name="connsiteY20" fmla="*/ 24785 h 36262"/>
                  <a:gd name="connsiteX21" fmla="*/ 9801 w 19859"/>
                  <a:gd name="connsiteY21" fmla="*/ 26321 h 36262"/>
                  <a:gd name="connsiteX22" fmla="*/ 9003 w 19859"/>
                  <a:gd name="connsiteY22" fmla="*/ 29356 h 36262"/>
                  <a:gd name="connsiteX23" fmla="*/ 7874 w 19859"/>
                  <a:gd name="connsiteY23" fmla="*/ 32391 h 36262"/>
                  <a:gd name="connsiteX24" fmla="*/ 7160 w 19859"/>
                  <a:gd name="connsiteY24" fmla="*/ 33636 h 36262"/>
                  <a:gd name="connsiteX25" fmla="*/ 6204 w 19859"/>
                  <a:gd name="connsiteY25" fmla="*/ 34881 h 36262"/>
                  <a:gd name="connsiteX26" fmla="*/ 4900 w 19859"/>
                  <a:gd name="connsiteY26" fmla="*/ 35874 h 36262"/>
                  <a:gd name="connsiteX27" fmla="*/ 3380 w 19859"/>
                  <a:gd name="connsiteY27" fmla="*/ 36263 h 36262"/>
                  <a:gd name="connsiteX28" fmla="*/ 1030 w 19859"/>
                  <a:gd name="connsiteY28" fmla="*/ 35523 h 36262"/>
                  <a:gd name="connsiteX29" fmla="*/ 0 w 19859"/>
                  <a:gd name="connsiteY29" fmla="*/ 33520 h 36262"/>
                  <a:gd name="connsiteX30" fmla="*/ 665 w 19859"/>
                  <a:gd name="connsiteY30" fmla="*/ 31788 h 36262"/>
                  <a:gd name="connsiteX31" fmla="*/ 2176 w 19859"/>
                  <a:gd name="connsiteY31" fmla="*/ 31127 h 36262"/>
                  <a:gd name="connsiteX32" fmla="*/ 3206 w 19859"/>
                  <a:gd name="connsiteY32" fmla="*/ 31497 h 36262"/>
                  <a:gd name="connsiteX33" fmla="*/ 3654 w 19859"/>
                  <a:gd name="connsiteY33" fmla="*/ 32508 h 36262"/>
                  <a:gd name="connsiteX34" fmla="*/ 3563 w 19859"/>
                  <a:gd name="connsiteY34" fmla="*/ 33091 h 36262"/>
                  <a:gd name="connsiteX35" fmla="*/ 3248 w 19859"/>
                  <a:gd name="connsiteY35" fmla="*/ 33753 h 36262"/>
                  <a:gd name="connsiteX36" fmla="*/ 2566 w 19859"/>
                  <a:gd name="connsiteY36" fmla="*/ 34375 h 36262"/>
                  <a:gd name="connsiteX37" fmla="*/ 1462 w 19859"/>
                  <a:gd name="connsiteY37" fmla="*/ 34667 h 36262"/>
                  <a:gd name="connsiteX38" fmla="*/ 3380 w 19859"/>
                  <a:gd name="connsiteY38" fmla="*/ 35387 h 36262"/>
                  <a:gd name="connsiteX39" fmla="*/ 4086 w 19859"/>
                  <a:gd name="connsiteY39" fmla="*/ 35232 h 36262"/>
                  <a:gd name="connsiteX40" fmla="*/ 4684 w 19859"/>
                  <a:gd name="connsiteY40" fmla="*/ 34745 h 36262"/>
                  <a:gd name="connsiteX41" fmla="*/ 5191 w 19859"/>
                  <a:gd name="connsiteY41" fmla="*/ 34045 h 36262"/>
                  <a:gd name="connsiteX42" fmla="*/ 5623 w 19859"/>
                  <a:gd name="connsiteY42" fmla="*/ 33072 h 36262"/>
                  <a:gd name="connsiteX43" fmla="*/ 5972 w 19859"/>
                  <a:gd name="connsiteY43" fmla="*/ 31983 h 36262"/>
                  <a:gd name="connsiteX44" fmla="*/ 6279 w 19859"/>
                  <a:gd name="connsiteY44" fmla="*/ 30679 h 36262"/>
                  <a:gd name="connsiteX45" fmla="*/ 6578 w 19859"/>
                  <a:gd name="connsiteY45" fmla="*/ 29337 h 36262"/>
                  <a:gd name="connsiteX46" fmla="*/ 6844 w 19859"/>
                  <a:gd name="connsiteY46" fmla="*/ 27897 h 36262"/>
                  <a:gd name="connsiteX47" fmla="*/ 9826 w 19859"/>
                  <a:gd name="connsiteY47" fmla="*/ 12159 h 36262"/>
                  <a:gd name="connsiteX48" fmla="*/ 7201 w 19859"/>
                  <a:gd name="connsiteY48" fmla="*/ 12159 h 36262"/>
                  <a:gd name="connsiteX49" fmla="*/ 6537 w 19859"/>
                  <a:gd name="connsiteY49" fmla="*/ 12139 h 36262"/>
                  <a:gd name="connsiteX50" fmla="*/ 6221 w 19859"/>
                  <a:gd name="connsiteY50" fmla="*/ 12023 h 36262"/>
                  <a:gd name="connsiteX51" fmla="*/ 6088 w 19859"/>
                  <a:gd name="connsiteY51" fmla="*/ 11672 h 36262"/>
                  <a:gd name="connsiteX52" fmla="*/ 6246 w 19859"/>
                  <a:gd name="connsiteY52" fmla="*/ 11147 h 36262"/>
                  <a:gd name="connsiteX53" fmla="*/ 6611 w 19859"/>
                  <a:gd name="connsiteY53" fmla="*/ 10953 h 36262"/>
                  <a:gd name="connsiteX54" fmla="*/ 7276 w 19859"/>
                  <a:gd name="connsiteY54" fmla="*/ 10914 h 36262"/>
                  <a:gd name="connsiteX55" fmla="*/ 10033 w 19859"/>
                  <a:gd name="connsiteY55" fmla="*/ 10914 h 36262"/>
                  <a:gd name="connsiteX56" fmla="*/ 11337 w 19859"/>
                  <a:gd name="connsiteY56" fmla="*/ 4669 h 36262"/>
                  <a:gd name="connsiteX57" fmla="*/ 12434 w 19859"/>
                  <a:gd name="connsiteY57" fmla="*/ 2296 h 36262"/>
                  <a:gd name="connsiteX58" fmla="*/ 13829 w 19859"/>
                  <a:gd name="connsiteY58" fmla="*/ 836 h 36262"/>
                  <a:gd name="connsiteX59" fmla="*/ 15175 w 19859"/>
                  <a:gd name="connsiteY59" fmla="*/ 194 h 36262"/>
                  <a:gd name="connsiteX60" fmla="*/ 16396 w 19859"/>
                  <a:gd name="connsiteY60" fmla="*/ 0 h 36262"/>
                  <a:gd name="connsiteX61" fmla="*/ 18813 w 19859"/>
                  <a:gd name="connsiteY61" fmla="*/ 739 h 36262"/>
                  <a:gd name="connsiteX62" fmla="*/ 19859 w 19859"/>
                  <a:gd name="connsiteY62" fmla="*/ 2743 h 362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9859" h="36262">
                    <a:moveTo>
                      <a:pt x="19859" y="2743"/>
                    </a:moveTo>
                    <a:cubicBezTo>
                      <a:pt x="19859" y="3456"/>
                      <a:pt x="19635" y="4033"/>
                      <a:pt x="19178" y="4474"/>
                    </a:cubicBezTo>
                    <a:cubicBezTo>
                      <a:pt x="18738" y="4915"/>
                      <a:pt x="18240" y="5136"/>
                      <a:pt x="17683" y="5136"/>
                    </a:cubicBezTo>
                    <a:cubicBezTo>
                      <a:pt x="17276" y="5136"/>
                      <a:pt x="16927" y="5013"/>
                      <a:pt x="16628" y="4766"/>
                    </a:cubicBezTo>
                    <a:cubicBezTo>
                      <a:pt x="16346" y="4519"/>
                      <a:pt x="16205" y="4182"/>
                      <a:pt x="16205" y="3754"/>
                    </a:cubicBezTo>
                    <a:cubicBezTo>
                      <a:pt x="16205" y="3313"/>
                      <a:pt x="16371" y="2860"/>
                      <a:pt x="16711" y="2393"/>
                    </a:cubicBezTo>
                    <a:cubicBezTo>
                      <a:pt x="17052" y="1925"/>
                      <a:pt x="17600" y="1660"/>
                      <a:pt x="18364" y="1595"/>
                    </a:cubicBezTo>
                    <a:cubicBezTo>
                      <a:pt x="17858" y="1115"/>
                      <a:pt x="17201" y="875"/>
                      <a:pt x="16396" y="875"/>
                    </a:cubicBezTo>
                    <a:cubicBezTo>
                      <a:pt x="15997" y="875"/>
                      <a:pt x="15631" y="1005"/>
                      <a:pt x="15291" y="1264"/>
                    </a:cubicBezTo>
                    <a:cubicBezTo>
                      <a:pt x="14967" y="1511"/>
                      <a:pt x="14710" y="1835"/>
                      <a:pt x="14535" y="2237"/>
                    </a:cubicBezTo>
                    <a:cubicBezTo>
                      <a:pt x="14336" y="2652"/>
                      <a:pt x="14020" y="4033"/>
                      <a:pt x="13580" y="6381"/>
                    </a:cubicBezTo>
                    <a:cubicBezTo>
                      <a:pt x="13439" y="7146"/>
                      <a:pt x="13298" y="7898"/>
                      <a:pt x="13173" y="8637"/>
                    </a:cubicBezTo>
                    <a:cubicBezTo>
                      <a:pt x="13040" y="9376"/>
                      <a:pt x="12899" y="10136"/>
                      <a:pt x="12741" y="10914"/>
                    </a:cubicBezTo>
                    <a:lnTo>
                      <a:pt x="16047" y="10914"/>
                    </a:lnTo>
                    <a:cubicBezTo>
                      <a:pt x="16338" y="10914"/>
                      <a:pt x="16537" y="10921"/>
                      <a:pt x="16653" y="10933"/>
                    </a:cubicBezTo>
                    <a:cubicBezTo>
                      <a:pt x="16769" y="10946"/>
                      <a:pt x="16869" y="10985"/>
                      <a:pt x="16960" y="11050"/>
                    </a:cubicBezTo>
                    <a:cubicBezTo>
                      <a:pt x="17069" y="11115"/>
                      <a:pt x="17118" y="11219"/>
                      <a:pt x="17118" y="11361"/>
                    </a:cubicBezTo>
                    <a:cubicBezTo>
                      <a:pt x="17118" y="11724"/>
                      <a:pt x="17035" y="11951"/>
                      <a:pt x="16869" y="12042"/>
                    </a:cubicBezTo>
                    <a:cubicBezTo>
                      <a:pt x="16711" y="12120"/>
                      <a:pt x="16396" y="12159"/>
                      <a:pt x="15931" y="12159"/>
                    </a:cubicBezTo>
                    <a:lnTo>
                      <a:pt x="12509" y="12159"/>
                    </a:lnTo>
                    <a:lnTo>
                      <a:pt x="10116" y="24785"/>
                    </a:lnTo>
                    <a:cubicBezTo>
                      <a:pt x="10075" y="25031"/>
                      <a:pt x="9975" y="25543"/>
                      <a:pt x="9801" y="26321"/>
                    </a:cubicBezTo>
                    <a:cubicBezTo>
                      <a:pt x="9643" y="27086"/>
                      <a:pt x="9377" y="28098"/>
                      <a:pt x="9003" y="29356"/>
                    </a:cubicBezTo>
                    <a:cubicBezTo>
                      <a:pt x="8630" y="30628"/>
                      <a:pt x="8248" y="31639"/>
                      <a:pt x="7874" y="32391"/>
                    </a:cubicBezTo>
                    <a:cubicBezTo>
                      <a:pt x="7666" y="32819"/>
                      <a:pt x="7434" y="33234"/>
                      <a:pt x="7160" y="33636"/>
                    </a:cubicBezTo>
                    <a:cubicBezTo>
                      <a:pt x="6902" y="34052"/>
                      <a:pt x="6578" y="34467"/>
                      <a:pt x="6204" y="34881"/>
                    </a:cubicBezTo>
                    <a:cubicBezTo>
                      <a:pt x="5831" y="35297"/>
                      <a:pt x="5390" y="35627"/>
                      <a:pt x="4900" y="35874"/>
                    </a:cubicBezTo>
                    <a:cubicBezTo>
                      <a:pt x="4410" y="36133"/>
                      <a:pt x="3904" y="36263"/>
                      <a:pt x="3380" y="36263"/>
                    </a:cubicBezTo>
                    <a:cubicBezTo>
                      <a:pt x="2500" y="36263"/>
                      <a:pt x="1719" y="36016"/>
                      <a:pt x="1030" y="35523"/>
                    </a:cubicBezTo>
                    <a:cubicBezTo>
                      <a:pt x="340" y="35031"/>
                      <a:pt x="0" y="34363"/>
                      <a:pt x="0" y="33520"/>
                    </a:cubicBezTo>
                    <a:cubicBezTo>
                      <a:pt x="0" y="32806"/>
                      <a:pt x="224" y="32229"/>
                      <a:pt x="665" y="31788"/>
                    </a:cubicBezTo>
                    <a:cubicBezTo>
                      <a:pt x="1113" y="31347"/>
                      <a:pt x="1620" y="31127"/>
                      <a:pt x="2176" y="31127"/>
                    </a:cubicBezTo>
                    <a:cubicBezTo>
                      <a:pt x="2583" y="31127"/>
                      <a:pt x="2924" y="31250"/>
                      <a:pt x="3206" y="31497"/>
                    </a:cubicBezTo>
                    <a:cubicBezTo>
                      <a:pt x="3505" y="31743"/>
                      <a:pt x="3654" y="32081"/>
                      <a:pt x="3654" y="32508"/>
                    </a:cubicBezTo>
                    <a:cubicBezTo>
                      <a:pt x="3654" y="32689"/>
                      <a:pt x="3621" y="32884"/>
                      <a:pt x="3563" y="33091"/>
                    </a:cubicBezTo>
                    <a:cubicBezTo>
                      <a:pt x="3497" y="33299"/>
                      <a:pt x="3389" y="33520"/>
                      <a:pt x="3248" y="33753"/>
                    </a:cubicBezTo>
                    <a:cubicBezTo>
                      <a:pt x="3106" y="34000"/>
                      <a:pt x="2874" y="34207"/>
                      <a:pt x="2566" y="34375"/>
                    </a:cubicBezTo>
                    <a:cubicBezTo>
                      <a:pt x="2259" y="34544"/>
                      <a:pt x="1885" y="34641"/>
                      <a:pt x="1462" y="34667"/>
                    </a:cubicBezTo>
                    <a:cubicBezTo>
                      <a:pt x="1968" y="35147"/>
                      <a:pt x="2608" y="35387"/>
                      <a:pt x="3380" y="35387"/>
                    </a:cubicBezTo>
                    <a:cubicBezTo>
                      <a:pt x="3630" y="35387"/>
                      <a:pt x="3862" y="35336"/>
                      <a:pt x="4086" y="35232"/>
                    </a:cubicBezTo>
                    <a:cubicBezTo>
                      <a:pt x="4311" y="35141"/>
                      <a:pt x="4510" y="34978"/>
                      <a:pt x="4684" y="34745"/>
                    </a:cubicBezTo>
                    <a:cubicBezTo>
                      <a:pt x="4875" y="34512"/>
                      <a:pt x="5050" y="34278"/>
                      <a:pt x="5191" y="34045"/>
                    </a:cubicBezTo>
                    <a:cubicBezTo>
                      <a:pt x="5332" y="33825"/>
                      <a:pt x="5482" y="33500"/>
                      <a:pt x="5623" y="33072"/>
                    </a:cubicBezTo>
                    <a:cubicBezTo>
                      <a:pt x="5764" y="32657"/>
                      <a:pt x="5880" y="32294"/>
                      <a:pt x="5972" y="31983"/>
                    </a:cubicBezTo>
                    <a:cubicBezTo>
                      <a:pt x="6063" y="31671"/>
                      <a:pt x="6163" y="31237"/>
                      <a:pt x="6279" y="30679"/>
                    </a:cubicBezTo>
                    <a:cubicBezTo>
                      <a:pt x="6412" y="30122"/>
                      <a:pt x="6512" y="29674"/>
                      <a:pt x="6578" y="29337"/>
                    </a:cubicBezTo>
                    <a:cubicBezTo>
                      <a:pt x="6636" y="29012"/>
                      <a:pt x="6728" y="28532"/>
                      <a:pt x="6844" y="27897"/>
                    </a:cubicBezTo>
                    <a:lnTo>
                      <a:pt x="9826" y="12159"/>
                    </a:lnTo>
                    <a:lnTo>
                      <a:pt x="7201" y="12159"/>
                    </a:lnTo>
                    <a:cubicBezTo>
                      <a:pt x="6886" y="12159"/>
                      <a:pt x="6661" y="12152"/>
                      <a:pt x="6537" y="12139"/>
                    </a:cubicBezTo>
                    <a:cubicBezTo>
                      <a:pt x="6420" y="12127"/>
                      <a:pt x="6312" y="12088"/>
                      <a:pt x="6221" y="12023"/>
                    </a:cubicBezTo>
                    <a:cubicBezTo>
                      <a:pt x="6130" y="11945"/>
                      <a:pt x="6088" y="11828"/>
                      <a:pt x="6088" y="11672"/>
                    </a:cubicBezTo>
                    <a:cubicBezTo>
                      <a:pt x="6088" y="11426"/>
                      <a:pt x="6138" y="11251"/>
                      <a:pt x="6246" y="11147"/>
                    </a:cubicBezTo>
                    <a:cubicBezTo>
                      <a:pt x="6362" y="11030"/>
                      <a:pt x="6487" y="10965"/>
                      <a:pt x="6611" y="10953"/>
                    </a:cubicBezTo>
                    <a:cubicBezTo>
                      <a:pt x="6744" y="10927"/>
                      <a:pt x="6969" y="10914"/>
                      <a:pt x="7276" y="10914"/>
                    </a:cubicBezTo>
                    <a:lnTo>
                      <a:pt x="10033" y="10914"/>
                    </a:lnTo>
                    <a:cubicBezTo>
                      <a:pt x="10656" y="7632"/>
                      <a:pt x="11097" y="5551"/>
                      <a:pt x="11337" y="4669"/>
                    </a:cubicBezTo>
                    <a:cubicBezTo>
                      <a:pt x="11628" y="3735"/>
                      <a:pt x="11994" y="2944"/>
                      <a:pt x="12434" y="2296"/>
                    </a:cubicBezTo>
                    <a:cubicBezTo>
                      <a:pt x="12874" y="1634"/>
                      <a:pt x="13339" y="1148"/>
                      <a:pt x="13829" y="836"/>
                    </a:cubicBezTo>
                    <a:cubicBezTo>
                      <a:pt x="14319" y="525"/>
                      <a:pt x="14768" y="311"/>
                      <a:pt x="15175" y="194"/>
                    </a:cubicBezTo>
                    <a:cubicBezTo>
                      <a:pt x="15590" y="65"/>
                      <a:pt x="15997" y="0"/>
                      <a:pt x="16396" y="0"/>
                    </a:cubicBezTo>
                    <a:cubicBezTo>
                      <a:pt x="17301" y="0"/>
                      <a:pt x="18107" y="247"/>
                      <a:pt x="18813" y="739"/>
                    </a:cubicBezTo>
                    <a:cubicBezTo>
                      <a:pt x="19510" y="1218"/>
                      <a:pt x="19859" y="1886"/>
                      <a:pt x="19859" y="2743"/>
                    </a:cubicBezTo>
                    <a:close/>
                  </a:path>
                </a:pathLst>
              </a:custGeom>
              <a:solidFill>
                <a:srgbClr val="000000"/>
              </a:solidFill>
              <a:ln w="8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317" name="Freeform 1316">
                <a:extLst>
                  <a:ext uri="{FF2B5EF4-FFF2-40B4-BE49-F238E27FC236}">
                    <a16:creationId xmlns:a16="http://schemas.microsoft.com/office/drawing/2014/main" id="{B8FBE357-5AC4-4A91-A066-AD3E855BCA99}"/>
                  </a:ext>
                </a:extLst>
              </p:cNvPr>
              <p:cNvSpPr/>
              <p:nvPr/>
            </p:nvSpPr>
            <p:spPr>
              <a:xfrm>
                <a:off x="2410741" y="3898920"/>
                <a:ext cx="11736" cy="19188"/>
              </a:xfrm>
              <a:custGeom>
                <a:avLst/>
                <a:gdLst>
                  <a:gd name="connsiteX0" fmla="*/ 0 w 11736"/>
                  <a:gd name="connsiteY0" fmla="*/ 9656 h 19188"/>
                  <a:gd name="connsiteX1" fmla="*/ 1038 w 11736"/>
                  <a:gd name="connsiteY1" fmla="*/ 3323 h 19188"/>
                  <a:gd name="connsiteX2" fmla="*/ 5880 w 11736"/>
                  <a:gd name="connsiteY2" fmla="*/ 0 h 19188"/>
                  <a:gd name="connsiteX3" fmla="*/ 7351 w 11736"/>
                  <a:gd name="connsiteY3" fmla="*/ 204 h 19188"/>
                  <a:gd name="connsiteX4" fmla="*/ 9070 w 11736"/>
                  <a:gd name="connsiteY4" fmla="*/ 1145 h 19188"/>
                  <a:gd name="connsiteX5" fmla="*/ 10623 w 11736"/>
                  <a:gd name="connsiteY5" fmla="*/ 3119 h 19188"/>
                  <a:gd name="connsiteX6" fmla="*/ 11736 w 11736"/>
                  <a:gd name="connsiteY6" fmla="*/ 9656 h 19188"/>
                  <a:gd name="connsiteX7" fmla="*/ 10706 w 11736"/>
                  <a:gd name="connsiteY7" fmla="*/ 15947 h 19188"/>
                  <a:gd name="connsiteX8" fmla="*/ 5855 w 11736"/>
                  <a:gd name="connsiteY8" fmla="*/ 19188 h 19188"/>
                  <a:gd name="connsiteX9" fmla="*/ 3322 w 11736"/>
                  <a:gd name="connsiteY9" fmla="*/ 18548 h 19188"/>
                  <a:gd name="connsiteX10" fmla="*/ 1254 w 11736"/>
                  <a:gd name="connsiteY10" fmla="*/ 16369 h 19188"/>
                  <a:gd name="connsiteX11" fmla="*/ 0 w 11736"/>
                  <a:gd name="connsiteY11" fmla="*/ 9656 h 19188"/>
                  <a:gd name="connsiteX12" fmla="*/ 2317 w 11736"/>
                  <a:gd name="connsiteY12" fmla="*/ 9315 h 19188"/>
                  <a:gd name="connsiteX13" fmla="*/ 2616 w 11736"/>
                  <a:gd name="connsiteY13" fmla="*/ 15198 h 19188"/>
                  <a:gd name="connsiteX14" fmla="*/ 3879 w 11736"/>
                  <a:gd name="connsiteY14" fmla="*/ 17799 h 19188"/>
                  <a:gd name="connsiteX15" fmla="*/ 5855 w 11736"/>
                  <a:gd name="connsiteY15" fmla="*/ 18575 h 19188"/>
                  <a:gd name="connsiteX16" fmla="*/ 7899 w 11736"/>
                  <a:gd name="connsiteY16" fmla="*/ 17745 h 19188"/>
                  <a:gd name="connsiteX17" fmla="*/ 9128 w 11736"/>
                  <a:gd name="connsiteY17" fmla="*/ 15089 h 19188"/>
                  <a:gd name="connsiteX18" fmla="*/ 9427 w 11736"/>
                  <a:gd name="connsiteY18" fmla="*/ 9315 h 19188"/>
                  <a:gd name="connsiteX19" fmla="*/ 9153 w 11736"/>
                  <a:gd name="connsiteY19" fmla="*/ 3881 h 19188"/>
                  <a:gd name="connsiteX20" fmla="*/ 7807 w 11736"/>
                  <a:gd name="connsiteY20" fmla="*/ 1349 h 19188"/>
                  <a:gd name="connsiteX21" fmla="*/ 5855 w 11736"/>
                  <a:gd name="connsiteY21" fmla="*/ 613 h 19188"/>
                  <a:gd name="connsiteX22" fmla="*/ 5091 w 11736"/>
                  <a:gd name="connsiteY22" fmla="*/ 722 h 19188"/>
                  <a:gd name="connsiteX23" fmla="*/ 4153 w 11736"/>
                  <a:gd name="connsiteY23" fmla="*/ 1145 h 19188"/>
                  <a:gd name="connsiteX24" fmla="*/ 3156 w 11736"/>
                  <a:gd name="connsiteY24" fmla="*/ 2233 h 19188"/>
                  <a:gd name="connsiteX25" fmla="*/ 2533 w 11736"/>
                  <a:gd name="connsiteY25" fmla="*/ 4181 h 19188"/>
                  <a:gd name="connsiteX26" fmla="*/ 2317 w 11736"/>
                  <a:gd name="connsiteY26" fmla="*/ 9315 h 191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1736" h="19188">
                    <a:moveTo>
                      <a:pt x="0" y="9656"/>
                    </a:moveTo>
                    <a:cubicBezTo>
                      <a:pt x="0" y="6923"/>
                      <a:pt x="349" y="4812"/>
                      <a:pt x="1038" y="3323"/>
                    </a:cubicBezTo>
                    <a:cubicBezTo>
                      <a:pt x="1993" y="1108"/>
                      <a:pt x="3613" y="0"/>
                      <a:pt x="5880" y="0"/>
                    </a:cubicBezTo>
                    <a:cubicBezTo>
                      <a:pt x="6362" y="0"/>
                      <a:pt x="6852" y="68"/>
                      <a:pt x="7351" y="204"/>
                    </a:cubicBezTo>
                    <a:cubicBezTo>
                      <a:pt x="7857" y="331"/>
                      <a:pt x="8430" y="645"/>
                      <a:pt x="9070" y="1145"/>
                    </a:cubicBezTo>
                    <a:cubicBezTo>
                      <a:pt x="9709" y="1644"/>
                      <a:pt x="10233" y="2302"/>
                      <a:pt x="10623" y="3119"/>
                    </a:cubicBezTo>
                    <a:cubicBezTo>
                      <a:pt x="11362" y="4699"/>
                      <a:pt x="11736" y="6877"/>
                      <a:pt x="11736" y="9656"/>
                    </a:cubicBezTo>
                    <a:cubicBezTo>
                      <a:pt x="11736" y="12370"/>
                      <a:pt x="11396" y="14467"/>
                      <a:pt x="10706" y="15947"/>
                    </a:cubicBezTo>
                    <a:cubicBezTo>
                      <a:pt x="9701" y="18108"/>
                      <a:pt x="8082" y="19188"/>
                      <a:pt x="5855" y="19188"/>
                    </a:cubicBezTo>
                    <a:cubicBezTo>
                      <a:pt x="5017" y="19188"/>
                      <a:pt x="4178" y="18975"/>
                      <a:pt x="3322" y="18548"/>
                    </a:cubicBezTo>
                    <a:cubicBezTo>
                      <a:pt x="2483" y="18122"/>
                      <a:pt x="1794" y="17395"/>
                      <a:pt x="1254" y="16369"/>
                    </a:cubicBezTo>
                    <a:cubicBezTo>
                      <a:pt x="415" y="14835"/>
                      <a:pt x="0" y="12597"/>
                      <a:pt x="0" y="9656"/>
                    </a:cubicBezTo>
                    <a:moveTo>
                      <a:pt x="2317" y="9315"/>
                    </a:moveTo>
                    <a:cubicBezTo>
                      <a:pt x="2317" y="12120"/>
                      <a:pt x="2417" y="14081"/>
                      <a:pt x="2616" y="15198"/>
                    </a:cubicBezTo>
                    <a:cubicBezTo>
                      <a:pt x="2841" y="16406"/>
                      <a:pt x="3264" y="17273"/>
                      <a:pt x="3879" y="17799"/>
                    </a:cubicBezTo>
                    <a:cubicBezTo>
                      <a:pt x="4502" y="18317"/>
                      <a:pt x="5166" y="18575"/>
                      <a:pt x="5855" y="18575"/>
                    </a:cubicBezTo>
                    <a:cubicBezTo>
                      <a:pt x="6603" y="18575"/>
                      <a:pt x="7284" y="18299"/>
                      <a:pt x="7899" y="17745"/>
                    </a:cubicBezTo>
                    <a:cubicBezTo>
                      <a:pt x="8522" y="17181"/>
                      <a:pt x="8937" y="16296"/>
                      <a:pt x="9128" y="15089"/>
                    </a:cubicBezTo>
                    <a:cubicBezTo>
                      <a:pt x="9336" y="13900"/>
                      <a:pt x="9435" y="11975"/>
                      <a:pt x="9427" y="9315"/>
                    </a:cubicBezTo>
                    <a:cubicBezTo>
                      <a:pt x="9427" y="6728"/>
                      <a:pt x="9336" y="4916"/>
                      <a:pt x="9153" y="3881"/>
                    </a:cubicBezTo>
                    <a:cubicBezTo>
                      <a:pt x="8912" y="2674"/>
                      <a:pt x="8464" y="1830"/>
                      <a:pt x="7807" y="1349"/>
                    </a:cubicBezTo>
                    <a:cubicBezTo>
                      <a:pt x="7160" y="858"/>
                      <a:pt x="6512" y="613"/>
                      <a:pt x="5855" y="613"/>
                    </a:cubicBezTo>
                    <a:cubicBezTo>
                      <a:pt x="5615" y="613"/>
                      <a:pt x="5357" y="650"/>
                      <a:pt x="5091" y="722"/>
                    </a:cubicBezTo>
                    <a:cubicBezTo>
                      <a:pt x="4834" y="795"/>
                      <a:pt x="4527" y="936"/>
                      <a:pt x="4153" y="1145"/>
                    </a:cubicBezTo>
                    <a:cubicBezTo>
                      <a:pt x="3779" y="1353"/>
                      <a:pt x="3447" y="1716"/>
                      <a:pt x="3156" y="2233"/>
                    </a:cubicBezTo>
                    <a:cubicBezTo>
                      <a:pt x="2882" y="2751"/>
                      <a:pt x="2674" y="3400"/>
                      <a:pt x="2533" y="4181"/>
                    </a:cubicBezTo>
                    <a:cubicBezTo>
                      <a:pt x="2392" y="5189"/>
                      <a:pt x="2317" y="6901"/>
                      <a:pt x="2317" y="9315"/>
                    </a:cubicBezTo>
                    <a:close/>
                  </a:path>
                </a:pathLst>
              </a:custGeom>
              <a:solidFill>
                <a:srgbClr val="000000"/>
              </a:solidFill>
              <a:ln w="8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318" name="Freeform 1317">
                <a:extLst>
                  <a:ext uri="{FF2B5EF4-FFF2-40B4-BE49-F238E27FC236}">
                    <a16:creationId xmlns:a16="http://schemas.microsoft.com/office/drawing/2014/main" id="{B3A4F953-5FEF-8B8D-928D-09BDDF3D194F}"/>
                  </a:ext>
                </a:extLst>
              </p:cNvPr>
              <p:cNvSpPr/>
              <p:nvPr/>
            </p:nvSpPr>
            <p:spPr>
              <a:xfrm>
                <a:off x="2426613" y="3868491"/>
                <a:ext cx="9244" cy="39842"/>
              </a:xfrm>
              <a:custGeom>
                <a:avLst/>
                <a:gdLst>
                  <a:gd name="connsiteX0" fmla="*/ 0 w 9244"/>
                  <a:gd name="connsiteY0" fmla="*/ 39454 h 39842"/>
                  <a:gd name="connsiteX1" fmla="*/ 507 w 9244"/>
                  <a:gd name="connsiteY1" fmla="*/ 38773 h 39842"/>
                  <a:gd name="connsiteX2" fmla="*/ 6927 w 9244"/>
                  <a:gd name="connsiteY2" fmla="*/ 19921 h 39842"/>
                  <a:gd name="connsiteX3" fmla="*/ 756 w 9244"/>
                  <a:gd name="connsiteY3" fmla="*/ 1323 h 39842"/>
                  <a:gd name="connsiteX4" fmla="*/ 0 w 9244"/>
                  <a:gd name="connsiteY4" fmla="*/ 389 h 39842"/>
                  <a:gd name="connsiteX5" fmla="*/ 390 w 9244"/>
                  <a:gd name="connsiteY5" fmla="*/ 0 h 39842"/>
                  <a:gd name="connsiteX6" fmla="*/ 1611 w 9244"/>
                  <a:gd name="connsiteY6" fmla="*/ 797 h 39842"/>
                  <a:gd name="connsiteX7" fmla="*/ 4045 w 9244"/>
                  <a:gd name="connsiteY7" fmla="*/ 3424 h 39842"/>
                  <a:gd name="connsiteX8" fmla="*/ 6611 w 9244"/>
                  <a:gd name="connsiteY8" fmla="*/ 7489 h 39842"/>
                  <a:gd name="connsiteX9" fmla="*/ 9245 w 9244"/>
                  <a:gd name="connsiteY9" fmla="*/ 19921 h 39842"/>
                  <a:gd name="connsiteX10" fmla="*/ 6728 w 9244"/>
                  <a:gd name="connsiteY10" fmla="*/ 32080 h 39842"/>
                  <a:gd name="connsiteX11" fmla="*/ 4161 w 9244"/>
                  <a:gd name="connsiteY11" fmla="*/ 36263 h 39842"/>
                  <a:gd name="connsiteX12" fmla="*/ 1669 w 9244"/>
                  <a:gd name="connsiteY12" fmla="*/ 39006 h 39842"/>
                  <a:gd name="connsiteX13" fmla="*/ 390 w 9244"/>
                  <a:gd name="connsiteY13" fmla="*/ 39842 h 39842"/>
                  <a:gd name="connsiteX14" fmla="*/ 0 w 9244"/>
                  <a:gd name="connsiteY14" fmla="*/ 39454 h 398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244" h="39842">
                    <a:moveTo>
                      <a:pt x="0" y="39454"/>
                    </a:moveTo>
                    <a:cubicBezTo>
                      <a:pt x="0" y="39323"/>
                      <a:pt x="166" y="39096"/>
                      <a:pt x="507" y="38773"/>
                    </a:cubicBezTo>
                    <a:cubicBezTo>
                      <a:pt x="4784" y="34414"/>
                      <a:pt x="6927" y="28131"/>
                      <a:pt x="6927" y="19921"/>
                    </a:cubicBezTo>
                    <a:cubicBezTo>
                      <a:pt x="6927" y="11686"/>
                      <a:pt x="4867" y="5486"/>
                      <a:pt x="756" y="1323"/>
                    </a:cubicBezTo>
                    <a:cubicBezTo>
                      <a:pt x="249" y="843"/>
                      <a:pt x="0" y="532"/>
                      <a:pt x="0" y="389"/>
                    </a:cubicBezTo>
                    <a:cubicBezTo>
                      <a:pt x="0" y="130"/>
                      <a:pt x="133" y="0"/>
                      <a:pt x="390" y="0"/>
                    </a:cubicBezTo>
                    <a:cubicBezTo>
                      <a:pt x="573" y="0"/>
                      <a:pt x="980" y="266"/>
                      <a:pt x="1611" y="797"/>
                    </a:cubicBezTo>
                    <a:cubicBezTo>
                      <a:pt x="2259" y="1329"/>
                      <a:pt x="3073" y="2204"/>
                      <a:pt x="4045" y="3424"/>
                    </a:cubicBezTo>
                    <a:cubicBezTo>
                      <a:pt x="5033" y="4643"/>
                      <a:pt x="5889" y="5998"/>
                      <a:pt x="6611" y="7489"/>
                    </a:cubicBezTo>
                    <a:cubicBezTo>
                      <a:pt x="8364" y="11108"/>
                      <a:pt x="9245" y="15252"/>
                      <a:pt x="9245" y="19921"/>
                    </a:cubicBezTo>
                    <a:cubicBezTo>
                      <a:pt x="9245" y="24408"/>
                      <a:pt x="8406" y="28462"/>
                      <a:pt x="6728" y="32080"/>
                    </a:cubicBezTo>
                    <a:cubicBezTo>
                      <a:pt x="6022" y="33597"/>
                      <a:pt x="5166" y="34992"/>
                      <a:pt x="4161" y="36263"/>
                    </a:cubicBezTo>
                    <a:cubicBezTo>
                      <a:pt x="3165" y="37534"/>
                      <a:pt x="2334" y="38449"/>
                      <a:pt x="1669" y="39006"/>
                    </a:cubicBezTo>
                    <a:cubicBezTo>
                      <a:pt x="1013" y="39563"/>
                      <a:pt x="581" y="39842"/>
                      <a:pt x="390" y="39842"/>
                    </a:cubicBezTo>
                    <a:cubicBezTo>
                      <a:pt x="133" y="39842"/>
                      <a:pt x="0" y="39713"/>
                      <a:pt x="0" y="39454"/>
                    </a:cubicBezTo>
                    <a:close/>
                  </a:path>
                </a:pathLst>
              </a:custGeom>
              <a:solidFill>
                <a:srgbClr val="000000"/>
              </a:solidFill>
              <a:ln w="8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319" name="Freeform 1318">
                <a:extLst>
                  <a:ext uri="{FF2B5EF4-FFF2-40B4-BE49-F238E27FC236}">
                    <a16:creationId xmlns:a16="http://schemas.microsoft.com/office/drawing/2014/main" id="{1B9FAA59-7FF5-2224-C6B7-C9AAF2F684F7}"/>
                  </a:ext>
                </a:extLst>
              </p:cNvPr>
              <p:cNvSpPr/>
              <p:nvPr/>
            </p:nvSpPr>
            <p:spPr>
              <a:xfrm>
                <a:off x="2193867" y="3942765"/>
                <a:ext cx="120077" cy="830"/>
              </a:xfrm>
              <a:custGeom>
                <a:avLst/>
                <a:gdLst>
                  <a:gd name="connsiteX0" fmla="*/ 0 w 120077"/>
                  <a:gd name="connsiteY0" fmla="*/ 0 h 830"/>
                  <a:gd name="connsiteX1" fmla="*/ 120078 w 120077"/>
                  <a:gd name="connsiteY1" fmla="*/ 0 h 8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0077" h="830">
                    <a:moveTo>
                      <a:pt x="0" y="0"/>
                    </a:moveTo>
                    <a:lnTo>
                      <a:pt x="120078" y="0"/>
                    </a:lnTo>
                  </a:path>
                </a:pathLst>
              </a:custGeom>
              <a:noFill/>
              <a:ln w="9954" cap="rnd">
                <a:solidFill>
                  <a:srgbClr val="0000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320" name="Freeform 1319">
                <a:extLst>
                  <a:ext uri="{FF2B5EF4-FFF2-40B4-BE49-F238E27FC236}">
                    <a16:creationId xmlns:a16="http://schemas.microsoft.com/office/drawing/2014/main" id="{73978CF1-3B92-953C-6997-FCA68D19A298}"/>
                  </a:ext>
                </a:extLst>
              </p:cNvPr>
              <p:cNvSpPr/>
              <p:nvPr/>
            </p:nvSpPr>
            <p:spPr>
              <a:xfrm>
                <a:off x="2333962" y="3920781"/>
                <a:ext cx="33539" cy="27216"/>
              </a:xfrm>
              <a:custGeom>
                <a:avLst/>
                <a:gdLst>
                  <a:gd name="connsiteX0" fmla="*/ 33539 w 33539"/>
                  <a:gd name="connsiteY0" fmla="*/ 448 h 27216"/>
                  <a:gd name="connsiteX1" fmla="*/ 32858 w 33539"/>
                  <a:gd name="connsiteY1" fmla="*/ 1245 h 27216"/>
                  <a:gd name="connsiteX2" fmla="*/ 29768 w 33539"/>
                  <a:gd name="connsiteY2" fmla="*/ 2062 h 27216"/>
                  <a:gd name="connsiteX3" fmla="*/ 28556 w 33539"/>
                  <a:gd name="connsiteY3" fmla="*/ 4183 h 27216"/>
                  <a:gd name="connsiteX4" fmla="*/ 22991 w 33539"/>
                  <a:gd name="connsiteY4" fmla="*/ 26380 h 27216"/>
                  <a:gd name="connsiteX5" fmla="*/ 22683 w 33539"/>
                  <a:gd name="connsiteY5" fmla="*/ 27158 h 27216"/>
                  <a:gd name="connsiteX6" fmla="*/ 22351 w 33539"/>
                  <a:gd name="connsiteY6" fmla="*/ 27217 h 27216"/>
                  <a:gd name="connsiteX7" fmla="*/ 21928 w 33539"/>
                  <a:gd name="connsiteY7" fmla="*/ 27080 h 27216"/>
                  <a:gd name="connsiteX8" fmla="*/ 21595 w 33539"/>
                  <a:gd name="connsiteY8" fmla="*/ 26458 h 27216"/>
                  <a:gd name="connsiteX9" fmla="*/ 11670 w 33539"/>
                  <a:gd name="connsiteY9" fmla="*/ 2996 h 27216"/>
                  <a:gd name="connsiteX10" fmla="*/ 11495 w 33539"/>
                  <a:gd name="connsiteY10" fmla="*/ 2626 h 27216"/>
                  <a:gd name="connsiteX11" fmla="*/ 11321 w 33539"/>
                  <a:gd name="connsiteY11" fmla="*/ 2277 h 27216"/>
                  <a:gd name="connsiteX12" fmla="*/ 6047 w 33539"/>
                  <a:gd name="connsiteY12" fmla="*/ 23306 h 27216"/>
                  <a:gd name="connsiteX13" fmla="*/ 5897 w 33539"/>
                  <a:gd name="connsiteY13" fmla="*/ 24221 h 27216"/>
                  <a:gd name="connsiteX14" fmla="*/ 6420 w 33539"/>
                  <a:gd name="connsiteY14" fmla="*/ 25466 h 27216"/>
                  <a:gd name="connsiteX15" fmla="*/ 8522 w 33539"/>
                  <a:gd name="connsiteY15" fmla="*/ 25991 h 27216"/>
                  <a:gd name="connsiteX16" fmla="*/ 9319 w 33539"/>
                  <a:gd name="connsiteY16" fmla="*/ 26419 h 27216"/>
                  <a:gd name="connsiteX17" fmla="*/ 8597 w 33539"/>
                  <a:gd name="connsiteY17" fmla="*/ 27217 h 27216"/>
                  <a:gd name="connsiteX18" fmla="*/ 6553 w 33539"/>
                  <a:gd name="connsiteY18" fmla="*/ 27158 h 27216"/>
                  <a:gd name="connsiteX19" fmla="*/ 4494 w 33539"/>
                  <a:gd name="connsiteY19" fmla="*/ 27100 h 27216"/>
                  <a:gd name="connsiteX20" fmla="*/ 2492 w 33539"/>
                  <a:gd name="connsiteY20" fmla="*/ 27158 h 27216"/>
                  <a:gd name="connsiteX21" fmla="*/ 507 w 33539"/>
                  <a:gd name="connsiteY21" fmla="*/ 27217 h 27216"/>
                  <a:gd name="connsiteX22" fmla="*/ 0 w 33539"/>
                  <a:gd name="connsiteY22" fmla="*/ 26770 h 27216"/>
                  <a:gd name="connsiteX23" fmla="*/ 133 w 33539"/>
                  <a:gd name="connsiteY23" fmla="*/ 26244 h 27216"/>
                  <a:gd name="connsiteX24" fmla="*/ 390 w 33539"/>
                  <a:gd name="connsiteY24" fmla="*/ 26031 h 27216"/>
                  <a:gd name="connsiteX25" fmla="*/ 681 w 33539"/>
                  <a:gd name="connsiteY25" fmla="*/ 25991 h 27216"/>
                  <a:gd name="connsiteX26" fmla="*/ 2641 w 33539"/>
                  <a:gd name="connsiteY26" fmla="*/ 25719 h 27216"/>
                  <a:gd name="connsiteX27" fmla="*/ 3887 w 33539"/>
                  <a:gd name="connsiteY27" fmla="*/ 25038 h 27216"/>
                  <a:gd name="connsiteX28" fmla="*/ 4568 w 33539"/>
                  <a:gd name="connsiteY28" fmla="*/ 24143 h 27216"/>
                  <a:gd name="connsiteX29" fmla="*/ 4984 w 33539"/>
                  <a:gd name="connsiteY29" fmla="*/ 22996 h 27216"/>
                  <a:gd name="connsiteX30" fmla="*/ 10308 w 33539"/>
                  <a:gd name="connsiteY30" fmla="*/ 1596 h 27216"/>
                  <a:gd name="connsiteX31" fmla="*/ 7608 w 33539"/>
                  <a:gd name="connsiteY31" fmla="*/ 1245 h 27216"/>
                  <a:gd name="connsiteX32" fmla="*/ 6944 w 33539"/>
                  <a:gd name="connsiteY32" fmla="*/ 1226 h 27216"/>
                  <a:gd name="connsiteX33" fmla="*/ 6636 w 33539"/>
                  <a:gd name="connsiteY33" fmla="*/ 1109 h 27216"/>
                  <a:gd name="connsiteX34" fmla="*/ 6495 w 33539"/>
                  <a:gd name="connsiteY34" fmla="*/ 798 h 27216"/>
                  <a:gd name="connsiteX35" fmla="*/ 6728 w 33539"/>
                  <a:gd name="connsiteY35" fmla="*/ 136 h 27216"/>
                  <a:gd name="connsiteX36" fmla="*/ 7642 w 33539"/>
                  <a:gd name="connsiteY36" fmla="*/ 0 h 27216"/>
                  <a:gd name="connsiteX37" fmla="*/ 12999 w 33539"/>
                  <a:gd name="connsiteY37" fmla="*/ 0 h 27216"/>
                  <a:gd name="connsiteX38" fmla="*/ 13854 w 33539"/>
                  <a:gd name="connsiteY38" fmla="*/ 117 h 27216"/>
                  <a:gd name="connsiteX39" fmla="*/ 14261 w 33539"/>
                  <a:gd name="connsiteY39" fmla="*/ 759 h 27216"/>
                  <a:gd name="connsiteX40" fmla="*/ 23074 w 33539"/>
                  <a:gd name="connsiteY40" fmla="*/ 21555 h 27216"/>
                  <a:gd name="connsiteX41" fmla="*/ 27526 w 33539"/>
                  <a:gd name="connsiteY41" fmla="*/ 3833 h 27216"/>
                  <a:gd name="connsiteX42" fmla="*/ 27642 w 33539"/>
                  <a:gd name="connsiteY42" fmla="*/ 2996 h 27216"/>
                  <a:gd name="connsiteX43" fmla="*/ 27061 w 33539"/>
                  <a:gd name="connsiteY43" fmla="*/ 1751 h 27216"/>
                  <a:gd name="connsiteX44" fmla="*/ 24942 w 33539"/>
                  <a:gd name="connsiteY44" fmla="*/ 1245 h 27216"/>
                  <a:gd name="connsiteX45" fmla="*/ 24220 w 33539"/>
                  <a:gd name="connsiteY45" fmla="*/ 798 h 27216"/>
                  <a:gd name="connsiteX46" fmla="*/ 24353 w 33539"/>
                  <a:gd name="connsiteY46" fmla="*/ 253 h 27216"/>
                  <a:gd name="connsiteX47" fmla="*/ 24627 w 33539"/>
                  <a:gd name="connsiteY47" fmla="*/ 39 h 27216"/>
                  <a:gd name="connsiteX48" fmla="*/ 24942 w 33539"/>
                  <a:gd name="connsiteY48" fmla="*/ 0 h 27216"/>
                  <a:gd name="connsiteX49" fmla="*/ 26961 w 33539"/>
                  <a:gd name="connsiteY49" fmla="*/ 59 h 27216"/>
                  <a:gd name="connsiteX50" fmla="*/ 29004 w 33539"/>
                  <a:gd name="connsiteY50" fmla="*/ 117 h 27216"/>
                  <a:gd name="connsiteX51" fmla="*/ 31006 w 33539"/>
                  <a:gd name="connsiteY51" fmla="*/ 59 h 27216"/>
                  <a:gd name="connsiteX52" fmla="*/ 33032 w 33539"/>
                  <a:gd name="connsiteY52" fmla="*/ 0 h 27216"/>
                  <a:gd name="connsiteX53" fmla="*/ 33381 w 33539"/>
                  <a:gd name="connsiteY53" fmla="*/ 117 h 27216"/>
                  <a:gd name="connsiteX54" fmla="*/ 33539 w 33539"/>
                  <a:gd name="connsiteY54" fmla="*/ 331 h 27216"/>
                  <a:gd name="connsiteX55" fmla="*/ 33539 w 33539"/>
                  <a:gd name="connsiteY55" fmla="*/ 448 h 272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</a:cxnLst>
                <a:rect l="l" t="t" r="r" b="b"/>
                <a:pathLst>
                  <a:path w="33539" h="27216">
                    <a:moveTo>
                      <a:pt x="33539" y="448"/>
                    </a:moveTo>
                    <a:cubicBezTo>
                      <a:pt x="33539" y="979"/>
                      <a:pt x="33315" y="1245"/>
                      <a:pt x="32858" y="1245"/>
                    </a:cubicBezTo>
                    <a:cubicBezTo>
                      <a:pt x="31388" y="1297"/>
                      <a:pt x="30358" y="1570"/>
                      <a:pt x="29768" y="2062"/>
                    </a:cubicBezTo>
                    <a:cubicBezTo>
                      <a:pt x="29179" y="2542"/>
                      <a:pt x="28780" y="3249"/>
                      <a:pt x="28556" y="4183"/>
                    </a:cubicBezTo>
                    <a:lnTo>
                      <a:pt x="22991" y="26380"/>
                    </a:lnTo>
                    <a:cubicBezTo>
                      <a:pt x="22866" y="26847"/>
                      <a:pt x="22758" y="27106"/>
                      <a:pt x="22683" y="27158"/>
                    </a:cubicBezTo>
                    <a:cubicBezTo>
                      <a:pt x="22609" y="27198"/>
                      <a:pt x="22492" y="27217"/>
                      <a:pt x="22351" y="27217"/>
                    </a:cubicBezTo>
                    <a:cubicBezTo>
                      <a:pt x="22168" y="27217"/>
                      <a:pt x="22027" y="27171"/>
                      <a:pt x="21928" y="27080"/>
                    </a:cubicBezTo>
                    <a:cubicBezTo>
                      <a:pt x="21836" y="26990"/>
                      <a:pt x="21720" y="26782"/>
                      <a:pt x="21595" y="26458"/>
                    </a:cubicBezTo>
                    <a:lnTo>
                      <a:pt x="11670" y="2996"/>
                    </a:lnTo>
                    <a:cubicBezTo>
                      <a:pt x="11620" y="2892"/>
                      <a:pt x="11562" y="2769"/>
                      <a:pt x="11495" y="2626"/>
                    </a:cubicBezTo>
                    <a:cubicBezTo>
                      <a:pt x="11429" y="2484"/>
                      <a:pt x="11371" y="2367"/>
                      <a:pt x="11321" y="2277"/>
                    </a:cubicBezTo>
                    <a:lnTo>
                      <a:pt x="6047" y="23306"/>
                    </a:lnTo>
                    <a:cubicBezTo>
                      <a:pt x="5947" y="23709"/>
                      <a:pt x="5897" y="24014"/>
                      <a:pt x="5897" y="24221"/>
                    </a:cubicBezTo>
                    <a:cubicBezTo>
                      <a:pt x="5897" y="24727"/>
                      <a:pt x="6072" y="25142"/>
                      <a:pt x="6420" y="25466"/>
                    </a:cubicBezTo>
                    <a:cubicBezTo>
                      <a:pt x="6778" y="25777"/>
                      <a:pt x="7484" y="25952"/>
                      <a:pt x="8522" y="25991"/>
                    </a:cubicBezTo>
                    <a:cubicBezTo>
                      <a:pt x="9053" y="25991"/>
                      <a:pt x="9319" y="26134"/>
                      <a:pt x="9319" y="26419"/>
                    </a:cubicBezTo>
                    <a:cubicBezTo>
                      <a:pt x="9319" y="26951"/>
                      <a:pt x="9078" y="27217"/>
                      <a:pt x="8597" y="27217"/>
                    </a:cubicBezTo>
                    <a:cubicBezTo>
                      <a:pt x="8156" y="27217"/>
                      <a:pt x="7475" y="27198"/>
                      <a:pt x="6553" y="27158"/>
                    </a:cubicBezTo>
                    <a:cubicBezTo>
                      <a:pt x="5631" y="27119"/>
                      <a:pt x="4950" y="27100"/>
                      <a:pt x="4494" y="27100"/>
                    </a:cubicBezTo>
                    <a:cubicBezTo>
                      <a:pt x="4053" y="27100"/>
                      <a:pt x="3381" y="27119"/>
                      <a:pt x="2492" y="27158"/>
                    </a:cubicBezTo>
                    <a:cubicBezTo>
                      <a:pt x="1595" y="27198"/>
                      <a:pt x="930" y="27217"/>
                      <a:pt x="507" y="27217"/>
                    </a:cubicBezTo>
                    <a:cubicBezTo>
                      <a:pt x="166" y="27217"/>
                      <a:pt x="0" y="27068"/>
                      <a:pt x="0" y="26770"/>
                    </a:cubicBezTo>
                    <a:cubicBezTo>
                      <a:pt x="0" y="26536"/>
                      <a:pt x="42" y="26361"/>
                      <a:pt x="133" y="26244"/>
                    </a:cubicBezTo>
                    <a:cubicBezTo>
                      <a:pt x="224" y="26114"/>
                      <a:pt x="316" y="26043"/>
                      <a:pt x="390" y="26031"/>
                    </a:cubicBezTo>
                    <a:cubicBezTo>
                      <a:pt x="465" y="26005"/>
                      <a:pt x="565" y="25991"/>
                      <a:pt x="681" y="25991"/>
                    </a:cubicBezTo>
                    <a:cubicBezTo>
                      <a:pt x="1454" y="25966"/>
                      <a:pt x="2110" y="25874"/>
                      <a:pt x="2641" y="25719"/>
                    </a:cubicBezTo>
                    <a:cubicBezTo>
                      <a:pt x="3181" y="25564"/>
                      <a:pt x="3596" y="25336"/>
                      <a:pt x="3887" y="25038"/>
                    </a:cubicBezTo>
                    <a:cubicBezTo>
                      <a:pt x="4203" y="24740"/>
                      <a:pt x="4427" y="24442"/>
                      <a:pt x="4568" y="24143"/>
                    </a:cubicBezTo>
                    <a:cubicBezTo>
                      <a:pt x="4726" y="23832"/>
                      <a:pt x="4859" y="23449"/>
                      <a:pt x="4984" y="22996"/>
                    </a:cubicBezTo>
                    <a:lnTo>
                      <a:pt x="10308" y="1596"/>
                    </a:lnTo>
                    <a:cubicBezTo>
                      <a:pt x="10308" y="1362"/>
                      <a:pt x="9411" y="1245"/>
                      <a:pt x="7608" y="1245"/>
                    </a:cubicBezTo>
                    <a:cubicBezTo>
                      <a:pt x="7301" y="1245"/>
                      <a:pt x="7077" y="1238"/>
                      <a:pt x="6944" y="1226"/>
                    </a:cubicBezTo>
                    <a:cubicBezTo>
                      <a:pt x="6827" y="1213"/>
                      <a:pt x="6728" y="1174"/>
                      <a:pt x="6636" y="1109"/>
                    </a:cubicBezTo>
                    <a:cubicBezTo>
                      <a:pt x="6545" y="1044"/>
                      <a:pt x="6495" y="940"/>
                      <a:pt x="6495" y="798"/>
                    </a:cubicBezTo>
                    <a:cubicBezTo>
                      <a:pt x="6495" y="435"/>
                      <a:pt x="6570" y="214"/>
                      <a:pt x="6728" y="136"/>
                    </a:cubicBezTo>
                    <a:cubicBezTo>
                      <a:pt x="6886" y="46"/>
                      <a:pt x="7185" y="0"/>
                      <a:pt x="7642" y="0"/>
                    </a:cubicBezTo>
                    <a:lnTo>
                      <a:pt x="12999" y="0"/>
                    </a:lnTo>
                    <a:cubicBezTo>
                      <a:pt x="13456" y="0"/>
                      <a:pt x="13738" y="39"/>
                      <a:pt x="13854" y="117"/>
                    </a:cubicBezTo>
                    <a:cubicBezTo>
                      <a:pt x="13970" y="182"/>
                      <a:pt x="14103" y="396"/>
                      <a:pt x="14261" y="759"/>
                    </a:cubicBezTo>
                    <a:lnTo>
                      <a:pt x="23074" y="21555"/>
                    </a:lnTo>
                    <a:lnTo>
                      <a:pt x="27526" y="3833"/>
                    </a:lnTo>
                    <a:cubicBezTo>
                      <a:pt x="27600" y="3600"/>
                      <a:pt x="27642" y="3321"/>
                      <a:pt x="27642" y="2996"/>
                    </a:cubicBezTo>
                    <a:cubicBezTo>
                      <a:pt x="27642" y="2477"/>
                      <a:pt x="27451" y="2062"/>
                      <a:pt x="27061" y="1751"/>
                    </a:cubicBezTo>
                    <a:cubicBezTo>
                      <a:pt x="26687" y="1427"/>
                      <a:pt x="25981" y="1258"/>
                      <a:pt x="24942" y="1245"/>
                    </a:cubicBezTo>
                    <a:cubicBezTo>
                      <a:pt x="24461" y="1245"/>
                      <a:pt x="24220" y="1096"/>
                      <a:pt x="24220" y="798"/>
                    </a:cubicBezTo>
                    <a:cubicBezTo>
                      <a:pt x="24220" y="552"/>
                      <a:pt x="24262" y="370"/>
                      <a:pt x="24353" y="253"/>
                    </a:cubicBezTo>
                    <a:cubicBezTo>
                      <a:pt x="24461" y="124"/>
                      <a:pt x="24552" y="52"/>
                      <a:pt x="24627" y="39"/>
                    </a:cubicBezTo>
                    <a:cubicBezTo>
                      <a:pt x="24718" y="13"/>
                      <a:pt x="24826" y="0"/>
                      <a:pt x="24942" y="0"/>
                    </a:cubicBezTo>
                    <a:cubicBezTo>
                      <a:pt x="25383" y="0"/>
                      <a:pt x="26056" y="20"/>
                      <a:pt x="26961" y="59"/>
                    </a:cubicBezTo>
                    <a:cubicBezTo>
                      <a:pt x="27866" y="98"/>
                      <a:pt x="28547" y="117"/>
                      <a:pt x="29004" y="117"/>
                    </a:cubicBezTo>
                    <a:cubicBezTo>
                      <a:pt x="29444" y="117"/>
                      <a:pt x="30117" y="98"/>
                      <a:pt x="31006" y="59"/>
                    </a:cubicBezTo>
                    <a:cubicBezTo>
                      <a:pt x="31911" y="20"/>
                      <a:pt x="32592" y="0"/>
                      <a:pt x="33032" y="0"/>
                    </a:cubicBezTo>
                    <a:cubicBezTo>
                      <a:pt x="33190" y="0"/>
                      <a:pt x="33307" y="39"/>
                      <a:pt x="33381" y="117"/>
                    </a:cubicBezTo>
                    <a:cubicBezTo>
                      <a:pt x="33473" y="182"/>
                      <a:pt x="33531" y="253"/>
                      <a:pt x="33539" y="331"/>
                    </a:cubicBezTo>
                    <a:lnTo>
                      <a:pt x="33539" y="448"/>
                    </a:lnTo>
                    <a:close/>
                  </a:path>
                </a:pathLst>
              </a:custGeom>
              <a:solidFill>
                <a:srgbClr val="000000"/>
              </a:solidFill>
              <a:ln w="8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321" name="Freeform 1320">
                <a:extLst>
                  <a:ext uri="{FF2B5EF4-FFF2-40B4-BE49-F238E27FC236}">
                    <a16:creationId xmlns:a16="http://schemas.microsoft.com/office/drawing/2014/main" id="{A54C671F-1C93-953C-6D64-B9545D7085B1}"/>
                  </a:ext>
                </a:extLst>
              </p:cNvPr>
              <p:cNvSpPr/>
              <p:nvPr/>
            </p:nvSpPr>
            <p:spPr>
              <a:xfrm>
                <a:off x="2371529" y="3918116"/>
                <a:ext cx="9244" cy="39843"/>
              </a:xfrm>
              <a:custGeom>
                <a:avLst/>
                <a:gdLst>
                  <a:gd name="connsiteX0" fmla="*/ 0 w 9244"/>
                  <a:gd name="connsiteY0" fmla="*/ 19922 h 39843"/>
                  <a:gd name="connsiteX1" fmla="*/ 2508 w 9244"/>
                  <a:gd name="connsiteY1" fmla="*/ 7763 h 39843"/>
                  <a:gd name="connsiteX2" fmla="*/ 5083 w 9244"/>
                  <a:gd name="connsiteY2" fmla="*/ 3580 h 39843"/>
                  <a:gd name="connsiteX3" fmla="*/ 7567 w 9244"/>
                  <a:gd name="connsiteY3" fmla="*/ 837 h 39843"/>
                  <a:gd name="connsiteX4" fmla="*/ 8838 w 9244"/>
                  <a:gd name="connsiteY4" fmla="*/ 0 h 39843"/>
                  <a:gd name="connsiteX5" fmla="*/ 9245 w 9244"/>
                  <a:gd name="connsiteY5" fmla="*/ 390 h 39843"/>
                  <a:gd name="connsiteX6" fmla="*/ 8721 w 9244"/>
                  <a:gd name="connsiteY6" fmla="*/ 1071 h 39843"/>
                  <a:gd name="connsiteX7" fmla="*/ 2317 w 9244"/>
                  <a:gd name="connsiteY7" fmla="*/ 19922 h 39843"/>
                  <a:gd name="connsiteX8" fmla="*/ 8563 w 9244"/>
                  <a:gd name="connsiteY8" fmla="*/ 38559 h 39843"/>
                  <a:gd name="connsiteX9" fmla="*/ 9245 w 9244"/>
                  <a:gd name="connsiteY9" fmla="*/ 39454 h 39843"/>
                  <a:gd name="connsiteX10" fmla="*/ 8838 w 9244"/>
                  <a:gd name="connsiteY10" fmla="*/ 39843 h 39843"/>
                  <a:gd name="connsiteX11" fmla="*/ 7608 w 9244"/>
                  <a:gd name="connsiteY11" fmla="*/ 39045 h 39843"/>
                  <a:gd name="connsiteX12" fmla="*/ 5175 w 9244"/>
                  <a:gd name="connsiteY12" fmla="*/ 36419 h 39843"/>
                  <a:gd name="connsiteX13" fmla="*/ 2633 w 9244"/>
                  <a:gd name="connsiteY13" fmla="*/ 32353 h 39843"/>
                  <a:gd name="connsiteX14" fmla="*/ 0 w 9244"/>
                  <a:gd name="connsiteY14" fmla="*/ 19922 h 398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244" h="39843">
                    <a:moveTo>
                      <a:pt x="0" y="19922"/>
                    </a:moveTo>
                    <a:cubicBezTo>
                      <a:pt x="0" y="15434"/>
                      <a:pt x="839" y="11382"/>
                      <a:pt x="2508" y="7763"/>
                    </a:cubicBezTo>
                    <a:cubicBezTo>
                      <a:pt x="3223" y="6245"/>
                      <a:pt x="4078" y="4851"/>
                      <a:pt x="5083" y="3580"/>
                    </a:cubicBezTo>
                    <a:cubicBezTo>
                      <a:pt x="6080" y="2309"/>
                      <a:pt x="6911" y="1395"/>
                      <a:pt x="7567" y="837"/>
                    </a:cubicBezTo>
                    <a:cubicBezTo>
                      <a:pt x="8231" y="279"/>
                      <a:pt x="8655" y="0"/>
                      <a:pt x="8838" y="0"/>
                    </a:cubicBezTo>
                    <a:cubicBezTo>
                      <a:pt x="9095" y="0"/>
                      <a:pt x="9236" y="130"/>
                      <a:pt x="9245" y="390"/>
                    </a:cubicBezTo>
                    <a:cubicBezTo>
                      <a:pt x="9245" y="519"/>
                      <a:pt x="9070" y="746"/>
                      <a:pt x="8721" y="1071"/>
                    </a:cubicBezTo>
                    <a:cubicBezTo>
                      <a:pt x="4444" y="5429"/>
                      <a:pt x="2309" y="11712"/>
                      <a:pt x="2317" y="19922"/>
                    </a:cubicBezTo>
                    <a:cubicBezTo>
                      <a:pt x="2317" y="28157"/>
                      <a:pt x="4402" y="34370"/>
                      <a:pt x="8563" y="38559"/>
                    </a:cubicBezTo>
                    <a:cubicBezTo>
                      <a:pt x="9020" y="39013"/>
                      <a:pt x="9245" y="39312"/>
                      <a:pt x="9245" y="39454"/>
                    </a:cubicBezTo>
                    <a:cubicBezTo>
                      <a:pt x="9245" y="39714"/>
                      <a:pt x="9112" y="39843"/>
                      <a:pt x="8838" y="39843"/>
                    </a:cubicBezTo>
                    <a:cubicBezTo>
                      <a:pt x="8655" y="39843"/>
                      <a:pt x="8248" y="39577"/>
                      <a:pt x="7608" y="39045"/>
                    </a:cubicBezTo>
                    <a:cubicBezTo>
                      <a:pt x="6969" y="38513"/>
                      <a:pt x="6163" y="37638"/>
                      <a:pt x="5175" y="36419"/>
                    </a:cubicBezTo>
                    <a:cubicBezTo>
                      <a:pt x="4186" y="35200"/>
                      <a:pt x="3339" y="33845"/>
                      <a:pt x="2633" y="32353"/>
                    </a:cubicBezTo>
                    <a:cubicBezTo>
                      <a:pt x="880" y="28734"/>
                      <a:pt x="0" y="24590"/>
                      <a:pt x="0" y="19922"/>
                    </a:cubicBezTo>
                    <a:close/>
                  </a:path>
                </a:pathLst>
              </a:custGeom>
              <a:solidFill>
                <a:srgbClr val="000000"/>
              </a:solidFill>
              <a:ln w="8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322" name="Freeform 1321">
                <a:extLst>
                  <a:ext uri="{FF2B5EF4-FFF2-40B4-BE49-F238E27FC236}">
                    <a16:creationId xmlns:a16="http://schemas.microsoft.com/office/drawing/2014/main" id="{A382B200-B5A5-46C9-F87F-B6B096A04C39}"/>
                  </a:ext>
                </a:extLst>
              </p:cNvPr>
              <p:cNvSpPr/>
              <p:nvPr/>
            </p:nvSpPr>
            <p:spPr>
              <a:xfrm>
                <a:off x="2386829" y="3919905"/>
                <a:ext cx="19859" cy="36263"/>
              </a:xfrm>
              <a:custGeom>
                <a:avLst/>
                <a:gdLst>
                  <a:gd name="connsiteX0" fmla="*/ 19859 w 19859"/>
                  <a:gd name="connsiteY0" fmla="*/ 2743 h 36263"/>
                  <a:gd name="connsiteX1" fmla="*/ 19178 w 19859"/>
                  <a:gd name="connsiteY1" fmla="*/ 4474 h 36263"/>
                  <a:gd name="connsiteX2" fmla="*/ 17683 w 19859"/>
                  <a:gd name="connsiteY2" fmla="*/ 5136 h 36263"/>
                  <a:gd name="connsiteX3" fmla="*/ 16628 w 19859"/>
                  <a:gd name="connsiteY3" fmla="*/ 4767 h 36263"/>
                  <a:gd name="connsiteX4" fmla="*/ 16205 w 19859"/>
                  <a:gd name="connsiteY4" fmla="*/ 3755 h 36263"/>
                  <a:gd name="connsiteX5" fmla="*/ 16711 w 19859"/>
                  <a:gd name="connsiteY5" fmla="*/ 2393 h 36263"/>
                  <a:gd name="connsiteX6" fmla="*/ 18364 w 19859"/>
                  <a:gd name="connsiteY6" fmla="*/ 1596 h 36263"/>
                  <a:gd name="connsiteX7" fmla="*/ 16396 w 19859"/>
                  <a:gd name="connsiteY7" fmla="*/ 875 h 36263"/>
                  <a:gd name="connsiteX8" fmla="*/ 15291 w 19859"/>
                  <a:gd name="connsiteY8" fmla="*/ 1265 h 36263"/>
                  <a:gd name="connsiteX9" fmla="*/ 14535 w 19859"/>
                  <a:gd name="connsiteY9" fmla="*/ 2238 h 36263"/>
                  <a:gd name="connsiteX10" fmla="*/ 13580 w 19859"/>
                  <a:gd name="connsiteY10" fmla="*/ 6381 h 36263"/>
                  <a:gd name="connsiteX11" fmla="*/ 13173 w 19859"/>
                  <a:gd name="connsiteY11" fmla="*/ 8638 h 36263"/>
                  <a:gd name="connsiteX12" fmla="*/ 12741 w 19859"/>
                  <a:gd name="connsiteY12" fmla="*/ 10914 h 36263"/>
                  <a:gd name="connsiteX13" fmla="*/ 16047 w 19859"/>
                  <a:gd name="connsiteY13" fmla="*/ 10914 h 36263"/>
                  <a:gd name="connsiteX14" fmla="*/ 16653 w 19859"/>
                  <a:gd name="connsiteY14" fmla="*/ 10934 h 36263"/>
                  <a:gd name="connsiteX15" fmla="*/ 16960 w 19859"/>
                  <a:gd name="connsiteY15" fmla="*/ 11050 h 36263"/>
                  <a:gd name="connsiteX16" fmla="*/ 17118 w 19859"/>
                  <a:gd name="connsiteY16" fmla="*/ 11362 h 36263"/>
                  <a:gd name="connsiteX17" fmla="*/ 16869 w 19859"/>
                  <a:gd name="connsiteY17" fmla="*/ 12043 h 36263"/>
                  <a:gd name="connsiteX18" fmla="*/ 15931 w 19859"/>
                  <a:gd name="connsiteY18" fmla="*/ 12159 h 36263"/>
                  <a:gd name="connsiteX19" fmla="*/ 12509 w 19859"/>
                  <a:gd name="connsiteY19" fmla="*/ 12159 h 36263"/>
                  <a:gd name="connsiteX20" fmla="*/ 10116 w 19859"/>
                  <a:gd name="connsiteY20" fmla="*/ 24785 h 36263"/>
                  <a:gd name="connsiteX21" fmla="*/ 9801 w 19859"/>
                  <a:gd name="connsiteY21" fmla="*/ 26322 h 36263"/>
                  <a:gd name="connsiteX22" fmla="*/ 9003 w 19859"/>
                  <a:gd name="connsiteY22" fmla="*/ 29357 h 36263"/>
                  <a:gd name="connsiteX23" fmla="*/ 7874 w 19859"/>
                  <a:gd name="connsiteY23" fmla="*/ 32392 h 36263"/>
                  <a:gd name="connsiteX24" fmla="*/ 7160 w 19859"/>
                  <a:gd name="connsiteY24" fmla="*/ 33637 h 36263"/>
                  <a:gd name="connsiteX25" fmla="*/ 6204 w 19859"/>
                  <a:gd name="connsiteY25" fmla="*/ 34882 h 36263"/>
                  <a:gd name="connsiteX26" fmla="*/ 4900 w 19859"/>
                  <a:gd name="connsiteY26" fmla="*/ 35874 h 36263"/>
                  <a:gd name="connsiteX27" fmla="*/ 3380 w 19859"/>
                  <a:gd name="connsiteY27" fmla="*/ 36263 h 36263"/>
                  <a:gd name="connsiteX28" fmla="*/ 1030 w 19859"/>
                  <a:gd name="connsiteY28" fmla="*/ 35524 h 36263"/>
                  <a:gd name="connsiteX29" fmla="*/ 0 w 19859"/>
                  <a:gd name="connsiteY29" fmla="*/ 33520 h 36263"/>
                  <a:gd name="connsiteX30" fmla="*/ 665 w 19859"/>
                  <a:gd name="connsiteY30" fmla="*/ 31789 h 36263"/>
                  <a:gd name="connsiteX31" fmla="*/ 2176 w 19859"/>
                  <a:gd name="connsiteY31" fmla="*/ 31127 h 36263"/>
                  <a:gd name="connsiteX32" fmla="*/ 3206 w 19859"/>
                  <a:gd name="connsiteY32" fmla="*/ 31497 h 36263"/>
                  <a:gd name="connsiteX33" fmla="*/ 3654 w 19859"/>
                  <a:gd name="connsiteY33" fmla="*/ 32508 h 36263"/>
                  <a:gd name="connsiteX34" fmla="*/ 3563 w 19859"/>
                  <a:gd name="connsiteY34" fmla="*/ 33092 h 36263"/>
                  <a:gd name="connsiteX35" fmla="*/ 3248 w 19859"/>
                  <a:gd name="connsiteY35" fmla="*/ 33753 h 36263"/>
                  <a:gd name="connsiteX36" fmla="*/ 2566 w 19859"/>
                  <a:gd name="connsiteY36" fmla="*/ 34376 h 36263"/>
                  <a:gd name="connsiteX37" fmla="*/ 1462 w 19859"/>
                  <a:gd name="connsiteY37" fmla="*/ 34668 h 36263"/>
                  <a:gd name="connsiteX38" fmla="*/ 3380 w 19859"/>
                  <a:gd name="connsiteY38" fmla="*/ 35388 h 36263"/>
                  <a:gd name="connsiteX39" fmla="*/ 4086 w 19859"/>
                  <a:gd name="connsiteY39" fmla="*/ 35232 h 36263"/>
                  <a:gd name="connsiteX40" fmla="*/ 4684 w 19859"/>
                  <a:gd name="connsiteY40" fmla="*/ 34746 h 36263"/>
                  <a:gd name="connsiteX41" fmla="*/ 5191 w 19859"/>
                  <a:gd name="connsiteY41" fmla="*/ 34046 h 36263"/>
                  <a:gd name="connsiteX42" fmla="*/ 5623 w 19859"/>
                  <a:gd name="connsiteY42" fmla="*/ 33072 h 36263"/>
                  <a:gd name="connsiteX43" fmla="*/ 5972 w 19859"/>
                  <a:gd name="connsiteY43" fmla="*/ 31983 h 36263"/>
                  <a:gd name="connsiteX44" fmla="*/ 6279 w 19859"/>
                  <a:gd name="connsiteY44" fmla="*/ 30680 h 36263"/>
                  <a:gd name="connsiteX45" fmla="*/ 6578 w 19859"/>
                  <a:gd name="connsiteY45" fmla="*/ 29337 h 36263"/>
                  <a:gd name="connsiteX46" fmla="*/ 6844 w 19859"/>
                  <a:gd name="connsiteY46" fmla="*/ 27898 h 36263"/>
                  <a:gd name="connsiteX47" fmla="*/ 9826 w 19859"/>
                  <a:gd name="connsiteY47" fmla="*/ 12159 h 36263"/>
                  <a:gd name="connsiteX48" fmla="*/ 7201 w 19859"/>
                  <a:gd name="connsiteY48" fmla="*/ 12159 h 36263"/>
                  <a:gd name="connsiteX49" fmla="*/ 6537 w 19859"/>
                  <a:gd name="connsiteY49" fmla="*/ 12140 h 36263"/>
                  <a:gd name="connsiteX50" fmla="*/ 6221 w 19859"/>
                  <a:gd name="connsiteY50" fmla="*/ 12023 h 36263"/>
                  <a:gd name="connsiteX51" fmla="*/ 6088 w 19859"/>
                  <a:gd name="connsiteY51" fmla="*/ 11673 h 36263"/>
                  <a:gd name="connsiteX52" fmla="*/ 6246 w 19859"/>
                  <a:gd name="connsiteY52" fmla="*/ 11147 h 36263"/>
                  <a:gd name="connsiteX53" fmla="*/ 6611 w 19859"/>
                  <a:gd name="connsiteY53" fmla="*/ 10953 h 36263"/>
                  <a:gd name="connsiteX54" fmla="*/ 7276 w 19859"/>
                  <a:gd name="connsiteY54" fmla="*/ 10914 h 36263"/>
                  <a:gd name="connsiteX55" fmla="*/ 10033 w 19859"/>
                  <a:gd name="connsiteY55" fmla="*/ 10914 h 36263"/>
                  <a:gd name="connsiteX56" fmla="*/ 11337 w 19859"/>
                  <a:gd name="connsiteY56" fmla="*/ 4670 h 36263"/>
                  <a:gd name="connsiteX57" fmla="*/ 12434 w 19859"/>
                  <a:gd name="connsiteY57" fmla="*/ 2296 h 36263"/>
                  <a:gd name="connsiteX58" fmla="*/ 13829 w 19859"/>
                  <a:gd name="connsiteY58" fmla="*/ 836 h 36263"/>
                  <a:gd name="connsiteX59" fmla="*/ 15175 w 19859"/>
                  <a:gd name="connsiteY59" fmla="*/ 195 h 36263"/>
                  <a:gd name="connsiteX60" fmla="*/ 16396 w 19859"/>
                  <a:gd name="connsiteY60" fmla="*/ 0 h 36263"/>
                  <a:gd name="connsiteX61" fmla="*/ 18813 w 19859"/>
                  <a:gd name="connsiteY61" fmla="*/ 739 h 36263"/>
                  <a:gd name="connsiteX62" fmla="*/ 19859 w 19859"/>
                  <a:gd name="connsiteY62" fmla="*/ 2743 h 36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9859" h="36263">
                    <a:moveTo>
                      <a:pt x="19859" y="2743"/>
                    </a:moveTo>
                    <a:cubicBezTo>
                      <a:pt x="19859" y="3457"/>
                      <a:pt x="19635" y="4033"/>
                      <a:pt x="19178" y="4474"/>
                    </a:cubicBezTo>
                    <a:cubicBezTo>
                      <a:pt x="18738" y="4915"/>
                      <a:pt x="18240" y="5136"/>
                      <a:pt x="17683" y="5136"/>
                    </a:cubicBezTo>
                    <a:cubicBezTo>
                      <a:pt x="17276" y="5136"/>
                      <a:pt x="16927" y="5013"/>
                      <a:pt x="16628" y="4767"/>
                    </a:cubicBezTo>
                    <a:cubicBezTo>
                      <a:pt x="16346" y="4520"/>
                      <a:pt x="16205" y="4183"/>
                      <a:pt x="16205" y="3755"/>
                    </a:cubicBezTo>
                    <a:cubicBezTo>
                      <a:pt x="16205" y="3314"/>
                      <a:pt x="16371" y="2860"/>
                      <a:pt x="16711" y="2393"/>
                    </a:cubicBezTo>
                    <a:cubicBezTo>
                      <a:pt x="17052" y="1926"/>
                      <a:pt x="17600" y="1660"/>
                      <a:pt x="18364" y="1596"/>
                    </a:cubicBezTo>
                    <a:cubicBezTo>
                      <a:pt x="17858" y="1115"/>
                      <a:pt x="17201" y="875"/>
                      <a:pt x="16396" y="875"/>
                    </a:cubicBezTo>
                    <a:cubicBezTo>
                      <a:pt x="15997" y="875"/>
                      <a:pt x="15631" y="1005"/>
                      <a:pt x="15291" y="1265"/>
                    </a:cubicBezTo>
                    <a:cubicBezTo>
                      <a:pt x="14967" y="1512"/>
                      <a:pt x="14710" y="1836"/>
                      <a:pt x="14535" y="2238"/>
                    </a:cubicBezTo>
                    <a:cubicBezTo>
                      <a:pt x="14336" y="2652"/>
                      <a:pt x="14020" y="4033"/>
                      <a:pt x="13580" y="6381"/>
                    </a:cubicBezTo>
                    <a:cubicBezTo>
                      <a:pt x="13439" y="7146"/>
                      <a:pt x="13298" y="7899"/>
                      <a:pt x="13173" y="8638"/>
                    </a:cubicBezTo>
                    <a:cubicBezTo>
                      <a:pt x="13040" y="9377"/>
                      <a:pt x="12899" y="10136"/>
                      <a:pt x="12741" y="10914"/>
                    </a:cubicBezTo>
                    <a:lnTo>
                      <a:pt x="16047" y="10914"/>
                    </a:lnTo>
                    <a:cubicBezTo>
                      <a:pt x="16338" y="10914"/>
                      <a:pt x="16537" y="10921"/>
                      <a:pt x="16653" y="10934"/>
                    </a:cubicBezTo>
                    <a:cubicBezTo>
                      <a:pt x="16769" y="10946"/>
                      <a:pt x="16869" y="10985"/>
                      <a:pt x="16960" y="11050"/>
                    </a:cubicBezTo>
                    <a:cubicBezTo>
                      <a:pt x="17069" y="11115"/>
                      <a:pt x="17118" y="11219"/>
                      <a:pt x="17118" y="11362"/>
                    </a:cubicBezTo>
                    <a:cubicBezTo>
                      <a:pt x="17118" y="11725"/>
                      <a:pt x="17035" y="11952"/>
                      <a:pt x="16869" y="12043"/>
                    </a:cubicBezTo>
                    <a:cubicBezTo>
                      <a:pt x="16711" y="12120"/>
                      <a:pt x="16396" y="12159"/>
                      <a:pt x="15931" y="12159"/>
                    </a:cubicBezTo>
                    <a:lnTo>
                      <a:pt x="12509" y="12159"/>
                    </a:lnTo>
                    <a:lnTo>
                      <a:pt x="10116" y="24785"/>
                    </a:lnTo>
                    <a:cubicBezTo>
                      <a:pt x="10075" y="25032"/>
                      <a:pt x="9975" y="25544"/>
                      <a:pt x="9801" y="26322"/>
                    </a:cubicBezTo>
                    <a:cubicBezTo>
                      <a:pt x="9643" y="27087"/>
                      <a:pt x="9377" y="28099"/>
                      <a:pt x="9003" y="29357"/>
                    </a:cubicBezTo>
                    <a:cubicBezTo>
                      <a:pt x="8630" y="30628"/>
                      <a:pt x="8248" y="31639"/>
                      <a:pt x="7874" y="32392"/>
                    </a:cubicBezTo>
                    <a:cubicBezTo>
                      <a:pt x="7666" y="32820"/>
                      <a:pt x="7434" y="33235"/>
                      <a:pt x="7160" y="33637"/>
                    </a:cubicBezTo>
                    <a:cubicBezTo>
                      <a:pt x="6902" y="34051"/>
                      <a:pt x="6578" y="34467"/>
                      <a:pt x="6204" y="34882"/>
                    </a:cubicBezTo>
                    <a:cubicBezTo>
                      <a:pt x="5831" y="35297"/>
                      <a:pt x="5390" y="35627"/>
                      <a:pt x="4900" y="35874"/>
                    </a:cubicBezTo>
                    <a:cubicBezTo>
                      <a:pt x="4410" y="36134"/>
                      <a:pt x="3904" y="36263"/>
                      <a:pt x="3380" y="36263"/>
                    </a:cubicBezTo>
                    <a:cubicBezTo>
                      <a:pt x="2500" y="36263"/>
                      <a:pt x="1719" y="36017"/>
                      <a:pt x="1030" y="35524"/>
                    </a:cubicBezTo>
                    <a:cubicBezTo>
                      <a:pt x="340" y="35032"/>
                      <a:pt x="0" y="34363"/>
                      <a:pt x="0" y="33520"/>
                    </a:cubicBezTo>
                    <a:cubicBezTo>
                      <a:pt x="0" y="32806"/>
                      <a:pt x="224" y="32230"/>
                      <a:pt x="665" y="31789"/>
                    </a:cubicBezTo>
                    <a:cubicBezTo>
                      <a:pt x="1113" y="31348"/>
                      <a:pt x="1620" y="31127"/>
                      <a:pt x="2176" y="31127"/>
                    </a:cubicBezTo>
                    <a:cubicBezTo>
                      <a:pt x="2583" y="31127"/>
                      <a:pt x="2924" y="31250"/>
                      <a:pt x="3206" y="31497"/>
                    </a:cubicBezTo>
                    <a:cubicBezTo>
                      <a:pt x="3505" y="31743"/>
                      <a:pt x="3654" y="32081"/>
                      <a:pt x="3654" y="32508"/>
                    </a:cubicBezTo>
                    <a:cubicBezTo>
                      <a:pt x="3654" y="32690"/>
                      <a:pt x="3621" y="32885"/>
                      <a:pt x="3563" y="33092"/>
                    </a:cubicBezTo>
                    <a:cubicBezTo>
                      <a:pt x="3497" y="33300"/>
                      <a:pt x="3389" y="33520"/>
                      <a:pt x="3248" y="33753"/>
                    </a:cubicBezTo>
                    <a:cubicBezTo>
                      <a:pt x="3106" y="34000"/>
                      <a:pt x="2874" y="34208"/>
                      <a:pt x="2566" y="34376"/>
                    </a:cubicBezTo>
                    <a:cubicBezTo>
                      <a:pt x="2259" y="34545"/>
                      <a:pt x="1885" y="34642"/>
                      <a:pt x="1462" y="34668"/>
                    </a:cubicBezTo>
                    <a:cubicBezTo>
                      <a:pt x="1968" y="35148"/>
                      <a:pt x="2608" y="35388"/>
                      <a:pt x="3380" y="35388"/>
                    </a:cubicBezTo>
                    <a:cubicBezTo>
                      <a:pt x="3630" y="35388"/>
                      <a:pt x="3862" y="35336"/>
                      <a:pt x="4086" y="35232"/>
                    </a:cubicBezTo>
                    <a:cubicBezTo>
                      <a:pt x="4311" y="35141"/>
                      <a:pt x="4510" y="34979"/>
                      <a:pt x="4684" y="34746"/>
                    </a:cubicBezTo>
                    <a:cubicBezTo>
                      <a:pt x="4875" y="34512"/>
                      <a:pt x="5050" y="34279"/>
                      <a:pt x="5191" y="34046"/>
                    </a:cubicBezTo>
                    <a:cubicBezTo>
                      <a:pt x="5332" y="33825"/>
                      <a:pt x="5482" y="33500"/>
                      <a:pt x="5623" y="33072"/>
                    </a:cubicBezTo>
                    <a:cubicBezTo>
                      <a:pt x="5764" y="32658"/>
                      <a:pt x="5880" y="32295"/>
                      <a:pt x="5972" y="31983"/>
                    </a:cubicBezTo>
                    <a:cubicBezTo>
                      <a:pt x="6063" y="31672"/>
                      <a:pt x="6163" y="31237"/>
                      <a:pt x="6279" y="30680"/>
                    </a:cubicBezTo>
                    <a:cubicBezTo>
                      <a:pt x="6412" y="30122"/>
                      <a:pt x="6512" y="29674"/>
                      <a:pt x="6578" y="29337"/>
                    </a:cubicBezTo>
                    <a:cubicBezTo>
                      <a:pt x="6636" y="29013"/>
                      <a:pt x="6728" y="28533"/>
                      <a:pt x="6844" y="27898"/>
                    </a:cubicBezTo>
                    <a:lnTo>
                      <a:pt x="9826" y="12159"/>
                    </a:lnTo>
                    <a:lnTo>
                      <a:pt x="7201" y="12159"/>
                    </a:lnTo>
                    <a:cubicBezTo>
                      <a:pt x="6886" y="12159"/>
                      <a:pt x="6661" y="12152"/>
                      <a:pt x="6537" y="12140"/>
                    </a:cubicBezTo>
                    <a:cubicBezTo>
                      <a:pt x="6420" y="12127"/>
                      <a:pt x="6312" y="12088"/>
                      <a:pt x="6221" y="12023"/>
                    </a:cubicBezTo>
                    <a:cubicBezTo>
                      <a:pt x="6130" y="11945"/>
                      <a:pt x="6088" y="11828"/>
                      <a:pt x="6088" y="11673"/>
                    </a:cubicBezTo>
                    <a:cubicBezTo>
                      <a:pt x="6088" y="11426"/>
                      <a:pt x="6138" y="11251"/>
                      <a:pt x="6246" y="11147"/>
                    </a:cubicBezTo>
                    <a:cubicBezTo>
                      <a:pt x="6362" y="11031"/>
                      <a:pt x="6487" y="10966"/>
                      <a:pt x="6611" y="10953"/>
                    </a:cubicBezTo>
                    <a:cubicBezTo>
                      <a:pt x="6744" y="10927"/>
                      <a:pt x="6969" y="10914"/>
                      <a:pt x="7276" y="10914"/>
                    </a:cubicBezTo>
                    <a:lnTo>
                      <a:pt x="10033" y="10914"/>
                    </a:lnTo>
                    <a:cubicBezTo>
                      <a:pt x="10656" y="7632"/>
                      <a:pt x="11097" y="5551"/>
                      <a:pt x="11337" y="4670"/>
                    </a:cubicBezTo>
                    <a:cubicBezTo>
                      <a:pt x="11628" y="3735"/>
                      <a:pt x="11994" y="2944"/>
                      <a:pt x="12434" y="2296"/>
                    </a:cubicBezTo>
                    <a:cubicBezTo>
                      <a:pt x="12874" y="1635"/>
                      <a:pt x="13339" y="1148"/>
                      <a:pt x="13829" y="836"/>
                    </a:cubicBezTo>
                    <a:cubicBezTo>
                      <a:pt x="14319" y="525"/>
                      <a:pt x="14768" y="311"/>
                      <a:pt x="15175" y="195"/>
                    </a:cubicBezTo>
                    <a:cubicBezTo>
                      <a:pt x="15590" y="65"/>
                      <a:pt x="15997" y="0"/>
                      <a:pt x="16396" y="0"/>
                    </a:cubicBezTo>
                    <a:cubicBezTo>
                      <a:pt x="17301" y="0"/>
                      <a:pt x="18107" y="247"/>
                      <a:pt x="18813" y="739"/>
                    </a:cubicBezTo>
                    <a:cubicBezTo>
                      <a:pt x="19510" y="1219"/>
                      <a:pt x="19859" y="1887"/>
                      <a:pt x="19859" y="2743"/>
                    </a:cubicBezTo>
                    <a:close/>
                  </a:path>
                </a:pathLst>
              </a:custGeom>
              <a:solidFill>
                <a:srgbClr val="000000"/>
              </a:solidFill>
              <a:ln w="8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323" name="Freeform 1322">
                <a:extLst>
                  <a:ext uri="{FF2B5EF4-FFF2-40B4-BE49-F238E27FC236}">
                    <a16:creationId xmlns:a16="http://schemas.microsoft.com/office/drawing/2014/main" id="{C38F5E7D-AD05-8E63-7A03-C94A5ADEF335}"/>
                  </a:ext>
                </a:extLst>
              </p:cNvPr>
              <p:cNvSpPr/>
              <p:nvPr/>
            </p:nvSpPr>
            <p:spPr>
              <a:xfrm>
                <a:off x="2410741" y="3948546"/>
                <a:ext cx="9202" cy="18575"/>
              </a:xfrm>
              <a:custGeom>
                <a:avLst/>
                <a:gdLst>
                  <a:gd name="connsiteX0" fmla="*/ 0 w 9202"/>
                  <a:gd name="connsiteY0" fmla="*/ 2655 h 18575"/>
                  <a:gd name="connsiteX1" fmla="*/ 0 w 9202"/>
                  <a:gd name="connsiteY1" fmla="*/ 1784 h 18575"/>
                  <a:gd name="connsiteX2" fmla="*/ 5083 w 9202"/>
                  <a:gd name="connsiteY2" fmla="*/ 0 h 18575"/>
                  <a:gd name="connsiteX3" fmla="*/ 5640 w 9202"/>
                  <a:gd name="connsiteY3" fmla="*/ 109 h 18575"/>
                  <a:gd name="connsiteX4" fmla="*/ 5723 w 9202"/>
                  <a:gd name="connsiteY4" fmla="*/ 722 h 18575"/>
                  <a:gd name="connsiteX5" fmla="*/ 5723 w 9202"/>
                  <a:gd name="connsiteY5" fmla="*/ 16369 h 18575"/>
                  <a:gd name="connsiteX6" fmla="*/ 6130 w 9202"/>
                  <a:gd name="connsiteY6" fmla="*/ 17458 h 18575"/>
                  <a:gd name="connsiteX7" fmla="*/ 8322 w 9202"/>
                  <a:gd name="connsiteY7" fmla="*/ 17717 h 18575"/>
                  <a:gd name="connsiteX8" fmla="*/ 9203 w 9202"/>
                  <a:gd name="connsiteY8" fmla="*/ 17717 h 18575"/>
                  <a:gd name="connsiteX9" fmla="*/ 9203 w 9202"/>
                  <a:gd name="connsiteY9" fmla="*/ 18575 h 18575"/>
                  <a:gd name="connsiteX10" fmla="*/ 4684 w 9202"/>
                  <a:gd name="connsiteY10" fmla="*/ 18493 h 18575"/>
                  <a:gd name="connsiteX11" fmla="*/ 174 w 9202"/>
                  <a:gd name="connsiteY11" fmla="*/ 18575 h 18575"/>
                  <a:gd name="connsiteX12" fmla="*/ 174 w 9202"/>
                  <a:gd name="connsiteY12" fmla="*/ 17717 h 18575"/>
                  <a:gd name="connsiteX13" fmla="*/ 1063 w 9202"/>
                  <a:gd name="connsiteY13" fmla="*/ 17717 h 18575"/>
                  <a:gd name="connsiteX14" fmla="*/ 3239 w 9202"/>
                  <a:gd name="connsiteY14" fmla="*/ 17472 h 18575"/>
                  <a:gd name="connsiteX15" fmla="*/ 3663 w 9202"/>
                  <a:gd name="connsiteY15" fmla="*/ 16369 h 18575"/>
                  <a:gd name="connsiteX16" fmla="*/ 3663 w 9202"/>
                  <a:gd name="connsiteY16" fmla="*/ 1920 h 18575"/>
                  <a:gd name="connsiteX17" fmla="*/ 0 w 9202"/>
                  <a:gd name="connsiteY17" fmla="*/ 2655 h 1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9202" h="18575">
                    <a:moveTo>
                      <a:pt x="0" y="2655"/>
                    </a:moveTo>
                    <a:lnTo>
                      <a:pt x="0" y="1784"/>
                    </a:lnTo>
                    <a:cubicBezTo>
                      <a:pt x="2234" y="1784"/>
                      <a:pt x="3929" y="1189"/>
                      <a:pt x="5083" y="0"/>
                    </a:cubicBezTo>
                    <a:cubicBezTo>
                      <a:pt x="5399" y="0"/>
                      <a:pt x="5582" y="37"/>
                      <a:pt x="5640" y="109"/>
                    </a:cubicBezTo>
                    <a:cubicBezTo>
                      <a:pt x="5698" y="181"/>
                      <a:pt x="5723" y="385"/>
                      <a:pt x="5723" y="722"/>
                    </a:cubicBezTo>
                    <a:lnTo>
                      <a:pt x="5723" y="16369"/>
                    </a:lnTo>
                    <a:cubicBezTo>
                      <a:pt x="5723" y="16923"/>
                      <a:pt x="5855" y="17286"/>
                      <a:pt x="6130" y="17458"/>
                    </a:cubicBezTo>
                    <a:cubicBezTo>
                      <a:pt x="6404" y="17631"/>
                      <a:pt x="7135" y="17717"/>
                      <a:pt x="8322" y="17717"/>
                    </a:cubicBezTo>
                    <a:lnTo>
                      <a:pt x="9203" y="17717"/>
                    </a:lnTo>
                    <a:lnTo>
                      <a:pt x="9203" y="18575"/>
                    </a:lnTo>
                    <a:cubicBezTo>
                      <a:pt x="8547" y="18520"/>
                      <a:pt x="7043" y="18493"/>
                      <a:pt x="4684" y="18493"/>
                    </a:cubicBezTo>
                    <a:cubicBezTo>
                      <a:pt x="2325" y="18493"/>
                      <a:pt x="822" y="18520"/>
                      <a:pt x="174" y="18575"/>
                    </a:cubicBezTo>
                    <a:lnTo>
                      <a:pt x="174" y="17717"/>
                    </a:lnTo>
                    <a:lnTo>
                      <a:pt x="1063" y="17717"/>
                    </a:lnTo>
                    <a:cubicBezTo>
                      <a:pt x="2234" y="17717"/>
                      <a:pt x="2957" y="17636"/>
                      <a:pt x="3239" y="17472"/>
                    </a:cubicBezTo>
                    <a:cubicBezTo>
                      <a:pt x="3522" y="17299"/>
                      <a:pt x="3663" y="16931"/>
                      <a:pt x="3663" y="16369"/>
                    </a:cubicBezTo>
                    <a:lnTo>
                      <a:pt x="3663" y="1920"/>
                    </a:lnTo>
                    <a:cubicBezTo>
                      <a:pt x="2691" y="2410"/>
                      <a:pt x="1470" y="2655"/>
                      <a:pt x="0" y="2655"/>
                    </a:cubicBezTo>
                    <a:close/>
                  </a:path>
                </a:pathLst>
              </a:custGeom>
              <a:solidFill>
                <a:srgbClr val="000000"/>
              </a:solidFill>
              <a:ln w="8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324" name="Freeform 1323">
                <a:extLst>
                  <a:ext uri="{FF2B5EF4-FFF2-40B4-BE49-F238E27FC236}">
                    <a16:creationId xmlns:a16="http://schemas.microsoft.com/office/drawing/2014/main" id="{2445B643-A939-FBE3-EB03-0D6B1A99BCCD}"/>
                  </a:ext>
                </a:extLst>
              </p:cNvPr>
              <p:cNvSpPr/>
              <p:nvPr/>
            </p:nvSpPr>
            <p:spPr>
              <a:xfrm>
                <a:off x="2424105" y="3918116"/>
                <a:ext cx="9244" cy="39843"/>
              </a:xfrm>
              <a:custGeom>
                <a:avLst/>
                <a:gdLst>
                  <a:gd name="connsiteX0" fmla="*/ 0 w 9244"/>
                  <a:gd name="connsiteY0" fmla="*/ 39454 h 39843"/>
                  <a:gd name="connsiteX1" fmla="*/ 507 w 9244"/>
                  <a:gd name="connsiteY1" fmla="*/ 38773 h 39843"/>
                  <a:gd name="connsiteX2" fmla="*/ 6927 w 9244"/>
                  <a:gd name="connsiteY2" fmla="*/ 19922 h 39843"/>
                  <a:gd name="connsiteX3" fmla="*/ 756 w 9244"/>
                  <a:gd name="connsiteY3" fmla="*/ 1323 h 39843"/>
                  <a:gd name="connsiteX4" fmla="*/ 0 w 9244"/>
                  <a:gd name="connsiteY4" fmla="*/ 390 h 39843"/>
                  <a:gd name="connsiteX5" fmla="*/ 390 w 9244"/>
                  <a:gd name="connsiteY5" fmla="*/ 0 h 39843"/>
                  <a:gd name="connsiteX6" fmla="*/ 1620 w 9244"/>
                  <a:gd name="connsiteY6" fmla="*/ 798 h 39843"/>
                  <a:gd name="connsiteX7" fmla="*/ 4045 w 9244"/>
                  <a:gd name="connsiteY7" fmla="*/ 3424 h 39843"/>
                  <a:gd name="connsiteX8" fmla="*/ 6611 w 9244"/>
                  <a:gd name="connsiteY8" fmla="*/ 7490 h 39843"/>
                  <a:gd name="connsiteX9" fmla="*/ 9245 w 9244"/>
                  <a:gd name="connsiteY9" fmla="*/ 19922 h 39843"/>
                  <a:gd name="connsiteX10" fmla="*/ 6736 w 9244"/>
                  <a:gd name="connsiteY10" fmla="*/ 32081 h 39843"/>
                  <a:gd name="connsiteX11" fmla="*/ 4161 w 9244"/>
                  <a:gd name="connsiteY11" fmla="*/ 36263 h 39843"/>
                  <a:gd name="connsiteX12" fmla="*/ 1678 w 9244"/>
                  <a:gd name="connsiteY12" fmla="*/ 39006 h 39843"/>
                  <a:gd name="connsiteX13" fmla="*/ 390 w 9244"/>
                  <a:gd name="connsiteY13" fmla="*/ 39843 h 39843"/>
                  <a:gd name="connsiteX14" fmla="*/ 0 w 9244"/>
                  <a:gd name="connsiteY14" fmla="*/ 39454 h 398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244" h="39843">
                    <a:moveTo>
                      <a:pt x="0" y="39454"/>
                    </a:moveTo>
                    <a:cubicBezTo>
                      <a:pt x="0" y="39324"/>
                      <a:pt x="166" y="39097"/>
                      <a:pt x="507" y="38773"/>
                    </a:cubicBezTo>
                    <a:cubicBezTo>
                      <a:pt x="4784" y="34414"/>
                      <a:pt x="6927" y="28131"/>
                      <a:pt x="6927" y="19922"/>
                    </a:cubicBezTo>
                    <a:cubicBezTo>
                      <a:pt x="6927" y="11686"/>
                      <a:pt x="4867" y="5487"/>
                      <a:pt x="756" y="1323"/>
                    </a:cubicBezTo>
                    <a:cubicBezTo>
                      <a:pt x="249" y="844"/>
                      <a:pt x="0" y="532"/>
                      <a:pt x="0" y="390"/>
                    </a:cubicBezTo>
                    <a:cubicBezTo>
                      <a:pt x="0" y="130"/>
                      <a:pt x="133" y="0"/>
                      <a:pt x="390" y="0"/>
                    </a:cubicBezTo>
                    <a:cubicBezTo>
                      <a:pt x="573" y="0"/>
                      <a:pt x="980" y="266"/>
                      <a:pt x="1620" y="798"/>
                    </a:cubicBezTo>
                    <a:cubicBezTo>
                      <a:pt x="2267" y="1330"/>
                      <a:pt x="3073" y="2205"/>
                      <a:pt x="4045" y="3424"/>
                    </a:cubicBezTo>
                    <a:cubicBezTo>
                      <a:pt x="5033" y="4644"/>
                      <a:pt x="5889" y="5999"/>
                      <a:pt x="6611" y="7490"/>
                    </a:cubicBezTo>
                    <a:cubicBezTo>
                      <a:pt x="8364" y="11109"/>
                      <a:pt x="9245" y="15253"/>
                      <a:pt x="9245" y="19922"/>
                    </a:cubicBezTo>
                    <a:cubicBezTo>
                      <a:pt x="9245" y="24409"/>
                      <a:pt x="8406" y="28462"/>
                      <a:pt x="6736" y="32081"/>
                    </a:cubicBezTo>
                    <a:cubicBezTo>
                      <a:pt x="6022" y="33598"/>
                      <a:pt x="5166" y="34992"/>
                      <a:pt x="4161" y="36263"/>
                    </a:cubicBezTo>
                    <a:cubicBezTo>
                      <a:pt x="3165" y="37534"/>
                      <a:pt x="2334" y="38449"/>
                      <a:pt x="1678" y="39006"/>
                    </a:cubicBezTo>
                    <a:cubicBezTo>
                      <a:pt x="1013" y="39564"/>
                      <a:pt x="581" y="39843"/>
                      <a:pt x="390" y="39843"/>
                    </a:cubicBezTo>
                    <a:cubicBezTo>
                      <a:pt x="133" y="39843"/>
                      <a:pt x="0" y="39714"/>
                      <a:pt x="0" y="39454"/>
                    </a:cubicBezTo>
                    <a:close/>
                  </a:path>
                </a:pathLst>
              </a:custGeom>
              <a:solidFill>
                <a:srgbClr val="000000"/>
              </a:solidFill>
              <a:ln w="8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</p:grpSp>
      </p:grpSp>
      <p:grpSp>
        <p:nvGrpSpPr>
          <p:cNvPr id="3691" name="Group 3690">
            <a:extLst>
              <a:ext uri="{FF2B5EF4-FFF2-40B4-BE49-F238E27FC236}">
                <a16:creationId xmlns:a16="http://schemas.microsoft.com/office/drawing/2014/main" id="{97E0CEA3-E39B-E5FF-8DDE-42E9F7F5C108}"/>
              </a:ext>
            </a:extLst>
          </p:cNvPr>
          <p:cNvGrpSpPr/>
          <p:nvPr/>
        </p:nvGrpSpPr>
        <p:grpSpPr>
          <a:xfrm>
            <a:off x="5190417" y="2206982"/>
            <a:ext cx="1911813" cy="1247767"/>
            <a:chOff x="5190417" y="2206982"/>
            <a:chExt cx="1911813" cy="1247767"/>
          </a:xfrm>
        </p:grpSpPr>
        <p:sp>
          <p:nvSpPr>
            <p:cNvPr id="2631" name="Freeform 2630">
              <a:extLst>
                <a:ext uri="{FF2B5EF4-FFF2-40B4-BE49-F238E27FC236}">
                  <a16:creationId xmlns:a16="http://schemas.microsoft.com/office/drawing/2014/main" id="{117615A3-CD26-9DBF-9102-EBA036696B31}"/>
                </a:ext>
              </a:extLst>
            </p:cNvPr>
            <p:cNvSpPr/>
            <p:nvPr/>
          </p:nvSpPr>
          <p:spPr>
            <a:xfrm>
              <a:off x="5277728" y="2206982"/>
              <a:ext cx="1824502" cy="1195382"/>
            </a:xfrm>
            <a:custGeom>
              <a:avLst/>
              <a:gdLst>
                <a:gd name="connsiteX0" fmla="*/ 0 w 1824502"/>
                <a:gd name="connsiteY0" fmla="*/ 1195383 h 1195382"/>
                <a:gd name="connsiteX1" fmla="*/ 1824503 w 1824502"/>
                <a:gd name="connsiteY1" fmla="*/ 1195383 h 1195382"/>
                <a:gd name="connsiteX2" fmla="*/ 1824503 w 1824502"/>
                <a:gd name="connsiteY2" fmla="*/ 0 h 1195382"/>
                <a:gd name="connsiteX3" fmla="*/ 0 w 1824502"/>
                <a:gd name="connsiteY3" fmla="*/ 0 h 1195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4502" h="1195382">
                  <a:moveTo>
                    <a:pt x="0" y="1195383"/>
                  </a:moveTo>
                  <a:lnTo>
                    <a:pt x="1824503" y="1195383"/>
                  </a:lnTo>
                  <a:lnTo>
                    <a:pt x="182450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32" name="Freeform 2631">
              <a:extLst>
                <a:ext uri="{FF2B5EF4-FFF2-40B4-BE49-F238E27FC236}">
                  <a16:creationId xmlns:a16="http://schemas.microsoft.com/office/drawing/2014/main" id="{588BD304-80A9-7C6B-8826-3A930BFC1540}"/>
                </a:ext>
              </a:extLst>
            </p:cNvPr>
            <p:cNvSpPr/>
            <p:nvPr/>
          </p:nvSpPr>
          <p:spPr>
            <a:xfrm>
              <a:off x="5318994" y="2206982"/>
              <a:ext cx="830" cy="1195382"/>
            </a:xfrm>
            <a:custGeom>
              <a:avLst/>
              <a:gdLst>
                <a:gd name="connsiteX0" fmla="*/ 0 w 830"/>
                <a:gd name="connsiteY0" fmla="*/ 1195383 h 1195382"/>
                <a:gd name="connsiteX1" fmla="*/ 0 w 830"/>
                <a:gd name="connsiteY1" fmla="*/ 0 h 1195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0" h="1195382">
                  <a:moveTo>
                    <a:pt x="0" y="1195383"/>
                  </a:moveTo>
                  <a:lnTo>
                    <a:pt x="0" y="0"/>
                  </a:lnTo>
                </a:path>
              </a:pathLst>
            </a:custGeom>
            <a:noFill/>
            <a:ln w="1659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33" name="Freeform 2632">
              <a:extLst>
                <a:ext uri="{FF2B5EF4-FFF2-40B4-BE49-F238E27FC236}">
                  <a16:creationId xmlns:a16="http://schemas.microsoft.com/office/drawing/2014/main" id="{BB5112C6-3C05-F334-AA37-090AD856EFF0}"/>
                </a:ext>
              </a:extLst>
            </p:cNvPr>
            <p:cNvSpPr/>
            <p:nvPr/>
          </p:nvSpPr>
          <p:spPr>
            <a:xfrm>
              <a:off x="5640938" y="2206982"/>
              <a:ext cx="830" cy="1195382"/>
            </a:xfrm>
            <a:custGeom>
              <a:avLst/>
              <a:gdLst>
                <a:gd name="connsiteX0" fmla="*/ 0 w 830"/>
                <a:gd name="connsiteY0" fmla="*/ 1195383 h 1195382"/>
                <a:gd name="connsiteX1" fmla="*/ 0 w 830"/>
                <a:gd name="connsiteY1" fmla="*/ 0 h 1195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0" h="1195382">
                  <a:moveTo>
                    <a:pt x="0" y="1195383"/>
                  </a:moveTo>
                  <a:lnTo>
                    <a:pt x="0" y="0"/>
                  </a:lnTo>
                </a:path>
              </a:pathLst>
            </a:custGeom>
            <a:noFill/>
            <a:ln w="1659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34" name="Freeform 2633">
              <a:extLst>
                <a:ext uri="{FF2B5EF4-FFF2-40B4-BE49-F238E27FC236}">
                  <a16:creationId xmlns:a16="http://schemas.microsoft.com/office/drawing/2014/main" id="{DEECB8E3-20A6-3104-2573-2E184BACD443}"/>
                </a:ext>
              </a:extLst>
            </p:cNvPr>
            <p:cNvSpPr/>
            <p:nvPr/>
          </p:nvSpPr>
          <p:spPr>
            <a:xfrm>
              <a:off x="5962883" y="2206982"/>
              <a:ext cx="830" cy="1195382"/>
            </a:xfrm>
            <a:custGeom>
              <a:avLst/>
              <a:gdLst>
                <a:gd name="connsiteX0" fmla="*/ 0 w 830"/>
                <a:gd name="connsiteY0" fmla="*/ 1195383 h 1195382"/>
                <a:gd name="connsiteX1" fmla="*/ 0 w 830"/>
                <a:gd name="connsiteY1" fmla="*/ 0 h 1195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0" h="1195382">
                  <a:moveTo>
                    <a:pt x="0" y="1195383"/>
                  </a:moveTo>
                  <a:lnTo>
                    <a:pt x="0" y="0"/>
                  </a:lnTo>
                </a:path>
              </a:pathLst>
            </a:custGeom>
            <a:noFill/>
            <a:ln w="1659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35" name="Freeform 2634">
              <a:extLst>
                <a:ext uri="{FF2B5EF4-FFF2-40B4-BE49-F238E27FC236}">
                  <a16:creationId xmlns:a16="http://schemas.microsoft.com/office/drawing/2014/main" id="{80866717-FEDF-2354-2330-E89B510FC4F2}"/>
                </a:ext>
              </a:extLst>
            </p:cNvPr>
            <p:cNvSpPr/>
            <p:nvPr/>
          </p:nvSpPr>
          <p:spPr>
            <a:xfrm>
              <a:off x="6284827" y="2206982"/>
              <a:ext cx="830" cy="1195382"/>
            </a:xfrm>
            <a:custGeom>
              <a:avLst/>
              <a:gdLst>
                <a:gd name="connsiteX0" fmla="*/ 0 w 830"/>
                <a:gd name="connsiteY0" fmla="*/ 1195383 h 1195382"/>
                <a:gd name="connsiteX1" fmla="*/ 0 w 830"/>
                <a:gd name="connsiteY1" fmla="*/ 0 h 1195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0" h="1195382">
                  <a:moveTo>
                    <a:pt x="0" y="1195383"/>
                  </a:moveTo>
                  <a:lnTo>
                    <a:pt x="0" y="0"/>
                  </a:lnTo>
                </a:path>
              </a:pathLst>
            </a:custGeom>
            <a:noFill/>
            <a:ln w="1659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36" name="Freeform 2635">
              <a:extLst>
                <a:ext uri="{FF2B5EF4-FFF2-40B4-BE49-F238E27FC236}">
                  <a16:creationId xmlns:a16="http://schemas.microsoft.com/office/drawing/2014/main" id="{C1171D29-8BBE-3CE6-D424-44653F16B851}"/>
                </a:ext>
              </a:extLst>
            </p:cNvPr>
            <p:cNvSpPr/>
            <p:nvPr/>
          </p:nvSpPr>
          <p:spPr>
            <a:xfrm>
              <a:off x="6606770" y="2206982"/>
              <a:ext cx="830" cy="1195382"/>
            </a:xfrm>
            <a:custGeom>
              <a:avLst/>
              <a:gdLst>
                <a:gd name="connsiteX0" fmla="*/ 0 w 830"/>
                <a:gd name="connsiteY0" fmla="*/ 1195383 h 1195382"/>
                <a:gd name="connsiteX1" fmla="*/ 0 w 830"/>
                <a:gd name="connsiteY1" fmla="*/ 0 h 1195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0" h="1195382">
                  <a:moveTo>
                    <a:pt x="0" y="1195383"/>
                  </a:moveTo>
                  <a:lnTo>
                    <a:pt x="0" y="0"/>
                  </a:lnTo>
                </a:path>
              </a:pathLst>
            </a:custGeom>
            <a:noFill/>
            <a:ln w="1659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37" name="Freeform 2636">
              <a:extLst>
                <a:ext uri="{FF2B5EF4-FFF2-40B4-BE49-F238E27FC236}">
                  <a16:creationId xmlns:a16="http://schemas.microsoft.com/office/drawing/2014/main" id="{65A87780-07FA-500F-4C74-E8DE14AFFE75}"/>
                </a:ext>
              </a:extLst>
            </p:cNvPr>
            <p:cNvSpPr/>
            <p:nvPr/>
          </p:nvSpPr>
          <p:spPr>
            <a:xfrm>
              <a:off x="6928722" y="2206982"/>
              <a:ext cx="830" cy="1195382"/>
            </a:xfrm>
            <a:custGeom>
              <a:avLst/>
              <a:gdLst>
                <a:gd name="connsiteX0" fmla="*/ 0 w 830"/>
                <a:gd name="connsiteY0" fmla="*/ 1195383 h 1195382"/>
                <a:gd name="connsiteX1" fmla="*/ 0 w 830"/>
                <a:gd name="connsiteY1" fmla="*/ 0 h 1195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0" h="1195382">
                  <a:moveTo>
                    <a:pt x="0" y="1195383"/>
                  </a:moveTo>
                  <a:lnTo>
                    <a:pt x="0" y="0"/>
                  </a:lnTo>
                </a:path>
              </a:pathLst>
            </a:custGeom>
            <a:noFill/>
            <a:ln w="1659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38" name="Freeform 2637">
              <a:extLst>
                <a:ext uri="{FF2B5EF4-FFF2-40B4-BE49-F238E27FC236}">
                  <a16:creationId xmlns:a16="http://schemas.microsoft.com/office/drawing/2014/main" id="{83D57BFF-32A1-C5C9-D24D-5E470A74AD20}"/>
                </a:ext>
              </a:extLst>
            </p:cNvPr>
            <p:cNvSpPr/>
            <p:nvPr/>
          </p:nvSpPr>
          <p:spPr>
            <a:xfrm>
              <a:off x="5277728" y="3402365"/>
              <a:ext cx="1824502" cy="830"/>
            </a:xfrm>
            <a:custGeom>
              <a:avLst/>
              <a:gdLst>
                <a:gd name="connsiteX0" fmla="*/ 0 w 1824502"/>
                <a:gd name="connsiteY0" fmla="*/ 0 h 830"/>
                <a:gd name="connsiteX1" fmla="*/ 1824503 w 1824502"/>
                <a:gd name="connsiteY1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24502" h="830">
                  <a:moveTo>
                    <a:pt x="0" y="0"/>
                  </a:moveTo>
                  <a:lnTo>
                    <a:pt x="1824503" y="0"/>
                  </a:lnTo>
                </a:path>
              </a:pathLst>
            </a:custGeom>
            <a:noFill/>
            <a:ln w="3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39" name="Freeform 2638">
              <a:extLst>
                <a:ext uri="{FF2B5EF4-FFF2-40B4-BE49-F238E27FC236}">
                  <a16:creationId xmlns:a16="http://schemas.microsoft.com/office/drawing/2014/main" id="{976497D4-898C-661B-D47F-669E5A87DFD5}"/>
                </a:ext>
              </a:extLst>
            </p:cNvPr>
            <p:cNvSpPr/>
            <p:nvPr/>
          </p:nvSpPr>
          <p:spPr>
            <a:xfrm>
              <a:off x="5318994" y="3386667"/>
              <a:ext cx="830" cy="15697"/>
            </a:xfrm>
            <a:custGeom>
              <a:avLst/>
              <a:gdLst>
                <a:gd name="connsiteX0" fmla="*/ 0 w 830"/>
                <a:gd name="connsiteY0" fmla="*/ 15698 h 15697"/>
                <a:gd name="connsiteX1" fmla="*/ 0 w 830"/>
                <a:gd name="connsiteY1" fmla="*/ 0 h 15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0" h="15697">
                  <a:moveTo>
                    <a:pt x="0" y="15698"/>
                  </a:move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40" name="Freeform 2639">
              <a:extLst>
                <a:ext uri="{FF2B5EF4-FFF2-40B4-BE49-F238E27FC236}">
                  <a16:creationId xmlns:a16="http://schemas.microsoft.com/office/drawing/2014/main" id="{A26A6CE4-5BE0-2D78-6805-4381949A918E}"/>
                </a:ext>
              </a:extLst>
            </p:cNvPr>
            <p:cNvSpPr/>
            <p:nvPr/>
          </p:nvSpPr>
          <p:spPr>
            <a:xfrm>
              <a:off x="5640938" y="3386667"/>
              <a:ext cx="830" cy="15697"/>
            </a:xfrm>
            <a:custGeom>
              <a:avLst/>
              <a:gdLst>
                <a:gd name="connsiteX0" fmla="*/ 0 w 830"/>
                <a:gd name="connsiteY0" fmla="*/ 15698 h 15697"/>
                <a:gd name="connsiteX1" fmla="*/ 0 w 830"/>
                <a:gd name="connsiteY1" fmla="*/ 0 h 15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0" h="15697">
                  <a:moveTo>
                    <a:pt x="0" y="15698"/>
                  </a:move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41" name="Freeform 2640">
              <a:extLst>
                <a:ext uri="{FF2B5EF4-FFF2-40B4-BE49-F238E27FC236}">
                  <a16:creationId xmlns:a16="http://schemas.microsoft.com/office/drawing/2014/main" id="{9228E840-7CFA-3066-2DCC-A20D6AA0BFF9}"/>
                </a:ext>
              </a:extLst>
            </p:cNvPr>
            <p:cNvSpPr/>
            <p:nvPr/>
          </p:nvSpPr>
          <p:spPr>
            <a:xfrm>
              <a:off x="5962883" y="3386667"/>
              <a:ext cx="830" cy="15697"/>
            </a:xfrm>
            <a:custGeom>
              <a:avLst/>
              <a:gdLst>
                <a:gd name="connsiteX0" fmla="*/ 0 w 830"/>
                <a:gd name="connsiteY0" fmla="*/ 15698 h 15697"/>
                <a:gd name="connsiteX1" fmla="*/ 0 w 830"/>
                <a:gd name="connsiteY1" fmla="*/ 0 h 15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0" h="15697">
                  <a:moveTo>
                    <a:pt x="0" y="15698"/>
                  </a:move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42" name="Freeform 2641">
              <a:extLst>
                <a:ext uri="{FF2B5EF4-FFF2-40B4-BE49-F238E27FC236}">
                  <a16:creationId xmlns:a16="http://schemas.microsoft.com/office/drawing/2014/main" id="{48BC9397-D1A5-82D0-530E-26395F20EEAC}"/>
                </a:ext>
              </a:extLst>
            </p:cNvPr>
            <p:cNvSpPr/>
            <p:nvPr/>
          </p:nvSpPr>
          <p:spPr>
            <a:xfrm>
              <a:off x="6284827" y="3386667"/>
              <a:ext cx="830" cy="15697"/>
            </a:xfrm>
            <a:custGeom>
              <a:avLst/>
              <a:gdLst>
                <a:gd name="connsiteX0" fmla="*/ 0 w 830"/>
                <a:gd name="connsiteY0" fmla="*/ 15698 h 15697"/>
                <a:gd name="connsiteX1" fmla="*/ 0 w 830"/>
                <a:gd name="connsiteY1" fmla="*/ 0 h 15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0" h="15697">
                  <a:moveTo>
                    <a:pt x="0" y="15698"/>
                  </a:move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43" name="Freeform 2642">
              <a:extLst>
                <a:ext uri="{FF2B5EF4-FFF2-40B4-BE49-F238E27FC236}">
                  <a16:creationId xmlns:a16="http://schemas.microsoft.com/office/drawing/2014/main" id="{EE5490F5-D663-9AC7-6563-43622BFCFCA0}"/>
                </a:ext>
              </a:extLst>
            </p:cNvPr>
            <p:cNvSpPr/>
            <p:nvPr/>
          </p:nvSpPr>
          <p:spPr>
            <a:xfrm>
              <a:off x="6606770" y="3386667"/>
              <a:ext cx="830" cy="15697"/>
            </a:xfrm>
            <a:custGeom>
              <a:avLst/>
              <a:gdLst>
                <a:gd name="connsiteX0" fmla="*/ 0 w 830"/>
                <a:gd name="connsiteY0" fmla="*/ 15698 h 15697"/>
                <a:gd name="connsiteX1" fmla="*/ 0 w 830"/>
                <a:gd name="connsiteY1" fmla="*/ 0 h 15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0" h="15697">
                  <a:moveTo>
                    <a:pt x="0" y="15698"/>
                  </a:move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44" name="Freeform 2643">
              <a:extLst>
                <a:ext uri="{FF2B5EF4-FFF2-40B4-BE49-F238E27FC236}">
                  <a16:creationId xmlns:a16="http://schemas.microsoft.com/office/drawing/2014/main" id="{EC8C4D5C-E923-55F2-970E-46BEB811D883}"/>
                </a:ext>
              </a:extLst>
            </p:cNvPr>
            <p:cNvSpPr/>
            <p:nvPr/>
          </p:nvSpPr>
          <p:spPr>
            <a:xfrm>
              <a:off x="6928722" y="3386667"/>
              <a:ext cx="830" cy="15697"/>
            </a:xfrm>
            <a:custGeom>
              <a:avLst/>
              <a:gdLst>
                <a:gd name="connsiteX0" fmla="*/ 0 w 830"/>
                <a:gd name="connsiteY0" fmla="*/ 15698 h 15697"/>
                <a:gd name="connsiteX1" fmla="*/ 0 w 830"/>
                <a:gd name="connsiteY1" fmla="*/ 0 h 15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0" h="15697">
                  <a:moveTo>
                    <a:pt x="0" y="15698"/>
                  </a:move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45" name="Freeform 2644">
              <a:extLst>
                <a:ext uri="{FF2B5EF4-FFF2-40B4-BE49-F238E27FC236}">
                  <a16:creationId xmlns:a16="http://schemas.microsoft.com/office/drawing/2014/main" id="{539A71D8-AFD9-C877-5EC5-679217B6A4DF}"/>
                </a:ext>
              </a:extLst>
            </p:cNvPr>
            <p:cNvSpPr/>
            <p:nvPr/>
          </p:nvSpPr>
          <p:spPr>
            <a:xfrm>
              <a:off x="5277763" y="3424965"/>
              <a:ext cx="19841" cy="29784"/>
            </a:xfrm>
            <a:custGeom>
              <a:avLst/>
              <a:gdLst>
                <a:gd name="connsiteX0" fmla="*/ 9921 w 19841"/>
                <a:gd name="connsiteY0" fmla="*/ 3081 h 29784"/>
                <a:gd name="connsiteX1" fmla="*/ 5403 w 19841"/>
                <a:gd name="connsiteY1" fmla="*/ 6038 h 29784"/>
                <a:gd name="connsiteX2" fmla="*/ 3903 w 19841"/>
                <a:gd name="connsiteY2" fmla="*/ 14901 h 29784"/>
                <a:gd name="connsiteX3" fmla="*/ 5403 w 19841"/>
                <a:gd name="connsiteY3" fmla="*/ 23763 h 29784"/>
                <a:gd name="connsiteX4" fmla="*/ 9921 w 19841"/>
                <a:gd name="connsiteY4" fmla="*/ 26712 h 29784"/>
                <a:gd name="connsiteX5" fmla="*/ 14439 w 19841"/>
                <a:gd name="connsiteY5" fmla="*/ 23763 h 29784"/>
                <a:gd name="connsiteX6" fmla="*/ 15958 w 19841"/>
                <a:gd name="connsiteY6" fmla="*/ 14901 h 29784"/>
                <a:gd name="connsiteX7" fmla="*/ 14439 w 19841"/>
                <a:gd name="connsiteY7" fmla="*/ 6038 h 29784"/>
                <a:gd name="connsiteX8" fmla="*/ 9921 w 19841"/>
                <a:gd name="connsiteY8" fmla="*/ 3081 h 29784"/>
                <a:gd name="connsiteX9" fmla="*/ 9921 w 19841"/>
                <a:gd name="connsiteY9" fmla="*/ 0 h 29784"/>
                <a:gd name="connsiteX10" fmla="*/ 17284 w 19841"/>
                <a:gd name="connsiteY10" fmla="*/ 3829 h 29784"/>
                <a:gd name="connsiteX11" fmla="*/ 19842 w 19841"/>
                <a:gd name="connsiteY11" fmla="*/ 14901 h 29784"/>
                <a:gd name="connsiteX12" fmla="*/ 17284 w 19841"/>
                <a:gd name="connsiteY12" fmla="*/ 25981 h 29784"/>
                <a:gd name="connsiteX13" fmla="*/ 9921 w 19841"/>
                <a:gd name="connsiteY13" fmla="*/ 29785 h 29784"/>
                <a:gd name="connsiteX14" fmla="*/ 2538 w 19841"/>
                <a:gd name="connsiteY14" fmla="*/ 25981 h 29784"/>
                <a:gd name="connsiteX15" fmla="*/ 0 w 19841"/>
                <a:gd name="connsiteY15" fmla="*/ 14901 h 29784"/>
                <a:gd name="connsiteX16" fmla="*/ 2538 w 19841"/>
                <a:gd name="connsiteY16" fmla="*/ 3829 h 29784"/>
                <a:gd name="connsiteX17" fmla="*/ 9921 w 19841"/>
                <a:gd name="connsiteY17" fmla="*/ 0 h 2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41" h="29784">
                  <a:moveTo>
                    <a:pt x="9921" y="3081"/>
                  </a:moveTo>
                  <a:cubicBezTo>
                    <a:pt x="7922" y="3081"/>
                    <a:pt x="6415" y="4070"/>
                    <a:pt x="5403" y="6038"/>
                  </a:cubicBezTo>
                  <a:cubicBezTo>
                    <a:pt x="4403" y="7999"/>
                    <a:pt x="3903" y="10955"/>
                    <a:pt x="3903" y="14901"/>
                  </a:cubicBezTo>
                  <a:cubicBezTo>
                    <a:pt x="3903" y="18838"/>
                    <a:pt x="4403" y="21795"/>
                    <a:pt x="5403" y="23763"/>
                  </a:cubicBezTo>
                  <a:cubicBezTo>
                    <a:pt x="6415" y="25732"/>
                    <a:pt x="7922" y="26712"/>
                    <a:pt x="9921" y="26712"/>
                  </a:cubicBezTo>
                  <a:cubicBezTo>
                    <a:pt x="11934" y="26712"/>
                    <a:pt x="13440" y="25732"/>
                    <a:pt x="14439" y="23763"/>
                  </a:cubicBezTo>
                  <a:cubicBezTo>
                    <a:pt x="15451" y="21795"/>
                    <a:pt x="15958" y="18838"/>
                    <a:pt x="15958" y="14901"/>
                  </a:cubicBezTo>
                  <a:cubicBezTo>
                    <a:pt x="15958" y="10955"/>
                    <a:pt x="15451" y="7999"/>
                    <a:pt x="14439" y="6038"/>
                  </a:cubicBezTo>
                  <a:cubicBezTo>
                    <a:pt x="13440" y="4070"/>
                    <a:pt x="11934" y="3081"/>
                    <a:pt x="9921" y="3081"/>
                  </a:cubicBezTo>
                  <a:moveTo>
                    <a:pt x="9921" y="0"/>
                  </a:moveTo>
                  <a:cubicBezTo>
                    <a:pt x="13138" y="0"/>
                    <a:pt x="15593" y="1279"/>
                    <a:pt x="17284" y="3829"/>
                  </a:cubicBezTo>
                  <a:cubicBezTo>
                    <a:pt x="18990" y="6362"/>
                    <a:pt x="19842" y="10058"/>
                    <a:pt x="19842" y="14901"/>
                  </a:cubicBezTo>
                  <a:cubicBezTo>
                    <a:pt x="19842" y="19735"/>
                    <a:pt x="18990" y="23431"/>
                    <a:pt x="17284" y="25981"/>
                  </a:cubicBezTo>
                  <a:cubicBezTo>
                    <a:pt x="15593" y="28514"/>
                    <a:pt x="13138" y="29785"/>
                    <a:pt x="9921" y="29785"/>
                  </a:cubicBezTo>
                  <a:cubicBezTo>
                    <a:pt x="6704" y="29785"/>
                    <a:pt x="4243" y="28514"/>
                    <a:pt x="2538" y="25981"/>
                  </a:cubicBezTo>
                  <a:cubicBezTo>
                    <a:pt x="846" y="23431"/>
                    <a:pt x="0" y="19735"/>
                    <a:pt x="0" y="14901"/>
                  </a:cubicBezTo>
                  <a:cubicBezTo>
                    <a:pt x="0" y="10058"/>
                    <a:pt x="846" y="6362"/>
                    <a:pt x="2538" y="3829"/>
                  </a:cubicBezTo>
                  <a:cubicBezTo>
                    <a:pt x="4243" y="1279"/>
                    <a:pt x="6704" y="0"/>
                    <a:pt x="9921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46" name="Freeform 2645">
              <a:extLst>
                <a:ext uri="{FF2B5EF4-FFF2-40B4-BE49-F238E27FC236}">
                  <a16:creationId xmlns:a16="http://schemas.microsoft.com/office/drawing/2014/main" id="{9CA74E5A-4B2C-2678-7691-8925EDD8E336}"/>
                </a:ext>
              </a:extLst>
            </p:cNvPr>
            <p:cNvSpPr/>
            <p:nvPr/>
          </p:nvSpPr>
          <p:spPr>
            <a:xfrm>
              <a:off x="5304430" y="3449309"/>
              <a:ext cx="4056" cy="4883"/>
            </a:xfrm>
            <a:custGeom>
              <a:avLst/>
              <a:gdLst>
                <a:gd name="connsiteX0" fmla="*/ 0 w 4056"/>
                <a:gd name="connsiteY0" fmla="*/ 0 h 4883"/>
                <a:gd name="connsiteX1" fmla="*/ 4057 w 4056"/>
                <a:gd name="connsiteY1" fmla="*/ 0 h 4883"/>
                <a:gd name="connsiteX2" fmla="*/ 4057 w 4056"/>
                <a:gd name="connsiteY2" fmla="*/ 4884 h 4883"/>
                <a:gd name="connsiteX3" fmla="*/ 0 w 4056"/>
                <a:gd name="connsiteY3" fmla="*/ 4884 h 4883"/>
                <a:gd name="connsiteX4" fmla="*/ 0 w 4056"/>
                <a:gd name="connsiteY4" fmla="*/ 0 h 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56" h="4883">
                  <a:moveTo>
                    <a:pt x="0" y="0"/>
                  </a:moveTo>
                  <a:lnTo>
                    <a:pt x="4057" y="0"/>
                  </a:lnTo>
                  <a:lnTo>
                    <a:pt x="4057" y="4884"/>
                  </a:lnTo>
                  <a:lnTo>
                    <a:pt x="0" y="48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47" name="Freeform 2646">
              <a:extLst>
                <a:ext uri="{FF2B5EF4-FFF2-40B4-BE49-F238E27FC236}">
                  <a16:creationId xmlns:a16="http://schemas.microsoft.com/office/drawing/2014/main" id="{B10E1C1A-FAD4-F73D-9DA0-7B6418A44D87}"/>
                </a:ext>
              </a:extLst>
            </p:cNvPr>
            <p:cNvSpPr/>
            <p:nvPr/>
          </p:nvSpPr>
          <p:spPr>
            <a:xfrm>
              <a:off x="5315331" y="3424965"/>
              <a:ext cx="19841" cy="29784"/>
            </a:xfrm>
            <a:custGeom>
              <a:avLst/>
              <a:gdLst>
                <a:gd name="connsiteX0" fmla="*/ 9921 w 19841"/>
                <a:gd name="connsiteY0" fmla="*/ 3081 h 29784"/>
                <a:gd name="connsiteX1" fmla="*/ 5403 w 19841"/>
                <a:gd name="connsiteY1" fmla="*/ 6038 h 29784"/>
                <a:gd name="connsiteX2" fmla="*/ 3904 w 19841"/>
                <a:gd name="connsiteY2" fmla="*/ 14901 h 29784"/>
                <a:gd name="connsiteX3" fmla="*/ 5403 w 19841"/>
                <a:gd name="connsiteY3" fmla="*/ 23763 h 29784"/>
                <a:gd name="connsiteX4" fmla="*/ 9921 w 19841"/>
                <a:gd name="connsiteY4" fmla="*/ 26712 h 29784"/>
                <a:gd name="connsiteX5" fmla="*/ 14440 w 19841"/>
                <a:gd name="connsiteY5" fmla="*/ 23763 h 29784"/>
                <a:gd name="connsiteX6" fmla="*/ 15958 w 19841"/>
                <a:gd name="connsiteY6" fmla="*/ 14901 h 29784"/>
                <a:gd name="connsiteX7" fmla="*/ 14440 w 19841"/>
                <a:gd name="connsiteY7" fmla="*/ 6038 h 29784"/>
                <a:gd name="connsiteX8" fmla="*/ 9921 w 19841"/>
                <a:gd name="connsiteY8" fmla="*/ 3081 h 29784"/>
                <a:gd name="connsiteX9" fmla="*/ 9921 w 19841"/>
                <a:gd name="connsiteY9" fmla="*/ 0 h 29784"/>
                <a:gd name="connsiteX10" fmla="*/ 17285 w 19841"/>
                <a:gd name="connsiteY10" fmla="*/ 3829 h 29784"/>
                <a:gd name="connsiteX11" fmla="*/ 19842 w 19841"/>
                <a:gd name="connsiteY11" fmla="*/ 14901 h 29784"/>
                <a:gd name="connsiteX12" fmla="*/ 17285 w 19841"/>
                <a:gd name="connsiteY12" fmla="*/ 25981 h 29784"/>
                <a:gd name="connsiteX13" fmla="*/ 9921 w 19841"/>
                <a:gd name="connsiteY13" fmla="*/ 29785 h 29784"/>
                <a:gd name="connsiteX14" fmla="*/ 2538 w 19841"/>
                <a:gd name="connsiteY14" fmla="*/ 25981 h 29784"/>
                <a:gd name="connsiteX15" fmla="*/ 0 w 19841"/>
                <a:gd name="connsiteY15" fmla="*/ 14901 h 29784"/>
                <a:gd name="connsiteX16" fmla="*/ 2538 w 19841"/>
                <a:gd name="connsiteY16" fmla="*/ 3829 h 29784"/>
                <a:gd name="connsiteX17" fmla="*/ 9921 w 19841"/>
                <a:gd name="connsiteY17" fmla="*/ 0 h 2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41" h="29784">
                  <a:moveTo>
                    <a:pt x="9921" y="3081"/>
                  </a:moveTo>
                  <a:cubicBezTo>
                    <a:pt x="7922" y="3081"/>
                    <a:pt x="6415" y="4070"/>
                    <a:pt x="5403" y="6038"/>
                  </a:cubicBezTo>
                  <a:cubicBezTo>
                    <a:pt x="4404" y="7999"/>
                    <a:pt x="3904" y="10955"/>
                    <a:pt x="3904" y="14901"/>
                  </a:cubicBezTo>
                  <a:cubicBezTo>
                    <a:pt x="3904" y="18838"/>
                    <a:pt x="4404" y="21795"/>
                    <a:pt x="5403" y="23763"/>
                  </a:cubicBezTo>
                  <a:cubicBezTo>
                    <a:pt x="6415" y="25732"/>
                    <a:pt x="7922" y="26712"/>
                    <a:pt x="9921" y="26712"/>
                  </a:cubicBezTo>
                  <a:cubicBezTo>
                    <a:pt x="11934" y="26712"/>
                    <a:pt x="13440" y="25732"/>
                    <a:pt x="14440" y="23763"/>
                  </a:cubicBezTo>
                  <a:cubicBezTo>
                    <a:pt x="15452" y="21795"/>
                    <a:pt x="15958" y="18838"/>
                    <a:pt x="15958" y="14901"/>
                  </a:cubicBezTo>
                  <a:cubicBezTo>
                    <a:pt x="15958" y="10955"/>
                    <a:pt x="15452" y="7999"/>
                    <a:pt x="14440" y="6038"/>
                  </a:cubicBezTo>
                  <a:cubicBezTo>
                    <a:pt x="13440" y="4070"/>
                    <a:pt x="11934" y="3081"/>
                    <a:pt x="9921" y="3081"/>
                  </a:cubicBezTo>
                  <a:moveTo>
                    <a:pt x="9921" y="0"/>
                  </a:moveTo>
                  <a:cubicBezTo>
                    <a:pt x="13138" y="0"/>
                    <a:pt x="15593" y="1279"/>
                    <a:pt x="17285" y="3829"/>
                  </a:cubicBezTo>
                  <a:cubicBezTo>
                    <a:pt x="18990" y="6362"/>
                    <a:pt x="19842" y="10058"/>
                    <a:pt x="19842" y="14901"/>
                  </a:cubicBezTo>
                  <a:cubicBezTo>
                    <a:pt x="19842" y="19735"/>
                    <a:pt x="18990" y="23431"/>
                    <a:pt x="17285" y="25981"/>
                  </a:cubicBezTo>
                  <a:cubicBezTo>
                    <a:pt x="15593" y="28514"/>
                    <a:pt x="13138" y="29785"/>
                    <a:pt x="9921" y="29785"/>
                  </a:cubicBezTo>
                  <a:cubicBezTo>
                    <a:pt x="6704" y="29785"/>
                    <a:pt x="4243" y="28514"/>
                    <a:pt x="2538" y="25981"/>
                  </a:cubicBezTo>
                  <a:cubicBezTo>
                    <a:pt x="846" y="23431"/>
                    <a:pt x="0" y="19735"/>
                    <a:pt x="0" y="14901"/>
                  </a:cubicBezTo>
                  <a:cubicBezTo>
                    <a:pt x="0" y="10058"/>
                    <a:pt x="846" y="6362"/>
                    <a:pt x="2538" y="3829"/>
                  </a:cubicBezTo>
                  <a:cubicBezTo>
                    <a:pt x="4243" y="1279"/>
                    <a:pt x="6704" y="0"/>
                    <a:pt x="9921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48" name="Freeform 2647">
              <a:extLst>
                <a:ext uri="{FF2B5EF4-FFF2-40B4-BE49-F238E27FC236}">
                  <a16:creationId xmlns:a16="http://schemas.microsoft.com/office/drawing/2014/main" id="{D253F459-85C7-FBE3-F165-DAE01C00FB42}"/>
                </a:ext>
              </a:extLst>
            </p:cNvPr>
            <p:cNvSpPr/>
            <p:nvPr/>
          </p:nvSpPr>
          <p:spPr>
            <a:xfrm>
              <a:off x="5340383" y="3424965"/>
              <a:ext cx="19841" cy="29784"/>
            </a:xfrm>
            <a:custGeom>
              <a:avLst/>
              <a:gdLst>
                <a:gd name="connsiteX0" fmla="*/ 9921 w 19841"/>
                <a:gd name="connsiteY0" fmla="*/ 3081 h 29784"/>
                <a:gd name="connsiteX1" fmla="*/ 5403 w 19841"/>
                <a:gd name="connsiteY1" fmla="*/ 6038 h 29784"/>
                <a:gd name="connsiteX2" fmla="*/ 3903 w 19841"/>
                <a:gd name="connsiteY2" fmla="*/ 14901 h 29784"/>
                <a:gd name="connsiteX3" fmla="*/ 5403 w 19841"/>
                <a:gd name="connsiteY3" fmla="*/ 23763 h 29784"/>
                <a:gd name="connsiteX4" fmla="*/ 9921 w 19841"/>
                <a:gd name="connsiteY4" fmla="*/ 26712 h 29784"/>
                <a:gd name="connsiteX5" fmla="*/ 14440 w 19841"/>
                <a:gd name="connsiteY5" fmla="*/ 23763 h 29784"/>
                <a:gd name="connsiteX6" fmla="*/ 15958 w 19841"/>
                <a:gd name="connsiteY6" fmla="*/ 14901 h 29784"/>
                <a:gd name="connsiteX7" fmla="*/ 14440 w 19841"/>
                <a:gd name="connsiteY7" fmla="*/ 6038 h 29784"/>
                <a:gd name="connsiteX8" fmla="*/ 9921 w 19841"/>
                <a:gd name="connsiteY8" fmla="*/ 3081 h 29784"/>
                <a:gd name="connsiteX9" fmla="*/ 9921 w 19841"/>
                <a:gd name="connsiteY9" fmla="*/ 0 h 29784"/>
                <a:gd name="connsiteX10" fmla="*/ 17284 w 19841"/>
                <a:gd name="connsiteY10" fmla="*/ 3829 h 29784"/>
                <a:gd name="connsiteX11" fmla="*/ 19842 w 19841"/>
                <a:gd name="connsiteY11" fmla="*/ 14901 h 29784"/>
                <a:gd name="connsiteX12" fmla="*/ 17284 w 19841"/>
                <a:gd name="connsiteY12" fmla="*/ 25981 h 29784"/>
                <a:gd name="connsiteX13" fmla="*/ 9921 w 19841"/>
                <a:gd name="connsiteY13" fmla="*/ 29785 h 29784"/>
                <a:gd name="connsiteX14" fmla="*/ 2538 w 19841"/>
                <a:gd name="connsiteY14" fmla="*/ 25981 h 29784"/>
                <a:gd name="connsiteX15" fmla="*/ 0 w 19841"/>
                <a:gd name="connsiteY15" fmla="*/ 14901 h 29784"/>
                <a:gd name="connsiteX16" fmla="*/ 2538 w 19841"/>
                <a:gd name="connsiteY16" fmla="*/ 3829 h 29784"/>
                <a:gd name="connsiteX17" fmla="*/ 9921 w 19841"/>
                <a:gd name="connsiteY17" fmla="*/ 0 h 2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41" h="29784">
                  <a:moveTo>
                    <a:pt x="9921" y="3081"/>
                  </a:moveTo>
                  <a:cubicBezTo>
                    <a:pt x="7922" y="3081"/>
                    <a:pt x="6415" y="4070"/>
                    <a:pt x="5403" y="6038"/>
                  </a:cubicBezTo>
                  <a:cubicBezTo>
                    <a:pt x="4403" y="7999"/>
                    <a:pt x="3903" y="10955"/>
                    <a:pt x="3903" y="14901"/>
                  </a:cubicBezTo>
                  <a:cubicBezTo>
                    <a:pt x="3903" y="18838"/>
                    <a:pt x="4403" y="21795"/>
                    <a:pt x="5403" y="23763"/>
                  </a:cubicBezTo>
                  <a:cubicBezTo>
                    <a:pt x="6415" y="25732"/>
                    <a:pt x="7922" y="26712"/>
                    <a:pt x="9921" y="26712"/>
                  </a:cubicBezTo>
                  <a:cubicBezTo>
                    <a:pt x="11934" y="26712"/>
                    <a:pt x="13440" y="25732"/>
                    <a:pt x="14440" y="23763"/>
                  </a:cubicBezTo>
                  <a:cubicBezTo>
                    <a:pt x="15452" y="21795"/>
                    <a:pt x="15958" y="18838"/>
                    <a:pt x="15958" y="14901"/>
                  </a:cubicBezTo>
                  <a:cubicBezTo>
                    <a:pt x="15958" y="10955"/>
                    <a:pt x="15452" y="7999"/>
                    <a:pt x="14440" y="6038"/>
                  </a:cubicBezTo>
                  <a:cubicBezTo>
                    <a:pt x="13440" y="4070"/>
                    <a:pt x="11934" y="3081"/>
                    <a:pt x="9921" y="3081"/>
                  </a:cubicBezTo>
                  <a:moveTo>
                    <a:pt x="9921" y="0"/>
                  </a:moveTo>
                  <a:cubicBezTo>
                    <a:pt x="13138" y="0"/>
                    <a:pt x="15593" y="1279"/>
                    <a:pt x="17284" y="3829"/>
                  </a:cubicBezTo>
                  <a:cubicBezTo>
                    <a:pt x="18990" y="6362"/>
                    <a:pt x="19842" y="10058"/>
                    <a:pt x="19842" y="14901"/>
                  </a:cubicBezTo>
                  <a:cubicBezTo>
                    <a:pt x="19842" y="19735"/>
                    <a:pt x="18990" y="23431"/>
                    <a:pt x="17284" y="25981"/>
                  </a:cubicBezTo>
                  <a:cubicBezTo>
                    <a:pt x="15593" y="28514"/>
                    <a:pt x="13138" y="29785"/>
                    <a:pt x="9921" y="29785"/>
                  </a:cubicBezTo>
                  <a:cubicBezTo>
                    <a:pt x="6704" y="29785"/>
                    <a:pt x="4243" y="28514"/>
                    <a:pt x="2538" y="25981"/>
                  </a:cubicBezTo>
                  <a:cubicBezTo>
                    <a:pt x="846" y="23431"/>
                    <a:pt x="0" y="19735"/>
                    <a:pt x="0" y="14901"/>
                  </a:cubicBezTo>
                  <a:cubicBezTo>
                    <a:pt x="0" y="10058"/>
                    <a:pt x="846" y="6362"/>
                    <a:pt x="2538" y="3829"/>
                  </a:cubicBezTo>
                  <a:cubicBezTo>
                    <a:pt x="4243" y="1279"/>
                    <a:pt x="6704" y="0"/>
                    <a:pt x="9921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49" name="Freeform 2648">
              <a:extLst>
                <a:ext uri="{FF2B5EF4-FFF2-40B4-BE49-F238E27FC236}">
                  <a16:creationId xmlns:a16="http://schemas.microsoft.com/office/drawing/2014/main" id="{3FBCBD4F-0725-E031-483F-7AD56FE6EB2F}"/>
                </a:ext>
              </a:extLst>
            </p:cNvPr>
            <p:cNvSpPr/>
            <p:nvPr/>
          </p:nvSpPr>
          <p:spPr>
            <a:xfrm>
              <a:off x="5600121" y="3424965"/>
              <a:ext cx="19841" cy="29784"/>
            </a:xfrm>
            <a:custGeom>
              <a:avLst/>
              <a:gdLst>
                <a:gd name="connsiteX0" fmla="*/ 9921 w 19841"/>
                <a:gd name="connsiteY0" fmla="*/ 3081 h 29784"/>
                <a:gd name="connsiteX1" fmla="*/ 5403 w 19841"/>
                <a:gd name="connsiteY1" fmla="*/ 6038 h 29784"/>
                <a:gd name="connsiteX2" fmla="*/ 3903 w 19841"/>
                <a:gd name="connsiteY2" fmla="*/ 14901 h 29784"/>
                <a:gd name="connsiteX3" fmla="*/ 5403 w 19841"/>
                <a:gd name="connsiteY3" fmla="*/ 23763 h 29784"/>
                <a:gd name="connsiteX4" fmla="*/ 9921 w 19841"/>
                <a:gd name="connsiteY4" fmla="*/ 26712 h 29784"/>
                <a:gd name="connsiteX5" fmla="*/ 14439 w 19841"/>
                <a:gd name="connsiteY5" fmla="*/ 23763 h 29784"/>
                <a:gd name="connsiteX6" fmla="*/ 15958 w 19841"/>
                <a:gd name="connsiteY6" fmla="*/ 14901 h 29784"/>
                <a:gd name="connsiteX7" fmla="*/ 14439 w 19841"/>
                <a:gd name="connsiteY7" fmla="*/ 6038 h 29784"/>
                <a:gd name="connsiteX8" fmla="*/ 9921 w 19841"/>
                <a:gd name="connsiteY8" fmla="*/ 3081 h 29784"/>
                <a:gd name="connsiteX9" fmla="*/ 9921 w 19841"/>
                <a:gd name="connsiteY9" fmla="*/ 0 h 29784"/>
                <a:gd name="connsiteX10" fmla="*/ 17284 w 19841"/>
                <a:gd name="connsiteY10" fmla="*/ 3829 h 29784"/>
                <a:gd name="connsiteX11" fmla="*/ 19842 w 19841"/>
                <a:gd name="connsiteY11" fmla="*/ 14901 h 29784"/>
                <a:gd name="connsiteX12" fmla="*/ 17284 w 19841"/>
                <a:gd name="connsiteY12" fmla="*/ 25981 h 29784"/>
                <a:gd name="connsiteX13" fmla="*/ 9921 w 19841"/>
                <a:gd name="connsiteY13" fmla="*/ 29785 h 29784"/>
                <a:gd name="connsiteX14" fmla="*/ 2538 w 19841"/>
                <a:gd name="connsiteY14" fmla="*/ 25981 h 29784"/>
                <a:gd name="connsiteX15" fmla="*/ 0 w 19841"/>
                <a:gd name="connsiteY15" fmla="*/ 14901 h 29784"/>
                <a:gd name="connsiteX16" fmla="*/ 2538 w 19841"/>
                <a:gd name="connsiteY16" fmla="*/ 3829 h 29784"/>
                <a:gd name="connsiteX17" fmla="*/ 9921 w 19841"/>
                <a:gd name="connsiteY17" fmla="*/ 0 h 2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41" h="29784">
                  <a:moveTo>
                    <a:pt x="9921" y="3081"/>
                  </a:moveTo>
                  <a:cubicBezTo>
                    <a:pt x="7921" y="3081"/>
                    <a:pt x="6415" y="4070"/>
                    <a:pt x="5403" y="6038"/>
                  </a:cubicBezTo>
                  <a:cubicBezTo>
                    <a:pt x="4403" y="7999"/>
                    <a:pt x="3903" y="10955"/>
                    <a:pt x="3903" y="14901"/>
                  </a:cubicBezTo>
                  <a:cubicBezTo>
                    <a:pt x="3903" y="18838"/>
                    <a:pt x="4403" y="21795"/>
                    <a:pt x="5403" y="23763"/>
                  </a:cubicBezTo>
                  <a:cubicBezTo>
                    <a:pt x="6415" y="25732"/>
                    <a:pt x="7921" y="26712"/>
                    <a:pt x="9921" y="26712"/>
                  </a:cubicBezTo>
                  <a:cubicBezTo>
                    <a:pt x="11933" y="26712"/>
                    <a:pt x="13440" y="25732"/>
                    <a:pt x="14439" y="23763"/>
                  </a:cubicBezTo>
                  <a:cubicBezTo>
                    <a:pt x="15451" y="21795"/>
                    <a:pt x="15958" y="18838"/>
                    <a:pt x="15958" y="14901"/>
                  </a:cubicBezTo>
                  <a:cubicBezTo>
                    <a:pt x="15958" y="10955"/>
                    <a:pt x="15451" y="7999"/>
                    <a:pt x="14439" y="6038"/>
                  </a:cubicBezTo>
                  <a:cubicBezTo>
                    <a:pt x="13440" y="4070"/>
                    <a:pt x="11933" y="3081"/>
                    <a:pt x="9921" y="3081"/>
                  </a:cubicBezTo>
                  <a:moveTo>
                    <a:pt x="9921" y="0"/>
                  </a:moveTo>
                  <a:cubicBezTo>
                    <a:pt x="13138" y="0"/>
                    <a:pt x="15593" y="1279"/>
                    <a:pt x="17284" y="3829"/>
                  </a:cubicBezTo>
                  <a:cubicBezTo>
                    <a:pt x="18990" y="6362"/>
                    <a:pt x="19842" y="10058"/>
                    <a:pt x="19842" y="14901"/>
                  </a:cubicBezTo>
                  <a:cubicBezTo>
                    <a:pt x="19842" y="19735"/>
                    <a:pt x="18990" y="23431"/>
                    <a:pt x="17284" y="25981"/>
                  </a:cubicBezTo>
                  <a:cubicBezTo>
                    <a:pt x="15593" y="28514"/>
                    <a:pt x="13138" y="29785"/>
                    <a:pt x="9921" y="29785"/>
                  </a:cubicBezTo>
                  <a:cubicBezTo>
                    <a:pt x="6704" y="29785"/>
                    <a:pt x="4243" y="28514"/>
                    <a:pt x="2538" y="25981"/>
                  </a:cubicBezTo>
                  <a:cubicBezTo>
                    <a:pt x="846" y="23431"/>
                    <a:pt x="0" y="19735"/>
                    <a:pt x="0" y="14901"/>
                  </a:cubicBezTo>
                  <a:cubicBezTo>
                    <a:pt x="0" y="10058"/>
                    <a:pt x="846" y="6362"/>
                    <a:pt x="2538" y="3829"/>
                  </a:cubicBezTo>
                  <a:cubicBezTo>
                    <a:pt x="4243" y="1279"/>
                    <a:pt x="6704" y="0"/>
                    <a:pt x="9921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50" name="Freeform 2649">
              <a:extLst>
                <a:ext uri="{FF2B5EF4-FFF2-40B4-BE49-F238E27FC236}">
                  <a16:creationId xmlns:a16="http://schemas.microsoft.com/office/drawing/2014/main" id="{590AB551-C134-53B8-A095-5B88CDB80B70}"/>
                </a:ext>
              </a:extLst>
            </p:cNvPr>
            <p:cNvSpPr/>
            <p:nvPr/>
          </p:nvSpPr>
          <p:spPr>
            <a:xfrm>
              <a:off x="5626788" y="3449309"/>
              <a:ext cx="4057" cy="4883"/>
            </a:xfrm>
            <a:custGeom>
              <a:avLst/>
              <a:gdLst>
                <a:gd name="connsiteX0" fmla="*/ 0 w 4057"/>
                <a:gd name="connsiteY0" fmla="*/ 0 h 4883"/>
                <a:gd name="connsiteX1" fmla="*/ 4057 w 4057"/>
                <a:gd name="connsiteY1" fmla="*/ 0 h 4883"/>
                <a:gd name="connsiteX2" fmla="*/ 4057 w 4057"/>
                <a:gd name="connsiteY2" fmla="*/ 4884 h 4883"/>
                <a:gd name="connsiteX3" fmla="*/ 0 w 4057"/>
                <a:gd name="connsiteY3" fmla="*/ 4884 h 4883"/>
                <a:gd name="connsiteX4" fmla="*/ 0 w 4057"/>
                <a:gd name="connsiteY4" fmla="*/ 0 h 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57" h="4883">
                  <a:moveTo>
                    <a:pt x="0" y="0"/>
                  </a:moveTo>
                  <a:lnTo>
                    <a:pt x="4057" y="0"/>
                  </a:lnTo>
                  <a:lnTo>
                    <a:pt x="4057" y="4884"/>
                  </a:lnTo>
                  <a:lnTo>
                    <a:pt x="0" y="48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51" name="Freeform 2650">
              <a:extLst>
                <a:ext uri="{FF2B5EF4-FFF2-40B4-BE49-F238E27FC236}">
                  <a16:creationId xmlns:a16="http://schemas.microsoft.com/office/drawing/2014/main" id="{6E9B82C7-7D45-73C7-7DD0-19DB0562AD15}"/>
                </a:ext>
              </a:extLst>
            </p:cNvPr>
            <p:cNvSpPr/>
            <p:nvPr/>
          </p:nvSpPr>
          <p:spPr>
            <a:xfrm>
              <a:off x="5637689" y="3424965"/>
              <a:ext cx="19841" cy="29784"/>
            </a:xfrm>
            <a:custGeom>
              <a:avLst/>
              <a:gdLst>
                <a:gd name="connsiteX0" fmla="*/ 9921 w 19841"/>
                <a:gd name="connsiteY0" fmla="*/ 3081 h 29784"/>
                <a:gd name="connsiteX1" fmla="*/ 5403 w 19841"/>
                <a:gd name="connsiteY1" fmla="*/ 6038 h 29784"/>
                <a:gd name="connsiteX2" fmla="*/ 3903 w 19841"/>
                <a:gd name="connsiteY2" fmla="*/ 14901 h 29784"/>
                <a:gd name="connsiteX3" fmla="*/ 5403 w 19841"/>
                <a:gd name="connsiteY3" fmla="*/ 23763 h 29784"/>
                <a:gd name="connsiteX4" fmla="*/ 9921 w 19841"/>
                <a:gd name="connsiteY4" fmla="*/ 26712 h 29784"/>
                <a:gd name="connsiteX5" fmla="*/ 14439 w 19841"/>
                <a:gd name="connsiteY5" fmla="*/ 23763 h 29784"/>
                <a:gd name="connsiteX6" fmla="*/ 15958 w 19841"/>
                <a:gd name="connsiteY6" fmla="*/ 14901 h 29784"/>
                <a:gd name="connsiteX7" fmla="*/ 14439 w 19841"/>
                <a:gd name="connsiteY7" fmla="*/ 6038 h 29784"/>
                <a:gd name="connsiteX8" fmla="*/ 9921 w 19841"/>
                <a:gd name="connsiteY8" fmla="*/ 3081 h 29784"/>
                <a:gd name="connsiteX9" fmla="*/ 9921 w 19841"/>
                <a:gd name="connsiteY9" fmla="*/ 0 h 29784"/>
                <a:gd name="connsiteX10" fmla="*/ 17284 w 19841"/>
                <a:gd name="connsiteY10" fmla="*/ 3829 h 29784"/>
                <a:gd name="connsiteX11" fmla="*/ 19842 w 19841"/>
                <a:gd name="connsiteY11" fmla="*/ 14901 h 29784"/>
                <a:gd name="connsiteX12" fmla="*/ 17284 w 19841"/>
                <a:gd name="connsiteY12" fmla="*/ 25981 h 29784"/>
                <a:gd name="connsiteX13" fmla="*/ 9921 w 19841"/>
                <a:gd name="connsiteY13" fmla="*/ 29785 h 29784"/>
                <a:gd name="connsiteX14" fmla="*/ 2538 w 19841"/>
                <a:gd name="connsiteY14" fmla="*/ 25981 h 29784"/>
                <a:gd name="connsiteX15" fmla="*/ 0 w 19841"/>
                <a:gd name="connsiteY15" fmla="*/ 14901 h 29784"/>
                <a:gd name="connsiteX16" fmla="*/ 2538 w 19841"/>
                <a:gd name="connsiteY16" fmla="*/ 3829 h 29784"/>
                <a:gd name="connsiteX17" fmla="*/ 9921 w 19841"/>
                <a:gd name="connsiteY17" fmla="*/ 0 h 2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41" h="29784">
                  <a:moveTo>
                    <a:pt x="9921" y="3081"/>
                  </a:moveTo>
                  <a:cubicBezTo>
                    <a:pt x="7922" y="3081"/>
                    <a:pt x="6415" y="4070"/>
                    <a:pt x="5403" y="6038"/>
                  </a:cubicBezTo>
                  <a:cubicBezTo>
                    <a:pt x="4403" y="7999"/>
                    <a:pt x="3903" y="10955"/>
                    <a:pt x="3903" y="14901"/>
                  </a:cubicBezTo>
                  <a:cubicBezTo>
                    <a:pt x="3903" y="18838"/>
                    <a:pt x="4403" y="21795"/>
                    <a:pt x="5403" y="23763"/>
                  </a:cubicBezTo>
                  <a:cubicBezTo>
                    <a:pt x="6415" y="25732"/>
                    <a:pt x="7922" y="26712"/>
                    <a:pt x="9921" y="26712"/>
                  </a:cubicBezTo>
                  <a:cubicBezTo>
                    <a:pt x="11934" y="26712"/>
                    <a:pt x="13440" y="25732"/>
                    <a:pt x="14439" y="23763"/>
                  </a:cubicBezTo>
                  <a:cubicBezTo>
                    <a:pt x="15451" y="21795"/>
                    <a:pt x="15958" y="18838"/>
                    <a:pt x="15958" y="14901"/>
                  </a:cubicBezTo>
                  <a:cubicBezTo>
                    <a:pt x="15958" y="10955"/>
                    <a:pt x="15451" y="7999"/>
                    <a:pt x="14439" y="6038"/>
                  </a:cubicBezTo>
                  <a:cubicBezTo>
                    <a:pt x="13440" y="4070"/>
                    <a:pt x="11934" y="3081"/>
                    <a:pt x="9921" y="3081"/>
                  </a:cubicBezTo>
                  <a:moveTo>
                    <a:pt x="9921" y="0"/>
                  </a:moveTo>
                  <a:cubicBezTo>
                    <a:pt x="13138" y="0"/>
                    <a:pt x="15593" y="1279"/>
                    <a:pt x="17284" y="3829"/>
                  </a:cubicBezTo>
                  <a:cubicBezTo>
                    <a:pt x="18990" y="6362"/>
                    <a:pt x="19842" y="10058"/>
                    <a:pt x="19842" y="14901"/>
                  </a:cubicBezTo>
                  <a:cubicBezTo>
                    <a:pt x="19842" y="19735"/>
                    <a:pt x="18990" y="23431"/>
                    <a:pt x="17284" y="25981"/>
                  </a:cubicBezTo>
                  <a:cubicBezTo>
                    <a:pt x="15593" y="28514"/>
                    <a:pt x="13138" y="29785"/>
                    <a:pt x="9921" y="29785"/>
                  </a:cubicBezTo>
                  <a:cubicBezTo>
                    <a:pt x="6704" y="29785"/>
                    <a:pt x="4243" y="28514"/>
                    <a:pt x="2538" y="25981"/>
                  </a:cubicBezTo>
                  <a:cubicBezTo>
                    <a:pt x="846" y="23431"/>
                    <a:pt x="0" y="19735"/>
                    <a:pt x="0" y="14901"/>
                  </a:cubicBezTo>
                  <a:cubicBezTo>
                    <a:pt x="0" y="10058"/>
                    <a:pt x="846" y="6362"/>
                    <a:pt x="2538" y="3829"/>
                  </a:cubicBezTo>
                  <a:cubicBezTo>
                    <a:pt x="4243" y="1279"/>
                    <a:pt x="6704" y="0"/>
                    <a:pt x="9921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52" name="Freeform 2651">
              <a:extLst>
                <a:ext uri="{FF2B5EF4-FFF2-40B4-BE49-F238E27FC236}">
                  <a16:creationId xmlns:a16="http://schemas.microsoft.com/office/drawing/2014/main" id="{B43CC16B-0F1F-B813-2F37-76314C89FAA4}"/>
                </a:ext>
              </a:extLst>
            </p:cNvPr>
            <p:cNvSpPr/>
            <p:nvPr/>
          </p:nvSpPr>
          <p:spPr>
            <a:xfrm>
              <a:off x="5663183" y="3425488"/>
              <a:ext cx="18572" cy="29261"/>
            </a:xfrm>
            <a:custGeom>
              <a:avLst/>
              <a:gdLst>
                <a:gd name="connsiteX0" fmla="*/ 1212 w 18572"/>
                <a:gd name="connsiteY0" fmla="*/ 0 h 29261"/>
                <a:gd name="connsiteX1" fmla="*/ 16458 w 18572"/>
                <a:gd name="connsiteY1" fmla="*/ 0 h 29261"/>
                <a:gd name="connsiteX2" fmla="*/ 16458 w 18572"/>
                <a:gd name="connsiteY2" fmla="*/ 3264 h 29261"/>
                <a:gd name="connsiteX3" fmla="*/ 4768 w 18572"/>
                <a:gd name="connsiteY3" fmla="*/ 3264 h 29261"/>
                <a:gd name="connsiteX4" fmla="*/ 4768 w 18572"/>
                <a:gd name="connsiteY4" fmla="*/ 10307 h 29261"/>
                <a:gd name="connsiteX5" fmla="*/ 6460 w 18572"/>
                <a:gd name="connsiteY5" fmla="*/ 9884 h 29261"/>
                <a:gd name="connsiteX6" fmla="*/ 8152 w 18572"/>
                <a:gd name="connsiteY6" fmla="*/ 9726 h 29261"/>
                <a:gd name="connsiteX7" fmla="*/ 15766 w 18572"/>
                <a:gd name="connsiteY7" fmla="*/ 12359 h 29261"/>
                <a:gd name="connsiteX8" fmla="*/ 18573 w 18572"/>
                <a:gd name="connsiteY8" fmla="*/ 19494 h 29261"/>
                <a:gd name="connsiteX9" fmla="*/ 15689 w 18572"/>
                <a:gd name="connsiteY9" fmla="*/ 26703 h 29261"/>
                <a:gd name="connsiteX10" fmla="*/ 7557 w 18572"/>
                <a:gd name="connsiteY10" fmla="*/ 29261 h 29261"/>
                <a:gd name="connsiteX11" fmla="*/ 3865 w 18572"/>
                <a:gd name="connsiteY11" fmla="*/ 28954 h 29261"/>
                <a:gd name="connsiteX12" fmla="*/ 0 w 18572"/>
                <a:gd name="connsiteY12" fmla="*/ 28032 h 29261"/>
                <a:gd name="connsiteX13" fmla="*/ 0 w 18572"/>
                <a:gd name="connsiteY13" fmla="*/ 24128 h 29261"/>
                <a:gd name="connsiteX14" fmla="*/ 3576 w 18572"/>
                <a:gd name="connsiteY14" fmla="*/ 25532 h 29261"/>
                <a:gd name="connsiteX15" fmla="*/ 7479 w 18572"/>
                <a:gd name="connsiteY15" fmla="*/ 25989 h 29261"/>
                <a:gd name="connsiteX16" fmla="*/ 12748 w 18572"/>
                <a:gd name="connsiteY16" fmla="*/ 24245 h 29261"/>
                <a:gd name="connsiteX17" fmla="*/ 14690 w 18572"/>
                <a:gd name="connsiteY17" fmla="*/ 19494 h 29261"/>
                <a:gd name="connsiteX18" fmla="*/ 12748 w 18572"/>
                <a:gd name="connsiteY18" fmla="*/ 14743 h 29261"/>
                <a:gd name="connsiteX19" fmla="*/ 7479 w 18572"/>
                <a:gd name="connsiteY19" fmla="*/ 12999 h 29261"/>
                <a:gd name="connsiteX20" fmla="*/ 4365 w 18572"/>
                <a:gd name="connsiteY20" fmla="*/ 13339 h 29261"/>
                <a:gd name="connsiteX21" fmla="*/ 1212 w 18572"/>
                <a:gd name="connsiteY21" fmla="*/ 14419 h 29261"/>
                <a:gd name="connsiteX22" fmla="*/ 1212 w 18572"/>
                <a:gd name="connsiteY22" fmla="*/ 0 h 29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572" h="29261">
                  <a:moveTo>
                    <a:pt x="1212" y="0"/>
                  </a:moveTo>
                  <a:lnTo>
                    <a:pt x="16458" y="0"/>
                  </a:lnTo>
                  <a:lnTo>
                    <a:pt x="16458" y="3264"/>
                  </a:lnTo>
                  <a:lnTo>
                    <a:pt x="4768" y="3264"/>
                  </a:lnTo>
                  <a:lnTo>
                    <a:pt x="4768" y="10307"/>
                  </a:lnTo>
                  <a:cubicBezTo>
                    <a:pt x="5332" y="10116"/>
                    <a:pt x="5896" y="9975"/>
                    <a:pt x="6460" y="9884"/>
                  </a:cubicBezTo>
                  <a:cubicBezTo>
                    <a:pt x="7024" y="9776"/>
                    <a:pt x="7588" y="9726"/>
                    <a:pt x="8152" y="9726"/>
                  </a:cubicBezTo>
                  <a:cubicBezTo>
                    <a:pt x="11357" y="9726"/>
                    <a:pt x="13895" y="10607"/>
                    <a:pt x="15766" y="12359"/>
                  </a:cubicBezTo>
                  <a:cubicBezTo>
                    <a:pt x="17637" y="14112"/>
                    <a:pt x="18573" y="16495"/>
                    <a:pt x="18573" y="19494"/>
                  </a:cubicBezTo>
                  <a:cubicBezTo>
                    <a:pt x="18573" y="22584"/>
                    <a:pt x="17612" y="24984"/>
                    <a:pt x="15689" y="26703"/>
                  </a:cubicBezTo>
                  <a:cubicBezTo>
                    <a:pt x="13766" y="28406"/>
                    <a:pt x="11056" y="29261"/>
                    <a:pt x="7557" y="29261"/>
                  </a:cubicBezTo>
                  <a:cubicBezTo>
                    <a:pt x="6351" y="29261"/>
                    <a:pt x="5121" y="29162"/>
                    <a:pt x="3865" y="28954"/>
                  </a:cubicBezTo>
                  <a:cubicBezTo>
                    <a:pt x="2621" y="28747"/>
                    <a:pt x="1333" y="28439"/>
                    <a:pt x="0" y="28032"/>
                  </a:cubicBezTo>
                  <a:lnTo>
                    <a:pt x="0" y="24128"/>
                  </a:lnTo>
                  <a:cubicBezTo>
                    <a:pt x="1154" y="24751"/>
                    <a:pt x="2346" y="25225"/>
                    <a:pt x="3576" y="25532"/>
                  </a:cubicBezTo>
                  <a:cubicBezTo>
                    <a:pt x="4807" y="25839"/>
                    <a:pt x="6108" y="25989"/>
                    <a:pt x="7479" y="25989"/>
                  </a:cubicBezTo>
                  <a:cubicBezTo>
                    <a:pt x="9697" y="25989"/>
                    <a:pt x="11453" y="25408"/>
                    <a:pt x="12748" y="24245"/>
                  </a:cubicBezTo>
                  <a:cubicBezTo>
                    <a:pt x="14043" y="23074"/>
                    <a:pt x="14690" y="21496"/>
                    <a:pt x="14690" y="19494"/>
                  </a:cubicBezTo>
                  <a:cubicBezTo>
                    <a:pt x="14690" y="17492"/>
                    <a:pt x="14043" y="15914"/>
                    <a:pt x="12748" y="14743"/>
                  </a:cubicBezTo>
                  <a:cubicBezTo>
                    <a:pt x="11453" y="13580"/>
                    <a:pt x="9697" y="12999"/>
                    <a:pt x="7479" y="12999"/>
                  </a:cubicBezTo>
                  <a:cubicBezTo>
                    <a:pt x="6441" y="12999"/>
                    <a:pt x="5403" y="13115"/>
                    <a:pt x="4365" y="13339"/>
                  </a:cubicBezTo>
                  <a:cubicBezTo>
                    <a:pt x="3339" y="13572"/>
                    <a:pt x="2288" y="13929"/>
                    <a:pt x="1212" y="14419"/>
                  </a:cubicBezTo>
                  <a:lnTo>
                    <a:pt x="1212" y="0"/>
                  </a:ln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53" name="Freeform 2652">
              <a:extLst>
                <a:ext uri="{FF2B5EF4-FFF2-40B4-BE49-F238E27FC236}">
                  <a16:creationId xmlns:a16="http://schemas.microsoft.com/office/drawing/2014/main" id="{AEB718CE-B330-4BC3-4568-45069C4B5724}"/>
                </a:ext>
              </a:extLst>
            </p:cNvPr>
            <p:cNvSpPr/>
            <p:nvPr/>
          </p:nvSpPr>
          <p:spPr>
            <a:xfrm>
              <a:off x="5921652" y="3424965"/>
              <a:ext cx="19841" cy="29784"/>
            </a:xfrm>
            <a:custGeom>
              <a:avLst/>
              <a:gdLst>
                <a:gd name="connsiteX0" fmla="*/ 9921 w 19841"/>
                <a:gd name="connsiteY0" fmla="*/ 3081 h 29784"/>
                <a:gd name="connsiteX1" fmla="*/ 5403 w 19841"/>
                <a:gd name="connsiteY1" fmla="*/ 6038 h 29784"/>
                <a:gd name="connsiteX2" fmla="*/ 3903 w 19841"/>
                <a:gd name="connsiteY2" fmla="*/ 14901 h 29784"/>
                <a:gd name="connsiteX3" fmla="*/ 5403 w 19841"/>
                <a:gd name="connsiteY3" fmla="*/ 23763 h 29784"/>
                <a:gd name="connsiteX4" fmla="*/ 9921 w 19841"/>
                <a:gd name="connsiteY4" fmla="*/ 26712 h 29784"/>
                <a:gd name="connsiteX5" fmla="*/ 14439 w 19841"/>
                <a:gd name="connsiteY5" fmla="*/ 23763 h 29784"/>
                <a:gd name="connsiteX6" fmla="*/ 15958 w 19841"/>
                <a:gd name="connsiteY6" fmla="*/ 14901 h 29784"/>
                <a:gd name="connsiteX7" fmla="*/ 14439 w 19841"/>
                <a:gd name="connsiteY7" fmla="*/ 6038 h 29784"/>
                <a:gd name="connsiteX8" fmla="*/ 9921 w 19841"/>
                <a:gd name="connsiteY8" fmla="*/ 3081 h 29784"/>
                <a:gd name="connsiteX9" fmla="*/ 9921 w 19841"/>
                <a:gd name="connsiteY9" fmla="*/ 0 h 29784"/>
                <a:gd name="connsiteX10" fmla="*/ 17284 w 19841"/>
                <a:gd name="connsiteY10" fmla="*/ 3829 h 29784"/>
                <a:gd name="connsiteX11" fmla="*/ 19842 w 19841"/>
                <a:gd name="connsiteY11" fmla="*/ 14901 h 29784"/>
                <a:gd name="connsiteX12" fmla="*/ 17284 w 19841"/>
                <a:gd name="connsiteY12" fmla="*/ 25981 h 29784"/>
                <a:gd name="connsiteX13" fmla="*/ 9921 w 19841"/>
                <a:gd name="connsiteY13" fmla="*/ 29785 h 29784"/>
                <a:gd name="connsiteX14" fmla="*/ 2538 w 19841"/>
                <a:gd name="connsiteY14" fmla="*/ 25981 h 29784"/>
                <a:gd name="connsiteX15" fmla="*/ 0 w 19841"/>
                <a:gd name="connsiteY15" fmla="*/ 14901 h 29784"/>
                <a:gd name="connsiteX16" fmla="*/ 2538 w 19841"/>
                <a:gd name="connsiteY16" fmla="*/ 3829 h 29784"/>
                <a:gd name="connsiteX17" fmla="*/ 9921 w 19841"/>
                <a:gd name="connsiteY17" fmla="*/ 0 h 2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41" h="29784">
                  <a:moveTo>
                    <a:pt x="9921" y="3081"/>
                  </a:moveTo>
                  <a:cubicBezTo>
                    <a:pt x="7922" y="3081"/>
                    <a:pt x="6415" y="4070"/>
                    <a:pt x="5403" y="6038"/>
                  </a:cubicBezTo>
                  <a:cubicBezTo>
                    <a:pt x="4403" y="7999"/>
                    <a:pt x="3903" y="10955"/>
                    <a:pt x="3903" y="14901"/>
                  </a:cubicBezTo>
                  <a:cubicBezTo>
                    <a:pt x="3903" y="18838"/>
                    <a:pt x="4403" y="21795"/>
                    <a:pt x="5403" y="23763"/>
                  </a:cubicBezTo>
                  <a:cubicBezTo>
                    <a:pt x="6415" y="25732"/>
                    <a:pt x="7922" y="26712"/>
                    <a:pt x="9921" y="26712"/>
                  </a:cubicBezTo>
                  <a:cubicBezTo>
                    <a:pt x="11934" y="26712"/>
                    <a:pt x="13440" y="25732"/>
                    <a:pt x="14439" y="23763"/>
                  </a:cubicBezTo>
                  <a:cubicBezTo>
                    <a:pt x="15451" y="21795"/>
                    <a:pt x="15958" y="18838"/>
                    <a:pt x="15958" y="14901"/>
                  </a:cubicBezTo>
                  <a:cubicBezTo>
                    <a:pt x="15958" y="10955"/>
                    <a:pt x="15451" y="7999"/>
                    <a:pt x="14439" y="6038"/>
                  </a:cubicBezTo>
                  <a:cubicBezTo>
                    <a:pt x="13440" y="4070"/>
                    <a:pt x="11934" y="3081"/>
                    <a:pt x="9921" y="3081"/>
                  </a:cubicBezTo>
                  <a:moveTo>
                    <a:pt x="9921" y="0"/>
                  </a:moveTo>
                  <a:cubicBezTo>
                    <a:pt x="13138" y="0"/>
                    <a:pt x="15593" y="1279"/>
                    <a:pt x="17284" y="3829"/>
                  </a:cubicBezTo>
                  <a:cubicBezTo>
                    <a:pt x="18990" y="6362"/>
                    <a:pt x="19842" y="10058"/>
                    <a:pt x="19842" y="14901"/>
                  </a:cubicBezTo>
                  <a:cubicBezTo>
                    <a:pt x="19842" y="19735"/>
                    <a:pt x="18990" y="23431"/>
                    <a:pt x="17284" y="25981"/>
                  </a:cubicBezTo>
                  <a:cubicBezTo>
                    <a:pt x="15593" y="28514"/>
                    <a:pt x="13138" y="29785"/>
                    <a:pt x="9921" y="29785"/>
                  </a:cubicBezTo>
                  <a:cubicBezTo>
                    <a:pt x="6705" y="29785"/>
                    <a:pt x="4243" y="28514"/>
                    <a:pt x="2538" y="25981"/>
                  </a:cubicBezTo>
                  <a:cubicBezTo>
                    <a:pt x="846" y="23431"/>
                    <a:pt x="0" y="19735"/>
                    <a:pt x="0" y="14901"/>
                  </a:cubicBezTo>
                  <a:cubicBezTo>
                    <a:pt x="0" y="10058"/>
                    <a:pt x="846" y="6362"/>
                    <a:pt x="2538" y="3829"/>
                  </a:cubicBezTo>
                  <a:cubicBezTo>
                    <a:pt x="4243" y="1279"/>
                    <a:pt x="6705" y="0"/>
                    <a:pt x="9921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54" name="Freeform 2653">
              <a:extLst>
                <a:ext uri="{FF2B5EF4-FFF2-40B4-BE49-F238E27FC236}">
                  <a16:creationId xmlns:a16="http://schemas.microsoft.com/office/drawing/2014/main" id="{031751E1-6509-3BD0-AC88-1A9B05A59327}"/>
                </a:ext>
              </a:extLst>
            </p:cNvPr>
            <p:cNvSpPr/>
            <p:nvPr/>
          </p:nvSpPr>
          <p:spPr>
            <a:xfrm>
              <a:off x="5948320" y="3449309"/>
              <a:ext cx="4056" cy="4883"/>
            </a:xfrm>
            <a:custGeom>
              <a:avLst/>
              <a:gdLst>
                <a:gd name="connsiteX0" fmla="*/ 0 w 4056"/>
                <a:gd name="connsiteY0" fmla="*/ 0 h 4883"/>
                <a:gd name="connsiteX1" fmla="*/ 4057 w 4056"/>
                <a:gd name="connsiteY1" fmla="*/ 0 h 4883"/>
                <a:gd name="connsiteX2" fmla="*/ 4057 w 4056"/>
                <a:gd name="connsiteY2" fmla="*/ 4884 h 4883"/>
                <a:gd name="connsiteX3" fmla="*/ 0 w 4056"/>
                <a:gd name="connsiteY3" fmla="*/ 4884 h 4883"/>
                <a:gd name="connsiteX4" fmla="*/ 0 w 4056"/>
                <a:gd name="connsiteY4" fmla="*/ 0 h 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56" h="4883">
                  <a:moveTo>
                    <a:pt x="0" y="0"/>
                  </a:moveTo>
                  <a:lnTo>
                    <a:pt x="4057" y="0"/>
                  </a:lnTo>
                  <a:lnTo>
                    <a:pt x="4057" y="4884"/>
                  </a:lnTo>
                  <a:lnTo>
                    <a:pt x="0" y="48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55" name="Freeform 2654">
              <a:extLst>
                <a:ext uri="{FF2B5EF4-FFF2-40B4-BE49-F238E27FC236}">
                  <a16:creationId xmlns:a16="http://schemas.microsoft.com/office/drawing/2014/main" id="{D83F52DF-519E-D1E2-48C6-2BCF0ED1F9DB}"/>
                </a:ext>
              </a:extLst>
            </p:cNvPr>
            <p:cNvSpPr/>
            <p:nvPr/>
          </p:nvSpPr>
          <p:spPr>
            <a:xfrm>
              <a:off x="5960951" y="3425488"/>
              <a:ext cx="17091" cy="28704"/>
            </a:xfrm>
            <a:custGeom>
              <a:avLst/>
              <a:gdLst>
                <a:gd name="connsiteX0" fmla="*/ 557 w 17091"/>
                <a:gd name="connsiteY0" fmla="*/ 25433 h 28704"/>
                <a:gd name="connsiteX1" fmla="*/ 6902 w 17091"/>
                <a:gd name="connsiteY1" fmla="*/ 25433 h 28704"/>
                <a:gd name="connsiteX2" fmla="*/ 6902 w 17091"/>
                <a:gd name="connsiteY2" fmla="*/ 3538 h 28704"/>
                <a:gd name="connsiteX3" fmla="*/ 0 w 17091"/>
                <a:gd name="connsiteY3" fmla="*/ 4917 h 28704"/>
                <a:gd name="connsiteX4" fmla="*/ 0 w 17091"/>
                <a:gd name="connsiteY4" fmla="*/ 1379 h 28704"/>
                <a:gd name="connsiteX5" fmla="*/ 6864 w 17091"/>
                <a:gd name="connsiteY5" fmla="*/ 0 h 28704"/>
                <a:gd name="connsiteX6" fmla="*/ 10748 w 17091"/>
                <a:gd name="connsiteY6" fmla="*/ 0 h 28704"/>
                <a:gd name="connsiteX7" fmla="*/ 10748 w 17091"/>
                <a:gd name="connsiteY7" fmla="*/ 25433 h 28704"/>
                <a:gd name="connsiteX8" fmla="*/ 17092 w 17091"/>
                <a:gd name="connsiteY8" fmla="*/ 25433 h 28704"/>
                <a:gd name="connsiteX9" fmla="*/ 17092 w 17091"/>
                <a:gd name="connsiteY9" fmla="*/ 28705 h 28704"/>
                <a:gd name="connsiteX10" fmla="*/ 557 w 17091"/>
                <a:gd name="connsiteY10" fmla="*/ 28705 h 28704"/>
                <a:gd name="connsiteX11" fmla="*/ 557 w 17091"/>
                <a:gd name="connsiteY11" fmla="*/ 25433 h 28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091" h="28704">
                  <a:moveTo>
                    <a:pt x="557" y="25433"/>
                  </a:moveTo>
                  <a:lnTo>
                    <a:pt x="6902" y="25433"/>
                  </a:lnTo>
                  <a:lnTo>
                    <a:pt x="6902" y="3538"/>
                  </a:lnTo>
                  <a:lnTo>
                    <a:pt x="0" y="4917"/>
                  </a:lnTo>
                  <a:lnTo>
                    <a:pt x="0" y="1379"/>
                  </a:lnTo>
                  <a:lnTo>
                    <a:pt x="6864" y="0"/>
                  </a:lnTo>
                  <a:lnTo>
                    <a:pt x="10748" y="0"/>
                  </a:lnTo>
                  <a:lnTo>
                    <a:pt x="10748" y="25433"/>
                  </a:lnTo>
                  <a:lnTo>
                    <a:pt x="17092" y="25433"/>
                  </a:lnTo>
                  <a:lnTo>
                    <a:pt x="17092" y="28705"/>
                  </a:lnTo>
                  <a:lnTo>
                    <a:pt x="557" y="28705"/>
                  </a:lnTo>
                  <a:lnTo>
                    <a:pt x="557" y="25433"/>
                  </a:ln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56" name="Freeform 2655">
              <a:extLst>
                <a:ext uri="{FF2B5EF4-FFF2-40B4-BE49-F238E27FC236}">
                  <a16:creationId xmlns:a16="http://schemas.microsoft.com/office/drawing/2014/main" id="{D734F8B6-C990-755E-D76E-6B964148B2B1}"/>
                </a:ext>
              </a:extLst>
            </p:cNvPr>
            <p:cNvSpPr/>
            <p:nvPr/>
          </p:nvSpPr>
          <p:spPr>
            <a:xfrm>
              <a:off x="5984272" y="3424965"/>
              <a:ext cx="19842" cy="29784"/>
            </a:xfrm>
            <a:custGeom>
              <a:avLst/>
              <a:gdLst>
                <a:gd name="connsiteX0" fmla="*/ 9925 w 19842"/>
                <a:gd name="connsiteY0" fmla="*/ 3081 h 29784"/>
                <a:gd name="connsiteX1" fmla="*/ 5407 w 19842"/>
                <a:gd name="connsiteY1" fmla="*/ 6038 h 29784"/>
                <a:gd name="connsiteX2" fmla="*/ 3904 w 19842"/>
                <a:gd name="connsiteY2" fmla="*/ 14901 h 29784"/>
                <a:gd name="connsiteX3" fmla="*/ 5407 w 19842"/>
                <a:gd name="connsiteY3" fmla="*/ 23763 h 29784"/>
                <a:gd name="connsiteX4" fmla="*/ 9925 w 19842"/>
                <a:gd name="connsiteY4" fmla="*/ 26712 h 29784"/>
                <a:gd name="connsiteX5" fmla="*/ 14444 w 19842"/>
                <a:gd name="connsiteY5" fmla="*/ 23763 h 29784"/>
                <a:gd name="connsiteX6" fmla="*/ 15956 w 19842"/>
                <a:gd name="connsiteY6" fmla="*/ 14901 h 29784"/>
                <a:gd name="connsiteX7" fmla="*/ 14444 w 19842"/>
                <a:gd name="connsiteY7" fmla="*/ 6038 h 29784"/>
                <a:gd name="connsiteX8" fmla="*/ 9925 w 19842"/>
                <a:gd name="connsiteY8" fmla="*/ 3081 h 29784"/>
                <a:gd name="connsiteX9" fmla="*/ 9925 w 19842"/>
                <a:gd name="connsiteY9" fmla="*/ 0 h 29784"/>
                <a:gd name="connsiteX10" fmla="*/ 17284 w 19842"/>
                <a:gd name="connsiteY10" fmla="*/ 3829 h 29784"/>
                <a:gd name="connsiteX11" fmla="*/ 19843 w 19842"/>
                <a:gd name="connsiteY11" fmla="*/ 14901 h 29784"/>
                <a:gd name="connsiteX12" fmla="*/ 17284 w 19842"/>
                <a:gd name="connsiteY12" fmla="*/ 25981 h 29784"/>
                <a:gd name="connsiteX13" fmla="*/ 9925 w 19842"/>
                <a:gd name="connsiteY13" fmla="*/ 29785 h 29784"/>
                <a:gd name="connsiteX14" fmla="*/ 2542 w 19842"/>
                <a:gd name="connsiteY14" fmla="*/ 25981 h 29784"/>
                <a:gd name="connsiteX15" fmla="*/ 0 w 19842"/>
                <a:gd name="connsiteY15" fmla="*/ 14901 h 29784"/>
                <a:gd name="connsiteX16" fmla="*/ 2542 w 19842"/>
                <a:gd name="connsiteY16" fmla="*/ 3829 h 29784"/>
                <a:gd name="connsiteX17" fmla="*/ 9925 w 19842"/>
                <a:gd name="connsiteY17" fmla="*/ 0 h 2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42" h="29784">
                  <a:moveTo>
                    <a:pt x="9925" y="3081"/>
                  </a:moveTo>
                  <a:cubicBezTo>
                    <a:pt x="7924" y="3081"/>
                    <a:pt x="6412" y="4070"/>
                    <a:pt x="5407" y="6038"/>
                  </a:cubicBezTo>
                  <a:cubicBezTo>
                    <a:pt x="4402" y="7999"/>
                    <a:pt x="3904" y="10955"/>
                    <a:pt x="3904" y="14901"/>
                  </a:cubicBezTo>
                  <a:cubicBezTo>
                    <a:pt x="3904" y="18838"/>
                    <a:pt x="4402" y="21795"/>
                    <a:pt x="5407" y="23763"/>
                  </a:cubicBezTo>
                  <a:cubicBezTo>
                    <a:pt x="6412" y="25732"/>
                    <a:pt x="7924" y="26712"/>
                    <a:pt x="9925" y="26712"/>
                  </a:cubicBezTo>
                  <a:cubicBezTo>
                    <a:pt x="11936" y="26712"/>
                    <a:pt x="13439" y="25732"/>
                    <a:pt x="14444" y="23763"/>
                  </a:cubicBezTo>
                  <a:cubicBezTo>
                    <a:pt x="15449" y="21795"/>
                    <a:pt x="15956" y="18838"/>
                    <a:pt x="15956" y="14901"/>
                  </a:cubicBezTo>
                  <a:cubicBezTo>
                    <a:pt x="15956" y="10955"/>
                    <a:pt x="15449" y="7999"/>
                    <a:pt x="14444" y="6038"/>
                  </a:cubicBezTo>
                  <a:cubicBezTo>
                    <a:pt x="13439" y="4070"/>
                    <a:pt x="11936" y="3081"/>
                    <a:pt x="9925" y="3081"/>
                  </a:cubicBezTo>
                  <a:moveTo>
                    <a:pt x="9925" y="0"/>
                  </a:moveTo>
                  <a:cubicBezTo>
                    <a:pt x="13140" y="0"/>
                    <a:pt x="15598" y="1279"/>
                    <a:pt x="17284" y="3829"/>
                  </a:cubicBezTo>
                  <a:cubicBezTo>
                    <a:pt x="18987" y="6362"/>
                    <a:pt x="19843" y="10058"/>
                    <a:pt x="19843" y="14901"/>
                  </a:cubicBezTo>
                  <a:cubicBezTo>
                    <a:pt x="19843" y="19735"/>
                    <a:pt x="18987" y="23431"/>
                    <a:pt x="17284" y="25981"/>
                  </a:cubicBezTo>
                  <a:cubicBezTo>
                    <a:pt x="15598" y="28514"/>
                    <a:pt x="13140" y="29785"/>
                    <a:pt x="9925" y="29785"/>
                  </a:cubicBezTo>
                  <a:cubicBezTo>
                    <a:pt x="6711" y="29785"/>
                    <a:pt x="4244" y="28514"/>
                    <a:pt x="2542" y="25981"/>
                  </a:cubicBezTo>
                  <a:cubicBezTo>
                    <a:pt x="847" y="23431"/>
                    <a:pt x="0" y="19735"/>
                    <a:pt x="0" y="14901"/>
                  </a:cubicBezTo>
                  <a:cubicBezTo>
                    <a:pt x="0" y="10058"/>
                    <a:pt x="847" y="6362"/>
                    <a:pt x="2542" y="3829"/>
                  </a:cubicBezTo>
                  <a:cubicBezTo>
                    <a:pt x="4244" y="1279"/>
                    <a:pt x="6711" y="0"/>
                    <a:pt x="9925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57" name="Freeform 2656">
              <a:extLst>
                <a:ext uri="{FF2B5EF4-FFF2-40B4-BE49-F238E27FC236}">
                  <a16:creationId xmlns:a16="http://schemas.microsoft.com/office/drawing/2014/main" id="{7D4D6140-0646-4DB5-EDBC-A0C50AB68509}"/>
                </a:ext>
              </a:extLst>
            </p:cNvPr>
            <p:cNvSpPr/>
            <p:nvPr/>
          </p:nvSpPr>
          <p:spPr>
            <a:xfrm>
              <a:off x="6244012" y="3424965"/>
              <a:ext cx="19842" cy="29784"/>
            </a:xfrm>
            <a:custGeom>
              <a:avLst/>
              <a:gdLst>
                <a:gd name="connsiteX0" fmla="*/ 9917 w 19842"/>
                <a:gd name="connsiteY0" fmla="*/ 3081 h 29784"/>
                <a:gd name="connsiteX1" fmla="*/ 5399 w 19842"/>
                <a:gd name="connsiteY1" fmla="*/ 6038 h 29784"/>
                <a:gd name="connsiteX2" fmla="*/ 3904 w 19842"/>
                <a:gd name="connsiteY2" fmla="*/ 14901 h 29784"/>
                <a:gd name="connsiteX3" fmla="*/ 5399 w 19842"/>
                <a:gd name="connsiteY3" fmla="*/ 23763 h 29784"/>
                <a:gd name="connsiteX4" fmla="*/ 9917 w 19842"/>
                <a:gd name="connsiteY4" fmla="*/ 26712 h 29784"/>
                <a:gd name="connsiteX5" fmla="*/ 14436 w 19842"/>
                <a:gd name="connsiteY5" fmla="*/ 23763 h 29784"/>
                <a:gd name="connsiteX6" fmla="*/ 15956 w 19842"/>
                <a:gd name="connsiteY6" fmla="*/ 14901 h 29784"/>
                <a:gd name="connsiteX7" fmla="*/ 14436 w 19842"/>
                <a:gd name="connsiteY7" fmla="*/ 6038 h 29784"/>
                <a:gd name="connsiteX8" fmla="*/ 9917 w 19842"/>
                <a:gd name="connsiteY8" fmla="*/ 3081 h 29784"/>
                <a:gd name="connsiteX9" fmla="*/ 9917 w 19842"/>
                <a:gd name="connsiteY9" fmla="*/ 0 h 29784"/>
                <a:gd name="connsiteX10" fmla="*/ 17285 w 19842"/>
                <a:gd name="connsiteY10" fmla="*/ 3829 h 29784"/>
                <a:gd name="connsiteX11" fmla="*/ 19843 w 19842"/>
                <a:gd name="connsiteY11" fmla="*/ 14901 h 29784"/>
                <a:gd name="connsiteX12" fmla="*/ 17285 w 19842"/>
                <a:gd name="connsiteY12" fmla="*/ 25981 h 29784"/>
                <a:gd name="connsiteX13" fmla="*/ 9917 w 19842"/>
                <a:gd name="connsiteY13" fmla="*/ 29785 h 29784"/>
                <a:gd name="connsiteX14" fmla="*/ 2533 w 19842"/>
                <a:gd name="connsiteY14" fmla="*/ 25981 h 29784"/>
                <a:gd name="connsiteX15" fmla="*/ 0 w 19842"/>
                <a:gd name="connsiteY15" fmla="*/ 14901 h 29784"/>
                <a:gd name="connsiteX16" fmla="*/ 2533 w 19842"/>
                <a:gd name="connsiteY16" fmla="*/ 3829 h 29784"/>
                <a:gd name="connsiteX17" fmla="*/ 9917 w 19842"/>
                <a:gd name="connsiteY17" fmla="*/ 0 h 2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42" h="29784">
                  <a:moveTo>
                    <a:pt x="9917" y="3081"/>
                  </a:moveTo>
                  <a:cubicBezTo>
                    <a:pt x="7915" y="3081"/>
                    <a:pt x="6412" y="4070"/>
                    <a:pt x="5399" y="6038"/>
                  </a:cubicBezTo>
                  <a:cubicBezTo>
                    <a:pt x="4402" y="7999"/>
                    <a:pt x="3904" y="10955"/>
                    <a:pt x="3904" y="14901"/>
                  </a:cubicBezTo>
                  <a:cubicBezTo>
                    <a:pt x="3904" y="18838"/>
                    <a:pt x="4402" y="21795"/>
                    <a:pt x="5399" y="23763"/>
                  </a:cubicBezTo>
                  <a:cubicBezTo>
                    <a:pt x="6412" y="25732"/>
                    <a:pt x="7915" y="26712"/>
                    <a:pt x="9917" y="26712"/>
                  </a:cubicBezTo>
                  <a:cubicBezTo>
                    <a:pt x="11936" y="26712"/>
                    <a:pt x="13439" y="25732"/>
                    <a:pt x="14436" y="23763"/>
                  </a:cubicBezTo>
                  <a:cubicBezTo>
                    <a:pt x="15449" y="21795"/>
                    <a:pt x="15956" y="18838"/>
                    <a:pt x="15956" y="14901"/>
                  </a:cubicBezTo>
                  <a:cubicBezTo>
                    <a:pt x="15956" y="10955"/>
                    <a:pt x="15449" y="7999"/>
                    <a:pt x="14436" y="6038"/>
                  </a:cubicBezTo>
                  <a:cubicBezTo>
                    <a:pt x="13439" y="4070"/>
                    <a:pt x="11936" y="3081"/>
                    <a:pt x="9917" y="3081"/>
                  </a:cubicBezTo>
                  <a:moveTo>
                    <a:pt x="9917" y="0"/>
                  </a:moveTo>
                  <a:cubicBezTo>
                    <a:pt x="13132" y="0"/>
                    <a:pt x="15590" y="1279"/>
                    <a:pt x="17285" y="3829"/>
                  </a:cubicBezTo>
                  <a:cubicBezTo>
                    <a:pt x="18987" y="6362"/>
                    <a:pt x="19843" y="10058"/>
                    <a:pt x="19843" y="14901"/>
                  </a:cubicBezTo>
                  <a:cubicBezTo>
                    <a:pt x="19843" y="19735"/>
                    <a:pt x="18987" y="23431"/>
                    <a:pt x="17285" y="25981"/>
                  </a:cubicBezTo>
                  <a:cubicBezTo>
                    <a:pt x="15590" y="28514"/>
                    <a:pt x="13132" y="29785"/>
                    <a:pt x="9917" y="29785"/>
                  </a:cubicBezTo>
                  <a:cubicBezTo>
                    <a:pt x="6703" y="29785"/>
                    <a:pt x="4236" y="28514"/>
                    <a:pt x="2533" y="25981"/>
                  </a:cubicBezTo>
                  <a:cubicBezTo>
                    <a:pt x="847" y="23431"/>
                    <a:pt x="0" y="19735"/>
                    <a:pt x="0" y="14901"/>
                  </a:cubicBezTo>
                  <a:cubicBezTo>
                    <a:pt x="0" y="10058"/>
                    <a:pt x="847" y="6362"/>
                    <a:pt x="2533" y="3829"/>
                  </a:cubicBezTo>
                  <a:cubicBezTo>
                    <a:pt x="4236" y="1279"/>
                    <a:pt x="6703" y="0"/>
                    <a:pt x="9917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58" name="Freeform 2657">
              <a:extLst>
                <a:ext uri="{FF2B5EF4-FFF2-40B4-BE49-F238E27FC236}">
                  <a16:creationId xmlns:a16="http://schemas.microsoft.com/office/drawing/2014/main" id="{5A7EED42-8A54-D909-8426-EA0B8BF3D71C}"/>
                </a:ext>
              </a:extLst>
            </p:cNvPr>
            <p:cNvSpPr/>
            <p:nvPr/>
          </p:nvSpPr>
          <p:spPr>
            <a:xfrm>
              <a:off x="6270674" y="3449309"/>
              <a:ext cx="4061" cy="4883"/>
            </a:xfrm>
            <a:custGeom>
              <a:avLst/>
              <a:gdLst>
                <a:gd name="connsiteX0" fmla="*/ 0 w 4061"/>
                <a:gd name="connsiteY0" fmla="*/ 0 h 4883"/>
                <a:gd name="connsiteX1" fmla="*/ 4062 w 4061"/>
                <a:gd name="connsiteY1" fmla="*/ 0 h 4883"/>
                <a:gd name="connsiteX2" fmla="*/ 4062 w 4061"/>
                <a:gd name="connsiteY2" fmla="*/ 4884 h 4883"/>
                <a:gd name="connsiteX3" fmla="*/ 0 w 4061"/>
                <a:gd name="connsiteY3" fmla="*/ 4884 h 4883"/>
                <a:gd name="connsiteX4" fmla="*/ 0 w 4061"/>
                <a:gd name="connsiteY4" fmla="*/ 0 h 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1" h="4883">
                  <a:moveTo>
                    <a:pt x="0" y="0"/>
                  </a:moveTo>
                  <a:lnTo>
                    <a:pt x="4062" y="0"/>
                  </a:lnTo>
                  <a:lnTo>
                    <a:pt x="4062" y="4884"/>
                  </a:lnTo>
                  <a:lnTo>
                    <a:pt x="0" y="48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59" name="Freeform 2658">
              <a:extLst>
                <a:ext uri="{FF2B5EF4-FFF2-40B4-BE49-F238E27FC236}">
                  <a16:creationId xmlns:a16="http://schemas.microsoft.com/office/drawing/2014/main" id="{F4D0AF6B-0012-3275-5E84-21C5B0F38C24}"/>
                </a:ext>
              </a:extLst>
            </p:cNvPr>
            <p:cNvSpPr/>
            <p:nvPr/>
          </p:nvSpPr>
          <p:spPr>
            <a:xfrm>
              <a:off x="6283307" y="3425488"/>
              <a:ext cx="17093" cy="28704"/>
            </a:xfrm>
            <a:custGeom>
              <a:avLst/>
              <a:gdLst>
                <a:gd name="connsiteX0" fmla="*/ 556 w 17093"/>
                <a:gd name="connsiteY0" fmla="*/ 25433 h 28704"/>
                <a:gd name="connsiteX1" fmla="*/ 6902 w 17093"/>
                <a:gd name="connsiteY1" fmla="*/ 25433 h 28704"/>
                <a:gd name="connsiteX2" fmla="*/ 6902 w 17093"/>
                <a:gd name="connsiteY2" fmla="*/ 3538 h 28704"/>
                <a:gd name="connsiteX3" fmla="*/ 0 w 17093"/>
                <a:gd name="connsiteY3" fmla="*/ 4917 h 28704"/>
                <a:gd name="connsiteX4" fmla="*/ 0 w 17093"/>
                <a:gd name="connsiteY4" fmla="*/ 1379 h 28704"/>
                <a:gd name="connsiteX5" fmla="*/ 6869 w 17093"/>
                <a:gd name="connsiteY5" fmla="*/ 0 h 28704"/>
                <a:gd name="connsiteX6" fmla="*/ 10748 w 17093"/>
                <a:gd name="connsiteY6" fmla="*/ 0 h 28704"/>
                <a:gd name="connsiteX7" fmla="*/ 10748 w 17093"/>
                <a:gd name="connsiteY7" fmla="*/ 25433 h 28704"/>
                <a:gd name="connsiteX8" fmla="*/ 17093 w 17093"/>
                <a:gd name="connsiteY8" fmla="*/ 25433 h 28704"/>
                <a:gd name="connsiteX9" fmla="*/ 17093 w 17093"/>
                <a:gd name="connsiteY9" fmla="*/ 28705 h 28704"/>
                <a:gd name="connsiteX10" fmla="*/ 556 w 17093"/>
                <a:gd name="connsiteY10" fmla="*/ 28705 h 28704"/>
                <a:gd name="connsiteX11" fmla="*/ 556 w 17093"/>
                <a:gd name="connsiteY11" fmla="*/ 25433 h 28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093" h="28704">
                  <a:moveTo>
                    <a:pt x="556" y="25433"/>
                  </a:moveTo>
                  <a:lnTo>
                    <a:pt x="6902" y="25433"/>
                  </a:lnTo>
                  <a:lnTo>
                    <a:pt x="6902" y="3538"/>
                  </a:lnTo>
                  <a:lnTo>
                    <a:pt x="0" y="4917"/>
                  </a:lnTo>
                  <a:lnTo>
                    <a:pt x="0" y="1379"/>
                  </a:lnTo>
                  <a:lnTo>
                    <a:pt x="6869" y="0"/>
                  </a:lnTo>
                  <a:lnTo>
                    <a:pt x="10748" y="0"/>
                  </a:lnTo>
                  <a:lnTo>
                    <a:pt x="10748" y="25433"/>
                  </a:lnTo>
                  <a:lnTo>
                    <a:pt x="17093" y="25433"/>
                  </a:lnTo>
                  <a:lnTo>
                    <a:pt x="17093" y="28705"/>
                  </a:lnTo>
                  <a:lnTo>
                    <a:pt x="556" y="28705"/>
                  </a:lnTo>
                  <a:lnTo>
                    <a:pt x="556" y="25433"/>
                  </a:ln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60" name="Freeform 2659">
              <a:extLst>
                <a:ext uri="{FF2B5EF4-FFF2-40B4-BE49-F238E27FC236}">
                  <a16:creationId xmlns:a16="http://schemas.microsoft.com/office/drawing/2014/main" id="{FF535219-9686-2B3C-4936-21016D5F6BA8}"/>
                </a:ext>
              </a:extLst>
            </p:cNvPr>
            <p:cNvSpPr/>
            <p:nvPr/>
          </p:nvSpPr>
          <p:spPr>
            <a:xfrm>
              <a:off x="6307070" y="3425488"/>
              <a:ext cx="18571" cy="29261"/>
            </a:xfrm>
            <a:custGeom>
              <a:avLst/>
              <a:gdLst>
                <a:gd name="connsiteX0" fmla="*/ 1213 w 18571"/>
                <a:gd name="connsiteY0" fmla="*/ 0 h 29261"/>
                <a:gd name="connsiteX1" fmla="*/ 16462 w 18571"/>
                <a:gd name="connsiteY1" fmla="*/ 0 h 29261"/>
                <a:gd name="connsiteX2" fmla="*/ 16462 w 18571"/>
                <a:gd name="connsiteY2" fmla="*/ 3264 h 29261"/>
                <a:gd name="connsiteX3" fmla="*/ 4768 w 18571"/>
                <a:gd name="connsiteY3" fmla="*/ 3264 h 29261"/>
                <a:gd name="connsiteX4" fmla="*/ 4768 w 18571"/>
                <a:gd name="connsiteY4" fmla="*/ 10307 h 29261"/>
                <a:gd name="connsiteX5" fmla="*/ 6462 w 18571"/>
                <a:gd name="connsiteY5" fmla="*/ 9884 h 29261"/>
                <a:gd name="connsiteX6" fmla="*/ 8156 w 18571"/>
                <a:gd name="connsiteY6" fmla="*/ 9726 h 29261"/>
                <a:gd name="connsiteX7" fmla="*/ 15764 w 18571"/>
                <a:gd name="connsiteY7" fmla="*/ 12359 h 29261"/>
                <a:gd name="connsiteX8" fmla="*/ 18572 w 18571"/>
                <a:gd name="connsiteY8" fmla="*/ 19494 h 29261"/>
                <a:gd name="connsiteX9" fmla="*/ 15690 w 18571"/>
                <a:gd name="connsiteY9" fmla="*/ 26703 h 29261"/>
                <a:gd name="connsiteX10" fmla="*/ 7558 w 18571"/>
                <a:gd name="connsiteY10" fmla="*/ 29261 h 29261"/>
                <a:gd name="connsiteX11" fmla="*/ 3870 w 18571"/>
                <a:gd name="connsiteY11" fmla="*/ 28954 h 29261"/>
                <a:gd name="connsiteX12" fmla="*/ 0 w 18571"/>
                <a:gd name="connsiteY12" fmla="*/ 28032 h 29261"/>
                <a:gd name="connsiteX13" fmla="*/ 0 w 18571"/>
                <a:gd name="connsiteY13" fmla="*/ 24128 h 29261"/>
                <a:gd name="connsiteX14" fmla="*/ 3580 w 18571"/>
                <a:gd name="connsiteY14" fmla="*/ 25532 h 29261"/>
                <a:gd name="connsiteX15" fmla="*/ 7484 w 18571"/>
                <a:gd name="connsiteY15" fmla="*/ 25989 h 29261"/>
                <a:gd name="connsiteX16" fmla="*/ 12749 w 18571"/>
                <a:gd name="connsiteY16" fmla="*/ 24245 h 29261"/>
                <a:gd name="connsiteX17" fmla="*/ 14693 w 18571"/>
                <a:gd name="connsiteY17" fmla="*/ 19494 h 29261"/>
                <a:gd name="connsiteX18" fmla="*/ 12749 w 18571"/>
                <a:gd name="connsiteY18" fmla="*/ 14743 h 29261"/>
                <a:gd name="connsiteX19" fmla="*/ 7484 w 18571"/>
                <a:gd name="connsiteY19" fmla="*/ 12999 h 29261"/>
                <a:gd name="connsiteX20" fmla="*/ 4369 w 18571"/>
                <a:gd name="connsiteY20" fmla="*/ 13339 h 29261"/>
                <a:gd name="connsiteX21" fmla="*/ 1213 w 18571"/>
                <a:gd name="connsiteY21" fmla="*/ 14419 h 29261"/>
                <a:gd name="connsiteX22" fmla="*/ 1213 w 18571"/>
                <a:gd name="connsiteY22" fmla="*/ 0 h 29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571" h="29261">
                  <a:moveTo>
                    <a:pt x="1213" y="0"/>
                  </a:moveTo>
                  <a:lnTo>
                    <a:pt x="16462" y="0"/>
                  </a:lnTo>
                  <a:lnTo>
                    <a:pt x="16462" y="3264"/>
                  </a:lnTo>
                  <a:lnTo>
                    <a:pt x="4768" y="3264"/>
                  </a:lnTo>
                  <a:lnTo>
                    <a:pt x="4768" y="10307"/>
                  </a:lnTo>
                  <a:cubicBezTo>
                    <a:pt x="5332" y="10116"/>
                    <a:pt x="5897" y="9975"/>
                    <a:pt x="6462" y="9884"/>
                  </a:cubicBezTo>
                  <a:cubicBezTo>
                    <a:pt x="7027" y="9776"/>
                    <a:pt x="7592" y="9726"/>
                    <a:pt x="8156" y="9726"/>
                  </a:cubicBezTo>
                  <a:cubicBezTo>
                    <a:pt x="11362" y="9726"/>
                    <a:pt x="13896" y="10607"/>
                    <a:pt x="15764" y="12359"/>
                  </a:cubicBezTo>
                  <a:cubicBezTo>
                    <a:pt x="17633" y="14112"/>
                    <a:pt x="18572" y="16495"/>
                    <a:pt x="18572" y="19494"/>
                  </a:cubicBezTo>
                  <a:cubicBezTo>
                    <a:pt x="18572" y="22584"/>
                    <a:pt x="17608" y="24984"/>
                    <a:pt x="15690" y="26703"/>
                  </a:cubicBezTo>
                  <a:cubicBezTo>
                    <a:pt x="13771" y="28406"/>
                    <a:pt x="11055" y="29261"/>
                    <a:pt x="7558" y="29261"/>
                  </a:cubicBezTo>
                  <a:cubicBezTo>
                    <a:pt x="6354" y="29261"/>
                    <a:pt x="5125" y="29162"/>
                    <a:pt x="3870" y="28954"/>
                  </a:cubicBezTo>
                  <a:cubicBezTo>
                    <a:pt x="2625" y="28747"/>
                    <a:pt x="1337" y="28439"/>
                    <a:pt x="0" y="28032"/>
                  </a:cubicBezTo>
                  <a:lnTo>
                    <a:pt x="0" y="24128"/>
                  </a:lnTo>
                  <a:cubicBezTo>
                    <a:pt x="1155" y="24751"/>
                    <a:pt x="2351" y="25225"/>
                    <a:pt x="3580" y="25532"/>
                  </a:cubicBezTo>
                  <a:cubicBezTo>
                    <a:pt x="4809" y="25839"/>
                    <a:pt x="6113" y="25989"/>
                    <a:pt x="7484" y="25989"/>
                  </a:cubicBezTo>
                  <a:cubicBezTo>
                    <a:pt x="9701" y="25989"/>
                    <a:pt x="11454" y="25408"/>
                    <a:pt x="12749" y="24245"/>
                  </a:cubicBezTo>
                  <a:cubicBezTo>
                    <a:pt x="14045" y="23074"/>
                    <a:pt x="14693" y="21496"/>
                    <a:pt x="14693" y="19494"/>
                  </a:cubicBezTo>
                  <a:cubicBezTo>
                    <a:pt x="14693" y="17492"/>
                    <a:pt x="14045" y="15914"/>
                    <a:pt x="12749" y="14743"/>
                  </a:cubicBezTo>
                  <a:cubicBezTo>
                    <a:pt x="11454" y="13580"/>
                    <a:pt x="9701" y="12999"/>
                    <a:pt x="7484" y="12999"/>
                  </a:cubicBezTo>
                  <a:cubicBezTo>
                    <a:pt x="6445" y="12999"/>
                    <a:pt x="5407" y="13115"/>
                    <a:pt x="4369" y="13339"/>
                  </a:cubicBezTo>
                  <a:cubicBezTo>
                    <a:pt x="3347" y="13572"/>
                    <a:pt x="2292" y="13929"/>
                    <a:pt x="1213" y="14419"/>
                  </a:cubicBezTo>
                  <a:lnTo>
                    <a:pt x="1213" y="0"/>
                  </a:ln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61" name="Freeform 2660">
              <a:extLst>
                <a:ext uri="{FF2B5EF4-FFF2-40B4-BE49-F238E27FC236}">
                  <a16:creationId xmlns:a16="http://schemas.microsoft.com/office/drawing/2014/main" id="{5193D56A-6E4B-2CC6-792D-14CF25976669}"/>
                </a:ext>
              </a:extLst>
            </p:cNvPr>
            <p:cNvSpPr/>
            <p:nvPr/>
          </p:nvSpPr>
          <p:spPr>
            <a:xfrm>
              <a:off x="6565540" y="3424965"/>
              <a:ext cx="19842" cy="29784"/>
            </a:xfrm>
            <a:custGeom>
              <a:avLst/>
              <a:gdLst>
                <a:gd name="connsiteX0" fmla="*/ 9926 w 19842"/>
                <a:gd name="connsiteY0" fmla="*/ 3081 h 29784"/>
                <a:gd name="connsiteX1" fmla="*/ 5407 w 19842"/>
                <a:gd name="connsiteY1" fmla="*/ 6038 h 29784"/>
                <a:gd name="connsiteX2" fmla="*/ 3904 w 19842"/>
                <a:gd name="connsiteY2" fmla="*/ 14901 h 29784"/>
                <a:gd name="connsiteX3" fmla="*/ 5407 w 19842"/>
                <a:gd name="connsiteY3" fmla="*/ 23763 h 29784"/>
                <a:gd name="connsiteX4" fmla="*/ 9926 w 19842"/>
                <a:gd name="connsiteY4" fmla="*/ 26712 h 29784"/>
                <a:gd name="connsiteX5" fmla="*/ 14444 w 19842"/>
                <a:gd name="connsiteY5" fmla="*/ 23763 h 29784"/>
                <a:gd name="connsiteX6" fmla="*/ 15964 w 19842"/>
                <a:gd name="connsiteY6" fmla="*/ 14901 h 29784"/>
                <a:gd name="connsiteX7" fmla="*/ 14444 w 19842"/>
                <a:gd name="connsiteY7" fmla="*/ 6038 h 29784"/>
                <a:gd name="connsiteX8" fmla="*/ 9926 w 19842"/>
                <a:gd name="connsiteY8" fmla="*/ 3081 h 29784"/>
                <a:gd name="connsiteX9" fmla="*/ 9926 w 19842"/>
                <a:gd name="connsiteY9" fmla="*/ 0 h 29784"/>
                <a:gd name="connsiteX10" fmla="*/ 17285 w 19842"/>
                <a:gd name="connsiteY10" fmla="*/ 3829 h 29784"/>
                <a:gd name="connsiteX11" fmla="*/ 19843 w 19842"/>
                <a:gd name="connsiteY11" fmla="*/ 14901 h 29784"/>
                <a:gd name="connsiteX12" fmla="*/ 17285 w 19842"/>
                <a:gd name="connsiteY12" fmla="*/ 25981 h 29784"/>
                <a:gd name="connsiteX13" fmla="*/ 9926 w 19842"/>
                <a:gd name="connsiteY13" fmla="*/ 29785 h 29784"/>
                <a:gd name="connsiteX14" fmla="*/ 2542 w 19842"/>
                <a:gd name="connsiteY14" fmla="*/ 25981 h 29784"/>
                <a:gd name="connsiteX15" fmla="*/ 0 w 19842"/>
                <a:gd name="connsiteY15" fmla="*/ 14901 h 29784"/>
                <a:gd name="connsiteX16" fmla="*/ 2542 w 19842"/>
                <a:gd name="connsiteY16" fmla="*/ 3829 h 29784"/>
                <a:gd name="connsiteX17" fmla="*/ 9926 w 19842"/>
                <a:gd name="connsiteY17" fmla="*/ 0 h 2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42" h="29784">
                  <a:moveTo>
                    <a:pt x="9926" y="3081"/>
                  </a:moveTo>
                  <a:cubicBezTo>
                    <a:pt x="7924" y="3081"/>
                    <a:pt x="6420" y="4070"/>
                    <a:pt x="5407" y="6038"/>
                  </a:cubicBezTo>
                  <a:cubicBezTo>
                    <a:pt x="4402" y="7999"/>
                    <a:pt x="3904" y="10955"/>
                    <a:pt x="3904" y="14901"/>
                  </a:cubicBezTo>
                  <a:cubicBezTo>
                    <a:pt x="3904" y="18838"/>
                    <a:pt x="4402" y="21795"/>
                    <a:pt x="5407" y="23763"/>
                  </a:cubicBezTo>
                  <a:cubicBezTo>
                    <a:pt x="6420" y="25732"/>
                    <a:pt x="7924" y="26712"/>
                    <a:pt x="9926" y="26712"/>
                  </a:cubicBezTo>
                  <a:cubicBezTo>
                    <a:pt x="11936" y="26712"/>
                    <a:pt x="13439" y="25732"/>
                    <a:pt x="14444" y="23763"/>
                  </a:cubicBezTo>
                  <a:cubicBezTo>
                    <a:pt x="15457" y="21795"/>
                    <a:pt x="15964" y="18838"/>
                    <a:pt x="15964" y="14901"/>
                  </a:cubicBezTo>
                  <a:cubicBezTo>
                    <a:pt x="15964" y="10955"/>
                    <a:pt x="15457" y="7999"/>
                    <a:pt x="14444" y="6038"/>
                  </a:cubicBezTo>
                  <a:cubicBezTo>
                    <a:pt x="13439" y="4070"/>
                    <a:pt x="11936" y="3081"/>
                    <a:pt x="9926" y="3081"/>
                  </a:cubicBezTo>
                  <a:moveTo>
                    <a:pt x="9926" y="0"/>
                  </a:moveTo>
                  <a:cubicBezTo>
                    <a:pt x="13140" y="0"/>
                    <a:pt x="15598" y="1279"/>
                    <a:pt x="17285" y="3829"/>
                  </a:cubicBezTo>
                  <a:cubicBezTo>
                    <a:pt x="18987" y="6362"/>
                    <a:pt x="19843" y="10058"/>
                    <a:pt x="19843" y="14901"/>
                  </a:cubicBezTo>
                  <a:cubicBezTo>
                    <a:pt x="19843" y="19735"/>
                    <a:pt x="18987" y="23431"/>
                    <a:pt x="17285" y="25981"/>
                  </a:cubicBezTo>
                  <a:cubicBezTo>
                    <a:pt x="15598" y="28514"/>
                    <a:pt x="13140" y="29785"/>
                    <a:pt x="9926" y="29785"/>
                  </a:cubicBezTo>
                  <a:cubicBezTo>
                    <a:pt x="6711" y="29785"/>
                    <a:pt x="4244" y="28514"/>
                    <a:pt x="2542" y="25981"/>
                  </a:cubicBezTo>
                  <a:cubicBezTo>
                    <a:pt x="847" y="23431"/>
                    <a:pt x="0" y="19735"/>
                    <a:pt x="0" y="14901"/>
                  </a:cubicBezTo>
                  <a:cubicBezTo>
                    <a:pt x="0" y="10058"/>
                    <a:pt x="847" y="6362"/>
                    <a:pt x="2542" y="3829"/>
                  </a:cubicBezTo>
                  <a:cubicBezTo>
                    <a:pt x="4244" y="1279"/>
                    <a:pt x="6711" y="0"/>
                    <a:pt x="9926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62" name="Freeform 2661">
              <a:extLst>
                <a:ext uri="{FF2B5EF4-FFF2-40B4-BE49-F238E27FC236}">
                  <a16:creationId xmlns:a16="http://schemas.microsoft.com/office/drawing/2014/main" id="{A933A694-8ABF-000B-EBB8-F8E3828D2412}"/>
                </a:ext>
              </a:extLst>
            </p:cNvPr>
            <p:cNvSpPr/>
            <p:nvPr/>
          </p:nvSpPr>
          <p:spPr>
            <a:xfrm>
              <a:off x="6592210" y="3449309"/>
              <a:ext cx="4053" cy="4883"/>
            </a:xfrm>
            <a:custGeom>
              <a:avLst/>
              <a:gdLst>
                <a:gd name="connsiteX0" fmla="*/ 0 w 4053"/>
                <a:gd name="connsiteY0" fmla="*/ 0 h 4883"/>
                <a:gd name="connsiteX1" fmla="*/ 4053 w 4053"/>
                <a:gd name="connsiteY1" fmla="*/ 0 h 4883"/>
                <a:gd name="connsiteX2" fmla="*/ 4053 w 4053"/>
                <a:gd name="connsiteY2" fmla="*/ 4884 h 4883"/>
                <a:gd name="connsiteX3" fmla="*/ 0 w 4053"/>
                <a:gd name="connsiteY3" fmla="*/ 4884 h 4883"/>
                <a:gd name="connsiteX4" fmla="*/ 0 w 4053"/>
                <a:gd name="connsiteY4" fmla="*/ 0 h 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53" h="4883">
                  <a:moveTo>
                    <a:pt x="0" y="0"/>
                  </a:moveTo>
                  <a:lnTo>
                    <a:pt x="4053" y="0"/>
                  </a:lnTo>
                  <a:lnTo>
                    <a:pt x="4053" y="4884"/>
                  </a:lnTo>
                  <a:lnTo>
                    <a:pt x="0" y="48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63" name="Freeform 2662">
              <a:extLst>
                <a:ext uri="{FF2B5EF4-FFF2-40B4-BE49-F238E27FC236}">
                  <a16:creationId xmlns:a16="http://schemas.microsoft.com/office/drawing/2014/main" id="{43B9AC9D-13AD-5021-4157-8B332D7DDD4A}"/>
                </a:ext>
              </a:extLst>
            </p:cNvPr>
            <p:cNvSpPr/>
            <p:nvPr/>
          </p:nvSpPr>
          <p:spPr>
            <a:xfrm>
              <a:off x="6603398" y="3424965"/>
              <a:ext cx="18231" cy="29228"/>
            </a:xfrm>
            <a:custGeom>
              <a:avLst/>
              <a:gdLst>
                <a:gd name="connsiteX0" fmla="*/ 4676 w 18231"/>
                <a:gd name="connsiteY0" fmla="*/ 25956 h 29228"/>
                <a:gd name="connsiteX1" fmla="*/ 18231 w 18231"/>
                <a:gd name="connsiteY1" fmla="*/ 25956 h 29228"/>
                <a:gd name="connsiteX2" fmla="*/ 18231 w 18231"/>
                <a:gd name="connsiteY2" fmla="*/ 29228 h 29228"/>
                <a:gd name="connsiteX3" fmla="*/ 0 w 18231"/>
                <a:gd name="connsiteY3" fmla="*/ 29228 h 29228"/>
                <a:gd name="connsiteX4" fmla="*/ 0 w 18231"/>
                <a:gd name="connsiteY4" fmla="*/ 25956 h 29228"/>
                <a:gd name="connsiteX5" fmla="*/ 6022 w 18231"/>
                <a:gd name="connsiteY5" fmla="*/ 19826 h 29228"/>
                <a:gd name="connsiteX6" fmla="*/ 10822 w 18231"/>
                <a:gd name="connsiteY6" fmla="*/ 14843 h 29228"/>
                <a:gd name="connsiteX7" fmla="*/ 13422 w 18231"/>
                <a:gd name="connsiteY7" fmla="*/ 11304 h 29228"/>
                <a:gd name="connsiteX8" fmla="*/ 14170 w 18231"/>
                <a:gd name="connsiteY8" fmla="*/ 8439 h 29228"/>
                <a:gd name="connsiteX9" fmla="*/ 12558 w 18231"/>
                <a:gd name="connsiteY9" fmla="*/ 4709 h 29228"/>
                <a:gd name="connsiteX10" fmla="*/ 8381 w 18231"/>
                <a:gd name="connsiteY10" fmla="*/ 3272 h 29228"/>
                <a:gd name="connsiteX11" fmla="*/ 4518 w 18231"/>
                <a:gd name="connsiteY11" fmla="*/ 3904 h 29228"/>
                <a:gd name="connsiteX12" fmla="*/ 191 w 18231"/>
                <a:gd name="connsiteY12" fmla="*/ 5831 h 29228"/>
                <a:gd name="connsiteX13" fmla="*/ 191 w 18231"/>
                <a:gd name="connsiteY13" fmla="*/ 1902 h 29228"/>
                <a:gd name="connsiteX14" fmla="*/ 4576 w 18231"/>
                <a:gd name="connsiteY14" fmla="*/ 482 h 29228"/>
                <a:gd name="connsiteX15" fmla="*/ 8306 w 18231"/>
                <a:gd name="connsiteY15" fmla="*/ 0 h 29228"/>
                <a:gd name="connsiteX16" fmla="*/ 15424 w 18231"/>
                <a:gd name="connsiteY16" fmla="*/ 2234 h 29228"/>
                <a:gd name="connsiteX17" fmla="*/ 18073 w 18231"/>
                <a:gd name="connsiteY17" fmla="*/ 8190 h 29228"/>
                <a:gd name="connsiteX18" fmla="*/ 17401 w 18231"/>
                <a:gd name="connsiteY18" fmla="*/ 11553 h 29228"/>
                <a:gd name="connsiteX19" fmla="*/ 15000 w 18231"/>
                <a:gd name="connsiteY19" fmla="*/ 15291 h 29228"/>
                <a:gd name="connsiteX20" fmla="*/ 11944 w 18231"/>
                <a:gd name="connsiteY20" fmla="*/ 18514 h 29228"/>
                <a:gd name="connsiteX21" fmla="*/ 4676 w 18231"/>
                <a:gd name="connsiteY21" fmla="*/ 25956 h 29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8231" h="29228">
                  <a:moveTo>
                    <a:pt x="4676" y="25956"/>
                  </a:moveTo>
                  <a:lnTo>
                    <a:pt x="18231" y="25956"/>
                  </a:lnTo>
                  <a:lnTo>
                    <a:pt x="18231" y="29228"/>
                  </a:lnTo>
                  <a:lnTo>
                    <a:pt x="0" y="29228"/>
                  </a:lnTo>
                  <a:lnTo>
                    <a:pt x="0" y="25956"/>
                  </a:lnTo>
                  <a:cubicBezTo>
                    <a:pt x="1470" y="24436"/>
                    <a:pt x="3480" y="22393"/>
                    <a:pt x="6022" y="19826"/>
                  </a:cubicBezTo>
                  <a:cubicBezTo>
                    <a:pt x="8572" y="17251"/>
                    <a:pt x="10166" y="15590"/>
                    <a:pt x="10822" y="14843"/>
                  </a:cubicBezTo>
                  <a:cubicBezTo>
                    <a:pt x="12068" y="13447"/>
                    <a:pt x="12932" y="12268"/>
                    <a:pt x="13422" y="11304"/>
                  </a:cubicBezTo>
                  <a:cubicBezTo>
                    <a:pt x="13921" y="10332"/>
                    <a:pt x="14170" y="9377"/>
                    <a:pt x="14170" y="8439"/>
                  </a:cubicBezTo>
                  <a:cubicBezTo>
                    <a:pt x="14170" y="6919"/>
                    <a:pt x="13630" y="5673"/>
                    <a:pt x="12558" y="4709"/>
                  </a:cubicBezTo>
                  <a:cubicBezTo>
                    <a:pt x="11495" y="3754"/>
                    <a:pt x="10100" y="3272"/>
                    <a:pt x="8381" y="3272"/>
                  </a:cubicBezTo>
                  <a:cubicBezTo>
                    <a:pt x="7160" y="3272"/>
                    <a:pt x="5872" y="3480"/>
                    <a:pt x="4518" y="3904"/>
                  </a:cubicBezTo>
                  <a:cubicBezTo>
                    <a:pt x="3173" y="4327"/>
                    <a:pt x="1728" y="4975"/>
                    <a:pt x="191" y="5831"/>
                  </a:cubicBezTo>
                  <a:lnTo>
                    <a:pt x="191" y="1902"/>
                  </a:lnTo>
                  <a:cubicBezTo>
                    <a:pt x="1761" y="1279"/>
                    <a:pt x="3223" y="806"/>
                    <a:pt x="4576" y="482"/>
                  </a:cubicBezTo>
                  <a:cubicBezTo>
                    <a:pt x="5930" y="158"/>
                    <a:pt x="7176" y="0"/>
                    <a:pt x="8306" y="0"/>
                  </a:cubicBezTo>
                  <a:cubicBezTo>
                    <a:pt x="11279" y="0"/>
                    <a:pt x="13655" y="748"/>
                    <a:pt x="15424" y="2234"/>
                  </a:cubicBezTo>
                  <a:cubicBezTo>
                    <a:pt x="17193" y="3721"/>
                    <a:pt x="18073" y="5706"/>
                    <a:pt x="18073" y="8190"/>
                  </a:cubicBezTo>
                  <a:cubicBezTo>
                    <a:pt x="18073" y="9369"/>
                    <a:pt x="17849" y="10490"/>
                    <a:pt x="17401" y="11553"/>
                  </a:cubicBezTo>
                  <a:cubicBezTo>
                    <a:pt x="16960" y="12608"/>
                    <a:pt x="16163" y="13854"/>
                    <a:pt x="15000" y="15291"/>
                  </a:cubicBezTo>
                  <a:cubicBezTo>
                    <a:pt x="14676" y="15665"/>
                    <a:pt x="13663" y="16736"/>
                    <a:pt x="11944" y="18514"/>
                  </a:cubicBezTo>
                  <a:cubicBezTo>
                    <a:pt x="10224" y="20283"/>
                    <a:pt x="7799" y="22766"/>
                    <a:pt x="4676" y="25956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64" name="Freeform 2663">
              <a:extLst>
                <a:ext uri="{FF2B5EF4-FFF2-40B4-BE49-F238E27FC236}">
                  <a16:creationId xmlns:a16="http://schemas.microsoft.com/office/drawing/2014/main" id="{E6D584A5-7111-520C-83CC-D8852B8171C3}"/>
                </a:ext>
              </a:extLst>
            </p:cNvPr>
            <p:cNvSpPr/>
            <p:nvPr/>
          </p:nvSpPr>
          <p:spPr>
            <a:xfrm>
              <a:off x="6628166" y="3424965"/>
              <a:ext cx="19834" cy="29784"/>
            </a:xfrm>
            <a:custGeom>
              <a:avLst/>
              <a:gdLst>
                <a:gd name="connsiteX0" fmla="*/ 9917 w 19834"/>
                <a:gd name="connsiteY0" fmla="*/ 3081 h 29784"/>
                <a:gd name="connsiteX1" fmla="*/ 5399 w 19834"/>
                <a:gd name="connsiteY1" fmla="*/ 6038 h 29784"/>
                <a:gd name="connsiteX2" fmla="*/ 3895 w 19834"/>
                <a:gd name="connsiteY2" fmla="*/ 14901 h 29784"/>
                <a:gd name="connsiteX3" fmla="*/ 5399 w 19834"/>
                <a:gd name="connsiteY3" fmla="*/ 23763 h 29784"/>
                <a:gd name="connsiteX4" fmla="*/ 9917 w 19834"/>
                <a:gd name="connsiteY4" fmla="*/ 26712 h 29784"/>
                <a:gd name="connsiteX5" fmla="*/ 14436 w 19834"/>
                <a:gd name="connsiteY5" fmla="*/ 23763 h 29784"/>
                <a:gd name="connsiteX6" fmla="*/ 15956 w 19834"/>
                <a:gd name="connsiteY6" fmla="*/ 14901 h 29784"/>
                <a:gd name="connsiteX7" fmla="*/ 14436 w 19834"/>
                <a:gd name="connsiteY7" fmla="*/ 6038 h 29784"/>
                <a:gd name="connsiteX8" fmla="*/ 9917 w 19834"/>
                <a:gd name="connsiteY8" fmla="*/ 3081 h 29784"/>
                <a:gd name="connsiteX9" fmla="*/ 9917 w 19834"/>
                <a:gd name="connsiteY9" fmla="*/ 0 h 29784"/>
                <a:gd name="connsiteX10" fmla="*/ 17285 w 19834"/>
                <a:gd name="connsiteY10" fmla="*/ 3829 h 29784"/>
                <a:gd name="connsiteX11" fmla="*/ 19834 w 19834"/>
                <a:gd name="connsiteY11" fmla="*/ 14901 h 29784"/>
                <a:gd name="connsiteX12" fmla="*/ 17285 w 19834"/>
                <a:gd name="connsiteY12" fmla="*/ 25981 h 29784"/>
                <a:gd name="connsiteX13" fmla="*/ 9917 w 19834"/>
                <a:gd name="connsiteY13" fmla="*/ 29785 h 29784"/>
                <a:gd name="connsiteX14" fmla="*/ 2533 w 19834"/>
                <a:gd name="connsiteY14" fmla="*/ 25981 h 29784"/>
                <a:gd name="connsiteX15" fmla="*/ 0 w 19834"/>
                <a:gd name="connsiteY15" fmla="*/ 14901 h 29784"/>
                <a:gd name="connsiteX16" fmla="*/ 2533 w 19834"/>
                <a:gd name="connsiteY16" fmla="*/ 3829 h 29784"/>
                <a:gd name="connsiteX17" fmla="*/ 9917 w 19834"/>
                <a:gd name="connsiteY17" fmla="*/ 0 h 2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34" h="29784">
                  <a:moveTo>
                    <a:pt x="9917" y="3081"/>
                  </a:moveTo>
                  <a:cubicBezTo>
                    <a:pt x="7915" y="3081"/>
                    <a:pt x="6412" y="4070"/>
                    <a:pt x="5399" y="6038"/>
                  </a:cubicBezTo>
                  <a:cubicBezTo>
                    <a:pt x="4394" y="7999"/>
                    <a:pt x="3895" y="10955"/>
                    <a:pt x="3895" y="14901"/>
                  </a:cubicBezTo>
                  <a:cubicBezTo>
                    <a:pt x="3895" y="18838"/>
                    <a:pt x="4394" y="21795"/>
                    <a:pt x="5399" y="23763"/>
                  </a:cubicBezTo>
                  <a:cubicBezTo>
                    <a:pt x="6412" y="25732"/>
                    <a:pt x="7915" y="26712"/>
                    <a:pt x="9917" y="26712"/>
                  </a:cubicBezTo>
                  <a:cubicBezTo>
                    <a:pt x="11927" y="26712"/>
                    <a:pt x="13431" y="25732"/>
                    <a:pt x="14436" y="23763"/>
                  </a:cubicBezTo>
                  <a:cubicBezTo>
                    <a:pt x="15449" y="21795"/>
                    <a:pt x="15956" y="18838"/>
                    <a:pt x="15956" y="14901"/>
                  </a:cubicBezTo>
                  <a:cubicBezTo>
                    <a:pt x="15956" y="10955"/>
                    <a:pt x="15449" y="7999"/>
                    <a:pt x="14436" y="6038"/>
                  </a:cubicBezTo>
                  <a:cubicBezTo>
                    <a:pt x="13431" y="4070"/>
                    <a:pt x="11927" y="3081"/>
                    <a:pt x="9917" y="3081"/>
                  </a:cubicBezTo>
                  <a:moveTo>
                    <a:pt x="9917" y="0"/>
                  </a:moveTo>
                  <a:cubicBezTo>
                    <a:pt x="13132" y="0"/>
                    <a:pt x="15590" y="1279"/>
                    <a:pt x="17285" y="3829"/>
                  </a:cubicBezTo>
                  <a:cubicBezTo>
                    <a:pt x="18987" y="6362"/>
                    <a:pt x="19834" y="10058"/>
                    <a:pt x="19834" y="14901"/>
                  </a:cubicBezTo>
                  <a:cubicBezTo>
                    <a:pt x="19834" y="19735"/>
                    <a:pt x="18987" y="23431"/>
                    <a:pt x="17285" y="25981"/>
                  </a:cubicBezTo>
                  <a:cubicBezTo>
                    <a:pt x="15590" y="28514"/>
                    <a:pt x="13132" y="29785"/>
                    <a:pt x="9917" y="29785"/>
                  </a:cubicBezTo>
                  <a:cubicBezTo>
                    <a:pt x="6703" y="29785"/>
                    <a:pt x="4236" y="28514"/>
                    <a:pt x="2533" y="25981"/>
                  </a:cubicBezTo>
                  <a:cubicBezTo>
                    <a:pt x="847" y="23431"/>
                    <a:pt x="0" y="19735"/>
                    <a:pt x="0" y="14901"/>
                  </a:cubicBezTo>
                  <a:cubicBezTo>
                    <a:pt x="0" y="10058"/>
                    <a:pt x="847" y="6362"/>
                    <a:pt x="2533" y="3829"/>
                  </a:cubicBezTo>
                  <a:cubicBezTo>
                    <a:pt x="4236" y="1279"/>
                    <a:pt x="6703" y="0"/>
                    <a:pt x="9917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65" name="Freeform 2664">
              <a:extLst>
                <a:ext uri="{FF2B5EF4-FFF2-40B4-BE49-F238E27FC236}">
                  <a16:creationId xmlns:a16="http://schemas.microsoft.com/office/drawing/2014/main" id="{7B46107B-3927-D351-C230-9BF0BFDBDF23}"/>
                </a:ext>
              </a:extLst>
            </p:cNvPr>
            <p:cNvSpPr/>
            <p:nvPr/>
          </p:nvSpPr>
          <p:spPr>
            <a:xfrm>
              <a:off x="6887898" y="3424965"/>
              <a:ext cx="19842" cy="29784"/>
            </a:xfrm>
            <a:custGeom>
              <a:avLst/>
              <a:gdLst>
                <a:gd name="connsiteX0" fmla="*/ 9925 w 19842"/>
                <a:gd name="connsiteY0" fmla="*/ 3081 h 29784"/>
                <a:gd name="connsiteX1" fmla="*/ 5407 w 19842"/>
                <a:gd name="connsiteY1" fmla="*/ 6038 h 29784"/>
                <a:gd name="connsiteX2" fmla="*/ 3904 w 19842"/>
                <a:gd name="connsiteY2" fmla="*/ 14901 h 29784"/>
                <a:gd name="connsiteX3" fmla="*/ 5407 w 19842"/>
                <a:gd name="connsiteY3" fmla="*/ 23763 h 29784"/>
                <a:gd name="connsiteX4" fmla="*/ 9925 w 19842"/>
                <a:gd name="connsiteY4" fmla="*/ 26712 h 29784"/>
                <a:gd name="connsiteX5" fmla="*/ 14444 w 19842"/>
                <a:gd name="connsiteY5" fmla="*/ 23763 h 29784"/>
                <a:gd name="connsiteX6" fmla="*/ 15964 w 19842"/>
                <a:gd name="connsiteY6" fmla="*/ 14901 h 29784"/>
                <a:gd name="connsiteX7" fmla="*/ 14444 w 19842"/>
                <a:gd name="connsiteY7" fmla="*/ 6038 h 29784"/>
                <a:gd name="connsiteX8" fmla="*/ 9925 w 19842"/>
                <a:gd name="connsiteY8" fmla="*/ 3081 h 29784"/>
                <a:gd name="connsiteX9" fmla="*/ 9925 w 19842"/>
                <a:gd name="connsiteY9" fmla="*/ 0 h 29784"/>
                <a:gd name="connsiteX10" fmla="*/ 17285 w 19842"/>
                <a:gd name="connsiteY10" fmla="*/ 3829 h 29784"/>
                <a:gd name="connsiteX11" fmla="*/ 19843 w 19842"/>
                <a:gd name="connsiteY11" fmla="*/ 14901 h 29784"/>
                <a:gd name="connsiteX12" fmla="*/ 17285 w 19842"/>
                <a:gd name="connsiteY12" fmla="*/ 25981 h 29784"/>
                <a:gd name="connsiteX13" fmla="*/ 9925 w 19842"/>
                <a:gd name="connsiteY13" fmla="*/ 29785 h 29784"/>
                <a:gd name="connsiteX14" fmla="*/ 2542 w 19842"/>
                <a:gd name="connsiteY14" fmla="*/ 25981 h 29784"/>
                <a:gd name="connsiteX15" fmla="*/ 0 w 19842"/>
                <a:gd name="connsiteY15" fmla="*/ 14901 h 29784"/>
                <a:gd name="connsiteX16" fmla="*/ 2542 w 19842"/>
                <a:gd name="connsiteY16" fmla="*/ 3829 h 29784"/>
                <a:gd name="connsiteX17" fmla="*/ 9925 w 19842"/>
                <a:gd name="connsiteY17" fmla="*/ 0 h 2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42" h="29784">
                  <a:moveTo>
                    <a:pt x="9925" y="3081"/>
                  </a:moveTo>
                  <a:cubicBezTo>
                    <a:pt x="7924" y="3081"/>
                    <a:pt x="6420" y="4070"/>
                    <a:pt x="5407" y="6038"/>
                  </a:cubicBezTo>
                  <a:cubicBezTo>
                    <a:pt x="4402" y="7999"/>
                    <a:pt x="3904" y="10955"/>
                    <a:pt x="3904" y="14901"/>
                  </a:cubicBezTo>
                  <a:cubicBezTo>
                    <a:pt x="3904" y="18838"/>
                    <a:pt x="4402" y="21795"/>
                    <a:pt x="5407" y="23763"/>
                  </a:cubicBezTo>
                  <a:cubicBezTo>
                    <a:pt x="6420" y="25732"/>
                    <a:pt x="7924" y="26712"/>
                    <a:pt x="9925" y="26712"/>
                  </a:cubicBezTo>
                  <a:cubicBezTo>
                    <a:pt x="11936" y="26712"/>
                    <a:pt x="13439" y="25732"/>
                    <a:pt x="14444" y="23763"/>
                  </a:cubicBezTo>
                  <a:cubicBezTo>
                    <a:pt x="15457" y="21795"/>
                    <a:pt x="15964" y="18838"/>
                    <a:pt x="15964" y="14901"/>
                  </a:cubicBezTo>
                  <a:cubicBezTo>
                    <a:pt x="15964" y="10955"/>
                    <a:pt x="15457" y="7999"/>
                    <a:pt x="14444" y="6038"/>
                  </a:cubicBezTo>
                  <a:cubicBezTo>
                    <a:pt x="13439" y="4070"/>
                    <a:pt x="11936" y="3081"/>
                    <a:pt x="9925" y="3081"/>
                  </a:cubicBezTo>
                  <a:moveTo>
                    <a:pt x="9925" y="0"/>
                  </a:moveTo>
                  <a:cubicBezTo>
                    <a:pt x="13140" y="0"/>
                    <a:pt x="15598" y="1279"/>
                    <a:pt x="17285" y="3829"/>
                  </a:cubicBezTo>
                  <a:cubicBezTo>
                    <a:pt x="18987" y="6362"/>
                    <a:pt x="19843" y="10058"/>
                    <a:pt x="19843" y="14901"/>
                  </a:cubicBezTo>
                  <a:cubicBezTo>
                    <a:pt x="19843" y="19735"/>
                    <a:pt x="18987" y="23431"/>
                    <a:pt x="17285" y="25981"/>
                  </a:cubicBezTo>
                  <a:cubicBezTo>
                    <a:pt x="15598" y="28514"/>
                    <a:pt x="13140" y="29785"/>
                    <a:pt x="9925" y="29785"/>
                  </a:cubicBezTo>
                  <a:cubicBezTo>
                    <a:pt x="6711" y="29785"/>
                    <a:pt x="4244" y="28514"/>
                    <a:pt x="2542" y="25981"/>
                  </a:cubicBezTo>
                  <a:cubicBezTo>
                    <a:pt x="847" y="23431"/>
                    <a:pt x="0" y="19735"/>
                    <a:pt x="0" y="14901"/>
                  </a:cubicBezTo>
                  <a:cubicBezTo>
                    <a:pt x="0" y="10058"/>
                    <a:pt x="847" y="6362"/>
                    <a:pt x="2542" y="3829"/>
                  </a:cubicBezTo>
                  <a:cubicBezTo>
                    <a:pt x="4244" y="1279"/>
                    <a:pt x="6711" y="0"/>
                    <a:pt x="9925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66" name="Freeform 2665">
              <a:extLst>
                <a:ext uri="{FF2B5EF4-FFF2-40B4-BE49-F238E27FC236}">
                  <a16:creationId xmlns:a16="http://schemas.microsoft.com/office/drawing/2014/main" id="{1B867BF0-04F8-BA59-F3F6-581CE6C608C2}"/>
                </a:ext>
              </a:extLst>
            </p:cNvPr>
            <p:cNvSpPr/>
            <p:nvPr/>
          </p:nvSpPr>
          <p:spPr>
            <a:xfrm>
              <a:off x="6914568" y="3449309"/>
              <a:ext cx="4053" cy="4883"/>
            </a:xfrm>
            <a:custGeom>
              <a:avLst/>
              <a:gdLst>
                <a:gd name="connsiteX0" fmla="*/ 0 w 4053"/>
                <a:gd name="connsiteY0" fmla="*/ 0 h 4883"/>
                <a:gd name="connsiteX1" fmla="*/ 4053 w 4053"/>
                <a:gd name="connsiteY1" fmla="*/ 0 h 4883"/>
                <a:gd name="connsiteX2" fmla="*/ 4053 w 4053"/>
                <a:gd name="connsiteY2" fmla="*/ 4884 h 4883"/>
                <a:gd name="connsiteX3" fmla="*/ 0 w 4053"/>
                <a:gd name="connsiteY3" fmla="*/ 4884 h 4883"/>
                <a:gd name="connsiteX4" fmla="*/ 0 w 4053"/>
                <a:gd name="connsiteY4" fmla="*/ 0 h 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53" h="4883">
                  <a:moveTo>
                    <a:pt x="0" y="0"/>
                  </a:moveTo>
                  <a:lnTo>
                    <a:pt x="4053" y="0"/>
                  </a:lnTo>
                  <a:lnTo>
                    <a:pt x="4053" y="4884"/>
                  </a:lnTo>
                  <a:lnTo>
                    <a:pt x="0" y="48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67" name="Freeform 2666">
              <a:extLst>
                <a:ext uri="{FF2B5EF4-FFF2-40B4-BE49-F238E27FC236}">
                  <a16:creationId xmlns:a16="http://schemas.microsoft.com/office/drawing/2014/main" id="{0888C047-158E-74AA-F9C4-3798D4744A47}"/>
                </a:ext>
              </a:extLst>
            </p:cNvPr>
            <p:cNvSpPr/>
            <p:nvPr/>
          </p:nvSpPr>
          <p:spPr>
            <a:xfrm>
              <a:off x="6925756" y="3424965"/>
              <a:ext cx="18222" cy="29228"/>
            </a:xfrm>
            <a:custGeom>
              <a:avLst/>
              <a:gdLst>
                <a:gd name="connsiteX0" fmla="*/ 4676 w 18222"/>
                <a:gd name="connsiteY0" fmla="*/ 25956 h 29228"/>
                <a:gd name="connsiteX1" fmla="*/ 18223 w 18222"/>
                <a:gd name="connsiteY1" fmla="*/ 25956 h 29228"/>
                <a:gd name="connsiteX2" fmla="*/ 18223 w 18222"/>
                <a:gd name="connsiteY2" fmla="*/ 29228 h 29228"/>
                <a:gd name="connsiteX3" fmla="*/ 0 w 18222"/>
                <a:gd name="connsiteY3" fmla="*/ 29228 h 29228"/>
                <a:gd name="connsiteX4" fmla="*/ 0 w 18222"/>
                <a:gd name="connsiteY4" fmla="*/ 25956 h 29228"/>
                <a:gd name="connsiteX5" fmla="*/ 6022 w 18222"/>
                <a:gd name="connsiteY5" fmla="*/ 19826 h 29228"/>
                <a:gd name="connsiteX6" fmla="*/ 10823 w 18222"/>
                <a:gd name="connsiteY6" fmla="*/ 14843 h 29228"/>
                <a:gd name="connsiteX7" fmla="*/ 13422 w 18222"/>
                <a:gd name="connsiteY7" fmla="*/ 11304 h 29228"/>
                <a:gd name="connsiteX8" fmla="*/ 14170 w 18222"/>
                <a:gd name="connsiteY8" fmla="*/ 8439 h 29228"/>
                <a:gd name="connsiteX9" fmla="*/ 12558 w 18222"/>
                <a:gd name="connsiteY9" fmla="*/ 4709 h 29228"/>
                <a:gd name="connsiteX10" fmla="*/ 8380 w 18222"/>
                <a:gd name="connsiteY10" fmla="*/ 3272 h 29228"/>
                <a:gd name="connsiteX11" fmla="*/ 4518 w 18222"/>
                <a:gd name="connsiteY11" fmla="*/ 3904 h 29228"/>
                <a:gd name="connsiteX12" fmla="*/ 191 w 18222"/>
                <a:gd name="connsiteY12" fmla="*/ 5831 h 29228"/>
                <a:gd name="connsiteX13" fmla="*/ 191 w 18222"/>
                <a:gd name="connsiteY13" fmla="*/ 1902 h 29228"/>
                <a:gd name="connsiteX14" fmla="*/ 4577 w 18222"/>
                <a:gd name="connsiteY14" fmla="*/ 482 h 29228"/>
                <a:gd name="connsiteX15" fmla="*/ 8306 w 18222"/>
                <a:gd name="connsiteY15" fmla="*/ 0 h 29228"/>
                <a:gd name="connsiteX16" fmla="*/ 15424 w 18222"/>
                <a:gd name="connsiteY16" fmla="*/ 2234 h 29228"/>
                <a:gd name="connsiteX17" fmla="*/ 18074 w 18222"/>
                <a:gd name="connsiteY17" fmla="*/ 8190 h 29228"/>
                <a:gd name="connsiteX18" fmla="*/ 17401 w 18222"/>
                <a:gd name="connsiteY18" fmla="*/ 11553 h 29228"/>
                <a:gd name="connsiteX19" fmla="*/ 15000 w 18222"/>
                <a:gd name="connsiteY19" fmla="*/ 15291 h 29228"/>
                <a:gd name="connsiteX20" fmla="*/ 11944 w 18222"/>
                <a:gd name="connsiteY20" fmla="*/ 18514 h 29228"/>
                <a:gd name="connsiteX21" fmla="*/ 4676 w 18222"/>
                <a:gd name="connsiteY21" fmla="*/ 25956 h 29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8222" h="29228">
                  <a:moveTo>
                    <a:pt x="4676" y="25956"/>
                  </a:moveTo>
                  <a:lnTo>
                    <a:pt x="18223" y="25956"/>
                  </a:lnTo>
                  <a:lnTo>
                    <a:pt x="18223" y="29228"/>
                  </a:lnTo>
                  <a:lnTo>
                    <a:pt x="0" y="29228"/>
                  </a:lnTo>
                  <a:lnTo>
                    <a:pt x="0" y="25956"/>
                  </a:lnTo>
                  <a:cubicBezTo>
                    <a:pt x="1470" y="24436"/>
                    <a:pt x="3480" y="22393"/>
                    <a:pt x="6022" y="19826"/>
                  </a:cubicBezTo>
                  <a:cubicBezTo>
                    <a:pt x="8572" y="17251"/>
                    <a:pt x="10166" y="15590"/>
                    <a:pt x="10823" y="14843"/>
                  </a:cubicBezTo>
                  <a:cubicBezTo>
                    <a:pt x="12068" y="13447"/>
                    <a:pt x="12932" y="12268"/>
                    <a:pt x="13422" y="11304"/>
                  </a:cubicBezTo>
                  <a:cubicBezTo>
                    <a:pt x="13921" y="10332"/>
                    <a:pt x="14170" y="9377"/>
                    <a:pt x="14170" y="8439"/>
                  </a:cubicBezTo>
                  <a:cubicBezTo>
                    <a:pt x="14170" y="6919"/>
                    <a:pt x="13630" y="5673"/>
                    <a:pt x="12558" y="4709"/>
                  </a:cubicBezTo>
                  <a:cubicBezTo>
                    <a:pt x="11487" y="3754"/>
                    <a:pt x="10100" y="3272"/>
                    <a:pt x="8380" y="3272"/>
                  </a:cubicBezTo>
                  <a:cubicBezTo>
                    <a:pt x="7160" y="3272"/>
                    <a:pt x="5872" y="3480"/>
                    <a:pt x="4518" y="3904"/>
                  </a:cubicBezTo>
                  <a:cubicBezTo>
                    <a:pt x="3173" y="4327"/>
                    <a:pt x="1728" y="4975"/>
                    <a:pt x="191" y="5831"/>
                  </a:cubicBezTo>
                  <a:lnTo>
                    <a:pt x="191" y="1902"/>
                  </a:lnTo>
                  <a:cubicBezTo>
                    <a:pt x="1761" y="1279"/>
                    <a:pt x="3223" y="806"/>
                    <a:pt x="4577" y="482"/>
                  </a:cubicBezTo>
                  <a:cubicBezTo>
                    <a:pt x="5930" y="158"/>
                    <a:pt x="7176" y="0"/>
                    <a:pt x="8306" y="0"/>
                  </a:cubicBezTo>
                  <a:cubicBezTo>
                    <a:pt x="11279" y="0"/>
                    <a:pt x="13655" y="748"/>
                    <a:pt x="15424" y="2234"/>
                  </a:cubicBezTo>
                  <a:cubicBezTo>
                    <a:pt x="17193" y="3721"/>
                    <a:pt x="18074" y="5706"/>
                    <a:pt x="18074" y="8190"/>
                  </a:cubicBezTo>
                  <a:cubicBezTo>
                    <a:pt x="18074" y="9369"/>
                    <a:pt x="17849" y="10490"/>
                    <a:pt x="17401" y="11553"/>
                  </a:cubicBezTo>
                  <a:cubicBezTo>
                    <a:pt x="16960" y="12608"/>
                    <a:pt x="16163" y="13854"/>
                    <a:pt x="15000" y="15291"/>
                  </a:cubicBezTo>
                  <a:cubicBezTo>
                    <a:pt x="14676" y="15665"/>
                    <a:pt x="13663" y="16736"/>
                    <a:pt x="11944" y="18514"/>
                  </a:cubicBezTo>
                  <a:cubicBezTo>
                    <a:pt x="10225" y="20283"/>
                    <a:pt x="7799" y="22766"/>
                    <a:pt x="4676" y="25956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68" name="Freeform 2667">
              <a:extLst>
                <a:ext uri="{FF2B5EF4-FFF2-40B4-BE49-F238E27FC236}">
                  <a16:creationId xmlns:a16="http://schemas.microsoft.com/office/drawing/2014/main" id="{02001C3E-4DC3-4C99-6B0E-40A8C12ADFC3}"/>
                </a:ext>
              </a:extLst>
            </p:cNvPr>
            <p:cNvSpPr/>
            <p:nvPr/>
          </p:nvSpPr>
          <p:spPr>
            <a:xfrm>
              <a:off x="6950964" y="3425488"/>
              <a:ext cx="18571" cy="29261"/>
            </a:xfrm>
            <a:custGeom>
              <a:avLst/>
              <a:gdLst>
                <a:gd name="connsiteX0" fmla="*/ 1213 w 18571"/>
                <a:gd name="connsiteY0" fmla="*/ 0 h 29261"/>
                <a:gd name="connsiteX1" fmla="*/ 16454 w 18571"/>
                <a:gd name="connsiteY1" fmla="*/ 0 h 29261"/>
                <a:gd name="connsiteX2" fmla="*/ 16454 w 18571"/>
                <a:gd name="connsiteY2" fmla="*/ 3264 h 29261"/>
                <a:gd name="connsiteX3" fmla="*/ 4768 w 18571"/>
                <a:gd name="connsiteY3" fmla="*/ 3264 h 29261"/>
                <a:gd name="connsiteX4" fmla="*/ 4768 w 18571"/>
                <a:gd name="connsiteY4" fmla="*/ 10307 h 29261"/>
                <a:gd name="connsiteX5" fmla="*/ 6462 w 18571"/>
                <a:gd name="connsiteY5" fmla="*/ 9884 h 29261"/>
                <a:gd name="connsiteX6" fmla="*/ 8148 w 18571"/>
                <a:gd name="connsiteY6" fmla="*/ 9726 h 29261"/>
                <a:gd name="connsiteX7" fmla="*/ 15765 w 18571"/>
                <a:gd name="connsiteY7" fmla="*/ 12359 h 29261"/>
                <a:gd name="connsiteX8" fmla="*/ 18572 w 18571"/>
                <a:gd name="connsiteY8" fmla="*/ 19494 h 29261"/>
                <a:gd name="connsiteX9" fmla="*/ 15690 w 18571"/>
                <a:gd name="connsiteY9" fmla="*/ 26703 h 29261"/>
                <a:gd name="connsiteX10" fmla="*/ 7550 w 18571"/>
                <a:gd name="connsiteY10" fmla="*/ 29261 h 29261"/>
                <a:gd name="connsiteX11" fmla="*/ 3862 w 18571"/>
                <a:gd name="connsiteY11" fmla="*/ 28954 h 29261"/>
                <a:gd name="connsiteX12" fmla="*/ 0 w 18571"/>
                <a:gd name="connsiteY12" fmla="*/ 28032 h 29261"/>
                <a:gd name="connsiteX13" fmla="*/ 0 w 18571"/>
                <a:gd name="connsiteY13" fmla="*/ 24128 h 29261"/>
                <a:gd name="connsiteX14" fmla="*/ 3572 w 18571"/>
                <a:gd name="connsiteY14" fmla="*/ 25532 h 29261"/>
                <a:gd name="connsiteX15" fmla="*/ 7475 w 18571"/>
                <a:gd name="connsiteY15" fmla="*/ 25989 h 29261"/>
                <a:gd name="connsiteX16" fmla="*/ 12741 w 18571"/>
                <a:gd name="connsiteY16" fmla="*/ 24245 h 29261"/>
                <a:gd name="connsiteX17" fmla="*/ 14685 w 18571"/>
                <a:gd name="connsiteY17" fmla="*/ 19494 h 29261"/>
                <a:gd name="connsiteX18" fmla="*/ 12741 w 18571"/>
                <a:gd name="connsiteY18" fmla="*/ 14743 h 29261"/>
                <a:gd name="connsiteX19" fmla="*/ 7475 w 18571"/>
                <a:gd name="connsiteY19" fmla="*/ 12999 h 29261"/>
                <a:gd name="connsiteX20" fmla="*/ 4361 w 18571"/>
                <a:gd name="connsiteY20" fmla="*/ 13339 h 29261"/>
                <a:gd name="connsiteX21" fmla="*/ 1213 w 18571"/>
                <a:gd name="connsiteY21" fmla="*/ 14419 h 29261"/>
                <a:gd name="connsiteX22" fmla="*/ 1213 w 18571"/>
                <a:gd name="connsiteY22" fmla="*/ 0 h 29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571" h="29261">
                  <a:moveTo>
                    <a:pt x="1213" y="0"/>
                  </a:moveTo>
                  <a:lnTo>
                    <a:pt x="16454" y="0"/>
                  </a:lnTo>
                  <a:lnTo>
                    <a:pt x="16454" y="3264"/>
                  </a:lnTo>
                  <a:lnTo>
                    <a:pt x="4768" y="3264"/>
                  </a:lnTo>
                  <a:lnTo>
                    <a:pt x="4768" y="10307"/>
                  </a:lnTo>
                  <a:cubicBezTo>
                    <a:pt x="5332" y="10116"/>
                    <a:pt x="5897" y="9975"/>
                    <a:pt x="6462" y="9884"/>
                  </a:cubicBezTo>
                  <a:cubicBezTo>
                    <a:pt x="7019" y="9776"/>
                    <a:pt x="7583" y="9726"/>
                    <a:pt x="8148" y="9726"/>
                  </a:cubicBezTo>
                  <a:cubicBezTo>
                    <a:pt x="11354" y="9726"/>
                    <a:pt x="13896" y="10607"/>
                    <a:pt x="15765" y="12359"/>
                  </a:cubicBezTo>
                  <a:cubicBezTo>
                    <a:pt x="17634" y="14112"/>
                    <a:pt x="18572" y="16495"/>
                    <a:pt x="18572" y="19494"/>
                  </a:cubicBezTo>
                  <a:cubicBezTo>
                    <a:pt x="18572" y="22584"/>
                    <a:pt x="17609" y="24984"/>
                    <a:pt x="15690" y="26703"/>
                  </a:cubicBezTo>
                  <a:cubicBezTo>
                    <a:pt x="13763" y="28406"/>
                    <a:pt x="11047" y="29261"/>
                    <a:pt x="7550" y="29261"/>
                  </a:cubicBezTo>
                  <a:cubicBezTo>
                    <a:pt x="6346" y="29261"/>
                    <a:pt x="5117" y="29162"/>
                    <a:pt x="3862" y="28954"/>
                  </a:cubicBezTo>
                  <a:cubicBezTo>
                    <a:pt x="2625" y="28747"/>
                    <a:pt x="1337" y="28439"/>
                    <a:pt x="0" y="28032"/>
                  </a:cubicBezTo>
                  <a:lnTo>
                    <a:pt x="0" y="24128"/>
                  </a:lnTo>
                  <a:cubicBezTo>
                    <a:pt x="1155" y="24751"/>
                    <a:pt x="2342" y="25225"/>
                    <a:pt x="3572" y="25532"/>
                  </a:cubicBezTo>
                  <a:cubicBezTo>
                    <a:pt x="4809" y="25839"/>
                    <a:pt x="6105" y="25989"/>
                    <a:pt x="7475" y="25989"/>
                  </a:cubicBezTo>
                  <a:cubicBezTo>
                    <a:pt x="9693" y="25989"/>
                    <a:pt x="11454" y="25408"/>
                    <a:pt x="12741" y="24245"/>
                  </a:cubicBezTo>
                  <a:cubicBezTo>
                    <a:pt x="14037" y="23074"/>
                    <a:pt x="14685" y="21496"/>
                    <a:pt x="14685" y="19494"/>
                  </a:cubicBezTo>
                  <a:cubicBezTo>
                    <a:pt x="14685" y="17492"/>
                    <a:pt x="14037" y="15914"/>
                    <a:pt x="12741" y="14743"/>
                  </a:cubicBezTo>
                  <a:cubicBezTo>
                    <a:pt x="11454" y="13580"/>
                    <a:pt x="9693" y="12999"/>
                    <a:pt x="7475" y="12999"/>
                  </a:cubicBezTo>
                  <a:cubicBezTo>
                    <a:pt x="6437" y="12999"/>
                    <a:pt x="5399" y="13115"/>
                    <a:pt x="4361" y="13339"/>
                  </a:cubicBezTo>
                  <a:cubicBezTo>
                    <a:pt x="3339" y="13572"/>
                    <a:pt x="2284" y="13929"/>
                    <a:pt x="1213" y="14419"/>
                  </a:cubicBezTo>
                  <a:lnTo>
                    <a:pt x="1213" y="0"/>
                  </a:ln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69" name="Freeform 2668">
              <a:extLst>
                <a:ext uri="{FF2B5EF4-FFF2-40B4-BE49-F238E27FC236}">
                  <a16:creationId xmlns:a16="http://schemas.microsoft.com/office/drawing/2014/main" id="{D7AB4A40-E1D9-D6E8-6B52-289BBFDCE525}"/>
                </a:ext>
              </a:extLst>
            </p:cNvPr>
            <p:cNvSpPr/>
            <p:nvPr/>
          </p:nvSpPr>
          <p:spPr>
            <a:xfrm>
              <a:off x="5277728" y="3368535"/>
              <a:ext cx="1824502" cy="830"/>
            </a:xfrm>
            <a:custGeom>
              <a:avLst/>
              <a:gdLst>
                <a:gd name="connsiteX0" fmla="*/ 0 w 1824502"/>
                <a:gd name="connsiteY0" fmla="*/ 0 h 830"/>
                <a:gd name="connsiteX1" fmla="*/ 1824503 w 1824502"/>
                <a:gd name="connsiteY1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24502" h="830">
                  <a:moveTo>
                    <a:pt x="0" y="0"/>
                  </a:moveTo>
                  <a:lnTo>
                    <a:pt x="1824503" y="0"/>
                  </a:lnTo>
                </a:path>
              </a:pathLst>
            </a:custGeom>
            <a:noFill/>
            <a:ln w="1659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70" name="Freeform 2669">
              <a:extLst>
                <a:ext uri="{FF2B5EF4-FFF2-40B4-BE49-F238E27FC236}">
                  <a16:creationId xmlns:a16="http://schemas.microsoft.com/office/drawing/2014/main" id="{624B58FE-1FBB-9050-873B-CD3AAE6D9492}"/>
                </a:ext>
              </a:extLst>
            </p:cNvPr>
            <p:cNvSpPr/>
            <p:nvPr/>
          </p:nvSpPr>
          <p:spPr>
            <a:xfrm>
              <a:off x="5277728" y="3046326"/>
              <a:ext cx="1824502" cy="830"/>
            </a:xfrm>
            <a:custGeom>
              <a:avLst/>
              <a:gdLst>
                <a:gd name="connsiteX0" fmla="*/ 0 w 1824502"/>
                <a:gd name="connsiteY0" fmla="*/ 0 h 830"/>
                <a:gd name="connsiteX1" fmla="*/ 1824503 w 1824502"/>
                <a:gd name="connsiteY1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24502" h="830">
                  <a:moveTo>
                    <a:pt x="0" y="0"/>
                  </a:moveTo>
                  <a:lnTo>
                    <a:pt x="1824503" y="0"/>
                  </a:lnTo>
                </a:path>
              </a:pathLst>
            </a:custGeom>
            <a:noFill/>
            <a:ln w="1659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71" name="Freeform 2670">
              <a:extLst>
                <a:ext uri="{FF2B5EF4-FFF2-40B4-BE49-F238E27FC236}">
                  <a16:creationId xmlns:a16="http://schemas.microsoft.com/office/drawing/2014/main" id="{821D6A9F-CF5D-BB82-8243-519B43F1ABF5}"/>
                </a:ext>
              </a:extLst>
            </p:cNvPr>
            <p:cNvSpPr/>
            <p:nvPr/>
          </p:nvSpPr>
          <p:spPr>
            <a:xfrm>
              <a:off x="5277728" y="2724121"/>
              <a:ext cx="1824502" cy="830"/>
            </a:xfrm>
            <a:custGeom>
              <a:avLst/>
              <a:gdLst>
                <a:gd name="connsiteX0" fmla="*/ 0 w 1824502"/>
                <a:gd name="connsiteY0" fmla="*/ 0 h 830"/>
                <a:gd name="connsiteX1" fmla="*/ 1824503 w 1824502"/>
                <a:gd name="connsiteY1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24502" h="830">
                  <a:moveTo>
                    <a:pt x="0" y="0"/>
                  </a:moveTo>
                  <a:lnTo>
                    <a:pt x="1824503" y="0"/>
                  </a:lnTo>
                </a:path>
              </a:pathLst>
            </a:custGeom>
            <a:noFill/>
            <a:ln w="1659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72" name="Freeform 2671">
              <a:extLst>
                <a:ext uri="{FF2B5EF4-FFF2-40B4-BE49-F238E27FC236}">
                  <a16:creationId xmlns:a16="http://schemas.microsoft.com/office/drawing/2014/main" id="{F3490F7A-E4D5-8A65-8951-198E8A5BDFCC}"/>
                </a:ext>
              </a:extLst>
            </p:cNvPr>
            <p:cNvSpPr/>
            <p:nvPr/>
          </p:nvSpPr>
          <p:spPr>
            <a:xfrm>
              <a:off x="5277728" y="2401916"/>
              <a:ext cx="1824502" cy="830"/>
            </a:xfrm>
            <a:custGeom>
              <a:avLst/>
              <a:gdLst>
                <a:gd name="connsiteX0" fmla="*/ 0 w 1824502"/>
                <a:gd name="connsiteY0" fmla="*/ 0 h 830"/>
                <a:gd name="connsiteX1" fmla="*/ 1824503 w 1824502"/>
                <a:gd name="connsiteY1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24502" h="830">
                  <a:moveTo>
                    <a:pt x="0" y="0"/>
                  </a:moveTo>
                  <a:lnTo>
                    <a:pt x="1824503" y="0"/>
                  </a:lnTo>
                </a:path>
              </a:pathLst>
            </a:custGeom>
            <a:noFill/>
            <a:ln w="1659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73" name="Freeform 2672">
              <a:extLst>
                <a:ext uri="{FF2B5EF4-FFF2-40B4-BE49-F238E27FC236}">
                  <a16:creationId xmlns:a16="http://schemas.microsoft.com/office/drawing/2014/main" id="{88B25B99-9259-C8A9-A752-D52CE3A9B029}"/>
                </a:ext>
              </a:extLst>
            </p:cNvPr>
            <p:cNvSpPr/>
            <p:nvPr/>
          </p:nvSpPr>
          <p:spPr>
            <a:xfrm>
              <a:off x="5277728" y="2206982"/>
              <a:ext cx="830" cy="1195382"/>
            </a:xfrm>
            <a:custGeom>
              <a:avLst/>
              <a:gdLst>
                <a:gd name="connsiteX0" fmla="*/ 0 w 830"/>
                <a:gd name="connsiteY0" fmla="*/ 1195383 h 1195382"/>
                <a:gd name="connsiteX1" fmla="*/ 0 w 830"/>
                <a:gd name="connsiteY1" fmla="*/ 0 h 1195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0" h="1195382">
                  <a:moveTo>
                    <a:pt x="0" y="1195383"/>
                  </a:move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74" name="Freeform 2673">
              <a:extLst>
                <a:ext uri="{FF2B5EF4-FFF2-40B4-BE49-F238E27FC236}">
                  <a16:creationId xmlns:a16="http://schemas.microsoft.com/office/drawing/2014/main" id="{965C31F8-0181-8C5F-6226-1A57C21E265E}"/>
                </a:ext>
              </a:extLst>
            </p:cNvPr>
            <p:cNvSpPr/>
            <p:nvPr/>
          </p:nvSpPr>
          <p:spPr>
            <a:xfrm>
              <a:off x="5277728" y="3368535"/>
              <a:ext cx="15696" cy="830"/>
            </a:xfrm>
            <a:custGeom>
              <a:avLst/>
              <a:gdLst>
                <a:gd name="connsiteX0" fmla="*/ 0 w 15696"/>
                <a:gd name="connsiteY0" fmla="*/ 0 h 830"/>
                <a:gd name="connsiteX1" fmla="*/ 15696 w 15696"/>
                <a:gd name="connsiteY1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696" h="830">
                  <a:moveTo>
                    <a:pt x="0" y="0"/>
                  </a:moveTo>
                  <a:lnTo>
                    <a:pt x="15696" y="0"/>
                  </a:lnTo>
                </a:path>
              </a:pathLst>
            </a:custGeom>
            <a:noFill/>
            <a:ln w="3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75" name="Freeform 2674">
              <a:extLst>
                <a:ext uri="{FF2B5EF4-FFF2-40B4-BE49-F238E27FC236}">
                  <a16:creationId xmlns:a16="http://schemas.microsoft.com/office/drawing/2014/main" id="{ED6E9BF3-9893-158C-4EEB-37B5D2090944}"/>
                </a:ext>
              </a:extLst>
            </p:cNvPr>
            <p:cNvSpPr/>
            <p:nvPr/>
          </p:nvSpPr>
          <p:spPr>
            <a:xfrm>
              <a:off x="5277728" y="3046326"/>
              <a:ext cx="15696" cy="830"/>
            </a:xfrm>
            <a:custGeom>
              <a:avLst/>
              <a:gdLst>
                <a:gd name="connsiteX0" fmla="*/ 0 w 15696"/>
                <a:gd name="connsiteY0" fmla="*/ 0 h 830"/>
                <a:gd name="connsiteX1" fmla="*/ 15696 w 15696"/>
                <a:gd name="connsiteY1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696" h="830">
                  <a:moveTo>
                    <a:pt x="0" y="0"/>
                  </a:moveTo>
                  <a:lnTo>
                    <a:pt x="15696" y="0"/>
                  </a:lnTo>
                </a:path>
              </a:pathLst>
            </a:custGeom>
            <a:noFill/>
            <a:ln w="3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76" name="Freeform 2675">
              <a:extLst>
                <a:ext uri="{FF2B5EF4-FFF2-40B4-BE49-F238E27FC236}">
                  <a16:creationId xmlns:a16="http://schemas.microsoft.com/office/drawing/2014/main" id="{D4B809E4-03FD-3329-3876-B2AF3C4095FE}"/>
                </a:ext>
              </a:extLst>
            </p:cNvPr>
            <p:cNvSpPr/>
            <p:nvPr/>
          </p:nvSpPr>
          <p:spPr>
            <a:xfrm>
              <a:off x="5277728" y="2724121"/>
              <a:ext cx="15696" cy="830"/>
            </a:xfrm>
            <a:custGeom>
              <a:avLst/>
              <a:gdLst>
                <a:gd name="connsiteX0" fmla="*/ 0 w 15696"/>
                <a:gd name="connsiteY0" fmla="*/ 0 h 830"/>
                <a:gd name="connsiteX1" fmla="*/ 15696 w 15696"/>
                <a:gd name="connsiteY1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696" h="830">
                  <a:moveTo>
                    <a:pt x="0" y="0"/>
                  </a:moveTo>
                  <a:lnTo>
                    <a:pt x="15696" y="0"/>
                  </a:lnTo>
                </a:path>
              </a:pathLst>
            </a:custGeom>
            <a:noFill/>
            <a:ln w="3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77" name="Freeform 2676">
              <a:extLst>
                <a:ext uri="{FF2B5EF4-FFF2-40B4-BE49-F238E27FC236}">
                  <a16:creationId xmlns:a16="http://schemas.microsoft.com/office/drawing/2014/main" id="{2DCE0A5D-30B0-4130-9F3D-C8E90184B748}"/>
                </a:ext>
              </a:extLst>
            </p:cNvPr>
            <p:cNvSpPr/>
            <p:nvPr/>
          </p:nvSpPr>
          <p:spPr>
            <a:xfrm>
              <a:off x="5277728" y="2401916"/>
              <a:ext cx="15696" cy="830"/>
            </a:xfrm>
            <a:custGeom>
              <a:avLst/>
              <a:gdLst>
                <a:gd name="connsiteX0" fmla="*/ 0 w 15696"/>
                <a:gd name="connsiteY0" fmla="*/ 0 h 830"/>
                <a:gd name="connsiteX1" fmla="*/ 15696 w 15696"/>
                <a:gd name="connsiteY1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696" h="830">
                  <a:moveTo>
                    <a:pt x="0" y="0"/>
                  </a:moveTo>
                  <a:lnTo>
                    <a:pt x="15696" y="0"/>
                  </a:lnTo>
                </a:path>
              </a:pathLst>
            </a:custGeom>
            <a:noFill/>
            <a:ln w="3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78" name="Freeform 2677">
              <a:extLst>
                <a:ext uri="{FF2B5EF4-FFF2-40B4-BE49-F238E27FC236}">
                  <a16:creationId xmlns:a16="http://schemas.microsoft.com/office/drawing/2014/main" id="{2D28A858-A558-9A3E-29D7-A0AC73072DE2}"/>
                </a:ext>
              </a:extLst>
            </p:cNvPr>
            <p:cNvSpPr/>
            <p:nvPr/>
          </p:nvSpPr>
          <p:spPr>
            <a:xfrm>
              <a:off x="5190417" y="3353659"/>
              <a:ext cx="19841" cy="29784"/>
            </a:xfrm>
            <a:custGeom>
              <a:avLst/>
              <a:gdLst>
                <a:gd name="connsiteX0" fmla="*/ 9921 w 19841"/>
                <a:gd name="connsiteY0" fmla="*/ 3073 h 29784"/>
                <a:gd name="connsiteX1" fmla="*/ 5403 w 19841"/>
                <a:gd name="connsiteY1" fmla="*/ 6038 h 29784"/>
                <a:gd name="connsiteX2" fmla="*/ 3903 w 19841"/>
                <a:gd name="connsiteY2" fmla="*/ 14901 h 29784"/>
                <a:gd name="connsiteX3" fmla="*/ 5403 w 19841"/>
                <a:gd name="connsiteY3" fmla="*/ 23763 h 29784"/>
                <a:gd name="connsiteX4" fmla="*/ 9921 w 19841"/>
                <a:gd name="connsiteY4" fmla="*/ 26703 h 29784"/>
                <a:gd name="connsiteX5" fmla="*/ 14439 w 19841"/>
                <a:gd name="connsiteY5" fmla="*/ 23763 h 29784"/>
                <a:gd name="connsiteX6" fmla="*/ 15958 w 19841"/>
                <a:gd name="connsiteY6" fmla="*/ 14901 h 29784"/>
                <a:gd name="connsiteX7" fmla="*/ 14439 w 19841"/>
                <a:gd name="connsiteY7" fmla="*/ 6038 h 29784"/>
                <a:gd name="connsiteX8" fmla="*/ 9921 w 19841"/>
                <a:gd name="connsiteY8" fmla="*/ 3073 h 29784"/>
                <a:gd name="connsiteX9" fmla="*/ 9921 w 19841"/>
                <a:gd name="connsiteY9" fmla="*/ 0 h 29784"/>
                <a:gd name="connsiteX10" fmla="*/ 17285 w 19841"/>
                <a:gd name="connsiteY10" fmla="*/ 3829 h 29784"/>
                <a:gd name="connsiteX11" fmla="*/ 19842 w 19841"/>
                <a:gd name="connsiteY11" fmla="*/ 14901 h 29784"/>
                <a:gd name="connsiteX12" fmla="*/ 17285 w 19841"/>
                <a:gd name="connsiteY12" fmla="*/ 25972 h 29784"/>
                <a:gd name="connsiteX13" fmla="*/ 9921 w 19841"/>
                <a:gd name="connsiteY13" fmla="*/ 29785 h 29784"/>
                <a:gd name="connsiteX14" fmla="*/ 2538 w 19841"/>
                <a:gd name="connsiteY14" fmla="*/ 25972 h 29784"/>
                <a:gd name="connsiteX15" fmla="*/ 0 w 19841"/>
                <a:gd name="connsiteY15" fmla="*/ 14901 h 29784"/>
                <a:gd name="connsiteX16" fmla="*/ 2538 w 19841"/>
                <a:gd name="connsiteY16" fmla="*/ 3829 h 29784"/>
                <a:gd name="connsiteX17" fmla="*/ 9921 w 19841"/>
                <a:gd name="connsiteY17" fmla="*/ 0 h 2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41" h="29784">
                  <a:moveTo>
                    <a:pt x="9921" y="3073"/>
                  </a:moveTo>
                  <a:cubicBezTo>
                    <a:pt x="7921" y="3073"/>
                    <a:pt x="6415" y="4061"/>
                    <a:pt x="5403" y="6038"/>
                  </a:cubicBezTo>
                  <a:cubicBezTo>
                    <a:pt x="4403" y="7998"/>
                    <a:pt x="3903" y="10955"/>
                    <a:pt x="3903" y="14901"/>
                  </a:cubicBezTo>
                  <a:cubicBezTo>
                    <a:pt x="3903" y="18838"/>
                    <a:pt x="4403" y="21795"/>
                    <a:pt x="5403" y="23763"/>
                  </a:cubicBezTo>
                  <a:cubicBezTo>
                    <a:pt x="6415" y="25723"/>
                    <a:pt x="7921" y="26703"/>
                    <a:pt x="9921" y="26703"/>
                  </a:cubicBezTo>
                  <a:cubicBezTo>
                    <a:pt x="11933" y="26703"/>
                    <a:pt x="13439" y="25723"/>
                    <a:pt x="14439" y="23763"/>
                  </a:cubicBezTo>
                  <a:cubicBezTo>
                    <a:pt x="15452" y="21795"/>
                    <a:pt x="15958" y="18838"/>
                    <a:pt x="15958" y="14901"/>
                  </a:cubicBezTo>
                  <a:cubicBezTo>
                    <a:pt x="15958" y="10955"/>
                    <a:pt x="15452" y="7998"/>
                    <a:pt x="14439" y="6038"/>
                  </a:cubicBezTo>
                  <a:cubicBezTo>
                    <a:pt x="13439" y="4061"/>
                    <a:pt x="11933" y="3073"/>
                    <a:pt x="9921" y="3073"/>
                  </a:cubicBezTo>
                  <a:moveTo>
                    <a:pt x="9921" y="0"/>
                  </a:moveTo>
                  <a:cubicBezTo>
                    <a:pt x="13138" y="0"/>
                    <a:pt x="15593" y="1279"/>
                    <a:pt x="17285" y="3829"/>
                  </a:cubicBezTo>
                  <a:cubicBezTo>
                    <a:pt x="18989" y="6362"/>
                    <a:pt x="19842" y="10058"/>
                    <a:pt x="19842" y="14901"/>
                  </a:cubicBezTo>
                  <a:cubicBezTo>
                    <a:pt x="19842" y="19735"/>
                    <a:pt x="18989" y="23422"/>
                    <a:pt x="17285" y="25972"/>
                  </a:cubicBezTo>
                  <a:cubicBezTo>
                    <a:pt x="15593" y="28514"/>
                    <a:pt x="13138" y="29785"/>
                    <a:pt x="9921" y="29785"/>
                  </a:cubicBezTo>
                  <a:cubicBezTo>
                    <a:pt x="6704" y="29785"/>
                    <a:pt x="4243" y="28514"/>
                    <a:pt x="2538" y="25972"/>
                  </a:cubicBezTo>
                  <a:cubicBezTo>
                    <a:pt x="846" y="23422"/>
                    <a:pt x="0" y="19735"/>
                    <a:pt x="0" y="14901"/>
                  </a:cubicBezTo>
                  <a:cubicBezTo>
                    <a:pt x="0" y="10058"/>
                    <a:pt x="846" y="6362"/>
                    <a:pt x="2538" y="3829"/>
                  </a:cubicBezTo>
                  <a:cubicBezTo>
                    <a:pt x="4243" y="1279"/>
                    <a:pt x="6704" y="0"/>
                    <a:pt x="9921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79" name="Freeform 2678">
              <a:extLst>
                <a:ext uri="{FF2B5EF4-FFF2-40B4-BE49-F238E27FC236}">
                  <a16:creationId xmlns:a16="http://schemas.microsoft.com/office/drawing/2014/main" id="{6791D2C6-EFE3-92C1-6CB5-386BE08FA5A8}"/>
                </a:ext>
              </a:extLst>
            </p:cNvPr>
            <p:cNvSpPr/>
            <p:nvPr/>
          </p:nvSpPr>
          <p:spPr>
            <a:xfrm>
              <a:off x="5217084" y="3378004"/>
              <a:ext cx="4056" cy="4883"/>
            </a:xfrm>
            <a:custGeom>
              <a:avLst/>
              <a:gdLst>
                <a:gd name="connsiteX0" fmla="*/ 0 w 4056"/>
                <a:gd name="connsiteY0" fmla="*/ 0 h 4883"/>
                <a:gd name="connsiteX1" fmla="*/ 4057 w 4056"/>
                <a:gd name="connsiteY1" fmla="*/ 0 h 4883"/>
                <a:gd name="connsiteX2" fmla="*/ 4057 w 4056"/>
                <a:gd name="connsiteY2" fmla="*/ 4884 h 4883"/>
                <a:gd name="connsiteX3" fmla="*/ 0 w 4056"/>
                <a:gd name="connsiteY3" fmla="*/ 4884 h 4883"/>
                <a:gd name="connsiteX4" fmla="*/ 0 w 4056"/>
                <a:gd name="connsiteY4" fmla="*/ 0 h 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56" h="4883">
                  <a:moveTo>
                    <a:pt x="0" y="0"/>
                  </a:moveTo>
                  <a:lnTo>
                    <a:pt x="4057" y="0"/>
                  </a:lnTo>
                  <a:lnTo>
                    <a:pt x="4057" y="4884"/>
                  </a:lnTo>
                  <a:lnTo>
                    <a:pt x="0" y="48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80" name="Freeform 2679">
              <a:extLst>
                <a:ext uri="{FF2B5EF4-FFF2-40B4-BE49-F238E27FC236}">
                  <a16:creationId xmlns:a16="http://schemas.microsoft.com/office/drawing/2014/main" id="{D59D20B5-A7B8-E3B8-49EC-FD9406E2BC1F}"/>
                </a:ext>
              </a:extLst>
            </p:cNvPr>
            <p:cNvSpPr/>
            <p:nvPr/>
          </p:nvSpPr>
          <p:spPr>
            <a:xfrm>
              <a:off x="5227985" y="3353659"/>
              <a:ext cx="19841" cy="29784"/>
            </a:xfrm>
            <a:custGeom>
              <a:avLst/>
              <a:gdLst>
                <a:gd name="connsiteX0" fmla="*/ 9921 w 19841"/>
                <a:gd name="connsiteY0" fmla="*/ 3073 h 29784"/>
                <a:gd name="connsiteX1" fmla="*/ 5403 w 19841"/>
                <a:gd name="connsiteY1" fmla="*/ 6038 h 29784"/>
                <a:gd name="connsiteX2" fmla="*/ 3903 w 19841"/>
                <a:gd name="connsiteY2" fmla="*/ 14901 h 29784"/>
                <a:gd name="connsiteX3" fmla="*/ 5403 w 19841"/>
                <a:gd name="connsiteY3" fmla="*/ 23763 h 29784"/>
                <a:gd name="connsiteX4" fmla="*/ 9921 w 19841"/>
                <a:gd name="connsiteY4" fmla="*/ 26703 h 29784"/>
                <a:gd name="connsiteX5" fmla="*/ 14439 w 19841"/>
                <a:gd name="connsiteY5" fmla="*/ 23763 h 29784"/>
                <a:gd name="connsiteX6" fmla="*/ 15958 w 19841"/>
                <a:gd name="connsiteY6" fmla="*/ 14901 h 29784"/>
                <a:gd name="connsiteX7" fmla="*/ 14439 w 19841"/>
                <a:gd name="connsiteY7" fmla="*/ 6038 h 29784"/>
                <a:gd name="connsiteX8" fmla="*/ 9921 w 19841"/>
                <a:gd name="connsiteY8" fmla="*/ 3073 h 29784"/>
                <a:gd name="connsiteX9" fmla="*/ 9921 w 19841"/>
                <a:gd name="connsiteY9" fmla="*/ 0 h 29784"/>
                <a:gd name="connsiteX10" fmla="*/ 17284 w 19841"/>
                <a:gd name="connsiteY10" fmla="*/ 3829 h 29784"/>
                <a:gd name="connsiteX11" fmla="*/ 19842 w 19841"/>
                <a:gd name="connsiteY11" fmla="*/ 14901 h 29784"/>
                <a:gd name="connsiteX12" fmla="*/ 17284 w 19841"/>
                <a:gd name="connsiteY12" fmla="*/ 25972 h 29784"/>
                <a:gd name="connsiteX13" fmla="*/ 9921 w 19841"/>
                <a:gd name="connsiteY13" fmla="*/ 29785 h 29784"/>
                <a:gd name="connsiteX14" fmla="*/ 2538 w 19841"/>
                <a:gd name="connsiteY14" fmla="*/ 25972 h 29784"/>
                <a:gd name="connsiteX15" fmla="*/ 0 w 19841"/>
                <a:gd name="connsiteY15" fmla="*/ 14901 h 29784"/>
                <a:gd name="connsiteX16" fmla="*/ 2538 w 19841"/>
                <a:gd name="connsiteY16" fmla="*/ 3829 h 29784"/>
                <a:gd name="connsiteX17" fmla="*/ 9921 w 19841"/>
                <a:gd name="connsiteY17" fmla="*/ 0 h 2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41" h="29784">
                  <a:moveTo>
                    <a:pt x="9921" y="3073"/>
                  </a:moveTo>
                  <a:cubicBezTo>
                    <a:pt x="7922" y="3073"/>
                    <a:pt x="6415" y="4061"/>
                    <a:pt x="5403" y="6038"/>
                  </a:cubicBezTo>
                  <a:cubicBezTo>
                    <a:pt x="4403" y="7998"/>
                    <a:pt x="3903" y="10955"/>
                    <a:pt x="3903" y="14901"/>
                  </a:cubicBezTo>
                  <a:cubicBezTo>
                    <a:pt x="3903" y="18838"/>
                    <a:pt x="4403" y="21795"/>
                    <a:pt x="5403" y="23763"/>
                  </a:cubicBezTo>
                  <a:cubicBezTo>
                    <a:pt x="6415" y="25723"/>
                    <a:pt x="7922" y="26703"/>
                    <a:pt x="9921" y="26703"/>
                  </a:cubicBezTo>
                  <a:cubicBezTo>
                    <a:pt x="11934" y="26703"/>
                    <a:pt x="13439" y="25723"/>
                    <a:pt x="14439" y="23763"/>
                  </a:cubicBezTo>
                  <a:cubicBezTo>
                    <a:pt x="15452" y="21795"/>
                    <a:pt x="15958" y="18838"/>
                    <a:pt x="15958" y="14901"/>
                  </a:cubicBezTo>
                  <a:cubicBezTo>
                    <a:pt x="15958" y="10955"/>
                    <a:pt x="15452" y="7998"/>
                    <a:pt x="14439" y="6038"/>
                  </a:cubicBezTo>
                  <a:cubicBezTo>
                    <a:pt x="13439" y="4061"/>
                    <a:pt x="11934" y="3073"/>
                    <a:pt x="9921" y="3073"/>
                  </a:cubicBezTo>
                  <a:moveTo>
                    <a:pt x="9921" y="0"/>
                  </a:moveTo>
                  <a:cubicBezTo>
                    <a:pt x="13138" y="0"/>
                    <a:pt x="15592" y="1279"/>
                    <a:pt x="17284" y="3829"/>
                  </a:cubicBezTo>
                  <a:cubicBezTo>
                    <a:pt x="18989" y="6362"/>
                    <a:pt x="19842" y="10058"/>
                    <a:pt x="19842" y="14901"/>
                  </a:cubicBezTo>
                  <a:cubicBezTo>
                    <a:pt x="19842" y="19735"/>
                    <a:pt x="18989" y="23422"/>
                    <a:pt x="17284" y="25972"/>
                  </a:cubicBezTo>
                  <a:cubicBezTo>
                    <a:pt x="15592" y="28514"/>
                    <a:pt x="13138" y="29785"/>
                    <a:pt x="9921" y="29785"/>
                  </a:cubicBezTo>
                  <a:cubicBezTo>
                    <a:pt x="6704" y="29785"/>
                    <a:pt x="4243" y="28514"/>
                    <a:pt x="2538" y="25972"/>
                  </a:cubicBezTo>
                  <a:cubicBezTo>
                    <a:pt x="846" y="23422"/>
                    <a:pt x="0" y="19735"/>
                    <a:pt x="0" y="14901"/>
                  </a:cubicBezTo>
                  <a:cubicBezTo>
                    <a:pt x="0" y="10058"/>
                    <a:pt x="846" y="6362"/>
                    <a:pt x="2538" y="3829"/>
                  </a:cubicBezTo>
                  <a:cubicBezTo>
                    <a:pt x="4243" y="1279"/>
                    <a:pt x="6704" y="0"/>
                    <a:pt x="9921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81" name="Freeform 2680">
              <a:extLst>
                <a:ext uri="{FF2B5EF4-FFF2-40B4-BE49-F238E27FC236}">
                  <a16:creationId xmlns:a16="http://schemas.microsoft.com/office/drawing/2014/main" id="{7CCA8E18-E709-E6DA-8849-67FF2B708D6D}"/>
                </a:ext>
              </a:extLst>
            </p:cNvPr>
            <p:cNvSpPr/>
            <p:nvPr/>
          </p:nvSpPr>
          <p:spPr>
            <a:xfrm>
              <a:off x="5191436" y="3031459"/>
              <a:ext cx="19841" cy="29776"/>
            </a:xfrm>
            <a:custGeom>
              <a:avLst/>
              <a:gdLst>
                <a:gd name="connsiteX0" fmla="*/ 9921 w 19841"/>
                <a:gd name="connsiteY0" fmla="*/ 3073 h 29776"/>
                <a:gd name="connsiteX1" fmla="*/ 5403 w 19841"/>
                <a:gd name="connsiteY1" fmla="*/ 6030 h 29776"/>
                <a:gd name="connsiteX2" fmla="*/ 3903 w 19841"/>
                <a:gd name="connsiteY2" fmla="*/ 14892 h 29776"/>
                <a:gd name="connsiteX3" fmla="*/ 5403 w 19841"/>
                <a:gd name="connsiteY3" fmla="*/ 23763 h 29776"/>
                <a:gd name="connsiteX4" fmla="*/ 9921 w 19841"/>
                <a:gd name="connsiteY4" fmla="*/ 26703 h 29776"/>
                <a:gd name="connsiteX5" fmla="*/ 14439 w 19841"/>
                <a:gd name="connsiteY5" fmla="*/ 23763 h 29776"/>
                <a:gd name="connsiteX6" fmla="*/ 15958 w 19841"/>
                <a:gd name="connsiteY6" fmla="*/ 14892 h 29776"/>
                <a:gd name="connsiteX7" fmla="*/ 14439 w 19841"/>
                <a:gd name="connsiteY7" fmla="*/ 6030 h 29776"/>
                <a:gd name="connsiteX8" fmla="*/ 9921 w 19841"/>
                <a:gd name="connsiteY8" fmla="*/ 3073 h 29776"/>
                <a:gd name="connsiteX9" fmla="*/ 9921 w 19841"/>
                <a:gd name="connsiteY9" fmla="*/ 0 h 29776"/>
                <a:gd name="connsiteX10" fmla="*/ 17284 w 19841"/>
                <a:gd name="connsiteY10" fmla="*/ 3821 h 29776"/>
                <a:gd name="connsiteX11" fmla="*/ 19842 w 19841"/>
                <a:gd name="connsiteY11" fmla="*/ 14892 h 29776"/>
                <a:gd name="connsiteX12" fmla="*/ 17284 w 19841"/>
                <a:gd name="connsiteY12" fmla="*/ 25972 h 29776"/>
                <a:gd name="connsiteX13" fmla="*/ 9921 w 19841"/>
                <a:gd name="connsiteY13" fmla="*/ 29776 h 29776"/>
                <a:gd name="connsiteX14" fmla="*/ 2538 w 19841"/>
                <a:gd name="connsiteY14" fmla="*/ 25972 h 29776"/>
                <a:gd name="connsiteX15" fmla="*/ 0 w 19841"/>
                <a:gd name="connsiteY15" fmla="*/ 14892 h 29776"/>
                <a:gd name="connsiteX16" fmla="*/ 2538 w 19841"/>
                <a:gd name="connsiteY16" fmla="*/ 3821 h 29776"/>
                <a:gd name="connsiteX17" fmla="*/ 9921 w 19841"/>
                <a:gd name="connsiteY17" fmla="*/ 0 h 29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41" h="29776">
                  <a:moveTo>
                    <a:pt x="9921" y="3073"/>
                  </a:moveTo>
                  <a:cubicBezTo>
                    <a:pt x="7921" y="3073"/>
                    <a:pt x="6415" y="4062"/>
                    <a:pt x="5403" y="6030"/>
                  </a:cubicBezTo>
                  <a:cubicBezTo>
                    <a:pt x="4403" y="7999"/>
                    <a:pt x="3903" y="10947"/>
                    <a:pt x="3903" y="14892"/>
                  </a:cubicBezTo>
                  <a:cubicBezTo>
                    <a:pt x="3903" y="18829"/>
                    <a:pt x="4403" y="21786"/>
                    <a:pt x="5403" y="23763"/>
                  </a:cubicBezTo>
                  <a:cubicBezTo>
                    <a:pt x="6415" y="25723"/>
                    <a:pt x="7921" y="26703"/>
                    <a:pt x="9921" y="26703"/>
                  </a:cubicBezTo>
                  <a:cubicBezTo>
                    <a:pt x="11933" y="26703"/>
                    <a:pt x="13439" y="25723"/>
                    <a:pt x="14439" y="23763"/>
                  </a:cubicBezTo>
                  <a:cubicBezTo>
                    <a:pt x="15452" y="21786"/>
                    <a:pt x="15958" y="18829"/>
                    <a:pt x="15958" y="14892"/>
                  </a:cubicBezTo>
                  <a:cubicBezTo>
                    <a:pt x="15958" y="10947"/>
                    <a:pt x="15452" y="7999"/>
                    <a:pt x="14439" y="6030"/>
                  </a:cubicBezTo>
                  <a:cubicBezTo>
                    <a:pt x="13439" y="4062"/>
                    <a:pt x="11933" y="3073"/>
                    <a:pt x="9921" y="3073"/>
                  </a:cubicBezTo>
                  <a:moveTo>
                    <a:pt x="9921" y="0"/>
                  </a:moveTo>
                  <a:cubicBezTo>
                    <a:pt x="13138" y="0"/>
                    <a:pt x="15593" y="1271"/>
                    <a:pt x="17284" y="3821"/>
                  </a:cubicBezTo>
                  <a:cubicBezTo>
                    <a:pt x="18989" y="6354"/>
                    <a:pt x="19842" y="10050"/>
                    <a:pt x="19842" y="14892"/>
                  </a:cubicBezTo>
                  <a:cubicBezTo>
                    <a:pt x="19842" y="19726"/>
                    <a:pt x="18989" y="23422"/>
                    <a:pt x="17284" y="25972"/>
                  </a:cubicBezTo>
                  <a:cubicBezTo>
                    <a:pt x="15593" y="28506"/>
                    <a:pt x="13138" y="29776"/>
                    <a:pt x="9921" y="29776"/>
                  </a:cubicBezTo>
                  <a:cubicBezTo>
                    <a:pt x="6704" y="29776"/>
                    <a:pt x="4243" y="28506"/>
                    <a:pt x="2538" y="25972"/>
                  </a:cubicBezTo>
                  <a:cubicBezTo>
                    <a:pt x="846" y="23422"/>
                    <a:pt x="0" y="19726"/>
                    <a:pt x="0" y="14892"/>
                  </a:cubicBezTo>
                  <a:cubicBezTo>
                    <a:pt x="0" y="10050"/>
                    <a:pt x="846" y="6354"/>
                    <a:pt x="2538" y="3821"/>
                  </a:cubicBezTo>
                  <a:cubicBezTo>
                    <a:pt x="4243" y="1271"/>
                    <a:pt x="6704" y="0"/>
                    <a:pt x="9921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82" name="Freeform 2681">
              <a:extLst>
                <a:ext uri="{FF2B5EF4-FFF2-40B4-BE49-F238E27FC236}">
                  <a16:creationId xmlns:a16="http://schemas.microsoft.com/office/drawing/2014/main" id="{E05762B1-F632-FFCB-5433-A3D7A297C5EC}"/>
                </a:ext>
              </a:extLst>
            </p:cNvPr>
            <p:cNvSpPr/>
            <p:nvPr/>
          </p:nvSpPr>
          <p:spPr>
            <a:xfrm>
              <a:off x="5218103" y="3055795"/>
              <a:ext cx="4056" cy="4883"/>
            </a:xfrm>
            <a:custGeom>
              <a:avLst/>
              <a:gdLst>
                <a:gd name="connsiteX0" fmla="*/ 0 w 4056"/>
                <a:gd name="connsiteY0" fmla="*/ 0 h 4883"/>
                <a:gd name="connsiteX1" fmla="*/ 4057 w 4056"/>
                <a:gd name="connsiteY1" fmla="*/ 0 h 4883"/>
                <a:gd name="connsiteX2" fmla="*/ 4057 w 4056"/>
                <a:gd name="connsiteY2" fmla="*/ 4884 h 4883"/>
                <a:gd name="connsiteX3" fmla="*/ 0 w 4056"/>
                <a:gd name="connsiteY3" fmla="*/ 4884 h 4883"/>
                <a:gd name="connsiteX4" fmla="*/ 0 w 4056"/>
                <a:gd name="connsiteY4" fmla="*/ 0 h 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56" h="4883">
                  <a:moveTo>
                    <a:pt x="0" y="0"/>
                  </a:moveTo>
                  <a:lnTo>
                    <a:pt x="4057" y="0"/>
                  </a:lnTo>
                  <a:lnTo>
                    <a:pt x="4057" y="4884"/>
                  </a:lnTo>
                  <a:lnTo>
                    <a:pt x="0" y="48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83" name="Freeform 2682">
              <a:extLst>
                <a:ext uri="{FF2B5EF4-FFF2-40B4-BE49-F238E27FC236}">
                  <a16:creationId xmlns:a16="http://schemas.microsoft.com/office/drawing/2014/main" id="{711003D1-FECC-7B80-6FC6-4BF22B4F4232}"/>
                </a:ext>
              </a:extLst>
            </p:cNvPr>
            <p:cNvSpPr/>
            <p:nvPr/>
          </p:nvSpPr>
          <p:spPr>
            <a:xfrm>
              <a:off x="5230735" y="3031974"/>
              <a:ext cx="17092" cy="28704"/>
            </a:xfrm>
            <a:custGeom>
              <a:avLst/>
              <a:gdLst>
                <a:gd name="connsiteX0" fmla="*/ 558 w 17092"/>
                <a:gd name="connsiteY0" fmla="*/ 25433 h 28704"/>
                <a:gd name="connsiteX1" fmla="*/ 6903 w 17092"/>
                <a:gd name="connsiteY1" fmla="*/ 25433 h 28704"/>
                <a:gd name="connsiteX2" fmla="*/ 6903 w 17092"/>
                <a:gd name="connsiteY2" fmla="*/ 3538 h 28704"/>
                <a:gd name="connsiteX3" fmla="*/ 0 w 17092"/>
                <a:gd name="connsiteY3" fmla="*/ 4925 h 28704"/>
                <a:gd name="connsiteX4" fmla="*/ 0 w 17092"/>
                <a:gd name="connsiteY4" fmla="*/ 1387 h 28704"/>
                <a:gd name="connsiteX5" fmla="*/ 6864 w 17092"/>
                <a:gd name="connsiteY5" fmla="*/ 0 h 28704"/>
                <a:gd name="connsiteX6" fmla="*/ 10747 w 17092"/>
                <a:gd name="connsiteY6" fmla="*/ 0 h 28704"/>
                <a:gd name="connsiteX7" fmla="*/ 10747 w 17092"/>
                <a:gd name="connsiteY7" fmla="*/ 25433 h 28704"/>
                <a:gd name="connsiteX8" fmla="*/ 17092 w 17092"/>
                <a:gd name="connsiteY8" fmla="*/ 25433 h 28704"/>
                <a:gd name="connsiteX9" fmla="*/ 17092 w 17092"/>
                <a:gd name="connsiteY9" fmla="*/ 28705 h 28704"/>
                <a:gd name="connsiteX10" fmla="*/ 558 w 17092"/>
                <a:gd name="connsiteY10" fmla="*/ 28705 h 28704"/>
                <a:gd name="connsiteX11" fmla="*/ 558 w 17092"/>
                <a:gd name="connsiteY11" fmla="*/ 25433 h 28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092" h="28704">
                  <a:moveTo>
                    <a:pt x="558" y="25433"/>
                  </a:moveTo>
                  <a:lnTo>
                    <a:pt x="6903" y="25433"/>
                  </a:lnTo>
                  <a:lnTo>
                    <a:pt x="6903" y="3538"/>
                  </a:lnTo>
                  <a:lnTo>
                    <a:pt x="0" y="4925"/>
                  </a:lnTo>
                  <a:lnTo>
                    <a:pt x="0" y="1387"/>
                  </a:lnTo>
                  <a:lnTo>
                    <a:pt x="6864" y="0"/>
                  </a:lnTo>
                  <a:lnTo>
                    <a:pt x="10747" y="0"/>
                  </a:lnTo>
                  <a:lnTo>
                    <a:pt x="10747" y="25433"/>
                  </a:lnTo>
                  <a:lnTo>
                    <a:pt x="17092" y="25433"/>
                  </a:lnTo>
                  <a:lnTo>
                    <a:pt x="17092" y="28705"/>
                  </a:lnTo>
                  <a:lnTo>
                    <a:pt x="558" y="28705"/>
                  </a:lnTo>
                  <a:lnTo>
                    <a:pt x="558" y="25433"/>
                  </a:ln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84" name="Freeform 2683">
              <a:extLst>
                <a:ext uri="{FF2B5EF4-FFF2-40B4-BE49-F238E27FC236}">
                  <a16:creationId xmlns:a16="http://schemas.microsoft.com/office/drawing/2014/main" id="{8F29946E-B9B0-5FFC-EB61-BD5900C71627}"/>
                </a:ext>
              </a:extLst>
            </p:cNvPr>
            <p:cNvSpPr/>
            <p:nvPr/>
          </p:nvSpPr>
          <p:spPr>
            <a:xfrm>
              <a:off x="5191743" y="2709250"/>
              <a:ext cx="19841" cy="29781"/>
            </a:xfrm>
            <a:custGeom>
              <a:avLst/>
              <a:gdLst>
                <a:gd name="connsiteX0" fmla="*/ 9921 w 19841"/>
                <a:gd name="connsiteY0" fmla="*/ 3076 h 29781"/>
                <a:gd name="connsiteX1" fmla="*/ 5403 w 19841"/>
                <a:gd name="connsiteY1" fmla="*/ 6037 h 29781"/>
                <a:gd name="connsiteX2" fmla="*/ 3903 w 19841"/>
                <a:gd name="connsiteY2" fmla="*/ 14900 h 29781"/>
                <a:gd name="connsiteX3" fmla="*/ 5403 w 19841"/>
                <a:gd name="connsiteY3" fmla="*/ 23764 h 29781"/>
                <a:gd name="connsiteX4" fmla="*/ 9921 w 19841"/>
                <a:gd name="connsiteY4" fmla="*/ 26705 h 29781"/>
                <a:gd name="connsiteX5" fmla="*/ 14439 w 19841"/>
                <a:gd name="connsiteY5" fmla="*/ 23764 h 29781"/>
                <a:gd name="connsiteX6" fmla="*/ 15958 w 19841"/>
                <a:gd name="connsiteY6" fmla="*/ 14900 h 29781"/>
                <a:gd name="connsiteX7" fmla="*/ 14439 w 19841"/>
                <a:gd name="connsiteY7" fmla="*/ 6037 h 29781"/>
                <a:gd name="connsiteX8" fmla="*/ 9921 w 19841"/>
                <a:gd name="connsiteY8" fmla="*/ 3076 h 29781"/>
                <a:gd name="connsiteX9" fmla="*/ 9921 w 19841"/>
                <a:gd name="connsiteY9" fmla="*/ 0 h 29781"/>
                <a:gd name="connsiteX10" fmla="*/ 17285 w 19841"/>
                <a:gd name="connsiteY10" fmla="*/ 3826 h 29781"/>
                <a:gd name="connsiteX11" fmla="*/ 19842 w 19841"/>
                <a:gd name="connsiteY11" fmla="*/ 14900 h 29781"/>
                <a:gd name="connsiteX12" fmla="*/ 17285 w 19841"/>
                <a:gd name="connsiteY12" fmla="*/ 25975 h 29781"/>
                <a:gd name="connsiteX13" fmla="*/ 9921 w 19841"/>
                <a:gd name="connsiteY13" fmla="*/ 29781 h 29781"/>
                <a:gd name="connsiteX14" fmla="*/ 2538 w 19841"/>
                <a:gd name="connsiteY14" fmla="*/ 25975 h 29781"/>
                <a:gd name="connsiteX15" fmla="*/ 0 w 19841"/>
                <a:gd name="connsiteY15" fmla="*/ 14900 h 29781"/>
                <a:gd name="connsiteX16" fmla="*/ 2538 w 19841"/>
                <a:gd name="connsiteY16" fmla="*/ 3826 h 29781"/>
                <a:gd name="connsiteX17" fmla="*/ 9921 w 19841"/>
                <a:gd name="connsiteY17" fmla="*/ 0 h 29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41" h="29781">
                  <a:moveTo>
                    <a:pt x="9921" y="3076"/>
                  </a:moveTo>
                  <a:cubicBezTo>
                    <a:pt x="7921" y="3076"/>
                    <a:pt x="6415" y="4062"/>
                    <a:pt x="5403" y="6037"/>
                  </a:cubicBezTo>
                  <a:cubicBezTo>
                    <a:pt x="4403" y="7998"/>
                    <a:pt x="3903" y="10952"/>
                    <a:pt x="3903" y="14900"/>
                  </a:cubicBezTo>
                  <a:cubicBezTo>
                    <a:pt x="3903" y="18835"/>
                    <a:pt x="4403" y="21790"/>
                    <a:pt x="5403" y="23764"/>
                  </a:cubicBezTo>
                  <a:cubicBezTo>
                    <a:pt x="6415" y="25725"/>
                    <a:pt x="7921" y="26705"/>
                    <a:pt x="9921" y="26705"/>
                  </a:cubicBezTo>
                  <a:cubicBezTo>
                    <a:pt x="11933" y="26705"/>
                    <a:pt x="13439" y="25725"/>
                    <a:pt x="14439" y="23764"/>
                  </a:cubicBezTo>
                  <a:cubicBezTo>
                    <a:pt x="15452" y="21790"/>
                    <a:pt x="15958" y="18835"/>
                    <a:pt x="15958" y="14900"/>
                  </a:cubicBezTo>
                  <a:cubicBezTo>
                    <a:pt x="15958" y="10952"/>
                    <a:pt x="15452" y="7998"/>
                    <a:pt x="14439" y="6037"/>
                  </a:cubicBezTo>
                  <a:cubicBezTo>
                    <a:pt x="13439" y="4062"/>
                    <a:pt x="11933" y="3076"/>
                    <a:pt x="9921" y="3076"/>
                  </a:cubicBezTo>
                  <a:moveTo>
                    <a:pt x="9921" y="0"/>
                  </a:moveTo>
                  <a:cubicBezTo>
                    <a:pt x="13138" y="0"/>
                    <a:pt x="15593" y="1275"/>
                    <a:pt x="17285" y="3826"/>
                  </a:cubicBezTo>
                  <a:cubicBezTo>
                    <a:pt x="18989" y="6363"/>
                    <a:pt x="19842" y="10055"/>
                    <a:pt x="19842" y="14900"/>
                  </a:cubicBezTo>
                  <a:cubicBezTo>
                    <a:pt x="19842" y="19732"/>
                    <a:pt x="18989" y="23424"/>
                    <a:pt x="17285" y="25975"/>
                  </a:cubicBezTo>
                  <a:cubicBezTo>
                    <a:pt x="15593" y="28512"/>
                    <a:pt x="13138" y="29781"/>
                    <a:pt x="9921" y="29781"/>
                  </a:cubicBezTo>
                  <a:cubicBezTo>
                    <a:pt x="6704" y="29781"/>
                    <a:pt x="4243" y="28512"/>
                    <a:pt x="2538" y="25975"/>
                  </a:cubicBezTo>
                  <a:cubicBezTo>
                    <a:pt x="846" y="23424"/>
                    <a:pt x="0" y="19732"/>
                    <a:pt x="0" y="14900"/>
                  </a:cubicBezTo>
                  <a:cubicBezTo>
                    <a:pt x="0" y="10055"/>
                    <a:pt x="846" y="6363"/>
                    <a:pt x="2538" y="3826"/>
                  </a:cubicBezTo>
                  <a:cubicBezTo>
                    <a:pt x="4243" y="1275"/>
                    <a:pt x="6704" y="0"/>
                    <a:pt x="9921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85" name="Freeform 2684">
              <a:extLst>
                <a:ext uri="{FF2B5EF4-FFF2-40B4-BE49-F238E27FC236}">
                  <a16:creationId xmlns:a16="http://schemas.microsoft.com/office/drawing/2014/main" id="{125A1B73-6325-E701-5B53-6BF078CA65D1}"/>
                </a:ext>
              </a:extLst>
            </p:cNvPr>
            <p:cNvSpPr/>
            <p:nvPr/>
          </p:nvSpPr>
          <p:spPr>
            <a:xfrm>
              <a:off x="5218410" y="2733590"/>
              <a:ext cx="4056" cy="4883"/>
            </a:xfrm>
            <a:custGeom>
              <a:avLst/>
              <a:gdLst>
                <a:gd name="connsiteX0" fmla="*/ 0 w 4056"/>
                <a:gd name="connsiteY0" fmla="*/ 0 h 4883"/>
                <a:gd name="connsiteX1" fmla="*/ 4057 w 4056"/>
                <a:gd name="connsiteY1" fmla="*/ 0 h 4883"/>
                <a:gd name="connsiteX2" fmla="*/ 4057 w 4056"/>
                <a:gd name="connsiteY2" fmla="*/ 4884 h 4883"/>
                <a:gd name="connsiteX3" fmla="*/ 0 w 4056"/>
                <a:gd name="connsiteY3" fmla="*/ 4884 h 4883"/>
                <a:gd name="connsiteX4" fmla="*/ 0 w 4056"/>
                <a:gd name="connsiteY4" fmla="*/ 0 h 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56" h="4883">
                  <a:moveTo>
                    <a:pt x="0" y="0"/>
                  </a:moveTo>
                  <a:lnTo>
                    <a:pt x="4057" y="0"/>
                  </a:lnTo>
                  <a:lnTo>
                    <a:pt x="4057" y="4884"/>
                  </a:lnTo>
                  <a:lnTo>
                    <a:pt x="0" y="48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86" name="Freeform 2685">
              <a:extLst>
                <a:ext uri="{FF2B5EF4-FFF2-40B4-BE49-F238E27FC236}">
                  <a16:creationId xmlns:a16="http://schemas.microsoft.com/office/drawing/2014/main" id="{393CB83A-20F0-EFA3-934F-D6FD644F9433}"/>
                </a:ext>
              </a:extLst>
            </p:cNvPr>
            <p:cNvSpPr/>
            <p:nvPr/>
          </p:nvSpPr>
          <p:spPr>
            <a:xfrm>
              <a:off x="5229600" y="2709250"/>
              <a:ext cx="18226" cy="29224"/>
            </a:xfrm>
            <a:custGeom>
              <a:avLst/>
              <a:gdLst>
                <a:gd name="connsiteX0" fmla="*/ 4672 w 18226"/>
                <a:gd name="connsiteY0" fmla="*/ 25955 h 29224"/>
                <a:gd name="connsiteX1" fmla="*/ 18227 w 18226"/>
                <a:gd name="connsiteY1" fmla="*/ 25955 h 29224"/>
                <a:gd name="connsiteX2" fmla="*/ 18227 w 18226"/>
                <a:gd name="connsiteY2" fmla="*/ 29224 h 29224"/>
                <a:gd name="connsiteX3" fmla="*/ 0 w 18226"/>
                <a:gd name="connsiteY3" fmla="*/ 29224 h 29224"/>
                <a:gd name="connsiteX4" fmla="*/ 0 w 18226"/>
                <a:gd name="connsiteY4" fmla="*/ 25955 h 29224"/>
                <a:gd name="connsiteX5" fmla="*/ 6018 w 18226"/>
                <a:gd name="connsiteY5" fmla="*/ 19822 h 29224"/>
                <a:gd name="connsiteX6" fmla="*/ 10824 w 18226"/>
                <a:gd name="connsiteY6" fmla="*/ 14843 h 29224"/>
                <a:gd name="connsiteX7" fmla="*/ 13420 w 18226"/>
                <a:gd name="connsiteY7" fmla="*/ 11305 h 29224"/>
                <a:gd name="connsiteX8" fmla="*/ 14170 w 18226"/>
                <a:gd name="connsiteY8" fmla="*/ 8440 h 29224"/>
                <a:gd name="connsiteX9" fmla="*/ 12554 w 18226"/>
                <a:gd name="connsiteY9" fmla="*/ 4710 h 29224"/>
                <a:gd name="connsiteX10" fmla="*/ 8382 w 18226"/>
                <a:gd name="connsiteY10" fmla="*/ 3268 h 29224"/>
                <a:gd name="connsiteX11" fmla="*/ 4519 w 18226"/>
                <a:gd name="connsiteY11" fmla="*/ 3903 h 29224"/>
                <a:gd name="connsiteX12" fmla="*/ 192 w 18226"/>
                <a:gd name="connsiteY12" fmla="*/ 5825 h 29224"/>
                <a:gd name="connsiteX13" fmla="*/ 192 w 18226"/>
                <a:gd name="connsiteY13" fmla="*/ 1903 h 29224"/>
                <a:gd name="connsiteX14" fmla="*/ 4576 w 18226"/>
                <a:gd name="connsiteY14" fmla="*/ 480 h 29224"/>
                <a:gd name="connsiteX15" fmla="*/ 8306 w 18226"/>
                <a:gd name="connsiteY15" fmla="*/ 0 h 29224"/>
                <a:gd name="connsiteX16" fmla="*/ 15420 w 18226"/>
                <a:gd name="connsiteY16" fmla="*/ 2230 h 29224"/>
                <a:gd name="connsiteX17" fmla="*/ 18073 w 18226"/>
                <a:gd name="connsiteY17" fmla="*/ 8190 h 29224"/>
                <a:gd name="connsiteX18" fmla="*/ 17400 w 18226"/>
                <a:gd name="connsiteY18" fmla="*/ 11555 h 29224"/>
                <a:gd name="connsiteX19" fmla="*/ 14996 w 18226"/>
                <a:gd name="connsiteY19" fmla="*/ 15284 h 29224"/>
                <a:gd name="connsiteX20" fmla="*/ 11940 w 18226"/>
                <a:gd name="connsiteY20" fmla="*/ 18515 h 29224"/>
                <a:gd name="connsiteX21" fmla="*/ 4672 w 18226"/>
                <a:gd name="connsiteY21" fmla="*/ 25955 h 29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8226" h="29224">
                  <a:moveTo>
                    <a:pt x="4672" y="25955"/>
                  </a:moveTo>
                  <a:lnTo>
                    <a:pt x="18227" y="25955"/>
                  </a:lnTo>
                  <a:lnTo>
                    <a:pt x="18227" y="29224"/>
                  </a:lnTo>
                  <a:lnTo>
                    <a:pt x="0" y="29224"/>
                  </a:lnTo>
                  <a:lnTo>
                    <a:pt x="0" y="25955"/>
                  </a:lnTo>
                  <a:cubicBezTo>
                    <a:pt x="1474" y="24430"/>
                    <a:pt x="3480" y="22386"/>
                    <a:pt x="6018" y="19822"/>
                  </a:cubicBezTo>
                  <a:cubicBezTo>
                    <a:pt x="8568" y="17245"/>
                    <a:pt x="10171" y="15586"/>
                    <a:pt x="10824" y="14843"/>
                  </a:cubicBezTo>
                  <a:cubicBezTo>
                    <a:pt x="12068" y="13446"/>
                    <a:pt x="12932" y="12266"/>
                    <a:pt x="13420" y="11305"/>
                  </a:cubicBezTo>
                  <a:cubicBezTo>
                    <a:pt x="13920" y="10331"/>
                    <a:pt x="14170" y="9376"/>
                    <a:pt x="14170" y="8440"/>
                  </a:cubicBezTo>
                  <a:cubicBezTo>
                    <a:pt x="14170" y="6915"/>
                    <a:pt x="13632" y="5671"/>
                    <a:pt x="12554" y="4710"/>
                  </a:cubicBezTo>
                  <a:cubicBezTo>
                    <a:pt x="11490" y="3749"/>
                    <a:pt x="10100" y="3268"/>
                    <a:pt x="8382" y="3268"/>
                  </a:cubicBezTo>
                  <a:cubicBezTo>
                    <a:pt x="7165" y="3268"/>
                    <a:pt x="5877" y="3480"/>
                    <a:pt x="4519" y="3903"/>
                  </a:cubicBezTo>
                  <a:cubicBezTo>
                    <a:pt x="3172" y="4326"/>
                    <a:pt x="1730" y="4967"/>
                    <a:pt x="192" y="5825"/>
                  </a:cubicBezTo>
                  <a:lnTo>
                    <a:pt x="192" y="1903"/>
                  </a:lnTo>
                  <a:cubicBezTo>
                    <a:pt x="1756" y="1275"/>
                    <a:pt x="3217" y="801"/>
                    <a:pt x="4576" y="480"/>
                  </a:cubicBezTo>
                  <a:cubicBezTo>
                    <a:pt x="5935" y="160"/>
                    <a:pt x="7178" y="0"/>
                    <a:pt x="8306" y="0"/>
                  </a:cubicBezTo>
                  <a:cubicBezTo>
                    <a:pt x="11280" y="0"/>
                    <a:pt x="13651" y="743"/>
                    <a:pt x="15420" y="2230"/>
                  </a:cubicBezTo>
                  <a:cubicBezTo>
                    <a:pt x="17188" y="3717"/>
                    <a:pt x="18073" y="5704"/>
                    <a:pt x="18073" y="8190"/>
                  </a:cubicBezTo>
                  <a:cubicBezTo>
                    <a:pt x="18073" y="9369"/>
                    <a:pt x="17849" y="10491"/>
                    <a:pt x="17400" y="11555"/>
                  </a:cubicBezTo>
                  <a:cubicBezTo>
                    <a:pt x="16964" y="12606"/>
                    <a:pt x="16163" y="13849"/>
                    <a:pt x="14996" y="15284"/>
                  </a:cubicBezTo>
                  <a:cubicBezTo>
                    <a:pt x="14677" y="15657"/>
                    <a:pt x="13657" y="16733"/>
                    <a:pt x="11940" y="18515"/>
                  </a:cubicBezTo>
                  <a:cubicBezTo>
                    <a:pt x="10222" y="20284"/>
                    <a:pt x="7799" y="22764"/>
                    <a:pt x="4672" y="25955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87" name="Freeform 2686">
              <a:extLst>
                <a:ext uri="{FF2B5EF4-FFF2-40B4-BE49-F238E27FC236}">
                  <a16:creationId xmlns:a16="http://schemas.microsoft.com/office/drawing/2014/main" id="{80E78EAA-FB58-9798-6421-36DB4C4CA23B}"/>
                </a:ext>
              </a:extLst>
            </p:cNvPr>
            <p:cNvSpPr/>
            <p:nvPr/>
          </p:nvSpPr>
          <p:spPr>
            <a:xfrm>
              <a:off x="5190955" y="2387044"/>
              <a:ext cx="19841" cy="29781"/>
            </a:xfrm>
            <a:custGeom>
              <a:avLst/>
              <a:gdLst>
                <a:gd name="connsiteX0" fmla="*/ 9921 w 19841"/>
                <a:gd name="connsiteY0" fmla="*/ 3076 h 29781"/>
                <a:gd name="connsiteX1" fmla="*/ 5403 w 19841"/>
                <a:gd name="connsiteY1" fmla="*/ 6038 h 29781"/>
                <a:gd name="connsiteX2" fmla="*/ 3903 w 19841"/>
                <a:gd name="connsiteY2" fmla="*/ 14901 h 29781"/>
                <a:gd name="connsiteX3" fmla="*/ 5403 w 19841"/>
                <a:gd name="connsiteY3" fmla="*/ 23764 h 29781"/>
                <a:gd name="connsiteX4" fmla="*/ 9921 w 19841"/>
                <a:gd name="connsiteY4" fmla="*/ 26706 h 29781"/>
                <a:gd name="connsiteX5" fmla="*/ 14439 w 19841"/>
                <a:gd name="connsiteY5" fmla="*/ 23764 h 29781"/>
                <a:gd name="connsiteX6" fmla="*/ 15958 w 19841"/>
                <a:gd name="connsiteY6" fmla="*/ 14901 h 29781"/>
                <a:gd name="connsiteX7" fmla="*/ 14439 w 19841"/>
                <a:gd name="connsiteY7" fmla="*/ 6038 h 29781"/>
                <a:gd name="connsiteX8" fmla="*/ 9921 w 19841"/>
                <a:gd name="connsiteY8" fmla="*/ 3076 h 29781"/>
                <a:gd name="connsiteX9" fmla="*/ 9921 w 19841"/>
                <a:gd name="connsiteY9" fmla="*/ 0 h 29781"/>
                <a:gd name="connsiteX10" fmla="*/ 17284 w 19841"/>
                <a:gd name="connsiteY10" fmla="*/ 3827 h 29781"/>
                <a:gd name="connsiteX11" fmla="*/ 19842 w 19841"/>
                <a:gd name="connsiteY11" fmla="*/ 14901 h 29781"/>
                <a:gd name="connsiteX12" fmla="*/ 17284 w 19841"/>
                <a:gd name="connsiteY12" fmla="*/ 25975 h 29781"/>
                <a:gd name="connsiteX13" fmla="*/ 9921 w 19841"/>
                <a:gd name="connsiteY13" fmla="*/ 29781 h 29781"/>
                <a:gd name="connsiteX14" fmla="*/ 2538 w 19841"/>
                <a:gd name="connsiteY14" fmla="*/ 25975 h 29781"/>
                <a:gd name="connsiteX15" fmla="*/ 0 w 19841"/>
                <a:gd name="connsiteY15" fmla="*/ 14901 h 29781"/>
                <a:gd name="connsiteX16" fmla="*/ 2538 w 19841"/>
                <a:gd name="connsiteY16" fmla="*/ 3827 h 29781"/>
                <a:gd name="connsiteX17" fmla="*/ 9921 w 19841"/>
                <a:gd name="connsiteY17" fmla="*/ 0 h 29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41" h="29781">
                  <a:moveTo>
                    <a:pt x="9921" y="3076"/>
                  </a:moveTo>
                  <a:cubicBezTo>
                    <a:pt x="7921" y="3076"/>
                    <a:pt x="6415" y="4063"/>
                    <a:pt x="5403" y="6038"/>
                  </a:cubicBezTo>
                  <a:cubicBezTo>
                    <a:pt x="4403" y="7999"/>
                    <a:pt x="3903" y="10953"/>
                    <a:pt x="3903" y="14901"/>
                  </a:cubicBezTo>
                  <a:cubicBezTo>
                    <a:pt x="3903" y="18835"/>
                    <a:pt x="4403" y="21790"/>
                    <a:pt x="5403" y="23764"/>
                  </a:cubicBezTo>
                  <a:cubicBezTo>
                    <a:pt x="6415" y="25725"/>
                    <a:pt x="7921" y="26706"/>
                    <a:pt x="9921" y="26706"/>
                  </a:cubicBezTo>
                  <a:cubicBezTo>
                    <a:pt x="11933" y="26706"/>
                    <a:pt x="13439" y="25725"/>
                    <a:pt x="14439" y="23764"/>
                  </a:cubicBezTo>
                  <a:cubicBezTo>
                    <a:pt x="15452" y="21790"/>
                    <a:pt x="15958" y="18835"/>
                    <a:pt x="15958" y="14901"/>
                  </a:cubicBezTo>
                  <a:cubicBezTo>
                    <a:pt x="15958" y="10953"/>
                    <a:pt x="15452" y="7999"/>
                    <a:pt x="14439" y="6038"/>
                  </a:cubicBezTo>
                  <a:cubicBezTo>
                    <a:pt x="13439" y="4063"/>
                    <a:pt x="11933" y="3076"/>
                    <a:pt x="9921" y="3076"/>
                  </a:cubicBezTo>
                  <a:moveTo>
                    <a:pt x="9921" y="0"/>
                  </a:moveTo>
                  <a:cubicBezTo>
                    <a:pt x="13138" y="0"/>
                    <a:pt x="15593" y="1276"/>
                    <a:pt x="17284" y="3827"/>
                  </a:cubicBezTo>
                  <a:cubicBezTo>
                    <a:pt x="18989" y="6364"/>
                    <a:pt x="19842" y="10056"/>
                    <a:pt x="19842" y="14901"/>
                  </a:cubicBezTo>
                  <a:cubicBezTo>
                    <a:pt x="19842" y="19733"/>
                    <a:pt x="18989" y="23424"/>
                    <a:pt x="17284" y="25975"/>
                  </a:cubicBezTo>
                  <a:cubicBezTo>
                    <a:pt x="15593" y="28512"/>
                    <a:pt x="13138" y="29781"/>
                    <a:pt x="9921" y="29781"/>
                  </a:cubicBezTo>
                  <a:cubicBezTo>
                    <a:pt x="6704" y="29781"/>
                    <a:pt x="4243" y="28512"/>
                    <a:pt x="2538" y="25975"/>
                  </a:cubicBezTo>
                  <a:cubicBezTo>
                    <a:pt x="846" y="23424"/>
                    <a:pt x="0" y="19733"/>
                    <a:pt x="0" y="14901"/>
                  </a:cubicBezTo>
                  <a:cubicBezTo>
                    <a:pt x="0" y="10056"/>
                    <a:pt x="846" y="6364"/>
                    <a:pt x="2538" y="3827"/>
                  </a:cubicBezTo>
                  <a:cubicBezTo>
                    <a:pt x="4243" y="1276"/>
                    <a:pt x="6704" y="0"/>
                    <a:pt x="9921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88" name="Freeform 2687">
              <a:extLst>
                <a:ext uri="{FF2B5EF4-FFF2-40B4-BE49-F238E27FC236}">
                  <a16:creationId xmlns:a16="http://schemas.microsoft.com/office/drawing/2014/main" id="{F828B4CF-57B2-B9F2-0DBA-882D2F2C75FD}"/>
                </a:ext>
              </a:extLst>
            </p:cNvPr>
            <p:cNvSpPr/>
            <p:nvPr/>
          </p:nvSpPr>
          <p:spPr>
            <a:xfrm>
              <a:off x="5217622" y="2411384"/>
              <a:ext cx="4056" cy="4883"/>
            </a:xfrm>
            <a:custGeom>
              <a:avLst/>
              <a:gdLst>
                <a:gd name="connsiteX0" fmla="*/ 0 w 4056"/>
                <a:gd name="connsiteY0" fmla="*/ 0 h 4883"/>
                <a:gd name="connsiteX1" fmla="*/ 4057 w 4056"/>
                <a:gd name="connsiteY1" fmla="*/ 0 h 4883"/>
                <a:gd name="connsiteX2" fmla="*/ 4057 w 4056"/>
                <a:gd name="connsiteY2" fmla="*/ 4884 h 4883"/>
                <a:gd name="connsiteX3" fmla="*/ 0 w 4056"/>
                <a:gd name="connsiteY3" fmla="*/ 4884 h 4883"/>
                <a:gd name="connsiteX4" fmla="*/ 0 w 4056"/>
                <a:gd name="connsiteY4" fmla="*/ 0 h 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56" h="4883">
                  <a:moveTo>
                    <a:pt x="0" y="0"/>
                  </a:moveTo>
                  <a:lnTo>
                    <a:pt x="4057" y="0"/>
                  </a:lnTo>
                  <a:lnTo>
                    <a:pt x="4057" y="4884"/>
                  </a:lnTo>
                  <a:lnTo>
                    <a:pt x="0" y="48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89" name="Freeform 2688">
              <a:extLst>
                <a:ext uri="{FF2B5EF4-FFF2-40B4-BE49-F238E27FC236}">
                  <a16:creationId xmlns:a16="http://schemas.microsoft.com/office/drawing/2014/main" id="{ED6D270E-F55B-70D5-13A6-2334A0B30257}"/>
                </a:ext>
              </a:extLst>
            </p:cNvPr>
            <p:cNvSpPr/>
            <p:nvPr/>
          </p:nvSpPr>
          <p:spPr>
            <a:xfrm>
              <a:off x="5228927" y="2387044"/>
              <a:ext cx="18899" cy="29781"/>
            </a:xfrm>
            <a:custGeom>
              <a:avLst/>
              <a:gdLst>
                <a:gd name="connsiteX0" fmla="*/ 12978 w 18899"/>
                <a:gd name="connsiteY0" fmla="*/ 13747 h 29781"/>
                <a:gd name="connsiteX1" fmla="*/ 17323 w 18899"/>
                <a:gd name="connsiteY1" fmla="*/ 16227 h 29781"/>
                <a:gd name="connsiteX2" fmla="*/ 18899 w 18899"/>
                <a:gd name="connsiteY2" fmla="*/ 20880 h 29781"/>
                <a:gd name="connsiteX3" fmla="*/ 15977 w 18899"/>
                <a:gd name="connsiteY3" fmla="*/ 27455 h 29781"/>
                <a:gd name="connsiteX4" fmla="*/ 7672 w 18899"/>
                <a:gd name="connsiteY4" fmla="*/ 29781 h 29781"/>
                <a:gd name="connsiteX5" fmla="*/ 3941 w 18899"/>
                <a:gd name="connsiteY5" fmla="*/ 29417 h 29781"/>
                <a:gd name="connsiteX6" fmla="*/ 0 w 18899"/>
                <a:gd name="connsiteY6" fmla="*/ 28359 h 29781"/>
                <a:gd name="connsiteX7" fmla="*/ 0 w 18899"/>
                <a:gd name="connsiteY7" fmla="*/ 24610 h 29781"/>
                <a:gd name="connsiteX8" fmla="*/ 3538 w 18899"/>
                <a:gd name="connsiteY8" fmla="*/ 26032 h 29781"/>
                <a:gd name="connsiteX9" fmla="*/ 7556 w 18899"/>
                <a:gd name="connsiteY9" fmla="*/ 26513 h 29781"/>
                <a:gd name="connsiteX10" fmla="*/ 13113 w 18899"/>
                <a:gd name="connsiteY10" fmla="*/ 25071 h 29781"/>
                <a:gd name="connsiteX11" fmla="*/ 15035 w 18899"/>
                <a:gd name="connsiteY11" fmla="*/ 20880 h 29781"/>
                <a:gd name="connsiteX12" fmla="*/ 13247 w 18899"/>
                <a:gd name="connsiteY12" fmla="*/ 16919 h 29781"/>
                <a:gd name="connsiteX13" fmla="*/ 8306 w 18899"/>
                <a:gd name="connsiteY13" fmla="*/ 15477 h 29781"/>
                <a:gd name="connsiteX14" fmla="*/ 4961 w 18899"/>
                <a:gd name="connsiteY14" fmla="*/ 15477 h 29781"/>
                <a:gd name="connsiteX15" fmla="*/ 4961 w 18899"/>
                <a:gd name="connsiteY15" fmla="*/ 12286 h 29781"/>
                <a:gd name="connsiteX16" fmla="*/ 8460 w 18899"/>
                <a:gd name="connsiteY16" fmla="*/ 12286 h 29781"/>
                <a:gd name="connsiteX17" fmla="*/ 12843 w 18899"/>
                <a:gd name="connsiteY17" fmla="*/ 11151 h 29781"/>
                <a:gd name="connsiteX18" fmla="*/ 14362 w 18899"/>
                <a:gd name="connsiteY18" fmla="*/ 7844 h 29781"/>
                <a:gd name="connsiteX19" fmla="*/ 12786 w 18899"/>
                <a:gd name="connsiteY19" fmla="*/ 4460 h 29781"/>
                <a:gd name="connsiteX20" fmla="*/ 8306 w 18899"/>
                <a:gd name="connsiteY20" fmla="*/ 3268 h 29781"/>
                <a:gd name="connsiteX21" fmla="*/ 4883 w 18899"/>
                <a:gd name="connsiteY21" fmla="*/ 3615 h 29781"/>
                <a:gd name="connsiteX22" fmla="*/ 865 w 18899"/>
                <a:gd name="connsiteY22" fmla="*/ 4691 h 29781"/>
                <a:gd name="connsiteX23" fmla="*/ 865 w 18899"/>
                <a:gd name="connsiteY23" fmla="*/ 1231 h 29781"/>
                <a:gd name="connsiteX24" fmla="*/ 4999 w 18899"/>
                <a:gd name="connsiteY24" fmla="*/ 307 h 29781"/>
                <a:gd name="connsiteX25" fmla="*/ 8652 w 18899"/>
                <a:gd name="connsiteY25" fmla="*/ 0 h 29781"/>
                <a:gd name="connsiteX26" fmla="*/ 15650 w 18899"/>
                <a:gd name="connsiteY26" fmla="*/ 2019 h 29781"/>
                <a:gd name="connsiteX27" fmla="*/ 18227 w 18899"/>
                <a:gd name="connsiteY27" fmla="*/ 7440 h 29781"/>
                <a:gd name="connsiteX28" fmla="*/ 16861 w 18899"/>
                <a:gd name="connsiteY28" fmla="*/ 11478 h 29781"/>
                <a:gd name="connsiteX29" fmla="*/ 12978 w 18899"/>
                <a:gd name="connsiteY29" fmla="*/ 13747 h 29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8899" h="29781">
                  <a:moveTo>
                    <a:pt x="12978" y="13747"/>
                  </a:moveTo>
                  <a:cubicBezTo>
                    <a:pt x="14836" y="14144"/>
                    <a:pt x="16285" y="14970"/>
                    <a:pt x="17323" y="16227"/>
                  </a:cubicBezTo>
                  <a:cubicBezTo>
                    <a:pt x="18374" y="17483"/>
                    <a:pt x="18899" y="19034"/>
                    <a:pt x="18899" y="20880"/>
                  </a:cubicBezTo>
                  <a:cubicBezTo>
                    <a:pt x="18899" y="23713"/>
                    <a:pt x="17925" y="25904"/>
                    <a:pt x="15977" y="27455"/>
                  </a:cubicBezTo>
                  <a:cubicBezTo>
                    <a:pt x="14029" y="29006"/>
                    <a:pt x="11261" y="29781"/>
                    <a:pt x="7672" y="29781"/>
                  </a:cubicBezTo>
                  <a:cubicBezTo>
                    <a:pt x="6466" y="29781"/>
                    <a:pt x="5223" y="29660"/>
                    <a:pt x="3941" y="29417"/>
                  </a:cubicBezTo>
                  <a:cubicBezTo>
                    <a:pt x="2672" y="29186"/>
                    <a:pt x="1359" y="28833"/>
                    <a:pt x="0" y="28359"/>
                  </a:cubicBezTo>
                  <a:lnTo>
                    <a:pt x="0" y="24610"/>
                  </a:lnTo>
                  <a:cubicBezTo>
                    <a:pt x="1077" y="25238"/>
                    <a:pt x="2256" y="25712"/>
                    <a:pt x="3538" y="26032"/>
                  </a:cubicBezTo>
                  <a:cubicBezTo>
                    <a:pt x="4819" y="26353"/>
                    <a:pt x="6159" y="26513"/>
                    <a:pt x="7556" y="26513"/>
                  </a:cubicBezTo>
                  <a:cubicBezTo>
                    <a:pt x="9991" y="26513"/>
                    <a:pt x="11844" y="26032"/>
                    <a:pt x="13113" y="25071"/>
                  </a:cubicBezTo>
                  <a:cubicBezTo>
                    <a:pt x="14394" y="24110"/>
                    <a:pt x="15035" y="22713"/>
                    <a:pt x="15035" y="20880"/>
                  </a:cubicBezTo>
                  <a:cubicBezTo>
                    <a:pt x="15035" y="19188"/>
                    <a:pt x="14439" y="17868"/>
                    <a:pt x="13247" y="16919"/>
                  </a:cubicBezTo>
                  <a:cubicBezTo>
                    <a:pt x="12068" y="15958"/>
                    <a:pt x="10421" y="15477"/>
                    <a:pt x="8306" y="15477"/>
                  </a:cubicBezTo>
                  <a:lnTo>
                    <a:pt x="4961" y="15477"/>
                  </a:lnTo>
                  <a:lnTo>
                    <a:pt x="4961" y="12286"/>
                  </a:lnTo>
                  <a:lnTo>
                    <a:pt x="8460" y="12286"/>
                  </a:lnTo>
                  <a:cubicBezTo>
                    <a:pt x="10369" y="12286"/>
                    <a:pt x="11830" y="11908"/>
                    <a:pt x="12843" y="11151"/>
                  </a:cubicBezTo>
                  <a:cubicBezTo>
                    <a:pt x="13855" y="10382"/>
                    <a:pt x="14362" y="9280"/>
                    <a:pt x="14362" y="7844"/>
                  </a:cubicBezTo>
                  <a:cubicBezTo>
                    <a:pt x="14362" y="6370"/>
                    <a:pt x="13836" y="5242"/>
                    <a:pt x="12786" y="4460"/>
                  </a:cubicBezTo>
                  <a:cubicBezTo>
                    <a:pt x="11747" y="3665"/>
                    <a:pt x="10254" y="3268"/>
                    <a:pt x="8306" y="3268"/>
                  </a:cubicBezTo>
                  <a:cubicBezTo>
                    <a:pt x="7242" y="3268"/>
                    <a:pt x="6101" y="3384"/>
                    <a:pt x="4883" y="3615"/>
                  </a:cubicBezTo>
                  <a:cubicBezTo>
                    <a:pt x="3666" y="3846"/>
                    <a:pt x="2326" y="4204"/>
                    <a:pt x="865" y="4691"/>
                  </a:cubicBezTo>
                  <a:lnTo>
                    <a:pt x="865" y="1231"/>
                  </a:lnTo>
                  <a:cubicBezTo>
                    <a:pt x="2339" y="821"/>
                    <a:pt x="3717" y="512"/>
                    <a:pt x="4999" y="307"/>
                  </a:cubicBezTo>
                  <a:cubicBezTo>
                    <a:pt x="6294" y="102"/>
                    <a:pt x="7511" y="0"/>
                    <a:pt x="8652" y="0"/>
                  </a:cubicBezTo>
                  <a:cubicBezTo>
                    <a:pt x="11599" y="0"/>
                    <a:pt x="13933" y="673"/>
                    <a:pt x="15650" y="2019"/>
                  </a:cubicBezTo>
                  <a:cubicBezTo>
                    <a:pt x="17368" y="3352"/>
                    <a:pt x="18227" y="5159"/>
                    <a:pt x="18227" y="7440"/>
                  </a:cubicBezTo>
                  <a:cubicBezTo>
                    <a:pt x="18227" y="9030"/>
                    <a:pt x="17772" y="10376"/>
                    <a:pt x="16861" y="11478"/>
                  </a:cubicBezTo>
                  <a:cubicBezTo>
                    <a:pt x="15952" y="12568"/>
                    <a:pt x="14657" y="13324"/>
                    <a:pt x="12978" y="13747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90" name="Freeform 2689">
              <a:extLst>
                <a:ext uri="{FF2B5EF4-FFF2-40B4-BE49-F238E27FC236}">
                  <a16:creationId xmlns:a16="http://schemas.microsoft.com/office/drawing/2014/main" id="{26C69BC0-0B19-D395-413B-A1232A3A0F8F}"/>
                </a:ext>
              </a:extLst>
            </p:cNvPr>
            <p:cNvSpPr/>
            <p:nvPr/>
          </p:nvSpPr>
          <p:spPr>
            <a:xfrm>
              <a:off x="5843930" y="307291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91" name="Freeform 2690">
              <a:extLst>
                <a:ext uri="{FF2B5EF4-FFF2-40B4-BE49-F238E27FC236}">
                  <a16:creationId xmlns:a16="http://schemas.microsoft.com/office/drawing/2014/main" id="{CA74794E-F679-6CDA-2D3E-EA8FD3828C98}"/>
                </a:ext>
              </a:extLst>
            </p:cNvPr>
            <p:cNvSpPr/>
            <p:nvPr/>
          </p:nvSpPr>
          <p:spPr>
            <a:xfrm>
              <a:off x="5637417" y="295310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92" name="Freeform 2691">
              <a:extLst>
                <a:ext uri="{FF2B5EF4-FFF2-40B4-BE49-F238E27FC236}">
                  <a16:creationId xmlns:a16="http://schemas.microsoft.com/office/drawing/2014/main" id="{09997A50-A764-2409-50AB-FCDB8D8A73FE}"/>
                </a:ext>
              </a:extLst>
            </p:cNvPr>
            <p:cNvSpPr/>
            <p:nvPr/>
          </p:nvSpPr>
          <p:spPr>
            <a:xfrm>
              <a:off x="5479665" y="309244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93" name="Freeform 2692">
              <a:extLst>
                <a:ext uri="{FF2B5EF4-FFF2-40B4-BE49-F238E27FC236}">
                  <a16:creationId xmlns:a16="http://schemas.microsoft.com/office/drawing/2014/main" id="{645626A4-3135-D6F0-4A66-566114F5E4BA}"/>
                </a:ext>
              </a:extLst>
            </p:cNvPr>
            <p:cNvSpPr/>
            <p:nvPr/>
          </p:nvSpPr>
          <p:spPr>
            <a:xfrm>
              <a:off x="5673553" y="316536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94" name="Freeform 2693">
              <a:extLst>
                <a:ext uri="{FF2B5EF4-FFF2-40B4-BE49-F238E27FC236}">
                  <a16:creationId xmlns:a16="http://schemas.microsoft.com/office/drawing/2014/main" id="{2826222B-0581-88FC-A53A-A1D0499EB442}"/>
                </a:ext>
              </a:extLst>
            </p:cNvPr>
            <p:cNvSpPr/>
            <p:nvPr/>
          </p:nvSpPr>
          <p:spPr>
            <a:xfrm>
              <a:off x="5789435" y="306363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95" name="Freeform 2694">
              <a:extLst>
                <a:ext uri="{FF2B5EF4-FFF2-40B4-BE49-F238E27FC236}">
                  <a16:creationId xmlns:a16="http://schemas.microsoft.com/office/drawing/2014/main" id="{6BE3F3F1-DBE0-EDF0-A328-DD7DF41BD850}"/>
                </a:ext>
              </a:extLst>
            </p:cNvPr>
            <p:cNvSpPr/>
            <p:nvPr/>
          </p:nvSpPr>
          <p:spPr>
            <a:xfrm>
              <a:off x="5840194" y="291526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96" name="Freeform 2695">
              <a:extLst>
                <a:ext uri="{FF2B5EF4-FFF2-40B4-BE49-F238E27FC236}">
                  <a16:creationId xmlns:a16="http://schemas.microsoft.com/office/drawing/2014/main" id="{942552AF-EED4-DF24-096A-07A4FA1F6EFD}"/>
                </a:ext>
              </a:extLst>
            </p:cNvPr>
            <p:cNvSpPr/>
            <p:nvPr/>
          </p:nvSpPr>
          <p:spPr>
            <a:xfrm>
              <a:off x="5567398" y="304542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97" name="Freeform 2696">
              <a:extLst>
                <a:ext uri="{FF2B5EF4-FFF2-40B4-BE49-F238E27FC236}">
                  <a16:creationId xmlns:a16="http://schemas.microsoft.com/office/drawing/2014/main" id="{94A57553-180E-69D5-7317-4EABE401E6B7}"/>
                </a:ext>
              </a:extLst>
            </p:cNvPr>
            <p:cNvSpPr/>
            <p:nvPr/>
          </p:nvSpPr>
          <p:spPr>
            <a:xfrm>
              <a:off x="5813784" y="306740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98" name="Freeform 2697">
              <a:extLst>
                <a:ext uri="{FF2B5EF4-FFF2-40B4-BE49-F238E27FC236}">
                  <a16:creationId xmlns:a16="http://schemas.microsoft.com/office/drawing/2014/main" id="{B5F6A638-C294-A6CF-E641-53821FF75A06}"/>
                </a:ext>
              </a:extLst>
            </p:cNvPr>
            <p:cNvSpPr/>
            <p:nvPr/>
          </p:nvSpPr>
          <p:spPr>
            <a:xfrm>
              <a:off x="5769209" y="309744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99" name="Freeform 2698">
              <a:extLst>
                <a:ext uri="{FF2B5EF4-FFF2-40B4-BE49-F238E27FC236}">
                  <a16:creationId xmlns:a16="http://schemas.microsoft.com/office/drawing/2014/main" id="{0A055ACC-FF8A-BEA6-7643-2A5DB61A2514}"/>
                </a:ext>
              </a:extLst>
            </p:cNvPr>
            <p:cNvSpPr/>
            <p:nvPr/>
          </p:nvSpPr>
          <p:spPr>
            <a:xfrm>
              <a:off x="5974305" y="297850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00" name="Freeform 2699">
              <a:extLst>
                <a:ext uri="{FF2B5EF4-FFF2-40B4-BE49-F238E27FC236}">
                  <a16:creationId xmlns:a16="http://schemas.microsoft.com/office/drawing/2014/main" id="{6FCAF53E-4ABE-0EF3-C291-D894AC6EE17D}"/>
                </a:ext>
              </a:extLst>
            </p:cNvPr>
            <p:cNvSpPr/>
            <p:nvPr/>
          </p:nvSpPr>
          <p:spPr>
            <a:xfrm>
              <a:off x="5604823" y="315894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01" name="Freeform 2700">
              <a:extLst>
                <a:ext uri="{FF2B5EF4-FFF2-40B4-BE49-F238E27FC236}">
                  <a16:creationId xmlns:a16="http://schemas.microsoft.com/office/drawing/2014/main" id="{3E497EE6-15C5-4D6F-247D-14E059767BCD}"/>
                </a:ext>
              </a:extLst>
            </p:cNvPr>
            <p:cNvSpPr/>
            <p:nvPr/>
          </p:nvSpPr>
          <p:spPr>
            <a:xfrm>
              <a:off x="5833753" y="307337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02" name="Freeform 2701">
              <a:extLst>
                <a:ext uri="{FF2B5EF4-FFF2-40B4-BE49-F238E27FC236}">
                  <a16:creationId xmlns:a16="http://schemas.microsoft.com/office/drawing/2014/main" id="{167B668D-AECA-EB1B-FB96-5338B952A4EA}"/>
                </a:ext>
              </a:extLst>
            </p:cNvPr>
            <p:cNvSpPr/>
            <p:nvPr/>
          </p:nvSpPr>
          <p:spPr>
            <a:xfrm>
              <a:off x="5743056" y="293876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03" name="Freeform 2702">
              <a:extLst>
                <a:ext uri="{FF2B5EF4-FFF2-40B4-BE49-F238E27FC236}">
                  <a16:creationId xmlns:a16="http://schemas.microsoft.com/office/drawing/2014/main" id="{A1B77674-9DB2-1B62-05EA-A07774FAAD6A}"/>
                </a:ext>
              </a:extLst>
            </p:cNvPr>
            <p:cNvSpPr/>
            <p:nvPr/>
          </p:nvSpPr>
          <p:spPr>
            <a:xfrm>
              <a:off x="5592906" y="308564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04" name="Freeform 2703">
              <a:extLst>
                <a:ext uri="{FF2B5EF4-FFF2-40B4-BE49-F238E27FC236}">
                  <a16:creationId xmlns:a16="http://schemas.microsoft.com/office/drawing/2014/main" id="{8792DB48-9A02-BED2-4045-A7E57668EAD2}"/>
                </a:ext>
              </a:extLst>
            </p:cNvPr>
            <p:cNvSpPr/>
            <p:nvPr/>
          </p:nvSpPr>
          <p:spPr>
            <a:xfrm>
              <a:off x="5644502" y="316046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05" name="Freeform 2704">
              <a:extLst>
                <a:ext uri="{FF2B5EF4-FFF2-40B4-BE49-F238E27FC236}">
                  <a16:creationId xmlns:a16="http://schemas.microsoft.com/office/drawing/2014/main" id="{5CA123CE-4E67-EBE0-0E91-A55175C33F9A}"/>
                </a:ext>
              </a:extLst>
            </p:cNvPr>
            <p:cNvSpPr/>
            <p:nvPr/>
          </p:nvSpPr>
          <p:spPr>
            <a:xfrm>
              <a:off x="5634518" y="314573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06" name="Freeform 2705">
              <a:extLst>
                <a:ext uri="{FF2B5EF4-FFF2-40B4-BE49-F238E27FC236}">
                  <a16:creationId xmlns:a16="http://schemas.microsoft.com/office/drawing/2014/main" id="{698D9243-C19B-7C30-AA10-D58710E9838D}"/>
                </a:ext>
              </a:extLst>
            </p:cNvPr>
            <p:cNvSpPr/>
            <p:nvPr/>
          </p:nvSpPr>
          <p:spPr>
            <a:xfrm>
              <a:off x="5897459" y="302994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07" name="Freeform 2706">
              <a:extLst>
                <a:ext uri="{FF2B5EF4-FFF2-40B4-BE49-F238E27FC236}">
                  <a16:creationId xmlns:a16="http://schemas.microsoft.com/office/drawing/2014/main" id="{74F479DC-BAF1-51B9-D11B-A00DB12C6CD4}"/>
                </a:ext>
              </a:extLst>
            </p:cNvPr>
            <p:cNvSpPr/>
            <p:nvPr/>
          </p:nvSpPr>
          <p:spPr>
            <a:xfrm>
              <a:off x="5446427" y="304980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08" name="Freeform 2707">
              <a:extLst>
                <a:ext uri="{FF2B5EF4-FFF2-40B4-BE49-F238E27FC236}">
                  <a16:creationId xmlns:a16="http://schemas.microsoft.com/office/drawing/2014/main" id="{DEFCB7DF-228B-BD83-FC70-CD61A6288163}"/>
                </a:ext>
              </a:extLst>
            </p:cNvPr>
            <p:cNvSpPr/>
            <p:nvPr/>
          </p:nvSpPr>
          <p:spPr>
            <a:xfrm>
              <a:off x="5916332" y="299703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09" name="Freeform 2708">
              <a:extLst>
                <a:ext uri="{FF2B5EF4-FFF2-40B4-BE49-F238E27FC236}">
                  <a16:creationId xmlns:a16="http://schemas.microsoft.com/office/drawing/2014/main" id="{D1FB62D7-A74E-DF33-BD79-9467C95AC728}"/>
                </a:ext>
              </a:extLst>
            </p:cNvPr>
            <p:cNvSpPr/>
            <p:nvPr/>
          </p:nvSpPr>
          <p:spPr>
            <a:xfrm>
              <a:off x="5558186" y="318077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10" name="Freeform 2709">
              <a:extLst>
                <a:ext uri="{FF2B5EF4-FFF2-40B4-BE49-F238E27FC236}">
                  <a16:creationId xmlns:a16="http://schemas.microsoft.com/office/drawing/2014/main" id="{2C25801E-4913-38D2-B5EC-EFA182500889}"/>
                </a:ext>
              </a:extLst>
            </p:cNvPr>
            <p:cNvSpPr/>
            <p:nvPr/>
          </p:nvSpPr>
          <p:spPr>
            <a:xfrm>
              <a:off x="5689399" y="290456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11" name="Freeform 2710">
              <a:extLst>
                <a:ext uri="{FF2B5EF4-FFF2-40B4-BE49-F238E27FC236}">
                  <a16:creationId xmlns:a16="http://schemas.microsoft.com/office/drawing/2014/main" id="{94BADEB5-86D7-1A13-B0BB-74E3D4305A25}"/>
                </a:ext>
              </a:extLst>
            </p:cNvPr>
            <p:cNvSpPr/>
            <p:nvPr/>
          </p:nvSpPr>
          <p:spPr>
            <a:xfrm>
              <a:off x="5987120" y="292999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12" name="Freeform 2711">
              <a:extLst>
                <a:ext uri="{FF2B5EF4-FFF2-40B4-BE49-F238E27FC236}">
                  <a16:creationId xmlns:a16="http://schemas.microsoft.com/office/drawing/2014/main" id="{43F26D7E-4166-EF11-9F7D-4BFD9D5ADA68}"/>
                </a:ext>
              </a:extLst>
            </p:cNvPr>
            <p:cNvSpPr/>
            <p:nvPr/>
          </p:nvSpPr>
          <p:spPr>
            <a:xfrm>
              <a:off x="5667369" y="306759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13" name="Freeform 2712">
              <a:extLst>
                <a:ext uri="{FF2B5EF4-FFF2-40B4-BE49-F238E27FC236}">
                  <a16:creationId xmlns:a16="http://schemas.microsoft.com/office/drawing/2014/main" id="{8463184A-4CC6-C6E1-F989-083C2F128726}"/>
                </a:ext>
              </a:extLst>
            </p:cNvPr>
            <p:cNvSpPr/>
            <p:nvPr/>
          </p:nvSpPr>
          <p:spPr>
            <a:xfrm>
              <a:off x="5501244" y="307469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14" name="Freeform 2713">
              <a:extLst>
                <a:ext uri="{FF2B5EF4-FFF2-40B4-BE49-F238E27FC236}">
                  <a16:creationId xmlns:a16="http://schemas.microsoft.com/office/drawing/2014/main" id="{07A1E9B7-7A48-E13C-2FC2-3982BEBE7987}"/>
                </a:ext>
              </a:extLst>
            </p:cNvPr>
            <p:cNvSpPr/>
            <p:nvPr/>
          </p:nvSpPr>
          <p:spPr>
            <a:xfrm>
              <a:off x="5839035" y="294343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15" name="Freeform 2714">
              <a:extLst>
                <a:ext uri="{FF2B5EF4-FFF2-40B4-BE49-F238E27FC236}">
                  <a16:creationId xmlns:a16="http://schemas.microsoft.com/office/drawing/2014/main" id="{C6572A60-1D2B-44A4-0BE8-13BFC5C43363}"/>
                </a:ext>
              </a:extLst>
            </p:cNvPr>
            <p:cNvSpPr/>
            <p:nvPr/>
          </p:nvSpPr>
          <p:spPr>
            <a:xfrm>
              <a:off x="5648818" y="308838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16" name="Freeform 2715">
              <a:extLst>
                <a:ext uri="{FF2B5EF4-FFF2-40B4-BE49-F238E27FC236}">
                  <a16:creationId xmlns:a16="http://schemas.microsoft.com/office/drawing/2014/main" id="{F02CAAD5-C646-DBE2-15E1-A12A1702D5A8}"/>
                </a:ext>
              </a:extLst>
            </p:cNvPr>
            <p:cNvSpPr/>
            <p:nvPr/>
          </p:nvSpPr>
          <p:spPr>
            <a:xfrm>
              <a:off x="5796714" y="303659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17" name="Freeform 2716">
              <a:extLst>
                <a:ext uri="{FF2B5EF4-FFF2-40B4-BE49-F238E27FC236}">
                  <a16:creationId xmlns:a16="http://schemas.microsoft.com/office/drawing/2014/main" id="{E952CE8D-CE59-E1BB-1E95-9AC9F38CF45B}"/>
                </a:ext>
              </a:extLst>
            </p:cNvPr>
            <p:cNvSpPr/>
            <p:nvPr/>
          </p:nvSpPr>
          <p:spPr>
            <a:xfrm>
              <a:off x="5835556" y="302466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18" name="Freeform 2717">
              <a:extLst>
                <a:ext uri="{FF2B5EF4-FFF2-40B4-BE49-F238E27FC236}">
                  <a16:creationId xmlns:a16="http://schemas.microsoft.com/office/drawing/2014/main" id="{BF1BD1E3-83AA-32B1-2397-230A69901258}"/>
                </a:ext>
              </a:extLst>
            </p:cNvPr>
            <p:cNvSpPr/>
            <p:nvPr/>
          </p:nvSpPr>
          <p:spPr>
            <a:xfrm>
              <a:off x="5865509" y="304874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19" name="Freeform 2718">
              <a:extLst>
                <a:ext uri="{FF2B5EF4-FFF2-40B4-BE49-F238E27FC236}">
                  <a16:creationId xmlns:a16="http://schemas.microsoft.com/office/drawing/2014/main" id="{2E87D467-2C6E-1BAB-9A92-0A2F306AE4F5}"/>
                </a:ext>
              </a:extLst>
            </p:cNvPr>
            <p:cNvSpPr/>
            <p:nvPr/>
          </p:nvSpPr>
          <p:spPr>
            <a:xfrm>
              <a:off x="5642827" y="293885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20" name="Freeform 2719">
              <a:extLst>
                <a:ext uri="{FF2B5EF4-FFF2-40B4-BE49-F238E27FC236}">
                  <a16:creationId xmlns:a16="http://schemas.microsoft.com/office/drawing/2014/main" id="{B1D93312-96D3-9C39-2AC1-E023B3D9F477}"/>
                </a:ext>
              </a:extLst>
            </p:cNvPr>
            <p:cNvSpPr/>
            <p:nvPr/>
          </p:nvSpPr>
          <p:spPr>
            <a:xfrm>
              <a:off x="5734682" y="297670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21" name="Freeform 2720">
              <a:extLst>
                <a:ext uri="{FF2B5EF4-FFF2-40B4-BE49-F238E27FC236}">
                  <a16:creationId xmlns:a16="http://schemas.microsoft.com/office/drawing/2014/main" id="{45386195-C18D-DDA3-B115-5F6CAFEC808E}"/>
                </a:ext>
              </a:extLst>
            </p:cNvPr>
            <p:cNvSpPr/>
            <p:nvPr/>
          </p:nvSpPr>
          <p:spPr>
            <a:xfrm>
              <a:off x="5940810" y="283758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22" name="Freeform 2721">
              <a:extLst>
                <a:ext uri="{FF2B5EF4-FFF2-40B4-BE49-F238E27FC236}">
                  <a16:creationId xmlns:a16="http://schemas.microsoft.com/office/drawing/2014/main" id="{E5B96B45-3640-FA7D-52FD-6D94FC7ECCB7}"/>
                </a:ext>
              </a:extLst>
            </p:cNvPr>
            <p:cNvSpPr/>
            <p:nvPr/>
          </p:nvSpPr>
          <p:spPr>
            <a:xfrm>
              <a:off x="5807472" y="307078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23" name="Freeform 2722">
              <a:extLst>
                <a:ext uri="{FF2B5EF4-FFF2-40B4-BE49-F238E27FC236}">
                  <a16:creationId xmlns:a16="http://schemas.microsoft.com/office/drawing/2014/main" id="{7C188C0E-FF68-62F0-A8F7-92A4A86B4CA0}"/>
                </a:ext>
              </a:extLst>
            </p:cNvPr>
            <p:cNvSpPr/>
            <p:nvPr/>
          </p:nvSpPr>
          <p:spPr>
            <a:xfrm>
              <a:off x="5763025" y="295748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24" name="Freeform 2723">
              <a:extLst>
                <a:ext uri="{FF2B5EF4-FFF2-40B4-BE49-F238E27FC236}">
                  <a16:creationId xmlns:a16="http://schemas.microsoft.com/office/drawing/2014/main" id="{B5F47A44-A518-5D8D-4BDF-E00FE5799046}"/>
                </a:ext>
              </a:extLst>
            </p:cNvPr>
            <p:cNvSpPr/>
            <p:nvPr/>
          </p:nvSpPr>
          <p:spPr>
            <a:xfrm>
              <a:off x="5705889" y="292055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25" name="Freeform 2724">
              <a:extLst>
                <a:ext uri="{FF2B5EF4-FFF2-40B4-BE49-F238E27FC236}">
                  <a16:creationId xmlns:a16="http://schemas.microsoft.com/office/drawing/2014/main" id="{E20ED6E4-6B00-4A43-C004-F65801EEC46D}"/>
                </a:ext>
              </a:extLst>
            </p:cNvPr>
            <p:cNvSpPr/>
            <p:nvPr/>
          </p:nvSpPr>
          <p:spPr>
            <a:xfrm>
              <a:off x="5743572" y="308361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26" name="Freeform 2725">
              <a:extLst>
                <a:ext uri="{FF2B5EF4-FFF2-40B4-BE49-F238E27FC236}">
                  <a16:creationId xmlns:a16="http://schemas.microsoft.com/office/drawing/2014/main" id="{D056E858-54B2-4A87-971F-0B51BF2A7984}"/>
                </a:ext>
              </a:extLst>
            </p:cNvPr>
            <p:cNvSpPr/>
            <p:nvPr/>
          </p:nvSpPr>
          <p:spPr>
            <a:xfrm>
              <a:off x="5567784" y="322115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27" name="Freeform 2726">
              <a:extLst>
                <a:ext uri="{FF2B5EF4-FFF2-40B4-BE49-F238E27FC236}">
                  <a16:creationId xmlns:a16="http://schemas.microsoft.com/office/drawing/2014/main" id="{85834E4F-51E9-B1A3-6231-3EB41D48B3EF}"/>
                </a:ext>
              </a:extLst>
            </p:cNvPr>
            <p:cNvSpPr/>
            <p:nvPr/>
          </p:nvSpPr>
          <p:spPr>
            <a:xfrm>
              <a:off x="5501179" y="313606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28" name="Freeform 2727">
              <a:extLst>
                <a:ext uri="{FF2B5EF4-FFF2-40B4-BE49-F238E27FC236}">
                  <a16:creationId xmlns:a16="http://schemas.microsoft.com/office/drawing/2014/main" id="{699EDE15-68FA-38E3-2478-4C5DAF8B3CC8}"/>
                </a:ext>
              </a:extLst>
            </p:cNvPr>
            <p:cNvSpPr/>
            <p:nvPr/>
          </p:nvSpPr>
          <p:spPr>
            <a:xfrm>
              <a:off x="5727790" y="310747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29" name="Freeform 2728">
              <a:extLst>
                <a:ext uri="{FF2B5EF4-FFF2-40B4-BE49-F238E27FC236}">
                  <a16:creationId xmlns:a16="http://schemas.microsoft.com/office/drawing/2014/main" id="{2333865D-E5A8-855B-224D-9BFC75717009}"/>
                </a:ext>
              </a:extLst>
            </p:cNvPr>
            <p:cNvSpPr/>
            <p:nvPr/>
          </p:nvSpPr>
          <p:spPr>
            <a:xfrm>
              <a:off x="5717033" y="311453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30" name="Freeform 2729">
              <a:extLst>
                <a:ext uri="{FF2B5EF4-FFF2-40B4-BE49-F238E27FC236}">
                  <a16:creationId xmlns:a16="http://schemas.microsoft.com/office/drawing/2014/main" id="{71749E46-AAB7-72FA-DF80-BE14C2698A19}"/>
                </a:ext>
              </a:extLst>
            </p:cNvPr>
            <p:cNvSpPr/>
            <p:nvPr/>
          </p:nvSpPr>
          <p:spPr>
            <a:xfrm>
              <a:off x="5439664" y="307343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31" name="Freeform 2730">
              <a:extLst>
                <a:ext uri="{FF2B5EF4-FFF2-40B4-BE49-F238E27FC236}">
                  <a16:creationId xmlns:a16="http://schemas.microsoft.com/office/drawing/2014/main" id="{9ED01242-AD0C-0808-3F95-05F0CED16B75}"/>
                </a:ext>
              </a:extLst>
            </p:cNvPr>
            <p:cNvSpPr/>
            <p:nvPr/>
          </p:nvSpPr>
          <p:spPr>
            <a:xfrm>
              <a:off x="5757228" y="301215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32" name="Freeform 2731">
              <a:extLst>
                <a:ext uri="{FF2B5EF4-FFF2-40B4-BE49-F238E27FC236}">
                  <a16:creationId xmlns:a16="http://schemas.microsoft.com/office/drawing/2014/main" id="{6260771D-68FE-B02B-2F86-D3F44C04FD69}"/>
                </a:ext>
              </a:extLst>
            </p:cNvPr>
            <p:cNvSpPr/>
            <p:nvPr/>
          </p:nvSpPr>
          <p:spPr>
            <a:xfrm>
              <a:off x="5737903" y="301174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33" name="Freeform 2732">
              <a:extLst>
                <a:ext uri="{FF2B5EF4-FFF2-40B4-BE49-F238E27FC236}">
                  <a16:creationId xmlns:a16="http://schemas.microsoft.com/office/drawing/2014/main" id="{1AC47372-B8BA-9B90-32AB-A7CCBCB66C31}"/>
                </a:ext>
              </a:extLst>
            </p:cNvPr>
            <p:cNvSpPr/>
            <p:nvPr/>
          </p:nvSpPr>
          <p:spPr>
            <a:xfrm>
              <a:off x="5815330" y="298147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34" name="Freeform 2733">
              <a:extLst>
                <a:ext uri="{FF2B5EF4-FFF2-40B4-BE49-F238E27FC236}">
                  <a16:creationId xmlns:a16="http://schemas.microsoft.com/office/drawing/2014/main" id="{3922F9EE-B123-765D-5179-DBD40D99D7BF}"/>
                </a:ext>
              </a:extLst>
            </p:cNvPr>
            <p:cNvSpPr/>
            <p:nvPr/>
          </p:nvSpPr>
          <p:spPr>
            <a:xfrm>
              <a:off x="5904287" y="302382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35" name="Freeform 2734">
              <a:extLst>
                <a:ext uri="{FF2B5EF4-FFF2-40B4-BE49-F238E27FC236}">
                  <a16:creationId xmlns:a16="http://schemas.microsoft.com/office/drawing/2014/main" id="{A1B5E6BB-6013-1C5F-2022-FBF1E0CBDA3A}"/>
                </a:ext>
              </a:extLst>
            </p:cNvPr>
            <p:cNvSpPr/>
            <p:nvPr/>
          </p:nvSpPr>
          <p:spPr>
            <a:xfrm>
              <a:off x="5822287" y="293092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36" name="Freeform 2735">
              <a:extLst>
                <a:ext uri="{FF2B5EF4-FFF2-40B4-BE49-F238E27FC236}">
                  <a16:creationId xmlns:a16="http://schemas.microsoft.com/office/drawing/2014/main" id="{2BE7E377-A9AD-A4BB-8F47-DAE1140F252C}"/>
                </a:ext>
              </a:extLst>
            </p:cNvPr>
            <p:cNvSpPr/>
            <p:nvPr/>
          </p:nvSpPr>
          <p:spPr>
            <a:xfrm>
              <a:off x="5719867" y="314937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37" name="Freeform 2736">
              <a:extLst>
                <a:ext uri="{FF2B5EF4-FFF2-40B4-BE49-F238E27FC236}">
                  <a16:creationId xmlns:a16="http://schemas.microsoft.com/office/drawing/2014/main" id="{6E0E3F74-9C76-0FA8-73BA-49250CB4E546}"/>
                </a:ext>
              </a:extLst>
            </p:cNvPr>
            <p:cNvSpPr/>
            <p:nvPr/>
          </p:nvSpPr>
          <p:spPr>
            <a:xfrm>
              <a:off x="5618028" y="313976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38" name="Freeform 2737">
              <a:extLst>
                <a:ext uri="{FF2B5EF4-FFF2-40B4-BE49-F238E27FC236}">
                  <a16:creationId xmlns:a16="http://schemas.microsoft.com/office/drawing/2014/main" id="{96155AFA-F507-376D-4CA1-42C6CB8BBF71}"/>
                </a:ext>
              </a:extLst>
            </p:cNvPr>
            <p:cNvSpPr/>
            <p:nvPr/>
          </p:nvSpPr>
          <p:spPr>
            <a:xfrm>
              <a:off x="5885993" y="304880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39" name="Freeform 2738">
              <a:extLst>
                <a:ext uri="{FF2B5EF4-FFF2-40B4-BE49-F238E27FC236}">
                  <a16:creationId xmlns:a16="http://schemas.microsoft.com/office/drawing/2014/main" id="{7C94E10F-6504-85AF-C476-28264CAAA516}"/>
                </a:ext>
              </a:extLst>
            </p:cNvPr>
            <p:cNvSpPr/>
            <p:nvPr/>
          </p:nvSpPr>
          <p:spPr>
            <a:xfrm>
              <a:off x="5876009" y="314298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40" name="Freeform 2739">
              <a:extLst>
                <a:ext uri="{FF2B5EF4-FFF2-40B4-BE49-F238E27FC236}">
                  <a16:creationId xmlns:a16="http://schemas.microsoft.com/office/drawing/2014/main" id="{853E245A-7A28-F2E5-22A8-668B76EF2616}"/>
                </a:ext>
              </a:extLst>
            </p:cNvPr>
            <p:cNvSpPr/>
            <p:nvPr/>
          </p:nvSpPr>
          <p:spPr>
            <a:xfrm>
              <a:off x="5779000" y="306273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41" name="Freeform 2740">
              <a:extLst>
                <a:ext uri="{FF2B5EF4-FFF2-40B4-BE49-F238E27FC236}">
                  <a16:creationId xmlns:a16="http://schemas.microsoft.com/office/drawing/2014/main" id="{FB7630D2-13FD-1FFA-727E-B06340ED79E3}"/>
                </a:ext>
              </a:extLst>
            </p:cNvPr>
            <p:cNvSpPr/>
            <p:nvPr/>
          </p:nvSpPr>
          <p:spPr>
            <a:xfrm>
              <a:off x="5494352" y="307962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42" name="Freeform 2741">
              <a:extLst>
                <a:ext uri="{FF2B5EF4-FFF2-40B4-BE49-F238E27FC236}">
                  <a16:creationId xmlns:a16="http://schemas.microsoft.com/office/drawing/2014/main" id="{327D4284-F17F-7350-7C44-A75A705CBE50}"/>
                </a:ext>
              </a:extLst>
            </p:cNvPr>
            <p:cNvSpPr/>
            <p:nvPr/>
          </p:nvSpPr>
          <p:spPr>
            <a:xfrm>
              <a:off x="5699190" y="304387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43" name="Freeform 2742">
              <a:extLst>
                <a:ext uri="{FF2B5EF4-FFF2-40B4-BE49-F238E27FC236}">
                  <a16:creationId xmlns:a16="http://schemas.microsoft.com/office/drawing/2014/main" id="{7A246737-B190-E1E7-98F0-1338C8DDFBCA}"/>
                </a:ext>
              </a:extLst>
            </p:cNvPr>
            <p:cNvSpPr/>
            <p:nvPr/>
          </p:nvSpPr>
          <p:spPr>
            <a:xfrm>
              <a:off x="5539377" y="310586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44" name="Freeform 2743">
              <a:extLst>
                <a:ext uri="{FF2B5EF4-FFF2-40B4-BE49-F238E27FC236}">
                  <a16:creationId xmlns:a16="http://schemas.microsoft.com/office/drawing/2014/main" id="{8913B2C4-03F1-847C-2820-C9B7D917A382}"/>
                </a:ext>
              </a:extLst>
            </p:cNvPr>
            <p:cNvSpPr/>
            <p:nvPr/>
          </p:nvSpPr>
          <p:spPr>
            <a:xfrm>
              <a:off x="5729337" y="295491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45" name="Freeform 2744">
              <a:extLst>
                <a:ext uri="{FF2B5EF4-FFF2-40B4-BE49-F238E27FC236}">
                  <a16:creationId xmlns:a16="http://schemas.microsoft.com/office/drawing/2014/main" id="{16F1C54B-8758-CCEF-EDD2-FCCAEBBDD3D2}"/>
                </a:ext>
              </a:extLst>
            </p:cNvPr>
            <p:cNvSpPr/>
            <p:nvPr/>
          </p:nvSpPr>
          <p:spPr>
            <a:xfrm>
              <a:off x="5734747" y="304454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46" name="Freeform 2745">
              <a:extLst>
                <a:ext uri="{FF2B5EF4-FFF2-40B4-BE49-F238E27FC236}">
                  <a16:creationId xmlns:a16="http://schemas.microsoft.com/office/drawing/2014/main" id="{2DE1F799-FAF4-3029-24F9-640BB6C50E15}"/>
                </a:ext>
              </a:extLst>
            </p:cNvPr>
            <p:cNvSpPr/>
            <p:nvPr/>
          </p:nvSpPr>
          <p:spPr>
            <a:xfrm>
              <a:off x="5809791" y="306108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47" name="Freeform 2746">
              <a:extLst>
                <a:ext uri="{FF2B5EF4-FFF2-40B4-BE49-F238E27FC236}">
                  <a16:creationId xmlns:a16="http://schemas.microsoft.com/office/drawing/2014/main" id="{EF9FE685-CE33-A73B-F346-4A7D43291A60}"/>
                </a:ext>
              </a:extLst>
            </p:cNvPr>
            <p:cNvSpPr/>
            <p:nvPr/>
          </p:nvSpPr>
          <p:spPr>
            <a:xfrm>
              <a:off x="5678449" y="304925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48" name="Freeform 2747">
              <a:extLst>
                <a:ext uri="{FF2B5EF4-FFF2-40B4-BE49-F238E27FC236}">
                  <a16:creationId xmlns:a16="http://schemas.microsoft.com/office/drawing/2014/main" id="{1178FDB0-7B15-74EC-19E8-41CC2F2AE302}"/>
                </a:ext>
              </a:extLst>
            </p:cNvPr>
            <p:cNvSpPr/>
            <p:nvPr/>
          </p:nvSpPr>
          <p:spPr>
            <a:xfrm>
              <a:off x="5395990" y="310396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49" name="Freeform 2748">
              <a:extLst>
                <a:ext uri="{FF2B5EF4-FFF2-40B4-BE49-F238E27FC236}">
                  <a16:creationId xmlns:a16="http://schemas.microsoft.com/office/drawing/2014/main" id="{CC59747E-3511-881A-91B6-7E59CB5F7FD8}"/>
                </a:ext>
              </a:extLst>
            </p:cNvPr>
            <p:cNvSpPr/>
            <p:nvPr/>
          </p:nvSpPr>
          <p:spPr>
            <a:xfrm>
              <a:off x="5771850" y="306317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50" name="Freeform 2749">
              <a:extLst>
                <a:ext uri="{FF2B5EF4-FFF2-40B4-BE49-F238E27FC236}">
                  <a16:creationId xmlns:a16="http://schemas.microsoft.com/office/drawing/2014/main" id="{73E6C9EF-1037-F57A-AA18-BC0F9B481276}"/>
                </a:ext>
              </a:extLst>
            </p:cNvPr>
            <p:cNvSpPr/>
            <p:nvPr/>
          </p:nvSpPr>
          <p:spPr>
            <a:xfrm>
              <a:off x="5550392" y="315733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51" name="Freeform 2750">
              <a:extLst>
                <a:ext uri="{FF2B5EF4-FFF2-40B4-BE49-F238E27FC236}">
                  <a16:creationId xmlns:a16="http://schemas.microsoft.com/office/drawing/2014/main" id="{020D2054-2CB0-D9A2-75B1-841107853009}"/>
                </a:ext>
              </a:extLst>
            </p:cNvPr>
            <p:cNvSpPr/>
            <p:nvPr/>
          </p:nvSpPr>
          <p:spPr>
            <a:xfrm>
              <a:off x="5835878" y="316372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52" name="Freeform 2751">
              <a:extLst>
                <a:ext uri="{FF2B5EF4-FFF2-40B4-BE49-F238E27FC236}">
                  <a16:creationId xmlns:a16="http://schemas.microsoft.com/office/drawing/2014/main" id="{B9F5B349-09A0-7B84-C95F-EDBEB242088F}"/>
                </a:ext>
              </a:extLst>
            </p:cNvPr>
            <p:cNvSpPr/>
            <p:nvPr/>
          </p:nvSpPr>
          <p:spPr>
            <a:xfrm>
              <a:off x="5723990" y="310785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53" name="Freeform 2752">
              <a:extLst>
                <a:ext uri="{FF2B5EF4-FFF2-40B4-BE49-F238E27FC236}">
                  <a16:creationId xmlns:a16="http://schemas.microsoft.com/office/drawing/2014/main" id="{6124AA85-A246-0D29-CBCE-B321C53DAB65}"/>
                </a:ext>
              </a:extLst>
            </p:cNvPr>
            <p:cNvSpPr/>
            <p:nvPr/>
          </p:nvSpPr>
          <p:spPr>
            <a:xfrm>
              <a:off x="5445654" y="308313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54" name="Freeform 2753">
              <a:extLst>
                <a:ext uri="{FF2B5EF4-FFF2-40B4-BE49-F238E27FC236}">
                  <a16:creationId xmlns:a16="http://schemas.microsoft.com/office/drawing/2014/main" id="{EBD907AE-B767-8614-462F-F9C40E93E7E6}"/>
                </a:ext>
              </a:extLst>
            </p:cNvPr>
            <p:cNvSpPr/>
            <p:nvPr/>
          </p:nvSpPr>
          <p:spPr>
            <a:xfrm>
              <a:off x="5800000" y="308317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55" name="Freeform 2754">
              <a:extLst>
                <a:ext uri="{FF2B5EF4-FFF2-40B4-BE49-F238E27FC236}">
                  <a16:creationId xmlns:a16="http://schemas.microsoft.com/office/drawing/2014/main" id="{DE087934-CCA8-7CBE-9C6F-302090466F00}"/>
                </a:ext>
              </a:extLst>
            </p:cNvPr>
            <p:cNvSpPr/>
            <p:nvPr/>
          </p:nvSpPr>
          <p:spPr>
            <a:xfrm>
              <a:off x="5928056" y="300935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56" name="Freeform 2755">
              <a:extLst>
                <a:ext uri="{FF2B5EF4-FFF2-40B4-BE49-F238E27FC236}">
                  <a16:creationId xmlns:a16="http://schemas.microsoft.com/office/drawing/2014/main" id="{D962281B-33A2-D4E3-E44F-33BBF92C9C5D}"/>
                </a:ext>
              </a:extLst>
            </p:cNvPr>
            <p:cNvSpPr/>
            <p:nvPr/>
          </p:nvSpPr>
          <p:spPr>
            <a:xfrm>
              <a:off x="5796521" y="306247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57" name="Freeform 2756">
              <a:extLst>
                <a:ext uri="{FF2B5EF4-FFF2-40B4-BE49-F238E27FC236}">
                  <a16:creationId xmlns:a16="http://schemas.microsoft.com/office/drawing/2014/main" id="{885163D3-24A6-B289-1922-7438A60BFA31}"/>
                </a:ext>
              </a:extLst>
            </p:cNvPr>
            <p:cNvSpPr/>
            <p:nvPr/>
          </p:nvSpPr>
          <p:spPr>
            <a:xfrm>
              <a:off x="5792463" y="305989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58" name="Freeform 2757">
              <a:extLst>
                <a:ext uri="{FF2B5EF4-FFF2-40B4-BE49-F238E27FC236}">
                  <a16:creationId xmlns:a16="http://schemas.microsoft.com/office/drawing/2014/main" id="{7C51959D-2F1B-3A44-1DAB-55F3A4945727}"/>
                </a:ext>
              </a:extLst>
            </p:cNvPr>
            <p:cNvSpPr/>
            <p:nvPr/>
          </p:nvSpPr>
          <p:spPr>
            <a:xfrm>
              <a:off x="5711042" y="315878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59" name="Freeform 2758">
              <a:extLst>
                <a:ext uri="{FF2B5EF4-FFF2-40B4-BE49-F238E27FC236}">
                  <a16:creationId xmlns:a16="http://schemas.microsoft.com/office/drawing/2014/main" id="{537B4239-4D72-9849-5D0D-477AC49D0240}"/>
                </a:ext>
              </a:extLst>
            </p:cNvPr>
            <p:cNvSpPr/>
            <p:nvPr/>
          </p:nvSpPr>
          <p:spPr>
            <a:xfrm>
              <a:off x="5777840" y="307078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60" name="Freeform 2759">
              <a:extLst>
                <a:ext uri="{FF2B5EF4-FFF2-40B4-BE49-F238E27FC236}">
                  <a16:creationId xmlns:a16="http://schemas.microsoft.com/office/drawing/2014/main" id="{0505978E-C022-0DAE-F6D4-A5A98342C956}"/>
                </a:ext>
              </a:extLst>
            </p:cNvPr>
            <p:cNvSpPr/>
            <p:nvPr/>
          </p:nvSpPr>
          <p:spPr>
            <a:xfrm>
              <a:off x="5863061" y="304561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61" name="Freeform 2760">
              <a:extLst>
                <a:ext uri="{FF2B5EF4-FFF2-40B4-BE49-F238E27FC236}">
                  <a16:creationId xmlns:a16="http://schemas.microsoft.com/office/drawing/2014/main" id="{11E3481D-616F-D230-2B7B-7CD842B758C8}"/>
                </a:ext>
              </a:extLst>
            </p:cNvPr>
            <p:cNvSpPr/>
            <p:nvPr/>
          </p:nvSpPr>
          <p:spPr>
            <a:xfrm>
              <a:off x="5671363" y="315868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62" name="Freeform 2761">
              <a:extLst>
                <a:ext uri="{FF2B5EF4-FFF2-40B4-BE49-F238E27FC236}">
                  <a16:creationId xmlns:a16="http://schemas.microsoft.com/office/drawing/2014/main" id="{5313CFEC-5CDF-DFC9-CB04-DB239F144F56}"/>
                </a:ext>
              </a:extLst>
            </p:cNvPr>
            <p:cNvSpPr/>
            <p:nvPr/>
          </p:nvSpPr>
          <p:spPr>
            <a:xfrm>
              <a:off x="5773139" y="293782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63" name="Freeform 2762">
              <a:extLst>
                <a:ext uri="{FF2B5EF4-FFF2-40B4-BE49-F238E27FC236}">
                  <a16:creationId xmlns:a16="http://schemas.microsoft.com/office/drawing/2014/main" id="{C45ECCD2-371E-F886-B6AE-42351107CCF5}"/>
                </a:ext>
              </a:extLst>
            </p:cNvPr>
            <p:cNvSpPr/>
            <p:nvPr/>
          </p:nvSpPr>
          <p:spPr>
            <a:xfrm>
              <a:off x="5753106" y="307265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64" name="Freeform 2763">
              <a:extLst>
                <a:ext uri="{FF2B5EF4-FFF2-40B4-BE49-F238E27FC236}">
                  <a16:creationId xmlns:a16="http://schemas.microsoft.com/office/drawing/2014/main" id="{509C424C-77DC-1E98-5216-ED79D1653887}"/>
                </a:ext>
              </a:extLst>
            </p:cNvPr>
            <p:cNvSpPr/>
            <p:nvPr/>
          </p:nvSpPr>
          <p:spPr>
            <a:xfrm>
              <a:off x="5701123" y="290069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65" name="Freeform 2764">
              <a:extLst>
                <a:ext uri="{FF2B5EF4-FFF2-40B4-BE49-F238E27FC236}">
                  <a16:creationId xmlns:a16="http://schemas.microsoft.com/office/drawing/2014/main" id="{6FCD9992-DB43-7F1D-9439-35E32EFED4AC}"/>
                </a:ext>
              </a:extLst>
            </p:cNvPr>
            <p:cNvSpPr/>
            <p:nvPr/>
          </p:nvSpPr>
          <p:spPr>
            <a:xfrm>
              <a:off x="5508458" y="297009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66" name="Freeform 2765">
              <a:extLst>
                <a:ext uri="{FF2B5EF4-FFF2-40B4-BE49-F238E27FC236}">
                  <a16:creationId xmlns:a16="http://schemas.microsoft.com/office/drawing/2014/main" id="{AD147C9D-B734-09C5-9337-5769A677D462}"/>
                </a:ext>
              </a:extLst>
            </p:cNvPr>
            <p:cNvSpPr/>
            <p:nvPr/>
          </p:nvSpPr>
          <p:spPr>
            <a:xfrm>
              <a:off x="5745054" y="305086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67" name="Freeform 2766">
              <a:extLst>
                <a:ext uri="{FF2B5EF4-FFF2-40B4-BE49-F238E27FC236}">
                  <a16:creationId xmlns:a16="http://schemas.microsoft.com/office/drawing/2014/main" id="{1FD993A2-1ED4-506E-25A1-E08A3C930524}"/>
                </a:ext>
              </a:extLst>
            </p:cNvPr>
            <p:cNvSpPr/>
            <p:nvPr/>
          </p:nvSpPr>
          <p:spPr>
            <a:xfrm>
              <a:off x="5808180" y="309474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68" name="Freeform 2767">
              <a:extLst>
                <a:ext uri="{FF2B5EF4-FFF2-40B4-BE49-F238E27FC236}">
                  <a16:creationId xmlns:a16="http://schemas.microsoft.com/office/drawing/2014/main" id="{D4506F18-D73D-AAAB-3445-9DEA9A5626CB}"/>
                </a:ext>
              </a:extLst>
            </p:cNvPr>
            <p:cNvSpPr/>
            <p:nvPr/>
          </p:nvSpPr>
          <p:spPr>
            <a:xfrm>
              <a:off x="5742541" y="305918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69" name="Freeform 2768">
              <a:extLst>
                <a:ext uri="{FF2B5EF4-FFF2-40B4-BE49-F238E27FC236}">
                  <a16:creationId xmlns:a16="http://schemas.microsoft.com/office/drawing/2014/main" id="{A5BDB854-DA3E-71FA-E997-C4F83F0BEE8B}"/>
                </a:ext>
              </a:extLst>
            </p:cNvPr>
            <p:cNvSpPr/>
            <p:nvPr/>
          </p:nvSpPr>
          <p:spPr>
            <a:xfrm>
              <a:off x="5480244" y="320024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70" name="Freeform 2769">
              <a:extLst>
                <a:ext uri="{FF2B5EF4-FFF2-40B4-BE49-F238E27FC236}">
                  <a16:creationId xmlns:a16="http://schemas.microsoft.com/office/drawing/2014/main" id="{6AA0AD94-B0A2-BA19-7D6A-694EDF307BB9}"/>
                </a:ext>
              </a:extLst>
            </p:cNvPr>
            <p:cNvSpPr/>
            <p:nvPr/>
          </p:nvSpPr>
          <p:spPr>
            <a:xfrm>
              <a:off x="5822673" y="302898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71" name="Freeform 2770">
              <a:extLst>
                <a:ext uri="{FF2B5EF4-FFF2-40B4-BE49-F238E27FC236}">
                  <a16:creationId xmlns:a16="http://schemas.microsoft.com/office/drawing/2014/main" id="{2CAD850B-0F9D-FE33-81AB-F41070A0CBF5}"/>
                </a:ext>
              </a:extLst>
            </p:cNvPr>
            <p:cNvSpPr/>
            <p:nvPr/>
          </p:nvSpPr>
          <p:spPr>
            <a:xfrm>
              <a:off x="5617255" y="311991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72" name="Freeform 2771">
              <a:extLst>
                <a:ext uri="{FF2B5EF4-FFF2-40B4-BE49-F238E27FC236}">
                  <a16:creationId xmlns:a16="http://schemas.microsoft.com/office/drawing/2014/main" id="{F2F4203C-33B4-5CB0-D7C2-C2BB26B486FE}"/>
                </a:ext>
              </a:extLst>
            </p:cNvPr>
            <p:cNvSpPr/>
            <p:nvPr/>
          </p:nvSpPr>
          <p:spPr>
            <a:xfrm>
              <a:off x="5748532" y="310766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73" name="Freeform 2772">
              <a:extLst>
                <a:ext uri="{FF2B5EF4-FFF2-40B4-BE49-F238E27FC236}">
                  <a16:creationId xmlns:a16="http://schemas.microsoft.com/office/drawing/2014/main" id="{FBEDDF95-7EB7-B7F4-B67E-76F1744557F6}"/>
                </a:ext>
              </a:extLst>
            </p:cNvPr>
            <p:cNvSpPr/>
            <p:nvPr/>
          </p:nvSpPr>
          <p:spPr>
            <a:xfrm>
              <a:off x="5513354" y="305534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74" name="Freeform 2773">
              <a:extLst>
                <a:ext uri="{FF2B5EF4-FFF2-40B4-BE49-F238E27FC236}">
                  <a16:creationId xmlns:a16="http://schemas.microsoft.com/office/drawing/2014/main" id="{3EED906E-0252-2967-3220-5E08DB0D2EF7}"/>
                </a:ext>
              </a:extLst>
            </p:cNvPr>
            <p:cNvSpPr/>
            <p:nvPr/>
          </p:nvSpPr>
          <p:spPr>
            <a:xfrm>
              <a:off x="5616997" y="313760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75" name="Freeform 2774">
              <a:extLst>
                <a:ext uri="{FF2B5EF4-FFF2-40B4-BE49-F238E27FC236}">
                  <a16:creationId xmlns:a16="http://schemas.microsoft.com/office/drawing/2014/main" id="{3B6F5E4C-81F4-7D6E-2328-E3FF8C888959}"/>
                </a:ext>
              </a:extLst>
            </p:cNvPr>
            <p:cNvSpPr/>
            <p:nvPr/>
          </p:nvSpPr>
          <p:spPr>
            <a:xfrm>
              <a:off x="5939329" y="296973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76" name="Freeform 2775">
              <a:extLst>
                <a:ext uri="{FF2B5EF4-FFF2-40B4-BE49-F238E27FC236}">
                  <a16:creationId xmlns:a16="http://schemas.microsoft.com/office/drawing/2014/main" id="{1B72BA35-8C75-3C7D-306C-0ADA5C09271D}"/>
                </a:ext>
              </a:extLst>
            </p:cNvPr>
            <p:cNvSpPr/>
            <p:nvPr/>
          </p:nvSpPr>
          <p:spPr>
            <a:xfrm>
              <a:off x="5603276" y="306730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77" name="Freeform 2776">
              <a:extLst>
                <a:ext uri="{FF2B5EF4-FFF2-40B4-BE49-F238E27FC236}">
                  <a16:creationId xmlns:a16="http://schemas.microsoft.com/office/drawing/2014/main" id="{B6C35174-BE2F-AE4F-44FA-3DC830A66800}"/>
                </a:ext>
              </a:extLst>
            </p:cNvPr>
            <p:cNvSpPr/>
            <p:nvPr/>
          </p:nvSpPr>
          <p:spPr>
            <a:xfrm>
              <a:off x="5472000" y="299385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78" name="Freeform 2777">
              <a:extLst>
                <a:ext uri="{FF2B5EF4-FFF2-40B4-BE49-F238E27FC236}">
                  <a16:creationId xmlns:a16="http://schemas.microsoft.com/office/drawing/2014/main" id="{8AD20287-F317-9BE4-7C23-507C0B86EFDA}"/>
                </a:ext>
              </a:extLst>
            </p:cNvPr>
            <p:cNvSpPr/>
            <p:nvPr/>
          </p:nvSpPr>
          <p:spPr>
            <a:xfrm>
              <a:off x="5873110" y="293747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79" name="Freeform 2778">
              <a:extLst>
                <a:ext uri="{FF2B5EF4-FFF2-40B4-BE49-F238E27FC236}">
                  <a16:creationId xmlns:a16="http://schemas.microsoft.com/office/drawing/2014/main" id="{FCAA6ECD-C1C7-1123-7759-54A37C6BC5E4}"/>
                </a:ext>
              </a:extLst>
            </p:cNvPr>
            <p:cNvSpPr/>
            <p:nvPr/>
          </p:nvSpPr>
          <p:spPr>
            <a:xfrm>
              <a:off x="5874849" y="307707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80" name="Freeform 2779">
              <a:extLst>
                <a:ext uri="{FF2B5EF4-FFF2-40B4-BE49-F238E27FC236}">
                  <a16:creationId xmlns:a16="http://schemas.microsoft.com/office/drawing/2014/main" id="{B00B2CD9-24DB-2A80-4854-9804C8975302}"/>
                </a:ext>
              </a:extLst>
            </p:cNvPr>
            <p:cNvSpPr/>
            <p:nvPr/>
          </p:nvSpPr>
          <p:spPr>
            <a:xfrm>
              <a:off x="5629365" y="307414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81" name="Freeform 2780">
              <a:extLst>
                <a:ext uri="{FF2B5EF4-FFF2-40B4-BE49-F238E27FC236}">
                  <a16:creationId xmlns:a16="http://schemas.microsoft.com/office/drawing/2014/main" id="{5378729B-417F-3608-7041-D6F522DDB555}"/>
                </a:ext>
              </a:extLst>
            </p:cNvPr>
            <p:cNvSpPr/>
            <p:nvPr/>
          </p:nvSpPr>
          <p:spPr>
            <a:xfrm>
              <a:off x="5938684" y="305935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82" name="Freeform 2781">
              <a:extLst>
                <a:ext uri="{FF2B5EF4-FFF2-40B4-BE49-F238E27FC236}">
                  <a16:creationId xmlns:a16="http://schemas.microsoft.com/office/drawing/2014/main" id="{5C6E3335-FF70-C4D8-9C5F-5F3E619605E8}"/>
                </a:ext>
              </a:extLst>
            </p:cNvPr>
            <p:cNvSpPr/>
            <p:nvPr/>
          </p:nvSpPr>
          <p:spPr>
            <a:xfrm>
              <a:off x="5483788" y="313980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83" name="Freeform 2782">
              <a:extLst>
                <a:ext uri="{FF2B5EF4-FFF2-40B4-BE49-F238E27FC236}">
                  <a16:creationId xmlns:a16="http://schemas.microsoft.com/office/drawing/2014/main" id="{A68C25DA-13B0-A2A3-AEB2-C8CB5D358C3B}"/>
                </a:ext>
              </a:extLst>
            </p:cNvPr>
            <p:cNvSpPr/>
            <p:nvPr/>
          </p:nvSpPr>
          <p:spPr>
            <a:xfrm>
              <a:off x="5744860" y="304915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84" name="Freeform 2783">
              <a:extLst>
                <a:ext uri="{FF2B5EF4-FFF2-40B4-BE49-F238E27FC236}">
                  <a16:creationId xmlns:a16="http://schemas.microsoft.com/office/drawing/2014/main" id="{F94D4885-24D0-620A-C8FC-32D9026E795D}"/>
                </a:ext>
              </a:extLst>
            </p:cNvPr>
            <p:cNvSpPr/>
            <p:nvPr/>
          </p:nvSpPr>
          <p:spPr>
            <a:xfrm>
              <a:off x="5920004" y="300435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85" name="Freeform 2784">
              <a:extLst>
                <a:ext uri="{FF2B5EF4-FFF2-40B4-BE49-F238E27FC236}">
                  <a16:creationId xmlns:a16="http://schemas.microsoft.com/office/drawing/2014/main" id="{C029953F-1F0E-154D-E534-17249217B10C}"/>
                </a:ext>
              </a:extLst>
            </p:cNvPr>
            <p:cNvSpPr/>
            <p:nvPr/>
          </p:nvSpPr>
          <p:spPr>
            <a:xfrm>
              <a:off x="5882064" y="305354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86" name="Freeform 2785">
              <a:extLst>
                <a:ext uri="{FF2B5EF4-FFF2-40B4-BE49-F238E27FC236}">
                  <a16:creationId xmlns:a16="http://schemas.microsoft.com/office/drawing/2014/main" id="{5206D742-77C5-D0F9-F023-16BC147F1A16}"/>
                </a:ext>
              </a:extLst>
            </p:cNvPr>
            <p:cNvSpPr/>
            <p:nvPr/>
          </p:nvSpPr>
          <p:spPr>
            <a:xfrm>
              <a:off x="5757614" y="311318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87" name="Freeform 2786">
              <a:extLst>
                <a:ext uri="{FF2B5EF4-FFF2-40B4-BE49-F238E27FC236}">
                  <a16:creationId xmlns:a16="http://schemas.microsoft.com/office/drawing/2014/main" id="{7299B195-7A15-2549-AB5A-DE07FA2280E1}"/>
                </a:ext>
              </a:extLst>
            </p:cNvPr>
            <p:cNvSpPr/>
            <p:nvPr/>
          </p:nvSpPr>
          <p:spPr>
            <a:xfrm>
              <a:off x="5884125" y="304097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88" name="Freeform 2787">
              <a:extLst>
                <a:ext uri="{FF2B5EF4-FFF2-40B4-BE49-F238E27FC236}">
                  <a16:creationId xmlns:a16="http://schemas.microsoft.com/office/drawing/2014/main" id="{72BEF814-C7F5-3FAD-52D2-715E1E7F0B7C}"/>
                </a:ext>
              </a:extLst>
            </p:cNvPr>
            <p:cNvSpPr/>
            <p:nvPr/>
          </p:nvSpPr>
          <p:spPr>
            <a:xfrm>
              <a:off x="5839228" y="307185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89" name="Freeform 2788">
              <a:extLst>
                <a:ext uri="{FF2B5EF4-FFF2-40B4-BE49-F238E27FC236}">
                  <a16:creationId xmlns:a16="http://schemas.microsoft.com/office/drawing/2014/main" id="{4DBEA899-F9DE-BA72-92DB-01DCA23777FA}"/>
                </a:ext>
              </a:extLst>
            </p:cNvPr>
            <p:cNvSpPr/>
            <p:nvPr/>
          </p:nvSpPr>
          <p:spPr>
            <a:xfrm>
              <a:off x="5991763" y="297637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90" name="Freeform 2789">
              <a:extLst>
                <a:ext uri="{FF2B5EF4-FFF2-40B4-BE49-F238E27FC236}">
                  <a16:creationId xmlns:a16="http://schemas.microsoft.com/office/drawing/2014/main" id="{06452966-4296-24BD-76BA-59DA7867C3F3}"/>
                </a:ext>
              </a:extLst>
            </p:cNvPr>
            <p:cNvSpPr/>
            <p:nvPr/>
          </p:nvSpPr>
          <p:spPr>
            <a:xfrm>
              <a:off x="5922838" y="304838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91" name="Freeform 2790">
              <a:extLst>
                <a:ext uri="{FF2B5EF4-FFF2-40B4-BE49-F238E27FC236}">
                  <a16:creationId xmlns:a16="http://schemas.microsoft.com/office/drawing/2014/main" id="{B7ECA388-06F8-7624-E581-65061284B970}"/>
                </a:ext>
              </a:extLst>
            </p:cNvPr>
            <p:cNvSpPr/>
            <p:nvPr/>
          </p:nvSpPr>
          <p:spPr>
            <a:xfrm>
              <a:off x="5858810" y="305013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92" name="Freeform 2791">
              <a:extLst>
                <a:ext uri="{FF2B5EF4-FFF2-40B4-BE49-F238E27FC236}">
                  <a16:creationId xmlns:a16="http://schemas.microsoft.com/office/drawing/2014/main" id="{DE7FEF60-F78F-57FA-1B59-4105CE872549}"/>
                </a:ext>
              </a:extLst>
            </p:cNvPr>
            <p:cNvSpPr/>
            <p:nvPr/>
          </p:nvSpPr>
          <p:spPr>
            <a:xfrm>
              <a:off x="5513805" y="304967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93" name="Freeform 2792">
              <a:extLst>
                <a:ext uri="{FF2B5EF4-FFF2-40B4-BE49-F238E27FC236}">
                  <a16:creationId xmlns:a16="http://schemas.microsoft.com/office/drawing/2014/main" id="{B207FBAB-6E1F-C83B-9FE5-1770327D4958}"/>
                </a:ext>
              </a:extLst>
            </p:cNvPr>
            <p:cNvSpPr/>
            <p:nvPr/>
          </p:nvSpPr>
          <p:spPr>
            <a:xfrm>
              <a:off x="5684440" y="298134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94" name="Freeform 2793">
              <a:extLst>
                <a:ext uri="{FF2B5EF4-FFF2-40B4-BE49-F238E27FC236}">
                  <a16:creationId xmlns:a16="http://schemas.microsoft.com/office/drawing/2014/main" id="{0A26AACD-DC84-E347-B061-209039A8E009}"/>
                </a:ext>
              </a:extLst>
            </p:cNvPr>
            <p:cNvSpPr/>
            <p:nvPr/>
          </p:nvSpPr>
          <p:spPr>
            <a:xfrm>
              <a:off x="5801352" y="308155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95" name="Freeform 2794">
              <a:extLst>
                <a:ext uri="{FF2B5EF4-FFF2-40B4-BE49-F238E27FC236}">
                  <a16:creationId xmlns:a16="http://schemas.microsoft.com/office/drawing/2014/main" id="{3C70B4AA-4A33-5EBF-AB39-38717E4CA971}"/>
                </a:ext>
              </a:extLst>
            </p:cNvPr>
            <p:cNvSpPr/>
            <p:nvPr/>
          </p:nvSpPr>
          <p:spPr>
            <a:xfrm>
              <a:off x="5763476" y="305080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96" name="Freeform 2795">
              <a:extLst>
                <a:ext uri="{FF2B5EF4-FFF2-40B4-BE49-F238E27FC236}">
                  <a16:creationId xmlns:a16="http://schemas.microsoft.com/office/drawing/2014/main" id="{12C5323A-CC39-7E4A-FF77-8D43C4E6502D}"/>
                </a:ext>
              </a:extLst>
            </p:cNvPr>
            <p:cNvSpPr/>
            <p:nvPr/>
          </p:nvSpPr>
          <p:spPr>
            <a:xfrm>
              <a:off x="5785763" y="301937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97" name="Freeform 2796">
              <a:extLst>
                <a:ext uri="{FF2B5EF4-FFF2-40B4-BE49-F238E27FC236}">
                  <a16:creationId xmlns:a16="http://schemas.microsoft.com/office/drawing/2014/main" id="{E621CD7A-B2CB-2DB9-D882-81723D81876D}"/>
                </a:ext>
              </a:extLst>
            </p:cNvPr>
            <p:cNvSpPr/>
            <p:nvPr/>
          </p:nvSpPr>
          <p:spPr>
            <a:xfrm>
              <a:off x="5846635" y="308332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98" name="Freeform 2797">
              <a:extLst>
                <a:ext uri="{FF2B5EF4-FFF2-40B4-BE49-F238E27FC236}">
                  <a16:creationId xmlns:a16="http://schemas.microsoft.com/office/drawing/2014/main" id="{BA9CDA34-5439-5A26-23D4-6063B8FFC764}"/>
                </a:ext>
              </a:extLst>
            </p:cNvPr>
            <p:cNvSpPr/>
            <p:nvPr/>
          </p:nvSpPr>
          <p:spPr>
            <a:xfrm>
              <a:off x="5939586" y="299349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99" name="Freeform 2798">
              <a:extLst>
                <a:ext uri="{FF2B5EF4-FFF2-40B4-BE49-F238E27FC236}">
                  <a16:creationId xmlns:a16="http://schemas.microsoft.com/office/drawing/2014/main" id="{B75815F3-ECC9-BEE6-64D7-CD2A463DE25D}"/>
                </a:ext>
              </a:extLst>
            </p:cNvPr>
            <p:cNvSpPr/>
            <p:nvPr/>
          </p:nvSpPr>
          <p:spPr>
            <a:xfrm>
              <a:off x="5614614" y="316475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00" name="Freeform 2799">
              <a:extLst>
                <a:ext uri="{FF2B5EF4-FFF2-40B4-BE49-F238E27FC236}">
                  <a16:creationId xmlns:a16="http://schemas.microsoft.com/office/drawing/2014/main" id="{FEF16AA5-8E55-1394-C3A0-DB762BE5DF5F}"/>
                </a:ext>
              </a:extLst>
            </p:cNvPr>
            <p:cNvSpPr/>
            <p:nvPr/>
          </p:nvSpPr>
          <p:spPr>
            <a:xfrm>
              <a:off x="5778807" y="308732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01" name="Freeform 2800">
              <a:extLst>
                <a:ext uri="{FF2B5EF4-FFF2-40B4-BE49-F238E27FC236}">
                  <a16:creationId xmlns:a16="http://schemas.microsoft.com/office/drawing/2014/main" id="{F35611AF-A063-8D60-B3CD-9E8383BB0421}"/>
                </a:ext>
              </a:extLst>
            </p:cNvPr>
            <p:cNvSpPr/>
            <p:nvPr/>
          </p:nvSpPr>
          <p:spPr>
            <a:xfrm>
              <a:off x="6066931" y="293160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02" name="Freeform 2801">
              <a:extLst>
                <a:ext uri="{FF2B5EF4-FFF2-40B4-BE49-F238E27FC236}">
                  <a16:creationId xmlns:a16="http://schemas.microsoft.com/office/drawing/2014/main" id="{B86DA2B7-320A-A07C-105F-8854E9B83A33}"/>
                </a:ext>
              </a:extLst>
            </p:cNvPr>
            <p:cNvSpPr/>
            <p:nvPr/>
          </p:nvSpPr>
          <p:spPr>
            <a:xfrm>
              <a:off x="5713297" y="314924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03" name="Freeform 2802">
              <a:extLst>
                <a:ext uri="{FF2B5EF4-FFF2-40B4-BE49-F238E27FC236}">
                  <a16:creationId xmlns:a16="http://schemas.microsoft.com/office/drawing/2014/main" id="{42741E28-10D1-ACBB-67D7-213D7F4060E1}"/>
                </a:ext>
              </a:extLst>
            </p:cNvPr>
            <p:cNvSpPr/>
            <p:nvPr/>
          </p:nvSpPr>
          <p:spPr>
            <a:xfrm>
              <a:off x="5639607" y="317838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04" name="Freeform 2803">
              <a:extLst>
                <a:ext uri="{FF2B5EF4-FFF2-40B4-BE49-F238E27FC236}">
                  <a16:creationId xmlns:a16="http://schemas.microsoft.com/office/drawing/2014/main" id="{06530F8E-D7E2-6C09-0DD7-38E1AD685867}"/>
                </a:ext>
              </a:extLst>
            </p:cNvPr>
            <p:cNvSpPr/>
            <p:nvPr/>
          </p:nvSpPr>
          <p:spPr>
            <a:xfrm>
              <a:off x="5769725" y="299929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05" name="Freeform 2804">
              <a:extLst>
                <a:ext uri="{FF2B5EF4-FFF2-40B4-BE49-F238E27FC236}">
                  <a16:creationId xmlns:a16="http://schemas.microsoft.com/office/drawing/2014/main" id="{3635555B-20D2-0375-6EF5-CC2890CBAC17}"/>
                </a:ext>
              </a:extLst>
            </p:cNvPr>
            <p:cNvSpPr/>
            <p:nvPr/>
          </p:nvSpPr>
          <p:spPr>
            <a:xfrm>
              <a:off x="5639993" y="316855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06" name="Freeform 2805">
              <a:extLst>
                <a:ext uri="{FF2B5EF4-FFF2-40B4-BE49-F238E27FC236}">
                  <a16:creationId xmlns:a16="http://schemas.microsoft.com/office/drawing/2014/main" id="{A43E5A9C-CDFD-12A8-9EE1-139113F6F2D9}"/>
                </a:ext>
              </a:extLst>
            </p:cNvPr>
            <p:cNvSpPr/>
            <p:nvPr/>
          </p:nvSpPr>
          <p:spPr>
            <a:xfrm>
              <a:off x="5324039" y="309248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07" name="Freeform 2806">
              <a:extLst>
                <a:ext uri="{FF2B5EF4-FFF2-40B4-BE49-F238E27FC236}">
                  <a16:creationId xmlns:a16="http://schemas.microsoft.com/office/drawing/2014/main" id="{2889F5C3-378F-5A7A-ADA9-4000BB1A011F}"/>
                </a:ext>
              </a:extLst>
            </p:cNvPr>
            <p:cNvSpPr/>
            <p:nvPr/>
          </p:nvSpPr>
          <p:spPr>
            <a:xfrm>
              <a:off x="5718644" y="312861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08" name="Freeform 2807">
              <a:extLst>
                <a:ext uri="{FF2B5EF4-FFF2-40B4-BE49-F238E27FC236}">
                  <a16:creationId xmlns:a16="http://schemas.microsoft.com/office/drawing/2014/main" id="{F5232028-E802-CAF3-A76B-48F7B2B0F53E}"/>
                </a:ext>
              </a:extLst>
            </p:cNvPr>
            <p:cNvSpPr/>
            <p:nvPr/>
          </p:nvSpPr>
          <p:spPr>
            <a:xfrm>
              <a:off x="5739514" y="311881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09" name="Freeform 2808">
              <a:extLst>
                <a:ext uri="{FF2B5EF4-FFF2-40B4-BE49-F238E27FC236}">
                  <a16:creationId xmlns:a16="http://schemas.microsoft.com/office/drawing/2014/main" id="{C265CEE1-E5DE-8A42-4F71-0688AEFB3445}"/>
                </a:ext>
              </a:extLst>
            </p:cNvPr>
            <p:cNvSpPr/>
            <p:nvPr/>
          </p:nvSpPr>
          <p:spPr>
            <a:xfrm>
              <a:off x="5616160" y="319385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10" name="Freeform 2809">
              <a:extLst>
                <a:ext uri="{FF2B5EF4-FFF2-40B4-BE49-F238E27FC236}">
                  <a16:creationId xmlns:a16="http://schemas.microsoft.com/office/drawing/2014/main" id="{9A15C35C-ED34-057B-2066-11047DA251B0}"/>
                </a:ext>
              </a:extLst>
            </p:cNvPr>
            <p:cNvSpPr/>
            <p:nvPr/>
          </p:nvSpPr>
          <p:spPr>
            <a:xfrm>
              <a:off x="5551037" y="316855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11" name="Freeform 2810">
              <a:extLst>
                <a:ext uri="{FF2B5EF4-FFF2-40B4-BE49-F238E27FC236}">
                  <a16:creationId xmlns:a16="http://schemas.microsoft.com/office/drawing/2014/main" id="{93B4DDA8-C0AE-D3C3-88CF-1B8F0AF8C878}"/>
                </a:ext>
              </a:extLst>
            </p:cNvPr>
            <p:cNvSpPr/>
            <p:nvPr/>
          </p:nvSpPr>
          <p:spPr>
            <a:xfrm>
              <a:off x="5632199" y="303813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12" name="Freeform 2811">
              <a:extLst>
                <a:ext uri="{FF2B5EF4-FFF2-40B4-BE49-F238E27FC236}">
                  <a16:creationId xmlns:a16="http://schemas.microsoft.com/office/drawing/2014/main" id="{CC4364F8-613C-830A-589F-F3C883D6D9FC}"/>
                </a:ext>
              </a:extLst>
            </p:cNvPr>
            <p:cNvSpPr/>
            <p:nvPr/>
          </p:nvSpPr>
          <p:spPr>
            <a:xfrm>
              <a:off x="5711107" y="306924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13" name="Freeform 2812">
              <a:extLst>
                <a:ext uri="{FF2B5EF4-FFF2-40B4-BE49-F238E27FC236}">
                  <a16:creationId xmlns:a16="http://schemas.microsoft.com/office/drawing/2014/main" id="{4757B321-630C-BAB5-0258-75C134A12ABD}"/>
                </a:ext>
              </a:extLst>
            </p:cNvPr>
            <p:cNvSpPr/>
            <p:nvPr/>
          </p:nvSpPr>
          <p:spPr>
            <a:xfrm>
              <a:off x="5682056" y="308249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14" name="Freeform 2813">
              <a:extLst>
                <a:ext uri="{FF2B5EF4-FFF2-40B4-BE49-F238E27FC236}">
                  <a16:creationId xmlns:a16="http://schemas.microsoft.com/office/drawing/2014/main" id="{FC542A7E-5375-3F31-BFA3-21CD1B28C5CF}"/>
                </a:ext>
              </a:extLst>
            </p:cNvPr>
            <p:cNvSpPr/>
            <p:nvPr/>
          </p:nvSpPr>
          <p:spPr>
            <a:xfrm>
              <a:off x="5489198" y="304555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15" name="Freeform 2814">
              <a:extLst>
                <a:ext uri="{FF2B5EF4-FFF2-40B4-BE49-F238E27FC236}">
                  <a16:creationId xmlns:a16="http://schemas.microsoft.com/office/drawing/2014/main" id="{21BCC858-4858-B70B-7F7D-5BF9DC56070B}"/>
                </a:ext>
              </a:extLst>
            </p:cNvPr>
            <p:cNvSpPr/>
            <p:nvPr/>
          </p:nvSpPr>
          <p:spPr>
            <a:xfrm>
              <a:off x="5596062" y="316939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16" name="Freeform 2815">
              <a:extLst>
                <a:ext uri="{FF2B5EF4-FFF2-40B4-BE49-F238E27FC236}">
                  <a16:creationId xmlns:a16="http://schemas.microsoft.com/office/drawing/2014/main" id="{3EF5D18D-3118-9839-E9C0-FEA5DC1BA40F}"/>
                </a:ext>
              </a:extLst>
            </p:cNvPr>
            <p:cNvSpPr/>
            <p:nvPr/>
          </p:nvSpPr>
          <p:spPr>
            <a:xfrm>
              <a:off x="5907443" y="300600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17" name="Freeform 2816">
              <a:extLst>
                <a:ext uri="{FF2B5EF4-FFF2-40B4-BE49-F238E27FC236}">
                  <a16:creationId xmlns:a16="http://schemas.microsoft.com/office/drawing/2014/main" id="{9C38A7F5-82B2-DB9E-EC80-D02F827FD8AA}"/>
                </a:ext>
              </a:extLst>
            </p:cNvPr>
            <p:cNvSpPr/>
            <p:nvPr/>
          </p:nvSpPr>
          <p:spPr>
            <a:xfrm>
              <a:off x="5484174" y="320687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18" name="Freeform 2817">
              <a:extLst>
                <a:ext uri="{FF2B5EF4-FFF2-40B4-BE49-F238E27FC236}">
                  <a16:creationId xmlns:a16="http://schemas.microsoft.com/office/drawing/2014/main" id="{95C0E09D-B135-4AE5-8208-702FFEE1E97C}"/>
                </a:ext>
              </a:extLst>
            </p:cNvPr>
            <p:cNvSpPr/>
            <p:nvPr/>
          </p:nvSpPr>
          <p:spPr>
            <a:xfrm>
              <a:off x="5553613" y="311620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19" name="Freeform 2818">
              <a:extLst>
                <a:ext uri="{FF2B5EF4-FFF2-40B4-BE49-F238E27FC236}">
                  <a16:creationId xmlns:a16="http://schemas.microsoft.com/office/drawing/2014/main" id="{53275F22-0AF1-A291-19D4-D167ACBAE24B}"/>
                </a:ext>
              </a:extLst>
            </p:cNvPr>
            <p:cNvSpPr/>
            <p:nvPr/>
          </p:nvSpPr>
          <p:spPr>
            <a:xfrm>
              <a:off x="5764571" y="309870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20" name="Freeform 2819">
              <a:extLst>
                <a:ext uri="{FF2B5EF4-FFF2-40B4-BE49-F238E27FC236}">
                  <a16:creationId xmlns:a16="http://schemas.microsoft.com/office/drawing/2014/main" id="{501A2FEB-D9C3-C68D-52DE-21E271A51B13}"/>
                </a:ext>
              </a:extLst>
            </p:cNvPr>
            <p:cNvSpPr/>
            <p:nvPr/>
          </p:nvSpPr>
          <p:spPr>
            <a:xfrm>
              <a:off x="5697966" y="312403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21" name="Freeform 2820">
              <a:extLst>
                <a:ext uri="{FF2B5EF4-FFF2-40B4-BE49-F238E27FC236}">
                  <a16:creationId xmlns:a16="http://schemas.microsoft.com/office/drawing/2014/main" id="{70F140FE-8FBC-F7A6-79CD-F4958A6F515A}"/>
                </a:ext>
              </a:extLst>
            </p:cNvPr>
            <p:cNvSpPr/>
            <p:nvPr/>
          </p:nvSpPr>
          <p:spPr>
            <a:xfrm>
              <a:off x="5615258" y="315092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22" name="Freeform 2821">
              <a:extLst>
                <a:ext uri="{FF2B5EF4-FFF2-40B4-BE49-F238E27FC236}">
                  <a16:creationId xmlns:a16="http://schemas.microsoft.com/office/drawing/2014/main" id="{8B918D2D-22C1-F37D-7636-A324A3436347}"/>
                </a:ext>
              </a:extLst>
            </p:cNvPr>
            <p:cNvSpPr/>
            <p:nvPr/>
          </p:nvSpPr>
          <p:spPr>
            <a:xfrm>
              <a:off x="5805217" y="304754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23" name="Freeform 2822">
              <a:extLst>
                <a:ext uri="{FF2B5EF4-FFF2-40B4-BE49-F238E27FC236}">
                  <a16:creationId xmlns:a16="http://schemas.microsoft.com/office/drawing/2014/main" id="{9EE083F3-3487-5559-00C9-6E5A10BDA987}"/>
                </a:ext>
              </a:extLst>
            </p:cNvPr>
            <p:cNvSpPr/>
            <p:nvPr/>
          </p:nvSpPr>
          <p:spPr>
            <a:xfrm>
              <a:off x="5643021" y="312410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24" name="Freeform 2823">
              <a:extLst>
                <a:ext uri="{FF2B5EF4-FFF2-40B4-BE49-F238E27FC236}">
                  <a16:creationId xmlns:a16="http://schemas.microsoft.com/office/drawing/2014/main" id="{7DCC527F-C58A-EF91-2E13-6473317C8233}"/>
                </a:ext>
              </a:extLst>
            </p:cNvPr>
            <p:cNvSpPr/>
            <p:nvPr/>
          </p:nvSpPr>
          <p:spPr>
            <a:xfrm>
              <a:off x="5700865" y="315417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25" name="Freeform 2824">
              <a:extLst>
                <a:ext uri="{FF2B5EF4-FFF2-40B4-BE49-F238E27FC236}">
                  <a16:creationId xmlns:a16="http://schemas.microsoft.com/office/drawing/2014/main" id="{FAC37409-1A47-B693-0896-8E1BE639408B}"/>
                </a:ext>
              </a:extLst>
            </p:cNvPr>
            <p:cNvSpPr/>
            <p:nvPr/>
          </p:nvSpPr>
          <p:spPr>
            <a:xfrm>
              <a:off x="5570168" y="317219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26" name="Freeform 2825">
              <a:extLst>
                <a:ext uri="{FF2B5EF4-FFF2-40B4-BE49-F238E27FC236}">
                  <a16:creationId xmlns:a16="http://schemas.microsoft.com/office/drawing/2014/main" id="{0EE839FD-C07D-BA51-244F-DD4938979E01}"/>
                </a:ext>
              </a:extLst>
            </p:cNvPr>
            <p:cNvSpPr/>
            <p:nvPr/>
          </p:nvSpPr>
          <p:spPr>
            <a:xfrm>
              <a:off x="5644180" y="315801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27" name="Freeform 2826">
              <a:extLst>
                <a:ext uri="{FF2B5EF4-FFF2-40B4-BE49-F238E27FC236}">
                  <a16:creationId xmlns:a16="http://schemas.microsoft.com/office/drawing/2014/main" id="{4059DDB1-3CA2-1B88-7669-15F024AE5FB7}"/>
                </a:ext>
              </a:extLst>
            </p:cNvPr>
            <p:cNvSpPr/>
            <p:nvPr/>
          </p:nvSpPr>
          <p:spPr>
            <a:xfrm>
              <a:off x="5792077" y="300203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28" name="Freeform 2827">
              <a:extLst>
                <a:ext uri="{FF2B5EF4-FFF2-40B4-BE49-F238E27FC236}">
                  <a16:creationId xmlns:a16="http://schemas.microsoft.com/office/drawing/2014/main" id="{D1188576-B97B-E051-CCE2-58FBC96E59D2}"/>
                </a:ext>
              </a:extLst>
            </p:cNvPr>
            <p:cNvSpPr/>
            <p:nvPr/>
          </p:nvSpPr>
          <p:spPr>
            <a:xfrm>
              <a:off x="5644309" y="317861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29" name="Freeform 2828">
              <a:extLst>
                <a:ext uri="{FF2B5EF4-FFF2-40B4-BE49-F238E27FC236}">
                  <a16:creationId xmlns:a16="http://schemas.microsoft.com/office/drawing/2014/main" id="{6A04BF0B-06E5-3BEF-3B7A-C6350376E920}"/>
                </a:ext>
              </a:extLst>
            </p:cNvPr>
            <p:cNvSpPr/>
            <p:nvPr/>
          </p:nvSpPr>
          <p:spPr>
            <a:xfrm>
              <a:off x="5731848" y="298846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30" name="Freeform 2829">
              <a:extLst>
                <a:ext uri="{FF2B5EF4-FFF2-40B4-BE49-F238E27FC236}">
                  <a16:creationId xmlns:a16="http://schemas.microsoft.com/office/drawing/2014/main" id="{0AB6B1FB-19B5-FBD8-1B32-0D68B144AF62}"/>
                </a:ext>
              </a:extLst>
            </p:cNvPr>
            <p:cNvSpPr/>
            <p:nvPr/>
          </p:nvSpPr>
          <p:spPr>
            <a:xfrm>
              <a:off x="5962389" y="299787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31" name="Freeform 2830">
              <a:extLst>
                <a:ext uri="{FF2B5EF4-FFF2-40B4-BE49-F238E27FC236}">
                  <a16:creationId xmlns:a16="http://schemas.microsoft.com/office/drawing/2014/main" id="{EB218EF5-A212-C843-EE25-F745C895CA5A}"/>
                </a:ext>
              </a:extLst>
            </p:cNvPr>
            <p:cNvSpPr/>
            <p:nvPr/>
          </p:nvSpPr>
          <p:spPr>
            <a:xfrm>
              <a:off x="5725085" y="302266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32" name="Freeform 2831">
              <a:extLst>
                <a:ext uri="{FF2B5EF4-FFF2-40B4-BE49-F238E27FC236}">
                  <a16:creationId xmlns:a16="http://schemas.microsoft.com/office/drawing/2014/main" id="{8297A3D3-B135-DE70-DD46-541E5280C500}"/>
                </a:ext>
              </a:extLst>
            </p:cNvPr>
            <p:cNvSpPr/>
            <p:nvPr/>
          </p:nvSpPr>
          <p:spPr>
            <a:xfrm>
              <a:off x="5886186" y="299803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33" name="Freeform 2832">
              <a:extLst>
                <a:ext uri="{FF2B5EF4-FFF2-40B4-BE49-F238E27FC236}">
                  <a16:creationId xmlns:a16="http://schemas.microsoft.com/office/drawing/2014/main" id="{6C8EF04E-0BB2-9BAE-9779-8A59F9787B63}"/>
                </a:ext>
              </a:extLst>
            </p:cNvPr>
            <p:cNvSpPr/>
            <p:nvPr/>
          </p:nvSpPr>
          <p:spPr>
            <a:xfrm>
              <a:off x="5612359" y="304190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34" name="Freeform 2833">
              <a:extLst>
                <a:ext uri="{FF2B5EF4-FFF2-40B4-BE49-F238E27FC236}">
                  <a16:creationId xmlns:a16="http://schemas.microsoft.com/office/drawing/2014/main" id="{75386734-ED2D-BF3B-7400-8BED53D86828}"/>
                </a:ext>
              </a:extLst>
            </p:cNvPr>
            <p:cNvSpPr/>
            <p:nvPr/>
          </p:nvSpPr>
          <p:spPr>
            <a:xfrm>
              <a:off x="5983906" y="299375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35" name="Freeform 2834">
              <a:extLst>
                <a:ext uri="{FF2B5EF4-FFF2-40B4-BE49-F238E27FC236}">
                  <a16:creationId xmlns:a16="http://schemas.microsoft.com/office/drawing/2014/main" id="{4702B0E9-939F-7C6A-48F8-8977A68A984B}"/>
                </a:ext>
              </a:extLst>
            </p:cNvPr>
            <p:cNvSpPr/>
            <p:nvPr/>
          </p:nvSpPr>
          <p:spPr>
            <a:xfrm>
              <a:off x="5633873" y="298791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36" name="Freeform 2835">
              <a:extLst>
                <a:ext uri="{FF2B5EF4-FFF2-40B4-BE49-F238E27FC236}">
                  <a16:creationId xmlns:a16="http://schemas.microsoft.com/office/drawing/2014/main" id="{27680BBC-DB77-02FC-68F0-3ADA1AFB07D4}"/>
                </a:ext>
              </a:extLst>
            </p:cNvPr>
            <p:cNvSpPr/>
            <p:nvPr/>
          </p:nvSpPr>
          <p:spPr>
            <a:xfrm>
              <a:off x="5453770" y="302975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37" name="Freeform 2836">
              <a:extLst>
                <a:ext uri="{FF2B5EF4-FFF2-40B4-BE49-F238E27FC236}">
                  <a16:creationId xmlns:a16="http://schemas.microsoft.com/office/drawing/2014/main" id="{955DA647-30B6-D29D-C107-37275CEFB824}"/>
                </a:ext>
              </a:extLst>
            </p:cNvPr>
            <p:cNvSpPr/>
            <p:nvPr/>
          </p:nvSpPr>
          <p:spPr>
            <a:xfrm>
              <a:off x="5372092" y="309699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38" name="Freeform 2837">
              <a:extLst>
                <a:ext uri="{FF2B5EF4-FFF2-40B4-BE49-F238E27FC236}">
                  <a16:creationId xmlns:a16="http://schemas.microsoft.com/office/drawing/2014/main" id="{99BCF595-D4DA-C294-28FA-307D2F6993D5}"/>
                </a:ext>
              </a:extLst>
            </p:cNvPr>
            <p:cNvSpPr/>
            <p:nvPr/>
          </p:nvSpPr>
          <p:spPr>
            <a:xfrm>
              <a:off x="5880711" y="277221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39" name="Freeform 2838">
              <a:extLst>
                <a:ext uri="{FF2B5EF4-FFF2-40B4-BE49-F238E27FC236}">
                  <a16:creationId xmlns:a16="http://schemas.microsoft.com/office/drawing/2014/main" id="{CF0CF88C-5CD4-2764-7D12-AB5A494F6EFE}"/>
                </a:ext>
              </a:extLst>
            </p:cNvPr>
            <p:cNvSpPr/>
            <p:nvPr/>
          </p:nvSpPr>
          <p:spPr>
            <a:xfrm>
              <a:off x="5541825" y="297689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40" name="Freeform 2839">
              <a:extLst>
                <a:ext uri="{FF2B5EF4-FFF2-40B4-BE49-F238E27FC236}">
                  <a16:creationId xmlns:a16="http://schemas.microsoft.com/office/drawing/2014/main" id="{4F72217A-33A0-59F4-2F7E-A622B5BCBFBC}"/>
                </a:ext>
              </a:extLst>
            </p:cNvPr>
            <p:cNvSpPr/>
            <p:nvPr/>
          </p:nvSpPr>
          <p:spPr>
            <a:xfrm>
              <a:off x="6083360" y="274333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41" name="Freeform 2840">
              <a:extLst>
                <a:ext uri="{FF2B5EF4-FFF2-40B4-BE49-F238E27FC236}">
                  <a16:creationId xmlns:a16="http://schemas.microsoft.com/office/drawing/2014/main" id="{B58E4B47-BFB8-C3AB-8E8F-842B61B33758}"/>
                </a:ext>
              </a:extLst>
            </p:cNvPr>
            <p:cNvSpPr/>
            <p:nvPr/>
          </p:nvSpPr>
          <p:spPr>
            <a:xfrm>
              <a:off x="6017719" y="284886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42" name="Freeform 2841">
              <a:extLst>
                <a:ext uri="{FF2B5EF4-FFF2-40B4-BE49-F238E27FC236}">
                  <a16:creationId xmlns:a16="http://schemas.microsoft.com/office/drawing/2014/main" id="{175243E6-39E1-732F-9A9D-5F51EFE8F2BA}"/>
                </a:ext>
              </a:extLst>
            </p:cNvPr>
            <p:cNvSpPr/>
            <p:nvPr/>
          </p:nvSpPr>
          <p:spPr>
            <a:xfrm>
              <a:off x="6062554" y="272737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43" name="Freeform 2842">
              <a:extLst>
                <a:ext uri="{FF2B5EF4-FFF2-40B4-BE49-F238E27FC236}">
                  <a16:creationId xmlns:a16="http://schemas.microsoft.com/office/drawing/2014/main" id="{9595F9A0-6A12-B561-FB45-2F2EC49ED17B}"/>
                </a:ext>
              </a:extLst>
            </p:cNvPr>
            <p:cNvSpPr/>
            <p:nvPr/>
          </p:nvSpPr>
          <p:spPr>
            <a:xfrm>
              <a:off x="6070220" y="286046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44" name="Freeform 2843">
              <a:extLst>
                <a:ext uri="{FF2B5EF4-FFF2-40B4-BE49-F238E27FC236}">
                  <a16:creationId xmlns:a16="http://schemas.microsoft.com/office/drawing/2014/main" id="{5FC2899B-04FE-F7A0-0D88-1E53424DCECB}"/>
                </a:ext>
              </a:extLst>
            </p:cNvPr>
            <p:cNvSpPr/>
            <p:nvPr/>
          </p:nvSpPr>
          <p:spPr>
            <a:xfrm>
              <a:off x="5847022" y="307836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45" name="Freeform 2844">
              <a:extLst>
                <a:ext uri="{FF2B5EF4-FFF2-40B4-BE49-F238E27FC236}">
                  <a16:creationId xmlns:a16="http://schemas.microsoft.com/office/drawing/2014/main" id="{7CE4C829-FFA8-2199-734D-FDB653DB1CC4}"/>
                </a:ext>
              </a:extLst>
            </p:cNvPr>
            <p:cNvSpPr/>
            <p:nvPr/>
          </p:nvSpPr>
          <p:spPr>
            <a:xfrm>
              <a:off x="6070029" y="293966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46" name="Freeform 2845">
              <a:extLst>
                <a:ext uri="{FF2B5EF4-FFF2-40B4-BE49-F238E27FC236}">
                  <a16:creationId xmlns:a16="http://schemas.microsoft.com/office/drawing/2014/main" id="{47372F74-6FF5-D674-F0A2-C68CB36239CB}"/>
                </a:ext>
              </a:extLst>
            </p:cNvPr>
            <p:cNvSpPr/>
            <p:nvPr/>
          </p:nvSpPr>
          <p:spPr>
            <a:xfrm>
              <a:off x="5520440" y="302698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47" name="Freeform 2846">
              <a:extLst>
                <a:ext uri="{FF2B5EF4-FFF2-40B4-BE49-F238E27FC236}">
                  <a16:creationId xmlns:a16="http://schemas.microsoft.com/office/drawing/2014/main" id="{343E641C-2F44-EB9D-DAA0-9404189AF481}"/>
                </a:ext>
              </a:extLst>
            </p:cNvPr>
            <p:cNvSpPr/>
            <p:nvPr/>
          </p:nvSpPr>
          <p:spPr>
            <a:xfrm>
              <a:off x="6007736" y="278397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48" name="Freeform 2847">
              <a:extLst>
                <a:ext uri="{FF2B5EF4-FFF2-40B4-BE49-F238E27FC236}">
                  <a16:creationId xmlns:a16="http://schemas.microsoft.com/office/drawing/2014/main" id="{A21573DC-9294-4626-F722-14CD46628771}"/>
                </a:ext>
              </a:extLst>
            </p:cNvPr>
            <p:cNvSpPr/>
            <p:nvPr/>
          </p:nvSpPr>
          <p:spPr>
            <a:xfrm>
              <a:off x="6101974" y="293831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49" name="Freeform 2848">
              <a:extLst>
                <a:ext uri="{FF2B5EF4-FFF2-40B4-BE49-F238E27FC236}">
                  <a16:creationId xmlns:a16="http://schemas.microsoft.com/office/drawing/2014/main" id="{A3EA8CEC-2CC2-6F56-9516-597E62CF6BF5}"/>
                </a:ext>
              </a:extLst>
            </p:cNvPr>
            <p:cNvSpPr/>
            <p:nvPr/>
          </p:nvSpPr>
          <p:spPr>
            <a:xfrm>
              <a:off x="6052380" y="274787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50" name="Freeform 2849">
              <a:extLst>
                <a:ext uri="{FF2B5EF4-FFF2-40B4-BE49-F238E27FC236}">
                  <a16:creationId xmlns:a16="http://schemas.microsoft.com/office/drawing/2014/main" id="{2EB2E89E-CD99-1F08-72BE-DB37BABF228B}"/>
                </a:ext>
              </a:extLst>
            </p:cNvPr>
            <p:cNvSpPr/>
            <p:nvPr/>
          </p:nvSpPr>
          <p:spPr>
            <a:xfrm>
              <a:off x="5672781" y="302047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51" name="Freeform 2850">
              <a:extLst>
                <a:ext uri="{FF2B5EF4-FFF2-40B4-BE49-F238E27FC236}">
                  <a16:creationId xmlns:a16="http://schemas.microsoft.com/office/drawing/2014/main" id="{77BE2CE8-4AEA-87C1-7483-85B62D70CE8E}"/>
                </a:ext>
              </a:extLst>
            </p:cNvPr>
            <p:cNvSpPr/>
            <p:nvPr/>
          </p:nvSpPr>
          <p:spPr>
            <a:xfrm>
              <a:off x="5932500" y="294556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52" name="Freeform 2851">
              <a:extLst>
                <a:ext uri="{FF2B5EF4-FFF2-40B4-BE49-F238E27FC236}">
                  <a16:creationId xmlns:a16="http://schemas.microsoft.com/office/drawing/2014/main" id="{F73BBB7A-DE7D-B675-4389-60287E7B6B7E}"/>
                </a:ext>
              </a:extLst>
            </p:cNvPr>
            <p:cNvSpPr/>
            <p:nvPr/>
          </p:nvSpPr>
          <p:spPr>
            <a:xfrm>
              <a:off x="5973790" y="300987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53" name="Freeform 2852">
              <a:extLst>
                <a:ext uri="{FF2B5EF4-FFF2-40B4-BE49-F238E27FC236}">
                  <a16:creationId xmlns:a16="http://schemas.microsoft.com/office/drawing/2014/main" id="{6AC0FDC3-9F9C-3EE2-F9D2-8A38569D5231}"/>
                </a:ext>
              </a:extLst>
            </p:cNvPr>
            <p:cNvSpPr/>
            <p:nvPr/>
          </p:nvSpPr>
          <p:spPr>
            <a:xfrm>
              <a:off x="5813333" y="300571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54" name="Freeform 2853">
              <a:extLst>
                <a:ext uri="{FF2B5EF4-FFF2-40B4-BE49-F238E27FC236}">
                  <a16:creationId xmlns:a16="http://schemas.microsoft.com/office/drawing/2014/main" id="{33DD2D8A-39CD-E2A0-01F1-A18490485C56}"/>
                </a:ext>
              </a:extLst>
            </p:cNvPr>
            <p:cNvSpPr/>
            <p:nvPr/>
          </p:nvSpPr>
          <p:spPr>
            <a:xfrm>
              <a:off x="5832915" y="303385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55" name="Freeform 2854">
              <a:extLst>
                <a:ext uri="{FF2B5EF4-FFF2-40B4-BE49-F238E27FC236}">
                  <a16:creationId xmlns:a16="http://schemas.microsoft.com/office/drawing/2014/main" id="{E7EC7D45-F0F6-6C36-A2D9-33B80EAD80B4}"/>
                </a:ext>
              </a:extLst>
            </p:cNvPr>
            <p:cNvSpPr/>
            <p:nvPr/>
          </p:nvSpPr>
          <p:spPr>
            <a:xfrm>
              <a:off x="5570168" y="311965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56" name="Freeform 2855">
              <a:extLst>
                <a:ext uri="{FF2B5EF4-FFF2-40B4-BE49-F238E27FC236}">
                  <a16:creationId xmlns:a16="http://schemas.microsoft.com/office/drawing/2014/main" id="{A65F3DB2-E633-4263-0D4A-4FE116FAE306}"/>
                </a:ext>
              </a:extLst>
            </p:cNvPr>
            <p:cNvSpPr/>
            <p:nvPr/>
          </p:nvSpPr>
          <p:spPr>
            <a:xfrm>
              <a:off x="5638254" y="311143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57" name="Freeform 2856">
              <a:extLst>
                <a:ext uri="{FF2B5EF4-FFF2-40B4-BE49-F238E27FC236}">
                  <a16:creationId xmlns:a16="http://schemas.microsoft.com/office/drawing/2014/main" id="{863B5E0D-9DA1-6697-C0EB-5A815C389C77}"/>
                </a:ext>
              </a:extLst>
            </p:cNvPr>
            <p:cNvSpPr/>
            <p:nvPr/>
          </p:nvSpPr>
          <p:spPr>
            <a:xfrm>
              <a:off x="5585820" y="315395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58" name="Freeform 2857">
              <a:extLst>
                <a:ext uri="{FF2B5EF4-FFF2-40B4-BE49-F238E27FC236}">
                  <a16:creationId xmlns:a16="http://schemas.microsoft.com/office/drawing/2014/main" id="{5C2E7024-206B-1014-96D6-F7C8EEF35293}"/>
                </a:ext>
              </a:extLst>
            </p:cNvPr>
            <p:cNvSpPr/>
            <p:nvPr/>
          </p:nvSpPr>
          <p:spPr>
            <a:xfrm>
              <a:off x="5956269" y="303388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59" name="Freeform 2858">
              <a:extLst>
                <a:ext uri="{FF2B5EF4-FFF2-40B4-BE49-F238E27FC236}">
                  <a16:creationId xmlns:a16="http://schemas.microsoft.com/office/drawing/2014/main" id="{8BF86958-D2B2-98C1-98FB-4C577E517F44}"/>
                </a:ext>
              </a:extLst>
            </p:cNvPr>
            <p:cNvSpPr/>
            <p:nvPr/>
          </p:nvSpPr>
          <p:spPr>
            <a:xfrm>
              <a:off x="5690107" y="313270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60" name="Freeform 2859">
              <a:extLst>
                <a:ext uri="{FF2B5EF4-FFF2-40B4-BE49-F238E27FC236}">
                  <a16:creationId xmlns:a16="http://schemas.microsoft.com/office/drawing/2014/main" id="{6AF5A525-0762-FCC1-3582-1A5F03149E49}"/>
                </a:ext>
              </a:extLst>
            </p:cNvPr>
            <p:cNvSpPr/>
            <p:nvPr/>
          </p:nvSpPr>
          <p:spPr>
            <a:xfrm>
              <a:off x="5735907" y="310134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61" name="Freeform 2860">
              <a:extLst>
                <a:ext uri="{FF2B5EF4-FFF2-40B4-BE49-F238E27FC236}">
                  <a16:creationId xmlns:a16="http://schemas.microsoft.com/office/drawing/2014/main" id="{C692C59F-86D6-1FC1-71C7-42AC4EBD1996}"/>
                </a:ext>
              </a:extLst>
            </p:cNvPr>
            <p:cNvSpPr/>
            <p:nvPr/>
          </p:nvSpPr>
          <p:spPr>
            <a:xfrm>
              <a:off x="5929859" y="295990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62" name="Freeform 2861">
              <a:extLst>
                <a:ext uri="{FF2B5EF4-FFF2-40B4-BE49-F238E27FC236}">
                  <a16:creationId xmlns:a16="http://schemas.microsoft.com/office/drawing/2014/main" id="{71184FDA-2CFA-13BD-B9E7-414C74E32195}"/>
                </a:ext>
              </a:extLst>
            </p:cNvPr>
            <p:cNvSpPr/>
            <p:nvPr/>
          </p:nvSpPr>
          <p:spPr>
            <a:xfrm>
              <a:off x="5602761" y="312452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63" name="Freeform 2862">
              <a:extLst>
                <a:ext uri="{FF2B5EF4-FFF2-40B4-BE49-F238E27FC236}">
                  <a16:creationId xmlns:a16="http://schemas.microsoft.com/office/drawing/2014/main" id="{FAFA1A59-D08D-7048-DB11-F78683A1936E}"/>
                </a:ext>
              </a:extLst>
            </p:cNvPr>
            <p:cNvSpPr/>
            <p:nvPr/>
          </p:nvSpPr>
          <p:spPr>
            <a:xfrm>
              <a:off x="5720318" y="306115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64" name="Freeform 2863">
              <a:extLst>
                <a:ext uri="{FF2B5EF4-FFF2-40B4-BE49-F238E27FC236}">
                  <a16:creationId xmlns:a16="http://schemas.microsoft.com/office/drawing/2014/main" id="{840F818E-BA0E-AF6F-91E7-71A36AD79BC8}"/>
                </a:ext>
              </a:extLst>
            </p:cNvPr>
            <p:cNvSpPr/>
            <p:nvPr/>
          </p:nvSpPr>
          <p:spPr>
            <a:xfrm>
              <a:off x="5591231" y="292519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65" name="Freeform 2864">
              <a:extLst>
                <a:ext uri="{FF2B5EF4-FFF2-40B4-BE49-F238E27FC236}">
                  <a16:creationId xmlns:a16="http://schemas.microsoft.com/office/drawing/2014/main" id="{85A72477-298E-A717-9B02-027DACA68778}"/>
                </a:ext>
              </a:extLst>
            </p:cNvPr>
            <p:cNvSpPr/>
            <p:nvPr/>
          </p:nvSpPr>
          <p:spPr>
            <a:xfrm>
              <a:off x="5923611" y="307659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66" name="Freeform 2865">
              <a:extLst>
                <a:ext uri="{FF2B5EF4-FFF2-40B4-BE49-F238E27FC236}">
                  <a16:creationId xmlns:a16="http://schemas.microsoft.com/office/drawing/2014/main" id="{3167D808-A169-9E2B-3B84-FD440F0130D7}"/>
                </a:ext>
              </a:extLst>
            </p:cNvPr>
            <p:cNvSpPr/>
            <p:nvPr/>
          </p:nvSpPr>
          <p:spPr>
            <a:xfrm>
              <a:off x="5572680" y="311059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67" name="Freeform 2866">
              <a:extLst>
                <a:ext uri="{FF2B5EF4-FFF2-40B4-BE49-F238E27FC236}">
                  <a16:creationId xmlns:a16="http://schemas.microsoft.com/office/drawing/2014/main" id="{EFCE3B4A-25B8-6183-C4E1-136038653D69}"/>
                </a:ext>
              </a:extLst>
            </p:cNvPr>
            <p:cNvSpPr/>
            <p:nvPr/>
          </p:nvSpPr>
          <p:spPr>
            <a:xfrm>
              <a:off x="5596384" y="304590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68" name="Freeform 2867">
              <a:extLst>
                <a:ext uri="{FF2B5EF4-FFF2-40B4-BE49-F238E27FC236}">
                  <a16:creationId xmlns:a16="http://schemas.microsoft.com/office/drawing/2014/main" id="{733BF983-2AE6-B4CF-DE36-5F48FDE5A7B5}"/>
                </a:ext>
              </a:extLst>
            </p:cNvPr>
            <p:cNvSpPr/>
            <p:nvPr/>
          </p:nvSpPr>
          <p:spPr>
            <a:xfrm>
              <a:off x="5747437" y="300255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69" name="Freeform 2868">
              <a:extLst>
                <a:ext uri="{FF2B5EF4-FFF2-40B4-BE49-F238E27FC236}">
                  <a16:creationId xmlns:a16="http://schemas.microsoft.com/office/drawing/2014/main" id="{30C0BD4D-292B-578B-2378-103F1D3ECE27}"/>
                </a:ext>
              </a:extLst>
            </p:cNvPr>
            <p:cNvSpPr/>
            <p:nvPr/>
          </p:nvSpPr>
          <p:spPr>
            <a:xfrm>
              <a:off x="5759353" y="305351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70" name="Freeform 2869">
              <a:extLst>
                <a:ext uri="{FF2B5EF4-FFF2-40B4-BE49-F238E27FC236}">
                  <a16:creationId xmlns:a16="http://schemas.microsoft.com/office/drawing/2014/main" id="{88D24094-83D1-2ABE-1E9B-D75D646840C9}"/>
                </a:ext>
              </a:extLst>
            </p:cNvPr>
            <p:cNvSpPr/>
            <p:nvPr/>
          </p:nvSpPr>
          <p:spPr>
            <a:xfrm>
              <a:off x="5825057" y="301444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71" name="Freeform 2870">
              <a:extLst>
                <a:ext uri="{FF2B5EF4-FFF2-40B4-BE49-F238E27FC236}">
                  <a16:creationId xmlns:a16="http://schemas.microsoft.com/office/drawing/2014/main" id="{0F2FB9C1-0E07-5E60-2CE2-661187A9316F}"/>
                </a:ext>
              </a:extLst>
            </p:cNvPr>
            <p:cNvSpPr/>
            <p:nvPr/>
          </p:nvSpPr>
          <p:spPr>
            <a:xfrm>
              <a:off x="5548396" y="305028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72" name="Freeform 2871">
              <a:extLst>
                <a:ext uri="{FF2B5EF4-FFF2-40B4-BE49-F238E27FC236}">
                  <a16:creationId xmlns:a16="http://schemas.microsoft.com/office/drawing/2014/main" id="{8DEA9520-B3D2-F045-44FD-711278D29D99}"/>
                </a:ext>
              </a:extLst>
            </p:cNvPr>
            <p:cNvSpPr/>
            <p:nvPr/>
          </p:nvSpPr>
          <p:spPr>
            <a:xfrm>
              <a:off x="5651781" y="308249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73" name="Freeform 2872">
              <a:extLst>
                <a:ext uri="{FF2B5EF4-FFF2-40B4-BE49-F238E27FC236}">
                  <a16:creationId xmlns:a16="http://schemas.microsoft.com/office/drawing/2014/main" id="{A7C78A56-C507-F905-8483-BBDF2C1AAD49}"/>
                </a:ext>
              </a:extLst>
            </p:cNvPr>
            <p:cNvSpPr/>
            <p:nvPr/>
          </p:nvSpPr>
          <p:spPr>
            <a:xfrm>
              <a:off x="5560892" y="307446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74" name="Freeform 2873">
              <a:extLst>
                <a:ext uri="{FF2B5EF4-FFF2-40B4-BE49-F238E27FC236}">
                  <a16:creationId xmlns:a16="http://schemas.microsoft.com/office/drawing/2014/main" id="{49EDCFEF-F19C-81E7-4F30-E9DC8311808E}"/>
                </a:ext>
              </a:extLst>
            </p:cNvPr>
            <p:cNvSpPr/>
            <p:nvPr/>
          </p:nvSpPr>
          <p:spPr>
            <a:xfrm>
              <a:off x="5683602" y="313812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75" name="Freeform 2874">
              <a:extLst>
                <a:ext uri="{FF2B5EF4-FFF2-40B4-BE49-F238E27FC236}">
                  <a16:creationId xmlns:a16="http://schemas.microsoft.com/office/drawing/2014/main" id="{E5E6D3F1-EF3B-2093-F82B-E378EAFED8ED}"/>
                </a:ext>
              </a:extLst>
            </p:cNvPr>
            <p:cNvSpPr/>
            <p:nvPr/>
          </p:nvSpPr>
          <p:spPr>
            <a:xfrm>
              <a:off x="5465687" y="312104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76" name="Freeform 2875">
              <a:extLst>
                <a:ext uri="{FF2B5EF4-FFF2-40B4-BE49-F238E27FC236}">
                  <a16:creationId xmlns:a16="http://schemas.microsoft.com/office/drawing/2014/main" id="{007B3096-D0FB-A57D-6C7C-FEB2DB146D90}"/>
                </a:ext>
              </a:extLst>
            </p:cNvPr>
            <p:cNvSpPr/>
            <p:nvPr/>
          </p:nvSpPr>
          <p:spPr>
            <a:xfrm>
              <a:off x="5645983" y="311375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77" name="Freeform 2876">
              <a:extLst>
                <a:ext uri="{FF2B5EF4-FFF2-40B4-BE49-F238E27FC236}">
                  <a16:creationId xmlns:a16="http://schemas.microsoft.com/office/drawing/2014/main" id="{88D4244F-B159-2DCF-4932-4B827AE3BCEB}"/>
                </a:ext>
              </a:extLst>
            </p:cNvPr>
            <p:cNvSpPr/>
            <p:nvPr/>
          </p:nvSpPr>
          <p:spPr>
            <a:xfrm>
              <a:off x="5601667" y="319160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78" name="Freeform 2877">
              <a:extLst>
                <a:ext uri="{FF2B5EF4-FFF2-40B4-BE49-F238E27FC236}">
                  <a16:creationId xmlns:a16="http://schemas.microsoft.com/office/drawing/2014/main" id="{F75A1B66-0551-1A9C-383B-925AE9210375}"/>
                </a:ext>
              </a:extLst>
            </p:cNvPr>
            <p:cNvSpPr/>
            <p:nvPr/>
          </p:nvSpPr>
          <p:spPr>
            <a:xfrm>
              <a:off x="5746020" y="296361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79" name="Freeform 2878">
              <a:extLst>
                <a:ext uri="{FF2B5EF4-FFF2-40B4-BE49-F238E27FC236}">
                  <a16:creationId xmlns:a16="http://schemas.microsoft.com/office/drawing/2014/main" id="{FA9C8B2B-36C9-7D19-7B15-088EBFAC0CE6}"/>
                </a:ext>
              </a:extLst>
            </p:cNvPr>
            <p:cNvSpPr/>
            <p:nvPr/>
          </p:nvSpPr>
          <p:spPr>
            <a:xfrm>
              <a:off x="5649076" y="306057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80" name="Freeform 2879">
              <a:extLst>
                <a:ext uri="{FF2B5EF4-FFF2-40B4-BE49-F238E27FC236}">
                  <a16:creationId xmlns:a16="http://schemas.microsoft.com/office/drawing/2014/main" id="{B6C6826E-52DD-0A35-A043-92AB92CD5BA6}"/>
                </a:ext>
              </a:extLst>
            </p:cNvPr>
            <p:cNvSpPr/>
            <p:nvPr/>
          </p:nvSpPr>
          <p:spPr>
            <a:xfrm>
              <a:off x="5676452" y="305554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81" name="Freeform 2880">
              <a:extLst>
                <a:ext uri="{FF2B5EF4-FFF2-40B4-BE49-F238E27FC236}">
                  <a16:creationId xmlns:a16="http://schemas.microsoft.com/office/drawing/2014/main" id="{FE28116B-4EA1-1D85-0A79-C326206D5799}"/>
                </a:ext>
              </a:extLst>
            </p:cNvPr>
            <p:cNvSpPr/>
            <p:nvPr/>
          </p:nvSpPr>
          <p:spPr>
            <a:xfrm>
              <a:off x="5652361" y="302617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82" name="Freeform 2881">
              <a:extLst>
                <a:ext uri="{FF2B5EF4-FFF2-40B4-BE49-F238E27FC236}">
                  <a16:creationId xmlns:a16="http://schemas.microsoft.com/office/drawing/2014/main" id="{586B69F7-B268-9E82-8241-AA586A11A8BA}"/>
                </a:ext>
              </a:extLst>
            </p:cNvPr>
            <p:cNvSpPr/>
            <p:nvPr/>
          </p:nvSpPr>
          <p:spPr>
            <a:xfrm>
              <a:off x="5589492" y="314538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83" name="Freeform 2882">
              <a:extLst>
                <a:ext uri="{FF2B5EF4-FFF2-40B4-BE49-F238E27FC236}">
                  <a16:creationId xmlns:a16="http://schemas.microsoft.com/office/drawing/2014/main" id="{B45DB34E-0503-253B-3FC9-F5318EB47457}"/>
                </a:ext>
              </a:extLst>
            </p:cNvPr>
            <p:cNvSpPr/>
            <p:nvPr/>
          </p:nvSpPr>
          <p:spPr>
            <a:xfrm>
              <a:off x="5648110" y="317187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84" name="Freeform 2883">
              <a:extLst>
                <a:ext uri="{FF2B5EF4-FFF2-40B4-BE49-F238E27FC236}">
                  <a16:creationId xmlns:a16="http://schemas.microsoft.com/office/drawing/2014/main" id="{7223F1FD-74A7-CD22-1C35-C2BCB1FD493C}"/>
                </a:ext>
              </a:extLst>
            </p:cNvPr>
            <p:cNvSpPr/>
            <p:nvPr/>
          </p:nvSpPr>
          <p:spPr>
            <a:xfrm>
              <a:off x="5414091" y="301738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85" name="Freeform 2884">
              <a:extLst>
                <a:ext uri="{FF2B5EF4-FFF2-40B4-BE49-F238E27FC236}">
                  <a16:creationId xmlns:a16="http://schemas.microsoft.com/office/drawing/2014/main" id="{D233ED57-AFC1-55DE-BDF5-ED7E9D29FF85}"/>
                </a:ext>
              </a:extLst>
            </p:cNvPr>
            <p:cNvSpPr/>
            <p:nvPr/>
          </p:nvSpPr>
          <p:spPr>
            <a:xfrm>
              <a:off x="5626144" y="312239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86" name="Freeform 2885">
              <a:extLst>
                <a:ext uri="{FF2B5EF4-FFF2-40B4-BE49-F238E27FC236}">
                  <a16:creationId xmlns:a16="http://schemas.microsoft.com/office/drawing/2014/main" id="{997D53BC-4AE5-DC1C-8E34-6F274127FAA2}"/>
                </a:ext>
              </a:extLst>
            </p:cNvPr>
            <p:cNvSpPr/>
            <p:nvPr/>
          </p:nvSpPr>
          <p:spPr>
            <a:xfrm>
              <a:off x="5580345" y="300422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87" name="Freeform 2886">
              <a:extLst>
                <a:ext uri="{FF2B5EF4-FFF2-40B4-BE49-F238E27FC236}">
                  <a16:creationId xmlns:a16="http://schemas.microsoft.com/office/drawing/2014/main" id="{08D96C3F-08D2-5315-8AAD-121B391B0969}"/>
                </a:ext>
              </a:extLst>
            </p:cNvPr>
            <p:cNvSpPr/>
            <p:nvPr/>
          </p:nvSpPr>
          <p:spPr>
            <a:xfrm>
              <a:off x="5447715" y="318241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88" name="Freeform 2887">
              <a:extLst>
                <a:ext uri="{FF2B5EF4-FFF2-40B4-BE49-F238E27FC236}">
                  <a16:creationId xmlns:a16="http://schemas.microsoft.com/office/drawing/2014/main" id="{0E832CC5-8A56-FCFD-A2B0-B39215DFBD95}"/>
                </a:ext>
              </a:extLst>
            </p:cNvPr>
            <p:cNvSpPr/>
            <p:nvPr/>
          </p:nvSpPr>
          <p:spPr>
            <a:xfrm>
              <a:off x="5705374" y="310363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89" name="Freeform 2888">
              <a:extLst>
                <a:ext uri="{FF2B5EF4-FFF2-40B4-BE49-F238E27FC236}">
                  <a16:creationId xmlns:a16="http://schemas.microsoft.com/office/drawing/2014/main" id="{E7C45A35-19DB-82FE-8237-8785E9A0CB2E}"/>
                </a:ext>
              </a:extLst>
            </p:cNvPr>
            <p:cNvSpPr/>
            <p:nvPr/>
          </p:nvSpPr>
          <p:spPr>
            <a:xfrm>
              <a:off x="5788598" y="312342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90" name="Freeform 2889">
              <a:extLst>
                <a:ext uri="{FF2B5EF4-FFF2-40B4-BE49-F238E27FC236}">
                  <a16:creationId xmlns:a16="http://schemas.microsoft.com/office/drawing/2014/main" id="{4B395A0F-ABE9-027A-764F-6C4048055C2F}"/>
                </a:ext>
              </a:extLst>
            </p:cNvPr>
            <p:cNvSpPr/>
            <p:nvPr/>
          </p:nvSpPr>
          <p:spPr>
            <a:xfrm>
              <a:off x="5485978" y="317016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91" name="Freeform 2890">
              <a:extLst>
                <a:ext uri="{FF2B5EF4-FFF2-40B4-BE49-F238E27FC236}">
                  <a16:creationId xmlns:a16="http://schemas.microsoft.com/office/drawing/2014/main" id="{390C20D4-F9AC-E718-0A83-D4742B39C762}"/>
                </a:ext>
              </a:extLst>
            </p:cNvPr>
            <p:cNvSpPr/>
            <p:nvPr/>
          </p:nvSpPr>
          <p:spPr>
            <a:xfrm>
              <a:off x="5672330" y="311440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92" name="Freeform 2891">
              <a:extLst>
                <a:ext uri="{FF2B5EF4-FFF2-40B4-BE49-F238E27FC236}">
                  <a16:creationId xmlns:a16="http://schemas.microsoft.com/office/drawing/2014/main" id="{9D462FF8-E8E7-D32E-BF2F-8DE50BD5043F}"/>
                </a:ext>
              </a:extLst>
            </p:cNvPr>
            <p:cNvSpPr/>
            <p:nvPr/>
          </p:nvSpPr>
          <p:spPr>
            <a:xfrm>
              <a:off x="5683795" y="309299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93" name="Freeform 2892">
              <a:extLst>
                <a:ext uri="{FF2B5EF4-FFF2-40B4-BE49-F238E27FC236}">
                  <a16:creationId xmlns:a16="http://schemas.microsoft.com/office/drawing/2014/main" id="{6B66F484-B353-070D-08C5-899D238B6080}"/>
                </a:ext>
              </a:extLst>
            </p:cNvPr>
            <p:cNvSpPr/>
            <p:nvPr/>
          </p:nvSpPr>
          <p:spPr>
            <a:xfrm>
              <a:off x="5646499" y="318931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94" name="Freeform 2893">
              <a:extLst>
                <a:ext uri="{FF2B5EF4-FFF2-40B4-BE49-F238E27FC236}">
                  <a16:creationId xmlns:a16="http://schemas.microsoft.com/office/drawing/2014/main" id="{9E6BBBEB-2BA6-93D6-0B26-518B85364349}"/>
                </a:ext>
              </a:extLst>
            </p:cNvPr>
            <p:cNvSpPr/>
            <p:nvPr/>
          </p:nvSpPr>
          <p:spPr>
            <a:xfrm>
              <a:off x="5503498" y="294669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95" name="Freeform 2894">
              <a:extLst>
                <a:ext uri="{FF2B5EF4-FFF2-40B4-BE49-F238E27FC236}">
                  <a16:creationId xmlns:a16="http://schemas.microsoft.com/office/drawing/2014/main" id="{E399FCA9-5E61-ED95-9ACD-03DA51AF25EF}"/>
                </a:ext>
              </a:extLst>
            </p:cNvPr>
            <p:cNvSpPr/>
            <p:nvPr/>
          </p:nvSpPr>
          <p:spPr>
            <a:xfrm>
              <a:off x="5713169" y="312929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96" name="Freeform 2895">
              <a:extLst>
                <a:ext uri="{FF2B5EF4-FFF2-40B4-BE49-F238E27FC236}">
                  <a16:creationId xmlns:a16="http://schemas.microsoft.com/office/drawing/2014/main" id="{5554E299-DC63-35CE-5D7F-77A2EB380689}"/>
                </a:ext>
              </a:extLst>
            </p:cNvPr>
            <p:cNvSpPr/>
            <p:nvPr/>
          </p:nvSpPr>
          <p:spPr>
            <a:xfrm>
              <a:off x="5749627" y="313529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97" name="Freeform 2896">
              <a:extLst>
                <a:ext uri="{FF2B5EF4-FFF2-40B4-BE49-F238E27FC236}">
                  <a16:creationId xmlns:a16="http://schemas.microsoft.com/office/drawing/2014/main" id="{D30785B0-A709-318B-7C51-7992102A5BFE}"/>
                </a:ext>
              </a:extLst>
            </p:cNvPr>
            <p:cNvSpPr/>
            <p:nvPr/>
          </p:nvSpPr>
          <p:spPr>
            <a:xfrm>
              <a:off x="5674069" y="305460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98" name="Freeform 2897">
              <a:extLst>
                <a:ext uri="{FF2B5EF4-FFF2-40B4-BE49-F238E27FC236}">
                  <a16:creationId xmlns:a16="http://schemas.microsoft.com/office/drawing/2014/main" id="{7336FDF5-938D-B823-91F6-F1264F5A328A}"/>
                </a:ext>
              </a:extLst>
            </p:cNvPr>
            <p:cNvSpPr/>
            <p:nvPr/>
          </p:nvSpPr>
          <p:spPr>
            <a:xfrm>
              <a:off x="5850243" y="287867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99" name="Freeform 2898">
              <a:extLst>
                <a:ext uri="{FF2B5EF4-FFF2-40B4-BE49-F238E27FC236}">
                  <a16:creationId xmlns:a16="http://schemas.microsoft.com/office/drawing/2014/main" id="{D30F8FAC-9A93-9EE4-2237-60380D5AD73A}"/>
                </a:ext>
              </a:extLst>
            </p:cNvPr>
            <p:cNvSpPr/>
            <p:nvPr/>
          </p:nvSpPr>
          <p:spPr>
            <a:xfrm>
              <a:off x="6063194" y="291629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00" name="Freeform 2899">
              <a:extLst>
                <a:ext uri="{FF2B5EF4-FFF2-40B4-BE49-F238E27FC236}">
                  <a16:creationId xmlns:a16="http://schemas.microsoft.com/office/drawing/2014/main" id="{D1FA0D85-CE5B-01EB-2D2B-7280CAE73C50}"/>
                </a:ext>
              </a:extLst>
            </p:cNvPr>
            <p:cNvSpPr/>
            <p:nvPr/>
          </p:nvSpPr>
          <p:spPr>
            <a:xfrm>
              <a:off x="5893723" y="306562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01" name="Freeform 2900">
              <a:extLst>
                <a:ext uri="{FF2B5EF4-FFF2-40B4-BE49-F238E27FC236}">
                  <a16:creationId xmlns:a16="http://schemas.microsoft.com/office/drawing/2014/main" id="{22F0B4E5-ABC9-8416-16AE-AC099DDBE92A}"/>
                </a:ext>
              </a:extLst>
            </p:cNvPr>
            <p:cNvSpPr/>
            <p:nvPr/>
          </p:nvSpPr>
          <p:spPr>
            <a:xfrm>
              <a:off x="5689915" y="292915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02" name="Freeform 2901">
              <a:extLst>
                <a:ext uri="{FF2B5EF4-FFF2-40B4-BE49-F238E27FC236}">
                  <a16:creationId xmlns:a16="http://schemas.microsoft.com/office/drawing/2014/main" id="{936D5E7C-048C-BAE9-8085-99909DCD2362}"/>
                </a:ext>
              </a:extLst>
            </p:cNvPr>
            <p:cNvSpPr/>
            <p:nvPr/>
          </p:nvSpPr>
          <p:spPr>
            <a:xfrm>
              <a:off x="6032728" y="291655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03" name="Freeform 2902">
              <a:extLst>
                <a:ext uri="{FF2B5EF4-FFF2-40B4-BE49-F238E27FC236}">
                  <a16:creationId xmlns:a16="http://schemas.microsoft.com/office/drawing/2014/main" id="{37CF0D51-C58C-6304-B5EC-3EC2ECEE63CC}"/>
                </a:ext>
              </a:extLst>
            </p:cNvPr>
            <p:cNvSpPr/>
            <p:nvPr/>
          </p:nvSpPr>
          <p:spPr>
            <a:xfrm>
              <a:off x="5572938" y="303098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04" name="Freeform 2903">
              <a:extLst>
                <a:ext uri="{FF2B5EF4-FFF2-40B4-BE49-F238E27FC236}">
                  <a16:creationId xmlns:a16="http://schemas.microsoft.com/office/drawing/2014/main" id="{652C4651-5A6A-DC6B-21A6-B82AECB48823}"/>
                </a:ext>
              </a:extLst>
            </p:cNvPr>
            <p:cNvSpPr/>
            <p:nvPr/>
          </p:nvSpPr>
          <p:spPr>
            <a:xfrm>
              <a:off x="5921421" y="299800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05" name="Freeform 2904">
              <a:extLst>
                <a:ext uri="{FF2B5EF4-FFF2-40B4-BE49-F238E27FC236}">
                  <a16:creationId xmlns:a16="http://schemas.microsoft.com/office/drawing/2014/main" id="{EC9975BD-1850-2C36-798D-95D739F1CEDF}"/>
                </a:ext>
              </a:extLst>
            </p:cNvPr>
            <p:cNvSpPr/>
            <p:nvPr/>
          </p:nvSpPr>
          <p:spPr>
            <a:xfrm>
              <a:off x="5487652" y="311156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06" name="Freeform 2905">
              <a:extLst>
                <a:ext uri="{FF2B5EF4-FFF2-40B4-BE49-F238E27FC236}">
                  <a16:creationId xmlns:a16="http://schemas.microsoft.com/office/drawing/2014/main" id="{511C0D5D-DA5C-5AD6-4681-0420EF18DC9F}"/>
                </a:ext>
              </a:extLst>
            </p:cNvPr>
            <p:cNvSpPr/>
            <p:nvPr/>
          </p:nvSpPr>
          <p:spPr>
            <a:xfrm>
              <a:off x="5712589" y="313006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07" name="Freeform 2906">
              <a:extLst>
                <a:ext uri="{FF2B5EF4-FFF2-40B4-BE49-F238E27FC236}">
                  <a16:creationId xmlns:a16="http://schemas.microsoft.com/office/drawing/2014/main" id="{8259F5EC-70DB-810B-7CA4-3D223A7096A8}"/>
                </a:ext>
              </a:extLst>
            </p:cNvPr>
            <p:cNvSpPr/>
            <p:nvPr/>
          </p:nvSpPr>
          <p:spPr>
            <a:xfrm>
              <a:off x="5562696" y="299194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08" name="Freeform 2907">
              <a:extLst>
                <a:ext uri="{FF2B5EF4-FFF2-40B4-BE49-F238E27FC236}">
                  <a16:creationId xmlns:a16="http://schemas.microsoft.com/office/drawing/2014/main" id="{48150768-CFC7-5E32-DDFE-74EB2FAC8581}"/>
                </a:ext>
              </a:extLst>
            </p:cNvPr>
            <p:cNvSpPr/>
            <p:nvPr/>
          </p:nvSpPr>
          <p:spPr>
            <a:xfrm>
              <a:off x="5648238" y="303536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09" name="Freeform 2908">
              <a:extLst>
                <a:ext uri="{FF2B5EF4-FFF2-40B4-BE49-F238E27FC236}">
                  <a16:creationId xmlns:a16="http://schemas.microsoft.com/office/drawing/2014/main" id="{E4F90BA2-C59E-51A8-6718-4F81B7BD00C3}"/>
                </a:ext>
              </a:extLst>
            </p:cNvPr>
            <p:cNvSpPr/>
            <p:nvPr/>
          </p:nvSpPr>
          <p:spPr>
            <a:xfrm>
              <a:off x="5825057" y="283835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10" name="Freeform 2909">
              <a:extLst>
                <a:ext uri="{FF2B5EF4-FFF2-40B4-BE49-F238E27FC236}">
                  <a16:creationId xmlns:a16="http://schemas.microsoft.com/office/drawing/2014/main" id="{0DDEAEA4-1D98-C138-324F-1B12C63666A5}"/>
                </a:ext>
              </a:extLst>
            </p:cNvPr>
            <p:cNvSpPr/>
            <p:nvPr/>
          </p:nvSpPr>
          <p:spPr>
            <a:xfrm>
              <a:off x="5845734" y="309954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11" name="Freeform 2910">
              <a:extLst>
                <a:ext uri="{FF2B5EF4-FFF2-40B4-BE49-F238E27FC236}">
                  <a16:creationId xmlns:a16="http://schemas.microsoft.com/office/drawing/2014/main" id="{33F388D3-65BA-7B6C-DB64-4E48E32A9DB4}"/>
                </a:ext>
              </a:extLst>
            </p:cNvPr>
            <p:cNvSpPr/>
            <p:nvPr/>
          </p:nvSpPr>
          <p:spPr>
            <a:xfrm>
              <a:off x="5345296" y="309696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12" name="Freeform 2911">
              <a:extLst>
                <a:ext uri="{FF2B5EF4-FFF2-40B4-BE49-F238E27FC236}">
                  <a16:creationId xmlns:a16="http://schemas.microsoft.com/office/drawing/2014/main" id="{5E2729E9-293E-55FA-A505-E56C32D8C67F}"/>
                </a:ext>
              </a:extLst>
            </p:cNvPr>
            <p:cNvSpPr/>
            <p:nvPr/>
          </p:nvSpPr>
          <p:spPr>
            <a:xfrm>
              <a:off x="5886057" y="305589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13" name="Freeform 2912">
              <a:extLst>
                <a:ext uri="{FF2B5EF4-FFF2-40B4-BE49-F238E27FC236}">
                  <a16:creationId xmlns:a16="http://schemas.microsoft.com/office/drawing/2014/main" id="{7E1B7026-E615-544F-C9A1-7558F7FCF1D2}"/>
                </a:ext>
              </a:extLst>
            </p:cNvPr>
            <p:cNvSpPr/>
            <p:nvPr/>
          </p:nvSpPr>
          <p:spPr>
            <a:xfrm>
              <a:off x="6016365" y="291110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14" name="Freeform 2913">
              <a:extLst>
                <a:ext uri="{FF2B5EF4-FFF2-40B4-BE49-F238E27FC236}">
                  <a16:creationId xmlns:a16="http://schemas.microsoft.com/office/drawing/2014/main" id="{C1991914-3FEC-41C6-8EBB-28FC303CC53A}"/>
                </a:ext>
              </a:extLst>
            </p:cNvPr>
            <p:cNvSpPr/>
            <p:nvPr/>
          </p:nvSpPr>
          <p:spPr>
            <a:xfrm>
              <a:off x="5856040" y="296132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15" name="Freeform 2914">
              <a:extLst>
                <a:ext uri="{FF2B5EF4-FFF2-40B4-BE49-F238E27FC236}">
                  <a16:creationId xmlns:a16="http://schemas.microsoft.com/office/drawing/2014/main" id="{C4C8AB9B-23C6-F956-3C90-D6D63E97E04D}"/>
                </a:ext>
              </a:extLst>
            </p:cNvPr>
            <p:cNvSpPr/>
            <p:nvPr/>
          </p:nvSpPr>
          <p:spPr>
            <a:xfrm>
              <a:off x="5919037" y="297811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16" name="Freeform 2915">
              <a:extLst>
                <a:ext uri="{FF2B5EF4-FFF2-40B4-BE49-F238E27FC236}">
                  <a16:creationId xmlns:a16="http://schemas.microsoft.com/office/drawing/2014/main" id="{0093CB4D-B394-9D7E-FA94-8DCEBC064291}"/>
                </a:ext>
              </a:extLst>
            </p:cNvPr>
            <p:cNvSpPr/>
            <p:nvPr/>
          </p:nvSpPr>
          <p:spPr>
            <a:xfrm>
              <a:off x="5748081" y="305731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17" name="Freeform 2916">
              <a:extLst>
                <a:ext uri="{FF2B5EF4-FFF2-40B4-BE49-F238E27FC236}">
                  <a16:creationId xmlns:a16="http://schemas.microsoft.com/office/drawing/2014/main" id="{0FCE16C6-7562-503D-67AE-3AEEBDAB985F}"/>
                </a:ext>
              </a:extLst>
            </p:cNvPr>
            <p:cNvSpPr/>
            <p:nvPr/>
          </p:nvSpPr>
          <p:spPr>
            <a:xfrm>
              <a:off x="5700608" y="310327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18" name="Freeform 2917">
              <a:extLst>
                <a:ext uri="{FF2B5EF4-FFF2-40B4-BE49-F238E27FC236}">
                  <a16:creationId xmlns:a16="http://schemas.microsoft.com/office/drawing/2014/main" id="{5F7793A9-B59D-C874-E1D8-B7BDC0BC462F}"/>
                </a:ext>
              </a:extLst>
            </p:cNvPr>
            <p:cNvSpPr/>
            <p:nvPr/>
          </p:nvSpPr>
          <p:spPr>
            <a:xfrm>
              <a:off x="5626595" y="315004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19" name="Freeform 2918">
              <a:extLst>
                <a:ext uri="{FF2B5EF4-FFF2-40B4-BE49-F238E27FC236}">
                  <a16:creationId xmlns:a16="http://schemas.microsoft.com/office/drawing/2014/main" id="{9B5BBB2D-C6E6-CC81-C006-9C49315039AD}"/>
                </a:ext>
              </a:extLst>
            </p:cNvPr>
            <p:cNvSpPr/>
            <p:nvPr/>
          </p:nvSpPr>
          <p:spPr>
            <a:xfrm>
              <a:off x="5859905" y="303562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20" name="Freeform 2919">
              <a:extLst>
                <a:ext uri="{FF2B5EF4-FFF2-40B4-BE49-F238E27FC236}">
                  <a16:creationId xmlns:a16="http://schemas.microsoft.com/office/drawing/2014/main" id="{3375D25B-CF87-D680-8E9F-9BAF2AE3076C}"/>
                </a:ext>
              </a:extLst>
            </p:cNvPr>
            <p:cNvSpPr/>
            <p:nvPr/>
          </p:nvSpPr>
          <p:spPr>
            <a:xfrm>
              <a:off x="5628978" y="310440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21" name="Freeform 2920">
              <a:extLst>
                <a:ext uri="{FF2B5EF4-FFF2-40B4-BE49-F238E27FC236}">
                  <a16:creationId xmlns:a16="http://schemas.microsoft.com/office/drawing/2014/main" id="{4FEE4711-2832-7BF5-1366-CB4CE56C49F8}"/>
                </a:ext>
              </a:extLst>
            </p:cNvPr>
            <p:cNvSpPr/>
            <p:nvPr/>
          </p:nvSpPr>
          <p:spPr>
            <a:xfrm>
              <a:off x="5666854" y="314044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22" name="Freeform 2921">
              <a:extLst>
                <a:ext uri="{FF2B5EF4-FFF2-40B4-BE49-F238E27FC236}">
                  <a16:creationId xmlns:a16="http://schemas.microsoft.com/office/drawing/2014/main" id="{6F95457E-3D9D-B666-DD34-1188F4157AD2}"/>
                </a:ext>
              </a:extLst>
            </p:cNvPr>
            <p:cNvSpPr/>
            <p:nvPr/>
          </p:nvSpPr>
          <p:spPr>
            <a:xfrm>
              <a:off x="5715101" y="307182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23" name="Freeform 2922">
              <a:extLst>
                <a:ext uri="{FF2B5EF4-FFF2-40B4-BE49-F238E27FC236}">
                  <a16:creationId xmlns:a16="http://schemas.microsoft.com/office/drawing/2014/main" id="{BCC42540-C9EA-8CBF-E6B6-11CF21C1B3B8}"/>
                </a:ext>
              </a:extLst>
            </p:cNvPr>
            <p:cNvSpPr/>
            <p:nvPr/>
          </p:nvSpPr>
          <p:spPr>
            <a:xfrm>
              <a:off x="5778678" y="309183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24" name="Freeform 2923">
              <a:extLst>
                <a:ext uri="{FF2B5EF4-FFF2-40B4-BE49-F238E27FC236}">
                  <a16:creationId xmlns:a16="http://schemas.microsoft.com/office/drawing/2014/main" id="{95A892D4-54E3-76F8-22F6-D54E4C73C638}"/>
                </a:ext>
              </a:extLst>
            </p:cNvPr>
            <p:cNvSpPr/>
            <p:nvPr/>
          </p:nvSpPr>
          <p:spPr>
            <a:xfrm>
              <a:off x="5620347" y="311623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25" name="Freeform 2924">
              <a:extLst>
                <a:ext uri="{FF2B5EF4-FFF2-40B4-BE49-F238E27FC236}">
                  <a16:creationId xmlns:a16="http://schemas.microsoft.com/office/drawing/2014/main" id="{0E4A7BFB-EF70-13EF-023D-29BAEB587354}"/>
                </a:ext>
              </a:extLst>
            </p:cNvPr>
            <p:cNvSpPr/>
            <p:nvPr/>
          </p:nvSpPr>
          <p:spPr>
            <a:xfrm>
              <a:off x="5523467" y="303523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26" name="Freeform 2925">
              <a:extLst>
                <a:ext uri="{FF2B5EF4-FFF2-40B4-BE49-F238E27FC236}">
                  <a16:creationId xmlns:a16="http://schemas.microsoft.com/office/drawing/2014/main" id="{99A9B1CE-6173-178E-9894-CB5294190672}"/>
                </a:ext>
              </a:extLst>
            </p:cNvPr>
            <p:cNvSpPr/>
            <p:nvPr/>
          </p:nvSpPr>
          <p:spPr>
            <a:xfrm>
              <a:off x="5633681" y="306763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27" name="Freeform 2926">
              <a:extLst>
                <a:ext uri="{FF2B5EF4-FFF2-40B4-BE49-F238E27FC236}">
                  <a16:creationId xmlns:a16="http://schemas.microsoft.com/office/drawing/2014/main" id="{57AA1160-BCEF-2117-CBE2-4FEAABA2F8C6}"/>
                </a:ext>
              </a:extLst>
            </p:cNvPr>
            <p:cNvSpPr/>
            <p:nvPr/>
          </p:nvSpPr>
          <p:spPr>
            <a:xfrm>
              <a:off x="5689270" y="307775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28" name="Freeform 2927">
              <a:extLst>
                <a:ext uri="{FF2B5EF4-FFF2-40B4-BE49-F238E27FC236}">
                  <a16:creationId xmlns:a16="http://schemas.microsoft.com/office/drawing/2014/main" id="{D5C296FD-D163-8C5C-ED0F-6DB0C02BA0D5}"/>
                </a:ext>
              </a:extLst>
            </p:cNvPr>
            <p:cNvSpPr/>
            <p:nvPr/>
          </p:nvSpPr>
          <p:spPr>
            <a:xfrm>
              <a:off x="5777518" y="309863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29" name="Freeform 2928">
              <a:extLst>
                <a:ext uri="{FF2B5EF4-FFF2-40B4-BE49-F238E27FC236}">
                  <a16:creationId xmlns:a16="http://schemas.microsoft.com/office/drawing/2014/main" id="{9004C0B0-9BD3-FD27-9D4C-FCC949A73025}"/>
                </a:ext>
              </a:extLst>
            </p:cNvPr>
            <p:cNvSpPr/>
            <p:nvPr/>
          </p:nvSpPr>
          <p:spPr>
            <a:xfrm>
              <a:off x="5468585" y="296741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30" name="Freeform 2929">
              <a:extLst>
                <a:ext uri="{FF2B5EF4-FFF2-40B4-BE49-F238E27FC236}">
                  <a16:creationId xmlns:a16="http://schemas.microsoft.com/office/drawing/2014/main" id="{4433C90D-D418-4A7B-6167-7C8D3FA485CE}"/>
                </a:ext>
              </a:extLst>
            </p:cNvPr>
            <p:cNvSpPr/>
            <p:nvPr/>
          </p:nvSpPr>
          <p:spPr>
            <a:xfrm>
              <a:off x="5792077" y="300867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31" name="Freeform 2930">
              <a:extLst>
                <a:ext uri="{FF2B5EF4-FFF2-40B4-BE49-F238E27FC236}">
                  <a16:creationId xmlns:a16="http://schemas.microsoft.com/office/drawing/2014/main" id="{5021CA1B-5EA0-DE2A-85AC-1ED803073AC0}"/>
                </a:ext>
              </a:extLst>
            </p:cNvPr>
            <p:cNvSpPr/>
            <p:nvPr/>
          </p:nvSpPr>
          <p:spPr>
            <a:xfrm>
              <a:off x="5648560" y="308197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32" name="Freeform 2931">
              <a:extLst>
                <a:ext uri="{FF2B5EF4-FFF2-40B4-BE49-F238E27FC236}">
                  <a16:creationId xmlns:a16="http://schemas.microsoft.com/office/drawing/2014/main" id="{F7A0ECB4-1C93-2F7C-E2D1-281806C60EDF}"/>
                </a:ext>
              </a:extLst>
            </p:cNvPr>
            <p:cNvSpPr/>
            <p:nvPr/>
          </p:nvSpPr>
          <p:spPr>
            <a:xfrm>
              <a:off x="5556061" y="320043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33" name="Freeform 2932">
              <a:extLst>
                <a:ext uri="{FF2B5EF4-FFF2-40B4-BE49-F238E27FC236}">
                  <a16:creationId xmlns:a16="http://schemas.microsoft.com/office/drawing/2014/main" id="{C4BFB4E9-343C-D558-D35B-8C76CAC59B2E}"/>
                </a:ext>
              </a:extLst>
            </p:cNvPr>
            <p:cNvSpPr/>
            <p:nvPr/>
          </p:nvSpPr>
          <p:spPr>
            <a:xfrm>
              <a:off x="5626338" y="303581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34" name="Freeform 2933">
              <a:extLst>
                <a:ext uri="{FF2B5EF4-FFF2-40B4-BE49-F238E27FC236}">
                  <a16:creationId xmlns:a16="http://schemas.microsoft.com/office/drawing/2014/main" id="{1A5CACE3-388D-3349-06CD-E54D86734FED}"/>
                </a:ext>
              </a:extLst>
            </p:cNvPr>
            <p:cNvSpPr/>
            <p:nvPr/>
          </p:nvSpPr>
          <p:spPr>
            <a:xfrm>
              <a:off x="5444494" y="312645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35" name="Freeform 2934">
              <a:extLst>
                <a:ext uri="{FF2B5EF4-FFF2-40B4-BE49-F238E27FC236}">
                  <a16:creationId xmlns:a16="http://schemas.microsoft.com/office/drawing/2014/main" id="{B6C60B7E-5565-498C-CF42-07CA9422C865}"/>
                </a:ext>
              </a:extLst>
            </p:cNvPr>
            <p:cNvSpPr/>
            <p:nvPr/>
          </p:nvSpPr>
          <p:spPr>
            <a:xfrm>
              <a:off x="6128320" y="287161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36" name="Freeform 2935">
              <a:extLst>
                <a:ext uri="{FF2B5EF4-FFF2-40B4-BE49-F238E27FC236}">
                  <a16:creationId xmlns:a16="http://schemas.microsoft.com/office/drawing/2014/main" id="{53FD3F42-83A9-335E-2BC6-95A1CE52431A}"/>
                </a:ext>
              </a:extLst>
            </p:cNvPr>
            <p:cNvSpPr/>
            <p:nvPr/>
          </p:nvSpPr>
          <p:spPr>
            <a:xfrm>
              <a:off x="5653714" y="309386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37" name="Freeform 2936">
              <a:extLst>
                <a:ext uri="{FF2B5EF4-FFF2-40B4-BE49-F238E27FC236}">
                  <a16:creationId xmlns:a16="http://schemas.microsoft.com/office/drawing/2014/main" id="{B44613BA-CA85-F5F0-D230-A0FF872DC62C}"/>
                </a:ext>
              </a:extLst>
            </p:cNvPr>
            <p:cNvSpPr/>
            <p:nvPr/>
          </p:nvSpPr>
          <p:spPr>
            <a:xfrm>
              <a:off x="5610041" y="303952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38" name="Freeform 2937">
              <a:extLst>
                <a:ext uri="{FF2B5EF4-FFF2-40B4-BE49-F238E27FC236}">
                  <a16:creationId xmlns:a16="http://schemas.microsoft.com/office/drawing/2014/main" id="{122E4FAA-4B62-79E0-E2B4-102B100288A3}"/>
                </a:ext>
              </a:extLst>
            </p:cNvPr>
            <p:cNvSpPr/>
            <p:nvPr/>
          </p:nvSpPr>
          <p:spPr>
            <a:xfrm>
              <a:off x="5638383" y="304223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39" name="Freeform 2938">
              <a:extLst>
                <a:ext uri="{FF2B5EF4-FFF2-40B4-BE49-F238E27FC236}">
                  <a16:creationId xmlns:a16="http://schemas.microsoft.com/office/drawing/2014/main" id="{347686AA-87F0-1B38-91F9-467D7B00B098}"/>
                </a:ext>
              </a:extLst>
            </p:cNvPr>
            <p:cNvSpPr/>
            <p:nvPr/>
          </p:nvSpPr>
          <p:spPr>
            <a:xfrm>
              <a:off x="5456991" y="305560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40" name="Freeform 2939">
              <a:extLst>
                <a:ext uri="{FF2B5EF4-FFF2-40B4-BE49-F238E27FC236}">
                  <a16:creationId xmlns:a16="http://schemas.microsoft.com/office/drawing/2014/main" id="{5D498B8F-317B-DC47-EA88-6BEC98E7B830}"/>
                </a:ext>
              </a:extLst>
            </p:cNvPr>
            <p:cNvSpPr/>
            <p:nvPr/>
          </p:nvSpPr>
          <p:spPr>
            <a:xfrm>
              <a:off x="5587431" y="306895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41" name="Freeform 2940">
              <a:extLst>
                <a:ext uri="{FF2B5EF4-FFF2-40B4-BE49-F238E27FC236}">
                  <a16:creationId xmlns:a16="http://schemas.microsoft.com/office/drawing/2014/main" id="{2856FDF4-6822-29BE-9594-EA38F06BB8DA}"/>
                </a:ext>
              </a:extLst>
            </p:cNvPr>
            <p:cNvSpPr/>
            <p:nvPr/>
          </p:nvSpPr>
          <p:spPr>
            <a:xfrm>
              <a:off x="5509940" y="309912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42" name="Freeform 2941">
              <a:extLst>
                <a:ext uri="{FF2B5EF4-FFF2-40B4-BE49-F238E27FC236}">
                  <a16:creationId xmlns:a16="http://schemas.microsoft.com/office/drawing/2014/main" id="{399B68E1-4926-0A81-D59D-AF5F24CB7518}"/>
                </a:ext>
              </a:extLst>
            </p:cNvPr>
            <p:cNvSpPr/>
            <p:nvPr/>
          </p:nvSpPr>
          <p:spPr>
            <a:xfrm>
              <a:off x="5508845" y="305489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43" name="Freeform 2942">
              <a:extLst>
                <a:ext uri="{FF2B5EF4-FFF2-40B4-BE49-F238E27FC236}">
                  <a16:creationId xmlns:a16="http://schemas.microsoft.com/office/drawing/2014/main" id="{12F3054C-C2E4-D049-9122-69984BDF64F7}"/>
                </a:ext>
              </a:extLst>
            </p:cNvPr>
            <p:cNvSpPr/>
            <p:nvPr/>
          </p:nvSpPr>
          <p:spPr>
            <a:xfrm>
              <a:off x="5711301" y="314118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44" name="Freeform 2943">
              <a:extLst>
                <a:ext uri="{FF2B5EF4-FFF2-40B4-BE49-F238E27FC236}">
                  <a16:creationId xmlns:a16="http://schemas.microsoft.com/office/drawing/2014/main" id="{EDBAC548-D491-0F6E-F21F-7E18ECA8D5E9}"/>
                </a:ext>
              </a:extLst>
            </p:cNvPr>
            <p:cNvSpPr/>
            <p:nvPr/>
          </p:nvSpPr>
          <p:spPr>
            <a:xfrm>
              <a:off x="5590845" y="320723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45" name="Freeform 2944">
              <a:extLst>
                <a:ext uri="{FF2B5EF4-FFF2-40B4-BE49-F238E27FC236}">
                  <a16:creationId xmlns:a16="http://schemas.microsoft.com/office/drawing/2014/main" id="{6FD4C036-5589-77D6-C648-B8AF5485BCFD}"/>
                </a:ext>
              </a:extLst>
            </p:cNvPr>
            <p:cNvSpPr/>
            <p:nvPr/>
          </p:nvSpPr>
          <p:spPr>
            <a:xfrm>
              <a:off x="5792205" y="298308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46" name="Freeform 2945">
              <a:extLst>
                <a:ext uri="{FF2B5EF4-FFF2-40B4-BE49-F238E27FC236}">
                  <a16:creationId xmlns:a16="http://schemas.microsoft.com/office/drawing/2014/main" id="{6ACF1210-ED37-D7B0-6972-E225E13F5691}"/>
                </a:ext>
              </a:extLst>
            </p:cNvPr>
            <p:cNvSpPr/>
            <p:nvPr/>
          </p:nvSpPr>
          <p:spPr>
            <a:xfrm>
              <a:off x="5794782" y="306440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47" name="Freeform 2946">
              <a:extLst>
                <a:ext uri="{FF2B5EF4-FFF2-40B4-BE49-F238E27FC236}">
                  <a16:creationId xmlns:a16="http://schemas.microsoft.com/office/drawing/2014/main" id="{E66B1318-28A6-4133-2B8D-C4C87FB31061}"/>
                </a:ext>
              </a:extLst>
            </p:cNvPr>
            <p:cNvSpPr/>
            <p:nvPr/>
          </p:nvSpPr>
          <p:spPr>
            <a:xfrm>
              <a:off x="5417504" y="302240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48" name="Freeform 2947">
              <a:extLst>
                <a:ext uri="{FF2B5EF4-FFF2-40B4-BE49-F238E27FC236}">
                  <a16:creationId xmlns:a16="http://schemas.microsoft.com/office/drawing/2014/main" id="{F60455D7-F78F-D662-0D7F-03EAB8DDCDD7}"/>
                </a:ext>
              </a:extLst>
            </p:cNvPr>
            <p:cNvSpPr/>
            <p:nvPr/>
          </p:nvSpPr>
          <p:spPr>
            <a:xfrm>
              <a:off x="6020236" y="298263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49" name="Freeform 2948">
              <a:extLst>
                <a:ext uri="{FF2B5EF4-FFF2-40B4-BE49-F238E27FC236}">
                  <a16:creationId xmlns:a16="http://schemas.microsoft.com/office/drawing/2014/main" id="{98370415-EBDA-7D51-C8AC-01E5F7CA64CD}"/>
                </a:ext>
              </a:extLst>
            </p:cNvPr>
            <p:cNvSpPr/>
            <p:nvPr/>
          </p:nvSpPr>
          <p:spPr>
            <a:xfrm>
              <a:off x="5621957" y="319527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50" name="Freeform 2949">
              <a:extLst>
                <a:ext uri="{FF2B5EF4-FFF2-40B4-BE49-F238E27FC236}">
                  <a16:creationId xmlns:a16="http://schemas.microsoft.com/office/drawing/2014/main" id="{9E0523EA-52B8-3AB5-F4AD-3EFBF398FCB6}"/>
                </a:ext>
              </a:extLst>
            </p:cNvPr>
            <p:cNvSpPr/>
            <p:nvPr/>
          </p:nvSpPr>
          <p:spPr>
            <a:xfrm>
              <a:off x="5705245" y="299816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51" name="Freeform 2950">
              <a:extLst>
                <a:ext uri="{FF2B5EF4-FFF2-40B4-BE49-F238E27FC236}">
                  <a16:creationId xmlns:a16="http://schemas.microsoft.com/office/drawing/2014/main" id="{47AEB0DF-6984-1113-5D10-C86452EDF2CE}"/>
                </a:ext>
              </a:extLst>
            </p:cNvPr>
            <p:cNvSpPr/>
            <p:nvPr/>
          </p:nvSpPr>
          <p:spPr>
            <a:xfrm>
              <a:off x="5395732" y="305131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52" name="Freeform 2951">
              <a:extLst>
                <a:ext uri="{FF2B5EF4-FFF2-40B4-BE49-F238E27FC236}">
                  <a16:creationId xmlns:a16="http://schemas.microsoft.com/office/drawing/2014/main" id="{1D1702A2-DD10-28B7-E166-904AF793093B}"/>
                </a:ext>
              </a:extLst>
            </p:cNvPr>
            <p:cNvSpPr/>
            <p:nvPr/>
          </p:nvSpPr>
          <p:spPr>
            <a:xfrm>
              <a:off x="5846120" y="305724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53" name="Freeform 2952">
              <a:extLst>
                <a:ext uri="{FF2B5EF4-FFF2-40B4-BE49-F238E27FC236}">
                  <a16:creationId xmlns:a16="http://schemas.microsoft.com/office/drawing/2014/main" id="{F99F4094-D3E0-2CF1-5A70-A66EF26CC4CE}"/>
                </a:ext>
              </a:extLst>
            </p:cNvPr>
            <p:cNvSpPr/>
            <p:nvPr/>
          </p:nvSpPr>
          <p:spPr>
            <a:xfrm>
              <a:off x="5880131" y="299836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54" name="Freeform 2953">
              <a:extLst>
                <a:ext uri="{FF2B5EF4-FFF2-40B4-BE49-F238E27FC236}">
                  <a16:creationId xmlns:a16="http://schemas.microsoft.com/office/drawing/2014/main" id="{AEA4300B-D443-D918-11A4-C86EC7DE4671}"/>
                </a:ext>
              </a:extLst>
            </p:cNvPr>
            <p:cNvSpPr/>
            <p:nvPr/>
          </p:nvSpPr>
          <p:spPr>
            <a:xfrm>
              <a:off x="5769918" y="307626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55" name="Freeform 2954">
              <a:extLst>
                <a:ext uri="{FF2B5EF4-FFF2-40B4-BE49-F238E27FC236}">
                  <a16:creationId xmlns:a16="http://schemas.microsoft.com/office/drawing/2014/main" id="{E3D113A0-96BE-586F-890F-34B63984701F}"/>
                </a:ext>
              </a:extLst>
            </p:cNvPr>
            <p:cNvSpPr/>
            <p:nvPr/>
          </p:nvSpPr>
          <p:spPr>
            <a:xfrm>
              <a:off x="5807343" y="290256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56" name="Freeform 2955">
              <a:extLst>
                <a:ext uri="{FF2B5EF4-FFF2-40B4-BE49-F238E27FC236}">
                  <a16:creationId xmlns:a16="http://schemas.microsoft.com/office/drawing/2014/main" id="{F8304595-E125-6297-09EF-404737A95F19}"/>
                </a:ext>
              </a:extLst>
            </p:cNvPr>
            <p:cNvSpPr/>
            <p:nvPr/>
          </p:nvSpPr>
          <p:spPr>
            <a:xfrm>
              <a:off x="5850500" y="303978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57" name="Freeform 2956">
              <a:extLst>
                <a:ext uri="{FF2B5EF4-FFF2-40B4-BE49-F238E27FC236}">
                  <a16:creationId xmlns:a16="http://schemas.microsoft.com/office/drawing/2014/main" id="{8A62A722-1DF4-137E-F5B5-DAC94D70BFD2}"/>
                </a:ext>
              </a:extLst>
            </p:cNvPr>
            <p:cNvSpPr/>
            <p:nvPr/>
          </p:nvSpPr>
          <p:spPr>
            <a:xfrm>
              <a:off x="5903063" y="299845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58" name="Freeform 2957">
              <a:extLst>
                <a:ext uri="{FF2B5EF4-FFF2-40B4-BE49-F238E27FC236}">
                  <a16:creationId xmlns:a16="http://schemas.microsoft.com/office/drawing/2014/main" id="{042FE835-138D-ADC5-B9FD-F448EB5538CF}"/>
                </a:ext>
              </a:extLst>
            </p:cNvPr>
            <p:cNvSpPr/>
            <p:nvPr/>
          </p:nvSpPr>
          <p:spPr>
            <a:xfrm>
              <a:off x="6007669" y="300284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59" name="Freeform 2958">
              <a:extLst>
                <a:ext uri="{FF2B5EF4-FFF2-40B4-BE49-F238E27FC236}">
                  <a16:creationId xmlns:a16="http://schemas.microsoft.com/office/drawing/2014/main" id="{05CE07BE-A45E-4623-DEA3-84EE0EBDBD98}"/>
                </a:ext>
              </a:extLst>
            </p:cNvPr>
            <p:cNvSpPr/>
            <p:nvPr/>
          </p:nvSpPr>
          <p:spPr>
            <a:xfrm>
              <a:off x="5893143" y="303964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60" name="Freeform 2959">
              <a:extLst>
                <a:ext uri="{FF2B5EF4-FFF2-40B4-BE49-F238E27FC236}">
                  <a16:creationId xmlns:a16="http://schemas.microsoft.com/office/drawing/2014/main" id="{803BD1BE-2F3D-8107-6594-E8D89BE6B20D}"/>
                </a:ext>
              </a:extLst>
            </p:cNvPr>
            <p:cNvSpPr/>
            <p:nvPr/>
          </p:nvSpPr>
          <p:spPr>
            <a:xfrm>
              <a:off x="5746406" y="293592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61" name="Freeform 2960">
              <a:extLst>
                <a:ext uri="{FF2B5EF4-FFF2-40B4-BE49-F238E27FC236}">
                  <a16:creationId xmlns:a16="http://schemas.microsoft.com/office/drawing/2014/main" id="{D7C912EF-CEF2-93DA-6655-A779AAC756FF}"/>
                </a:ext>
              </a:extLst>
            </p:cNvPr>
            <p:cNvSpPr/>
            <p:nvPr/>
          </p:nvSpPr>
          <p:spPr>
            <a:xfrm>
              <a:off x="5814750" y="309944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62" name="Freeform 2961">
              <a:extLst>
                <a:ext uri="{FF2B5EF4-FFF2-40B4-BE49-F238E27FC236}">
                  <a16:creationId xmlns:a16="http://schemas.microsoft.com/office/drawing/2014/main" id="{575B982B-2D26-04A4-BB80-0C628208CE2F}"/>
                </a:ext>
              </a:extLst>
            </p:cNvPr>
            <p:cNvSpPr/>
            <p:nvPr/>
          </p:nvSpPr>
          <p:spPr>
            <a:xfrm>
              <a:off x="5431354" y="306224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63" name="Freeform 2962">
              <a:extLst>
                <a:ext uri="{FF2B5EF4-FFF2-40B4-BE49-F238E27FC236}">
                  <a16:creationId xmlns:a16="http://schemas.microsoft.com/office/drawing/2014/main" id="{315E26D0-B649-CB84-1157-BC42F63A9247}"/>
                </a:ext>
              </a:extLst>
            </p:cNvPr>
            <p:cNvSpPr/>
            <p:nvPr/>
          </p:nvSpPr>
          <p:spPr>
            <a:xfrm>
              <a:off x="5814429" y="309544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64" name="Freeform 2963">
              <a:extLst>
                <a:ext uri="{FF2B5EF4-FFF2-40B4-BE49-F238E27FC236}">
                  <a16:creationId xmlns:a16="http://schemas.microsoft.com/office/drawing/2014/main" id="{C0A621D6-1688-7D4A-2AB9-CF2D7F38ECF6}"/>
                </a:ext>
              </a:extLst>
            </p:cNvPr>
            <p:cNvSpPr/>
            <p:nvPr/>
          </p:nvSpPr>
          <p:spPr>
            <a:xfrm>
              <a:off x="5755231" y="315730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65" name="Freeform 2964">
              <a:extLst>
                <a:ext uri="{FF2B5EF4-FFF2-40B4-BE49-F238E27FC236}">
                  <a16:creationId xmlns:a16="http://schemas.microsoft.com/office/drawing/2014/main" id="{C8AE51D8-D7C1-45D8-E241-20AEADF9173A}"/>
                </a:ext>
              </a:extLst>
            </p:cNvPr>
            <p:cNvSpPr/>
            <p:nvPr/>
          </p:nvSpPr>
          <p:spPr>
            <a:xfrm>
              <a:off x="5738161" y="305131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66" name="Freeform 2965">
              <a:extLst>
                <a:ext uri="{FF2B5EF4-FFF2-40B4-BE49-F238E27FC236}">
                  <a16:creationId xmlns:a16="http://schemas.microsoft.com/office/drawing/2014/main" id="{5235409C-CA6E-FE5E-AD54-A2600560E935}"/>
                </a:ext>
              </a:extLst>
            </p:cNvPr>
            <p:cNvSpPr/>
            <p:nvPr/>
          </p:nvSpPr>
          <p:spPr>
            <a:xfrm>
              <a:off x="5879358" y="305248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67" name="Freeform 2966">
              <a:extLst>
                <a:ext uri="{FF2B5EF4-FFF2-40B4-BE49-F238E27FC236}">
                  <a16:creationId xmlns:a16="http://schemas.microsoft.com/office/drawing/2014/main" id="{D7B6A821-A6C0-8C4D-D935-4767126D97DE}"/>
                </a:ext>
              </a:extLst>
            </p:cNvPr>
            <p:cNvSpPr/>
            <p:nvPr/>
          </p:nvSpPr>
          <p:spPr>
            <a:xfrm>
              <a:off x="5824091" y="304432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68" name="Freeform 2967">
              <a:extLst>
                <a:ext uri="{FF2B5EF4-FFF2-40B4-BE49-F238E27FC236}">
                  <a16:creationId xmlns:a16="http://schemas.microsoft.com/office/drawing/2014/main" id="{7043CED8-C5BF-A5B0-8088-727F5BF9413F}"/>
                </a:ext>
              </a:extLst>
            </p:cNvPr>
            <p:cNvSpPr/>
            <p:nvPr/>
          </p:nvSpPr>
          <p:spPr>
            <a:xfrm>
              <a:off x="5588526" y="315617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69" name="Freeform 2968">
              <a:extLst>
                <a:ext uri="{FF2B5EF4-FFF2-40B4-BE49-F238E27FC236}">
                  <a16:creationId xmlns:a16="http://schemas.microsoft.com/office/drawing/2014/main" id="{0717B066-0A12-AB65-715E-E5C0AED026DD}"/>
                </a:ext>
              </a:extLst>
            </p:cNvPr>
            <p:cNvSpPr/>
            <p:nvPr/>
          </p:nvSpPr>
          <p:spPr>
            <a:xfrm>
              <a:off x="5899713" y="300303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70" name="Freeform 2969">
              <a:extLst>
                <a:ext uri="{FF2B5EF4-FFF2-40B4-BE49-F238E27FC236}">
                  <a16:creationId xmlns:a16="http://schemas.microsoft.com/office/drawing/2014/main" id="{23B3FAED-4BFD-ED28-B0E1-387BF0AFC02D}"/>
                </a:ext>
              </a:extLst>
            </p:cNvPr>
            <p:cNvSpPr/>
            <p:nvPr/>
          </p:nvSpPr>
          <p:spPr>
            <a:xfrm>
              <a:off x="5737452" y="309883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71" name="Freeform 2970">
              <a:extLst>
                <a:ext uri="{FF2B5EF4-FFF2-40B4-BE49-F238E27FC236}">
                  <a16:creationId xmlns:a16="http://schemas.microsoft.com/office/drawing/2014/main" id="{2BD3EA2E-9DB9-30A2-4612-B52B46D07EE2}"/>
                </a:ext>
              </a:extLst>
            </p:cNvPr>
            <p:cNvSpPr/>
            <p:nvPr/>
          </p:nvSpPr>
          <p:spPr>
            <a:xfrm>
              <a:off x="5745826" y="302353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72" name="Freeform 2971">
              <a:extLst>
                <a:ext uri="{FF2B5EF4-FFF2-40B4-BE49-F238E27FC236}">
                  <a16:creationId xmlns:a16="http://schemas.microsoft.com/office/drawing/2014/main" id="{FFA72871-19D6-8FA1-663B-F7DC19F587A7}"/>
                </a:ext>
              </a:extLst>
            </p:cNvPr>
            <p:cNvSpPr/>
            <p:nvPr/>
          </p:nvSpPr>
          <p:spPr>
            <a:xfrm>
              <a:off x="5603663" y="310170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73" name="Freeform 2972">
              <a:extLst>
                <a:ext uri="{FF2B5EF4-FFF2-40B4-BE49-F238E27FC236}">
                  <a16:creationId xmlns:a16="http://schemas.microsoft.com/office/drawing/2014/main" id="{A732FD21-9D3B-1E2C-4706-AE75D5DB3153}"/>
                </a:ext>
              </a:extLst>
            </p:cNvPr>
            <p:cNvSpPr/>
            <p:nvPr/>
          </p:nvSpPr>
          <p:spPr>
            <a:xfrm>
              <a:off x="5818551" y="301357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74" name="Freeform 2973">
              <a:extLst>
                <a:ext uri="{FF2B5EF4-FFF2-40B4-BE49-F238E27FC236}">
                  <a16:creationId xmlns:a16="http://schemas.microsoft.com/office/drawing/2014/main" id="{D488EDFD-8471-085E-884B-42E54FF12B74}"/>
                </a:ext>
              </a:extLst>
            </p:cNvPr>
            <p:cNvSpPr/>
            <p:nvPr/>
          </p:nvSpPr>
          <p:spPr>
            <a:xfrm>
              <a:off x="5421691" y="301757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75" name="Freeform 2974">
              <a:extLst>
                <a:ext uri="{FF2B5EF4-FFF2-40B4-BE49-F238E27FC236}">
                  <a16:creationId xmlns:a16="http://schemas.microsoft.com/office/drawing/2014/main" id="{EE1D5B22-7327-A09F-BFCF-4E4BD60169F0}"/>
                </a:ext>
              </a:extLst>
            </p:cNvPr>
            <p:cNvSpPr/>
            <p:nvPr/>
          </p:nvSpPr>
          <p:spPr>
            <a:xfrm>
              <a:off x="5803736" y="311807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76" name="Freeform 2975">
              <a:extLst>
                <a:ext uri="{FF2B5EF4-FFF2-40B4-BE49-F238E27FC236}">
                  <a16:creationId xmlns:a16="http://schemas.microsoft.com/office/drawing/2014/main" id="{8D20D1F5-3161-FA82-29F9-99FDFD41819C}"/>
                </a:ext>
              </a:extLst>
            </p:cNvPr>
            <p:cNvSpPr/>
            <p:nvPr/>
          </p:nvSpPr>
          <p:spPr>
            <a:xfrm>
              <a:off x="5738032" y="311053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77" name="Freeform 2976">
              <a:extLst>
                <a:ext uri="{FF2B5EF4-FFF2-40B4-BE49-F238E27FC236}">
                  <a16:creationId xmlns:a16="http://schemas.microsoft.com/office/drawing/2014/main" id="{62AF2546-0B61-8859-B66E-84088610B3F4}"/>
                </a:ext>
              </a:extLst>
            </p:cNvPr>
            <p:cNvSpPr/>
            <p:nvPr/>
          </p:nvSpPr>
          <p:spPr>
            <a:xfrm>
              <a:off x="5610105" y="312449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78" name="Freeform 2977">
              <a:extLst>
                <a:ext uri="{FF2B5EF4-FFF2-40B4-BE49-F238E27FC236}">
                  <a16:creationId xmlns:a16="http://schemas.microsoft.com/office/drawing/2014/main" id="{8852173D-74E8-F370-88FA-8C7BE51F3F42}"/>
                </a:ext>
              </a:extLst>
            </p:cNvPr>
            <p:cNvSpPr/>
            <p:nvPr/>
          </p:nvSpPr>
          <p:spPr>
            <a:xfrm>
              <a:off x="5828470" y="310518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79" name="Freeform 2978">
              <a:extLst>
                <a:ext uri="{FF2B5EF4-FFF2-40B4-BE49-F238E27FC236}">
                  <a16:creationId xmlns:a16="http://schemas.microsoft.com/office/drawing/2014/main" id="{5880FF3F-7FB3-4DF7-17CE-2AC0E2C6DC12}"/>
                </a:ext>
              </a:extLst>
            </p:cNvPr>
            <p:cNvSpPr/>
            <p:nvPr/>
          </p:nvSpPr>
          <p:spPr>
            <a:xfrm>
              <a:off x="5674198" y="302269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80" name="Freeform 2979">
              <a:extLst>
                <a:ext uri="{FF2B5EF4-FFF2-40B4-BE49-F238E27FC236}">
                  <a16:creationId xmlns:a16="http://schemas.microsoft.com/office/drawing/2014/main" id="{49DEE1BB-F976-BAC1-A2BC-B5EC93CA86A5}"/>
                </a:ext>
              </a:extLst>
            </p:cNvPr>
            <p:cNvSpPr/>
            <p:nvPr/>
          </p:nvSpPr>
          <p:spPr>
            <a:xfrm>
              <a:off x="5427489" y="300448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81" name="Freeform 2980">
              <a:extLst>
                <a:ext uri="{FF2B5EF4-FFF2-40B4-BE49-F238E27FC236}">
                  <a16:creationId xmlns:a16="http://schemas.microsoft.com/office/drawing/2014/main" id="{DCB89EEB-D16D-99B9-BB45-B8EAD8B56C38}"/>
                </a:ext>
              </a:extLst>
            </p:cNvPr>
            <p:cNvSpPr/>
            <p:nvPr/>
          </p:nvSpPr>
          <p:spPr>
            <a:xfrm>
              <a:off x="5755102" y="302533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82" name="Freeform 2981">
              <a:extLst>
                <a:ext uri="{FF2B5EF4-FFF2-40B4-BE49-F238E27FC236}">
                  <a16:creationId xmlns:a16="http://schemas.microsoft.com/office/drawing/2014/main" id="{5E56EFFD-7070-465A-0644-837AFE44C08F}"/>
                </a:ext>
              </a:extLst>
            </p:cNvPr>
            <p:cNvSpPr/>
            <p:nvPr/>
          </p:nvSpPr>
          <p:spPr>
            <a:xfrm>
              <a:off x="5757357" y="308619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83" name="Freeform 2982">
              <a:extLst>
                <a:ext uri="{FF2B5EF4-FFF2-40B4-BE49-F238E27FC236}">
                  <a16:creationId xmlns:a16="http://schemas.microsoft.com/office/drawing/2014/main" id="{B9E49D15-9299-1044-93FF-25908F8FADE6}"/>
                </a:ext>
              </a:extLst>
            </p:cNvPr>
            <p:cNvSpPr/>
            <p:nvPr/>
          </p:nvSpPr>
          <p:spPr>
            <a:xfrm>
              <a:off x="5677805" y="309512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84" name="Freeform 2983">
              <a:extLst>
                <a:ext uri="{FF2B5EF4-FFF2-40B4-BE49-F238E27FC236}">
                  <a16:creationId xmlns:a16="http://schemas.microsoft.com/office/drawing/2014/main" id="{C1FE8AD6-802F-64A2-9FCD-9FA357359D44}"/>
                </a:ext>
              </a:extLst>
            </p:cNvPr>
            <p:cNvSpPr/>
            <p:nvPr/>
          </p:nvSpPr>
          <p:spPr>
            <a:xfrm>
              <a:off x="5751430" y="308603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85" name="Freeform 2984">
              <a:extLst>
                <a:ext uri="{FF2B5EF4-FFF2-40B4-BE49-F238E27FC236}">
                  <a16:creationId xmlns:a16="http://schemas.microsoft.com/office/drawing/2014/main" id="{1383ECD6-86A8-0E08-9551-A3777A11CE73}"/>
                </a:ext>
              </a:extLst>
            </p:cNvPr>
            <p:cNvSpPr/>
            <p:nvPr/>
          </p:nvSpPr>
          <p:spPr>
            <a:xfrm>
              <a:off x="5650944" y="314192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86" name="Freeform 2985">
              <a:extLst>
                <a:ext uri="{FF2B5EF4-FFF2-40B4-BE49-F238E27FC236}">
                  <a16:creationId xmlns:a16="http://schemas.microsoft.com/office/drawing/2014/main" id="{D5A4B8A5-14A5-8429-F485-A193B4E9DAFD}"/>
                </a:ext>
              </a:extLst>
            </p:cNvPr>
            <p:cNvSpPr/>
            <p:nvPr/>
          </p:nvSpPr>
          <p:spPr>
            <a:xfrm>
              <a:off x="5657385" y="318283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87" name="Freeform 2986">
              <a:extLst>
                <a:ext uri="{FF2B5EF4-FFF2-40B4-BE49-F238E27FC236}">
                  <a16:creationId xmlns:a16="http://schemas.microsoft.com/office/drawing/2014/main" id="{52E1E73C-7DB3-DCE4-5D9A-CF9968F390A9}"/>
                </a:ext>
              </a:extLst>
            </p:cNvPr>
            <p:cNvSpPr/>
            <p:nvPr/>
          </p:nvSpPr>
          <p:spPr>
            <a:xfrm>
              <a:off x="5759289" y="305796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88" name="Freeform 2987">
              <a:extLst>
                <a:ext uri="{FF2B5EF4-FFF2-40B4-BE49-F238E27FC236}">
                  <a16:creationId xmlns:a16="http://schemas.microsoft.com/office/drawing/2014/main" id="{E1B96D1A-35F7-3687-E76E-4E9C7D845E32}"/>
                </a:ext>
              </a:extLst>
            </p:cNvPr>
            <p:cNvSpPr/>
            <p:nvPr/>
          </p:nvSpPr>
          <p:spPr>
            <a:xfrm>
              <a:off x="5457571" y="303107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89" name="Freeform 2988">
              <a:extLst>
                <a:ext uri="{FF2B5EF4-FFF2-40B4-BE49-F238E27FC236}">
                  <a16:creationId xmlns:a16="http://schemas.microsoft.com/office/drawing/2014/main" id="{35F5C138-6075-E137-F7D7-412A2F757BFE}"/>
                </a:ext>
              </a:extLst>
            </p:cNvPr>
            <p:cNvSpPr/>
            <p:nvPr/>
          </p:nvSpPr>
          <p:spPr>
            <a:xfrm>
              <a:off x="5493514" y="308091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90" name="Freeform 2989">
              <a:extLst>
                <a:ext uri="{FF2B5EF4-FFF2-40B4-BE49-F238E27FC236}">
                  <a16:creationId xmlns:a16="http://schemas.microsoft.com/office/drawing/2014/main" id="{6C022CE4-F1CF-C882-6566-E73F100AE7D9}"/>
                </a:ext>
              </a:extLst>
            </p:cNvPr>
            <p:cNvSpPr/>
            <p:nvPr/>
          </p:nvSpPr>
          <p:spPr>
            <a:xfrm>
              <a:off x="5799935" y="303359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91" name="Freeform 2990">
              <a:extLst>
                <a:ext uri="{FF2B5EF4-FFF2-40B4-BE49-F238E27FC236}">
                  <a16:creationId xmlns:a16="http://schemas.microsoft.com/office/drawing/2014/main" id="{AF04B102-97B2-85E8-ADDF-23796CEAD65B}"/>
                </a:ext>
              </a:extLst>
            </p:cNvPr>
            <p:cNvSpPr/>
            <p:nvPr/>
          </p:nvSpPr>
          <p:spPr>
            <a:xfrm>
              <a:off x="5743507" y="304838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92" name="Freeform 2991">
              <a:extLst>
                <a:ext uri="{FF2B5EF4-FFF2-40B4-BE49-F238E27FC236}">
                  <a16:creationId xmlns:a16="http://schemas.microsoft.com/office/drawing/2014/main" id="{55C8A20E-B2BB-6DF7-B42B-042522CD6088}"/>
                </a:ext>
              </a:extLst>
            </p:cNvPr>
            <p:cNvSpPr/>
            <p:nvPr/>
          </p:nvSpPr>
          <p:spPr>
            <a:xfrm>
              <a:off x="5801094" y="307136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93" name="Freeform 2992">
              <a:extLst>
                <a:ext uri="{FF2B5EF4-FFF2-40B4-BE49-F238E27FC236}">
                  <a16:creationId xmlns:a16="http://schemas.microsoft.com/office/drawing/2014/main" id="{C2F2352D-2B6E-6527-FEEA-46AB01CD34EE}"/>
                </a:ext>
              </a:extLst>
            </p:cNvPr>
            <p:cNvSpPr/>
            <p:nvPr/>
          </p:nvSpPr>
          <p:spPr>
            <a:xfrm>
              <a:off x="5685985" y="315666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94" name="Freeform 2993">
              <a:extLst>
                <a:ext uri="{FF2B5EF4-FFF2-40B4-BE49-F238E27FC236}">
                  <a16:creationId xmlns:a16="http://schemas.microsoft.com/office/drawing/2014/main" id="{D9379FB2-FC91-4002-C840-D58E1758AF4E}"/>
                </a:ext>
              </a:extLst>
            </p:cNvPr>
            <p:cNvSpPr/>
            <p:nvPr/>
          </p:nvSpPr>
          <p:spPr>
            <a:xfrm>
              <a:off x="5801417" y="302392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95" name="Freeform 2994">
              <a:extLst>
                <a:ext uri="{FF2B5EF4-FFF2-40B4-BE49-F238E27FC236}">
                  <a16:creationId xmlns:a16="http://schemas.microsoft.com/office/drawing/2014/main" id="{79FACC40-215A-8EAA-6D16-D2D3987E5D5A}"/>
                </a:ext>
              </a:extLst>
            </p:cNvPr>
            <p:cNvSpPr/>
            <p:nvPr/>
          </p:nvSpPr>
          <p:spPr>
            <a:xfrm>
              <a:off x="5512581" y="304000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96" name="Freeform 2995">
              <a:extLst>
                <a:ext uri="{FF2B5EF4-FFF2-40B4-BE49-F238E27FC236}">
                  <a16:creationId xmlns:a16="http://schemas.microsoft.com/office/drawing/2014/main" id="{E39B02D6-F2B3-3F21-9735-3B85DA81F217}"/>
                </a:ext>
              </a:extLst>
            </p:cNvPr>
            <p:cNvSpPr/>
            <p:nvPr/>
          </p:nvSpPr>
          <p:spPr>
            <a:xfrm>
              <a:off x="5517025" y="300967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97" name="Freeform 2996">
              <a:extLst>
                <a:ext uri="{FF2B5EF4-FFF2-40B4-BE49-F238E27FC236}">
                  <a16:creationId xmlns:a16="http://schemas.microsoft.com/office/drawing/2014/main" id="{A0458E08-D00B-D73F-2C1F-311B66C45389}"/>
                </a:ext>
              </a:extLst>
            </p:cNvPr>
            <p:cNvSpPr/>
            <p:nvPr/>
          </p:nvSpPr>
          <p:spPr>
            <a:xfrm>
              <a:off x="5830596" y="294588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98" name="Freeform 2997">
              <a:extLst>
                <a:ext uri="{FF2B5EF4-FFF2-40B4-BE49-F238E27FC236}">
                  <a16:creationId xmlns:a16="http://schemas.microsoft.com/office/drawing/2014/main" id="{49CB9FC8-7CD5-9515-859F-EDB2774B164F}"/>
                </a:ext>
              </a:extLst>
            </p:cNvPr>
            <p:cNvSpPr/>
            <p:nvPr/>
          </p:nvSpPr>
          <p:spPr>
            <a:xfrm>
              <a:off x="5511035" y="311249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99" name="Freeform 2998">
              <a:extLst>
                <a:ext uri="{FF2B5EF4-FFF2-40B4-BE49-F238E27FC236}">
                  <a16:creationId xmlns:a16="http://schemas.microsoft.com/office/drawing/2014/main" id="{3C8CF5E4-CD5D-D1AD-45B2-DEE468653870}"/>
                </a:ext>
              </a:extLst>
            </p:cNvPr>
            <p:cNvSpPr/>
            <p:nvPr/>
          </p:nvSpPr>
          <p:spPr>
            <a:xfrm>
              <a:off x="5835814" y="307008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00" name="Freeform 2999">
              <a:extLst>
                <a:ext uri="{FF2B5EF4-FFF2-40B4-BE49-F238E27FC236}">
                  <a16:creationId xmlns:a16="http://schemas.microsoft.com/office/drawing/2014/main" id="{232B7CB7-AE50-E9F7-0A3D-20377BD2D958}"/>
                </a:ext>
              </a:extLst>
            </p:cNvPr>
            <p:cNvSpPr/>
            <p:nvPr/>
          </p:nvSpPr>
          <p:spPr>
            <a:xfrm>
              <a:off x="5583180" y="314886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01" name="Freeform 3000">
              <a:extLst>
                <a:ext uri="{FF2B5EF4-FFF2-40B4-BE49-F238E27FC236}">
                  <a16:creationId xmlns:a16="http://schemas.microsoft.com/office/drawing/2014/main" id="{3C2DE7A6-C4AC-E2C4-BEAD-410C2ED22A2A}"/>
                </a:ext>
              </a:extLst>
            </p:cNvPr>
            <p:cNvSpPr/>
            <p:nvPr/>
          </p:nvSpPr>
          <p:spPr>
            <a:xfrm>
              <a:off x="5608430" y="302305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02" name="Freeform 3001">
              <a:extLst>
                <a:ext uri="{FF2B5EF4-FFF2-40B4-BE49-F238E27FC236}">
                  <a16:creationId xmlns:a16="http://schemas.microsoft.com/office/drawing/2014/main" id="{3CACE935-8214-22B0-5B24-A4CDAA3564F6}"/>
                </a:ext>
              </a:extLst>
            </p:cNvPr>
            <p:cNvSpPr/>
            <p:nvPr/>
          </p:nvSpPr>
          <p:spPr>
            <a:xfrm>
              <a:off x="5898039" y="301966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03" name="Freeform 3002">
              <a:extLst>
                <a:ext uri="{FF2B5EF4-FFF2-40B4-BE49-F238E27FC236}">
                  <a16:creationId xmlns:a16="http://schemas.microsoft.com/office/drawing/2014/main" id="{F5176A9B-E0F2-DF39-FEC2-8ACB9FC4E990}"/>
                </a:ext>
              </a:extLst>
            </p:cNvPr>
            <p:cNvSpPr/>
            <p:nvPr/>
          </p:nvSpPr>
          <p:spPr>
            <a:xfrm>
              <a:off x="5732106" y="312761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04" name="Freeform 3003">
              <a:extLst>
                <a:ext uri="{FF2B5EF4-FFF2-40B4-BE49-F238E27FC236}">
                  <a16:creationId xmlns:a16="http://schemas.microsoft.com/office/drawing/2014/main" id="{40C15DE0-F05F-E985-4F75-42D79F6D34FF}"/>
                </a:ext>
              </a:extLst>
            </p:cNvPr>
            <p:cNvSpPr/>
            <p:nvPr/>
          </p:nvSpPr>
          <p:spPr>
            <a:xfrm>
              <a:off x="5982743" y="289647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05" name="Freeform 3004">
              <a:extLst>
                <a:ext uri="{FF2B5EF4-FFF2-40B4-BE49-F238E27FC236}">
                  <a16:creationId xmlns:a16="http://schemas.microsoft.com/office/drawing/2014/main" id="{BF5732B0-7D1F-6678-F77E-A3FB9F35086D}"/>
                </a:ext>
              </a:extLst>
            </p:cNvPr>
            <p:cNvSpPr/>
            <p:nvPr/>
          </p:nvSpPr>
          <p:spPr>
            <a:xfrm>
              <a:off x="5683795" y="316842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06" name="Freeform 3005">
              <a:extLst>
                <a:ext uri="{FF2B5EF4-FFF2-40B4-BE49-F238E27FC236}">
                  <a16:creationId xmlns:a16="http://schemas.microsoft.com/office/drawing/2014/main" id="{F6FBBB92-19FE-03A9-A6EC-7377A7F276AE}"/>
                </a:ext>
              </a:extLst>
            </p:cNvPr>
            <p:cNvSpPr/>
            <p:nvPr/>
          </p:nvSpPr>
          <p:spPr>
            <a:xfrm>
              <a:off x="5724119" y="304039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07" name="Freeform 3006">
              <a:extLst>
                <a:ext uri="{FF2B5EF4-FFF2-40B4-BE49-F238E27FC236}">
                  <a16:creationId xmlns:a16="http://schemas.microsoft.com/office/drawing/2014/main" id="{63DE29F1-CEEA-8D23-30C9-34AB6306267B}"/>
                </a:ext>
              </a:extLst>
            </p:cNvPr>
            <p:cNvSpPr/>
            <p:nvPr/>
          </p:nvSpPr>
          <p:spPr>
            <a:xfrm>
              <a:off x="6019264" y="288873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08" name="Freeform 3007">
              <a:extLst>
                <a:ext uri="{FF2B5EF4-FFF2-40B4-BE49-F238E27FC236}">
                  <a16:creationId xmlns:a16="http://schemas.microsoft.com/office/drawing/2014/main" id="{1A429A60-21B6-A76B-C36C-6708512FA160}"/>
                </a:ext>
              </a:extLst>
            </p:cNvPr>
            <p:cNvSpPr/>
            <p:nvPr/>
          </p:nvSpPr>
          <p:spPr>
            <a:xfrm>
              <a:off x="6000393" y="297537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09" name="Freeform 3008">
              <a:extLst>
                <a:ext uri="{FF2B5EF4-FFF2-40B4-BE49-F238E27FC236}">
                  <a16:creationId xmlns:a16="http://schemas.microsoft.com/office/drawing/2014/main" id="{3689531F-FD73-56E2-0B0E-57ABA8830318}"/>
                </a:ext>
              </a:extLst>
            </p:cNvPr>
            <p:cNvSpPr/>
            <p:nvPr/>
          </p:nvSpPr>
          <p:spPr>
            <a:xfrm>
              <a:off x="5625049" y="295400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10" name="Freeform 3009">
              <a:extLst>
                <a:ext uri="{FF2B5EF4-FFF2-40B4-BE49-F238E27FC236}">
                  <a16:creationId xmlns:a16="http://schemas.microsoft.com/office/drawing/2014/main" id="{C0C625AD-77BB-1E45-5DE6-562BECD689A0}"/>
                </a:ext>
              </a:extLst>
            </p:cNvPr>
            <p:cNvSpPr/>
            <p:nvPr/>
          </p:nvSpPr>
          <p:spPr>
            <a:xfrm>
              <a:off x="5612810" y="307239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11" name="Freeform 3010">
              <a:extLst>
                <a:ext uri="{FF2B5EF4-FFF2-40B4-BE49-F238E27FC236}">
                  <a16:creationId xmlns:a16="http://schemas.microsoft.com/office/drawing/2014/main" id="{E49F7A1B-58DB-E047-E894-466E9FB339BD}"/>
                </a:ext>
              </a:extLst>
            </p:cNvPr>
            <p:cNvSpPr/>
            <p:nvPr/>
          </p:nvSpPr>
          <p:spPr>
            <a:xfrm>
              <a:off x="5752719" y="305719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12" name="Freeform 3011">
              <a:extLst>
                <a:ext uri="{FF2B5EF4-FFF2-40B4-BE49-F238E27FC236}">
                  <a16:creationId xmlns:a16="http://schemas.microsoft.com/office/drawing/2014/main" id="{FD5B8D7C-FDF4-733F-9313-7CB2E02015E6}"/>
                </a:ext>
              </a:extLst>
            </p:cNvPr>
            <p:cNvSpPr/>
            <p:nvPr/>
          </p:nvSpPr>
          <p:spPr>
            <a:xfrm>
              <a:off x="5819968" y="298031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13" name="Freeform 3012">
              <a:extLst>
                <a:ext uri="{FF2B5EF4-FFF2-40B4-BE49-F238E27FC236}">
                  <a16:creationId xmlns:a16="http://schemas.microsoft.com/office/drawing/2014/main" id="{02F2D324-162B-37A9-0A3C-01FD72E54B1F}"/>
                </a:ext>
              </a:extLst>
            </p:cNvPr>
            <p:cNvSpPr/>
            <p:nvPr/>
          </p:nvSpPr>
          <p:spPr>
            <a:xfrm>
              <a:off x="5766955" y="297544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14" name="Freeform 3013">
              <a:extLst>
                <a:ext uri="{FF2B5EF4-FFF2-40B4-BE49-F238E27FC236}">
                  <a16:creationId xmlns:a16="http://schemas.microsoft.com/office/drawing/2014/main" id="{165707AA-B83F-E013-4B8C-1231B42C1C5A}"/>
                </a:ext>
              </a:extLst>
            </p:cNvPr>
            <p:cNvSpPr/>
            <p:nvPr/>
          </p:nvSpPr>
          <p:spPr>
            <a:xfrm>
              <a:off x="5865896" y="297956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15" name="Freeform 3014">
              <a:extLst>
                <a:ext uri="{FF2B5EF4-FFF2-40B4-BE49-F238E27FC236}">
                  <a16:creationId xmlns:a16="http://schemas.microsoft.com/office/drawing/2014/main" id="{6E44E6A8-018B-E187-7A87-F44E09206F94}"/>
                </a:ext>
              </a:extLst>
            </p:cNvPr>
            <p:cNvSpPr/>
            <p:nvPr/>
          </p:nvSpPr>
          <p:spPr>
            <a:xfrm>
              <a:off x="5734682" y="305979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16" name="Freeform 3015">
              <a:extLst>
                <a:ext uri="{FF2B5EF4-FFF2-40B4-BE49-F238E27FC236}">
                  <a16:creationId xmlns:a16="http://schemas.microsoft.com/office/drawing/2014/main" id="{D73FADAF-1084-7C35-42E4-6BCAEF0C9411}"/>
                </a:ext>
              </a:extLst>
            </p:cNvPr>
            <p:cNvSpPr/>
            <p:nvPr/>
          </p:nvSpPr>
          <p:spPr>
            <a:xfrm>
              <a:off x="5456540" y="309973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17" name="Freeform 3016">
              <a:extLst>
                <a:ext uri="{FF2B5EF4-FFF2-40B4-BE49-F238E27FC236}">
                  <a16:creationId xmlns:a16="http://schemas.microsoft.com/office/drawing/2014/main" id="{13EFBAC5-3674-12BB-20AC-B4863CCC1F11}"/>
                </a:ext>
              </a:extLst>
            </p:cNvPr>
            <p:cNvSpPr/>
            <p:nvPr/>
          </p:nvSpPr>
          <p:spPr>
            <a:xfrm>
              <a:off x="5755617" y="302327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18" name="Freeform 3017">
              <a:extLst>
                <a:ext uri="{FF2B5EF4-FFF2-40B4-BE49-F238E27FC236}">
                  <a16:creationId xmlns:a16="http://schemas.microsoft.com/office/drawing/2014/main" id="{87948CEB-EC71-25C5-A404-2F679DE0A701}"/>
                </a:ext>
              </a:extLst>
            </p:cNvPr>
            <p:cNvSpPr/>
            <p:nvPr/>
          </p:nvSpPr>
          <p:spPr>
            <a:xfrm>
              <a:off x="5613390" y="313215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19" name="Freeform 3018">
              <a:extLst>
                <a:ext uri="{FF2B5EF4-FFF2-40B4-BE49-F238E27FC236}">
                  <a16:creationId xmlns:a16="http://schemas.microsoft.com/office/drawing/2014/main" id="{99FC8E6D-0EB9-49F5-3F1D-E780B9FD3A95}"/>
                </a:ext>
              </a:extLst>
            </p:cNvPr>
            <p:cNvSpPr/>
            <p:nvPr/>
          </p:nvSpPr>
          <p:spPr>
            <a:xfrm>
              <a:off x="5759676" y="312603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20" name="Freeform 3019">
              <a:extLst>
                <a:ext uri="{FF2B5EF4-FFF2-40B4-BE49-F238E27FC236}">
                  <a16:creationId xmlns:a16="http://schemas.microsoft.com/office/drawing/2014/main" id="{07E42FE3-4AF4-101C-FE5E-53DADA812526}"/>
                </a:ext>
              </a:extLst>
            </p:cNvPr>
            <p:cNvSpPr/>
            <p:nvPr/>
          </p:nvSpPr>
          <p:spPr>
            <a:xfrm>
              <a:off x="5715487" y="311498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21" name="Freeform 3020">
              <a:extLst>
                <a:ext uri="{FF2B5EF4-FFF2-40B4-BE49-F238E27FC236}">
                  <a16:creationId xmlns:a16="http://schemas.microsoft.com/office/drawing/2014/main" id="{34F7EBB1-B9F4-8918-B461-459FB1305986}"/>
                </a:ext>
              </a:extLst>
            </p:cNvPr>
            <p:cNvSpPr/>
            <p:nvPr/>
          </p:nvSpPr>
          <p:spPr>
            <a:xfrm>
              <a:off x="5674455" y="300706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22" name="Freeform 3021">
              <a:extLst>
                <a:ext uri="{FF2B5EF4-FFF2-40B4-BE49-F238E27FC236}">
                  <a16:creationId xmlns:a16="http://schemas.microsoft.com/office/drawing/2014/main" id="{2AB91D45-7846-ADF8-BFC7-1474B2E46A93}"/>
                </a:ext>
              </a:extLst>
            </p:cNvPr>
            <p:cNvSpPr/>
            <p:nvPr/>
          </p:nvSpPr>
          <p:spPr>
            <a:xfrm>
              <a:off x="5510133" y="317313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23" name="Freeform 3022">
              <a:extLst>
                <a:ext uri="{FF2B5EF4-FFF2-40B4-BE49-F238E27FC236}">
                  <a16:creationId xmlns:a16="http://schemas.microsoft.com/office/drawing/2014/main" id="{88F9CB22-29D2-562F-0BD6-A6797F90C2AC}"/>
                </a:ext>
              </a:extLst>
            </p:cNvPr>
            <p:cNvSpPr/>
            <p:nvPr/>
          </p:nvSpPr>
          <p:spPr>
            <a:xfrm>
              <a:off x="5685792" y="312603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24" name="Freeform 3023">
              <a:extLst>
                <a:ext uri="{FF2B5EF4-FFF2-40B4-BE49-F238E27FC236}">
                  <a16:creationId xmlns:a16="http://schemas.microsoft.com/office/drawing/2014/main" id="{BA5AFF92-19B1-5CF3-11C5-2C2DE6EDD437}"/>
                </a:ext>
              </a:extLst>
            </p:cNvPr>
            <p:cNvSpPr/>
            <p:nvPr/>
          </p:nvSpPr>
          <p:spPr>
            <a:xfrm>
              <a:off x="5577833" y="314108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25" name="Freeform 3024">
              <a:extLst>
                <a:ext uri="{FF2B5EF4-FFF2-40B4-BE49-F238E27FC236}">
                  <a16:creationId xmlns:a16="http://schemas.microsoft.com/office/drawing/2014/main" id="{C44879C9-53F3-44E8-0191-753A1E1E6FA3}"/>
                </a:ext>
              </a:extLst>
            </p:cNvPr>
            <p:cNvSpPr/>
            <p:nvPr/>
          </p:nvSpPr>
          <p:spPr>
            <a:xfrm>
              <a:off x="5774427" y="312271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26" name="Freeform 3025">
              <a:extLst>
                <a:ext uri="{FF2B5EF4-FFF2-40B4-BE49-F238E27FC236}">
                  <a16:creationId xmlns:a16="http://schemas.microsoft.com/office/drawing/2014/main" id="{9613DD9C-91A5-1240-698D-304AADD416DD}"/>
                </a:ext>
              </a:extLst>
            </p:cNvPr>
            <p:cNvSpPr/>
            <p:nvPr/>
          </p:nvSpPr>
          <p:spPr>
            <a:xfrm>
              <a:off x="5695132" y="317019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27" name="Freeform 3026">
              <a:extLst>
                <a:ext uri="{FF2B5EF4-FFF2-40B4-BE49-F238E27FC236}">
                  <a16:creationId xmlns:a16="http://schemas.microsoft.com/office/drawing/2014/main" id="{CAF5A0F0-FD1E-5A3A-7E40-CB3BF60DB66B}"/>
                </a:ext>
              </a:extLst>
            </p:cNvPr>
            <p:cNvSpPr/>
            <p:nvPr/>
          </p:nvSpPr>
          <p:spPr>
            <a:xfrm>
              <a:off x="5563147" y="316562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28" name="Freeform 3027">
              <a:extLst>
                <a:ext uri="{FF2B5EF4-FFF2-40B4-BE49-F238E27FC236}">
                  <a16:creationId xmlns:a16="http://schemas.microsoft.com/office/drawing/2014/main" id="{2CBA78FE-1CB2-7CE0-B2FF-2BF8C8B952A7}"/>
                </a:ext>
              </a:extLst>
            </p:cNvPr>
            <p:cNvSpPr/>
            <p:nvPr/>
          </p:nvSpPr>
          <p:spPr>
            <a:xfrm>
              <a:off x="5698417" y="317593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29" name="Freeform 3028">
              <a:extLst>
                <a:ext uri="{FF2B5EF4-FFF2-40B4-BE49-F238E27FC236}">
                  <a16:creationId xmlns:a16="http://schemas.microsoft.com/office/drawing/2014/main" id="{B900F723-5AA2-E221-8C47-A66EDC63C33F}"/>
                </a:ext>
              </a:extLst>
            </p:cNvPr>
            <p:cNvSpPr/>
            <p:nvPr/>
          </p:nvSpPr>
          <p:spPr>
            <a:xfrm>
              <a:off x="5660284" y="297302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30" name="Freeform 3029">
              <a:extLst>
                <a:ext uri="{FF2B5EF4-FFF2-40B4-BE49-F238E27FC236}">
                  <a16:creationId xmlns:a16="http://schemas.microsoft.com/office/drawing/2014/main" id="{6342B825-015B-4BB3-E0C2-1D8D2CFAC76C}"/>
                </a:ext>
              </a:extLst>
            </p:cNvPr>
            <p:cNvSpPr/>
            <p:nvPr/>
          </p:nvSpPr>
          <p:spPr>
            <a:xfrm>
              <a:off x="5794588" y="308081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31" name="Freeform 3030">
              <a:extLst>
                <a:ext uri="{FF2B5EF4-FFF2-40B4-BE49-F238E27FC236}">
                  <a16:creationId xmlns:a16="http://schemas.microsoft.com/office/drawing/2014/main" id="{E93136CE-0B26-7701-C8A4-CEEAF0CED800}"/>
                </a:ext>
              </a:extLst>
            </p:cNvPr>
            <p:cNvSpPr/>
            <p:nvPr/>
          </p:nvSpPr>
          <p:spPr>
            <a:xfrm>
              <a:off x="5692813" y="311407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32" name="Freeform 3031">
              <a:extLst>
                <a:ext uri="{FF2B5EF4-FFF2-40B4-BE49-F238E27FC236}">
                  <a16:creationId xmlns:a16="http://schemas.microsoft.com/office/drawing/2014/main" id="{72E361F6-C171-B6D0-79B4-D98A36232FBE}"/>
                </a:ext>
              </a:extLst>
            </p:cNvPr>
            <p:cNvSpPr/>
            <p:nvPr/>
          </p:nvSpPr>
          <p:spPr>
            <a:xfrm>
              <a:off x="5624856" y="313460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33" name="Freeform 3032">
              <a:extLst>
                <a:ext uri="{FF2B5EF4-FFF2-40B4-BE49-F238E27FC236}">
                  <a16:creationId xmlns:a16="http://schemas.microsoft.com/office/drawing/2014/main" id="{5A325601-835E-DCCC-F344-968DDA646619}"/>
                </a:ext>
              </a:extLst>
            </p:cNvPr>
            <p:cNvSpPr/>
            <p:nvPr/>
          </p:nvSpPr>
          <p:spPr>
            <a:xfrm>
              <a:off x="5709110" y="306989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34" name="Freeform 3033">
              <a:extLst>
                <a:ext uri="{FF2B5EF4-FFF2-40B4-BE49-F238E27FC236}">
                  <a16:creationId xmlns:a16="http://schemas.microsoft.com/office/drawing/2014/main" id="{87375624-5733-7B42-FBED-0AF80FDA87F7}"/>
                </a:ext>
              </a:extLst>
            </p:cNvPr>
            <p:cNvSpPr/>
            <p:nvPr/>
          </p:nvSpPr>
          <p:spPr>
            <a:xfrm>
              <a:off x="5884253" y="304213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35" name="Freeform 3034">
              <a:extLst>
                <a:ext uri="{FF2B5EF4-FFF2-40B4-BE49-F238E27FC236}">
                  <a16:creationId xmlns:a16="http://schemas.microsoft.com/office/drawing/2014/main" id="{3FE06C8B-A713-8FD4-FB30-4CD3292A1771}"/>
                </a:ext>
              </a:extLst>
            </p:cNvPr>
            <p:cNvSpPr/>
            <p:nvPr/>
          </p:nvSpPr>
          <p:spPr>
            <a:xfrm>
              <a:off x="5808438" y="289340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36" name="Freeform 3035">
              <a:extLst>
                <a:ext uri="{FF2B5EF4-FFF2-40B4-BE49-F238E27FC236}">
                  <a16:creationId xmlns:a16="http://schemas.microsoft.com/office/drawing/2014/main" id="{A8D2B5D2-2CED-903C-7152-7C07BC3C246C}"/>
                </a:ext>
              </a:extLst>
            </p:cNvPr>
            <p:cNvSpPr/>
            <p:nvPr/>
          </p:nvSpPr>
          <p:spPr>
            <a:xfrm>
              <a:off x="5714328" y="311301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37" name="Freeform 3036">
              <a:extLst>
                <a:ext uri="{FF2B5EF4-FFF2-40B4-BE49-F238E27FC236}">
                  <a16:creationId xmlns:a16="http://schemas.microsoft.com/office/drawing/2014/main" id="{D44960D1-2A49-47FB-34FC-D35097B9A384}"/>
                </a:ext>
              </a:extLst>
            </p:cNvPr>
            <p:cNvSpPr/>
            <p:nvPr/>
          </p:nvSpPr>
          <p:spPr>
            <a:xfrm>
              <a:off x="5739900" y="309950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38" name="Freeform 3037">
              <a:extLst>
                <a:ext uri="{FF2B5EF4-FFF2-40B4-BE49-F238E27FC236}">
                  <a16:creationId xmlns:a16="http://schemas.microsoft.com/office/drawing/2014/main" id="{691792BE-B7EB-2F27-11C2-20551A2BD0D6}"/>
                </a:ext>
              </a:extLst>
            </p:cNvPr>
            <p:cNvSpPr/>
            <p:nvPr/>
          </p:nvSpPr>
          <p:spPr>
            <a:xfrm>
              <a:off x="5814750" y="310566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39" name="Freeform 3038">
              <a:extLst>
                <a:ext uri="{FF2B5EF4-FFF2-40B4-BE49-F238E27FC236}">
                  <a16:creationId xmlns:a16="http://schemas.microsoft.com/office/drawing/2014/main" id="{A80FFEF0-7CC2-907B-F2E6-10B0CA1E2982}"/>
                </a:ext>
              </a:extLst>
            </p:cNvPr>
            <p:cNvSpPr/>
            <p:nvPr/>
          </p:nvSpPr>
          <p:spPr>
            <a:xfrm>
              <a:off x="5400628" y="311304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40" name="Freeform 3039">
              <a:extLst>
                <a:ext uri="{FF2B5EF4-FFF2-40B4-BE49-F238E27FC236}">
                  <a16:creationId xmlns:a16="http://schemas.microsoft.com/office/drawing/2014/main" id="{F6700E16-8E99-C7CC-6DFD-6A8B097E88B5}"/>
                </a:ext>
              </a:extLst>
            </p:cNvPr>
            <p:cNvSpPr/>
            <p:nvPr/>
          </p:nvSpPr>
          <p:spPr>
            <a:xfrm>
              <a:off x="5526946" y="302827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41" name="Freeform 3040">
              <a:extLst>
                <a:ext uri="{FF2B5EF4-FFF2-40B4-BE49-F238E27FC236}">
                  <a16:creationId xmlns:a16="http://schemas.microsoft.com/office/drawing/2014/main" id="{1C6245B2-6022-E72E-923C-95ED78753BD7}"/>
                </a:ext>
              </a:extLst>
            </p:cNvPr>
            <p:cNvSpPr/>
            <p:nvPr/>
          </p:nvSpPr>
          <p:spPr>
            <a:xfrm>
              <a:off x="5556512" y="317941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42" name="Freeform 3041">
              <a:extLst>
                <a:ext uri="{FF2B5EF4-FFF2-40B4-BE49-F238E27FC236}">
                  <a16:creationId xmlns:a16="http://schemas.microsoft.com/office/drawing/2014/main" id="{504CCCF2-B6C9-4B13-7865-94208224E473}"/>
                </a:ext>
              </a:extLst>
            </p:cNvPr>
            <p:cNvSpPr/>
            <p:nvPr/>
          </p:nvSpPr>
          <p:spPr>
            <a:xfrm>
              <a:off x="5556898" y="311685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43" name="Freeform 3042">
              <a:extLst>
                <a:ext uri="{FF2B5EF4-FFF2-40B4-BE49-F238E27FC236}">
                  <a16:creationId xmlns:a16="http://schemas.microsoft.com/office/drawing/2014/main" id="{5DEC97BE-BBA8-F49A-EE10-A51022BE005C}"/>
                </a:ext>
              </a:extLst>
            </p:cNvPr>
            <p:cNvSpPr/>
            <p:nvPr/>
          </p:nvSpPr>
          <p:spPr>
            <a:xfrm>
              <a:off x="5725214" y="309409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44" name="Freeform 3043">
              <a:extLst>
                <a:ext uri="{FF2B5EF4-FFF2-40B4-BE49-F238E27FC236}">
                  <a16:creationId xmlns:a16="http://schemas.microsoft.com/office/drawing/2014/main" id="{B77001C2-9B06-E967-0293-9C9D9574FFBF}"/>
                </a:ext>
              </a:extLst>
            </p:cNvPr>
            <p:cNvSpPr/>
            <p:nvPr/>
          </p:nvSpPr>
          <p:spPr>
            <a:xfrm>
              <a:off x="5828406" y="308264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45" name="Freeform 3044">
              <a:extLst>
                <a:ext uri="{FF2B5EF4-FFF2-40B4-BE49-F238E27FC236}">
                  <a16:creationId xmlns:a16="http://schemas.microsoft.com/office/drawing/2014/main" id="{E8737235-BB5A-8ED8-BE2B-97E8E2CDDB86}"/>
                </a:ext>
              </a:extLst>
            </p:cNvPr>
            <p:cNvSpPr/>
            <p:nvPr/>
          </p:nvSpPr>
          <p:spPr>
            <a:xfrm>
              <a:off x="5728821" y="308632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46" name="Freeform 3045">
              <a:extLst>
                <a:ext uri="{FF2B5EF4-FFF2-40B4-BE49-F238E27FC236}">
                  <a16:creationId xmlns:a16="http://schemas.microsoft.com/office/drawing/2014/main" id="{D73012F2-53A9-C035-B89D-4EFE86000F4B}"/>
                </a:ext>
              </a:extLst>
            </p:cNvPr>
            <p:cNvSpPr/>
            <p:nvPr/>
          </p:nvSpPr>
          <p:spPr>
            <a:xfrm>
              <a:off x="5716260" y="309032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47" name="Freeform 3046">
              <a:extLst>
                <a:ext uri="{FF2B5EF4-FFF2-40B4-BE49-F238E27FC236}">
                  <a16:creationId xmlns:a16="http://schemas.microsoft.com/office/drawing/2014/main" id="{3A5684FC-F0AB-2E79-7984-2DCE6CC52F21}"/>
                </a:ext>
              </a:extLst>
            </p:cNvPr>
            <p:cNvSpPr/>
            <p:nvPr/>
          </p:nvSpPr>
          <p:spPr>
            <a:xfrm>
              <a:off x="5788147" y="310528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48" name="Freeform 3047">
              <a:extLst>
                <a:ext uri="{FF2B5EF4-FFF2-40B4-BE49-F238E27FC236}">
                  <a16:creationId xmlns:a16="http://schemas.microsoft.com/office/drawing/2014/main" id="{4DA8A37B-E62C-87AF-D13C-0D627006498B}"/>
                </a:ext>
              </a:extLst>
            </p:cNvPr>
            <p:cNvSpPr/>
            <p:nvPr/>
          </p:nvSpPr>
          <p:spPr>
            <a:xfrm>
              <a:off x="5570619" y="319769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49" name="Freeform 3048">
              <a:extLst>
                <a:ext uri="{FF2B5EF4-FFF2-40B4-BE49-F238E27FC236}">
                  <a16:creationId xmlns:a16="http://schemas.microsoft.com/office/drawing/2014/main" id="{9C06DBD3-285B-5ADE-FD23-FEB6A4516612}"/>
                </a:ext>
              </a:extLst>
            </p:cNvPr>
            <p:cNvSpPr/>
            <p:nvPr/>
          </p:nvSpPr>
          <p:spPr>
            <a:xfrm>
              <a:off x="5620991" y="317135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50" name="Freeform 3049">
              <a:extLst>
                <a:ext uri="{FF2B5EF4-FFF2-40B4-BE49-F238E27FC236}">
                  <a16:creationId xmlns:a16="http://schemas.microsoft.com/office/drawing/2014/main" id="{36B724A7-9A6B-4830-FC48-B5DE12B02CCA}"/>
                </a:ext>
              </a:extLst>
            </p:cNvPr>
            <p:cNvSpPr/>
            <p:nvPr/>
          </p:nvSpPr>
          <p:spPr>
            <a:xfrm>
              <a:off x="5555996" y="319556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51" name="Freeform 3050">
              <a:extLst>
                <a:ext uri="{FF2B5EF4-FFF2-40B4-BE49-F238E27FC236}">
                  <a16:creationId xmlns:a16="http://schemas.microsoft.com/office/drawing/2014/main" id="{8B95F79D-0313-C569-BF29-D46F8757D26A}"/>
                </a:ext>
              </a:extLst>
            </p:cNvPr>
            <p:cNvSpPr/>
            <p:nvPr/>
          </p:nvSpPr>
          <p:spPr>
            <a:xfrm>
              <a:off x="5431482" y="308684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52" name="Freeform 3051">
              <a:extLst>
                <a:ext uri="{FF2B5EF4-FFF2-40B4-BE49-F238E27FC236}">
                  <a16:creationId xmlns:a16="http://schemas.microsoft.com/office/drawing/2014/main" id="{D75769A7-77AD-4C6D-782F-1B82A7AD109C}"/>
                </a:ext>
              </a:extLst>
            </p:cNvPr>
            <p:cNvSpPr/>
            <p:nvPr/>
          </p:nvSpPr>
          <p:spPr>
            <a:xfrm>
              <a:off x="5740029" y="307585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53" name="Freeform 3052">
              <a:extLst>
                <a:ext uri="{FF2B5EF4-FFF2-40B4-BE49-F238E27FC236}">
                  <a16:creationId xmlns:a16="http://schemas.microsoft.com/office/drawing/2014/main" id="{818B0400-F06D-E842-27A8-1DC1925438A4}"/>
                </a:ext>
              </a:extLst>
            </p:cNvPr>
            <p:cNvSpPr/>
            <p:nvPr/>
          </p:nvSpPr>
          <p:spPr>
            <a:xfrm>
              <a:off x="5548910" y="313019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54" name="Freeform 3053">
              <a:extLst>
                <a:ext uri="{FF2B5EF4-FFF2-40B4-BE49-F238E27FC236}">
                  <a16:creationId xmlns:a16="http://schemas.microsoft.com/office/drawing/2014/main" id="{45A8B690-FE3B-F7BD-CC7A-E2D0EE308941}"/>
                </a:ext>
              </a:extLst>
            </p:cNvPr>
            <p:cNvSpPr/>
            <p:nvPr/>
          </p:nvSpPr>
          <p:spPr>
            <a:xfrm>
              <a:off x="5650364" y="311092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55" name="Freeform 3054">
              <a:extLst>
                <a:ext uri="{FF2B5EF4-FFF2-40B4-BE49-F238E27FC236}">
                  <a16:creationId xmlns:a16="http://schemas.microsoft.com/office/drawing/2014/main" id="{19F2E8C8-E361-B5D9-BBAD-CA29CF5FE27A}"/>
                </a:ext>
              </a:extLst>
            </p:cNvPr>
            <p:cNvSpPr/>
            <p:nvPr/>
          </p:nvSpPr>
          <p:spPr>
            <a:xfrm>
              <a:off x="5520440" y="315784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56" name="Freeform 3055">
              <a:extLst>
                <a:ext uri="{FF2B5EF4-FFF2-40B4-BE49-F238E27FC236}">
                  <a16:creationId xmlns:a16="http://schemas.microsoft.com/office/drawing/2014/main" id="{5DF2BEC6-84D6-7642-AA5F-2CAB018B9149}"/>
                </a:ext>
              </a:extLst>
            </p:cNvPr>
            <p:cNvSpPr/>
            <p:nvPr/>
          </p:nvSpPr>
          <p:spPr>
            <a:xfrm>
              <a:off x="5789113" y="289982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57" name="Freeform 3056">
              <a:extLst>
                <a:ext uri="{FF2B5EF4-FFF2-40B4-BE49-F238E27FC236}">
                  <a16:creationId xmlns:a16="http://schemas.microsoft.com/office/drawing/2014/main" id="{BBA7E721-58EA-F96E-C18B-C5A5816F5BBA}"/>
                </a:ext>
              </a:extLst>
            </p:cNvPr>
            <p:cNvSpPr/>
            <p:nvPr/>
          </p:nvSpPr>
          <p:spPr>
            <a:xfrm>
              <a:off x="5954272" y="292303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58" name="Freeform 3057">
              <a:extLst>
                <a:ext uri="{FF2B5EF4-FFF2-40B4-BE49-F238E27FC236}">
                  <a16:creationId xmlns:a16="http://schemas.microsoft.com/office/drawing/2014/main" id="{7A6607AE-A0A8-135C-E4B7-D29BAEDDE879}"/>
                </a:ext>
              </a:extLst>
            </p:cNvPr>
            <p:cNvSpPr/>
            <p:nvPr/>
          </p:nvSpPr>
          <p:spPr>
            <a:xfrm>
              <a:off x="5505817" y="295400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59" name="Freeform 3058">
              <a:extLst>
                <a:ext uri="{FF2B5EF4-FFF2-40B4-BE49-F238E27FC236}">
                  <a16:creationId xmlns:a16="http://schemas.microsoft.com/office/drawing/2014/main" id="{9EF65466-31F9-D0FF-7ED4-187A7FB6308E}"/>
                </a:ext>
              </a:extLst>
            </p:cNvPr>
            <p:cNvSpPr/>
            <p:nvPr/>
          </p:nvSpPr>
          <p:spPr>
            <a:xfrm>
              <a:off x="5692040" y="306946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60" name="Freeform 3059">
              <a:extLst>
                <a:ext uri="{FF2B5EF4-FFF2-40B4-BE49-F238E27FC236}">
                  <a16:creationId xmlns:a16="http://schemas.microsoft.com/office/drawing/2014/main" id="{E80AB51F-5EB2-37C0-8686-BEEEE395DA64}"/>
                </a:ext>
              </a:extLst>
            </p:cNvPr>
            <p:cNvSpPr/>
            <p:nvPr/>
          </p:nvSpPr>
          <p:spPr>
            <a:xfrm>
              <a:off x="5708659" y="302908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61" name="Freeform 3060">
              <a:extLst>
                <a:ext uri="{FF2B5EF4-FFF2-40B4-BE49-F238E27FC236}">
                  <a16:creationId xmlns:a16="http://schemas.microsoft.com/office/drawing/2014/main" id="{516BB6F3-A0E4-E22F-7DA2-4825721F04CF}"/>
                </a:ext>
              </a:extLst>
            </p:cNvPr>
            <p:cNvSpPr/>
            <p:nvPr/>
          </p:nvSpPr>
          <p:spPr>
            <a:xfrm>
              <a:off x="5725471" y="311839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62" name="Freeform 3061">
              <a:extLst>
                <a:ext uri="{FF2B5EF4-FFF2-40B4-BE49-F238E27FC236}">
                  <a16:creationId xmlns:a16="http://schemas.microsoft.com/office/drawing/2014/main" id="{703FA2E9-77D4-C25F-17F0-5234830CC247}"/>
                </a:ext>
              </a:extLst>
            </p:cNvPr>
            <p:cNvSpPr/>
            <p:nvPr/>
          </p:nvSpPr>
          <p:spPr>
            <a:xfrm>
              <a:off x="5750207" y="308964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63" name="Freeform 3062">
              <a:extLst>
                <a:ext uri="{FF2B5EF4-FFF2-40B4-BE49-F238E27FC236}">
                  <a16:creationId xmlns:a16="http://schemas.microsoft.com/office/drawing/2014/main" id="{293A78F2-6F17-E10E-4034-7661C977CAED}"/>
                </a:ext>
              </a:extLst>
            </p:cNvPr>
            <p:cNvSpPr/>
            <p:nvPr/>
          </p:nvSpPr>
          <p:spPr>
            <a:xfrm>
              <a:off x="5425557" y="312968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64" name="Freeform 3063">
              <a:extLst>
                <a:ext uri="{FF2B5EF4-FFF2-40B4-BE49-F238E27FC236}">
                  <a16:creationId xmlns:a16="http://schemas.microsoft.com/office/drawing/2014/main" id="{9C6B2A02-0AAC-BCEE-2741-4500E05CFBED}"/>
                </a:ext>
              </a:extLst>
            </p:cNvPr>
            <p:cNvSpPr/>
            <p:nvPr/>
          </p:nvSpPr>
          <p:spPr>
            <a:xfrm>
              <a:off x="5765408" y="312300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65" name="Freeform 3064">
              <a:extLst>
                <a:ext uri="{FF2B5EF4-FFF2-40B4-BE49-F238E27FC236}">
                  <a16:creationId xmlns:a16="http://schemas.microsoft.com/office/drawing/2014/main" id="{B8CBD483-C506-004B-3548-68672ADBC23A}"/>
                </a:ext>
              </a:extLst>
            </p:cNvPr>
            <p:cNvSpPr/>
            <p:nvPr/>
          </p:nvSpPr>
          <p:spPr>
            <a:xfrm>
              <a:off x="5531197" y="295262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66" name="Freeform 3065">
              <a:extLst>
                <a:ext uri="{FF2B5EF4-FFF2-40B4-BE49-F238E27FC236}">
                  <a16:creationId xmlns:a16="http://schemas.microsoft.com/office/drawing/2014/main" id="{64696F2B-CA21-5D22-6DA0-9FBCB2EE8456}"/>
                </a:ext>
              </a:extLst>
            </p:cNvPr>
            <p:cNvSpPr/>
            <p:nvPr/>
          </p:nvSpPr>
          <p:spPr>
            <a:xfrm>
              <a:off x="5559861" y="297492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67" name="Freeform 3066">
              <a:extLst>
                <a:ext uri="{FF2B5EF4-FFF2-40B4-BE49-F238E27FC236}">
                  <a16:creationId xmlns:a16="http://schemas.microsoft.com/office/drawing/2014/main" id="{4A11931A-5F4E-1622-1614-37D06DEF20E8}"/>
                </a:ext>
              </a:extLst>
            </p:cNvPr>
            <p:cNvSpPr/>
            <p:nvPr/>
          </p:nvSpPr>
          <p:spPr>
            <a:xfrm>
              <a:off x="5756777" y="308871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68" name="Freeform 3067">
              <a:extLst>
                <a:ext uri="{FF2B5EF4-FFF2-40B4-BE49-F238E27FC236}">
                  <a16:creationId xmlns:a16="http://schemas.microsoft.com/office/drawing/2014/main" id="{54AC6E8E-E71B-7EDF-1284-05AFCA84D5EC}"/>
                </a:ext>
              </a:extLst>
            </p:cNvPr>
            <p:cNvSpPr/>
            <p:nvPr/>
          </p:nvSpPr>
          <p:spPr>
            <a:xfrm>
              <a:off x="5467426" y="301125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69" name="Freeform 3068">
              <a:extLst>
                <a:ext uri="{FF2B5EF4-FFF2-40B4-BE49-F238E27FC236}">
                  <a16:creationId xmlns:a16="http://schemas.microsoft.com/office/drawing/2014/main" id="{52942C16-F530-A67A-42E4-66AD5B1B2840}"/>
                </a:ext>
              </a:extLst>
            </p:cNvPr>
            <p:cNvSpPr/>
            <p:nvPr/>
          </p:nvSpPr>
          <p:spPr>
            <a:xfrm>
              <a:off x="5503369" y="305061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70" name="Freeform 3069">
              <a:extLst>
                <a:ext uri="{FF2B5EF4-FFF2-40B4-BE49-F238E27FC236}">
                  <a16:creationId xmlns:a16="http://schemas.microsoft.com/office/drawing/2014/main" id="{29C9050F-623F-1286-429B-9F2B525EB47F}"/>
                </a:ext>
              </a:extLst>
            </p:cNvPr>
            <p:cNvSpPr/>
            <p:nvPr/>
          </p:nvSpPr>
          <p:spPr>
            <a:xfrm>
              <a:off x="5677611" y="308896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71" name="Freeform 3070">
              <a:extLst>
                <a:ext uri="{FF2B5EF4-FFF2-40B4-BE49-F238E27FC236}">
                  <a16:creationId xmlns:a16="http://schemas.microsoft.com/office/drawing/2014/main" id="{170104ED-3370-92C7-EAC8-1DA355A77BE0}"/>
                </a:ext>
              </a:extLst>
            </p:cNvPr>
            <p:cNvSpPr/>
            <p:nvPr/>
          </p:nvSpPr>
          <p:spPr>
            <a:xfrm>
              <a:off x="5824928" y="300619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72" name="Freeform 3071">
              <a:extLst>
                <a:ext uri="{FF2B5EF4-FFF2-40B4-BE49-F238E27FC236}">
                  <a16:creationId xmlns:a16="http://schemas.microsoft.com/office/drawing/2014/main" id="{EEF14DDC-1ED4-752C-2713-E1047D658929}"/>
                </a:ext>
              </a:extLst>
            </p:cNvPr>
            <p:cNvSpPr/>
            <p:nvPr/>
          </p:nvSpPr>
          <p:spPr>
            <a:xfrm>
              <a:off x="5609203" y="316559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73" name="Freeform 3072">
              <a:extLst>
                <a:ext uri="{FF2B5EF4-FFF2-40B4-BE49-F238E27FC236}">
                  <a16:creationId xmlns:a16="http://schemas.microsoft.com/office/drawing/2014/main" id="{6144E214-A39E-EB34-D7EA-EC900488E103}"/>
                </a:ext>
              </a:extLst>
            </p:cNvPr>
            <p:cNvSpPr/>
            <p:nvPr/>
          </p:nvSpPr>
          <p:spPr>
            <a:xfrm>
              <a:off x="5849728" y="308255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74" name="Freeform 3073">
              <a:extLst>
                <a:ext uri="{FF2B5EF4-FFF2-40B4-BE49-F238E27FC236}">
                  <a16:creationId xmlns:a16="http://schemas.microsoft.com/office/drawing/2014/main" id="{3A89535A-8556-37EE-E011-C6CB25E485FB}"/>
                </a:ext>
              </a:extLst>
            </p:cNvPr>
            <p:cNvSpPr/>
            <p:nvPr/>
          </p:nvSpPr>
          <p:spPr>
            <a:xfrm>
              <a:off x="5599089" y="290968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75" name="Freeform 3074">
              <a:extLst>
                <a:ext uri="{FF2B5EF4-FFF2-40B4-BE49-F238E27FC236}">
                  <a16:creationId xmlns:a16="http://schemas.microsoft.com/office/drawing/2014/main" id="{933BB3C1-7628-1AA3-39BD-3EC4FB0F4C6A}"/>
                </a:ext>
              </a:extLst>
            </p:cNvPr>
            <p:cNvSpPr/>
            <p:nvPr/>
          </p:nvSpPr>
          <p:spPr>
            <a:xfrm>
              <a:off x="5473610" y="308339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76" name="Freeform 3075">
              <a:extLst>
                <a:ext uri="{FF2B5EF4-FFF2-40B4-BE49-F238E27FC236}">
                  <a16:creationId xmlns:a16="http://schemas.microsoft.com/office/drawing/2014/main" id="{667D6A1F-F80D-4D5D-5080-747358E304DF}"/>
                </a:ext>
              </a:extLst>
            </p:cNvPr>
            <p:cNvSpPr/>
            <p:nvPr/>
          </p:nvSpPr>
          <p:spPr>
            <a:xfrm>
              <a:off x="5692362" y="307088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77" name="Freeform 3076">
              <a:extLst>
                <a:ext uri="{FF2B5EF4-FFF2-40B4-BE49-F238E27FC236}">
                  <a16:creationId xmlns:a16="http://schemas.microsoft.com/office/drawing/2014/main" id="{67F3483E-154E-895D-A2C5-0950D05F5E8C}"/>
                </a:ext>
              </a:extLst>
            </p:cNvPr>
            <p:cNvSpPr/>
            <p:nvPr/>
          </p:nvSpPr>
          <p:spPr>
            <a:xfrm>
              <a:off x="5600636" y="316955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78" name="Freeform 3077">
              <a:extLst>
                <a:ext uri="{FF2B5EF4-FFF2-40B4-BE49-F238E27FC236}">
                  <a16:creationId xmlns:a16="http://schemas.microsoft.com/office/drawing/2014/main" id="{E32768BD-972F-4CAF-2C74-CBE605805509}"/>
                </a:ext>
              </a:extLst>
            </p:cNvPr>
            <p:cNvSpPr/>
            <p:nvPr/>
          </p:nvSpPr>
          <p:spPr>
            <a:xfrm>
              <a:off x="5604629" y="294092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79" name="Freeform 3078">
              <a:extLst>
                <a:ext uri="{FF2B5EF4-FFF2-40B4-BE49-F238E27FC236}">
                  <a16:creationId xmlns:a16="http://schemas.microsoft.com/office/drawing/2014/main" id="{3CF13AEC-9040-9330-AD4D-2D6E632D61F9}"/>
                </a:ext>
              </a:extLst>
            </p:cNvPr>
            <p:cNvSpPr/>
            <p:nvPr/>
          </p:nvSpPr>
          <p:spPr>
            <a:xfrm>
              <a:off x="5660671" y="309006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80" name="Freeform 3079">
              <a:extLst>
                <a:ext uri="{FF2B5EF4-FFF2-40B4-BE49-F238E27FC236}">
                  <a16:creationId xmlns:a16="http://schemas.microsoft.com/office/drawing/2014/main" id="{E117CA6B-3E19-7213-9807-CCEC8C3AF14A}"/>
                </a:ext>
              </a:extLst>
            </p:cNvPr>
            <p:cNvSpPr/>
            <p:nvPr/>
          </p:nvSpPr>
          <p:spPr>
            <a:xfrm>
              <a:off x="5545754" y="322631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81" name="Freeform 3080">
              <a:extLst>
                <a:ext uri="{FF2B5EF4-FFF2-40B4-BE49-F238E27FC236}">
                  <a16:creationId xmlns:a16="http://schemas.microsoft.com/office/drawing/2014/main" id="{C9CCB9EF-87A5-F746-1099-B754AC6FF36A}"/>
                </a:ext>
              </a:extLst>
            </p:cNvPr>
            <p:cNvSpPr/>
            <p:nvPr/>
          </p:nvSpPr>
          <p:spPr>
            <a:xfrm>
              <a:off x="5765280" y="311820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82" name="Freeform 3081">
              <a:extLst>
                <a:ext uri="{FF2B5EF4-FFF2-40B4-BE49-F238E27FC236}">
                  <a16:creationId xmlns:a16="http://schemas.microsoft.com/office/drawing/2014/main" id="{994B7587-5626-94F4-BE0A-BB5CD41BAB38}"/>
                </a:ext>
              </a:extLst>
            </p:cNvPr>
            <p:cNvSpPr/>
            <p:nvPr/>
          </p:nvSpPr>
          <p:spPr>
            <a:xfrm>
              <a:off x="5575385" y="311601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83" name="Freeform 3082">
              <a:extLst>
                <a:ext uri="{FF2B5EF4-FFF2-40B4-BE49-F238E27FC236}">
                  <a16:creationId xmlns:a16="http://schemas.microsoft.com/office/drawing/2014/main" id="{4A0E015F-86EC-A074-44D6-BA46CC7E83A8}"/>
                </a:ext>
              </a:extLst>
            </p:cNvPr>
            <p:cNvSpPr/>
            <p:nvPr/>
          </p:nvSpPr>
          <p:spPr>
            <a:xfrm>
              <a:off x="5532227" y="308587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84" name="Freeform 3083">
              <a:extLst>
                <a:ext uri="{FF2B5EF4-FFF2-40B4-BE49-F238E27FC236}">
                  <a16:creationId xmlns:a16="http://schemas.microsoft.com/office/drawing/2014/main" id="{DFCE51D6-3675-D1DE-1E8B-D254D06BABE0}"/>
                </a:ext>
              </a:extLst>
            </p:cNvPr>
            <p:cNvSpPr/>
            <p:nvPr/>
          </p:nvSpPr>
          <p:spPr>
            <a:xfrm>
              <a:off x="5759353" y="310034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85" name="Freeform 3084">
              <a:extLst>
                <a:ext uri="{FF2B5EF4-FFF2-40B4-BE49-F238E27FC236}">
                  <a16:creationId xmlns:a16="http://schemas.microsoft.com/office/drawing/2014/main" id="{D2AC9BC4-AFE9-D0CB-B2AC-ABC0EE78062E}"/>
                </a:ext>
              </a:extLst>
            </p:cNvPr>
            <p:cNvSpPr/>
            <p:nvPr/>
          </p:nvSpPr>
          <p:spPr>
            <a:xfrm>
              <a:off x="5518378" y="305025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86" name="Freeform 3085">
              <a:extLst>
                <a:ext uri="{FF2B5EF4-FFF2-40B4-BE49-F238E27FC236}">
                  <a16:creationId xmlns:a16="http://schemas.microsoft.com/office/drawing/2014/main" id="{2D64E99B-63E3-974E-0FCD-CBC7C5D92FEB}"/>
                </a:ext>
              </a:extLst>
            </p:cNvPr>
            <p:cNvSpPr/>
            <p:nvPr/>
          </p:nvSpPr>
          <p:spPr>
            <a:xfrm>
              <a:off x="5685920" y="312932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87" name="Freeform 3086">
              <a:extLst>
                <a:ext uri="{FF2B5EF4-FFF2-40B4-BE49-F238E27FC236}">
                  <a16:creationId xmlns:a16="http://schemas.microsoft.com/office/drawing/2014/main" id="{261D00E6-F55E-B39A-8E17-C472BEAAACF3}"/>
                </a:ext>
              </a:extLst>
            </p:cNvPr>
            <p:cNvSpPr/>
            <p:nvPr/>
          </p:nvSpPr>
          <p:spPr>
            <a:xfrm>
              <a:off x="5608043" y="310637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88" name="Freeform 3087">
              <a:extLst>
                <a:ext uri="{FF2B5EF4-FFF2-40B4-BE49-F238E27FC236}">
                  <a16:creationId xmlns:a16="http://schemas.microsoft.com/office/drawing/2014/main" id="{EC8604EA-90CD-AA2A-B270-9998AE49F616}"/>
                </a:ext>
              </a:extLst>
            </p:cNvPr>
            <p:cNvSpPr/>
            <p:nvPr/>
          </p:nvSpPr>
          <p:spPr>
            <a:xfrm>
              <a:off x="5740416" y="311362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89" name="Freeform 3088">
              <a:extLst>
                <a:ext uri="{FF2B5EF4-FFF2-40B4-BE49-F238E27FC236}">
                  <a16:creationId xmlns:a16="http://schemas.microsoft.com/office/drawing/2014/main" id="{75E2A5C2-C513-AAB3-56A6-2D756AB8D785}"/>
                </a:ext>
              </a:extLst>
            </p:cNvPr>
            <p:cNvSpPr/>
            <p:nvPr/>
          </p:nvSpPr>
          <p:spPr>
            <a:xfrm>
              <a:off x="5751109" y="309267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90" name="Freeform 3089">
              <a:extLst>
                <a:ext uri="{FF2B5EF4-FFF2-40B4-BE49-F238E27FC236}">
                  <a16:creationId xmlns:a16="http://schemas.microsoft.com/office/drawing/2014/main" id="{1EAE646B-5637-2D25-C885-A0CEA405CB44}"/>
                </a:ext>
              </a:extLst>
            </p:cNvPr>
            <p:cNvSpPr/>
            <p:nvPr/>
          </p:nvSpPr>
          <p:spPr>
            <a:xfrm>
              <a:off x="5920841" y="297589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91" name="Freeform 3090">
              <a:extLst>
                <a:ext uri="{FF2B5EF4-FFF2-40B4-BE49-F238E27FC236}">
                  <a16:creationId xmlns:a16="http://schemas.microsoft.com/office/drawing/2014/main" id="{F3DED5D5-9154-E7A9-F03B-BBAD71D18067}"/>
                </a:ext>
              </a:extLst>
            </p:cNvPr>
            <p:cNvSpPr/>
            <p:nvPr/>
          </p:nvSpPr>
          <p:spPr>
            <a:xfrm>
              <a:off x="5647980" y="312871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92" name="Freeform 3091">
              <a:extLst>
                <a:ext uri="{FF2B5EF4-FFF2-40B4-BE49-F238E27FC236}">
                  <a16:creationId xmlns:a16="http://schemas.microsoft.com/office/drawing/2014/main" id="{CB4E3DCE-9C31-A5A7-86DE-961B6CD5F874}"/>
                </a:ext>
              </a:extLst>
            </p:cNvPr>
            <p:cNvSpPr/>
            <p:nvPr/>
          </p:nvSpPr>
          <p:spPr>
            <a:xfrm>
              <a:off x="5613132" y="320352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93" name="Freeform 3092">
              <a:extLst>
                <a:ext uri="{FF2B5EF4-FFF2-40B4-BE49-F238E27FC236}">
                  <a16:creationId xmlns:a16="http://schemas.microsoft.com/office/drawing/2014/main" id="{5BFCE5D9-A1ED-954C-6FAF-9E87DAFC8F47}"/>
                </a:ext>
              </a:extLst>
            </p:cNvPr>
            <p:cNvSpPr/>
            <p:nvPr/>
          </p:nvSpPr>
          <p:spPr>
            <a:xfrm>
              <a:off x="5522887" y="310847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94" name="Freeform 3093">
              <a:extLst>
                <a:ext uri="{FF2B5EF4-FFF2-40B4-BE49-F238E27FC236}">
                  <a16:creationId xmlns:a16="http://schemas.microsoft.com/office/drawing/2014/main" id="{EFD8C172-9A3B-C73D-B486-67A7FE04C991}"/>
                </a:ext>
              </a:extLst>
            </p:cNvPr>
            <p:cNvSpPr/>
            <p:nvPr/>
          </p:nvSpPr>
          <p:spPr>
            <a:xfrm>
              <a:off x="5628592" y="310682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95" name="Freeform 3094">
              <a:extLst>
                <a:ext uri="{FF2B5EF4-FFF2-40B4-BE49-F238E27FC236}">
                  <a16:creationId xmlns:a16="http://schemas.microsoft.com/office/drawing/2014/main" id="{CF5F0636-2DA0-C990-4EC7-B572409E4B70}"/>
                </a:ext>
              </a:extLst>
            </p:cNvPr>
            <p:cNvSpPr/>
            <p:nvPr/>
          </p:nvSpPr>
          <p:spPr>
            <a:xfrm>
              <a:off x="5504014" y="306637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96" name="Freeform 3095">
              <a:extLst>
                <a:ext uri="{FF2B5EF4-FFF2-40B4-BE49-F238E27FC236}">
                  <a16:creationId xmlns:a16="http://schemas.microsoft.com/office/drawing/2014/main" id="{0DF8709F-398E-C612-3BF4-D63E4D55745F}"/>
                </a:ext>
              </a:extLst>
            </p:cNvPr>
            <p:cNvSpPr/>
            <p:nvPr/>
          </p:nvSpPr>
          <p:spPr>
            <a:xfrm>
              <a:off x="5934691" y="293698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97" name="Freeform 3096">
              <a:extLst>
                <a:ext uri="{FF2B5EF4-FFF2-40B4-BE49-F238E27FC236}">
                  <a16:creationId xmlns:a16="http://schemas.microsoft.com/office/drawing/2014/main" id="{ACA02E68-1017-67DD-BC29-0EC57F854C42}"/>
                </a:ext>
              </a:extLst>
            </p:cNvPr>
            <p:cNvSpPr/>
            <p:nvPr/>
          </p:nvSpPr>
          <p:spPr>
            <a:xfrm>
              <a:off x="5664793" y="302314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98" name="Freeform 3097">
              <a:extLst>
                <a:ext uri="{FF2B5EF4-FFF2-40B4-BE49-F238E27FC236}">
                  <a16:creationId xmlns:a16="http://schemas.microsoft.com/office/drawing/2014/main" id="{C7E097D6-662D-7F8F-7886-727927F21400}"/>
                </a:ext>
              </a:extLst>
            </p:cNvPr>
            <p:cNvSpPr/>
            <p:nvPr/>
          </p:nvSpPr>
          <p:spPr>
            <a:xfrm>
              <a:off x="5648496" y="287838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99" name="Freeform 3098">
              <a:extLst>
                <a:ext uri="{FF2B5EF4-FFF2-40B4-BE49-F238E27FC236}">
                  <a16:creationId xmlns:a16="http://schemas.microsoft.com/office/drawing/2014/main" id="{CD5BDE42-4EFA-C36D-4B8B-C4C6FFD0FEAF}"/>
                </a:ext>
              </a:extLst>
            </p:cNvPr>
            <p:cNvSpPr/>
            <p:nvPr/>
          </p:nvSpPr>
          <p:spPr>
            <a:xfrm>
              <a:off x="5676838" y="311195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00" name="Freeform 3099">
              <a:extLst>
                <a:ext uri="{FF2B5EF4-FFF2-40B4-BE49-F238E27FC236}">
                  <a16:creationId xmlns:a16="http://schemas.microsoft.com/office/drawing/2014/main" id="{7FD6F065-FF1F-C5A0-160F-D336287629F2}"/>
                </a:ext>
              </a:extLst>
            </p:cNvPr>
            <p:cNvSpPr/>
            <p:nvPr/>
          </p:nvSpPr>
          <p:spPr>
            <a:xfrm>
              <a:off x="5640187" y="301044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01" name="Freeform 3100">
              <a:extLst>
                <a:ext uri="{FF2B5EF4-FFF2-40B4-BE49-F238E27FC236}">
                  <a16:creationId xmlns:a16="http://schemas.microsoft.com/office/drawing/2014/main" id="{BE0AC5C8-3881-F5AA-C8E5-35C6C8631728}"/>
                </a:ext>
              </a:extLst>
            </p:cNvPr>
            <p:cNvSpPr/>
            <p:nvPr/>
          </p:nvSpPr>
          <p:spPr>
            <a:xfrm>
              <a:off x="5530746" y="309973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02" name="Freeform 3101">
              <a:extLst>
                <a:ext uri="{FF2B5EF4-FFF2-40B4-BE49-F238E27FC236}">
                  <a16:creationId xmlns:a16="http://schemas.microsoft.com/office/drawing/2014/main" id="{1F4A8EF4-E8DB-42DE-819E-C10148073C8E}"/>
                </a:ext>
              </a:extLst>
            </p:cNvPr>
            <p:cNvSpPr/>
            <p:nvPr/>
          </p:nvSpPr>
          <p:spPr>
            <a:xfrm>
              <a:off x="5728950" y="311455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03" name="Freeform 3102">
              <a:extLst>
                <a:ext uri="{FF2B5EF4-FFF2-40B4-BE49-F238E27FC236}">
                  <a16:creationId xmlns:a16="http://schemas.microsoft.com/office/drawing/2014/main" id="{A369206B-379B-0F11-CAA8-4CF14F814438}"/>
                </a:ext>
              </a:extLst>
            </p:cNvPr>
            <p:cNvSpPr/>
            <p:nvPr/>
          </p:nvSpPr>
          <p:spPr>
            <a:xfrm>
              <a:off x="5719030" y="310579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04" name="Freeform 3103">
              <a:extLst>
                <a:ext uri="{FF2B5EF4-FFF2-40B4-BE49-F238E27FC236}">
                  <a16:creationId xmlns:a16="http://schemas.microsoft.com/office/drawing/2014/main" id="{AA1B531A-FAE7-5552-84D3-F68DBF72F3FF}"/>
                </a:ext>
              </a:extLst>
            </p:cNvPr>
            <p:cNvSpPr/>
            <p:nvPr/>
          </p:nvSpPr>
          <p:spPr>
            <a:xfrm>
              <a:off x="5785055" y="307239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05" name="Freeform 3104">
              <a:extLst>
                <a:ext uri="{FF2B5EF4-FFF2-40B4-BE49-F238E27FC236}">
                  <a16:creationId xmlns:a16="http://schemas.microsoft.com/office/drawing/2014/main" id="{F52EAC1E-B6E9-04D7-777F-3DF855FE1B8B}"/>
                </a:ext>
              </a:extLst>
            </p:cNvPr>
            <p:cNvSpPr/>
            <p:nvPr/>
          </p:nvSpPr>
          <p:spPr>
            <a:xfrm>
              <a:off x="5766761" y="308684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06" name="Freeform 3105">
              <a:extLst>
                <a:ext uri="{FF2B5EF4-FFF2-40B4-BE49-F238E27FC236}">
                  <a16:creationId xmlns:a16="http://schemas.microsoft.com/office/drawing/2014/main" id="{6ACED9F9-DD91-25E9-DA79-3EBF95189DE6}"/>
                </a:ext>
              </a:extLst>
            </p:cNvPr>
            <p:cNvSpPr/>
            <p:nvPr/>
          </p:nvSpPr>
          <p:spPr>
            <a:xfrm>
              <a:off x="5628270" y="309532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07" name="Freeform 3106">
              <a:extLst>
                <a:ext uri="{FF2B5EF4-FFF2-40B4-BE49-F238E27FC236}">
                  <a16:creationId xmlns:a16="http://schemas.microsoft.com/office/drawing/2014/main" id="{AE780B09-9469-CA05-A7CA-8F794E32F761}"/>
                </a:ext>
              </a:extLst>
            </p:cNvPr>
            <p:cNvSpPr/>
            <p:nvPr/>
          </p:nvSpPr>
          <p:spPr>
            <a:xfrm>
              <a:off x="5707564" y="301479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08" name="Freeform 3107">
              <a:extLst>
                <a:ext uri="{FF2B5EF4-FFF2-40B4-BE49-F238E27FC236}">
                  <a16:creationId xmlns:a16="http://schemas.microsoft.com/office/drawing/2014/main" id="{2A7321C7-2C5D-A8BA-1EC6-8521A083117C}"/>
                </a:ext>
              </a:extLst>
            </p:cNvPr>
            <p:cNvSpPr/>
            <p:nvPr/>
          </p:nvSpPr>
          <p:spPr>
            <a:xfrm>
              <a:off x="5680316" y="310408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09" name="Freeform 3108">
              <a:extLst>
                <a:ext uri="{FF2B5EF4-FFF2-40B4-BE49-F238E27FC236}">
                  <a16:creationId xmlns:a16="http://schemas.microsoft.com/office/drawing/2014/main" id="{92E39AD1-001A-380C-C07D-236B9DA0D90B}"/>
                </a:ext>
              </a:extLst>
            </p:cNvPr>
            <p:cNvSpPr/>
            <p:nvPr/>
          </p:nvSpPr>
          <p:spPr>
            <a:xfrm>
              <a:off x="5619767" y="315304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10" name="Freeform 3109">
              <a:extLst>
                <a:ext uri="{FF2B5EF4-FFF2-40B4-BE49-F238E27FC236}">
                  <a16:creationId xmlns:a16="http://schemas.microsoft.com/office/drawing/2014/main" id="{DEA6EC99-20FA-3281-838F-8B1169B73304}"/>
                </a:ext>
              </a:extLst>
            </p:cNvPr>
            <p:cNvSpPr/>
            <p:nvPr/>
          </p:nvSpPr>
          <p:spPr>
            <a:xfrm>
              <a:off x="5651652" y="306166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11" name="Freeform 3110">
              <a:extLst>
                <a:ext uri="{FF2B5EF4-FFF2-40B4-BE49-F238E27FC236}">
                  <a16:creationId xmlns:a16="http://schemas.microsoft.com/office/drawing/2014/main" id="{39A8F73E-D9F9-78C2-CC87-51BF91F5CC03}"/>
                </a:ext>
              </a:extLst>
            </p:cNvPr>
            <p:cNvSpPr/>
            <p:nvPr/>
          </p:nvSpPr>
          <p:spPr>
            <a:xfrm>
              <a:off x="5694681" y="309741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12" name="Freeform 3111">
              <a:extLst>
                <a:ext uri="{FF2B5EF4-FFF2-40B4-BE49-F238E27FC236}">
                  <a16:creationId xmlns:a16="http://schemas.microsoft.com/office/drawing/2014/main" id="{19DF83B8-72D1-8378-099C-4165A3689CE0}"/>
                </a:ext>
              </a:extLst>
            </p:cNvPr>
            <p:cNvSpPr/>
            <p:nvPr/>
          </p:nvSpPr>
          <p:spPr>
            <a:xfrm>
              <a:off x="5568815" y="303446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13" name="Freeform 3112">
              <a:extLst>
                <a:ext uri="{FF2B5EF4-FFF2-40B4-BE49-F238E27FC236}">
                  <a16:creationId xmlns:a16="http://schemas.microsoft.com/office/drawing/2014/main" id="{A1913FC3-97FF-CCB9-6D68-D57A3959308D}"/>
                </a:ext>
              </a:extLst>
            </p:cNvPr>
            <p:cNvSpPr/>
            <p:nvPr/>
          </p:nvSpPr>
          <p:spPr>
            <a:xfrm>
              <a:off x="5904157" y="303407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14" name="Freeform 3113">
              <a:extLst>
                <a:ext uri="{FF2B5EF4-FFF2-40B4-BE49-F238E27FC236}">
                  <a16:creationId xmlns:a16="http://schemas.microsoft.com/office/drawing/2014/main" id="{091D4234-51F2-8534-D519-C22F902C08B2}"/>
                </a:ext>
              </a:extLst>
            </p:cNvPr>
            <p:cNvSpPr/>
            <p:nvPr/>
          </p:nvSpPr>
          <p:spPr>
            <a:xfrm>
              <a:off x="5498474" y="310151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15" name="Freeform 3114">
              <a:extLst>
                <a:ext uri="{FF2B5EF4-FFF2-40B4-BE49-F238E27FC236}">
                  <a16:creationId xmlns:a16="http://schemas.microsoft.com/office/drawing/2014/main" id="{AACECA7A-230E-CBF6-CE9F-1D1614E6809B}"/>
                </a:ext>
              </a:extLst>
            </p:cNvPr>
            <p:cNvSpPr/>
            <p:nvPr/>
          </p:nvSpPr>
          <p:spPr>
            <a:xfrm>
              <a:off x="5804766" y="308155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16" name="Freeform 3115">
              <a:extLst>
                <a:ext uri="{FF2B5EF4-FFF2-40B4-BE49-F238E27FC236}">
                  <a16:creationId xmlns:a16="http://schemas.microsoft.com/office/drawing/2014/main" id="{08691D21-94A1-E09B-91A9-7455F2210B60}"/>
                </a:ext>
              </a:extLst>
            </p:cNvPr>
            <p:cNvSpPr/>
            <p:nvPr/>
          </p:nvSpPr>
          <p:spPr>
            <a:xfrm>
              <a:off x="5618994" y="303027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17" name="Freeform 3116">
              <a:extLst>
                <a:ext uri="{FF2B5EF4-FFF2-40B4-BE49-F238E27FC236}">
                  <a16:creationId xmlns:a16="http://schemas.microsoft.com/office/drawing/2014/main" id="{98AF3F08-3CFA-0F95-0C91-7D53B086DC7F}"/>
                </a:ext>
              </a:extLst>
            </p:cNvPr>
            <p:cNvSpPr/>
            <p:nvPr/>
          </p:nvSpPr>
          <p:spPr>
            <a:xfrm>
              <a:off x="5751173" y="306205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18" name="Freeform 3117">
              <a:extLst>
                <a:ext uri="{FF2B5EF4-FFF2-40B4-BE49-F238E27FC236}">
                  <a16:creationId xmlns:a16="http://schemas.microsoft.com/office/drawing/2014/main" id="{AFAF0C30-6B9B-9709-54A7-DCCA7E046ADC}"/>
                </a:ext>
              </a:extLst>
            </p:cNvPr>
            <p:cNvSpPr/>
            <p:nvPr/>
          </p:nvSpPr>
          <p:spPr>
            <a:xfrm>
              <a:off x="5567720" y="311959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19" name="Freeform 3118">
              <a:extLst>
                <a:ext uri="{FF2B5EF4-FFF2-40B4-BE49-F238E27FC236}">
                  <a16:creationId xmlns:a16="http://schemas.microsoft.com/office/drawing/2014/main" id="{3031C37E-9FF0-848D-F381-FE9CA9E08F6F}"/>
                </a:ext>
              </a:extLst>
            </p:cNvPr>
            <p:cNvSpPr/>
            <p:nvPr/>
          </p:nvSpPr>
          <p:spPr>
            <a:xfrm>
              <a:off x="5647143" y="309892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20" name="Freeform 3119">
              <a:extLst>
                <a:ext uri="{FF2B5EF4-FFF2-40B4-BE49-F238E27FC236}">
                  <a16:creationId xmlns:a16="http://schemas.microsoft.com/office/drawing/2014/main" id="{CFB2C69B-1428-8526-5C3F-3BC85902830D}"/>
                </a:ext>
              </a:extLst>
            </p:cNvPr>
            <p:cNvSpPr/>
            <p:nvPr/>
          </p:nvSpPr>
          <p:spPr>
            <a:xfrm>
              <a:off x="5720769" y="303962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21" name="Freeform 3120">
              <a:extLst>
                <a:ext uri="{FF2B5EF4-FFF2-40B4-BE49-F238E27FC236}">
                  <a16:creationId xmlns:a16="http://schemas.microsoft.com/office/drawing/2014/main" id="{D54277FB-FBA0-B0E7-7A63-6299465BBCD5}"/>
                </a:ext>
              </a:extLst>
            </p:cNvPr>
            <p:cNvSpPr/>
            <p:nvPr/>
          </p:nvSpPr>
          <p:spPr>
            <a:xfrm>
              <a:off x="5864865" y="307133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22" name="Freeform 3121">
              <a:extLst>
                <a:ext uri="{FF2B5EF4-FFF2-40B4-BE49-F238E27FC236}">
                  <a16:creationId xmlns:a16="http://schemas.microsoft.com/office/drawing/2014/main" id="{603684DF-0A40-BFF4-9A1C-A68520117220}"/>
                </a:ext>
              </a:extLst>
            </p:cNvPr>
            <p:cNvSpPr/>
            <p:nvPr/>
          </p:nvSpPr>
          <p:spPr>
            <a:xfrm>
              <a:off x="5640830" y="316165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23" name="Freeform 3122">
              <a:extLst>
                <a:ext uri="{FF2B5EF4-FFF2-40B4-BE49-F238E27FC236}">
                  <a16:creationId xmlns:a16="http://schemas.microsoft.com/office/drawing/2014/main" id="{BD584513-064D-0AE4-8B73-FA83DE743D77}"/>
                </a:ext>
              </a:extLst>
            </p:cNvPr>
            <p:cNvSpPr/>
            <p:nvPr/>
          </p:nvSpPr>
          <p:spPr>
            <a:xfrm>
              <a:off x="5509747" y="306430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24" name="Freeform 3123">
              <a:extLst>
                <a:ext uri="{FF2B5EF4-FFF2-40B4-BE49-F238E27FC236}">
                  <a16:creationId xmlns:a16="http://schemas.microsoft.com/office/drawing/2014/main" id="{2FF8F9E3-5812-BD17-6C4A-E8F23CA48475}"/>
                </a:ext>
              </a:extLst>
            </p:cNvPr>
            <p:cNvSpPr/>
            <p:nvPr/>
          </p:nvSpPr>
          <p:spPr>
            <a:xfrm>
              <a:off x="5806763" y="307582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25" name="Freeform 3124">
              <a:extLst>
                <a:ext uri="{FF2B5EF4-FFF2-40B4-BE49-F238E27FC236}">
                  <a16:creationId xmlns:a16="http://schemas.microsoft.com/office/drawing/2014/main" id="{22A6CF0B-58C6-5BFE-235F-FB1AF89B4FD5}"/>
                </a:ext>
              </a:extLst>
            </p:cNvPr>
            <p:cNvSpPr/>
            <p:nvPr/>
          </p:nvSpPr>
          <p:spPr>
            <a:xfrm>
              <a:off x="5456153" y="310708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26" name="Freeform 3125">
              <a:extLst>
                <a:ext uri="{FF2B5EF4-FFF2-40B4-BE49-F238E27FC236}">
                  <a16:creationId xmlns:a16="http://schemas.microsoft.com/office/drawing/2014/main" id="{7DD38291-CB07-6CB6-368B-6EB957B82E15}"/>
                </a:ext>
              </a:extLst>
            </p:cNvPr>
            <p:cNvSpPr/>
            <p:nvPr/>
          </p:nvSpPr>
          <p:spPr>
            <a:xfrm>
              <a:off x="5607914" y="317664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27" name="Freeform 3126">
              <a:extLst>
                <a:ext uri="{FF2B5EF4-FFF2-40B4-BE49-F238E27FC236}">
                  <a16:creationId xmlns:a16="http://schemas.microsoft.com/office/drawing/2014/main" id="{8EFC8AA6-CF4F-E811-A2B8-E6A21ECF9280}"/>
                </a:ext>
              </a:extLst>
            </p:cNvPr>
            <p:cNvSpPr/>
            <p:nvPr/>
          </p:nvSpPr>
          <p:spPr>
            <a:xfrm>
              <a:off x="5745054" y="305686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28" name="Freeform 3127">
              <a:extLst>
                <a:ext uri="{FF2B5EF4-FFF2-40B4-BE49-F238E27FC236}">
                  <a16:creationId xmlns:a16="http://schemas.microsoft.com/office/drawing/2014/main" id="{C968794F-CA3F-8834-D913-C8557277F4AC}"/>
                </a:ext>
              </a:extLst>
            </p:cNvPr>
            <p:cNvSpPr/>
            <p:nvPr/>
          </p:nvSpPr>
          <p:spPr>
            <a:xfrm>
              <a:off x="5985775" y="295130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29" name="Freeform 3128">
              <a:extLst>
                <a:ext uri="{FF2B5EF4-FFF2-40B4-BE49-F238E27FC236}">
                  <a16:creationId xmlns:a16="http://schemas.microsoft.com/office/drawing/2014/main" id="{620DFB15-06E8-011F-B71D-D82B867A2454}"/>
                </a:ext>
              </a:extLst>
            </p:cNvPr>
            <p:cNvSpPr/>
            <p:nvPr/>
          </p:nvSpPr>
          <p:spPr>
            <a:xfrm>
              <a:off x="5545754" y="295800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30" name="Freeform 3129">
              <a:extLst>
                <a:ext uri="{FF2B5EF4-FFF2-40B4-BE49-F238E27FC236}">
                  <a16:creationId xmlns:a16="http://schemas.microsoft.com/office/drawing/2014/main" id="{AB232FD6-1DAB-3915-E91D-016C8EFA9BA0}"/>
                </a:ext>
              </a:extLst>
            </p:cNvPr>
            <p:cNvSpPr/>
            <p:nvPr/>
          </p:nvSpPr>
          <p:spPr>
            <a:xfrm>
              <a:off x="5688498" y="306669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31" name="Freeform 3130">
              <a:extLst>
                <a:ext uri="{FF2B5EF4-FFF2-40B4-BE49-F238E27FC236}">
                  <a16:creationId xmlns:a16="http://schemas.microsoft.com/office/drawing/2014/main" id="{C82B5FD9-0899-F79D-3609-CC4905EEE101}"/>
                </a:ext>
              </a:extLst>
            </p:cNvPr>
            <p:cNvSpPr/>
            <p:nvPr/>
          </p:nvSpPr>
          <p:spPr>
            <a:xfrm>
              <a:off x="5490873" y="312723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32" name="Freeform 3131">
              <a:extLst>
                <a:ext uri="{FF2B5EF4-FFF2-40B4-BE49-F238E27FC236}">
                  <a16:creationId xmlns:a16="http://schemas.microsoft.com/office/drawing/2014/main" id="{C21F5E41-48DD-1C0E-9910-14E2DA4DA3F0}"/>
                </a:ext>
              </a:extLst>
            </p:cNvPr>
            <p:cNvSpPr/>
            <p:nvPr/>
          </p:nvSpPr>
          <p:spPr>
            <a:xfrm>
              <a:off x="5712331" y="310802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33" name="Freeform 3132">
              <a:extLst>
                <a:ext uri="{FF2B5EF4-FFF2-40B4-BE49-F238E27FC236}">
                  <a16:creationId xmlns:a16="http://schemas.microsoft.com/office/drawing/2014/main" id="{9F8954AE-E4E5-EDD7-D8F6-7999A649A57B}"/>
                </a:ext>
              </a:extLst>
            </p:cNvPr>
            <p:cNvSpPr/>
            <p:nvPr/>
          </p:nvSpPr>
          <p:spPr>
            <a:xfrm>
              <a:off x="5385362" y="303369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34" name="Freeform 3133">
              <a:extLst>
                <a:ext uri="{FF2B5EF4-FFF2-40B4-BE49-F238E27FC236}">
                  <a16:creationId xmlns:a16="http://schemas.microsoft.com/office/drawing/2014/main" id="{18CC1AAA-0C63-8BFF-45EE-F4F06E643ED4}"/>
                </a:ext>
              </a:extLst>
            </p:cNvPr>
            <p:cNvSpPr/>
            <p:nvPr/>
          </p:nvSpPr>
          <p:spPr>
            <a:xfrm>
              <a:off x="5703957" y="311185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35" name="Freeform 3134">
              <a:extLst>
                <a:ext uri="{FF2B5EF4-FFF2-40B4-BE49-F238E27FC236}">
                  <a16:creationId xmlns:a16="http://schemas.microsoft.com/office/drawing/2014/main" id="{27FF63E8-B1E7-23B0-DDB9-598219CDCCFC}"/>
                </a:ext>
              </a:extLst>
            </p:cNvPr>
            <p:cNvSpPr/>
            <p:nvPr/>
          </p:nvSpPr>
          <p:spPr>
            <a:xfrm>
              <a:off x="5594452" y="320214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36" name="Freeform 3135">
              <a:extLst>
                <a:ext uri="{FF2B5EF4-FFF2-40B4-BE49-F238E27FC236}">
                  <a16:creationId xmlns:a16="http://schemas.microsoft.com/office/drawing/2014/main" id="{16EF5270-845C-5F7F-CF26-2D2ABA02A56E}"/>
                </a:ext>
              </a:extLst>
            </p:cNvPr>
            <p:cNvSpPr/>
            <p:nvPr/>
          </p:nvSpPr>
          <p:spPr>
            <a:xfrm>
              <a:off x="5538218" y="302127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37" name="Freeform 3136">
              <a:extLst>
                <a:ext uri="{FF2B5EF4-FFF2-40B4-BE49-F238E27FC236}">
                  <a16:creationId xmlns:a16="http://schemas.microsoft.com/office/drawing/2014/main" id="{D4BFE2A1-B2A8-29FE-A0EA-A7587A27DCF7}"/>
                </a:ext>
              </a:extLst>
            </p:cNvPr>
            <p:cNvSpPr/>
            <p:nvPr/>
          </p:nvSpPr>
          <p:spPr>
            <a:xfrm>
              <a:off x="5711816" y="314895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38" name="Freeform 3137">
              <a:extLst>
                <a:ext uri="{FF2B5EF4-FFF2-40B4-BE49-F238E27FC236}">
                  <a16:creationId xmlns:a16="http://schemas.microsoft.com/office/drawing/2014/main" id="{AE778FC9-4E17-F2E2-F7A9-8A0EB9CAC1FD}"/>
                </a:ext>
              </a:extLst>
            </p:cNvPr>
            <p:cNvSpPr/>
            <p:nvPr/>
          </p:nvSpPr>
          <p:spPr>
            <a:xfrm>
              <a:off x="5699126" y="302286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39" name="Freeform 3138">
              <a:extLst>
                <a:ext uri="{FF2B5EF4-FFF2-40B4-BE49-F238E27FC236}">
                  <a16:creationId xmlns:a16="http://schemas.microsoft.com/office/drawing/2014/main" id="{87357905-B8A7-A643-6C33-85FBD4EE7AC5}"/>
                </a:ext>
              </a:extLst>
            </p:cNvPr>
            <p:cNvSpPr/>
            <p:nvPr/>
          </p:nvSpPr>
          <p:spPr>
            <a:xfrm>
              <a:off x="5869824" y="302550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40" name="Freeform 3139">
              <a:extLst>
                <a:ext uri="{FF2B5EF4-FFF2-40B4-BE49-F238E27FC236}">
                  <a16:creationId xmlns:a16="http://schemas.microsoft.com/office/drawing/2014/main" id="{8273C85B-9397-8BDA-2B0B-BDBE1A470737}"/>
                </a:ext>
              </a:extLst>
            </p:cNvPr>
            <p:cNvSpPr/>
            <p:nvPr/>
          </p:nvSpPr>
          <p:spPr>
            <a:xfrm>
              <a:off x="5845154" y="307407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41" name="Freeform 3140">
              <a:extLst>
                <a:ext uri="{FF2B5EF4-FFF2-40B4-BE49-F238E27FC236}">
                  <a16:creationId xmlns:a16="http://schemas.microsoft.com/office/drawing/2014/main" id="{95BD8A86-341C-95B8-3E62-C335CEEB46DA}"/>
                </a:ext>
              </a:extLst>
            </p:cNvPr>
            <p:cNvSpPr/>
            <p:nvPr/>
          </p:nvSpPr>
          <p:spPr>
            <a:xfrm>
              <a:off x="5317404" y="317071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42" name="Freeform 3141">
              <a:extLst>
                <a:ext uri="{FF2B5EF4-FFF2-40B4-BE49-F238E27FC236}">
                  <a16:creationId xmlns:a16="http://schemas.microsoft.com/office/drawing/2014/main" id="{16393F8E-74EA-7B66-F2D8-30BBF4E655C6}"/>
                </a:ext>
              </a:extLst>
            </p:cNvPr>
            <p:cNvSpPr/>
            <p:nvPr/>
          </p:nvSpPr>
          <p:spPr>
            <a:xfrm>
              <a:off x="6275184" y="258045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43" name="Freeform 3142">
              <a:extLst>
                <a:ext uri="{FF2B5EF4-FFF2-40B4-BE49-F238E27FC236}">
                  <a16:creationId xmlns:a16="http://schemas.microsoft.com/office/drawing/2014/main" id="{4FED2A4D-6A51-2092-C057-993B2A2AC147}"/>
                </a:ext>
              </a:extLst>
            </p:cNvPr>
            <p:cNvSpPr/>
            <p:nvPr/>
          </p:nvSpPr>
          <p:spPr>
            <a:xfrm>
              <a:off x="5776874" y="304055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44" name="Freeform 3143">
              <a:extLst>
                <a:ext uri="{FF2B5EF4-FFF2-40B4-BE49-F238E27FC236}">
                  <a16:creationId xmlns:a16="http://schemas.microsoft.com/office/drawing/2014/main" id="{85B85282-0E1C-718F-5847-1E2F89F1F197}"/>
                </a:ext>
              </a:extLst>
            </p:cNvPr>
            <p:cNvSpPr/>
            <p:nvPr/>
          </p:nvSpPr>
          <p:spPr>
            <a:xfrm>
              <a:off x="5541181" y="304687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45" name="Freeform 3144">
              <a:extLst>
                <a:ext uri="{FF2B5EF4-FFF2-40B4-BE49-F238E27FC236}">
                  <a16:creationId xmlns:a16="http://schemas.microsoft.com/office/drawing/2014/main" id="{C0954EB8-2EE3-BCD3-C1B8-150A92BD46B1}"/>
                </a:ext>
              </a:extLst>
            </p:cNvPr>
            <p:cNvSpPr/>
            <p:nvPr/>
          </p:nvSpPr>
          <p:spPr>
            <a:xfrm>
              <a:off x="5724570" y="309667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46" name="Freeform 3145">
              <a:extLst>
                <a:ext uri="{FF2B5EF4-FFF2-40B4-BE49-F238E27FC236}">
                  <a16:creationId xmlns:a16="http://schemas.microsoft.com/office/drawing/2014/main" id="{9504F172-6ED7-ABC3-A395-7F8D2EC8D7C4}"/>
                </a:ext>
              </a:extLst>
            </p:cNvPr>
            <p:cNvSpPr/>
            <p:nvPr/>
          </p:nvSpPr>
          <p:spPr>
            <a:xfrm>
              <a:off x="5746664" y="307311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47" name="Freeform 3146">
              <a:extLst>
                <a:ext uri="{FF2B5EF4-FFF2-40B4-BE49-F238E27FC236}">
                  <a16:creationId xmlns:a16="http://schemas.microsoft.com/office/drawing/2014/main" id="{EDB847E5-BCD4-5DF7-8B75-A147691609A5}"/>
                </a:ext>
              </a:extLst>
            </p:cNvPr>
            <p:cNvSpPr/>
            <p:nvPr/>
          </p:nvSpPr>
          <p:spPr>
            <a:xfrm>
              <a:off x="5803091" y="304161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48" name="Freeform 3147">
              <a:extLst>
                <a:ext uri="{FF2B5EF4-FFF2-40B4-BE49-F238E27FC236}">
                  <a16:creationId xmlns:a16="http://schemas.microsoft.com/office/drawing/2014/main" id="{95360516-70A8-4AB9-33F9-87923741966C}"/>
                </a:ext>
              </a:extLst>
            </p:cNvPr>
            <p:cNvSpPr/>
            <p:nvPr/>
          </p:nvSpPr>
          <p:spPr>
            <a:xfrm>
              <a:off x="5660735" y="315166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49" name="Freeform 3148">
              <a:extLst>
                <a:ext uri="{FF2B5EF4-FFF2-40B4-BE49-F238E27FC236}">
                  <a16:creationId xmlns:a16="http://schemas.microsoft.com/office/drawing/2014/main" id="{B078E9AE-6646-1128-2D9F-06CCCFE82117}"/>
                </a:ext>
              </a:extLst>
            </p:cNvPr>
            <p:cNvSpPr/>
            <p:nvPr/>
          </p:nvSpPr>
          <p:spPr>
            <a:xfrm>
              <a:off x="5809211" y="301692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50" name="Freeform 3149">
              <a:extLst>
                <a:ext uri="{FF2B5EF4-FFF2-40B4-BE49-F238E27FC236}">
                  <a16:creationId xmlns:a16="http://schemas.microsoft.com/office/drawing/2014/main" id="{2B934244-915A-D9AC-DB41-2B3435FD0E77}"/>
                </a:ext>
              </a:extLst>
            </p:cNvPr>
            <p:cNvSpPr/>
            <p:nvPr/>
          </p:nvSpPr>
          <p:spPr>
            <a:xfrm>
              <a:off x="5942034" y="294275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51" name="Freeform 3150">
              <a:extLst>
                <a:ext uri="{FF2B5EF4-FFF2-40B4-BE49-F238E27FC236}">
                  <a16:creationId xmlns:a16="http://schemas.microsoft.com/office/drawing/2014/main" id="{0B0E4E72-BEEC-03B9-1E1A-E7758D7117AE}"/>
                </a:ext>
              </a:extLst>
            </p:cNvPr>
            <p:cNvSpPr/>
            <p:nvPr/>
          </p:nvSpPr>
          <p:spPr>
            <a:xfrm>
              <a:off x="5726953" y="303243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52" name="Freeform 3151">
              <a:extLst>
                <a:ext uri="{FF2B5EF4-FFF2-40B4-BE49-F238E27FC236}">
                  <a16:creationId xmlns:a16="http://schemas.microsoft.com/office/drawing/2014/main" id="{5AE89628-9B5F-0A50-613B-1AE7A1DD8302}"/>
                </a:ext>
              </a:extLst>
            </p:cNvPr>
            <p:cNvSpPr/>
            <p:nvPr/>
          </p:nvSpPr>
          <p:spPr>
            <a:xfrm>
              <a:off x="5563984" y="296699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53" name="Freeform 3152">
              <a:extLst>
                <a:ext uri="{FF2B5EF4-FFF2-40B4-BE49-F238E27FC236}">
                  <a16:creationId xmlns:a16="http://schemas.microsoft.com/office/drawing/2014/main" id="{04DF1EDD-734B-B6A9-4716-A21E0C52D8EA}"/>
                </a:ext>
              </a:extLst>
            </p:cNvPr>
            <p:cNvSpPr/>
            <p:nvPr/>
          </p:nvSpPr>
          <p:spPr>
            <a:xfrm>
              <a:off x="5851273" y="302846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54" name="Freeform 3153">
              <a:extLst>
                <a:ext uri="{FF2B5EF4-FFF2-40B4-BE49-F238E27FC236}">
                  <a16:creationId xmlns:a16="http://schemas.microsoft.com/office/drawing/2014/main" id="{5060474F-5C50-70DC-8125-E52E9A362285}"/>
                </a:ext>
              </a:extLst>
            </p:cNvPr>
            <p:cNvSpPr/>
            <p:nvPr/>
          </p:nvSpPr>
          <p:spPr>
            <a:xfrm>
              <a:off x="5642376" y="321790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55" name="Freeform 3154">
              <a:extLst>
                <a:ext uri="{FF2B5EF4-FFF2-40B4-BE49-F238E27FC236}">
                  <a16:creationId xmlns:a16="http://schemas.microsoft.com/office/drawing/2014/main" id="{FC1C8112-8060-127C-7E29-2DE14EE2C613}"/>
                </a:ext>
              </a:extLst>
            </p:cNvPr>
            <p:cNvSpPr/>
            <p:nvPr/>
          </p:nvSpPr>
          <p:spPr>
            <a:xfrm>
              <a:off x="5676194" y="287155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56" name="Freeform 3155">
              <a:extLst>
                <a:ext uri="{FF2B5EF4-FFF2-40B4-BE49-F238E27FC236}">
                  <a16:creationId xmlns:a16="http://schemas.microsoft.com/office/drawing/2014/main" id="{83CB05E8-05DC-66A9-43CB-F5B9252498BA}"/>
                </a:ext>
              </a:extLst>
            </p:cNvPr>
            <p:cNvSpPr/>
            <p:nvPr/>
          </p:nvSpPr>
          <p:spPr>
            <a:xfrm>
              <a:off x="5728886" y="311327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57" name="Freeform 3156">
              <a:extLst>
                <a:ext uri="{FF2B5EF4-FFF2-40B4-BE49-F238E27FC236}">
                  <a16:creationId xmlns:a16="http://schemas.microsoft.com/office/drawing/2014/main" id="{56C3A4FE-DCE2-4109-B8A9-50D37FC6CD0C}"/>
                </a:ext>
              </a:extLst>
            </p:cNvPr>
            <p:cNvSpPr/>
            <p:nvPr/>
          </p:nvSpPr>
          <p:spPr>
            <a:xfrm>
              <a:off x="5824541" y="301621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58" name="Freeform 3157">
              <a:extLst>
                <a:ext uri="{FF2B5EF4-FFF2-40B4-BE49-F238E27FC236}">
                  <a16:creationId xmlns:a16="http://schemas.microsoft.com/office/drawing/2014/main" id="{5405F95D-18FE-8799-C931-A5F7A2EADEE9}"/>
                </a:ext>
              </a:extLst>
            </p:cNvPr>
            <p:cNvSpPr/>
            <p:nvPr/>
          </p:nvSpPr>
          <p:spPr>
            <a:xfrm>
              <a:off x="5688884" y="307236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59" name="Freeform 3158">
              <a:extLst>
                <a:ext uri="{FF2B5EF4-FFF2-40B4-BE49-F238E27FC236}">
                  <a16:creationId xmlns:a16="http://schemas.microsoft.com/office/drawing/2014/main" id="{4DB2E53A-09A2-DC7D-8A76-35B163652B0D}"/>
                </a:ext>
              </a:extLst>
            </p:cNvPr>
            <p:cNvSpPr/>
            <p:nvPr/>
          </p:nvSpPr>
          <p:spPr>
            <a:xfrm>
              <a:off x="5548718" y="316497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60" name="Freeform 3159">
              <a:extLst>
                <a:ext uri="{FF2B5EF4-FFF2-40B4-BE49-F238E27FC236}">
                  <a16:creationId xmlns:a16="http://schemas.microsoft.com/office/drawing/2014/main" id="{EE384A01-3C76-50DB-1891-7614859F09C8}"/>
                </a:ext>
              </a:extLst>
            </p:cNvPr>
            <p:cNvSpPr/>
            <p:nvPr/>
          </p:nvSpPr>
          <p:spPr>
            <a:xfrm>
              <a:off x="5661829" y="313815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61" name="Freeform 3160">
              <a:extLst>
                <a:ext uri="{FF2B5EF4-FFF2-40B4-BE49-F238E27FC236}">
                  <a16:creationId xmlns:a16="http://schemas.microsoft.com/office/drawing/2014/main" id="{328B638D-CDC4-861F-3E7A-8A0F2464024E}"/>
                </a:ext>
              </a:extLst>
            </p:cNvPr>
            <p:cNvSpPr/>
            <p:nvPr/>
          </p:nvSpPr>
          <p:spPr>
            <a:xfrm>
              <a:off x="5770883" y="301844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62" name="Freeform 3161">
              <a:extLst>
                <a:ext uri="{FF2B5EF4-FFF2-40B4-BE49-F238E27FC236}">
                  <a16:creationId xmlns:a16="http://schemas.microsoft.com/office/drawing/2014/main" id="{85320D77-D17D-0609-4B4D-5094FCA11795}"/>
                </a:ext>
              </a:extLst>
            </p:cNvPr>
            <p:cNvSpPr/>
            <p:nvPr/>
          </p:nvSpPr>
          <p:spPr>
            <a:xfrm>
              <a:off x="5624662" y="315691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63" name="Freeform 3162">
              <a:extLst>
                <a:ext uri="{FF2B5EF4-FFF2-40B4-BE49-F238E27FC236}">
                  <a16:creationId xmlns:a16="http://schemas.microsoft.com/office/drawing/2014/main" id="{EAE949E0-83AC-AC10-4495-6215AF28D539}"/>
                </a:ext>
              </a:extLst>
            </p:cNvPr>
            <p:cNvSpPr/>
            <p:nvPr/>
          </p:nvSpPr>
          <p:spPr>
            <a:xfrm>
              <a:off x="5792849" y="301695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64" name="Freeform 3163">
              <a:extLst>
                <a:ext uri="{FF2B5EF4-FFF2-40B4-BE49-F238E27FC236}">
                  <a16:creationId xmlns:a16="http://schemas.microsoft.com/office/drawing/2014/main" id="{F13D7848-5688-7B91-44D3-9FA9CDCBA862}"/>
                </a:ext>
              </a:extLst>
            </p:cNvPr>
            <p:cNvSpPr/>
            <p:nvPr/>
          </p:nvSpPr>
          <p:spPr>
            <a:xfrm>
              <a:off x="5765859" y="303488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65" name="Freeform 3164">
              <a:extLst>
                <a:ext uri="{FF2B5EF4-FFF2-40B4-BE49-F238E27FC236}">
                  <a16:creationId xmlns:a16="http://schemas.microsoft.com/office/drawing/2014/main" id="{0B075067-6083-AA7E-3FCC-01CA194DAE9D}"/>
                </a:ext>
              </a:extLst>
            </p:cNvPr>
            <p:cNvSpPr/>
            <p:nvPr/>
          </p:nvSpPr>
          <p:spPr>
            <a:xfrm>
              <a:off x="5767727" y="302076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66" name="Freeform 3165">
              <a:extLst>
                <a:ext uri="{FF2B5EF4-FFF2-40B4-BE49-F238E27FC236}">
                  <a16:creationId xmlns:a16="http://schemas.microsoft.com/office/drawing/2014/main" id="{18898D4B-1A1B-590A-ED3B-D4BDA54D4D41}"/>
                </a:ext>
              </a:extLst>
            </p:cNvPr>
            <p:cNvSpPr/>
            <p:nvPr/>
          </p:nvSpPr>
          <p:spPr>
            <a:xfrm>
              <a:off x="5765022" y="305380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67" name="Freeform 3166">
              <a:extLst>
                <a:ext uri="{FF2B5EF4-FFF2-40B4-BE49-F238E27FC236}">
                  <a16:creationId xmlns:a16="http://schemas.microsoft.com/office/drawing/2014/main" id="{9F79943F-B3DC-F2D1-6E94-8533CF4D5002}"/>
                </a:ext>
              </a:extLst>
            </p:cNvPr>
            <p:cNvSpPr/>
            <p:nvPr/>
          </p:nvSpPr>
          <p:spPr>
            <a:xfrm>
              <a:off x="5749562" y="309032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68" name="Freeform 3167">
              <a:extLst>
                <a:ext uri="{FF2B5EF4-FFF2-40B4-BE49-F238E27FC236}">
                  <a16:creationId xmlns:a16="http://schemas.microsoft.com/office/drawing/2014/main" id="{3AEEA831-5D0F-AA26-1BF6-705DBF4A57DC}"/>
                </a:ext>
              </a:extLst>
            </p:cNvPr>
            <p:cNvSpPr/>
            <p:nvPr/>
          </p:nvSpPr>
          <p:spPr>
            <a:xfrm>
              <a:off x="5775458" y="311095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69" name="Freeform 3168">
              <a:extLst>
                <a:ext uri="{FF2B5EF4-FFF2-40B4-BE49-F238E27FC236}">
                  <a16:creationId xmlns:a16="http://schemas.microsoft.com/office/drawing/2014/main" id="{2EE53259-2A4D-2D99-CBC3-ADF8001BCD09}"/>
                </a:ext>
              </a:extLst>
            </p:cNvPr>
            <p:cNvSpPr/>
            <p:nvPr/>
          </p:nvSpPr>
          <p:spPr>
            <a:xfrm>
              <a:off x="5576802" y="298891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70" name="Freeform 3169">
              <a:extLst>
                <a:ext uri="{FF2B5EF4-FFF2-40B4-BE49-F238E27FC236}">
                  <a16:creationId xmlns:a16="http://schemas.microsoft.com/office/drawing/2014/main" id="{D7919E7B-34FF-CFF7-E67A-16B650264C8F}"/>
                </a:ext>
              </a:extLst>
            </p:cNvPr>
            <p:cNvSpPr/>
            <p:nvPr/>
          </p:nvSpPr>
          <p:spPr>
            <a:xfrm>
              <a:off x="5706340" y="311833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71" name="Freeform 3170">
              <a:extLst>
                <a:ext uri="{FF2B5EF4-FFF2-40B4-BE49-F238E27FC236}">
                  <a16:creationId xmlns:a16="http://schemas.microsoft.com/office/drawing/2014/main" id="{F0F6397D-C3EF-EF8E-3906-9E7D55F1A52B}"/>
                </a:ext>
              </a:extLst>
            </p:cNvPr>
            <p:cNvSpPr/>
            <p:nvPr/>
          </p:nvSpPr>
          <p:spPr>
            <a:xfrm>
              <a:off x="5828728" y="310163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72" name="Freeform 3171">
              <a:extLst>
                <a:ext uri="{FF2B5EF4-FFF2-40B4-BE49-F238E27FC236}">
                  <a16:creationId xmlns:a16="http://schemas.microsoft.com/office/drawing/2014/main" id="{0F8ECF29-4899-4ED2-942A-403B7B1C0BB1}"/>
                </a:ext>
              </a:extLst>
            </p:cNvPr>
            <p:cNvSpPr/>
            <p:nvPr/>
          </p:nvSpPr>
          <p:spPr>
            <a:xfrm>
              <a:off x="5845541" y="309589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73" name="Freeform 3172">
              <a:extLst>
                <a:ext uri="{FF2B5EF4-FFF2-40B4-BE49-F238E27FC236}">
                  <a16:creationId xmlns:a16="http://schemas.microsoft.com/office/drawing/2014/main" id="{D98A7854-F192-19C5-87E9-B08E012C8C0D}"/>
                </a:ext>
              </a:extLst>
            </p:cNvPr>
            <p:cNvSpPr/>
            <p:nvPr/>
          </p:nvSpPr>
          <p:spPr>
            <a:xfrm>
              <a:off x="5848890" y="312239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74" name="Freeform 3173">
              <a:extLst>
                <a:ext uri="{FF2B5EF4-FFF2-40B4-BE49-F238E27FC236}">
                  <a16:creationId xmlns:a16="http://schemas.microsoft.com/office/drawing/2014/main" id="{CEDA1E76-4E2B-3106-9B33-826C98E69D48}"/>
                </a:ext>
              </a:extLst>
            </p:cNvPr>
            <p:cNvSpPr/>
            <p:nvPr/>
          </p:nvSpPr>
          <p:spPr>
            <a:xfrm>
              <a:off x="5821964" y="310985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75" name="Freeform 3174">
              <a:extLst>
                <a:ext uri="{FF2B5EF4-FFF2-40B4-BE49-F238E27FC236}">
                  <a16:creationId xmlns:a16="http://schemas.microsoft.com/office/drawing/2014/main" id="{C8FAE4D1-CFF8-A646-6579-99D0FE846870}"/>
                </a:ext>
              </a:extLst>
            </p:cNvPr>
            <p:cNvSpPr/>
            <p:nvPr/>
          </p:nvSpPr>
          <p:spPr>
            <a:xfrm>
              <a:off x="5737775" y="313009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76" name="Freeform 3175">
              <a:extLst>
                <a:ext uri="{FF2B5EF4-FFF2-40B4-BE49-F238E27FC236}">
                  <a16:creationId xmlns:a16="http://schemas.microsoft.com/office/drawing/2014/main" id="{3AE03068-09F5-A79D-DAA4-7AB65F45F596}"/>
                </a:ext>
              </a:extLst>
            </p:cNvPr>
            <p:cNvSpPr/>
            <p:nvPr/>
          </p:nvSpPr>
          <p:spPr>
            <a:xfrm>
              <a:off x="5566174" y="320581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77" name="Freeform 3176">
              <a:extLst>
                <a:ext uri="{FF2B5EF4-FFF2-40B4-BE49-F238E27FC236}">
                  <a16:creationId xmlns:a16="http://schemas.microsoft.com/office/drawing/2014/main" id="{439B0B47-5E3C-A737-5BD4-160D0053A912}"/>
                </a:ext>
              </a:extLst>
            </p:cNvPr>
            <p:cNvSpPr/>
            <p:nvPr/>
          </p:nvSpPr>
          <p:spPr>
            <a:xfrm>
              <a:off x="5688755" y="309486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78" name="Freeform 3177">
              <a:extLst>
                <a:ext uri="{FF2B5EF4-FFF2-40B4-BE49-F238E27FC236}">
                  <a16:creationId xmlns:a16="http://schemas.microsoft.com/office/drawing/2014/main" id="{501F8A05-87FA-C05D-3795-CDAC178E20C3}"/>
                </a:ext>
              </a:extLst>
            </p:cNvPr>
            <p:cNvSpPr/>
            <p:nvPr/>
          </p:nvSpPr>
          <p:spPr>
            <a:xfrm>
              <a:off x="5671428" y="310154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79" name="Freeform 3178">
              <a:extLst>
                <a:ext uri="{FF2B5EF4-FFF2-40B4-BE49-F238E27FC236}">
                  <a16:creationId xmlns:a16="http://schemas.microsoft.com/office/drawing/2014/main" id="{FB431DE8-242F-8248-4DDB-420EB87D9BFA}"/>
                </a:ext>
              </a:extLst>
            </p:cNvPr>
            <p:cNvSpPr/>
            <p:nvPr/>
          </p:nvSpPr>
          <p:spPr>
            <a:xfrm>
              <a:off x="5846829" y="311729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80" name="Freeform 3179">
              <a:extLst>
                <a:ext uri="{FF2B5EF4-FFF2-40B4-BE49-F238E27FC236}">
                  <a16:creationId xmlns:a16="http://schemas.microsoft.com/office/drawing/2014/main" id="{DCD7FB80-3AD8-1F02-D18B-32DDCF10A921}"/>
                </a:ext>
              </a:extLst>
            </p:cNvPr>
            <p:cNvSpPr/>
            <p:nvPr/>
          </p:nvSpPr>
          <p:spPr>
            <a:xfrm>
              <a:off x="5707500" y="315063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81" name="Freeform 3180">
              <a:extLst>
                <a:ext uri="{FF2B5EF4-FFF2-40B4-BE49-F238E27FC236}">
                  <a16:creationId xmlns:a16="http://schemas.microsoft.com/office/drawing/2014/main" id="{6B8E77E9-40AB-37A1-F7FD-3169CA3B056D}"/>
                </a:ext>
              </a:extLst>
            </p:cNvPr>
            <p:cNvSpPr/>
            <p:nvPr/>
          </p:nvSpPr>
          <p:spPr>
            <a:xfrm>
              <a:off x="5656419" y="310969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82" name="Freeform 3181">
              <a:extLst>
                <a:ext uri="{FF2B5EF4-FFF2-40B4-BE49-F238E27FC236}">
                  <a16:creationId xmlns:a16="http://schemas.microsoft.com/office/drawing/2014/main" id="{80C40DC0-27A5-D637-711E-067AEBC00174}"/>
                </a:ext>
              </a:extLst>
            </p:cNvPr>
            <p:cNvSpPr/>
            <p:nvPr/>
          </p:nvSpPr>
          <p:spPr>
            <a:xfrm>
              <a:off x="5655582" y="309506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83" name="Freeform 3182">
              <a:extLst>
                <a:ext uri="{FF2B5EF4-FFF2-40B4-BE49-F238E27FC236}">
                  <a16:creationId xmlns:a16="http://schemas.microsoft.com/office/drawing/2014/main" id="{A626E629-EB2D-434E-8B67-8B833CF0E071}"/>
                </a:ext>
              </a:extLst>
            </p:cNvPr>
            <p:cNvSpPr/>
            <p:nvPr/>
          </p:nvSpPr>
          <p:spPr>
            <a:xfrm>
              <a:off x="5668464" y="306292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84" name="Freeform 3183">
              <a:extLst>
                <a:ext uri="{FF2B5EF4-FFF2-40B4-BE49-F238E27FC236}">
                  <a16:creationId xmlns:a16="http://schemas.microsoft.com/office/drawing/2014/main" id="{3DC4BCF7-72DC-0039-45FD-FE711E34D448}"/>
                </a:ext>
              </a:extLst>
            </p:cNvPr>
            <p:cNvSpPr/>
            <p:nvPr/>
          </p:nvSpPr>
          <p:spPr>
            <a:xfrm>
              <a:off x="5691203" y="294917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85" name="Freeform 3184">
              <a:extLst>
                <a:ext uri="{FF2B5EF4-FFF2-40B4-BE49-F238E27FC236}">
                  <a16:creationId xmlns:a16="http://schemas.microsoft.com/office/drawing/2014/main" id="{8A8B32E2-607B-8245-F0C9-932BC1AF0697}"/>
                </a:ext>
              </a:extLst>
            </p:cNvPr>
            <p:cNvSpPr/>
            <p:nvPr/>
          </p:nvSpPr>
          <p:spPr>
            <a:xfrm>
              <a:off x="5728241" y="289905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86" name="Freeform 3185">
              <a:extLst>
                <a:ext uri="{FF2B5EF4-FFF2-40B4-BE49-F238E27FC236}">
                  <a16:creationId xmlns:a16="http://schemas.microsoft.com/office/drawing/2014/main" id="{2CA6DDB7-AF3B-5714-CA82-7082A28BE334}"/>
                </a:ext>
              </a:extLst>
            </p:cNvPr>
            <p:cNvSpPr/>
            <p:nvPr/>
          </p:nvSpPr>
          <p:spPr>
            <a:xfrm>
              <a:off x="5384202" y="318773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87" name="Freeform 3186">
              <a:extLst>
                <a:ext uri="{FF2B5EF4-FFF2-40B4-BE49-F238E27FC236}">
                  <a16:creationId xmlns:a16="http://schemas.microsoft.com/office/drawing/2014/main" id="{CB9EFC9F-8C9A-51B9-D9C6-4454BA463ED0}"/>
                </a:ext>
              </a:extLst>
            </p:cNvPr>
            <p:cNvSpPr/>
            <p:nvPr/>
          </p:nvSpPr>
          <p:spPr>
            <a:xfrm>
              <a:off x="5815717" y="290601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88" name="Freeform 3187">
              <a:extLst>
                <a:ext uri="{FF2B5EF4-FFF2-40B4-BE49-F238E27FC236}">
                  <a16:creationId xmlns:a16="http://schemas.microsoft.com/office/drawing/2014/main" id="{44078E5B-18EA-A54D-A6B3-FE3B7A359C09}"/>
                </a:ext>
              </a:extLst>
            </p:cNvPr>
            <p:cNvSpPr/>
            <p:nvPr/>
          </p:nvSpPr>
          <p:spPr>
            <a:xfrm>
              <a:off x="5729658" y="295349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89" name="Freeform 3188">
              <a:extLst>
                <a:ext uri="{FF2B5EF4-FFF2-40B4-BE49-F238E27FC236}">
                  <a16:creationId xmlns:a16="http://schemas.microsoft.com/office/drawing/2014/main" id="{8E180088-6B98-39E7-0F30-CE993AA858FE}"/>
                </a:ext>
              </a:extLst>
            </p:cNvPr>
            <p:cNvSpPr/>
            <p:nvPr/>
          </p:nvSpPr>
          <p:spPr>
            <a:xfrm>
              <a:off x="5502081" y="294237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90" name="Freeform 3189">
              <a:extLst>
                <a:ext uri="{FF2B5EF4-FFF2-40B4-BE49-F238E27FC236}">
                  <a16:creationId xmlns:a16="http://schemas.microsoft.com/office/drawing/2014/main" id="{8876D46D-EA9B-AC1B-0E0C-6D62339F15E9}"/>
                </a:ext>
              </a:extLst>
            </p:cNvPr>
            <p:cNvSpPr/>
            <p:nvPr/>
          </p:nvSpPr>
          <p:spPr>
            <a:xfrm>
              <a:off x="6254835" y="295713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91" name="Freeform 3190">
              <a:extLst>
                <a:ext uri="{FF2B5EF4-FFF2-40B4-BE49-F238E27FC236}">
                  <a16:creationId xmlns:a16="http://schemas.microsoft.com/office/drawing/2014/main" id="{2FC8C563-F3D8-630F-2CD5-8E2E1BE974B0}"/>
                </a:ext>
              </a:extLst>
            </p:cNvPr>
            <p:cNvSpPr/>
            <p:nvPr/>
          </p:nvSpPr>
          <p:spPr>
            <a:xfrm>
              <a:off x="6338508" y="282304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92" name="Freeform 3191">
              <a:extLst>
                <a:ext uri="{FF2B5EF4-FFF2-40B4-BE49-F238E27FC236}">
                  <a16:creationId xmlns:a16="http://schemas.microsoft.com/office/drawing/2014/main" id="{F33134F5-C2B1-1C3D-0797-3896349766DA}"/>
                </a:ext>
              </a:extLst>
            </p:cNvPr>
            <p:cNvSpPr/>
            <p:nvPr/>
          </p:nvSpPr>
          <p:spPr>
            <a:xfrm>
              <a:off x="6139466" y="286075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93" name="Freeform 3192">
              <a:extLst>
                <a:ext uri="{FF2B5EF4-FFF2-40B4-BE49-F238E27FC236}">
                  <a16:creationId xmlns:a16="http://schemas.microsoft.com/office/drawing/2014/main" id="{3C3CCF81-39E4-7545-D2FD-C0D7169EEF6E}"/>
                </a:ext>
              </a:extLst>
            </p:cNvPr>
            <p:cNvSpPr/>
            <p:nvPr/>
          </p:nvSpPr>
          <p:spPr>
            <a:xfrm>
              <a:off x="6006382" y="295929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94" name="Freeform 3193">
              <a:extLst>
                <a:ext uri="{FF2B5EF4-FFF2-40B4-BE49-F238E27FC236}">
                  <a16:creationId xmlns:a16="http://schemas.microsoft.com/office/drawing/2014/main" id="{AC7234AF-04C0-DBC9-15B4-1AE4AE6DE355}"/>
                </a:ext>
              </a:extLst>
            </p:cNvPr>
            <p:cNvSpPr/>
            <p:nvPr/>
          </p:nvSpPr>
          <p:spPr>
            <a:xfrm>
              <a:off x="6244652" y="278246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95" name="Freeform 3194">
              <a:extLst>
                <a:ext uri="{FF2B5EF4-FFF2-40B4-BE49-F238E27FC236}">
                  <a16:creationId xmlns:a16="http://schemas.microsoft.com/office/drawing/2014/main" id="{D0723723-1A65-58EF-8EBC-B54563555E90}"/>
                </a:ext>
              </a:extLst>
            </p:cNvPr>
            <p:cNvSpPr/>
            <p:nvPr/>
          </p:nvSpPr>
          <p:spPr>
            <a:xfrm>
              <a:off x="6038525" y="288280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96" name="Freeform 3195">
              <a:extLst>
                <a:ext uri="{FF2B5EF4-FFF2-40B4-BE49-F238E27FC236}">
                  <a16:creationId xmlns:a16="http://schemas.microsoft.com/office/drawing/2014/main" id="{4AA3541E-4136-2B76-9632-A0771BA39BB6}"/>
                </a:ext>
              </a:extLst>
            </p:cNvPr>
            <p:cNvSpPr/>
            <p:nvPr/>
          </p:nvSpPr>
          <p:spPr>
            <a:xfrm>
              <a:off x="6213928" y="293128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97" name="Freeform 3196">
              <a:extLst>
                <a:ext uri="{FF2B5EF4-FFF2-40B4-BE49-F238E27FC236}">
                  <a16:creationId xmlns:a16="http://schemas.microsoft.com/office/drawing/2014/main" id="{A0B08434-3BCD-BAD6-D166-67200424A9A3}"/>
                </a:ext>
              </a:extLst>
            </p:cNvPr>
            <p:cNvSpPr/>
            <p:nvPr/>
          </p:nvSpPr>
          <p:spPr>
            <a:xfrm>
              <a:off x="6218438" y="286904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98" name="Freeform 3197">
              <a:extLst>
                <a:ext uri="{FF2B5EF4-FFF2-40B4-BE49-F238E27FC236}">
                  <a16:creationId xmlns:a16="http://schemas.microsoft.com/office/drawing/2014/main" id="{F49716A2-E93C-AD52-6F86-0FCEBFE175E3}"/>
                </a:ext>
              </a:extLst>
            </p:cNvPr>
            <p:cNvSpPr/>
            <p:nvPr/>
          </p:nvSpPr>
          <p:spPr>
            <a:xfrm>
              <a:off x="6113569" y="290485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99" name="Freeform 3198">
              <a:extLst>
                <a:ext uri="{FF2B5EF4-FFF2-40B4-BE49-F238E27FC236}">
                  <a16:creationId xmlns:a16="http://schemas.microsoft.com/office/drawing/2014/main" id="{3846AED1-1D39-C72C-74D7-26EA826FC8D9}"/>
                </a:ext>
              </a:extLst>
            </p:cNvPr>
            <p:cNvSpPr/>
            <p:nvPr/>
          </p:nvSpPr>
          <p:spPr>
            <a:xfrm>
              <a:off x="6132705" y="288786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00" name="Freeform 3199">
              <a:extLst>
                <a:ext uri="{FF2B5EF4-FFF2-40B4-BE49-F238E27FC236}">
                  <a16:creationId xmlns:a16="http://schemas.microsoft.com/office/drawing/2014/main" id="{50305F37-D38A-F780-4520-336CED975FCE}"/>
                </a:ext>
              </a:extLst>
            </p:cNvPr>
            <p:cNvSpPr/>
            <p:nvPr/>
          </p:nvSpPr>
          <p:spPr>
            <a:xfrm>
              <a:off x="5818679" y="301183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01" name="Freeform 3200">
              <a:extLst>
                <a:ext uri="{FF2B5EF4-FFF2-40B4-BE49-F238E27FC236}">
                  <a16:creationId xmlns:a16="http://schemas.microsoft.com/office/drawing/2014/main" id="{D2B1032B-C982-E2C1-B7EF-3762A939DACD}"/>
                </a:ext>
              </a:extLst>
            </p:cNvPr>
            <p:cNvSpPr/>
            <p:nvPr/>
          </p:nvSpPr>
          <p:spPr>
            <a:xfrm>
              <a:off x="6250840" y="289837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02" name="Freeform 3201">
              <a:extLst>
                <a:ext uri="{FF2B5EF4-FFF2-40B4-BE49-F238E27FC236}">
                  <a16:creationId xmlns:a16="http://schemas.microsoft.com/office/drawing/2014/main" id="{F3F37EA2-4AAD-0C25-FDAA-FD3BA9F36847}"/>
                </a:ext>
              </a:extLst>
            </p:cNvPr>
            <p:cNvSpPr/>
            <p:nvPr/>
          </p:nvSpPr>
          <p:spPr>
            <a:xfrm>
              <a:off x="5852498" y="294469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03" name="Freeform 3202">
              <a:extLst>
                <a:ext uri="{FF2B5EF4-FFF2-40B4-BE49-F238E27FC236}">
                  <a16:creationId xmlns:a16="http://schemas.microsoft.com/office/drawing/2014/main" id="{77BED9F9-FEB6-F01C-D3D9-D108F1FC0131}"/>
                </a:ext>
              </a:extLst>
            </p:cNvPr>
            <p:cNvSpPr/>
            <p:nvPr/>
          </p:nvSpPr>
          <p:spPr>
            <a:xfrm>
              <a:off x="6136634" y="287323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04" name="Freeform 3203">
              <a:extLst>
                <a:ext uri="{FF2B5EF4-FFF2-40B4-BE49-F238E27FC236}">
                  <a16:creationId xmlns:a16="http://schemas.microsoft.com/office/drawing/2014/main" id="{D442FA5C-4F74-859F-297D-5D9DF5041062}"/>
                </a:ext>
              </a:extLst>
            </p:cNvPr>
            <p:cNvSpPr/>
            <p:nvPr/>
          </p:nvSpPr>
          <p:spPr>
            <a:xfrm>
              <a:off x="6092123" y="296661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05" name="Freeform 3204">
              <a:extLst>
                <a:ext uri="{FF2B5EF4-FFF2-40B4-BE49-F238E27FC236}">
                  <a16:creationId xmlns:a16="http://schemas.microsoft.com/office/drawing/2014/main" id="{09D168D5-2AD3-813D-8566-9AAF8D750505}"/>
                </a:ext>
              </a:extLst>
            </p:cNvPr>
            <p:cNvSpPr/>
            <p:nvPr/>
          </p:nvSpPr>
          <p:spPr>
            <a:xfrm>
              <a:off x="6076209" y="290520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06" name="Freeform 3205">
              <a:extLst>
                <a:ext uri="{FF2B5EF4-FFF2-40B4-BE49-F238E27FC236}">
                  <a16:creationId xmlns:a16="http://schemas.microsoft.com/office/drawing/2014/main" id="{8D8B0D97-6FDB-DF79-FDDC-BE54E932C72E}"/>
                </a:ext>
              </a:extLst>
            </p:cNvPr>
            <p:cNvSpPr/>
            <p:nvPr/>
          </p:nvSpPr>
          <p:spPr>
            <a:xfrm>
              <a:off x="6286264" y="274474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07" name="Freeform 3206">
              <a:extLst>
                <a:ext uri="{FF2B5EF4-FFF2-40B4-BE49-F238E27FC236}">
                  <a16:creationId xmlns:a16="http://schemas.microsoft.com/office/drawing/2014/main" id="{2C087A9A-3C6B-A68D-9624-6289FE4ED02A}"/>
                </a:ext>
              </a:extLst>
            </p:cNvPr>
            <p:cNvSpPr/>
            <p:nvPr/>
          </p:nvSpPr>
          <p:spPr>
            <a:xfrm>
              <a:off x="5712589" y="295739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08" name="Freeform 3207">
              <a:extLst>
                <a:ext uri="{FF2B5EF4-FFF2-40B4-BE49-F238E27FC236}">
                  <a16:creationId xmlns:a16="http://schemas.microsoft.com/office/drawing/2014/main" id="{F13727A8-BFDC-9D78-6B16-0D6C33A4DE42}"/>
                </a:ext>
              </a:extLst>
            </p:cNvPr>
            <p:cNvSpPr/>
            <p:nvPr/>
          </p:nvSpPr>
          <p:spPr>
            <a:xfrm>
              <a:off x="6247941" y="278085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09" name="Freeform 3208">
              <a:extLst>
                <a:ext uri="{FF2B5EF4-FFF2-40B4-BE49-F238E27FC236}">
                  <a16:creationId xmlns:a16="http://schemas.microsoft.com/office/drawing/2014/main" id="{560765F5-3AAE-0364-E538-D15F2AF38862}"/>
                </a:ext>
              </a:extLst>
            </p:cNvPr>
            <p:cNvSpPr/>
            <p:nvPr/>
          </p:nvSpPr>
          <p:spPr>
            <a:xfrm>
              <a:off x="6412264" y="275619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10" name="Freeform 3209">
              <a:extLst>
                <a:ext uri="{FF2B5EF4-FFF2-40B4-BE49-F238E27FC236}">
                  <a16:creationId xmlns:a16="http://schemas.microsoft.com/office/drawing/2014/main" id="{1489776A-0784-E686-1BD6-690843E0F869}"/>
                </a:ext>
              </a:extLst>
            </p:cNvPr>
            <p:cNvSpPr/>
            <p:nvPr/>
          </p:nvSpPr>
          <p:spPr>
            <a:xfrm>
              <a:off x="5952276" y="289308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11" name="Freeform 3210">
              <a:extLst>
                <a:ext uri="{FF2B5EF4-FFF2-40B4-BE49-F238E27FC236}">
                  <a16:creationId xmlns:a16="http://schemas.microsoft.com/office/drawing/2014/main" id="{2907A653-D91A-1BC8-0030-98C8BB7F6EA0}"/>
                </a:ext>
              </a:extLst>
            </p:cNvPr>
            <p:cNvSpPr/>
            <p:nvPr/>
          </p:nvSpPr>
          <p:spPr>
            <a:xfrm>
              <a:off x="5871886" y="293482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12" name="Freeform 3211">
              <a:extLst>
                <a:ext uri="{FF2B5EF4-FFF2-40B4-BE49-F238E27FC236}">
                  <a16:creationId xmlns:a16="http://schemas.microsoft.com/office/drawing/2014/main" id="{8A471F30-D730-B6F1-A17D-7557FF1B299D}"/>
                </a:ext>
              </a:extLst>
            </p:cNvPr>
            <p:cNvSpPr/>
            <p:nvPr/>
          </p:nvSpPr>
          <p:spPr>
            <a:xfrm>
              <a:off x="6322727" y="280773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13" name="Freeform 3212">
              <a:extLst>
                <a:ext uri="{FF2B5EF4-FFF2-40B4-BE49-F238E27FC236}">
                  <a16:creationId xmlns:a16="http://schemas.microsoft.com/office/drawing/2014/main" id="{A6E95704-D3D2-1288-46FB-BFA6E6AEC49C}"/>
                </a:ext>
              </a:extLst>
            </p:cNvPr>
            <p:cNvSpPr/>
            <p:nvPr/>
          </p:nvSpPr>
          <p:spPr>
            <a:xfrm>
              <a:off x="6275184" y="279374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14" name="Freeform 3213">
              <a:extLst>
                <a:ext uri="{FF2B5EF4-FFF2-40B4-BE49-F238E27FC236}">
                  <a16:creationId xmlns:a16="http://schemas.microsoft.com/office/drawing/2014/main" id="{E28EDA14-609E-7D8B-083C-BCDFDECAFF09}"/>
                </a:ext>
              </a:extLst>
            </p:cNvPr>
            <p:cNvSpPr/>
            <p:nvPr/>
          </p:nvSpPr>
          <p:spPr>
            <a:xfrm>
              <a:off x="6064232" y="285698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15" name="Freeform 3214">
              <a:extLst>
                <a:ext uri="{FF2B5EF4-FFF2-40B4-BE49-F238E27FC236}">
                  <a16:creationId xmlns:a16="http://schemas.microsoft.com/office/drawing/2014/main" id="{26A695F0-507F-7823-4C0E-CBBB6B28A163}"/>
                </a:ext>
              </a:extLst>
            </p:cNvPr>
            <p:cNvSpPr/>
            <p:nvPr/>
          </p:nvSpPr>
          <p:spPr>
            <a:xfrm>
              <a:off x="6200722" y="271467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16" name="Freeform 3215">
              <a:extLst>
                <a:ext uri="{FF2B5EF4-FFF2-40B4-BE49-F238E27FC236}">
                  <a16:creationId xmlns:a16="http://schemas.microsoft.com/office/drawing/2014/main" id="{54DB59E6-390A-AA26-CAC0-E44621C724FC}"/>
                </a:ext>
              </a:extLst>
            </p:cNvPr>
            <p:cNvSpPr/>
            <p:nvPr/>
          </p:nvSpPr>
          <p:spPr>
            <a:xfrm>
              <a:off x="6338508" y="275116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17" name="Freeform 3216">
              <a:extLst>
                <a:ext uri="{FF2B5EF4-FFF2-40B4-BE49-F238E27FC236}">
                  <a16:creationId xmlns:a16="http://schemas.microsoft.com/office/drawing/2014/main" id="{5FF7ED86-7EFC-F319-330A-F615A2CADBDA}"/>
                </a:ext>
              </a:extLst>
            </p:cNvPr>
            <p:cNvSpPr/>
            <p:nvPr/>
          </p:nvSpPr>
          <p:spPr>
            <a:xfrm>
              <a:off x="5973208" y="298166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18" name="Freeform 3217">
              <a:extLst>
                <a:ext uri="{FF2B5EF4-FFF2-40B4-BE49-F238E27FC236}">
                  <a16:creationId xmlns:a16="http://schemas.microsoft.com/office/drawing/2014/main" id="{0FA00EB4-D80A-DD6B-48F4-DABFB0C9414E}"/>
                </a:ext>
              </a:extLst>
            </p:cNvPr>
            <p:cNvSpPr/>
            <p:nvPr/>
          </p:nvSpPr>
          <p:spPr>
            <a:xfrm>
              <a:off x="6206777" y="278104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19" name="Freeform 3218">
              <a:extLst>
                <a:ext uri="{FF2B5EF4-FFF2-40B4-BE49-F238E27FC236}">
                  <a16:creationId xmlns:a16="http://schemas.microsoft.com/office/drawing/2014/main" id="{DA211FD7-E4F8-0A96-EEF9-5F93A607A951}"/>
                </a:ext>
              </a:extLst>
            </p:cNvPr>
            <p:cNvSpPr/>
            <p:nvPr/>
          </p:nvSpPr>
          <p:spPr>
            <a:xfrm>
              <a:off x="6280666" y="288583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20" name="Freeform 3219">
              <a:extLst>
                <a:ext uri="{FF2B5EF4-FFF2-40B4-BE49-F238E27FC236}">
                  <a16:creationId xmlns:a16="http://schemas.microsoft.com/office/drawing/2014/main" id="{7CDC625D-F3B0-A743-D072-00F75F7DB6C6}"/>
                </a:ext>
              </a:extLst>
            </p:cNvPr>
            <p:cNvSpPr/>
            <p:nvPr/>
          </p:nvSpPr>
          <p:spPr>
            <a:xfrm>
              <a:off x="6158528" y="283200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21" name="Freeform 3220">
              <a:extLst>
                <a:ext uri="{FF2B5EF4-FFF2-40B4-BE49-F238E27FC236}">
                  <a16:creationId xmlns:a16="http://schemas.microsoft.com/office/drawing/2014/main" id="{159FC03E-65AB-06B0-49FB-CD0A469AB104}"/>
                </a:ext>
              </a:extLst>
            </p:cNvPr>
            <p:cNvSpPr/>
            <p:nvPr/>
          </p:nvSpPr>
          <p:spPr>
            <a:xfrm>
              <a:off x="6313258" y="282220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22" name="Freeform 3221">
              <a:extLst>
                <a:ext uri="{FF2B5EF4-FFF2-40B4-BE49-F238E27FC236}">
                  <a16:creationId xmlns:a16="http://schemas.microsoft.com/office/drawing/2014/main" id="{5E8E1484-B76B-6714-E317-7AE1F6E9D6B2}"/>
                </a:ext>
              </a:extLst>
            </p:cNvPr>
            <p:cNvSpPr/>
            <p:nvPr/>
          </p:nvSpPr>
          <p:spPr>
            <a:xfrm>
              <a:off x="5582213" y="316742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23" name="Freeform 3222">
              <a:extLst>
                <a:ext uri="{FF2B5EF4-FFF2-40B4-BE49-F238E27FC236}">
                  <a16:creationId xmlns:a16="http://schemas.microsoft.com/office/drawing/2014/main" id="{F4CFF87B-7041-AB3D-B808-629E05DEADE6}"/>
                </a:ext>
              </a:extLst>
            </p:cNvPr>
            <p:cNvSpPr/>
            <p:nvPr/>
          </p:nvSpPr>
          <p:spPr>
            <a:xfrm>
              <a:off x="6076981" y="282104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24" name="Freeform 3223">
              <a:extLst>
                <a:ext uri="{FF2B5EF4-FFF2-40B4-BE49-F238E27FC236}">
                  <a16:creationId xmlns:a16="http://schemas.microsoft.com/office/drawing/2014/main" id="{1B92DC3B-29D0-16E8-8220-3BBFF41A3A99}"/>
                </a:ext>
              </a:extLst>
            </p:cNvPr>
            <p:cNvSpPr/>
            <p:nvPr/>
          </p:nvSpPr>
          <p:spPr>
            <a:xfrm>
              <a:off x="6238854" y="280215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25" name="Freeform 3224">
              <a:extLst>
                <a:ext uri="{FF2B5EF4-FFF2-40B4-BE49-F238E27FC236}">
                  <a16:creationId xmlns:a16="http://schemas.microsoft.com/office/drawing/2014/main" id="{33298A46-3B87-97AA-02CC-7E0AB2FE1515}"/>
                </a:ext>
              </a:extLst>
            </p:cNvPr>
            <p:cNvSpPr/>
            <p:nvPr/>
          </p:nvSpPr>
          <p:spPr>
            <a:xfrm>
              <a:off x="5951245" y="305686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26" name="Freeform 3225">
              <a:extLst>
                <a:ext uri="{FF2B5EF4-FFF2-40B4-BE49-F238E27FC236}">
                  <a16:creationId xmlns:a16="http://schemas.microsoft.com/office/drawing/2014/main" id="{F45DE544-D461-D906-8A21-570BB0A68C8B}"/>
                </a:ext>
              </a:extLst>
            </p:cNvPr>
            <p:cNvSpPr/>
            <p:nvPr/>
          </p:nvSpPr>
          <p:spPr>
            <a:xfrm>
              <a:off x="6302759" y="282755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27" name="Freeform 3226">
              <a:extLst>
                <a:ext uri="{FF2B5EF4-FFF2-40B4-BE49-F238E27FC236}">
                  <a16:creationId xmlns:a16="http://schemas.microsoft.com/office/drawing/2014/main" id="{10B25358-B25E-7F93-B6DA-9E6BFBEC48E5}"/>
                </a:ext>
              </a:extLst>
            </p:cNvPr>
            <p:cNvSpPr/>
            <p:nvPr/>
          </p:nvSpPr>
          <p:spPr>
            <a:xfrm>
              <a:off x="6311514" y="293241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28" name="Freeform 3227">
              <a:extLst>
                <a:ext uri="{FF2B5EF4-FFF2-40B4-BE49-F238E27FC236}">
                  <a16:creationId xmlns:a16="http://schemas.microsoft.com/office/drawing/2014/main" id="{825E0061-7D79-73BE-FC1C-3CA8293425BD}"/>
                </a:ext>
              </a:extLst>
            </p:cNvPr>
            <p:cNvSpPr/>
            <p:nvPr/>
          </p:nvSpPr>
          <p:spPr>
            <a:xfrm>
              <a:off x="6144940" y="288399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29" name="Freeform 3228">
              <a:extLst>
                <a:ext uri="{FF2B5EF4-FFF2-40B4-BE49-F238E27FC236}">
                  <a16:creationId xmlns:a16="http://schemas.microsoft.com/office/drawing/2014/main" id="{3557280A-70D0-EAB6-E1AC-D617B66F1F21}"/>
                </a:ext>
              </a:extLst>
            </p:cNvPr>
            <p:cNvSpPr/>
            <p:nvPr/>
          </p:nvSpPr>
          <p:spPr>
            <a:xfrm>
              <a:off x="6030411" y="297589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30" name="Freeform 3229">
              <a:extLst>
                <a:ext uri="{FF2B5EF4-FFF2-40B4-BE49-F238E27FC236}">
                  <a16:creationId xmlns:a16="http://schemas.microsoft.com/office/drawing/2014/main" id="{86B6B11E-B40A-668C-A43E-06A1D7F872DE}"/>
                </a:ext>
              </a:extLst>
            </p:cNvPr>
            <p:cNvSpPr/>
            <p:nvPr/>
          </p:nvSpPr>
          <p:spPr>
            <a:xfrm>
              <a:off x="6129807" y="282533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31" name="Freeform 3230">
              <a:extLst>
                <a:ext uri="{FF2B5EF4-FFF2-40B4-BE49-F238E27FC236}">
                  <a16:creationId xmlns:a16="http://schemas.microsoft.com/office/drawing/2014/main" id="{40F82E90-2928-5D89-AA6C-DB4C2CFF7510}"/>
                </a:ext>
              </a:extLst>
            </p:cNvPr>
            <p:cNvSpPr/>
            <p:nvPr/>
          </p:nvSpPr>
          <p:spPr>
            <a:xfrm>
              <a:off x="6648731" y="260904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32" name="Freeform 3231">
              <a:extLst>
                <a:ext uri="{FF2B5EF4-FFF2-40B4-BE49-F238E27FC236}">
                  <a16:creationId xmlns:a16="http://schemas.microsoft.com/office/drawing/2014/main" id="{D6EA6DC1-CD2B-B2F8-E584-1F0612D972E3}"/>
                </a:ext>
              </a:extLst>
            </p:cNvPr>
            <p:cNvSpPr/>
            <p:nvPr/>
          </p:nvSpPr>
          <p:spPr>
            <a:xfrm>
              <a:off x="6159243" y="284202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33" name="Freeform 3232">
              <a:extLst>
                <a:ext uri="{FF2B5EF4-FFF2-40B4-BE49-F238E27FC236}">
                  <a16:creationId xmlns:a16="http://schemas.microsoft.com/office/drawing/2014/main" id="{0FA4596F-2D64-A18C-0EAF-7EDDD27C4592}"/>
                </a:ext>
              </a:extLst>
            </p:cNvPr>
            <p:cNvSpPr/>
            <p:nvPr/>
          </p:nvSpPr>
          <p:spPr>
            <a:xfrm>
              <a:off x="6480671" y="277317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34" name="Freeform 3233">
              <a:extLst>
                <a:ext uri="{FF2B5EF4-FFF2-40B4-BE49-F238E27FC236}">
                  <a16:creationId xmlns:a16="http://schemas.microsoft.com/office/drawing/2014/main" id="{6EBF4B8D-7B10-D73D-BDF7-B69BDF1238EC}"/>
                </a:ext>
              </a:extLst>
            </p:cNvPr>
            <p:cNvSpPr/>
            <p:nvPr/>
          </p:nvSpPr>
          <p:spPr>
            <a:xfrm>
              <a:off x="6083169" y="284318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35" name="Freeform 3234">
              <a:extLst>
                <a:ext uri="{FF2B5EF4-FFF2-40B4-BE49-F238E27FC236}">
                  <a16:creationId xmlns:a16="http://schemas.microsoft.com/office/drawing/2014/main" id="{CFBF5297-12D7-6CE3-6DC3-CF1D8404A80F}"/>
                </a:ext>
              </a:extLst>
            </p:cNvPr>
            <p:cNvSpPr/>
            <p:nvPr/>
          </p:nvSpPr>
          <p:spPr>
            <a:xfrm>
              <a:off x="6264170" y="287029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36" name="Freeform 3235">
              <a:extLst>
                <a:ext uri="{FF2B5EF4-FFF2-40B4-BE49-F238E27FC236}">
                  <a16:creationId xmlns:a16="http://schemas.microsoft.com/office/drawing/2014/main" id="{3FCC147D-3D68-53FD-376E-9930CEB0C008}"/>
                </a:ext>
              </a:extLst>
            </p:cNvPr>
            <p:cNvSpPr/>
            <p:nvPr/>
          </p:nvSpPr>
          <p:spPr>
            <a:xfrm>
              <a:off x="6146676" y="283400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37" name="Freeform 3236">
              <a:extLst>
                <a:ext uri="{FF2B5EF4-FFF2-40B4-BE49-F238E27FC236}">
                  <a16:creationId xmlns:a16="http://schemas.microsoft.com/office/drawing/2014/main" id="{8C38BE02-20F8-C83B-CC41-8FA3FC8D8D4A}"/>
                </a:ext>
              </a:extLst>
            </p:cNvPr>
            <p:cNvSpPr/>
            <p:nvPr/>
          </p:nvSpPr>
          <p:spPr>
            <a:xfrm>
              <a:off x="6114084" y="304287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38" name="Freeform 3237">
              <a:extLst>
                <a:ext uri="{FF2B5EF4-FFF2-40B4-BE49-F238E27FC236}">
                  <a16:creationId xmlns:a16="http://schemas.microsoft.com/office/drawing/2014/main" id="{0F3D76C0-6A7B-62FC-C4C4-CB35F480121D}"/>
                </a:ext>
              </a:extLst>
            </p:cNvPr>
            <p:cNvSpPr/>
            <p:nvPr/>
          </p:nvSpPr>
          <p:spPr>
            <a:xfrm>
              <a:off x="6063775" y="288931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39" name="Freeform 3238">
              <a:extLst>
                <a:ext uri="{FF2B5EF4-FFF2-40B4-BE49-F238E27FC236}">
                  <a16:creationId xmlns:a16="http://schemas.microsoft.com/office/drawing/2014/main" id="{77E8E29E-F631-C997-F7E8-9E8863B97BE9}"/>
                </a:ext>
              </a:extLst>
            </p:cNvPr>
            <p:cNvSpPr/>
            <p:nvPr/>
          </p:nvSpPr>
          <p:spPr>
            <a:xfrm>
              <a:off x="6047479" y="290759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40" name="Freeform 3239">
              <a:extLst>
                <a:ext uri="{FF2B5EF4-FFF2-40B4-BE49-F238E27FC236}">
                  <a16:creationId xmlns:a16="http://schemas.microsoft.com/office/drawing/2014/main" id="{51D51CB6-CF2D-8C2A-5731-330F9384D49C}"/>
                </a:ext>
              </a:extLst>
            </p:cNvPr>
            <p:cNvSpPr/>
            <p:nvPr/>
          </p:nvSpPr>
          <p:spPr>
            <a:xfrm>
              <a:off x="6180497" y="296080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41" name="Freeform 3240">
              <a:extLst>
                <a:ext uri="{FF2B5EF4-FFF2-40B4-BE49-F238E27FC236}">
                  <a16:creationId xmlns:a16="http://schemas.microsoft.com/office/drawing/2014/main" id="{E94B84C5-092F-6462-3AAA-C4CF0596190E}"/>
                </a:ext>
              </a:extLst>
            </p:cNvPr>
            <p:cNvSpPr/>
            <p:nvPr/>
          </p:nvSpPr>
          <p:spPr>
            <a:xfrm>
              <a:off x="5940359" y="299613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42" name="Freeform 3241">
              <a:extLst>
                <a:ext uri="{FF2B5EF4-FFF2-40B4-BE49-F238E27FC236}">
                  <a16:creationId xmlns:a16="http://schemas.microsoft.com/office/drawing/2014/main" id="{F10489AC-CCA7-4497-57A0-684D7CACC413}"/>
                </a:ext>
              </a:extLst>
            </p:cNvPr>
            <p:cNvSpPr/>
            <p:nvPr/>
          </p:nvSpPr>
          <p:spPr>
            <a:xfrm>
              <a:off x="5888183" y="302824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43" name="Freeform 3242">
              <a:extLst>
                <a:ext uri="{FF2B5EF4-FFF2-40B4-BE49-F238E27FC236}">
                  <a16:creationId xmlns:a16="http://schemas.microsoft.com/office/drawing/2014/main" id="{226296D9-E936-A39A-792E-D15E79747888}"/>
                </a:ext>
              </a:extLst>
            </p:cNvPr>
            <p:cNvSpPr/>
            <p:nvPr/>
          </p:nvSpPr>
          <p:spPr>
            <a:xfrm>
              <a:off x="6258630" y="294649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44" name="Freeform 3243">
              <a:extLst>
                <a:ext uri="{FF2B5EF4-FFF2-40B4-BE49-F238E27FC236}">
                  <a16:creationId xmlns:a16="http://schemas.microsoft.com/office/drawing/2014/main" id="{3885E13C-27E5-DE32-D3D4-79D1E18E4F4E}"/>
                </a:ext>
              </a:extLst>
            </p:cNvPr>
            <p:cNvSpPr/>
            <p:nvPr/>
          </p:nvSpPr>
          <p:spPr>
            <a:xfrm>
              <a:off x="5879616" y="293463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45" name="Freeform 3244">
              <a:extLst>
                <a:ext uri="{FF2B5EF4-FFF2-40B4-BE49-F238E27FC236}">
                  <a16:creationId xmlns:a16="http://schemas.microsoft.com/office/drawing/2014/main" id="{497C438D-7F47-7BE8-705B-A40B666441C9}"/>
                </a:ext>
              </a:extLst>
            </p:cNvPr>
            <p:cNvSpPr/>
            <p:nvPr/>
          </p:nvSpPr>
          <p:spPr>
            <a:xfrm>
              <a:off x="6153703" y="286604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46" name="Freeform 3245">
              <a:extLst>
                <a:ext uri="{FF2B5EF4-FFF2-40B4-BE49-F238E27FC236}">
                  <a16:creationId xmlns:a16="http://schemas.microsoft.com/office/drawing/2014/main" id="{0989CB22-ED86-F6B0-E57B-7CE8607CB5DB}"/>
                </a:ext>
              </a:extLst>
            </p:cNvPr>
            <p:cNvSpPr/>
            <p:nvPr/>
          </p:nvSpPr>
          <p:spPr>
            <a:xfrm>
              <a:off x="5867892" y="297173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47" name="Freeform 3246">
              <a:extLst>
                <a:ext uri="{FF2B5EF4-FFF2-40B4-BE49-F238E27FC236}">
                  <a16:creationId xmlns:a16="http://schemas.microsoft.com/office/drawing/2014/main" id="{7FF4D75F-6CB5-6770-E383-F117A7D7D99D}"/>
                </a:ext>
              </a:extLst>
            </p:cNvPr>
            <p:cNvSpPr/>
            <p:nvPr/>
          </p:nvSpPr>
          <p:spPr>
            <a:xfrm>
              <a:off x="5635678" y="289379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48" name="Freeform 3247">
              <a:extLst>
                <a:ext uri="{FF2B5EF4-FFF2-40B4-BE49-F238E27FC236}">
                  <a16:creationId xmlns:a16="http://schemas.microsoft.com/office/drawing/2014/main" id="{3E22C93D-BE86-1544-813D-2DAEDB258538}"/>
                </a:ext>
              </a:extLst>
            </p:cNvPr>
            <p:cNvSpPr/>
            <p:nvPr/>
          </p:nvSpPr>
          <p:spPr>
            <a:xfrm>
              <a:off x="6375286" y="291397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49" name="Freeform 3248">
              <a:extLst>
                <a:ext uri="{FF2B5EF4-FFF2-40B4-BE49-F238E27FC236}">
                  <a16:creationId xmlns:a16="http://schemas.microsoft.com/office/drawing/2014/main" id="{9B0EF37C-4CFB-3709-430A-8CAD022F657B}"/>
                </a:ext>
              </a:extLst>
            </p:cNvPr>
            <p:cNvSpPr/>
            <p:nvPr/>
          </p:nvSpPr>
          <p:spPr>
            <a:xfrm>
              <a:off x="5922645" y="295545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50" name="Freeform 3249">
              <a:extLst>
                <a:ext uri="{FF2B5EF4-FFF2-40B4-BE49-F238E27FC236}">
                  <a16:creationId xmlns:a16="http://schemas.microsoft.com/office/drawing/2014/main" id="{D40EDF71-3F26-9E04-3B31-40936FF9D0DC}"/>
                </a:ext>
              </a:extLst>
            </p:cNvPr>
            <p:cNvSpPr/>
            <p:nvPr/>
          </p:nvSpPr>
          <p:spPr>
            <a:xfrm>
              <a:off x="6422762" y="271809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51" name="Freeform 3250">
              <a:extLst>
                <a:ext uri="{FF2B5EF4-FFF2-40B4-BE49-F238E27FC236}">
                  <a16:creationId xmlns:a16="http://schemas.microsoft.com/office/drawing/2014/main" id="{1B87D49B-273B-1EC0-A944-E7C8843F0284}"/>
                </a:ext>
              </a:extLst>
            </p:cNvPr>
            <p:cNvSpPr/>
            <p:nvPr/>
          </p:nvSpPr>
          <p:spPr>
            <a:xfrm>
              <a:off x="5780546" y="305935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52" name="Freeform 3251">
              <a:extLst>
                <a:ext uri="{FF2B5EF4-FFF2-40B4-BE49-F238E27FC236}">
                  <a16:creationId xmlns:a16="http://schemas.microsoft.com/office/drawing/2014/main" id="{B043460B-A890-A795-78DC-241089176975}"/>
                </a:ext>
              </a:extLst>
            </p:cNvPr>
            <p:cNvSpPr/>
            <p:nvPr/>
          </p:nvSpPr>
          <p:spPr>
            <a:xfrm>
              <a:off x="6007736" y="296335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53" name="Freeform 3252">
              <a:extLst>
                <a:ext uri="{FF2B5EF4-FFF2-40B4-BE49-F238E27FC236}">
                  <a16:creationId xmlns:a16="http://schemas.microsoft.com/office/drawing/2014/main" id="{FA713EFE-5C4E-9B54-F7C6-42225B9F273B}"/>
                </a:ext>
              </a:extLst>
            </p:cNvPr>
            <p:cNvSpPr/>
            <p:nvPr/>
          </p:nvSpPr>
          <p:spPr>
            <a:xfrm>
              <a:off x="6979694" y="227472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1 w 23920"/>
                <a:gd name="connsiteY1" fmla="*/ 23921 h 23920"/>
                <a:gd name="connsiteX2" fmla="*/ 0 w 23920"/>
                <a:gd name="connsiteY2" fmla="*/ 11960 h 23920"/>
                <a:gd name="connsiteX3" fmla="*/ 11961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1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1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54" name="Freeform 3253">
              <a:extLst>
                <a:ext uri="{FF2B5EF4-FFF2-40B4-BE49-F238E27FC236}">
                  <a16:creationId xmlns:a16="http://schemas.microsoft.com/office/drawing/2014/main" id="{CE2F5C9A-E7B1-28FF-A0F0-5ECED5693793}"/>
                </a:ext>
              </a:extLst>
            </p:cNvPr>
            <p:cNvSpPr/>
            <p:nvPr/>
          </p:nvSpPr>
          <p:spPr>
            <a:xfrm>
              <a:off x="6362146" y="278275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55" name="Freeform 3254">
              <a:extLst>
                <a:ext uri="{FF2B5EF4-FFF2-40B4-BE49-F238E27FC236}">
                  <a16:creationId xmlns:a16="http://schemas.microsoft.com/office/drawing/2014/main" id="{4CF499BC-B986-AE47-DC46-0678074816BA}"/>
                </a:ext>
              </a:extLst>
            </p:cNvPr>
            <p:cNvSpPr/>
            <p:nvPr/>
          </p:nvSpPr>
          <p:spPr>
            <a:xfrm>
              <a:off x="6258697" y="287045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56" name="Freeform 3255">
              <a:extLst>
                <a:ext uri="{FF2B5EF4-FFF2-40B4-BE49-F238E27FC236}">
                  <a16:creationId xmlns:a16="http://schemas.microsoft.com/office/drawing/2014/main" id="{EDC7356C-DD04-637B-6D71-E32F59F3949B}"/>
                </a:ext>
              </a:extLst>
            </p:cNvPr>
            <p:cNvSpPr/>
            <p:nvPr/>
          </p:nvSpPr>
          <p:spPr>
            <a:xfrm>
              <a:off x="6280533" y="270142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57" name="Freeform 3256">
              <a:extLst>
                <a:ext uri="{FF2B5EF4-FFF2-40B4-BE49-F238E27FC236}">
                  <a16:creationId xmlns:a16="http://schemas.microsoft.com/office/drawing/2014/main" id="{549522F3-0CA9-22AB-22C0-53C68303C13C}"/>
                </a:ext>
              </a:extLst>
            </p:cNvPr>
            <p:cNvSpPr/>
            <p:nvPr/>
          </p:nvSpPr>
          <p:spPr>
            <a:xfrm>
              <a:off x="6659487" y="279906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58" name="Freeform 3257">
              <a:extLst>
                <a:ext uri="{FF2B5EF4-FFF2-40B4-BE49-F238E27FC236}">
                  <a16:creationId xmlns:a16="http://schemas.microsoft.com/office/drawing/2014/main" id="{CB64C9EB-E381-8261-29C2-AC2A035AC6EB}"/>
                </a:ext>
              </a:extLst>
            </p:cNvPr>
            <p:cNvSpPr/>
            <p:nvPr/>
          </p:nvSpPr>
          <p:spPr>
            <a:xfrm>
              <a:off x="6278988" y="276283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59" name="Freeform 3258">
              <a:extLst>
                <a:ext uri="{FF2B5EF4-FFF2-40B4-BE49-F238E27FC236}">
                  <a16:creationId xmlns:a16="http://schemas.microsoft.com/office/drawing/2014/main" id="{C0FFA2C0-804B-AFC4-0A39-E95B6964465D}"/>
                </a:ext>
              </a:extLst>
            </p:cNvPr>
            <p:cNvSpPr/>
            <p:nvPr/>
          </p:nvSpPr>
          <p:spPr>
            <a:xfrm>
              <a:off x="5918716" y="290475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60" name="Freeform 3259">
              <a:extLst>
                <a:ext uri="{FF2B5EF4-FFF2-40B4-BE49-F238E27FC236}">
                  <a16:creationId xmlns:a16="http://schemas.microsoft.com/office/drawing/2014/main" id="{5DF8B96C-65BA-D63C-F470-B78933335EE6}"/>
                </a:ext>
              </a:extLst>
            </p:cNvPr>
            <p:cNvSpPr/>
            <p:nvPr/>
          </p:nvSpPr>
          <p:spPr>
            <a:xfrm>
              <a:off x="6338117" y="278246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61" name="Freeform 3260">
              <a:extLst>
                <a:ext uri="{FF2B5EF4-FFF2-40B4-BE49-F238E27FC236}">
                  <a16:creationId xmlns:a16="http://schemas.microsoft.com/office/drawing/2014/main" id="{DE495B9B-0AFD-9525-6DF7-1F0CFE0FA0AF}"/>
                </a:ext>
              </a:extLst>
            </p:cNvPr>
            <p:cNvSpPr/>
            <p:nvPr/>
          </p:nvSpPr>
          <p:spPr>
            <a:xfrm>
              <a:off x="6268813" y="289121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62" name="Freeform 3261">
              <a:extLst>
                <a:ext uri="{FF2B5EF4-FFF2-40B4-BE49-F238E27FC236}">
                  <a16:creationId xmlns:a16="http://schemas.microsoft.com/office/drawing/2014/main" id="{31077196-0180-9C17-9DE3-99616E4D8221}"/>
                </a:ext>
              </a:extLst>
            </p:cNvPr>
            <p:cNvSpPr/>
            <p:nvPr/>
          </p:nvSpPr>
          <p:spPr>
            <a:xfrm>
              <a:off x="5789629" y="303066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63" name="Freeform 3262">
              <a:extLst>
                <a:ext uri="{FF2B5EF4-FFF2-40B4-BE49-F238E27FC236}">
                  <a16:creationId xmlns:a16="http://schemas.microsoft.com/office/drawing/2014/main" id="{9620984F-B367-175B-A984-FE415131B4EF}"/>
                </a:ext>
              </a:extLst>
            </p:cNvPr>
            <p:cNvSpPr/>
            <p:nvPr/>
          </p:nvSpPr>
          <p:spPr>
            <a:xfrm>
              <a:off x="6138436" y="272208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64" name="Freeform 3263">
              <a:extLst>
                <a:ext uri="{FF2B5EF4-FFF2-40B4-BE49-F238E27FC236}">
                  <a16:creationId xmlns:a16="http://schemas.microsoft.com/office/drawing/2014/main" id="{34332CE7-65FF-3D11-75F4-2DF1089135DD}"/>
                </a:ext>
              </a:extLst>
            </p:cNvPr>
            <p:cNvSpPr/>
            <p:nvPr/>
          </p:nvSpPr>
          <p:spPr>
            <a:xfrm>
              <a:off x="6241886" y="288164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65" name="Freeform 3264">
              <a:extLst>
                <a:ext uri="{FF2B5EF4-FFF2-40B4-BE49-F238E27FC236}">
                  <a16:creationId xmlns:a16="http://schemas.microsoft.com/office/drawing/2014/main" id="{BDECFFDF-01D0-7016-81B3-321BD28EA1DF}"/>
                </a:ext>
              </a:extLst>
            </p:cNvPr>
            <p:cNvSpPr/>
            <p:nvPr/>
          </p:nvSpPr>
          <p:spPr>
            <a:xfrm>
              <a:off x="6402471" y="272898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66" name="Freeform 3265">
              <a:extLst>
                <a:ext uri="{FF2B5EF4-FFF2-40B4-BE49-F238E27FC236}">
                  <a16:creationId xmlns:a16="http://schemas.microsoft.com/office/drawing/2014/main" id="{90806229-EA8A-B776-B5D0-2768C8B5A591}"/>
                </a:ext>
              </a:extLst>
            </p:cNvPr>
            <p:cNvSpPr/>
            <p:nvPr/>
          </p:nvSpPr>
          <p:spPr>
            <a:xfrm>
              <a:off x="5883545" y="306734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67" name="Freeform 3266">
              <a:extLst>
                <a:ext uri="{FF2B5EF4-FFF2-40B4-BE49-F238E27FC236}">
                  <a16:creationId xmlns:a16="http://schemas.microsoft.com/office/drawing/2014/main" id="{E458B32F-3A80-8E73-8EAE-B0FB100C0B5D}"/>
                </a:ext>
              </a:extLst>
            </p:cNvPr>
            <p:cNvSpPr/>
            <p:nvPr/>
          </p:nvSpPr>
          <p:spPr>
            <a:xfrm>
              <a:off x="6340244" y="281820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68" name="Freeform 3267">
              <a:extLst>
                <a:ext uri="{FF2B5EF4-FFF2-40B4-BE49-F238E27FC236}">
                  <a16:creationId xmlns:a16="http://schemas.microsoft.com/office/drawing/2014/main" id="{23102AA1-F918-FD47-5E34-F43787F44E6D}"/>
                </a:ext>
              </a:extLst>
            </p:cNvPr>
            <p:cNvSpPr/>
            <p:nvPr/>
          </p:nvSpPr>
          <p:spPr>
            <a:xfrm>
              <a:off x="5744924" y="298127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69" name="Freeform 3268">
              <a:extLst>
                <a:ext uri="{FF2B5EF4-FFF2-40B4-BE49-F238E27FC236}">
                  <a16:creationId xmlns:a16="http://schemas.microsoft.com/office/drawing/2014/main" id="{BD5F9B81-3576-6081-FC5C-872748D6F557}"/>
                </a:ext>
              </a:extLst>
            </p:cNvPr>
            <p:cNvSpPr/>
            <p:nvPr/>
          </p:nvSpPr>
          <p:spPr>
            <a:xfrm>
              <a:off x="6553712" y="279893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70" name="Freeform 3269">
              <a:extLst>
                <a:ext uri="{FF2B5EF4-FFF2-40B4-BE49-F238E27FC236}">
                  <a16:creationId xmlns:a16="http://schemas.microsoft.com/office/drawing/2014/main" id="{7753BE43-59BB-843F-9289-A1DB4392F6BD}"/>
                </a:ext>
              </a:extLst>
            </p:cNvPr>
            <p:cNvSpPr/>
            <p:nvPr/>
          </p:nvSpPr>
          <p:spPr>
            <a:xfrm>
              <a:off x="6522607" y="285437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71" name="Freeform 3270">
              <a:extLst>
                <a:ext uri="{FF2B5EF4-FFF2-40B4-BE49-F238E27FC236}">
                  <a16:creationId xmlns:a16="http://schemas.microsoft.com/office/drawing/2014/main" id="{7FEA62DE-0E61-7C88-7DE5-EC4CA687532E}"/>
                </a:ext>
              </a:extLst>
            </p:cNvPr>
            <p:cNvSpPr/>
            <p:nvPr/>
          </p:nvSpPr>
          <p:spPr>
            <a:xfrm>
              <a:off x="6353384" y="281392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72" name="Freeform 3271">
              <a:extLst>
                <a:ext uri="{FF2B5EF4-FFF2-40B4-BE49-F238E27FC236}">
                  <a16:creationId xmlns:a16="http://schemas.microsoft.com/office/drawing/2014/main" id="{7F8290BA-C0B0-EDAE-5071-7481E73C4AE6}"/>
                </a:ext>
              </a:extLst>
            </p:cNvPr>
            <p:cNvSpPr/>
            <p:nvPr/>
          </p:nvSpPr>
          <p:spPr>
            <a:xfrm>
              <a:off x="6476808" y="276009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73" name="Freeform 3272">
              <a:extLst>
                <a:ext uri="{FF2B5EF4-FFF2-40B4-BE49-F238E27FC236}">
                  <a16:creationId xmlns:a16="http://schemas.microsoft.com/office/drawing/2014/main" id="{D96A740F-0964-CA8F-FE7F-45B2BF8D91B2}"/>
                </a:ext>
              </a:extLst>
            </p:cNvPr>
            <p:cNvSpPr/>
            <p:nvPr/>
          </p:nvSpPr>
          <p:spPr>
            <a:xfrm>
              <a:off x="5982876" y="304461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74" name="Freeform 3273">
              <a:extLst>
                <a:ext uri="{FF2B5EF4-FFF2-40B4-BE49-F238E27FC236}">
                  <a16:creationId xmlns:a16="http://schemas.microsoft.com/office/drawing/2014/main" id="{1B46CADE-9F5C-29D6-6F1F-42CC341E5F1D}"/>
                </a:ext>
              </a:extLst>
            </p:cNvPr>
            <p:cNvSpPr/>
            <p:nvPr/>
          </p:nvSpPr>
          <p:spPr>
            <a:xfrm>
              <a:off x="6143719" y="287081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75" name="Freeform 3274">
              <a:extLst>
                <a:ext uri="{FF2B5EF4-FFF2-40B4-BE49-F238E27FC236}">
                  <a16:creationId xmlns:a16="http://schemas.microsoft.com/office/drawing/2014/main" id="{BE473A16-B654-9F91-197E-993499670B62}"/>
                </a:ext>
              </a:extLst>
            </p:cNvPr>
            <p:cNvSpPr/>
            <p:nvPr/>
          </p:nvSpPr>
          <p:spPr>
            <a:xfrm>
              <a:off x="6640932" y="264298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76" name="Freeform 3275">
              <a:extLst>
                <a:ext uri="{FF2B5EF4-FFF2-40B4-BE49-F238E27FC236}">
                  <a16:creationId xmlns:a16="http://schemas.microsoft.com/office/drawing/2014/main" id="{5729178D-3765-DED8-513D-29DF5CB37028}"/>
                </a:ext>
              </a:extLst>
            </p:cNvPr>
            <p:cNvSpPr/>
            <p:nvPr/>
          </p:nvSpPr>
          <p:spPr>
            <a:xfrm>
              <a:off x="6115886" y="290452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77" name="Freeform 3276">
              <a:extLst>
                <a:ext uri="{FF2B5EF4-FFF2-40B4-BE49-F238E27FC236}">
                  <a16:creationId xmlns:a16="http://schemas.microsoft.com/office/drawing/2014/main" id="{47653DBC-9A36-D5EA-0904-034D6535F99D}"/>
                </a:ext>
              </a:extLst>
            </p:cNvPr>
            <p:cNvSpPr/>
            <p:nvPr/>
          </p:nvSpPr>
          <p:spPr>
            <a:xfrm>
              <a:off x="5847666" y="292702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78" name="Freeform 3277">
              <a:extLst>
                <a:ext uri="{FF2B5EF4-FFF2-40B4-BE49-F238E27FC236}">
                  <a16:creationId xmlns:a16="http://schemas.microsoft.com/office/drawing/2014/main" id="{F49B0A60-B331-DACA-3E97-FC9588A18BB0}"/>
                </a:ext>
              </a:extLst>
            </p:cNvPr>
            <p:cNvSpPr/>
            <p:nvPr/>
          </p:nvSpPr>
          <p:spPr>
            <a:xfrm>
              <a:off x="6165298" y="301448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79" name="Freeform 3278">
              <a:extLst>
                <a:ext uri="{FF2B5EF4-FFF2-40B4-BE49-F238E27FC236}">
                  <a16:creationId xmlns:a16="http://schemas.microsoft.com/office/drawing/2014/main" id="{D1D51228-9B9C-C936-E2AB-7EDCEED93724}"/>
                </a:ext>
              </a:extLst>
            </p:cNvPr>
            <p:cNvSpPr/>
            <p:nvPr/>
          </p:nvSpPr>
          <p:spPr>
            <a:xfrm>
              <a:off x="6071765" y="290836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80" name="Freeform 3279">
              <a:extLst>
                <a:ext uri="{FF2B5EF4-FFF2-40B4-BE49-F238E27FC236}">
                  <a16:creationId xmlns:a16="http://schemas.microsoft.com/office/drawing/2014/main" id="{4AED6026-FF2E-D2E5-8282-F83F9B30B2AB}"/>
                </a:ext>
              </a:extLst>
            </p:cNvPr>
            <p:cNvSpPr/>
            <p:nvPr/>
          </p:nvSpPr>
          <p:spPr>
            <a:xfrm>
              <a:off x="5971339" y="307849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81" name="Freeform 3280">
              <a:extLst>
                <a:ext uri="{FF2B5EF4-FFF2-40B4-BE49-F238E27FC236}">
                  <a16:creationId xmlns:a16="http://schemas.microsoft.com/office/drawing/2014/main" id="{91412B8B-4F78-41A8-A75C-4C03E003BF99}"/>
                </a:ext>
              </a:extLst>
            </p:cNvPr>
            <p:cNvSpPr/>
            <p:nvPr/>
          </p:nvSpPr>
          <p:spPr>
            <a:xfrm>
              <a:off x="6095794" y="288274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82" name="Freeform 3281">
              <a:extLst>
                <a:ext uri="{FF2B5EF4-FFF2-40B4-BE49-F238E27FC236}">
                  <a16:creationId xmlns:a16="http://schemas.microsoft.com/office/drawing/2014/main" id="{BF95BF1C-EC57-7E92-FB73-E76ABE18974B}"/>
                </a:ext>
              </a:extLst>
            </p:cNvPr>
            <p:cNvSpPr/>
            <p:nvPr/>
          </p:nvSpPr>
          <p:spPr>
            <a:xfrm>
              <a:off x="6158595" y="284725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83" name="Freeform 3282">
              <a:extLst>
                <a:ext uri="{FF2B5EF4-FFF2-40B4-BE49-F238E27FC236}">
                  <a16:creationId xmlns:a16="http://schemas.microsoft.com/office/drawing/2014/main" id="{867CB9BE-8D8E-F04D-6F0B-64C54AAE1A4A}"/>
                </a:ext>
              </a:extLst>
            </p:cNvPr>
            <p:cNvSpPr/>
            <p:nvPr/>
          </p:nvSpPr>
          <p:spPr>
            <a:xfrm>
              <a:off x="5917492" y="299981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84" name="Freeform 3283">
              <a:extLst>
                <a:ext uri="{FF2B5EF4-FFF2-40B4-BE49-F238E27FC236}">
                  <a16:creationId xmlns:a16="http://schemas.microsoft.com/office/drawing/2014/main" id="{4ECBBD92-625C-CD19-900F-A89F39707803}"/>
                </a:ext>
              </a:extLst>
            </p:cNvPr>
            <p:cNvSpPr/>
            <p:nvPr/>
          </p:nvSpPr>
          <p:spPr>
            <a:xfrm>
              <a:off x="5888763" y="301821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85" name="Freeform 3284">
              <a:extLst>
                <a:ext uri="{FF2B5EF4-FFF2-40B4-BE49-F238E27FC236}">
                  <a16:creationId xmlns:a16="http://schemas.microsoft.com/office/drawing/2014/main" id="{356EA66D-B03C-B21C-72E9-074AB6E7B9F9}"/>
                </a:ext>
              </a:extLst>
            </p:cNvPr>
            <p:cNvSpPr/>
            <p:nvPr/>
          </p:nvSpPr>
          <p:spPr>
            <a:xfrm>
              <a:off x="5977851" y="297553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86" name="Freeform 3285">
              <a:extLst>
                <a:ext uri="{FF2B5EF4-FFF2-40B4-BE49-F238E27FC236}">
                  <a16:creationId xmlns:a16="http://schemas.microsoft.com/office/drawing/2014/main" id="{AB032442-840A-0CC8-D84B-61FEDD142C65}"/>
                </a:ext>
              </a:extLst>
            </p:cNvPr>
            <p:cNvSpPr/>
            <p:nvPr/>
          </p:nvSpPr>
          <p:spPr>
            <a:xfrm>
              <a:off x="6385660" y="283738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87" name="Freeform 3286">
              <a:extLst>
                <a:ext uri="{FF2B5EF4-FFF2-40B4-BE49-F238E27FC236}">
                  <a16:creationId xmlns:a16="http://schemas.microsoft.com/office/drawing/2014/main" id="{C8E11DD7-CE88-D68A-7C6F-D36A86138D0B}"/>
                </a:ext>
              </a:extLst>
            </p:cNvPr>
            <p:cNvSpPr/>
            <p:nvPr/>
          </p:nvSpPr>
          <p:spPr>
            <a:xfrm>
              <a:off x="5901646" y="296022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88" name="Freeform 3287">
              <a:extLst>
                <a:ext uri="{FF2B5EF4-FFF2-40B4-BE49-F238E27FC236}">
                  <a16:creationId xmlns:a16="http://schemas.microsoft.com/office/drawing/2014/main" id="{51992132-0798-93E7-7BEA-E4C883B8BAD9}"/>
                </a:ext>
              </a:extLst>
            </p:cNvPr>
            <p:cNvSpPr/>
            <p:nvPr/>
          </p:nvSpPr>
          <p:spPr>
            <a:xfrm>
              <a:off x="5981580" y="290430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89" name="Freeform 3288">
              <a:extLst>
                <a:ext uri="{FF2B5EF4-FFF2-40B4-BE49-F238E27FC236}">
                  <a16:creationId xmlns:a16="http://schemas.microsoft.com/office/drawing/2014/main" id="{6AA1FAB9-B9F7-1ABD-2D0D-0880F8CEC4D2}"/>
                </a:ext>
              </a:extLst>
            </p:cNvPr>
            <p:cNvSpPr/>
            <p:nvPr/>
          </p:nvSpPr>
          <p:spPr>
            <a:xfrm>
              <a:off x="6211736" y="279751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90" name="Freeform 3289">
              <a:extLst>
                <a:ext uri="{FF2B5EF4-FFF2-40B4-BE49-F238E27FC236}">
                  <a16:creationId xmlns:a16="http://schemas.microsoft.com/office/drawing/2014/main" id="{7031415D-0C2C-F795-CA28-C1AC3EFDAF5C}"/>
                </a:ext>
              </a:extLst>
            </p:cNvPr>
            <p:cNvSpPr/>
            <p:nvPr/>
          </p:nvSpPr>
          <p:spPr>
            <a:xfrm>
              <a:off x="5685792" y="308613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91" name="Freeform 3290">
              <a:extLst>
                <a:ext uri="{FF2B5EF4-FFF2-40B4-BE49-F238E27FC236}">
                  <a16:creationId xmlns:a16="http://schemas.microsoft.com/office/drawing/2014/main" id="{657EC2A7-D34F-CAF0-A5AB-784C90178C74}"/>
                </a:ext>
              </a:extLst>
            </p:cNvPr>
            <p:cNvSpPr/>
            <p:nvPr/>
          </p:nvSpPr>
          <p:spPr>
            <a:xfrm>
              <a:off x="6382113" y="282272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92" name="Freeform 3291">
              <a:extLst>
                <a:ext uri="{FF2B5EF4-FFF2-40B4-BE49-F238E27FC236}">
                  <a16:creationId xmlns:a16="http://schemas.microsoft.com/office/drawing/2014/main" id="{523140B0-7969-4BE4-EFC8-BEF1461AFAEA}"/>
                </a:ext>
              </a:extLst>
            </p:cNvPr>
            <p:cNvSpPr/>
            <p:nvPr/>
          </p:nvSpPr>
          <p:spPr>
            <a:xfrm>
              <a:off x="5939135" y="297273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93" name="Freeform 3292">
              <a:extLst>
                <a:ext uri="{FF2B5EF4-FFF2-40B4-BE49-F238E27FC236}">
                  <a16:creationId xmlns:a16="http://schemas.microsoft.com/office/drawing/2014/main" id="{3F61916C-A509-91F5-ECF8-F679E9DF84D6}"/>
                </a:ext>
              </a:extLst>
            </p:cNvPr>
            <p:cNvSpPr/>
            <p:nvPr/>
          </p:nvSpPr>
          <p:spPr>
            <a:xfrm>
              <a:off x="7023558" y="258844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1 w 23920"/>
                <a:gd name="connsiteY1" fmla="*/ 23921 h 23920"/>
                <a:gd name="connsiteX2" fmla="*/ 0 w 23920"/>
                <a:gd name="connsiteY2" fmla="*/ 11960 h 23920"/>
                <a:gd name="connsiteX3" fmla="*/ 11961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1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1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94" name="Freeform 3293">
              <a:extLst>
                <a:ext uri="{FF2B5EF4-FFF2-40B4-BE49-F238E27FC236}">
                  <a16:creationId xmlns:a16="http://schemas.microsoft.com/office/drawing/2014/main" id="{1A378E48-D514-306B-2465-46567CDD7B65}"/>
                </a:ext>
              </a:extLst>
            </p:cNvPr>
            <p:cNvSpPr/>
            <p:nvPr/>
          </p:nvSpPr>
          <p:spPr>
            <a:xfrm>
              <a:off x="6772339" y="244497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95" name="Freeform 3294">
              <a:extLst>
                <a:ext uri="{FF2B5EF4-FFF2-40B4-BE49-F238E27FC236}">
                  <a16:creationId xmlns:a16="http://schemas.microsoft.com/office/drawing/2014/main" id="{A5D435B5-719F-ED71-D80A-E7B4064C1717}"/>
                </a:ext>
              </a:extLst>
            </p:cNvPr>
            <p:cNvSpPr/>
            <p:nvPr/>
          </p:nvSpPr>
          <p:spPr>
            <a:xfrm>
              <a:off x="6304429" y="272560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96" name="Freeform 3295">
              <a:extLst>
                <a:ext uri="{FF2B5EF4-FFF2-40B4-BE49-F238E27FC236}">
                  <a16:creationId xmlns:a16="http://schemas.microsoft.com/office/drawing/2014/main" id="{BF67CE16-8F29-F24F-AF23-563BEDE7BC4E}"/>
                </a:ext>
              </a:extLst>
            </p:cNvPr>
            <p:cNvSpPr/>
            <p:nvPr/>
          </p:nvSpPr>
          <p:spPr>
            <a:xfrm>
              <a:off x="6859816" y="261691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97" name="Freeform 3296">
              <a:extLst>
                <a:ext uri="{FF2B5EF4-FFF2-40B4-BE49-F238E27FC236}">
                  <a16:creationId xmlns:a16="http://schemas.microsoft.com/office/drawing/2014/main" id="{70983FC7-7CBD-8678-8738-42E56786D69E}"/>
                </a:ext>
              </a:extLst>
            </p:cNvPr>
            <p:cNvSpPr/>
            <p:nvPr/>
          </p:nvSpPr>
          <p:spPr>
            <a:xfrm>
              <a:off x="6743933" y="258796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98" name="Freeform 3297">
              <a:extLst>
                <a:ext uri="{FF2B5EF4-FFF2-40B4-BE49-F238E27FC236}">
                  <a16:creationId xmlns:a16="http://schemas.microsoft.com/office/drawing/2014/main" id="{18C96E9F-4323-A12F-3247-559D90F2F27F}"/>
                </a:ext>
              </a:extLst>
            </p:cNvPr>
            <p:cNvSpPr/>
            <p:nvPr/>
          </p:nvSpPr>
          <p:spPr>
            <a:xfrm>
              <a:off x="6160015" y="290101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99" name="Freeform 3298">
              <a:extLst>
                <a:ext uri="{FF2B5EF4-FFF2-40B4-BE49-F238E27FC236}">
                  <a16:creationId xmlns:a16="http://schemas.microsoft.com/office/drawing/2014/main" id="{F0C5D47A-AFF5-9BC4-A762-1B9247A8C955}"/>
                </a:ext>
              </a:extLst>
            </p:cNvPr>
            <p:cNvSpPr/>
            <p:nvPr/>
          </p:nvSpPr>
          <p:spPr>
            <a:xfrm>
              <a:off x="6484724" y="270768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00" name="Freeform 3299">
              <a:extLst>
                <a:ext uri="{FF2B5EF4-FFF2-40B4-BE49-F238E27FC236}">
                  <a16:creationId xmlns:a16="http://schemas.microsoft.com/office/drawing/2014/main" id="{B4272233-8EA6-F6EE-63C8-A75D32ACD567}"/>
                </a:ext>
              </a:extLst>
            </p:cNvPr>
            <p:cNvSpPr/>
            <p:nvPr/>
          </p:nvSpPr>
          <p:spPr>
            <a:xfrm>
              <a:off x="6496643" y="269965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01" name="Freeform 3300">
              <a:extLst>
                <a:ext uri="{FF2B5EF4-FFF2-40B4-BE49-F238E27FC236}">
                  <a16:creationId xmlns:a16="http://schemas.microsoft.com/office/drawing/2014/main" id="{3E619554-6F40-3AEA-8FA7-7C69B5244B49}"/>
                </a:ext>
              </a:extLst>
            </p:cNvPr>
            <p:cNvSpPr/>
            <p:nvPr/>
          </p:nvSpPr>
          <p:spPr>
            <a:xfrm>
              <a:off x="6683965" y="250006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02" name="Freeform 3301">
              <a:extLst>
                <a:ext uri="{FF2B5EF4-FFF2-40B4-BE49-F238E27FC236}">
                  <a16:creationId xmlns:a16="http://schemas.microsoft.com/office/drawing/2014/main" id="{1CFD62EE-D8FB-860B-E77D-F7D5B618EC44}"/>
                </a:ext>
              </a:extLst>
            </p:cNvPr>
            <p:cNvSpPr/>
            <p:nvPr/>
          </p:nvSpPr>
          <p:spPr>
            <a:xfrm>
              <a:off x="6143005" y="290994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03" name="Freeform 3302">
              <a:extLst>
                <a:ext uri="{FF2B5EF4-FFF2-40B4-BE49-F238E27FC236}">
                  <a16:creationId xmlns:a16="http://schemas.microsoft.com/office/drawing/2014/main" id="{002A0A7F-F60F-E5AA-64DF-F70B9E38C9FE}"/>
                </a:ext>
              </a:extLst>
            </p:cNvPr>
            <p:cNvSpPr/>
            <p:nvPr/>
          </p:nvSpPr>
          <p:spPr>
            <a:xfrm>
              <a:off x="7038633" y="239546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04" name="Freeform 3303">
              <a:extLst>
                <a:ext uri="{FF2B5EF4-FFF2-40B4-BE49-F238E27FC236}">
                  <a16:creationId xmlns:a16="http://schemas.microsoft.com/office/drawing/2014/main" id="{F32CC5AF-FA00-D6BA-9B5D-48313A1851ED}"/>
                </a:ext>
              </a:extLst>
            </p:cNvPr>
            <p:cNvSpPr/>
            <p:nvPr/>
          </p:nvSpPr>
          <p:spPr>
            <a:xfrm>
              <a:off x="6557774" y="261604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05" name="Freeform 3304">
              <a:extLst>
                <a:ext uri="{FF2B5EF4-FFF2-40B4-BE49-F238E27FC236}">
                  <a16:creationId xmlns:a16="http://schemas.microsoft.com/office/drawing/2014/main" id="{0EA167F3-0EA3-7B96-2709-504F90E86807}"/>
                </a:ext>
              </a:extLst>
            </p:cNvPr>
            <p:cNvSpPr/>
            <p:nvPr/>
          </p:nvSpPr>
          <p:spPr>
            <a:xfrm>
              <a:off x="6643897" y="247837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06" name="Freeform 3305">
              <a:extLst>
                <a:ext uri="{FF2B5EF4-FFF2-40B4-BE49-F238E27FC236}">
                  <a16:creationId xmlns:a16="http://schemas.microsoft.com/office/drawing/2014/main" id="{CE731B71-DB57-A11E-076E-53A26E8C1E8B}"/>
                </a:ext>
              </a:extLst>
            </p:cNvPr>
            <p:cNvSpPr/>
            <p:nvPr/>
          </p:nvSpPr>
          <p:spPr>
            <a:xfrm>
              <a:off x="5948153" y="299742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07" name="Freeform 3306">
              <a:extLst>
                <a:ext uri="{FF2B5EF4-FFF2-40B4-BE49-F238E27FC236}">
                  <a16:creationId xmlns:a16="http://schemas.microsoft.com/office/drawing/2014/main" id="{563BFE35-580E-7159-9511-E2F9FB8F9EA8}"/>
                </a:ext>
              </a:extLst>
            </p:cNvPr>
            <p:cNvSpPr/>
            <p:nvPr/>
          </p:nvSpPr>
          <p:spPr>
            <a:xfrm>
              <a:off x="6319952" y="277811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08" name="Freeform 3307">
              <a:extLst>
                <a:ext uri="{FF2B5EF4-FFF2-40B4-BE49-F238E27FC236}">
                  <a16:creationId xmlns:a16="http://schemas.microsoft.com/office/drawing/2014/main" id="{53831E97-D4FA-5AB0-20B6-583AD43523E0}"/>
                </a:ext>
              </a:extLst>
            </p:cNvPr>
            <p:cNvSpPr/>
            <p:nvPr/>
          </p:nvSpPr>
          <p:spPr>
            <a:xfrm>
              <a:off x="6862781" y="257562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1 w 23920"/>
                <a:gd name="connsiteY1" fmla="*/ 23921 h 23920"/>
                <a:gd name="connsiteX2" fmla="*/ 0 w 23920"/>
                <a:gd name="connsiteY2" fmla="*/ 11960 h 23920"/>
                <a:gd name="connsiteX3" fmla="*/ 11961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1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1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09" name="Freeform 3308">
              <a:extLst>
                <a:ext uri="{FF2B5EF4-FFF2-40B4-BE49-F238E27FC236}">
                  <a16:creationId xmlns:a16="http://schemas.microsoft.com/office/drawing/2014/main" id="{21B5D7C7-AE65-AF8C-D5EA-4D6C9FF7F4FA}"/>
                </a:ext>
              </a:extLst>
            </p:cNvPr>
            <p:cNvSpPr/>
            <p:nvPr/>
          </p:nvSpPr>
          <p:spPr>
            <a:xfrm>
              <a:off x="6685186" y="272489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10" name="Freeform 3309">
              <a:extLst>
                <a:ext uri="{FF2B5EF4-FFF2-40B4-BE49-F238E27FC236}">
                  <a16:creationId xmlns:a16="http://schemas.microsoft.com/office/drawing/2014/main" id="{A36D6EB0-A056-245C-1849-9697C07E8147}"/>
                </a:ext>
              </a:extLst>
            </p:cNvPr>
            <p:cNvSpPr/>
            <p:nvPr/>
          </p:nvSpPr>
          <p:spPr>
            <a:xfrm>
              <a:off x="6572077" y="253442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11" name="Freeform 3310">
              <a:extLst>
                <a:ext uri="{FF2B5EF4-FFF2-40B4-BE49-F238E27FC236}">
                  <a16:creationId xmlns:a16="http://schemas.microsoft.com/office/drawing/2014/main" id="{028E79B2-FC3E-15B6-9F94-889D6FDC2D7E}"/>
                </a:ext>
              </a:extLst>
            </p:cNvPr>
            <p:cNvSpPr/>
            <p:nvPr/>
          </p:nvSpPr>
          <p:spPr>
            <a:xfrm>
              <a:off x="6126003" y="294333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12" name="Freeform 3311">
              <a:extLst>
                <a:ext uri="{FF2B5EF4-FFF2-40B4-BE49-F238E27FC236}">
                  <a16:creationId xmlns:a16="http://schemas.microsoft.com/office/drawing/2014/main" id="{A6D25907-2C7B-8840-0C3C-AA1563ADFBB8}"/>
                </a:ext>
              </a:extLst>
            </p:cNvPr>
            <p:cNvSpPr/>
            <p:nvPr/>
          </p:nvSpPr>
          <p:spPr>
            <a:xfrm>
              <a:off x="6048642" y="293921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13" name="Freeform 3312">
              <a:extLst>
                <a:ext uri="{FF2B5EF4-FFF2-40B4-BE49-F238E27FC236}">
                  <a16:creationId xmlns:a16="http://schemas.microsoft.com/office/drawing/2014/main" id="{C5B2329B-833D-6C74-66A8-998CBF4EED88}"/>
                </a:ext>
              </a:extLst>
            </p:cNvPr>
            <p:cNvSpPr/>
            <p:nvPr/>
          </p:nvSpPr>
          <p:spPr>
            <a:xfrm>
              <a:off x="6230739" y="296442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14" name="Freeform 3313">
              <a:extLst>
                <a:ext uri="{FF2B5EF4-FFF2-40B4-BE49-F238E27FC236}">
                  <a16:creationId xmlns:a16="http://schemas.microsoft.com/office/drawing/2014/main" id="{920E7682-CBCE-262A-A112-178A8313C0D5}"/>
                </a:ext>
              </a:extLst>
            </p:cNvPr>
            <p:cNvSpPr/>
            <p:nvPr/>
          </p:nvSpPr>
          <p:spPr>
            <a:xfrm>
              <a:off x="6428236" y="278716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15" name="Freeform 3314">
              <a:extLst>
                <a:ext uri="{FF2B5EF4-FFF2-40B4-BE49-F238E27FC236}">
                  <a16:creationId xmlns:a16="http://schemas.microsoft.com/office/drawing/2014/main" id="{C459F625-6D47-8D3F-164E-0EEAB6B1D6FF}"/>
                </a:ext>
              </a:extLst>
            </p:cNvPr>
            <p:cNvSpPr/>
            <p:nvPr/>
          </p:nvSpPr>
          <p:spPr>
            <a:xfrm>
              <a:off x="6323881" y="275464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16" name="Freeform 3315">
              <a:extLst>
                <a:ext uri="{FF2B5EF4-FFF2-40B4-BE49-F238E27FC236}">
                  <a16:creationId xmlns:a16="http://schemas.microsoft.com/office/drawing/2014/main" id="{9AA91A8D-FAA8-F165-FD4B-180F504ECAE4}"/>
                </a:ext>
              </a:extLst>
            </p:cNvPr>
            <p:cNvSpPr/>
            <p:nvPr/>
          </p:nvSpPr>
          <p:spPr>
            <a:xfrm>
              <a:off x="5891210" y="287078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17" name="Freeform 3316">
              <a:extLst>
                <a:ext uri="{FF2B5EF4-FFF2-40B4-BE49-F238E27FC236}">
                  <a16:creationId xmlns:a16="http://schemas.microsoft.com/office/drawing/2014/main" id="{727634E2-9927-ABB6-87C9-0D429D281E38}"/>
                </a:ext>
              </a:extLst>
            </p:cNvPr>
            <p:cNvSpPr/>
            <p:nvPr/>
          </p:nvSpPr>
          <p:spPr>
            <a:xfrm>
              <a:off x="5806247" y="300310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18" name="Freeform 3317">
              <a:extLst>
                <a:ext uri="{FF2B5EF4-FFF2-40B4-BE49-F238E27FC236}">
                  <a16:creationId xmlns:a16="http://schemas.microsoft.com/office/drawing/2014/main" id="{4131CB6B-A5C9-934F-9E20-DFE9DB2896E5}"/>
                </a:ext>
              </a:extLst>
            </p:cNvPr>
            <p:cNvSpPr/>
            <p:nvPr/>
          </p:nvSpPr>
          <p:spPr>
            <a:xfrm>
              <a:off x="6230291" y="288641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19" name="Freeform 3318">
              <a:extLst>
                <a:ext uri="{FF2B5EF4-FFF2-40B4-BE49-F238E27FC236}">
                  <a16:creationId xmlns:a16="http://schemas.microsoft.com/office/drawing/2014/main" id="{3DA78B17-796C-0AAE-1B3D-65C057D2475F}"/>
                </a:ext>
              </a:extLst>
            </p:cNvPr>
            <p:cNvSpPr/>
            <p:nvPr/>
          </p:nvSpPr>
          <p:spPr>
            <a:xfrm>
              <a:off x="6386241" y="282552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20" name="Freeform 3319">
              <a:extLst>
                <a:ext uri="{FF2B5EF4-FFF2-40B4-BE49-F238E27FC236}">
                  <a16:creationId xmlns:a16="http://schemas.microsoft.com/office/drawing/2014/main" id="{DB07D7B5-9727-7FA2-A2E2-2E23F192E6A0}"/>
                </a:ext>
              </a:extLst>
            </p:cNvPr>
            <p:cNvSpPr/>
            <p:nvPr/>
          </p:nvSpPr>
          <p:spPr>
            <a:xfrm>
              <a:off x="6042653" y="300145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21" name="Freeform 3320">
              <a:extLst>
                <a:ext uri="{FF2B5EF4-FFF2-40B4-BE49-F238E27FC236}">
                  <a16:creationId xmlns:a16="http://schemas.microsoft.com/office/drawing/2014/main" id="{4BB87F2F-AE97-19D8-4804-167F7F1501C1}"/>
                </a:ext>
              </a:extLst>
            </p:cNvPr>
            <p:cNvSpPr/>
            <p:nvPr/>
          </p:nvSpPr>
          <p:spPr>
            <a:xfrm>
              <a:off x="5862095" y="300999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22" name="Freeform 3321">
              <a:extLst>
                <a:ext uri="{FF2B5EF4-FFF2-40B4-BE49-F238E27FC236}">
                  <a16:creationId xmlns:a16="http://schemas.microsoft.com/office/drawing/2014/main" id="{B2ED59D6-DAED-91F7-A149-FE9E81C63526}"/>
                </a:ext>
              </a:extLst>
            </p:cNvPr>
            <p:cNvSpPr/>
            <p:nvPr/>
          </p:nvSpPr>
          <p:spPr>
            <a:xfrm>
              <a:off x="6129416" y="299700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23" name="Freeform 3322">
              <a:extLst>
                <a:ext uri="{FF2B5EF4-FFF2-40B4-BE49-F238E27FC236}">
                  <a16:creationId xmlns:a16="http://schemas.microsoft.com/office/drawing/2014/main" id="{7031E937-CC3F-92CB-5A34-F575C0C18848}"/>
                </a:ext>
              </a:extLst>
            </p:cNvPr>
            <p:cNvSpPr/>
            <p:nvPr/>
          </p:nvSpPr>
          <p:spPr>
            <a:xfrm>
              <a:off x="6332195" y="278607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24" name="Freeform 3323">
              <a:extLst>
                <a:ext uri="{FF2B5EF4-FFF2-40B4-BE49-F238E27FC236}">
                  <a16:creationId xmlns:a16="http://schemas.microsoft.com/office/drawing/2014/main" id="{9F8B9CD4-AAB0-A30F-87CE-819721152DF5}"/>
                </a:ext>
              </a:extLst>
            </p:cNvPr>
            <p:cNvSpPr/>
            <p:nvPr/>
          </p:nvSpPr>
          <p:spPr>
            <a:xfrm>
              <a:off x="6517640" y="286472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25" name="Freeform 3324">
              <a:extLst>
                <a:ext uri="{FF2B5EF4-FFF2-40B4-BE49-F238E27FC236}">
                  <a16:creationId xmlns:a16="http://schemas.microsoft.com/office/drawing/2014/main" id="{484EF07E-D250-551B-17D3-EADD27CF09F3}"/>
                </a:ext>
              </a:extLst>
            </p:cNvPr>
            <p:cNvSpPr/>
            <p:nvPr/>
          </p:nvSpPr>
          <p:spPr>
            <a:xfrm>
              <a:off x="6297278" y="292686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26" name="Freeform 3325">
              <a:extLst>
                <a:ext uri="{FF2B5EF4-FFF2-40B4-BE49-F238E27FC236}">
                  <a16:creationId xmlns:a16="http://schemas.microsoft.com/office/drawing/2014/main" id="{F321FDCB-E82E-FEAE-2163-563B4405BAB7}"/>
                </a:ext>
              </a:extLst>
            </p:cNvPr>
            <p:cNvSpPr/>
            <p:nvPr/>
          </p:nvSpPr>
          <p:spPr>
            <a:xfrm>
              <a:off x="6240856" y="279606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27" name="Freeform 3326">
              <a:extLst>
                <a:ext uri="{FF2B5EF4-FFF2-40B4-BE49-F238E27FC236}">
                  <a16:creationId xmlns:a16="http://schemas.microsoft.com/office/drawing/2014/main" id="{32E24486-DE35-048B-4328-882921AECE21}"/>
                </a:ext>
              </a:extLst>
            </p:cNvPr>
            <p:cNvSpPr/>
            <p:nvPr/>
          </p:nvSpPr>
          <p:spPr>
            <a:xfrm>
              <a:off x="6000908" y="286643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28" name="Freeform 3327">
              <a:extLst>
                <a:ext uri="{FF2B5EF4-FFF2-40B4-BE49-F238E27FC236}">
                  <a16:creationId xmlns:a16="http://schemas.microsoft.com/office/drawing/2014/main" id="{9C41A125-A988-CEE6-5614-2FAB70DA9E1C}"/>
                </a:ext>
              </a:extLst>
            </p:cNvPr>
            <p:cNvSpPr/>
            <p:nvPr/>
          </p:nvSpPr>
          <p:spPr>
            <a:xfrm>
              <a:off x="6233190" y="295810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29" name="Freeform 3328">
              <a:extLst>
                <a:ext uri="{FF2B5EF4-FFF2-40B4-BE49-F238E27FC236}">
                  <a16:creationId xmlns:a16="http://schemas.microsoft.com/office/drawing/2014/main" id="{7B0EC52C-470D-BE99-6A03-CABDE4BC9BC5}"/>
                </a:ext>
              </a:extLst>
            </p:cNvPr>
            <p:cNvSpPr/>
            <p:nvPr/>
          </p:nvSpPr>
          <p:spPr>
            <a:xfrm>
              <a:off x="6193189" y="295487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30" name="Freeform 3329">
              <a:extLst>
                <a:ext uri="{FF2B5EF4-FFF2-40B4-BE49-F238E27FC236}">
                  <a16:creationId xmlns:a16="http://schemas.microsoft.com/office/drawing/2014/main" id="{B76173F0-20F5-2C9C-F799-F3C515A1810F}"/>
                </a:ext>
              </a:extLst>
            </p:cNvPr>
            <p:cNvSpPr/>
            <p:nvPr/>
          </p:nvSpPr>
          <p:spPr>
            <a:xfrm>
              <a:off x="5972245" y="285424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31" name="Freeform 3330">
              <a:extLst>
                <a:ext uri="{FF2B5EF4-FFF2-40B4-BE49-F238E27FC236}">
                  <a16:creationId xmlns:a16="http://schemas.microsoft.com/office/drawing/2014/main" id="{95C2D4E6-ACEC-0ADA-8338-B02B31455BF6}"/>
                </a:ext>
              </a:extLst>
            </p:cNvPr>
            <p:cNvSpPr/>
            <p:nvPr/>
          </p:nvSpPr>
          <p:spPr>
            <a:xfrm>
              <a:off x="6375992" y="281002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32" name="Freeform 3331">
              <a:extLst>
                <a:ext uri="{FF2B5EF4-FFF2-40B4-BE49-F238E27FC236}">
                  <a16:creationId xmlns:a16="http://schemas.microsoft.com/office/drawing/2014/main" id="{B39F2B17-2030-AE52-911F-FBD72821BE68}"/>
                </a:ext>
              </a:extLst>
            </p:cNvPr>
            <p:cNvSpPr/>
            <p:nvPr/>
          </p:nvSpPr>
          <p:spPr>
            <a:xfrm>
              <a:off x="6225008" y="296122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33" name="Freeform 3332">
              <a:extLst>
                <a:ext uri="{FF2B5EF4-FFF2-40B4-BE49-F238E27FC236}">
                  <a16:creationId xmlns:a16="http://schemas.microsoft.com/office/drawing/2014/main" id="{A0CFD6C9-B601-B476-54A4-4E51EACEACFD}"/>
                </a:ext>
              </a:extLst>
            </p:cNvPr>
            <p:cNvSpPr/>
            <p:nvPr/>
          </p:nvSpPr>
          <p:spPr>
            <a:xfrm>
              <a:off x="6084324" y="295997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34" name="Freeform 3333">
              <a:extLst>
                <a:ext uri="{FF2B5EF4-FFF2-40B4-BE49-F238E27FC236}">
                  <a16:creationId xmlns:a16="http://schemas.microsoft.com/office/drawing/2014/main" id="{B3237952-6C90-F96F-ADA3-8EDE17C9818B}"/>
                </a:ext>
              </a:extLst>
            </p:cNvPr>
            <p:cNvSpPr/>
            <p:nvPr/>
          </p:nvSpPr>
          <p:spPr>
            <a:xfrm>
              <a:off x="6219020" y="280367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35" name="Freeform 3334">
              <a:extLst>
                <a:ext uri="{FF2B5EF4-FFF2-40B4-BE49-F238E27FC236}">
                  <a16:creationId xmlns:a16="http://schemas.microsoft.com/office/drawing/2014/main" id="{3B01C4BB-E0F3-70FF-33C8-FC69440FD5F5}"/>
                </a:ext>
              </a:extLst>
            </p:cNvPr>
            <p:cNvSpPr/>
            <p:nvPr/>
          </p:nvSpPr>
          <p:spPr>
            <a:xfrm>
              <a:off x="5942742" y="306150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36" name="Freeform 3335">
              <a:extLst>
                <a:ext uri="{FF2B5EF4-FFF2-40B4-BE49-F238E27FC236}">
                  <a16:creationId xmlns:a16="http://schemas.microsoft.com/office/drawing/2014/main" id="{59ADFBD5-16A7-754E-7E63-787EAB75A8D8}"/>
                </a:ext>
              </a:extLst>
            </p:cNvPr>
            <p:cNvSpPr/>
            <p:nvPr/>
          </p:nvSpPr>
          <p:spPr>
            <a:xfrm>
              <a:off x="6234801" y="292232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37" name="Freeform 3336">
              <a:extLst>
                <a:ext uri="{FF2B5EF4-FFF2-40B4-BE49-F238E27FC236}">
                  <a16:creationId xmlns:a16="http://schemas.microsoft.com/office/drawing/2014/main" id="{3A98E178-FDAC-FD3C-FEA2-931A814F2344}"/>
                </a:ext>
              </a:extLst>
            </p:cNvPr>
            <p:cNvSpPr/>
            <p:nvPr/>
          </p:nvSpPr>
          <p:spPr>
            <a:xfrm>
              <a:off x="6333740" y="288048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38" name="Freeform 3337">
              <a:extLst>
                <a:ext uri="{FF2B5EF4-FFF2-40B4-BE49-F238E27FC236}">
                  <a16:creationId xmlns:a16="http://schemas.microsoft.com/office/drawing/2014/main" id="{09A99383-3364-59E9-4072-4DFCB4C3CDDA}"/>
                </a:ext>
              </a:extLst>
            </p:cNvPr>
            <p:cNvSpPr/>
            <p:nvPr/>
          </p:nvSpPr>
          <p:spPr>
            <a:xfrm>
              <a:off x="6195248" y="291329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39" name="Freeform 3338">
              <a:extLst>
                <a:ext uri="{FF2B5EF4-FFF2-40B4-BE49-F238E27FC236}">
                  <a16:creationId xmlns:a16="http://schemas.microsoft.com/office/drawing/2014/main" id="{3BAC666C-77B8-A95C-C262-5B8CFD16B8A2}"/>
                </a:ext>
              </a:extLst>
            </p:cNvPr>
            <p:cNvSpPr/>
            <p:nvPr/>
          </p:nvSpPr>
          <p:spPr>
            <a:xfrm>
              <a:off x="6221080" y="294088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40" name="Freeform 3339">
              <a:extLst>
                <a:ext uri="{FF2B5EF4-FFF2-40B4-BE49-F238E27FC236}">
                  <a16:creationId xmlns:a16="http://schemas.microsoft.com/office/drawing/2014/main" id="{41021C8B-E4EF-2996-3BA3-CCBF2A51F4AE}"/>
                </a:ext>
              </a:extLst>
            </p:cNvPr>
            <p:cNvSpPr/>
            <p:nvPr/>
          </p:nvSpPr>
          <p:spPr>
            <a:xfrm>
              <a:off x="6519318" y="283074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41" name="Freeform 3340">
              <a:extLst>
                <a:ext uri="{FF2B5EF4-FFF2-40B4-BE49-F238E27FC236}">
                  <a16:creationId xmlns:a16="http://schemas.microsoft.com/office/drawing/2014/main" id="{F52F1BEB-B2C7-439D-5080-157F06754C5D}"/>
                </a:ext>
              </a:extLst>
            </p:cNvPr>
            <p:cNvSpPr/>
            <p:nvPr/>
          </p:nvSpPr>
          <p:spPr>
            <a:xfrm>
              <a:off x="6202142" y="280028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42" name="Freeform 3341">
              <a:extLst>
                <a:ext uri="{FF2B5EF4-FFF2-40B4-BE49-F238E27FC236}">
                  <a16:creationId xmlns:a16="http://schemas.microsoft.com/office/drawing/2014/main" id="{9617F778-7BAF-182E-6A63-416B7B5D5783}"/>
                </a:ext>
              </a:extLst>
            </p:cNvPr>
            <p:cNvSpPr/>
            <p:nvPr/>
          </p:nvSpPr>
          <p:spPr>
            <a:xfrm>
              <a:off x="5950730" y="285456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43" name="Freeform 3342">
              <a:extLst>
                <a:ext uri="{FF2B5EF4-FFF2-40B4-BE49-F238E27FC236}">
                  <a16:creationId xmlns:a16="http://schemas.microsoft.com/office/drawing/2014/main" id="{6BCB06A9-F52C-D3C3-93D4-390BAA8BFB91}"/>
                </a:ext>
              </a:extLst>
            </p:cNvPr>
            <p:cNvSpPr/>
            <p:nvPr/>
          </p:nvSpPr>
          <p:spPr>
            <a:xfrm>
              <a:off x="6191901" y="284096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44" name="Freeform 3343">
              <a:extLst>
                <a:ext uri="{FF2B5EF4-FFF2-40B4-BE49-F238E27FC236}">
                  <a16:creationId xmlns:a16="http://schemas.microsoft.com/office/drawing/2014/main" id="{6E78175F-4342-1FAD-432C-1EF3E05EC027}"/>
                </a:ext>
              </a:extLst>
            </p:cNvPr>
            <p:cNvSpPr/>
            <p:nvPr/>
          </p:nvSpPr>
          <p:spPr>
            <a:xfrm>
              <a:off x="6082588" y="291146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45" name="Freeform 3344">
              <a:extLst>
                <a:ext uri="{FF2B5EF4-FFF2-40B4-BE49-F238E27FC236}">
                  <a16:creationId xmlns:a16="http://schemas.microsoft.com/office/drawing/2014/main" id="{02025101-5EA4-AD37-9787-E5E7A3B28598}"/>
                </a:ext>
              </a:extLst>
            </p:cNvPr>
            <p:cNvSpPr/>
            <p:nvPr/>
          </p:nvSpPr>
          <p:spPr>
            <a:xfrm>
              <a:off x="6204269" y="278716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46" name="Freeform 3345">
              <a:extLst>
                <a:ext uri="{FF2B5EF4-FFF2-40B4-BE49-F238E27FC236}">
                  <a16:creationId xmlns:a16="http://schemas.microsoft.com/office/drawing/2014/main" id="{2516E77C-553E-F1FA-C3E8-8C21660214AA}"/>
                </a:ext>
              </a:extLst>
            </p:cNvPr>
            <p:cNvSpPr/>
            <p:nvPr/>
          </p:nvSpPr>
          <p:spPr>
            <a:xfrm>
              <a:off x="6178305" y="280299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47" name="Freeform 3346">
              <a:extLst>
                <a:ext uri="{FF2B5EF4-FFF2-40B4-BE49-F238E27FC236}">
                  <a16:creationId xmlns:a16="http://schemas.microsoft.com/office/drawing/2014/main" id="{D538F394-5B1E-EED6-C345-D975D9314C66}"/>
                </a:ext>
              </a:extLst>
            </p:cNvPr>
            <p:cNvSpPr/>
            <p:nvPr/>
          </p:nvSpPr>
          <p:spPr>
            <a:xfrm>
              <a:off x="6173537" y="288921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48" name="Freeform 3347">
              <a:extLst>
                <a:ext uri="{FF2B5EF4-FFF2-40B4-BE49-F238E27FC236}">
                  <a16:creationId xmlns:a16="http://schemas.microsoft.com/office/drawing/2014/main" id="{39665D94-31DA-E439-FFDD-1950D622D0FA}"/>
                </a:ext>
              </a:extLst>
            </p:cNvPr>
            <p:cNvSpPr/>
            <p:nvPr/>
          </p:nvSpPr>
          <p:spPr>
            <a:xfrm>
              <a:off x="6483054" y="270384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49" name="Freeform 3348">
              <a:extLst>
                <a:ext uri="{FF2B5EF4-FFF2-40B4-BE49-F238E27FC236}">
                  <a16:creationId xmlns:a16="http://schemas.microsoft.com/office/drawing/2014/main" id="{06340FBE-2ABA-E740-05E1-1E167064ADF8}"/>
                </a:ext>
              </a:extLst>
            </p:cNvPr>
            <p:cNvSpPr/>
            <p:nvPr/>
          </p:nvSpPr>
          <p:spPr>
            <a:xfrm>
              <a:off x="6212765" y="291117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50" name="Freeform 3349">
              <a:extLst>
                <a:ext uri="{FF2B5EF4-FFF2-40B4-BE49-F238E27FC236}">
                  <a16:creationId xmlns:a16="http://schemas.microsoft.com/office/drawing/2014/main" id="{EB8CAB64-9E29-A389-FE2A-079152FD87CF}"/>
                </a:ext>
              </a:extLst>
            </p:cNvPr>
            <p:cNvSpPr/>
            <p:nvPr/>
          </p:nvSpPr>
          <p:spPr>
            <a:xfrm>
              <a:off x="5932694" y="307066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51" name="Freeform 3350">
              <a:extLst>
                <a:ext uri="{FF2B5EF4-FFF2-40B4-BE49-F238E27FC236}">
                  <a16:creationId xmlns:a16="http://schemas.microsoft.com/office/drawing/2014/main" id="{B0ADC7D0-76F1-6BD0-DDD0-E287CAB592C8}"/>
                </a:ext>
              </a:extLst>
            </p:cNvPr>
            <p:cNvSpPr/>
            <p:nvPr/>
          </p:nvSpPr>
          <p:spPr>
            <a:xfrm>
              <a:off x="6374647" y="276911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52" name="Freeform 3351">
              <a:extLst>
                <a:ext uri="{FF2B5EF4-FFF2-40B4-BE49-F238E27FC236}">
                  <a16:creationId xmlns:a16="http://schemas.microsoft.com/office/drawing/2014/main" id="{D770481B-8BAB-CD73-A125-1B3891050E46}"/>
                </a:ext>
              </a:extLst>
            </p:cNvPr>
            <p:cNvSpPr/>
            <p:nvPr/>
          </p:nvSpPr>
          <p:spPr>
            <a:xfrm>
              <a:off x="6266230" y="276634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53" name="Freeform 3352">
              <a:extLst>
                <a:ext uri="{FF2B5EF4-FFF2-40B4-BE49-F238E27FC236}">
                  <a16:creationId xmlns:a16="http://schemas.microsoft.com/office/drawing/2014/main" id="{EE4F0D15-24EC-9837-AEFD-3BE5F1CB2352}"/>
                </a:ext>
              </a:extLst>
            </p:cNvPr>
            <p:cNvSpPr/>
            <p:nvPr/>
          </p:nvSpPr>
          <p:spPr>
            <a:xfrm>
              <a:off x="6994504" y="252014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1 w 23920"/>
                <a:gd name="connsiteY1" fmla="*/ 23921 h 23920"/>
                <a:gd name="connsiteX2" fmla="*/ 0 w 23920"/>
                <a:gd name="connsiteY2" fmla="*/ 11960 h 23920"/>
                <a:gd name="connsiteX3" fmla="*/ 11961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1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1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54" name="Freeform 3353">
              <a:extLst>
                <a:ext uri="{FF2B5EF4-FFF2-40B4-BE49-F238E27FC236}">
                  <a16:creationId xmlns:a16="http://schemas.microsoft.com/office/drawing/2014/main" id="{6FE2E794-DAA2-0626-2CDC-63955C9C41F2}"/>
                </a:ext>
              </a:extLst>
            </p:cNvPr>
            <p:cNvSpPr/>
            <p:nvPr/>
          </p:nvSpPr>
          <p:spPr>
            <a:xfrm>
              <a:off x="6395453" y="276331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55" name="Freeform 3354">
              <a:extLst>
                <a:ext uri="{FF2B5EF4-FFF2-40B4-BE49-F238E27FC236}">
                  <a16:creationId xmlns:a16="http://schemas.microsoft.com/office/drawing/2014/main" id="{D668E0C5-1A8C-90E7-89E7-D3638A61476C}"/>
                </a:ext>
              </a:extLst>
            </p:cNvPr>
            <p:cNvSpPr/>
            <p:nvPr/>
          </p:nvSpPr>
          <p:spPr>
            <a:xfrm>
              <a:off x="6309263" y="289192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56" name="Freeform 3355">
              <a:extLst>
                <a:ext uri="{FF2B5EF4-FFF2-40B4-BE49-F238E27FC236}">
                  <a16:creationId xmlns:a16="http://schemas.microsoft.com/office/drawing/2014/main" id="{0CA0EB81-9570-C6E2-2D1E-8FFF2BBDBD06}"/>
                </a:ext>
              </a:extLst>
            </p:cNvPr>
            <p:cNvSpPr/>
            <p:nvPr/>
          </p:nvSpPr>
          <p:spPr>
            <a:xfrm>
              <a:off x="6153312" y="293921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57" name="Freeform 3356">
              <a:extLst>
                <a:ext uri="{FF2B5EF4-FFF2-40B4-BE49-F238E27FC236}">
                  <a16:creationId xmlns:a16="http://schemas.microsoft.com/office/drawing/2014/main" id="{34BB3A9D-3AE1-5AA7-5A79-55547D617B08}"/>
                </a:ext>
              </a:extLst>
            </p:cNvPr>
            <p:cNvSpPr/>
            <p:nvPr/>
          </p:nvSpPr>
          <p:spPr>
            <a:xfrm>
              <a:off x="6416059" y="278101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58" name="Freeform 3357">
              <a:extLst>
                <a:ext uri="{FF2B5EF4-FFF2-40B4-BE49-F238E27FC236}">
                  <a16:creationId xmlns:a16="http://schemas.microsoft.com/office/drawing/2014/main" id="{825410F1-3D5D-05D9-C832-25B3DCADA899}"/>
                </a:ext>
              </a:extLst>
            </p:cNvPr>
            <p:cNvSpPr/>
            <p:nvPr/>
          </p:nvSpPr>
          <p:spPr>
            <a:xfrm>
              <a:off x="6301339" y="255827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59" name="Freeform 3358">
              <a:extLst>
                <a:ext uri="{FF2B5EF4-FFF2-40B4-BE49-F238E27FC236}">
                  <a16:creationId xmlns:a16="http://schemas.microsoft.com/office/drawing/2014/main" id="{BED8850E-5132-AC38-80C2-469326DFFC52}"/>
                </a:ext>
              </a:extLst>
            </p:cNvPr>
            <p:cNvSpPr/>
            <p:nvPr/>
          </p:nvSpPr>
          <p:spPr>
            <a:xfrm>
              <a:off x="6214834" y="277330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60" name="Freeform 3359">
              <a:extLst>
                <a:ext uri="{FF2B5EF4-FFF2-40B4-BE49-F238E27FC236}">
                  <a16:creationId xmlns:a16="http://schemas.microsoft.com/office/drawing/2014/main" id="{3648E126-C143-EF69-6ACD-4CAA70976347}"/>
                </a:ext>
              </a:extLst>
            </p:cNvPr>
            <p:cNvSpPr/>
            <p:nvPr/>
          </p:nvSpPr>
          <p:spPr>
            <a:xfrm>
              <a:off x="6074664" y="287609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61" name="Freeform 3360">
              <a:extLst>
                <a:ext uri="{FF2B5EF4-FFF2-40B4-BE49-F238E27FC236}">
                  <a16:creationId xmlns:a16="http://schemas.microsoft.com/office/drawing/2014/main" id="{57B351E1-17BA-B790-ABC0-EF313217B692}"/>
                </a:ext>
              </a:extLst>
            </p:cNvPr>
            <p:cNvSpPr/>
            <p:nvPr/>
          </p:nvSpPr>
          <p:spPr>
            <a:xfrm>
              <a:off x="6279246" y="275480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62" name="Freeform 3361">
              <a:extLst>
                <a:ext uri="{FF2B5EF4-FFF2-40B4-BE49-F238E27FC236}">
                  <a16:creationId xmlns:a16="http://schemas.microsoft.com/office/drawing/2014/main" id="{385746C7-4E15-EEEF-6623-884025EF3A47}"/>
                </a:ext>
              </a:extLst>
            </p:cNvPr>
            <p:cNvSpPr/>
            <p:nvPr/>
          </p:nvSpPr>
          <p:spPr>
            <a:xfrm>
              <a:off x="6394738" y="282530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63" name="Freeform 3362">
              <a:extLst>
                <a:ext uri="{FF2B5EF4-FFF2-40B4-BE49-F238E27FC236}">
                  <a16:creationId xmlns:a16="http://schemas.microsoft.com/office/drawing/2014/main" id="{95A3EC87-62E7-DFDF-2AEB-CCF0454B6E63}"/>
                </a:ext>
              </a:extLst>
            </p:cNvPr>
            <p:cNvSpPr/>
            <p:nvPr/>
          </p:nvSpPr>
          <p:spPr>
            <a:xfrm>
              <a:off x="6297086" y="273582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64" name="Freeform 3363">
              <a:extLst>
                <a:ext uri="{FF2B5EF4-FFF2-40B4-BE49-F238E27FC236}">
                  <a16:creationId xmlns:a16="http://schemas.microsoft.com/office/drawing/2014/main" id="{93B68757-C49B-1C9D-2CD1-BD4C72A3F549}"/>
                </a:ext>
              </a:extLst>
            </p:cNvPr>
            <p:cNvSpPr/>
            <p:nvPr/>
          </p:nvSpPr>
          <p:spPr>
            <a:xfrm>
              <a:off x="6248007" y="285334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65" name="Freeform 3364">
              <a:extLst>
                <a:ext uri="{FF2B5EF4-FFF2-40B4-BE49-F238E27FC236}">
                  <a16:creationId xmlns:a16="http://schemas.microsoft.com/office/drawing/2014/main" id="{DD88F418-E269-0F90-A57F-D5E15C976044}"/>
                </a:ext>
              </a:extLst>
            </p:cNvPr>
            <p:cNvSpPr/>
            <p:nvPr/>
          </p:nvSpPr>
          <p:spPr>
            <a:xfrm>
              <a:off x="6136825" y="281724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66" name="Freeform 3365">
              <a:extLst>
                <a:ext uri="{FF2B5EF4-FFF2-40B4-BE49-F238E27FC236}">
                  <a16:creationId xmlns:a16="http://schemas.microsoft.com/office/drawing/2014/main" id="{FD23ED4C-4F81-D79C-33BA-C813FD0D86C1}"/>
                </a:ext>
              </a:extLst>
            </p:cNvPr>
            <p:cNvSpPr/>
            <p:nvPr/>
          </p:nvSpPr>
          <p:spPr>
            <a:xfrm>
              <a:off x="6559319" y="257349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67" name="Freeform 3366">
              <a:extLst>
                <a:ext uri="{FF2B5EF4-FFF2-40B4-BE49-F238E27FC236}">
                  <a16:creationId xmlns:a16="http://schemas.microsoft.com/office/drawing/2014/main" id="{FB6BB1FC-AE77-E5D0-FA4C-D2CB0A9135B3}"/>
                </a:ext>
              </a:extLst>
            </p:cNvPr>
            <p:cNvSpPr/>
            <p:nvPr/>
          </p:nvSpPr>
          <p:spPr>
            <a:xfrm>
              <a:off x="5868407" y="287165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68" name="Freeform 3367">
              <a:extLst>
                <a:ext uri="{FF2B5EF4-FFF2-40B4-BE49-F238E27FC236}">
                  <a16:creationId xmlns:a16="http://schemas.microsoft.com/office/drawing/2014/main" id="{60C4B803-2E2A-D0C5-CDCC-CB007F10E7D6}"/>
                </a:ext>
              </a:extLst>
            </p:cNvPr>
            <p:cNvSpPr/>
            <p:nvPr/>
          </p:nvSpPr>
          <p:spPr>
            <a:xfrm>
              <a:off x="6201627" y="279786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69" name="Freeform 3368">
              <a:extLst>
                <a:ext uri="{FF2B5EF4-FFF2-40B4-BE49-F238E27FC236}">
                  <a16:creationId xmlns:a16="http://schemas.microsoft.com/office/drawing/2014/main" id="{153CEE9B-AF5C-2C3F-893B-329628A32840}"/>
                </a:ext>
              </a:extLst>
            </p:cNvPr>
            <p:cNvSpPr/>
            <p:nvPr/>
          </p:nvSpPr>
          <p:spPr>
            <a:xfrm>
              <a:off x="6267518" y="282494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70" name="Freeform 3369">
              <a:extLst>
                <a:ext uri="{FF2B5EF4-FFF2-40B4-BE49-F238E27FC236}">
                  <a16:creationId xmlns:a16="http://schemas.microsoft.com/office/drawing/2014/main" id="{00BA26D1-FB43-D858-2EC8-85C20EABB829}"/>
                </a:ext>
              </a:extLst>
            </p:cNvPr>
            <p:cNvSpPr/>
            <p:nvPr/>
          </p:nvSpPr>
          <p:spPr>
            <a:xfrm>
              <a:off x="6459541" y="277975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71" name="Freeform 3370">
              <a:extLst>
                <a:ext uri="{FF2B5EF4-FFF2-40B4-BE49-F238E27FC236}">
                  <a16:creationId xmlns:a16="http://schemas.microsoft.com/office/drawing/2014/main" id="{A20A968A-0201-1B8C-9A47-866E2A954E27}"/>
                </a:ext>
              </a:extLst>
            </p:cNvPr>
            <p:cNvSpPr/>
            <p:nvPr/>
          </p:nvSpPr>
          <p:spPr>
            <a:xfrm>
              <a:off x="6220756" y="275084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72" name="Freeform 3371">
              <a:extLst>
                <a:ext uri="{FF2B5EF4-FFF2-40B4-BE49-F238E27FC236}">
                  <a16:creationId xmlns:a16="http://schemas.microsoft.com/office/drawing/2014/main" id="{7C830503-F62F-123F-49FF-9C791C601083}"/>
                </a:ext>
              </a:extLst>
            </p:cNvPr>
            <p:cNvSpPr/>
            <p:nvPr/>
          </p:nvSpPr>
          <p:spPr>
            <a:xfrm>
              <a:off x="6196984" y="283961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73" name="Freeform 3372">
              <a:extLst>
                <a:ext uri="{FF2B5EF4-FFF2-40B4-BE49-F238E27FC236}">
                  <a16:creationId xmlns:a16="http://schemas.microsoft.com/office/drawing/2014/main" id="{8AC7BB78-45AD-28F9-9FC3-23F32A8024C2}"/>
                </a:ext>
              </a:extLst>
            </p:cNvPr>
            <p:cNvSpPr/>
            <p:nvPr/>
          </p:nvSpPr>
          <p:spPr>
            <a:xfrm>
              <a:off x="5758710" y="296093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74" name="Freeform 3373">
              <a:extLst>
                <a:ext uri="{FF2B5EF4-FFF2-40B4-BE49-F238E27FC236}">
                  <a16:creationId xmlns:a16="http://schemas.microsoft.com/office/drawing/2014/main" id="{2176106E-0381-CE45-0FC4-76A1DE3E51ED}"/>
                </a:ext>
              </a:extLst>
            </p:cNvPr>
            <p:cNvSpPr/>
            <p:nvPr/>
          </p:nvSpPr>
          <p:spPr>
            <a:xfrm>
              <a:off x="6852341" y="240945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75" name="Freeform 3374">
              <a:extLst>
                <a:ext uri="{FF2B5EF4-FFF2-40B4-BE49-F238E27FC236}">
                  <a16:creationId xmlns:a16="http://schemas.microsoft.com/office/drawing/2014/main" id="{EEBF6961-4679-9135-FB05-783281C3EC3E}"/>
                </a:ext>
              </a:extLst>
            </p:cNvPr>
            <p:cNvSpPr/>
            <p:nvPr/>
          </p:nvSpPr>
          <p:spPr>
            <a:xfrm>
              <a:off x="6191320" y="282797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76" name="Freeform 3375">
              <a:extLst>
                <a:ext uri="{FF2B5EF4-FFF2-40B4-BE49-F238E27FC236}">
                  <a16:creationId xmlns:a16="http://schemas.microsoft.com/office/drawing/2014/main" id="{01FCA1CB-247C-D4B4-3CF7-45D9F7B84C49}"/>
                </a:ext>
              </a:extLst>
            </p:cNvPr>
            <p:cNvSpPr/>
            <p:nvPr/>
          </p:nvSpPr>
          <p:spPr>
            <a:xfrm>
              <a:off x="6245167" y="281424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77" name="Freeform 3376">
              <a:extLst>
                <a:ext uri="{FF2B5EF4-FFF2-40B4-BE49-F238E27FC236}">
                  <a16:creationId xmlns:a16="http://schemas.microsoft.com/office/drawing/2014/main" id="{22A2F070-4F78-E8EE-F28D-722ECEB959C4}"/>
                </a:ext>
              </a:extLst>
            </p:cNvPr>
            <p:cNvSpPr/>
            <p:nvPr/>
          </p:nvSpPr>
          <p:spPr>
            <a:xfrm>
              <a:off x="6139466" y="288889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78" name="Freeform 3377">
              <a:extLst>
                <a:ext uri="{FF2B5EF4-FFF2-40B4-BE49-F238E27FC236}">
                  <a16:creationId xmlns:a16="http://schemas.microsoft.com/office/drawing/2014/main" id="{971388B8-91EB-E7E9-2133-8B206D74AE0F}"/>
                </a:ext>
              </a:extLst>
            </p:cNvPr>
            <p:cNvSpPr/>
            <p:nvPr/>
          </p:nvSpPr>
          <p:spPr>
            <a:xfrm>
              <a:off x="6486792" y="273762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79" name="Freeform 3378">
              <a:extLst>
                <a:ext uri="{FF2B5EF4-FFF2-40B4-BE49-F238E27FC236}">
                  <a16:creationId xmlns:a16="http://schemas.microsoft.com/office/drawing/2014/main" id="{338C6F6A-AC84-BA3F-608A-FDFFAEE890EB}"/>
                </a:ext>
              </a:extLst>
            </p:cNvPr>
            <p:cNvSpPr/>
            <p:nvPr/>
          </p:nvSpPr>
          <p:spPr>
            <a:xfrm>
              <a:off x="6164525" y="285956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80" name="Freeform 3379">
              <a:extLst>
                <a:ext uri="{FF2B5EF4-FFF2-40B4-BE49-F238E27FC236}">
                  <a16:creationId xmlns:a16="http://schemas.microsoft.com/office/drawing/2014/main" id="{2CA327B6-B41C-8AAF-CB0E-17536C6CBF0F}"/>
                </a:ext>
              </a:extLst>
            </p:cNvPr>
            <p:cNvSpPr/>
            <p:nvPr/>
          </p:nvSpPr>
          <p:spPr>
            <a:xfrm>
              <a:off x="6467722" y="278861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81" name="Freeform 3380">
              <a:extLst>
                <a:ext uri="{FF2B5EF4-FFF2-40B4-BE49-F238E27FC236}">
                  <a16:creationId xmlns:a16="http://schemas.microsoft.com/office/drawing/2014/main" id="{3694860D-8B2A-C8EA-EEC3-964994647331}"/>
                </a:ext>
              </a:extLst>
            </p:cNvPr>
            <p:cNvSpPr/>
            <p:nvPr/>
          </p:nvSpPr>
          <p:spPr>
            <a:xfrm>
              <a:off x="6267069" y="283577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82" name="Freeform 3381">
              <a:extLst>
                <a:ext uri="{FF2B5EF4-FFF2-40B4-BE49-F238E27FC236}">
                  <a16:creationId xmlns:a16="http://schemas.microsoft.com/office/drawing/2014/main" id="{A9E0E9F1-0843-90BF-48A2-0D00057CFB04}"/>
                </a:ext>
              </a:extLst>
            </p:cNvPr>
            <p:cNvSpPr/>
            <p:nvPr/>
          </p:nvSpPr>
          <p:spPr>
            <a:xfrm>
              <a:off x="6126327" y="283896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83" name="Freeform 3382">
              <a:extLst>
                <a:ext uri="{FF2B5EF4-FFF2-40B4-BE49-F238E27FC236}">
                  <a16:creationId xmlns:a16="http://schemas.microsoft.com/office/drawing/2014/main" id="{C689F03B-D41A-8A62-E812-3D924BF87102}"/>
                </a:ext>
              </a:extLst>
            </p:cNvPr>
            <p:cNvSpPr/>
            <p:nvPr/>
          </p:nvSpPr>
          <p:spPr>
            <a:xfrm>
              <a:off x="6286521" y="274049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84" name="Freeform 3383">
              <a:extLst>
                <a:ext uri="{FF2B5EF4-FFF2-40B4-BE49-F238E27FC236}">
                  <a16:creationId xmlns:a16="http://schemas.microsoft.com/office/drawing/2014/main" id="{503E801F-062D-0067-D550-096AADAB8AFD}"/>
                </a:ext>
              </a:extLst>
            </p:cNvPr>
            <p:cNvSpPr/>
            <p:nvPr/>
          </p:nvSpPr>
          <p:spPr>
            <a:xfrm>
              <a:off x="6287618" y="274600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85" name="Freeform 3384">
              <a:extLst>
                <a:ext uri="{FF2B5EF4-FFF2-40B4-BE49-F238E27FC236}">
                  <a16:creationId xmlns:a16="http://schemas.microsoft.com/office/drawing/2014/main" id="{2428E8D2-759B-9959-0045-3883442CBF18}"/>
                </a:ext>
              </a:extLst>
            </p:cNvPr>
            <p:cNvSpPr/>
            <p:nvPr/>
          </p:nvSpPr>
          <p:spPr>
            <a:xfrm>
              <a:off x="5994405" y="300209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86" name="Freeform 3385">
              <a:extLst>
                <a:ext uri="{FF2B5EF4-FFF2-40B4-BE49-F238E27FC236}">
                  <a16:creationId xmlns:a16="http://schemas.microsoft.com/office/drawing/2014/main" id="{82DC4845-E7A2-A991-4D0C-6F723AA896CB}"/>
                </a:ext>
              </a:extLst>
            </p:cNvPr>
            <p:cNvSpPr/>
            <p:nvPr/>
          </p:nvSpPr>
          <p:spPr>
            <a:xfrm>
              <a:off x="6108419" y="287932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87" name="Freeform 3386">
              <a:extLst>
                <a:ext uri="{FF2B5EF4-FFF2-40B4-BE49-F238E27FC236}">
                  <a16:creationId xmlns:a16="http://schemas.microsoft.com/office/drawing/2014/main" id="{9ADD4E30-83E6-9D35-01D6-77BC152C0561}"/>
                </a:ext>
              </a:extLst>
            </p:cNvPr>
            <p:cNvSpPr/>
            <p:nvPr/>
          </p:nvSpPr>
          <p:spPr>
            <a:xfrm>
              <a:off x="6276795" y="278388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88" name="Freeform 3387">
              <a:extLst>
                <a:ext uri="{FF2B5EF4-FFF2-40B4-BE49-F238E27FC236}">
                  <a16:creationId xmlns:a16="http://schemas.microsoft.com/office/drawing/2014/main" id="{F874FBAA-8C19-6B7C-E32B-80AAE7A53134}"/>
                </a:ext>
              </a:extLst>
            </p:cNvPr>
            <p:cNvSpPr/>
            <p:nvPr/>
          </p:nvSpPr>
          <p:spPr>
            <a:xfrm>
              <a:off x="6263398" y="274378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89" name="Freeform 3388">
              <a:extLst>
                <a:ext uri="{FF2B5EF4-FFF2-40B4-BE49-F238E27FC236}">
                  <a16:creationId xmlns:a16="http://schemas.microsoft.com/office/drawing/2014/main" id="{49EEF181-F119-6417-5B01-4A968B018B10}"/>
                </a:ext>
              </a:extLst>
            </p:cNvPr>
            <p:cNvSpPr/>
            <p:nvPr/>
          </p:nvSpPr>
          <p:spPr>
            <a:xfrm>
              <a:off x="6159176" y="285985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90" name="Freeform 3389">
              <a:extLst>
                <a:ext uri="{FF2B5EF4-FFF2-40B4-BE49-F238E27FC236}">
                  <a16:creationId xmlns:a16="http://schemas.microsoft.com/office/drawing/2014/main" id="{1B1AD61F-18E2-7394-ABC1-1464A2652C2E}"/>
                </a:ext>
              </a:extLst>
            </p:cNvPr>
            <p:cNvSpPr/>
            <p:nvPr/>
          </p:nvSpPr>
          <p:spPr>
            <a:xfrm>
              <a:off x="6276089" y="284028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91" name="Freeform 3390">
              <a:extLst>
                <a:ext uri="{FF2B5EF4-FFF2-40B4-BE49-F238E27FC236}">
                  <a16:creationId xmlns:a16="http://schemas.microsoft.com/office/drawing/2014/main" id="{5A77B49F-F6ED-A07E-5FF5-C372D9739445}"/>
                </a:ext>
              </a:extLst>
            </p:cNvPr>
            <p:cNvSpPr/>
            <p:nvPr/>
          </p:nvSpPr>
          <p:spPr>
            <a:xfrm>
              <a:off x="6178113" y="283213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92" name="Freeform 3391">
              <a:extLst>
                <a:ext uri="{FF2B5EF4-FFF2-40B4-BE49-F238E27FC236}">
                  <a16:creationId xmlns:a16="http://schemas.microsoft.com/office/drawing/2014/main" id="{A17FFCB9-A57E-DF17-B109-5ECAA76734CC}"/>
                </a:ext>
              </a:extLst>
            </p:cNvPr>
            <p:cNvSpPr/>
            <p:nvPr/>
          </p:nvSpPr>
          <p:spPr>
            <a:xfrm>
              <a:off x="6097788" y="287867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93" name="Freeform 3392">
              <a:extLst>
                <a:ext uri="{FF2B5EF4-FFF2-40B4-BE49-F238E27FC236}">
                  <a16:creationId xmlns:a16="http://schemas.microsoft.com/office/drawing/2014/main" id="{63722E67-B114-FC66-14EB-74EF9CF96A7B}"/>
                </a:ext>
              </a:extLst>
            </p:cNvPr>
            <p:cNvSpPr/>
            <p:nvPr/>
          </p:nvSpPr>
          <p:spPr>
            <a:xfrm>
              <a:off x="6052762" y="285269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94" name="Freeform 3393">
              <a:extLst>
                <a:ext uri="{FF2B5EF4-FFF2-40B4-BE49-F238E27FC236}">
                  <a16:creationId xmlns:a16="http://schemas.microsoft.com/office/drawing/2014/main" id="{13C8866E-80BC-5118-4082-5AA98E174655}"/>
                </a:ext>
              </a:extLst>
            </p:cNvPr>
            <p:cNvSpPr/>
            <p:nvPr/>
          </p:nvSpPr>
          <p:spPr>
            <a:xfrm>
              <a:off x="6194800" y="292293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95" name="Freeform 3394">
              <a:extLst>
                <a:ext uri="{FF2B5EF4-FFF2-40B4-BE49-F238E27FC236}">
                  <a16:creationId xmlns:a16="http://schemas.microsoft.com/office/drawing/2014/main" id="{1FC10C0B-7FD9-8585-62FD-AF39B8E26B0B}"/>
                </a:ext>
              </a:extLst>
            </p:cNvPr>
            <p:cNvSpPr/>
            <p:nvPr/>
          </p:nvSpPr>
          <p:spPr>
            <a:xfrm>
              <a:off x="6386690" y="284625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96" name="Freeform 3395">
              <a:extLst>
                <a:ext uri="{FF2B5EF4-FFF2-40B4-BE49-F238E27FC236}">
                  <a16:creationId xmlns:a16="http://schemas.microsoft.com/office/drawing/2014/main" id="{CE70FEC1-338D-450E-E592-1F917728C676}"/>
                </a:ext>
              </a:extLst>
            </p:cNvPr>
            <p:cNvSpPr/>
            <p:nvPr/>
          </p:nvSpPr>
          <p:spPr>
            <a:xfrm>
              <a:off x="6061391" y="298669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97" name="Freeform 3396">
              <a:extLst>
                <a:ext uri="{FF2B5EF4-FFF2-40B4-BE49-F238E27FC236}">
                  <a16:creationId xmlns:a16="http://schemas.microsoft.com/office/drawing/2014/main" id="{0A98F63B-6E42-F418-285E-7DC57CB8D793}"/>
                </a:ext>
              </a:extLst>
            </p:cNvPr>
            <p:cNvSpPr/>
            <p:nvPr/>
          </p:nvSpPr>
          <p:spPr>
            <a:xfrm>
              <a:off x="6472871" y="274345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98" name="Freeform 3397">
              <a:extLst>
                <a:ext uri="{FF2B5EF4-FFF2-40B4-BE49-F238E27FC236}">
                  <a16:creationId xmlns:a16="http://schemas.microsoft.com/office/drawing/2014/main" id="{D5DE74D5-7174-2DE8-61E6-A186C7A14478}"/>
                </a:ext>
              </a:extLst>
            </p:cNvPr>
            <p:cNvSpPr/>
            <p:nvPr/>
          </p:nvSpPr>
          <p:spPr>
            <a:xfrm>
              <a:off x="6031632" y="278455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99" name="Freeform 3398">
              <a:extLst>
                <a:ext uri="{FF2B5EF4-FFF2-40B4-BE49-F238E27FC236}">
                  <a16:creationId xmlns:a16="http://schemas.microsoft.com/office/drawing/2014/main" id="{526B8547-3D75-6C33-59AF-B93128E38415}"/>
                </a:ext>
              </a:extLst>
            </p:cNvPr>
            <p:cNvSpPr/>
            <p:nvPr/>
          </p:nvSpPr>
          <p:spPr>
            <a:xfrm>
              <a:off x="6256056" y="292586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00" name="Freeform 3399">
              <a:extLst>
                <a:ext uri="{FF2B5EF4-FFF2-40B4-BE49-F238E27FC236}">
                  <a16:creationId xmlns:a16="http://schemas.microsoft.com/office/drawing/2014/main" id="{91FD3672-246E-CFC2-6E1E-E2E440BEF73E}"/>
                </a:ext>
              </a:extLst>
            </p:cNvPr>
            <p:cNvSpPr/>
            <p:nvPr/>
          </p:nvSpPr>
          <p:spPr>
            <a:xfrm>
              <a:off x="5810306" y="310131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01" name="Freeform 3400">
              <a:extLst>
                <a:ext uri="{FF2B5EF4-FFF2-40B4-BE49-F238E27FC236}">
                  <a16:creationId xmlns:a16="http://schemas.microsoft.com/office/drawing/2014/main" id="{5B2840B0-581C-A675-A104-19552C06B297}"/>
                </a:ext>
              </a:extLst>
            </p:cNvPr>
            <p:cNvSpPr/>
            <p:nvPr/>
          </p:nvSpPr>
          <p:spPr>
            <a:xfrm>
              <a:off x="5982162" y="301882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02" name="Freeform 3401">
              <a:extLst>
                <a:ext uri="{FF2B5EF4-FFF2-40B4-BE49-F238E27FC236}">
                  <a16:creationId xmlns:a16="http://schemas.microsoft.com/office/drawing/2014/main" id="{C33544C8-D81F-BDD3-D115-FA9558E805A4}"/>
                </a:ext>
              </a:extLst>
            </p:cNvPr>
            <p:cNvSpPr/>
            <p:nvPr/>
          </p:nvSpPr>
          <p:spPr>
            <a:xfrm>
              <a:off x="5978881" y="304655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03" name="Freeform 3402">
              <a:extLst>
                <a:ext uri="{FF2B5EF4-FFF2-40B4-BE49-F238E27FC236}">
                  <a16:creationId xmlns:a16="http://schemas.microsoft.com/office/drawing/2014/main" id="{DB9BDFBB-4952-9E18-56F4-461182560CFC}"/>
                </a:ext>
              </a:extLst>
            </p:cNvPr>
            <p:cNvSpPr/>
            <p:nvPr/>
          </p:nvSpPr>
          <p:spPr>
            <a:xfrm>
              <a:off x="6624570" y="271380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04" name="Freeform 3403">
              <a:extLst>
                <a:ext uri="{FF2B5EF4-FFF2-40B4-BE49-F238E27FC236}">
                  <a16:creationId xmlns:a16="http://schemas.microsoft.com/office/drawing/2014/main" id="{33CE4B39-51AF-E480-C80C-2625D98DBCC7}"/>
                </a:ext>
              </a:extLst>
            </p:cNvPr>
            <p:cNvSpPr/>
            <p:nvPr/>
          </p:nvSpPr>
          <p:spPr>
            <a:xfrm>
              <a:off x="6227326" y="286871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05" name="Freeform 3404">
              <a:extLst>
                <a:ext uri="{FF2B5EF4-FFF2-40B4-BE49-F238E27FC236}">
                  <a16:creationId xmlns:a16="http://schemas.microsoft.com/office/drawing/2014/main" id="{B8084C2B-45E5-AF8C-BE4B-FB1821C16AC8}"/>
                </a:ext>
              </a:extLst>
            </p:cNvPr>
            <p:cNvSpPr/>
            <p:nvPr/>
          </p:nvSpPr>
          <p:spPr>
            <a:xfrm>
              <a:off x="6152025" y="288048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06" name="Freeform 3405">
              <a:extLst>
                <a:ext uri="{FF2B5EF4-FFF2-40B4-BE49-F238E27FC236}">
                  <a16:creationId xmlns:a16="http://schemas.microsoft.com/office/drawing/2014/main" id="{D40908DA-037D-AD67-7EB3-4D0E71849DCC}"/>
                </a:ext>
              </a:extLst>
            </p:cNvPr>
            <p:cNvSpPr/>
            <p:nvPr/>
          </p:nvSpPr>
          <p:spPr>
            <a:xfrm>
              <a:off x="5928185" y="305477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07" name="Freeform 3406">
              <a:extLst>
                <a:ext uri="{FF2B5EF4-FFF2-40B4-BE49-F238E27FC236}">
                  <a16:creationId xmlns:a16="http://schemas.microsoft.com/office/drawing/2014/main" id="{2831CC36-42FB-53A1-0666-C592FC707568}"/>
                </a:ext>
              </a:extLst>
            </p:cNvPr>
            <p:cNvSpPr/>
            <p:nvPr/>
          </p:nvSpPr>
          <p:spPr>
            <a:xfrm>
              <a:off x="5919939" y="300586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08" name="Freeform 3407">
              <a:extLst>
                <a:ext uri="{FF2B5EF4-FFF2-40B4-BE49-F238E27FC236}">
                  <a16:creationId xmlns:a16="http://schemas.microsoft.com/office/drawing/2014/main" id="{E7D959B2-1C26-5519-9E8B-28D842048790}"/>
                </a:ext>
              </a:extLst>
            </p:cNvPr>
            <p:cNvSpPr/>
            <p:nvPr/>
          </p:nvSpPr>
          <p:spPr>
            <a:xfrm>
              <a:off x="5964837" y="303939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09" name="Freeform 3408">
              <a:extLst>
                <a:ext uri="{FF2B5EF4-FFF2-40B4-BE49-F238E27FC236}">
                  <a16:creationId xmlns:a16="http://schemas.microsoft.com/office/drawing/2014/main" id="{9C571A76-ACCA-69C1-E8B4-95C93822F4C2}"/>
                </a:ext>
              </a:extLst>
            </p:cNvPr>
            <p:cNvSpPr/>
            <p:nvPr/>
          </p:nvSpPr>
          <p:spPr>
            <a:xfrm>
              <a:off x="6397895" y="280676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10" name="Freeform 3409">
              <a:extLst>
                <a:ext uri="{FF2B5EF4-FFF2-40B4-BE49-F238E27FC236}">
                  <a16:creationId xmlns:a16="http://schemas.microsoft.com/office/drawing/2014/main" id="{96D0B35F-4E4A-DD3E-2742-3B4FA53FD5D0}"/>
                </a:ext>
              </a:extLst>
            </p:cNvPr>
            <p:cNvSpPr/>
            <p:nvPr/>
          </p:nvSpPr>
          <p:spPr>
            <a:xfrm>
              <a:off x="6105902" y="287942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11" name="Freeform 3410">
              <a:extLst>
                <a:ext uri="{FF2B5EF4-FFF2-40B4-BE49-F238E27FC236}">
                  <a16:creationId xmlns:a16="http://schemas.microsoft.com/office/drawing/2014/main" id="{595C52C4-F95A-CC4D-A5E9-22A64997097F}"/>
                </a:ext>
              </a:extLst>
            </p:cNvPr>
            <p:cNvSpPr/>
            <p:nvPr/>
          </p:nvSpPr>
          <p:spPr>
            <a:xfrm>
              <a:off x="6383210" y="275644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12" name="Freeform 3411">
              <a:extLst>
                <a:ext uri="{FF2B5EF4-FFF2-40B4-BE49-F238E27FC236}">
                  <a16:creationId xmlns:a16="http://schemas.microsoft.com/office/drawing/2014/main" id="{738FA834-3D42-EF31-1333-50330CCC6C71}"/>
                </a:ext>
              </a:extLst>
            </p:cNvPr>
            <p:cNvSpPr/>
            <p:nvPr/>
          </p:nvSpPr>
          <p:spPr>
            <a:xfrm>
              <a:off x="6235507" y="288419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13" name="Freeform 3412">
              <a:extLst>
                <a:ext uri="{FF2B5EF4-FFF2-40B4-BE49-F238E27FC236}">
                  <a16:creationId xmlns:a16="http://schemas.microsoft.com/office/drawing/2014/main" id="{54CC9450-447C-2DCF-3A85-1EDB5FB6C9AE}"/>
                </a:ext>
              </a:extLst>
            </p:cNvPr>
            <p:cNvSpPr/>
            <p:nvPr/>
          </p:nvSpPr>
          <p:spPr>
            <a:xfrm>
              <a:off x="6264943" y="277888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14" name="Freeform 3413">
              <a:extLst>
                <a:ext uri="{FF2B5EF4-FFF2-40B4-BE49-F238E27FC236}">
                  <a16:creationId xmlns:a16="http://schemas.microsoft.com/office/drawing/2014/main" id="{06D76E1A-567E-D287-1D44-885D79490DE9}"/>
                </a:ext>
              </a:extLst>
            </p:cNvPr>
            <p:cNvSpPr/>
            <p:nvPr/>
          </p:nvSpPr>
          <p:spPr>
            <a:xfrm>
              <a:off x="6107962" y="295346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15" name="Freeform 3414">
              <a:extLst>
                <a:ext uri="{FF2B5EF4-FFF2-40B4-BE49-F238E27FC236}">
                  <a16:creationId xmlns:a16="http://schemas.microsoft.com/office/drawing/2014/main" id="{EC9C4666-5677-2FA2-DCC4-8DCF61C2FAB0}"/>
                </a:ext>
              </a:extLst>
            </p:cNvPr>
            <p:cNvSpPr/>
            <p:nvPr/>
          </p:nvSpPr>
          <p:spPr>
            <a:xfrm>
              <a:off x="6537549" y="267183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16" name="Freeform 3415">
              <a:extLst>
                <a:ext uri="{FF2B5EF4-FFF2-40B4-BE49-F238E27FC236}">
                  <a16:creationId xmlns:a16="http://schemas.microsoft.com/office/drawing/2014/main" id="{F693B61C-356B-3D1C-1FBF-C7D00B211166}"/>
                </a:ext>
              </a:extLst>
            </p:cNvPr>
            <p:cNvSpPr/>
            <p:nvPr/>
          </p:nvSpPr>
          <p:spPr>
            <a:xfrm>
              <a:off x="6364464" y="275445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17" name="Freeform 3416">
              <a:extLst>
                <a:ext uri="{FF2B5EF4-FFF2-40B4-BE49-F238E27FC236}">
                  <a16:creationId xmlns:a16="http://schemas.microsoft.com/office/drawing/2014/main" id="{C74E2759-B198-04EB-5236-0385F5B5EE40}"/>
                </a:ext>
              </a:extLst>
            </p:cNvPr>
            <p:cNvSpPr/>
            <p:nvPr/>
          </p:nvSpPr>
          <p:spPr>
            <a:xfrm>
              <a:off x="6452456" y="245945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18" name="Freeform 3417">
              <a:extLst>
                <a:ext uri="{FF2B5EF4-FFF2-40B4-BE49-F238E27FC236}">
                  <a16:creationId xmlns:a16="http://schemas.microsoft.com/office/drawing/2014/main" id="{F05A4ED6-10D3-22E6-9218-5B52EDE117EF}"/>
                </a:ext>
              </a:extLst>
            </p:cNvPr>
            <p:cNvSpPr/>
            <p:nvPr/>
          </p:nvSpPr>
          <p:spPr>
            <a:xfrm>
              <a:off x="5832980" y="302756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19" name="Freeform 3418">
              <a:extLst>
                <a:ext uri="{FF2B5EF4-FFF2-40B4-BE49-F238E27FC236}">
                  <a16:creationId xmlns:a16="http://schemas.microsoft.com/office/drawing/2014/main" id="{D0211D9B-D9D5-382C-BDDA-4B8AB916A7FB}"/>
                </a:ext>
              </a:extLst>
            </p:cNvPr>
            <p:cNvSpPr/>
            <p:nvPr/>
          </p:nvSpPr>
          <p:spPr>
            <a:xfrm>
              <a:off x="6155887" y="278916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20" name="Freeform 3419">
              <a:extLst>
                <a:ext uri="{FF2B5EF4-FFF2-40B4-BE49-F238E27FC236}">
                  <a16:creationId xmlns:a16="http://schemas.microsoft.com/office/drawing/2014/main" id="{1C95E744-56C7-84E4-344C-994EEFD48252}"/>
                </a:ext>
              </a:extLst>
            </p:cNvPr>
            <p:cNvSpPr/>
            <p:nvPr/>
          </p:nvSpPr>
          <p:spPr>
            <a:xfrm>
              <a:off x="5969794" y="285920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21" name="Freeform 3420">
              <a:extLst>
                <a:ext uri="{FF2B5EF4-FFF2-40B4-BE49-F238E27FC236}">
                  <a16:creationId xmlns:a16="http://schemas.microsoft.com/office/drawing/2014/main" id="{1693992A-5532-7A48-7F13-50AFED0BDE0C}"/>
                </a:ext>
              </a:extLst>
            </p:cNvPr>
            <p:cNvSpPr/>
            <p:nvPr/>
          </p:nvSpPr>
          <p:spPr>
            <a:xfrm>
              <a:off x="6320725" y="288957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22" name="Freeform 3421">
              <a:extLst>
                <a:ext uri="{FF2B5EF4-FFF2-40B4-BE49-F238E27FC236}">
                  <a16:creationId xmlns:a16="http://schemas.microsoft.com/office/drawing/2014/main" id="{7A49E878-E3E6-5D07-FFCC-519A77009CB1}"/>
                </a:ext>
              </a:extLst>
            </p:cNvPr>
            <p:cNvSpPr/>
            <p:nvPr/>
          </p:nvSpPr>
          <p:spPr>
            <a:xfrm>
              <a:off x="6005352" y="307111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23" name="Freeform 3422">
              <a:extLst>
                <a:ext uri="{FF2B5EF4-FFF2-40B4-BE49-F238E27FC236}">
                  <a16:creationId xmlns:a16="http://schemas.microsoft.com/office/drawing/2014/main" id="{F93F8DE3-5201-FBF5-FF0B-8F32A4AD8C43}"/>
                </a:ext>
              </a:extLst>
            </p:cNvPr>
            <p:cNvSpPr/>
            <p:nvPr/>
          </p:nvSpPr>
          <p:spPr>
            <a:xfrm>
              <a:off x="6119042" y="288786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24" name="Freeform 3423">
              <a:extLst>
                <a:ext uri="{FF2B5EF4-FFF2-40B4-BE49-F238E27FC236}">
                  <a16:creationId xmlns:a16="http://schemas.microsoft.com/office/drawing/2014/main" id="{722BBA98-3A3D-7524-6BDB-D41AFBFCB9AF}"/>
                </a:ext>
              </a:extLst>
            </p:cNvPr>
            <p:cNvSpPr/>
            <p:nvPr/>
          </p:nvSpPr>
          <p:spPr>
            <a:xfrm>
              <a:off x="6137855" y="279064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25" name="Freeform 3424">
              <a:extLst>
                <a:ext uri="{FF2B5EF4-FFF2-40B4-BE49-F238E27FC236}">
                  <a16:creationId xmlns:a16="http://schemas.microsoft.com/office/drawing/2014/main" id="{33830BD1-D654-4641-BE80-C1E66540CD50}"/>
                </a:ext>
              </a:extLst>
            </p:cNvPr>
            <p:cNvSpPr/>
            <p:nvPr/>
          </p:nvSpPr>
          <p:spPr>
            <a:xfrm>
              <a:off x="6118660" y="282020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26" name="Freeform 3425">
              <a:extLst>
                <a:ext uri="{FF2B5EF4-FFF2-40B4-BE49-F238E27FC236}">
                  <a16:creationId xmlns:a16="http://schemas.microsoft.com/office/drawing/2014/main" id="{60F08023-94BF-67B7-C8AC-92078BB4C904}"/>
                </a:ext>
              </a:extLst>
            </p:cNvPr>
            <p:cNvSpPr/>
            <p:nvPr/>
          </p:nvSpPr>
          <p:spPr>
            <a:xfrm>
              <a:off x="6489558" y="273872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27" name="Freeform 3426">
              <a:extLst>
                <a:ext uri="{FF2B5EF4-FFF2-40B4-BE49-F238E27FC236}">
                  <a16:creationId xmlns:a16="http://schemas.microsoft.com/office/drawing/2014/main" id="{019E7E39-E692-BCCA-2E26-B356ABA58685}"/>
                </a:ext>
              </a:extLst>
            </p:cNvPr>
            <p:cNvSpPr/>
            <p:nvPr/>
          </p:nvSpPr>
          <p:spPr>
            <a:xfrm>
              <a:off x="6271064" y="289595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28" name="Freeform 3427">
              <a:extLst>
                <a:ext uri="{FF2B5EF4-FFF2-40B4-BE49-F238E27FC236}">
                  <a16:creationId xmlns:a16="http://schemas.microsoft.com/office/drawing/2014/main" id="{A4975040-D525-CBC3-5D11-633536238733}"/>
                </a:ext>
              </a:extLst>
            </p:cNvPr>
            <p:cNvSpPr/>
            <p:nvPr/>
          </p:nvSpPr>
          <p:spPr>
            <a:xfrm>
              <a:off x="6507532" y="267583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29" name="Freeform 3428">
              <a:extLst>
                <a:ext uri="{FF2B5EF4-FFF2-40B4-BE49-F238E27FC236}">
                  <a16:creationId xmlns:a16="http://schemas.microsoft.com/office/drawing/2014/main" id="{422A80EE-72CB-70AF-6CA6-63ACEED91CA0}"/>
                </a:ext>
              </a:extLst>
            </p:cNvPr>
            <p:cNvSpPr/>
            <p:nvPr/>
          </p:nvSpPr>
          <p:spPr>
            <a:xfrm>
              <a:off x="6479898" y="273794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30" name="Freeform 3429">
              <a:extLst>
                <a:ext uri="{FF2B5EF4-FFF2-40B4-BE49-F238E27FC236}">
                  <a16:creationId xmlns:a16="http://schemas.microsoft.com/office/drawing/2014/main" id="{2601A4C7-85CF-44F1-F2AF-66A6732BA444}"/>
                </a:ext>
              </a:extLst>
            </p:cNvPr>
            <p:cNvSpPr/>
            <p:nvPr/>
          </p:nvSpPr>
          <p:spPr>
            <a:xfrm>
              <a:off x="6255092" y="283703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31" name="Freeform 3430">
              <a:extLst>
                <a:ext uri="{FF2B5EF4-FFF2-40B4-BE49-F238E27FC236}">
                  <a16:creationId xmlns:a16="http://schemas.microsoft.com/office/drawing/2014/main" id="{44D560E8-97C8-DE05-118D-A0F9F14F9ADF}"/>
                </a:ext>
              </a:extLst>
            </p:cNvPr>
            <p:cNvSpPr/>
            <p:nvPr/>
          </p:nvSpPr>
          <p:spPr>
            <a:xfrm>
              <a:off x="6131867" y="287571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32" name="Freeform 3431">
              <a:extLst>
                <a:ext uri="{FF2B5EF4-FFF2-40B4-BE49-F238E27FC236}">
                  <a16:creationId xmlns:a16="http://schemas.microsoft.com/office/drawing/2014/main" id="{1B85423F-A0D9-4FC7-DB45-E02ABBD0394A}"/>
                </a:ext>
              </a:extLst>
            </p:cNvPr>
            <p:cNvSpPr/>
            <p:nvPr/>
          </p:nvSpPr>
          <p:spPr>
            <a:xfrm>
              <a:off x="6437837" y="257671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33" name="Freeform 3432">
              <a:extLst>
                <a:ext uri="{FF2B5EF4-FFF2-40B4-BE49-F238E27FC236}">
                  <a16:creationId xmlns:a16="http://schemas.microsoft.com/office/drawing/2014/main" id="{235816C0-E619-DECC-7350-89ADE0D87DDD}"/>
                </a:ext>
              </a:extLst>
            </p:cNvPr>
            <p:cNvSpPr/>
            <p:nvPr/>
          </p:nvSpPr>
          <p:spPr>
            <a:xfrm>
              <a:off x="5893143" y="312130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34" name="Freeform 3433">
              <a:extLst>
                <a:ext uri="{FF2B5EF4-FFF2-40B4-BE49-F238E27FC236}">
                  <a16:creationId xmlns:a16="http://schemas.microsoft.com/office/drawing/2014/main" id="{7412A4EF-C062-1D4D-D52D-B7471FD5DB64}"/>
                </a:ext>
              </a:extLst>
            </p:cNvPr>
            <p:cNvSpPr/>
            <p:nvPr/>
          </p:nvSpPr>
          <p:spPr>
            <a:xfrm>
              <a:off x="6636040" y="263544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35" name="Freeform 3434">
              <a:extLst>
                <a:ext uri="{FF2B5EF4-FFF2-40B4-BE49-F238E27FC236}">
                  <a16:creationId xmlns:a16="http://schemas.microsoft.com/office/drawing/2014/main" id="{08C8FA28-E2B1-5DBE-E514-A71C7F2AE458}"/>
                </a:ext>
              </a:extLst>
            </p:cNvPr>
            <p:cNvSpPr/>
            <p:nvPr/>
          </p:nvSpPr>
          <p:spPr>
            <a:xfrm>
              <a:off x="6130122" y="280995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36" name="Freeform 3435">
              <a:extLst>
                <a:ext uri="{FF2B5EF4-FFF2-40B4-BE49-F238E27FC236}">
                  <a16:creationId xmlns:a16="http://schemas.microsoft.com/office/drawing/2014/main" id="{21B295F9-A048-EEBA-7F63-0DEB8C0B1081}"/>
                </a:ext>
              </a:extLst>
            </p:cNvPr>
            <p:cNvSpPr/>
            <p:nvPr/>
          </p:nvSpPr>
          <p:spPr>
            <a:xfrm>
              <a:off x="6531046" y="275022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37" name="Freeform 3436">
              <a:extLst>
                <a:ext uri="{FF2B5EF4-FFF2-40B4-BE49-F238E27FC236}">
                  <a16:creationId xmlns:a16="http://schemas.microsoft.com/office/drawing/2014/main" id="{4CF03297-A112-B1AE-B0B8-CA566BB2D4DA}"/>
                </a:ext>
              </a:extLst>
            </p:cNvPr>
            <p:cNvSpPr/>
            <p:nvPr/>
          </p:nvSpPr>
          <p:spPr>
            <a:xfrm>
              <a:off x="6400926" y="272766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38" name="Freeform 3437">
              <a:extLst>
                <a:ext uri="{FF2B5EF4-FFF2-40B4-BE49-F238E27FC236}">
                  <a16:creationId xmlns:a16="http://schemas.microsoft.com/office/drawing/2014/main" id="{B535E32F-BE46-A67D-F639-AEB0E379F2C7}"/>
                </a:ext>
              </a:extLst>
            </p:cNvPr>
            <p:cNvSpPr/>
            <p:nvPr/>
          </p:nvSpPr>
          <p:spPr>
            <a:xfrm>
              <a:off x="6077629" y="293834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39" name="Freeform 3438">
              <a:extLst>
                <a:ext uri="{FF2B5EF4-FFF2-40B4-BE49-F238E27FC236}">
                  <a16:creationId xmlns:a16="http://schemas.microsoft.com/office/drawing/2014/main" id="{43AFAE26-86B1-20F8-E103-9D763453573B}"/>
                </a:ext>
              </a:extLst>
            </p:cNvPr>
            <p:cNvSpPr/>
            <p:nvPr/>
          </p:nvSpPr>
          <p:spPr>
            <a:xfrm>
              <a:off x="6306231" y="299681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40" name="Freeform 3439">
              <a:extLst>
                <a:ext uri="{FF2B5EF4-FFF2-40B4-BE49-F238E27FC236}">
                  <a16:creationId xmlns:a16="http://schemas.microsoft.com/office/drawing/2014/main" id="{46B2DA77-5202-296A-1ED2-DF229D42CBE2}"/>
                </a:ext>
              </a:extLst>
            </p:cNvPr>
            <p:cNvSpPr/>
            <p:nvPr/>
          </p:nvSpPr>
          <p:spPr>
            <a:xfrm>
              <a:off x="6518097" y="273385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41" name="Freeform 3440">
              <a:extLst>
                <a:ext uri="{FF2B5EF4-FFF2-40B4-BE49-F238E27FC236}">
                  <a16:creationId xmlns:a16="http://schemas.microsoft.com/office/drawing/2014/main" id="{8EF783CD-E43B-240B-AA35-2273984CC25A}"/>
                </a:ext>
              </a:extLst>
            </p:cNvPr>
            <p:cNvSpPr/>
            <p:nvPr/>
          </p:nvSpPr>
          <p:spPr>
            <a:xfrm>
              <a:off x="6276023" y="279580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42" name="Freeform 3441">
              <a:extLst>
                <a:ext uri="{FF2B5EF4-FFF2-40B4-BE49-F238E27FC236}">
                  <a16:creationId xmlns:a16="http://schemas.microsoft.com/office/drawing/2014/main" id="{3AE43508-7BED-B20C-7250-9D5416FDA085}"/>
                </a:ext>
              </a:extLst>
            </p:cNvPr>
            <p:cNvSpPr/>
            <p:nvPr/>
          </p:nvSpPr>
          <p:spPr>
            <a:xfrm>
              <a:off x="6187258" y="289344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43" name="Freeform 3442">
              <a:extLst>
                <a:ext uri="{FF2B5EF4-FFF2-40B4-BE49-F238E27FC236}">
                  <a16:creationId xmlns:a16="http://schemas.microsoft.com/office/drawing/2014/main" id="{6A9F67E8-C874-DDD4-5B8E-4FB253575515}"/>
                </a:ext>
              </a:extLst>
            </p:cNvPr>
            <p:cNvSpPr/>
            <p:nvPr/>
          </p:nvSpPr>
          <p:spPr>
            <a:xfrm>
              <a:off x="6462888" y="268231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44" name="Freeform 3443">
              <a:extLst>
                <a:ext uri="{FF2B5EF4-FFF2-40B4-BE49-F238E27FC236}">
                  <a16:creationId xmlns:a16="http://schemas.microsoft.com/office/drawing/2014/main" id="{E99B822D-66A0-6199-5C5F-BD2B521D4D71}"/>
                </a:ext>
              </a:extLst>
            </p:cNvPr>
            <p:cNvSpPr/>
            <p:nvPr/>
          </p:nvSpPr>
          <p:spPr>
            <a:xfrm>
              <a:off x="6307070" y="283945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45" name="Freeform 3444">
              <a:extLst>
                <a:ext uri="{FF2B5EF4-FFF2-40B4-BE49-F238E27FC236}">
                  <a16:creationId xmlns:a16="http://schemas.microsoft.com/office/drawing/2014/main" id="{F7001CB2-D455-C2F7-8FF8-E72E2DCF9341}"/>
                </a:ext>
              </a:extLst>
            </p:cNvPr>
            <p:cNvSpPr/>
            <p:nvPr/>
          </p:nvSpPr>
          <p:spPr>
            <a:xfrm>
              <a:off x="6201237" y="284199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46" name="Freeform 3445">
              <a:extLst>
                <a:ext uri="{FF2B5EF4-FFF2-40B4-BE49-F238E27FC236}">
                  <a16:creationId xmlns:a16="http://schemas.microsoft.com/office/drawing/2014/main" id="{AEF825F3-4ED4-178F-CCCB-0573650AD302}"/>
                </a:ext>
              </a:extLst>
            </p:cNvPr>
            <p:cNvSpPr/>
            <p:nvPr/>
          </p:nvSpPr>
          <p:spPr>
            <a:xfrm>
              <a:off x="6161942" y="277456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47" name="Freeform 3446">
              <a:extLst>
                <a:ext uri="{FF2B5EF4-FFF2-40B4-BE49-F238E27FC236}">
                  <a16:creationId xmlns:a16="http://schemas.microsoft.com/office/drawing/2014/main" id="{73558B29-05A0-C046-5968-86D7FA47C388}"/>
                </a:ext>
              </a:extLst>
            </p:cNvPr>
            <p:cNvSpPr/>
            <p:nvPr/>
          </p:nvSpPr>
          <p:spPr>
            <a:xfrm>
              <a:off x="6003740" y="287371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48" name="Freeform 3447">
              <a:extLst>
                <a:ext uri="{FF2B5EF4-FFF2-40B4-BE49-F238E27FC236}">
                  <a16:creationId xmlns:a16="http://schemas.microsoft.com/office/drawing/2014/main" id="{44164878-5E99-381D-529D-D288C9473E17}"/>
                </a:ext>
              </a:extLst>
            </p:cNvPr>
            <p:cNvSpPr/>
            <p:nvPr/>
          </p:nvSpPr>
          <p:spPr>
            <a:xfrm>
              <a:off x="5889214" y="300535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49" name="Freeform 3448">
              <a:extLst>
                <a:ext uri="{FF2B5EF4-FFF2-40B4-BE49-F238E27FC236}">
                  <a16:creationId xmlns:a16="http://schemas.microsoft.com/office/drawing/2014/main" id="{EBFB560A-1CA0-B7AA-2BF5-418C732AB1A5}"/>
                </a:ext>
              </a:extLst>
            </p:cNvPr>
            <p:cNvSpPr/>
            <p:nvPr/>
          </p:nvSpPr>
          <p:spPr>
            <a:xfrm>
              <a:off x="6036980" y="293260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50" name="Freeform 3449">
              <a:extLst>
                <a:ext uri="{FF2B5EF4-FFF2-40B4-BE49-F238E27FC236}">
                  <a16:creationId xmlns:a16="http://schemas.microsoft.com/office/drawing/2014/main" id="{A0E78D2B-32D6-2517-130E-CE265EE6952C}"/>
                </a:ext>
              </a:extLst>
            </p:cNvPr>
            <p:cNvSpPr/>
            <p:nvPr/>
          </p:nvSpPr>
          <p:spPr>
            <a:xfrm>
              <a:off x="5973922" y="294101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51" name="Freeform 3450">
              <a:extLst>
                <a:ext uri="{FF2B5EF4-FFF2-40B4-BE49-F238E27FC236}">
                  <a16:creationId xmlns:a16="http://schemas.microsoft.com/office/drawing/2014/main" id="{3B502AE8-B376-7991-B85C-C2C4AAADCB32}"/>
                </a:ext>
              </a:extLst>
            </p:cNvPr>
            <p:cNvSpPr/>
            <p:nvPr/>
          </p:nvSpPr>
          <p:spPr>
            <a:xfrm>
              <a:off x="5995559" y="299352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52" name="Freeform 3451">
              <a:extLst>
                <a:ext uri="{FF2B5EF4-FFF2-40B4-BE49-F238E27FC236}">
                  <a16:creationId xmlns:a16="http://schemas.microsoft.com/office/drawing/2014/main" id="{F584FD89-0E75-3424-6FFB-EDDDD0C75461}"/>
                </a:ext>
              </a:extLst>
            </p:cNvPr>
            <p:cNvSpPr/>
            <p:nvPr/>
          </p:nvSpPr>
          <p:spPr>
            <a:xfrm>
              <a:off x="6123361" y="293531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53" name="Freeform 3452">
              <a:extLst>
                <a:ext uri="{FF2B5EF4-FFF2-40B4-BE49-F238E27FC236}">
                  <a16:creationId xmlns:a16="http://schemas.microsoft.com/office/drawing/2014/main" id="{67F3CC38-DF52-ECE9-9E40-81243E25FEDA}"/>
                </a:ext>
              </a:extLst>
            </p:cNvPr>
            <p:cNvSpPr/>
            <p:nvPr/>
          </p:nvSpPr>
          <p:spPr>
            <a:xfrm>
              <a:off x="5988474" y="287307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54" name="Freeform 3453">
              <a:extLst>
                <a:ext uri="{FF2B5EF4-FFF2-40B4-BE49-F238E27FC236}">
                  <a16:creationId xmlns:a16="http://schemas.microsoft.com/office/drawing/2014/main" id="{BABF0ACA-5FAA-01D2-D6AE-115D51618DAD}"/>
                </a:ext>
              </a:extLst>
            </p:cNvPr>
            <p:cNvSpPr/>
            <p:nvPr/>
          </p:nvSpPr>
          <p:spPr>
            <a:xfrm>
              <a:off x="6383343" y="273585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55" name="Freeform 3454">
              <a:extLst>
                <a:ext uri="{FF2B5EF4-FFF2-40B4-BE49-F238E27FC236}">
                  <a16:creationId xmlns:a16="http://schemas.microsoft.com/office/drawing/2014/main" id="{EA5C58CC-6D17-3485-752F-47E0E1074501}"/>
                </a:ext>
              </a:extLst>
            </p:cNvPr>
            <p:cNvSpPr/>
            <p:nvPr/>
          </p:nvSpPr>
          <p:spPr>
            <a:xfrm>
              <a:off x="6068543" y="280325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56" name="Freeform 3455">
              <a:extLst>
                <a:ext uri="{FF2B5EF4-FFF2-40B4-BE49-F238E27FC236}">
                  <a16:creationId xmlns:a16="http://schemas.microsoft.com/office/drawing/2014/main" id="{7AF4D9DD-6B0A-5D44-B904-61B08F0D74D6}"/>
                </a:ext>
              </a:extLst>
            </p:cNvPr>
            <p:cNvSpPr/>
            <p:nvPr/>
          </p:nvSpPr>
          <p:spPr>
            <a:xfrm>
              <a:off x="6176760" y="278255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57" name="Freeform 3456">
              <a:extLst>
                <a:ext uri="{FF2B5EF4-FFF2-40B4-BE49-F238E27FC236}">
                  <a16:creationId xmlns:a16="http://schemas.microsoft.com/office/drawing/2014/main" id="{7D42C423-4F00-462E-C4FD-76095B650436}"/>
                </a:ext>
              </a:extLst>
            </p:cNvPr>
            <p:cNvSpPr/>
            <p:nvPr/>
          </p:nvSpPr>
          <p:spPr>
            <a:xfrm>
              <a:off x="5944804" y="299642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58" name="Freeform 3457">
              <a:extLst>
                <a:ext uri="{FF2B5EF4-FFF2-40B4-BE49-F238E27FC236}">
                  <a16:creationId xmlns:a16="http://schemas.microsoft.com/office/drawing/2014/main" id="{9608CEE0-1B88-54D2-8B2E-0A388700630C}"/>
                </a:ext>
              </a:extLst>
            </p:cNvPr>
            <p:cNvSpPr/>
            <p:nvPr/>
          </p:nvSpPr>
          <p:spPr>
            <a:xfrm>
              <a:off x="6210897" y="283638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59" name="Freeform 3458">
              <a:extLst>
                <a:ext uri="{FF2B5EF4-FFF2-40B4-BE49-F238E27FC236}">
                  <a16:creationId xmlns:a16="http://schemas.microsoft.com/office/drawing/2014/main" id="{D2D3631D-74E3-EACC-BAB8-8CAFD5FE2F65}"/>
                </a:ext>
              </a:extLst>
            </p:cNvPr>
            <p:cNvSpPr/>
            <p:nvPr/>
          </p:nvSpPr>
          <p:spPr>
            <a:xfrm>
              <a:off x="6163811" y="291948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60" name="Freeform 3459">
              <a:extLst>
                <a:ext uri="{FF2B5EF4-FFF2-40B4-BE49-F238E27FC236}">
                  <a16:creationId xmlns:a16="http://schemas.microsoft.com/office/drawing/2014/main" id="{D4AFA3A9-89EB-5CD1-350B-F2163F70D0EC}"/>
                </a:ext>
              </a:extLst>
            </p:cNvPr>
            <p:cNvSpPr/>
            <p:nvPr/>
          </p:nvSpPr>
          <p:spPr>
            <a:xfrm>
              <a:off x="6133345" y="278304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61" name="Freeform 3460">
              <a:extLst>
                <a:ext uri="{FF2B5EF4-FFF2-40B4-BE49-F238E27FC236}">
                  <a16:creationId xmlns:a16="http://schemas.microsoft.com/office/drawing/2014/main" id="{5F4C6665-5ADC-39CC-D1C7-4F627E69E61F}"/>
                </a:ext>
              </a:extLst>
            </p:cNvPr>
            <p:cNvSpPr/>
            <p:nvPr/>
          </p:nvSpPr>
          <p:spPr>
            <a:xfrm>
              <a:off x="6515971" y="261546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62" name="Freeform 3461">
              <a:extLst>
                <a:ext uri="{FF2B5EF4-FFF2-40B4-BE49-F238E27FC236}">
                  <a16:creationId xmlns:a16="http://schemas.microsoft.com/office/drawing/2014/main" id="{1BFF3B66-D513-2CEE-EC30-2EE48E6223D3}"/>
                </a:ext>
              </a:extLst>
            </p:cNvPr>
            <p:cNvSpPr/>
            <p:nvPr/>
          </p:nvSpPr>
          <p:spPr>
            <a:xfrm>
              <a:off x="6089673" y="282082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63" name="Freeform 3462">
              <a:extLst>
                <a:ext uri="{FF2B5EF4-FFF2-40B4-BE49-F238E27FC236}">
                  <a16:creationId xmlns:a16="http://schemas.microsoft.com/office/drawing/2014/main" id="{EA8E768D-4842-429B-533F-4C227B4A7E82}"/>
                </a:ext>
              </a:extLst>
            </p:cNvPr>
            <p:cNvSpPr/>
            <p:nvPr/>
          </p:nvSpPr>
          <p:spPr>
            <a:xfrm>
              <a:off x="6336315" y="278375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64" name="Freeform 3463">
              <a:extLst>
                <a:ext uri="{FF2B5EF4-FFF2-40B4-BE49-F238E27FC236}">
                  <a16:creationId xmlns:a16="http://schemas.microsoft.com/office/drawing/2014/main" id="{956D3D87-A201-5E64-062B-A74423232003}"/>
                </a:ext>
              </a:extLst>
            </p:cNvPr>
            <p:cNvSpPr/>
            <p:nvPr/>
          </p:nvSpPr>
          <p:spPr>
            <a:xfrm>
              <a:off x="6466949" y="266368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65" name="Freeform 3464">
              <a:extLst>
                <a:ext uri="{FF2B5EF4-FFF2-40B4-BE49-F238E27FC236}">
                  <a16:creationId xmlns:a16="http://schemas.microsoft.com/office/drawing/2014/main" id="{624E56AF-70E1-59EC-A0CF-3E712B75B12C}"/>
                </a:ext>
              </a:extLst>
            </p:cNvPr>
            <p:cNvSpPr/>
            <p:nvPr/>
          </p:nvSpPr>
          <p:spPr>
            <a:xfrm>
              <a:off x="6175215" y="290656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66" name="Freeform 3465">
              <a:extLst>
                <a:ext uri="{FF2B5EF4-FFF2-40B4-BE49-F238E27FC236}">
                  <a16:creationId xmlns:a16="http://schemas.microsoft.com/office/drawing/2014/main" id="{5E2B931B-1CBF-AFE8-3AC8-CBFD9AB7E487}"/>
                </a:ext>
              </a:extLst>
            </p:cNvPr>
            <p:cNvSpPr/>
            <p:nvPr/>
          </p:nvSpPr>
          <p:spPr>
            <a:xfrm>
              <a:off x="6078983" y="277537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67" name="Freeform 3466">
              <a:extLst>
                <a:ext uri="{FF2B5EF4-FFF2-40B4-BE49-F238E27FC236}">
                  <a16:creationId xmlns:a16="http://schemas.microsoft.com/office/drawing/2014/main" id="{A89C5D5D-34BA-F749-67EF-39C77AE05F72}"/>
                </a:ext>
              </a:extLst>
            </p:cNvPr>
            <p:cNvSpPr/>
            <p:nvPr/>
          </p:nvSpPr>
          <p:spPr>
            <a:xfrm>
              <a:off x="5920004" y="303797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68" name="Freeform 3467">
              <a:extLst>
                <a:ext uri="{FF2B5EF4-FFF2-40B4-BE49-F238E27FC236}">
                  <a16:creationId xmlns:a16="http://schemas.microsoft.com/office/drawing/2014/main" id="{1DCB62FD-E0CD-28F7-8515-A68029241FE0}"/>
                </a:ext>
              </a:extLst>
            </p:cNvPr>
            <p:cNvSpPr/>
            <p:nvPr/>
          </p:nvSpPr>
          <p:spPr>
            <a:xfrm>
              <a:off x="6017462" y="295481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69" name="Freeform 3468">
              <a:extLst>
                <a:ext uri="{FF2B5EF4-FFF2-40B4-BE49-F238E27FC236}">
                  <a16:creationId xmlns:a16="http://schemas.microsoft.com/office/drawing/2014/main" id="{6A41DAA6-D469-AAF2-1FD3-93DC5C5E74FD}"/>
                </a:ext>
              </a:extLst>
            </p:cNvPr>
            <p:cNvSpPr/>
            <p:nvPr/>
          </p:nvSpPr>
          <p:spPr>
            <a:xfrm>
              <a:off x="6324396" y="280802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70" name="Freeform 3469">
              <a:extLst>
                <a:ext uri="{FF2B5EF4-FFF2-40B4-BE49-F238E27FC236}">
                  <a16:creationId xmlns:a16="http://schemas.microsoft.com/office/drawing/2014/main" id="{EBB821D0-0B7E-78E4-E79C-78C613CB55B6}"/>
                </a:ext>
              </a:extLst>
            </p:cNvPr>
            <p:cNvSpPr/>
            <p:nvPr/>
          </p:nvSpPr>
          <p:spPr>
            <a:xfrm>
              <a:off x="6238854" y="283619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71" name="Freeform 3470">
              <a:extLst>
                <a:ext uri="{FF2B5EF4-FFF2-40B4-BE49-F238E27FC236}">
                  <a16:creationId xmlns:a16="http://schemas.microsoft.com/office/drawing/2014/main" id="{84DE138D-0764-3E11-3B72-FBAE8CADBD3F}"/>
                </a:ext>
              </a:extLst>
            </p:cNvPr>
            <p:cNvSpPr/>
            <p:nvPr/>
          </p:nvSpPr>
          <p:spPr>
            <a:xfrm>
              <a:off x="6238215" y="283145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72" name="Freeform 3471">
              <a:extLst>
                <a:ext uri="{FF2B5EF4-FFF2-40B4-BE49-F238E27FC236}">
                  <a16:creationId xmlns:a16="http://schemas.microsoft.com/office/drawing/2014/main" id="{567EB706-4309-636F-F06D-E19075A6E8CB}"/>
                </a:ext>
              </a:extLst>
            </p:cNvPr>
            <p:cNvSpPr/>
            <p:nvPr/>
          </p:nvSpPr>
          <p:spPr>
            <a:xfrm>
              <a:off x="6075885" y="287822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73" name="Freeform 3472">
              <a:extLst>
                <a:ext uri="{FF2B5EF4-FFF2-40B4-BE49-F238E27FC236}">
                  <a16:creationId xmlns:a16="http://schemas.microsoft.com/office/drawing/2014/main" id="{D5130138-6A79-FEE8-DE53-6AC72D9E538D}"/>
                </a:ext>
              </a:extLst>
            </p:cNvPr>
            <p:cNvSpPr/>
            <p:nvPr/>
          </p:nvSpPr>
          <p:spPr>
            <a:xfrm>
              <a:off x="5999878" y="282117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74" name="Freeform 3473">
              <a:extLst>
                <a:ext uri="{FF2B5EF4-FFF2-40B4-BE49-F238E27FC236}">
                  <a16:creationId xmlns:a16="http://schemas.microsoft.com/office/drawing/2014/main" id="{04D6AEEE-E704-3A9A-1FF5-6C7C4EF5CE43}"/>
                </a:ext>
              </a:extLst>
            </p:cNvPr>
            <p:cNvSpPr/>
            <p:nvPr/>
          </p:nvSpPr>
          <p:spPr>
            <a:xfrm>
              <a:off x="6357121" y="267738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75" name="Freeform 3474">
              <a:extLst>
                <a:ext uri="{FF2B5EF4-FFF2-40B4-BE49-F238E27FC236}">
                  <a16:creationId xmlns:a16="http://schemas.microsoft.com/office/drawing/2014/main" id="{49846B87-C5E9-96EE-72D9-6CC71B63CAE2}"/>
                </a:ext>
              </a:extLst>
            </p:cNvPr>
            <p:cNvSpPr/>
            <p:nvPr/>
          </p:nvSpPr>
          <p:spPr>
            <a:xfrm>
              <a:off x="5791947" y="304410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76" name="Freeform 3475">
              <a:extLst>
                <a:ext uri="{FF2B5EF4-FFF2-40B4-BE49-F238E27FC236}">
                  <a16:creationId xmlns:a16="http://schemas.microsoft.com/office/drawing/2014/main" id="{BEF8E078-5E76-256D-5C6C-32CB376D7C60}"/>
                </a:ext>
              </a:extLst>
            </p:cNvPr>
            <p:cNvSpPr/>
            <p:nvPr/>
          </p:nvSpPr>
          <p:spPr>
            <a:xfrm>
              <a:off x="6295218" y="287877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77" name="Freeform 3476">
              <a:extLst>
                <a:ext uri="{FF2B5EF4-FFF2-40B4-BE49-F238E27FC236}">
                  <a16:creationId xmlns:a16="http://schemas.microsoft.com/office/drawing/2014/main" id="{095EA194-EF95-44EF-B6A7-DB62EBCBFB5A}"/>
                </a:ext>
              </a:extLst>
            </p:cNvPr>
            <p:cNvSpPr/>
            <p:nvPr/>
          </p:nvSpPr>
          <p:spPr>
            <a:xfrm>
              <a:off x="6011149" y="299810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78" name="Freeform 3477">
              <a:extLst>
                <a:ext uri="{FF2B5EF4-FFF2-40B4-BE49-F238E27FC236}">
                  <a16:creationId xmlns:a16="http://schemas.microsoft.com/office/drawing/2014/main" id="{8CE22A30-C6E8-7AB8-A63D-E19A0629AAB2}"/>
                </a:ext>
              </a:extLst>
            </p:cNvPr>
            <p:cNvSpPr/>
            <p:nvPr/>
          </p:nvSpPr>
          <p:spPr>
            <a:xfrm>
              <a:off x="6145588" y="287042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79" name="Freeform 3478">
              <a:extLst>
                <a:ext uri="{FF2B5EF4-FFF2-40B4-BE49-F238E27FC236}">
                  <a16:creationId xmlns:a16="http://schemas.microsoft.com/office/drawing/2014/main" id="{D36BABF3-E028-6084-4F83-E056B6E23CD0}"/>
                </a:ext>
              </a:extLst>
            </p:cNvPr>
            <p:cNvSpPr/>
            <p:nvPr/>
          </p:nvSpPr>
          <p:spPr>
            <a:xfrm>
              <a:off x="5945641" y="296332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80" name="Freeform 3479">
              <a:extLst>
                <a:ext uri="{FF2B5EF4-FFF2-40B4-BE49-F238E27FC236}">
                  <a16:creationId xmlns:a16="http://schemas.microsoft.com/office/drawing/2014/main" id="{DE32B24E-778A-DA46-D836-498598B2FDF6}"/>
                </a:ext>
              </a:extLst>
            </p:cNvPr>
            <p:cNvSpPr/>
            <p:nvPr/>
          </p:nvSpPr>
          <p:spPr>
            <a:xfrm>
              <a:off x="6242658" y="293099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81" name="Freeform 3480">
              <a:extLst>
                <a:ext uri="{FF2B5EF4-FFF2-40B4-BE49-F238E27FC236}">
                  <a16:creationId xmlns:a16="http://schemas.microsoft.com/office/drawing/2014/main" id="{49124CD6-DB05-DD64-449B-25DA1B5191F4}"/>
                </a:ext>
              </a:extLst>
            </p:cNvPr>
            <p:cNvSpPr/>
            <p:nvPr/>
          </p:nvSpPr>
          <p:spPr>
            <a:xfrm>
              <a:off x="6120072" y="305528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82" name="Freeform 3481">
              <a:extLst>
                <a:ext uri="{FF2B5EF4-FFF2-40B4-BE49-F238E27FC236}">
                  <a16:creationId xmlns:a16="http://schemas.microsoft.com/office/drawing/2014/main" id="{1400EA9C-B90F-626A-3255-D9FB21C4BF7F}"/>
                </a:ext>
              </a:extLst>
            </p:cNvPr>
            <p:cNvSpPr/>
            <p:nvPr/>
          </p:nvSpPr>
          <p:spPr>
            <a:xfrm>
              <a:off x="5948926" y="279471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83" name="Freeform 3482">
              <a:extLst>
                <a:ext uri="{FF2B5EF4-FFF2-40B4-BE49-F238E27FC236}">
                  <a16:creationId xmlns:a16="http://schemas.microsoft.com/office/drawing/2014/main" id="{62E1DBF4-566E-1156-9CFD-DDCF2B06F44B}"/>
                </a:ext>
              </a:extLst>
            </p:cNvPr>
            <p:cNvSpPr/>
            <p:nvPr/>
          </p:nvSpPr>
          <p:spPr>
            <a:xfrm>
              <a:off x="6457032" y="269362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84" name="Freeform 3483">
              <a:extLst>
                <a:ext uri="{FF2B5EF4-FFF2-40B4-BE49-F238E27FC236}">
                  <a16:creationId xmlns:a16="http://schemas.microsoft.com/office/drawing/2014/main" id="{09ACE3EF-576B-0F4B-CE66-5DA0C1F176D9}"/>
                </a:ext>
              </a:extLst>
            </p:cNvPr>
            <p:cNvSpPr/>
            <p:nvPr/>
          </p:nvSpPr>
          <p:spPr>
            <a:xfrm>
              <a:off x="6028284" y="281050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85" name="Freeform 3484">
              <a:extLst>
                <a:ext uri="{FF2B5EF4-FFF2-40B4-BE49-F238E27FC236}">
                  <a16:creationId xmlns:a16="http://schemas.microsoft.com/office/drawing/2014/main" id="{FC40416C-9192-3451-789F-8DCE67775508}"/>
                </a:ext>
              </a:extLst>
            </p:cNvPr>
            <p:cNvSpPr/>
            <p:nvPr/>
          </p:nvSpPr>
          <p:spPr>
            <a:xfrm>
              <a:off x="6124458" y="286182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86" name="Freeform 3485">
              <a:extLst>
                <a:ext uri="{FF2B5EF4-FFF2-40B4-BE49-F238E27FC236}">
                  <a16:creationId xmlns:a16="http://schemas.microsoft.com/office/drawing/2014/main" id="{06809466-289A-B448-15CA-D34548714936}"/>
                </a:ext>
              </a:extLst>
            </p:cNvPr>
            <p:cNvSpPr/>
            <p:nvPr/>
          </p:nvSpPr>
          <p:spPr>
            <a:xfrm>
              <a:off x="5945061" y="299527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87" name="Freeform 3486">
              <a:extLst>
                <a:ext uri="{FF2B5EF4-FFF2-40B4-BE49-F238E27FC236}">
                  <a16:creationId xmlns:a16="http://schemas.microsoft.com/office/drawing/2014/main" id="{7B8B4A54-4D16-4789-279E-2F4229E5B354}"/>
                </a:ext>
              </a:extLst>
            </p:cNvPr>
            <p:cNvSpPr/>
            <p:nvPr/>
          </p:nvSpPr>
          <p:spPr>
            <a:xfrm>
              <a:off x="5965029" y="291777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88" name="Freeform 3487">
              <a:extLst>
                <a:ext uri="{FF2B5EF4-FFF2-40B4-BE49-F238E27FC236}">
                  <a16:creationId xmlns:a16="http://schemas.microsoft.com/office/drawing/2014/main" id="{ED745D87-23BF-88ED-2CAA-39E20E8AB9AC}"/>
                </a:ext>
              </a:extLst>
            </p:cNvPr>
            <p:cNvSpPr/>
            <p:nvPr/>
          </p:nvSpPr>
          <p:spPr>
            <a:xfrm>
              <a:off x="6070993" y="301360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89" name="Freeform 3488">
              <a:extLst>
                <a:ext uri="{FF2B5EF4-FFF2-40B4-BE49-F238E27FC236}">
                  <a16:creationId xmlns:a16="http://schemas.microsoft.com/office/drawing/2014/main" id="{D98E6FFE-924E-3EA5-4F00-FC20A0FF500E}"/>
                </a:ext>
              </a:extLst>
            </p:cNvPr>
            <p:cNvSpPr/>
            <p:nvPr/>
          </p:nvSpPr>
          <p:spPr>
            <a:xfrm>
              <a:off x="6514226" y="259795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90" name="Freeform 3489">
              <a:extLst>
                <a:ext uri="{FF2B5EF4-FFF2-40B4-BE49-F238E27FC236}">
                  <a16:creationId xmlns:a16="http://schemas.microsoft.com/office/drawing/2014/main" id="{FFA77D23-F42F-B91C-0651-FA6A78746EC0}"/>
                </a:ext>
              </a:extLst>
            </p:cNvPr>
            <p:cNvSpPr/>
            <p:nvPr/>
          </p:nvSpPr>
          <p:spPr>
            <a:xfrm>
              <a:off x="6018043" y="301186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91" name="Freeform 3490">
              <a:extLst>
                <a:ext uri="{FF2B5EF4-FFF2-40B4-BE49-F238E27FC236}">
                  <a16:creationId xmlns:a16="http://schemas.microsoft.com/office/drawing/2014/main" id="{F4A88734-5C77-4D23-70AB-31FB2E973BA1}"/>
                </a:ext>
              </a:extLst>
            </p:cNvPr>
            <p:cNvSpPr/>
            <p:nvPr/>
          </p:nvSpPr>
          <p:spPr>
            <a:xfrm>
              <a:off x="5959941" y="288718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92" name="Freeform 3491">
              <a:extLst>
                <a:ext uri="{FF2B5EF4-FFF2-40B4-BE49-F238E27FC236}">
                  <a16:creationId xmlns:a16="http://schemas.microsoft.com/office/drawing/2014/main" id="{8DAFE2F8-A542-5A85-A836-58E1031627D7}"/>
                </a:ext>
              </a:extLst>
            </p:cNvPr>
            <p:cNvSpPr/>
            <p:nvPr/>
          </p:nvSpPr>
          <p:spPr>
            <a:xfrm>
              <a:off x="6217923" y="279222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93" name="Freeform 3492">
              <a:extLst>
                <a:ext uri="{FF2B5EF4-FFF2-40B4-BE49-F238E27FC236}">
                  <a16:creationId xmlns:a16="http://schemas.microsoft.com/office/drawing/2014/main" id="{4BD4E1F7-1D99-F066-16C6-69567FFD8A72}"/>
                </a:ext>
              </a:extLst>
            </p:cNvPr>
            <p:cNvSpPr/>
            <p:nvPr/>
          </p:nvSpPr>
          <p:spPr>
            <a:xfrm>
              <a:off x="5910535" y="301767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94" name="Freeform 3493">
              <a:extLst>
                <a:ext uri="{FF2B5EF4-FFF2-40B4-BE49-F238E27FC236}">
                  <a16:creationId xmlns:a16="http://schemas.microsoft.com/office/drawing/2014/main" id="{24D5F8FA-3EE6-761D-533C-472F1D8FEDB9}"/>
                </a:ext>
              </a:extLst>
            </p:cNvPr>
            <p:cNvSpPr/>
            <p:nvPr/>
          </p:nvSpPr>
          <p:spPr>
            <a:xfrm>
              <a:off x="5956656" y="293447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95" name="Freeform 3494">
              <a:extLst>
                <a:ext uri="{FF2B5EF4-FFF2-40B4-BE49-F238E27FC236}">
                  <a16:creationId xmlns:a16="http://schemas.microsoft.com/office/drawing/2014/main" id="{6DA2E70D-A506-6DBB-61DE-381B96016E70}"/>
                </a:ext>
              </a:extLst>
            </p:cNvPr>
            <p:cNvSpPr/>
            <p:nvPr/>
          </p:nvSpPr>
          <p:spPr>
            <a:xfrm>
              <a:off x="5922323" y="288425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96" name="Freeform 3495">
              <a:extLst>
                <a:ext uri="{FF2B5EF4-FFF2-40B4-BE49-F238E27FC236}">
                  <a16:creationId xmlns:a16="http://schemas.microsoft.com/office/drawing/2014/main" id="{3E16B081-B4E3-DD91-3375-C79B63C56E4E}"/>
                </a:ext>
              </a:extLst>
            </p:cNvPr>
            <p:cNvSpPr/>
            <p:nvPr/>
          </p:nvSpPr>
          <p:spPr>
            <a:xfrm>
              <a:off x="6118918" y="273772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97" name="Freeform 3496">
              <a:extLst>
                <a:ext uri="{FF2B5EF4-FFF2-40B4-BE49-F238E27FC236}">
                  <a16:creationId xmlns:a16="http://schemas.microsoft.com/office/drawing/2014/main" id="{A0A0697D-FFC3-0185-A516-8B2E0424F8FD}"/>
                </a:ext>
              </a:extLst>
            </p:cNvPr>
            <p:cNvSpPr/>
            <p:nvPr/>
          </p:nvSpPr>
          <p:spPr>
            <a:xfrm>
              <a:off x="5869824" y="306418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98" name="Freeform 3497">
              <a:extLst>
                <a:ext uri="{FF2B5EF4-FFF2-40B4-BE49-F238E27FC236}">
                  <a16:creationId xmlns:a16="http://schemas.microsoft.com/office/drawing/2014/main" id="{3107159D-FCDC-D2AC-443E-8027C40E6F39}"/>
                </a:ext>
              </a:extLst>
            </p:cNvPr>
            <p:cNvSpPr/>
            <p:nvPr/>
          </p:nvSpPr>
          <p:spPr>
            <a:xfrm>
              <a:off x="6296248" y="292142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99" name="Freeform 3498">
              <a:extLst>
                <a:ext uri="{FF2B5EF4-FFF2-40B4-BE49-F238E27FC236}">
                  <a16:creationId xmlns:a16="http://schemas.microsoft.com/office/drawing/2014/main" id="{DE0DBC2A-8375-928D-3A37-B21CB0BB0CB9}"/>
                </a:ext>
              </a:extLst>
            </p:cNvPr>
            <p:cNvSpPr/>
            <p:nvPr/>
          </p:nvSpPr>
          <p:spPr>
            <a:xfrm>
              <a:off x="6280084" y="282729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00" name="Freeform 3499">
              <a:extLst>
                <a:ext uri="{FF2B5EF4-FFF2-40B4-BE49-F238E27FC236}">
                  <a16:creationId xmlns:a16="http://schemas.microsoft.com/office/drawing/2014/main" id="{FEE1A65C-DBA5-E680-9ED6-6333F1B686BC}"/>
                </a:ext>
              </a:extLst>
            </p:cNvPr>
            <p:cNvSpPr/>
            <p:nvPr/>
          </p:nvSpPr>
          <p:spPr>
            <a:xfrm>
              <a:off x="6289935" y="272847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01" name="Freeform 3500">
              <a:extLst>
                <a:ext uri="{FF2B5EF4-FFF2-40B4-BE49-F238E27FC236}">
                  <a16:creationId xmlns:a16="http://schemas.microsoft.com/office/drawing/2014/main" id="{54276FD1-F8D4-857C-95F7-2129CCCFB17D}"/>
                </a:ext>
              </a:extLst>
            </p:cNvPr>
            <p:cNvSpPr/>
            <p:nvPr/>
          </p:nvSpPr>
          <p:spPr>
            <a:xfrm>
              <a:off x="6425213" y="270980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02" name="Freeform 3501">
              <a:extLst>
                <a:ext uri="{FF2B5EF4-FFF2-40B4-BE49-F238E27FC236}">
                  <a16:creationId xmlns:a16="http://schemas.microsoft.com/office/drawing/2014/main" id="{BDB2524D-514A-21B8-6191-681ACF66315B}"/>
                </a:ext>
              </a:extLst>
            </p:cNvPr>
            <p:cNvSpPr/>
            <p:nvPr/>
          </p:nvSpPr>
          <p:spPr>
            <a:xfrm>
              <a:off x="5826409" y="294714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03" name="Freeform 3502">
              <a:extLst>
                <a:ext uri="{FF2B5EF4-FFF2-40B4-BE49-F238E27FC236}">
                  <a16:creationId xmlns:a16="http://schemas.microsoft.com/office/drawing/2014/main" id="{E401CD6A-6E2B-F0C5-18DD-DA21E8D59174}"/>
                </a:ext>
              </a:extLst>
            </p:cNvPr>
            <p:cNvSpPr/>
            <p:nvPr/>
          </p:nvSpPr>
          <p:spPr>
            <a:xfrm>
              <a:off x="6084199" y="292490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04" name="Freeform 3503">
              <a:extLst>
                <a:ext uri="{FF2B5EF4-FFF2-40B4-BE49-F238E27FC236}">
                  <a16:creationId xmlns:a16="http://schemas.microsoft.com/office/drawing/2014/main" id="{25919666-79E2-566C-F196-113251DB411A}"/>
                </a:ext>
              </a:extLst>
            </p:cNvPr>
            <p:cNvSpPr/>
            <p:nvPr/>
          </p:nvSpPr>
          <p:spPr>
            <a:xfrm>
              <a:off x="6187906" y="298611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05" name="Freeform 3504">
              <a:extLst>
                <a:ext uri="{FF2B5EF4-FFF2-40B4-BE49-F238E27FC236}">
                  <a16:creationId xmlns:a16="http://schemas.microsoft.com/office/drawing/2014/main" id="{3213539E-5B7C-687F-2792-3EAA57F3FCE1}"/>
                </a:ext>
              </a:extLst>
            </p:cNvPr>
            <p:cNvSpPr/>
            <p:nvPr/>
          </p:nvSpPr>
          <p:spPr>
            <a:xfrm>
              <a:off x="5981971" y="292112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06" name="Freeform 3505">
              <a:extLst>
                <a:ext uri="{FF2B5EF4-FFF2-40B4-BE49-F238E27FC236}">
                  <a16:creationId xmlns:a16="http://schemas.microsoft.com/office/drawing/2014/main" id="{53A89DFE-B762-FD34-03DC-0533A147013D}"/>
                </a:ext>
              </a:extLst>
            </p:cNvPr>
            <p:cNvSpPr/>
            <p:nvPr/>
          </p:nvSpPr>
          <p:spPr>
            <a:xfrm>
              <a:off x="5953307" y="300951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07" name="Freeform 3506">
              <a:extLst>
                <a:ext uri="{FF2B5EF4-FFF2-40B4-BE49-F238E27FC236}">
                  <a16:creationId xmlns:a16="http://schemas.microsoft.com/office/drawing/2014/main" id="{63B6EC89-79FC-4A99-8A2D-23CE672159DE}"/>
                </a:ext>
              </a:extLst>
            </p:cNvPr>
            <p:cNvSpPr/>
            <p:nvPr/>
          </p:nvSpPr>
          <p:spPr>
            <a:xfrm>
              <a:off x="6080462" y="302679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08" name="Freeform 3507">
              <a:extLst>
                <a:ext uri="{FF2B5EF4-FFF2-40B4-BE49-F238E27FC236}">
                  <a16:creationId xmlns:a16="http://schemas.microsoft.com/office/drawing/2014/main" id="{2E40CF48-0C0A-EB3D-3086-C2B6603F376A}"/>
                </a:ext>
              </a:extLst>
            </p:cNvPr>
            <p:cNvSpPr/>
            <p:nvPr/>
          </p:nvSpPr>
          <p:spPr>
            <a:xfrm>
              <a:off x="6529434" y="273968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09" name="Freeform 3508">
              <a:extLst>
                <a:ext uri="{FF2B5EF4-FFF2-40B4-BE49-F238E27FC236}">
                  <a16:creationId xmlns:a16="http://schemas.microsoft.com/office/drawing/2014/main" id="{23C57766-B2AD-746E-8292-D413D2D4AA5C}"/>
                </a:ext>
              </a:extLst>
            </p:cNvPr>
            <p:cNvSpPr/>
            <p:nvPr/>
          </p:nvSpPr>
          <p:spPr>
            <a:xfrm>
              <a:off x="6016947" y="285721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10" name="Freeform 3509">
              <a:extLst>
                <a:ext uri="{FF2B5EF4-FFF2-40B4-BE49-F238E27FC236}">
                  <a16:creationId xmlns:a16="http://schemas.microsoft.com/office/drawing/2014/main" id="{B80D9862-76B0-B322-8104-F9E14D603076}"/>
                </a:ext>
              </a:extLst>
            </p:cNvPr>
            <p:cNvSpPr/>
            <p:nvPr/>
          </p:nvSpPr>
          <p:spPr>
            <a:xfrm>
              <a:off x="6038401" y="300380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11" name="Freeform 3510">
              <a:extLst>
                <a:ext uri="{FF2B5EF4-FFF2-40B4-BE49-F238E27FC236}">
                  <a16:creationId xmlns:a16="http://schemas.microsoft.com/office/drawing/2014/main" id="{2571DA65-B186-C5F5-DDD3-91908F7FBB2B}"/>
                </a:ext>
              </a:extLst>
            </p:cNvPr>
            <p:cNvSpPr/>
            <p:nvPr/>
          </p:nvSpPr>
          <p:spPr>
            <a:xfrm>
              <a:off x="5970766" y="290378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12" name="Freeform 3511">
              <a:extLst>
                <a:ext uri="{FF2B5EF4-FFF2-40B4-BE49-F238E27FC236}">
                  <a16:creationId xmlns:a16="http://schemas.microsoft.com/office/drawing/2014/main" id="{21955C19-DEAD-F230-463B-2BA2E95B87A3}"/>
                </a:ext>
              </a:extLst>
            </p:cNvPr>
            <p:cNvSpPr/>
            <p:nvPr/>
          </p:nvSpPr>
          <p:spPr>
            <a:xfrm>
              <a:off x="6185198" y="277014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13" name="Freeform 3512">
              <a:extLst>
                <a:ext uri="{FF2B5EF4-FFF2-40B4-BE49-F238E27FC236}">
                  <a16:creationId xmlns:a16="http://schemas.microsoft.com/office/drawing/2014/main" id="{2A7D40C4-105E-F5D4-F842-2EE87BC0D405}"/>
                </a:ext>
              </a:extLst>
            </p:cNvPr>
            <p:cNvSpPr/>
            <p:nvPr/>
          </p:nvSpPr>
          <p:spPr>
            <a:xfrm>
              <a:off x="6233896" y="278774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14" name="Freeform 3513">
              <a:extLst>
                <a:ext uri="{FF2B5EF4-FFF2-40B4-BE49-F238E27FC236}">
                  <a16:creationId xmlns:a16="http://schemas.microsoft.com/office/drawing/2014/main" id="{DB554C08-FF50-37DD-2A2E-076218CA3865}"/>
                </a:ext>
              </a:extLst>
            </p:cNvPr>
            <p:cNvSpPr/>
            <p:nvPr/>
          </p:nvSpPr>
          <p:spPr>
            <a:xfrm>
              <a:off x="5991116" y="287316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15" name="Freeform 3514">
              <a:extLst>
                <a:ext uri="{FF2B5EF4-FFF2-40B4-BE49-F238E27FC236}">
                  <a16:creationId xmlns:a16="http://schemas.microsoft.com/office/drawing/2014/main" id="{6A661488-D85C-AF0F-1587-5ED1731DFEA7}"/>
                </a:ext>
              </a:extLst>
            </p:cNvPr>
            <p:cNvSpPr/>
            <p:nvPr/>
          </p:nvSpPr>
          <p:spPr>
            <a:xfrm>
              <a:off x="5801545" y="314038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16" name="Freeform 3515">
              <a:extLst>
                <a:ext uri="{FF2B5EF4-FFF2-40B4-BE49-F238E27FC236}">
                  <a16:creationId xmlns:a16="http://schemas.microsoft.com/office/drawing/2014/main" id="{EE96C520-B6C6-29F9-62B5-DAAB83C47D15}"/>
                </a:ext>
              </a:extLst>
            </p:cNvPr>
            <p:cNvSpPr/>
            <p:nvPr/>
          </p:nvSpPr>
          <p:spPr>
            <a:xfrm>
              <a:off x="6358218" y="280528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17" name="Freeform 3516">
              <a:extLst>
                <a:ext uri="{FF2B5EF4-FFF2-40B4-BE49-F238E27FC236}">
                  <a16:creationId xmlns:a16="http://schemas.microsoft.com/office/drawing/2014/main" id="{F71726C7-7567-5524-B249-AD3B2991CF3C}"/>
                </a:ext>
              </a:extLst>
            </p:cNvPr>
            <p:cNvSpPr/>
            <p:nvPr/>
          </p:nvSpPr>
          <p:spPr>
            <a:xfrm>
              <a:off x="6232799" y="292322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18" name="Freeform 3517">
              <a:extLst>
                <a:ext uri="{FF2B5EF4-FFF2-40B4-BE49-F238E27FC236}">
                  <a16:creationId xmlns:a16="http://schemas.microsoft.com/office/drawing/2014/main" id="{93FC5C2C-CFA2-ABB5-CBF1-7D51CBE5617B}"/>
                </a:ext>
              </a:extLst>
            </p:cNvPr>
            <p:cNvSpPr/>
            <p:nvPr/>
          </p:nvSpPr>
          <p:spPr>
            <a:xfrm>
              <a:off x="5759804" y="306389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19" name="Freeform 3518">
              <a:extLst>
                <a:ext uri="{FF2B5EF4-FFF2-40B4-BE49-F238E27FC236}">
                  <a16:creationId xmlns:a16="http://schemas.microsoft.com/office/drawing/2014/main" id="{FE4AD922-BC56-3B4E-52CF-D562FC89B8D3}"/>
                </a:ext>
              </a:extLst>
            </p:cNvPr>
            <p:cNvSpPr/>
            <p:nvPr/>
          </p:nvSpPr>
          <p:spPr>
            <a:xfrm>
              <a:off x="6267842" y="275499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20" name="Freeform 3519">
              <a:extLst>
                <a:ext uri="{FF2B5EF4-FFF2-40B4-BE49-F238E27FC236}">
                  <a16:creationId xmlns:a16="http://schemas.microsoft.com/office/drawing/2014/main" id="{375FF5B0-6A56-0A0D-BDCD-6FDC8E8B960D}"/>
                </a:ext>
              </a:extLst>
            </p:cNvPr>
            <p:cNvSpPr/>
            <p:nvPr/>
          </p:nvSpPr>
          <p:spPr>
            <a:xfrm>
              <a:off x="6408011" y="272395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21" name="Freeform 3520">
              <a:extLst>
                <a:ext uri="{FF2B5EF4-FFF2-40B4-BE49-F238E27FC236}">
                  <a16:creationId xmlns:a16="http://schemas.microsoft.com/office/drawing/2014/main" id="{B58CFFA6-5149-16BE-F65C-D7EB22D58476}"/>
                </a:ext>
              </a:extLst>
            </p:cNvPr>
            <p:cNvSpPr/>
            <p:nvPr/>
          </p:nvSpPr>
          <p:spPr>
            <a:xfrm>
              <a:off x="6575814" y="276786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22" name="Freeform 3521">
              <a:extLst>
                <a:ext uri="{FF2B5EF4-FFF2-40B4-BE49-F238E27FC236}">
                  <a16:creationId xmlns:a16="http://schemas.microsoft.com/office/drawing/2014/main" id="{8DCF9F5A-73C8-4BA4-03D8-B568A0379A4F}"/>
                </a:ext>
              </a:extLst>
            </p:cNvPr>
            <p:cNvSpPr/>
            <p:nvPr/>
          </p:nvSpPr>
          <p:spPr>
            <a:xfrm>
              <a:off x="6646862" y="272166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23" name="Freeform 3522">
              <a:extLst>
                <a:ext uri="{FF2B5EF4-FFF2-40B4-BE49-F238E27FC236}">
                  <a16:creationId xmlns:a16="http://schemas.microsoft.com/office/drawing/2014/main" id="{377A703C-1150-317D-6739-D618650BA5B7}"/>
                </a:ext>
              </a:extLst>
            </p:cNvPr>
            <p:cNvSpPr/>
            <p:nvPr/>
          </p:nvSpPr>
          <p:spPr>
            <a:xfrm>
              <a:off x="6276795" y="272553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24" name="Freeform 3523">
              <a:extLst>
                <a:ext uri="{FF2B5EF4-FFF2-40B4-BE49-F238E27FC236}">
                  <a16:creationId xmlns:a16="http://schemas.microsoft.com/office/drawing/2014/main" id="{5CFACC93-B87A-B3AA-545A-9A18F4E67A81}"/>
                </a:ext>
              </a:extLst>
            </p:cNvPr>
            <p:cNvSpPr/>
            <p:nvPr/>
          </p:nvSpPr>
          <p:spPr>
            <a:xfrm>
              <a:off x="6702387" y="257023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25" name="Freeform 3524">
              <a:extLst>
                <a:ext uri="{FF2B5EF4-FFF2-40B4-BE49-F238E27FC236}">
                  <a16:creationId xmlns:a16="http://schemas.microsoft.com/office/drawing/2014/main" id="{CB3C45B3-45C3-0AB1-8EB9-9B8CF83FA693}"/>
                </a:ext>
              </a:extLst>
            </p:cNvPr>
            <p:cNvSpPr/>
            <p:nvPr/>
          </p:nvSpPr>
          <p:spPr>
            <a:xfrm>
              <a:off x="6250325" y="270974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26" name="Freeform 3525">
              <a:extLst>
                <a:ext uri="{FF2B5EF4-FFF2-40B4-BE49-F238E27FC236}">
                  <a16:creationId xmlns:a16="http://schemas.microsoft.com/office/drawing/2014/main" id="{0A31D3DE-FFB0-8477-FBDE-8FE95396702B}"/>
                </a:ext>
              </a:extLst>
            </p:cNvPr>
            <p:cNvSpPr/>
            <p:nvPr/>
          </p:nvSpPr>
          <p:spPr>
            <a:xfrm>
              <a:off x="5919875" y="297450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27" name="Freeform 3526">
              <a:extLst>
                <a:ext uri="{FF2B5EF4-FFF2-40B4-BE49-F238E27FC236}">
                  <a16:creationId xmlns:a16="http://schemas.microsoft.com/office/drawing/2014/main" id="{8E9A7B4C-D906-D1AF-6BA1-F46CCE137F26}"/>
                </a:ext>
              </a:extLst>
            </p:cNvPr>
            <p:cNvSpPr/>
            <p:nvPr/>
          </p:nvSpPr>
          <p:spPr>
            <a:xfrm>
              <a:off x="6320467" y="270555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28" name="Freeform 3527">
              <a:extLst>
                <a:ext uri="{FF2B5EF4-FFF2-40B4-BE49-F238E27FC236}">
                  <a16:creationId xmlns:a16="http://schemas.microsoft.com/office/drawing/2014/main" id="{1996E31B-97E9-817D-56F8-7D5B1EF0EE58}"/>
                </a:ext>
              </a:extLst>
            </p:cNvPr>
            <p:cNvSpPr/>
            <p:nvPr/>
          </p:nvSpPr>
          <p:spPr>
            <a:xfrm>
              <a:off x="6117954" y="294762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29" name="Freeform 3528">
              <a:extLst>
                <a:ext uri="{FF2B5EF4-FFF2-40B4-BE49-F238E27FC236}">
                  <a16:creationId xmlns:a16="http://schemas.microsoft.com/office/drawing/2014/main" id="{A9B592B0-B4D3-8102-182B-F01F2DEBAD5C}"/>
                </a:ext>
              </a:extLst>
            </p:cNvPr>
            <p:cNvSpPr/>
            <p:nvPr/>
          </p:nvSpPr>
          <p:spPr>
            <a:xfrm>
              <a:off x="6499932" y="266916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30" name="Freeform 3529">
              <a:extLst>
                <a:ext uri="{FF2B5EF4-FFF2-40B4-BE49-F238E27FC236}">
                  <a16:creationId xmlns:a16="http://schemas.microsoft.com/office/drawing/2014/main" id="{483A911F-6AE7-29CD-F9EC-4976AE2F58D4}"/>
                </a:ext>
              </a:extLst>
            </p:cNvPr>
            <p:cNvSpPr/>
            <p:nvPr/>
          </p:nvSpPr>
          <p:spPr>
            <a:xfrm>
              <a:off x="6582060" y="266967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31" name="Freeform 3530">
              <a:extLst>
                <a:ext uri="{FF2B5EF4-FFF2-40B4-BE49-F238E27FC236}">
                  <a16:creationId xmlns:a16="http://schemas.microsoft.com/office/drawing/2014/main" id="{13645483-1195-847F-7B8E-D8F7F7250250}"/>
                </a:ext>
              </a:extLst>
            </p:cNvPr>
            <p:cNvSpPr/>
            <p:nvPr/>
          </p:nvSpPr>
          <p:spPr>
            <a:xfrm>
              <a:off x="6462373" y="267625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32" name="Freeform 3531">
              <a:extLst>
                <a:ext uri="{FF2B5EF4-FFF2-40B4-BE49-F238E27FC236}">
                  <a16:creationId xmlns:a16="http://schemas.microsoft.com/office/drawing/2014/main" id="{9DA3AF76-91A0-D35A-988F-6E163C71A122}"/>
                </a:ext>
              </a:extLst>
            </p:cNvPr>
            <p:cNvSpPr/>
            <p:nvPr/>
          </p:nvSpPr>
          <p:spPr>
            <a:xfrm>
              <a:off x="6279054" y="278897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33" name="Freeform 3532">
              <a:extLst>
                <a:ext uri="{FF2B5EF4-FFF2-40B4-BE49-F238E27FC236}">
                  <a16:creationId xmlns:a16="http://schemas.microsoft.com/office/drawing/2014/main" id="{8EF7BAA1-5ACC-1E71-7236-1E6EF312A937}"/>
                </a:ext>
              </a:extLst>
            </p:cNvPr>
            <p:cNvSpPr/>
            <p:nvPr/>
          </p:nvSpPr>
          <p:spPr>
            <a:xfrm>
              <a:off x="6008383" y="273108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34" name="Freeform 3533">
              <a:extLst>
                <a:ext uri="{FF2B5EF4-FFF2-40B4-BE49-F238E27FC236}">
                  <a16:creationId xmlns:a16="http://schemas.microsoft.com/office/drawing/2014/main" id="{68D76151-7519-2DB7-0D13-185D0AC0508A}"/>
                </a:ext>
              </a:extLst>
            </p:cNvPr>
            <p:cNvSpPr/>
            <p:nvPr/>
          </p:nvSpPr>
          <p:spPr>
            <a:xfrm>
              <a:off x="6300500" y="283036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35" name="Freeform 3534">
              <a:extLst>
                <a:ext uri="{FF2B5EF4-FFF2-40B4-BE49-F238E27FC236}">
                  <a16:creationId xmlns:a16="http://schemas.microsoft.com/office/drawing/2014/main" id="{C3A58EAB-7D36-8BDC-FC8C-EB5C0A23BD0A}"/>
                </a:ext>
              </a:extLst>
            </p:cNvPr>
            <p:cNvSpPr/>
            <p:nvPr/>
          </p:nvSpPr>
          <p:spPr>
            <a:xfrm>
              <a:off x="6293482" y="280492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36" name="Freeform 3535">
              <a:extLst>
                <a:ext uri="{FF2B5EF4-FFF2-40B4-BE49-F238E27FC236}">
                  <a16:creationId xmlns:a16="http://schemas.microsoft.com/office/drawing/2014/main" id="{9EE2F5EB-1DCF-7682-6EE2-1FD8E4ED8582}"/>
                </a:ext>
              </a:extLst>
            </p:cNvPr>
            <p:cNvSpPr/>
            <p:nvPr/>
          </p:nvSpPr>
          <p:spPr>
            <a:xfrm>
              <a:off x="6191444" y="278607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37" name="Freeform 3536">
              <a:extLst>
                <a:ext uri="{FF2B5EF4-FFF2-40B4-BE49-F238E27FC236}">
                  <a16:creationId xmlns:a16="http://schemas.microsoft.com/office/drawing/2014/main" id="{E8023B3B-1803-9206-6DF6-36F96FAA8F94}"/>
                </a:ext>
              </a:extLst>
            </p:cNvPr>
            <p:cNvSpPr/>
            <p:nvPr/>
          </p:nvSpPr>
          <p:spPr>
            <a:xfrm>
              <a:off x="6311580" y="278845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38" name="Freeform 3537">
              <a:extLst>
                <a:ext uri="{FF2B5EF4-FFF2-40B4-BE49-F238E27FC236}">
                  <a16:creationId xmlns:a16="http://schemas.microsoft.com/office/drawing/2014/main" id="{689B269F-5225-5660-4520-B89A82C26A8E}"/>
                </a:ext>
              </a:extLst>
            </p:cNvPr>
            <p:cNvSpPr/>
            <p:nvPr/>
          </p:nvSpPr>
          <p:spPr>
            <a:xfrm>
              <a:off x="6221977" y="281089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39" name="Freeform 3538">
              <a:extLst>
                <a:ext uri="{FF2B5EF4-FFF2-40B4-BE49-F238E27FC236}">
                  <a16:creationId xmlns:a16="http://schemas.microsoft.com/office/drawing/2014/main" id="{A0323675-4DE6-2CEA-00FE-687568CCE377}"/>
                </a:ext>
              </a:extLst>
            </p:cNvPr>
            <p:cNvSpPr/>
            <p:nvPr/>
          </p:nvSpPr>
          <p:spPr>
            <a:xfrm>
              <a:off x="6324396" y="278787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40" name="Freeform 3539">
              <a:extLst>
                <a:ext uri="{FF2B5EF4-FFF2-40B4-BE49-F238E27FC236}">
                  <a16:creationId xmlns:a16="http://schemas.microsoft.com/office/drawing/2014/main" id="{597CAF59-73FA-DE11-EE08-4B5A83ACDA5E}"/>
                </a:ext>
              </a:extLst>
            </p:cNvPr>
            <p:cNvSpPr/>
            <p:nvPr/>
          </p:nvSpPr>
          <p:spPr>
            <a:xfrm>
              <a:off x="5836201" y="302540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41" name="Freeform 3540">
              <a:extLst>
                <a:ext uri="{FF2B5EF4-FFF2-40B4-BE49-F238E27FC236}">
                  <a16:creationId xmlns:a16="http://schemas.microsoft.com/office/drawing/2014/main" id="{4ADAC78F-47CB-415E-EAAC-A9DC3BA34DCB}"/>
                </a:ext>
              </a:extLst>
            </p:cNvPr>
            <p:cNvSpPr/>
            <p:nvPr/>
          </p:nvSpPr>
          <p:spPr>
            <a:xfrm>
              <a:off x="6200913" y="281179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42" name="Freeform 3541">
              <a:extLst>
                <a:ext uri="{FF2B5EF4-FFF2-40B4-BE49-F238E27FC236}">
                  <a16:creationId xmlns:a16="http://schemas.microsoft.com/office/drawing/2014/main" id="{B228E0EE-B5CC-172D-7DB7-A70C611AF979}"/>
                </a:ext>
              </a:extLst>
            </p:cNvPr>
            <p:cNvSpPr/>
            <p:nvPr/>
          </p:nvSpPr>
          <p:spPr>
            <a:xfrm>
              <a:off x="5987835" y="294301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43" name="Freeform 3542">
              <a:extLst>
                <a:ext uri="{FF2B5EF4-FFF2-40B4-BE49-F238E27FC236}">
                  <a16:creationId xmlns:a16="http://schemas.microsoft.com/office/drawing/2014/main" id="{1B1270CF-8640-4D13-2004-423F40E6B297}"/>
                </a:ext>
              </a:extLst>
            </p:cNvPr>
            <p:cNvSpPr/>
            <p:nvPr/>
          </p:nvSpPr>
          <p:spPr>
            <a:xfrm>
              <a:off x="6005028" y="284067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44" name="Freeform 3543">
              <a:extLst>
                <a:ext uri="{FF2B5EF4-FFF2-40B4-BE49-F238E27FC236}">
                  <a16:creationId xmlns:a16="http://schemas.microsoft.com/office/drawing/2014/main" id="{BF0084B1-829E-61EB-2FB8-D336B2D4AE8F}"/>
                </a:ext>
              </a:extLst>
            </p:cNvPr>
            <p:cNvSpPr/>
            <p:nvPr/>
          </p:nvSpPr>
          <p:spPr>
            <a:xfrm>
              <a:off x="6320667" y="281991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45" name="Freeform 3544">
              <a:extLst>
                <a:ext uri="{FF2B5EF4-FFF2-40B4-BE49-F238E27FC236}">
                  <a16:creationId xmlns:a16="http://schemas.microsoft.com/office/drawing/2014/main" id="{95E3C757-A5B9-AE7A-DCC9-C7C4F2A6854F}"/>
                </a:ext>
              </a:extLst>
            </p:cNvPr>
            <p:cNvSpPr/>
            <p:nvPr/>
          </p:nvSpPr>
          <p:spPr>
            <a:xfrm>
              <a:off x="6048384" y="290846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46" name="Freeform 3545">
              <a:extLst>
                <a:ext uri="{FF2B5EF4-FFF2-40B4-BE49-F238E27FC236}">
                  <a16:creationId xmlns:a16="http://schemas.microsoft.com/office/drawing/2014/main" id="{3F5B1FCA-A521-80F6-DC42-066D08317D1F}"/>
                </a:ext>
              </a:extLst>
            </p:cNvPr>
            <p:cNvSpPr/>
            <p:nvPr/>
          </p:nvSpPr>
          <p:spPr>
            <a:xfrm>
              <a:off x="5960585" y="300797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47" name="Freeform 3546">
              <a:extLst>
                <a:ext uri="{FF2B5EF4-FFF2-40B4-BE49-F238E27FC236}">
                  <a16:creationId xmlns:a16="http://schemas.microsoft.com/office/drawing/2014/main" id="{814338EE-B2CF-A0C1-5172-2CEA3FAC38BC}"/>
                </a:ext>
              </a:extLst>
            </p:cNvPr>
            <p:cNvSpPr/>
            <p:nvPr/>
          </p:nvSpPr>
          <p:spPr>
            <a:xfrm>
              <a:off x="5906219" y="304758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48" name="Freeform 3547">
              <a:extLst>
                <a:ext uri="{FF2B5EF4-FFF2-40B4-BE49-F238E27FC236}">
                  <a16:creationId xmlns:a16="http://schemas.microsoft.com/office/drawing/2014/main" id="{EE5D13F7-467A-630F-FEDF-94CD50D74BC1}"/>
                </a:ext>
              </a:extLst>
            </p:cNvPr>
            <p:cNvSpPr/>
            <p:nvPr/>
          </p:nvSpPr>
          <p:spPr>
            <a:xfrm>
              <a:off x="6412064" y="273565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49" name="Freeform 3548">
              <a:extLst>
                <a:ext uri="{FF2B5EF4-FFF2-40B4-BE49-F238E27FC236}">
                  <a16:creationId xmlns:a16="http://schemas.microsoft.com/office/drawing/2014/main" id="{55D2A2A8-AD15-6633-5147-C70FE4BF0418}"/>
                </a:ext>
              </a:extLst>
            </p:cNvPr>
            <p:cNvSpPr/>
            <p:nvPr/>
          </p:nvSpPr>
          <p:spPr>
            <a:xfrm>
              <a:off x="5933145" y="298089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50" name="Freeform 3549">
              <a:extLst>
                <a:ext uri="{FF2B5EF4-FFF2-40B4-BE49-F238E27FC236}">
                  <a16:creationId xmlns:a16="http://schemas.microsoft.com/office/drawing/2014/main" id="{6E86EA1F-AFB9-52FE-EB0A-74B20197A751}"/>
                </a:ext>
              </a:extLst>
            </p:cNvPr>
            <p:cNvSpPr/>
            <p:nvPr/>
          </p:nvSpPr>
          <p:spPr>
            <a:xfrm>
              <a:off x="5945512" y="290224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51" name="Freeform 3550">
              <a:extLst>
                <a:ext uri="{FF2B5EF4-FFF2-40B4-BE49-F238E27FC236}">
                  <a16:creationId xmlns:a16="http://schemas.microsoft.com/office/drawing/2014/main" id="{5EF73A09-0299-4DE3-56FB-FC5D8CD8A417}"/>
                </a:ext>
              </a:extLst>
            </p:cNvPr>
            <p:cNvSpPr/>
            <p:nvPr/>
          </p:nvSpPr>
          <p:spPr>
            <a:xfrm>
              <a:off x="6042072" y="290801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52" name="Freeform 3551">
              <a:extLst>
                <a:ext uri="{FF2B5EF4-FFF2-40B4-BE49-F238E27FC236}">
                  <a16:creationId xmlns:a16="http://schemas.microsoft.com/office/drawing/2014/main" id="{35C472E0-9AFD-5C15-1216-29D8A9C10521}"/>
                </a:ext>
              </a:extLst>
            </p:cNvPr>
            <p:cNvSpPr/>
            <p:nvPr/>
          </p:nvSpPr>
          <p:spPr>
            <a:xfrm>
              <a:off x="6118785" y="296877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53" name="Freeform 3552">
              <a:extLst>
                <a:ext uri="{FF2B5EF4-FFF2-40B4-BE49-F238E27FC236}">
                  <a16:creationId xmlns:a16="http://schemas.microsoft.com/office/drawing/2014/main" id="{6DAC66CD-6E9A-8A79-7EA3-8215F222BCA5}"/>
                </a:ext>
              </a:extLst>
            </p:cNvPr>
            <p:cNvSpPr/>
            <p:nvPr/>
          </p:nvSpPr>
          <p:spPr>
            <a:xfrm>
              <a:off x="6792049" y="245545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54" name="Freeform 3553">
              <a:extLst>
                <a:ext uri="{FF2B5EF4-FFF2-40B4-BE49-F238E27FC236}">
                  <a16:creationId xmlns:a16="http://schemas.microsoft.com/office/drawing/2014/main" id="{030F6E0D-13CD-A845-26D4-327CFECABCAF}"/>
                </a:ext>
              </a:extLst>
            </p:cNvPr>
            <p:cNvSpPr/>
            <p:nvPr/>
          </p:nvSpPr>
          <p:spPr>
            <a:xfrm>
              <a:off x="5865638" y="296155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55" name="Freeform 3554">
              <a:extLst>
                <a:ext uri="{FF2B5EF4-FFF2-40B4-BE49-F238E27FC236}">
                  <a16:creationId xmlns:a16="http://schemas.microsoft.com/office/drawing/2014/main" id="{C7097ACC-CA54-DE57-DF37-5C8EC1936D74}"/>
                </a:ext>
              </a:extLst>
            </p:cNvPr>
            <p:cNvSpPr/>
            <p:nvPr/>
          </p:nvSpPr>
          <p:spPr>
            <a:xfrm>
              <a:off x="6505339" y="266023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56" name="Freeform 3555">
              <a:extLst>
                <a:ext uri="{FF2B5EF4-FFF2-40B4-BE49-F238E27FC236}">
                  <a16:creationId xmlns:a16="http://schemas.microsoft.com/office/drawing/2014/main" id="{06FBDC12-9726-AB35-D289-E67C117E7ED8}"/>
                </a:ext>
              </a:extLst>
            </p:cNvPr>
            <p:cNvSpPr/>
            <p:nvPr/>
          </p:nvSpPr>
          <p:spPr>
            <a:xfrm>
              <a:off x="5989961" y="289602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57" name="Freeform 3556">
              <a:extLst>
                <a:ext uri="{FF2B5EF4-FFF2-40B4-BE49-F238E27FC236}">
                  <a16:creationId xmlns:a16="http://schemas.microsoft.com/office/drawing/2014/main" id="{BD26A519-F882-50E7-3401-E413EB7DC529}"/>
                </a:ext>
              </a:extLst>
            </p:cNvPr>
            <p:cNvSpPr/>
            <p:nvPr/>
          </p:nvSpPr>
          <p:spPr>
            <a:xfrm>
              <a:off x="5922194" y="301395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58" name="Freeform 3557">
              <a:extLst>
                <a:ext uri="{FF2B5EF4-FFF2-40B4-BE49-F238E27FC236}">
                  <a16:creationId xmlns:a16="http://schemas.microsoft.com/office/drawing/2014/main" id="{5F843144-02A3-DD83-3603-243265B1284B}"/>
                </a:ext>
              </a:extLst>
            </p:cNvPr>
            <p:cNvSpPr/>
            <p:nvPr/>
          </p:nvSpPr>
          <p:spPr>
            <a:xfrm>
              <a:off x="6095146" y="288664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59" name="Freeform 3558">
              <a:extLst>
                <a:ext uri="{FF2B5EF4-FFF2-40B4-BE49-F238E27FC236}">
                  <a16:creationId xmlns:a16="http://schemas.microsoft.com/office/drawing/2014/main" id="{254FB751-B44D-6892-9A47-0D031006FFB2}"/>
                </a:ext>
              </a:extLst>
            </p:cNvPr>
            <p:cNvSpPr/>
            <p:nvPr/>
          </p:nvSpPr>
          <p:spPr>
            <a:xfrm>
              <a:off x="6035627" y="292135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60" name="Freeform 3559">
              <a:extLst>
                <a:ext uri="{FF2B5EF4-FFF2-40B4-BE49-F238E27FC236}">
                  <a16:creationId xmlns:a16="http://schemas.microsoft.com/office/drawing/2014/main" id="{E0F73C85-F207-87C7-997D-18F4F4B0E659}"/>
                </a:ext>
              </a:extLst>
            </p:cNvPr>
            <p:cNvSpPr/>
            <p:nvPr/>
          </p:nvSpPr>
          <p:spPr>
            <a:xfrm>
              <a:off x="5980293" y="298653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61" name="Freeform 3560">
              <a:extLst>
                <a:ext uri="{FF2B5EF4-FFF2-40B4-BE49-F238E27FC236}">
                  <a16:creationId xmlns:a16="http://schemas.microsoft.com/office/drawing/2014/main" id="{7F816687-0E36-2663-0757-93BA36301237}"/>
                </a:ext>
              </a:extLst>
            </p:cNvPr>
            <p:cNvSpPr/>
            <p:nvPr/>
          </p:nvSpPr>
          <p:spPr>
            <a:xfrm>
              <a:off x="5784862" y="303459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62" name="Freeform 3561">
              <a:extLst>
                <a:ext uri="{FF2B5EF4-FFF2-40B4-BE49-F238E27FC236}">
                  <a16:creationId xmlns:a16="http://schemas.microsoft.com/office/drawing/2014/main" id="{387DF083-A656-DDF3-CBAF-E8037BF128BA}"/>
                </a:ext>
              </a:extLst>
            </p:cNvPr>
            <p:cNvSpPr/>
            <p:nvPr/>
          </p:nvSpPr>
          <p:spPr>
            <a:xfrm>
              <a:off x="6393193" y="280586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63" name="Freeform 3562">
              <a:extLst>
                <a:ext uri="{FF2B5EF4-FFF2-40B4-BE49-F238E27FC236}">
                  <a16:creationId xmlns:a16="http://schemas.microsoft.com/office/drawing/2014/main" id="{EADC36AE-0108-F15C-04E4-BC2AD638ED82}"/>
                </a:ext>
              </a:extLst>
            </p:cNvPr>
            <p:cNvSpPr/>
            <p:nvPr/>
          </p:nvSpPr>
          <p:spPr>
            <a:xfrm>
              <a:off x="5715680" y="313960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64" name="Freeform 3563">
              <a:extLst>
                <a:ext uri="{FF2B5EF4-FFF2-40B4-BE49-F238E27FC236}">
                  <a16:creationId xmlns:a16="http://schemas.microsoft.com/office/drawing/2014/main" id="{C9D068A9-B133-50E0-5808-9CF468F4A010}"/>
                </a:ext>
              </a:extLst>
            </p:cNvPr>
            <p:cNvSpPr/>
            <p:nvPr/>
          </p:nvSpPr>
          <p:spPr>
            <a:xfrm>
              <a:off x="5791110" y="293669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65" name="Freeform 3564">
              <a:extLst>
                <a:ext uri="{FF2B5EF4-FFF2-40B4-BE49-F238E27FC236}">
                  <a16:creationId xmlns:a16="http://schemas.microsoft.com/office/drawing/2014/main" id="{E1064238-5291-BF49-71B7-D2D21EA090B9}"/>
                </a:ext>
              </a:extLst>
            </p:cNvPr>
            <p:cNvSpPr/>
            <p:nvPr/>
          </p:nvSpPr>
          <p:spPr>
            <a:xfrm>
              <a:off x="6053983" y="286246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66" name="Freeform 3565">
              <a:extLst>
                <a:ext uri="{FF2B5EF4-FFF2-40B4-BE49-F238E27FC236}">
                  <a16:creationId xmlns:a16="http://schemas.microsoft.com/office/drawing/2014/main" id="{092B857E-7490-38B0-A34D-B1E424C4C600}"/>
                </a:ext>
              </a:extLst>
            </p:cNvPr>
            <p:cNvSpPr/>
            <p:nvPr/>
          </p:nvSpPr>
          <p:spPr>
            <a:xfrm>
              <a:off x="6141136" y="292042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67" name="Freeform 3566">
              <a:extLst>
                <a:ext uri="{FF2B5EF4-FFF2-40B4-BE49-F238E27FC236}">
                  <a16:creationId xmlns:a16="http://schemas.microsoft.com/office/drawing/2014/main" id="{035288C8-9016-FBB7-A2B8-230418D131FD}"/>
                </a:ext>
              </a:extLst>
            </p:cNvPr>
            <p:cNvSpPr/>
            <p:nvPr/>
          </p:nvSpPr>
          <p:spPr>
            <a:xfrm>
              <a:off x="6432871" y="275209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68" name="Freeform 3567">
              <a:extLst>
                <a:ext uri="{FF2B5EF4-FFF2-40B4-BE49-F238E27FC236}">
                  <a16:creationId xmlns:a16="http://schemas.microsoft.com/office/drawing/2014/main" id="{30F80AA3-C478-ACD8-8866-33F3A914E847}"/>
                </a:ext>
              </a:extLst>
            </p:cNvPr>
            <p:cNvSpPr/>
            <p:nvPr/>
          </p:nvSpPr>
          <p:spPr>
            <a:xfrm>
              <a:off x="6203239" y="294275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69" name="Freeform 3568">
              <a:extLst>
                <a:ext uri="{FF2B5EF4-FFF2-40B4-BE49-F238E27FC236}">
                  <a16:creationId xmlns:a16="http://schemas.microsoft.com/office/drawing/2014/main" id="{48D19636-8197-A475-FB29-2FF8C5266410}"/>
                </a:ext>
              </a:extLst>
            </p:cNvPr>
            <p:cNvSpPr/>
            <p:nvPr/>
          </p:nvSpPr>
          <p:spPr>
            <a:xfrm>
              <a:off x="6467913" y="275061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70" name="Freeform 3569">
              <a:extLst>
                <a:ext uri="{FF2B5EF4-FFF2-40B4-BE49-F238E27FC236}">
                  <a16:creationId xmlns:a16="http://schemas.microsoft.com/office/drawing/2014/main" id="{E41DBF4A-4E94-A1EE-4DF0-C304ED5240F6}"/>
                </a:ext>
              </a:extLst>
            </p:cNvPr>
            <p:cNvSpPr/>
            <p:nvPr/>
          </p:nvSpPr>
          <p:spPr>
            <a:xfrm>
              <a:off x="6175281" y="298836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71" name="Freeform 3570">
              <a:extLst>
                <a:ext uri="{FF2B5EF4-FFF2-40B4-BE49-F238E27FC236}">
                  <a16:creationId xmlns:a16="http://schemas.microsoft.com/office/drawing/2014/main" id="{891D708E-EEE1-D883-4A92-01BC5A13B4D8}"/>
                </a:ext>
              </a:extLst>
            </p:cNvPr>
            <p:cNvSpPr/>
            <p:nvPr/>
          </p:nvSpPr>
          <p:spPr>
            <a:xfrm>
              <a:off x="6453619" y="269198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72" name="Freeform 3571">
              <a:extLst>
                <a:ext uri="{FF2B5EF4-FFF2-40B4-BE49-F238E27FC236}">
                  <a16:creationId xmlns:a16="http://schemas.microsoft.com/office/drawing/2014/main" id="{00EA875F-9F09-9E7C-6140-3EE9C8FBC968}"/>
                </a:ext>
              </a:extLst>
            </p:cNvPr>
            <p:cNvSpPr/>
            <p:nvPr/>
          </p:nvSpPr>
          <p:spPr>
            <a:xfrm>
              <a:off x="6199692" y="291806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73" name="Freeform 3572">
              <a:extLst>
                <a:ext uri="{FF2B5EF4-FFF2-40B4-BE49-F238E27FC236}">
                  <a16:creationId xmlns:a16="http://schemas.microsoft.com/office/drawing/2014/main" id="{714B11A0-4E4C-CD59-89F6-AB04784BDB07}"/>
                </a:ext>
              </a:extLst>
            </p:cNvPr>
            <p:cNvSpPr/>
            <p:nvPr/>
          </p:nvSpPr>
          <p:spPr>
            <a:xfrm>
              <a:off x="6227459" y="285392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74" name="Freeform 3573">
              <a:extLst>
                <a:ext uri="{FF2B5EF4-FFF2-40B4-BE49-F238E27FC236}">
                  <a16:creationId xmlns:a16="http://schemas.microsoft.com/office/drawing/2014/main" id="{CCA03925-575A-1E17-9DE9-F6EA6D49BE33}"/>
                </a:ext>
              </a:extLst>
            </p:cNvPr>
            <p:cNvSpPr/>
            <p:nvPr/>
          </p:nvSpPr>
          <p:spPr>
            <a:xfrm>
              <a:off x="6594619" y="265362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75" name="Freeform 3574">
              <a:extLst>
                <a:ext uri="{FF2B5EF4-FFF2-40B4-BE49-F238E27FC236}">
                  <a16:creationId xmlns:a16="http://schemas.microsoft.com/office/drawing/2014/main" id="{8EFF0AEB-38A8-49E6-D7EA-BC91582220F3}"/>
                </a:ext>
              </a:extLst>
            </p:cNvPr>
            <p:cNvSpPr/>
            <p:nvPr/>
          </p:nvSpPr>
          <p:spPr>
            <a:xfrm>
              <a:off x="6065262" y="293679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76" name="Freeform 3575">
              <a:extLst>
                <a:ext uri="{FF2B5EF4-FFF2-40B4-BE49-F238E27FC236}">
                  <a16:creationId xmlns:a16="http://schemas.microsoft.com/office/drawing/2014/main" id="{DA128528-8B88-C6D2-547F-548D601C8D5F}"/>
                </a:ext>
              </a:extLst>
            </p:cNvPr>
            <p:cNvSpPr/>
            <p:nvPr/>
          </p:nvSpPr>
          <p:spPr>
            <a:xfrm>
              <a:off x="6286978" y="263106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77" name="Freeform 3576">
              <a:extLst>
                <a:ext uri="{FF2B5EF4-FFF2-40B4-BE49-F238E27FC236}">
                  <a16:creationId xmlns:a16="http://schemas.microsoft.com/office/drawing/2014/main" id="{D7DAF888-D5FB-E4E8-2EF2-3382FD4DAAED}"/>
                </a:ext>
              </a:extLst>
            </p:cNvPr>
            <p:cNvSpPr/>
            <p:nvPr/>
          </p:nvSpPr>
          <p:spPr>
            <a:xfrm>
              <a:off x="6025518" y="300654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78" name="Freeform 3577">
              <a:extLst>
                <a:ext uri="{FF2B5EF4-FFF2-40B4-BE49-F238E27FC236}">
                  <a16:creationId xmlns:a16="http://schemas.microsoft.com/office/drawing/2014/main" id="{FA6DC314-9B24-EEB7-D905-38875E1B04D6}"/>
                </a:ext>
              </a:extLst>
            </p:cNvPr>
            <p:cNvSpPr/>
            <p:nvPr/>
          </p:nvSpPr>
          <p:spPr>
            <a:xfrm>
              <a:off x="6338765" y="277111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79" name="Freeform 3578">
              <a:extLst>
                <a:ext uri="{FF2B5EF4-FFF2-40B4-BE49-F238E27FC236}">
                  <a16:creationId xmlns:a16="http://schemas.microsoft.com/office/drawing/2014/main" id="{AC2E7BA9-7A84-D538-F0D9-C613C822F786}"/>
                </a:ext>
              </a:extLst>
            </p:cNvPr>
            <p:cNvSpPr/>
            <p:nvPr/>
          </p:nvSpPr>
          <p:spPr>
            <a:xfrm>
              <a:off x="5971730" y="301302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80" name="Freeform 3579">
              <a:extLst>
                <a:ext uri="{FF2B5EF4-FFF2-40B4-BE49-F238E27FC236}">
                  <a16:creationId xmlns:a16="http://schemas.microsoft.com/office/drawing/2014/main" id="{9090FB1E-4747-067D-8AFD-D0A75B17D43C}"/>
                </a:ext>
              </a:extLst>
            </p:cNvPr>
            <p:cNvSpPr/>
            <p:nvPr/>
          </p:nvSpPr>
          <p:spPr>
            <a:xfrm>
              <a:off x="5959104" y="283129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81" name="Freeform 3580">
              <a:extLst>
                <a:ext uri="{FF2B5EF4-FFF2-40B4-BE49-F238E27FC236}">
                  <a16:creationId xmlns:a16="http://schemas.microsoft.com/office/drawing/2014/main" id="{3997CBF2-5671-1935-43DF-A85EBF38639F}"/>
                </a:ext>
              </a:extLst>
            </p:cNvPr>
            <p:cNvSpPr/>
            <p:nvPr/>
          </p:nvSpPr>
          <p:spPr>
            <a:xfrm>
              <a:off x="6016432" y="300497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82" name="Freeform 3581">
              <a:extLst>
                <a:ext uri="{FF2B5EF4-FFF2-40B4-BE49-F238E27FC236}">
                  <a16:creationId xmlns:a16="http://schemas.microsoft.com/office/drawing/2014/main" id="{9733A9A8-61D7-A456-A5E0-80D968D58D85}"/>
                </a:ext>
              </a:extLst>
            </p:cNvPr>
            <p:cNvSpPr/>
            <p:nvPr/>
          </p:nvSpPr>
          <p:spPr>
            <a:xfrm>
              <a:off x="6303914" y="300084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83" name="Freeform 3582">
              <a:extLst>
                <a:ext uri="{FF2B5EF4-FFF2-40B4-BE49-F238E27FC236}">
                  <a16:creationId xmlns:a16="http://schemas.microsoft.com/office/drawing/2014/main" id="{BDECB842-24C7-2996-A9A9-25BB6F271D67}"/>
                </a:ext>
              </a:extLst>
            </p:cNvPr>
            <p:cNvSpPr/>
            <p:nvPr/>
          </p:nvSpPr>
          <p:spPr>
            <a:xfrm>
              <a:off x="5945899" y="297847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84" name="Freeform 3583">
              <a:extLst>
                <a:ext uri="{FF2B5EF4-FFF2-40B4-BE49-F238E27FC236}">
                  <a16:creationId xmlns:a16="http://schemas.microsoft.com/office/drawing/2014/main" id="{13AACB51-2CF1-83B1-3746-4DDD20E13BE5}"/>
                </a:ext>
              </a:extLst>
            </p:cNvPr>
            <p:cNvSpPr/>
            <p:nvPr/>
          </p:nvSpPr>
          <p:spPr>
            <a:xfrm>
              <a:off x="6283108" y="293779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85" name="Freeform 3584">
              <a:extLst>
                <a:ext uri="{FF2B5EF4-FFF2-40B4-BE49-F238E27FC236}">
                  <a16:creationId xmlns:a16="http://schemas.microsoft.com/office/drawing/2014/main" id="{AE2A7535-C0C6-5640-E742-B64B9E18B30C}"/>
                </a:ext>
              </a:extLst>
            </p:cNvPr>
            <p:cNvSpPr/>
            <p:nvPr/>
          </p:nvSpPr>
          <p:spPr>
            <a:xfrm>
              <a:off x="5880840" y="302643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86" name="Freeform 3585">
              <a:extLst>
                <a:ext uri="{FF2B5EF4-FFF2-40B4-BE49-F238E27FC236}">
                  <a16:creationId xmlns:a16="http://schemas.microsoft.com/office/drawing/2014/main" id="{69C9851E-C28E-ED84-6C2F-D6FC1B885787}"/>
                </a:ext>
              </a:extLst>
            </p:cNvPr>
            <p:cNvSpPr/>
            <p:nvPr/>
          </p:nvSpPr>
          <p:spPr>
            <a:xfrm>
              <a:off x="6332004" y="292048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87" name="Freeform 3586">
              <a:extLst>
                <a:ext uri="{FF2B5EF4-FFF2-40B4-BE49-F238E27FC236}">
                  <a16:creationId xmlns:a16="http://schemas.microsoft.com/office/drawing/2014/main" id="{D2C627A2-1732-C415-D693-3922DBA03553}"/>
                </a:ext>
              </a:extLst>
            </p:cNvPr>
            <p:cNvSpPr/>
            <p:nvPr/>
          </p:nvSpPr>
          <p:spPr>
            <a:xfrm>
              <a:off x="6070412" y="292731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88" name="Freeform 3587">
              <a:extLst>
                <a:ext uri="{FF2B5EF4-FFF2-40B4-BE49-F238E27FC236}">
                  <a16:creationId xmlns:a16="http://schemas.microsoft.com/office/drawing/2014/main" id="{1543EA93-D3D1-7ED9-A02A-5D6142E293E4}"/>
                </a:ext>
              </a:extLst>
            </p:cNvPr>
            <p:cNvSpPr/>
            <p:nvPr/>
          </p:nvSpPr>
          <p:spPr>
            <a:xfrm>
              <a:off x="6053983" y="282920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89" name="Freeform 3588">
              <a:extLst>
                <a:ext uri="{FF2B5EF4-FFF2-40B4-BE49-F238E27FC236}">
                  <a16:creationId xmlns:a16="http://schemas.microsoft.com/office/drawing/2014/main" id="{56975617-1D08-C40C-DB51-7CBEEBEFEAA0}"/>
                </a:ext>
              </a:extLst>
            </p:cNvPr>
            <p:cNvSpPr/>
            <p:nvPr/>
          </p:nvSpPr>
          <p:spPr>
            <a:xfrm>
              <a:off x="6133926" y="287158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90" name="Freeform 3589">
              <a:extLst>
                <a:ext uri="{FF2B5EF4-FFF2-40B4-BE49-F238E27FC236}">
                  <a16:creationId xmlns:a16="http://schemas.microsoft.com/office/drawing/2014/main" id="{0B34C13C-1E62-A8B9-09CD-8166E662D131}"/>
                </a:ext>
              </a:extLst>
            </p:cNvPr>
            <p:cNvSpPr/>
            <p:nvPr/>
          </p:nvSpPr>
          <p:spPr>
            <a:xfrm>
              <a:off x="6462182" y="273111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91" name="Freeform 3590">
              <a:extLst>
                <a:ext uri="{FF2B5EF4-FFF2-40B4-BE49-F238E27FC236}">
                  <a16:creationId xmlns:a16="http://schemas.microsoft.com/office/drawing/2014/main" id="{95E84ADB-E3B9-A464-320B-54705B33DFA5}"/>
                </a:ext>
              </a:extLst>
            </p:cNvPr>
            <p:cNvSpPr/>
            <p:nvPr/>
          </p:nvSpPr>
          <p:spPr>
            <a:xfrm>
              <a:off x="6315185" y="283345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92" name="Freeform 3591">
              <a:extLst>
                <a:ext uri="{FF2B5EF4-FFF2-40B4-BE49-F238E27FC236}">
                  <a16:creationId xmlns:a16="http://schemas.microsoft.com/office/drawing/2014/main" id="{63C2A040-6D3E-5B45-7B44-25CC24BB9A35}"/>
                </a:ext>
              </a:extLst>
            </p:cNvPr>
            <p:cNvSpPr/>
            <p:nvPr/>
          </p:nvSpPr>
          <p:spPr>
            <a:xfrm>
              <a:off x="5940037" y="299626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93" name="Freeform 3592">
              <a:extLst>
                <a:ext uri="{FF2B5EF4-FFF2-40B4-BE49-F238E27FC236}">
                  <a16:creationId xmlns:a16="http://schemas.microsoft.com/office/drawing/2014/main" id="{5E4EBA5A-FDCD-9A26-9901-C9B1A3858376}"/>
                </a:ext>
              </a:extLst>
            </p:cNvPr>
            <p:cNvSpPr/>
            <p:nvPr/>
          </p:nvSpPr>
          <p:spPr>
            <a:xfrm>
              <a:off x="6143777" y="288589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94" name="Freeform 3593">
              <a:extLst>
                <a:ext uri="{FF2B5EF4-FFF2-40B4-BE49-F238E27FC236}">
                  <a16:creationId xmlns:a16="http://schemas.microsoft.com/office/drawing/2014/main" id="{0C8C8EA2-B59C-CCDC-3107-938F44C09EB3}"/>
                </a:ext>
              </a:extLst>
            </p:cNvPr>
            <p:cNvSpPr/>
            <p:nvPr/>
          </p:nvSpPr>
          <p:spPr>
            <a:xfrm>
              <a:off x="5942034" y="299359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95" name="Freeform 3594">
              <a:extLst>
                <a:ext uri="{FF2B5EF4-FFF2-40B4-BE49-F238E27FC236}">
                  <a16:creationId xmlns:a16="http://schemas.microsoft.com/office/drawing/2014/main" id="{786C63DD-5D32-907E-A2B0-14577DF04AE6}"/>
                </a:ext>
              </a:extLst>
            </p:cNvPr>
            <p:cNvSpPr/>
            <p:nvPr/>
          </p:nvSpPr>
          <p:spPr>
            <a:xfrm>
              <a:off x="6132639" y="295407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96" name="Freeform 3595">
              <a:extLst>
                <a:ext uri="{FF2B5EF4-FFF2-40B4-BE49-F238E27FC236}">
                  <a16:creationId xmlns:a16="http://schemas.microsoft.com/office/drawing/2014/main" id="{394732BA-4D71-1A28-77BA-0DF24FC01399}"/>
                </a:ext>
              </a:extLst>
            </p:cNvPr>
            <p:cNvSpPr/>
            <p:nvPr/>
          </p:nvSpPr>
          <p:spPr>
            <a:xfrm>
              <a:off x="5985517" y="291091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97" name="Freeform 3596">
              <a:extLst>
                <a:ext uri="{FF2B5EF4-FFF2-40B4-BE49-F238E27FC236}">
                  <a16:creationId xmlns:a16="http://schemas.microsoft.com/office/drawing/2014/main" id="{3B64A278-A2C7-B348-A3EB-96F2B04A5656}"/>
                </a:ext>
              </a:extLst>
            </p:cNvPr>
            <p:cNvSpPr/>
            <p:nvPr/>
          </p:nvSpPr>
          <p:spPr>
            <a:xfrm>
              <a:off x="6141393" y="296209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98" name="Freeform 3597">
              <a:extLst>
                <a:ext uri="{FF2B5EF4-FFF2-40B4-BE49-F238E27FC236}">
                  <a16:creationId xmlns:a16="http://schemas.microsoft.com/office/drawing/2014/main" id="{F01C5720-4C2F-3924-95F4-08A44AC7967A}"/>
                </a:ext>
              </a:extLst>
            </p:cNvPr>
            <p:cNvSpPr/>
            <p:nvPr/>
          </p:nvSpPr>
          <p:spPr>
            <a:xfrm>
              <a:off x="6064938" y="274951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99" name="Freeform 3598">
              <a:extLst>
                <a:ext uri="{FF2B5EF4-FFF2-40B4-BE49-F238E27FC236}">
                  <a16:creationId xmlns:a16="http://schemas.microsoft.com/office/drawing/2014/main" id="{C8B3C72B-3CD1-99BD-1288-E293C36272F3}"/>
                </a:ext>
              </a:extLst>
            </p:cNvPr>
            <p:cNvSpPr/>
            <p:nvPr/>
          </p:nvSpPr>
          <p:spPr>
            <a:xfrm>
              <a:off x="6040909" y="299933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00" name="Freeform 3599">
              <a:extLst>
                <a:ext uri="{FF2B5EF4-FFF2-40B4-BE49-F238E27FC236}">
                  <a16:creationId xmlns:a16="http://schemas.microsoft.com/office/drawing/2014/main" id="{A5CEAEE7-364C-CBE1-B2FA-3A031CDED7A9}"/>
                </a:ext>
              </a:extLst>
            </p:cNvPr>
            <p:cNvSpPr/>
            <p:nvPr/>
          </p:nvSpPr>
          <p:spPr>
            <a:xfrm>
              <a:off x="5987378" y="292651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01" name="Freeform 3600">
              <a:extLst>
                <a:ext uri="{FF2B5EF4-FFF2-40B4-BE49-F238E27FC236}">
                  <a16:creationId xmlns:a16="http://schemas.microsoft.com/office/drawing/2014/main" id="{EBE36030-BB91-1422-6D90-BB5A24B506EA}"/>
                </a:ext>
              </a:extLst>
            </p:cNvPr>
            <p:cNvSpPr/>
            <p:nvPr/>
          </p:nvSpPr>
          <p:spPr>
            <a:xfrm>
              <a:off x="6115313" y="297492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02" name="Freeform 3601">
              <a:extLst>
                <a:ext uri="{FF2B5EF4-FFF2-40B4-BE49-F238E27FC236}">
                  <a16:creationId xmlns:a16="http://schemas.microsoft.com/office/drawing/2014/main" id="{FAC3A83E-3B2D-4FFF-49E3-28DD7A629833}"/>
                </a:ext>
              </a:extLst>
            </p:cNvPr>
            <p:cNvSpPr/>
            <p:nvPr/>
          </p:nvSpPr>
          <p:spPr>
            <a:xfrm>
              <a:off x="5998267" y="294624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03" name="Freeform 3602">
              <a:extLst>
                <a:ext uri="{FF2B5EF4-FFF2-40B4-BE49-F238E27FC236}">
                  <a16:creationId xmlns:a16="http://schemas.microsoft.com/office/drawing/2014/main" id="{9D4DEC00-7524-24DF-06D7-65D064F13FA0}"/>
                </a:ext>
              </a:extLst>
            </p:cNvPr>
            <p:cNvSpPr/>
            <p:nvPr/>
          </p:nvSpPr>
          <p:spPr>
            <a:xfrm>
              <a:off x="6423086" y="273939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04" name="Freeform 3603">
              <a:extLst>
                <a:ext uri="{FF2B5EF4-FFF2-40B4-BE49-F238E27FC236}">
                  <a16:creationId xmlns:a16="http://schemas.microsoft.com/office/drawing/2014/main" id="{ADA8A765-AF64-6078-FA72-684A97C65104}"/>
                </a:ext>
              </a:extLst>
            </p:cNvPr>
            <p:cNvSpPr/>
            <p:nvPr/>
          </p:nvSpPr>
          <p:spPr>
            <a:xfrm>
              <a:off x="5922838" y="304039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05" name="Freeform 3604">
              <a:extLst>
                <a:ext uri="{FF2B5EF4-FFF2-40B4-BE49-F238E27FC236}">
                  <a16:creationId xmlns:a16="http://schemas.microsoft.com/office/drawing/2014/main" id="{63ADC767-DDD8-9E4C-D3E0-6F9D8DDD36AD}"/>
                </a:ext>
              </a:extLst>
            </p:cNvPr>
            <p:cNvSpPr/>
            <p:nvPr/>
          </p:nvSpPr>
          <p:spPr>
            <a:xfrm>
              <a:off x="6122398" y="292964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06" name="Freeform 3605">
              <a:extLst>
                <a:ext uri="{FF2B5EF4-FFF2-40B4-BE49-F238E27FC236}">
                  <a16:creationId xmlns:a16="http://schemas.microsoft.com/office/drawing/2014/main" id="{894A1AFD-E97F-49F5-9753-78E675D66C75}"/>
                </a:ext>
              </a:extLst>
            </p:cNvPr>
            <p:cNvSpPr/>
            <p:nvPr/>
          </p:nvSpPr>
          <p:spPr>
            <a:xfrm>
              <a:off x="6609951" y="263054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07" name="Freeform 3606">
              <a:extLst>
                <a:ext uri="{FF2B5EF4-FFF2-40B4-BE49-F238E27FC236}">
                  <a16:creationId xmlns:a16="http://schemas.microsoft.com/office/drawing/2014/main" id="{B12F6A62-2C14-2258-EE55-D0B805C40D55}"/>
                </a:ext>
              </a:extLst>
            </p:cNvPr>
            <p:cNvSpPr/>
            <p:nvPr/>
          </p:nvSpPr>
          <p:spPr>
            <a:xfrm>
              <a:off x="6313706" y="272737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08" name="Freeform 3607">
              <a:extLst>
                <a:ext uri="{FF2B5EF4-FFF2-40B4-BE49-F238E27FC236}">
                  <a16:creationId xmlns:a16="http://schemas.microsoft.com/office/drawing/2014/main" id="{B51C07F6-60F5-203A-4A9D-8708A719236D}"/>
                </a:ext>
              </a:extLst>
            </p:cNvPr>
            <p:cNvSpPr/>
            <p:nvPr/>
          </p:nvSpPr>
          <p:spPr>
            <a:xfrm>
              <a:off x="6260890" y="290656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09" name="Freeform 3608">
              <a:extLst>
                <a:ext uri="{FF2B5EF4-FFF2-40B4-BE49-F238E27FC236}">
                  <a16:creationId xmlns:a16="http://schemas.microsoft.com/office/drawing/2014/main" id="{7F3D669B-178C-5EA6-7DA7-F451D27A020C}"/>
                </a:ext>
              </a:extLst>
            </p:cNvPr>
            <p:cNvSpPr/>
            <p:nvPr/>
          </p:nvSpPr>
          <p:spPr>
            <a:xfrm>
              <a:off x="6146161" y="277482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10" name="Freeform 3609">
              <a:extLst>
                <a:ext uri="{FF2B5EF4-FFF2-40B4-BE49-F238E27FC236}">
                  <a16:creationId xmlns:a16="http://schemas.microsoft.com/office/drawing/2014/main" id="{5D84806F-15E3-54B6-C499-E892CD8E99BF}"/>
                </a:ext>
              </a:extLst>
            </p:cNvPr>
            <p:cNvSpPr/>
            <p:nvPr/>
          </p:nvSpPr>
          <p:spPr>
            <a:xfrm>
              <a:off x="6102879" y="278333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11" name="Freeform 3610">
              <a:extLst>
                <a:ext uri="{FF2B5EF4-FFF2-40B4-BE49-F238E27FC236}">
                  <a16:creationId xmlns:a16="http://schemas.microsoft.com/office/drawing/2014/main" id="{014A9BBD-E415-9DB9-5F41-DE9C1005A14F}"/>
                </a:ext>
              </a:extLst>
            </p:cNvPr>
            <p:cNvSpPr/>
            <p:nvPr/>
          </p:nvSpPr>
          <p:spPr>
            <a:xfrm>
              <a:off x="6341988" y="272969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12" name="Freeform 3611">
              <a:extLst>
                <a:ext uri="{FF2B5EF4-FFF2-40B4-BE49-F238E27FC236}">
                  <a16:creationId xmlns:a16="http://schemas.microsoft.com/office/drawing/2014/main" id="{3D0DECB3-CAB0-BEEC-8B6D-F4D722EBD562}"/>
                </a:ext>
              </a:extLst>
            </p:cNvPr>
            <p:cNvSpPr/>
            <p:nvPr/>
          </p:nvSpPr>
          <p:spPr>
            <a:xfrm>
              <a:off x="5769982" y="295674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13" name="Freeform 3612">
              <a:extLst>
                <a:ext uri="{FF2B5EF4-FFF2-40B4-BE49-F238E27FC236}">
                  <a16:creationId xmlns:a16="http://schemas.microsoft.com/office/drawing/2014/main" id="{8C15BDB8-780C-E3D9-3779-302C9FCEA39A}"/>
                </a:ext>
              </a:extLst>
            </p:cNvPr>
            <p:cNvSpPr/>
            <p:nvPr/>
          </p:nvSpPr>
          <p:spPr>
            <a:xfrm>
              <a:off x="5931663" y="303317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14" name="Freeform 3613">
              <a:extLst>
                <a:ext uri="{FF2B5EF4-FFF2-40B4-BE49-F238E27FC236}">
                  <a16:creationId xmlns:a16="http://schemas.microsoft.com/office/drawing/2014/main" id="{753E40C4-B102-FE44-55C7-E86CED895A4E}"/>
                </a:ext>
              </a:extLst>
            </p:cNvPr>
            <p:cNvSpPr/>
            <p:nvPr/>
          </p:nvSpPr>
          <p:spPr>
            <a:xfrm>
              <a:off x="6073310" y="290817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15" name="Freeform 3614">
              <a:extLst>
                <a:ext uri="{FF2B5EF4-FFF2-40B4-BE49-F238E27FC236}">
                  <a16:creationId xmlns:a16="http://schemas.microsoft.com/office/drawing/2014/main" id="{CB630F74-323E-481A-A1FD-12D7BE000B13}"/>
                </a:ext>
              </a:extLst>
            </p:cNvPr>
            <p:cNvSpPr/>
            <p:nvPr/>
          </p:nvSpPr>
          <p:spPr>
            <a:xfrm>
              <a:off x="6053858" y="286443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16" name="Freeform 3615">
              <a:extLst>
                <a:ext uri="{FF2B5EF4-FFF2-40B4-BE49-F238E27FC236}">
                  <a16:creationId xmlns:a16="http://schemas.microsoft.com/office/drawing/2014/main" id="{F3C23383-EFAB-A408-D7E8-8D600D383378}"/>
                </a:ext>
              </a:extLst>
            </p:cNvPr>
            <p:cNvSpPr/>
            <p:nvPr/>
          </p:nvSpPr>
          <p:spPr>
            <a:xfrm>
              <a:off x="6381989" y="281640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17" name="Freeform 3616">
              <a:extLst>
                <a:ext uri="{FF2B5EF4-FFF2-40B4-BE49-F238E27FC236}">
                  <a16:creationId xmlns:a16="http://schemas.microsoft.com/office/drawing/2014/main" id="{EFEC0498-3DC8-EB45-1741-52EC5FB53421}"/>
                </a:ext>
              </a:extLst>
            </p:cNvPr>
            <p:cNvSpPr/>
            <p:nvPr/>
          </p:nvSpPr>
          <p:spPr>
            <a:xfrm>
              <a:off x="6523637" y="270784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18" name="Freeform 3617">
              <a:extLst>
                <a:ext uri="{FF2B5EF4-FFF2-40B4-BE49-F238E27FC236}">
                  <a16:creationId xmlns:a16="http://schemas.microsoft.com/office/drawing/2014/main" id="{70CD3EA0-9565-1714-B99A-20E466AF72B2}"/>
                </a:ext>
              </a:extLst>
            </p:cNvPr>
            <p:cNvSpPr/>
            <p:nvPr/>
          </p:nvSpPr>
          <p:spPr>
            <a:xfrm>
              <a:off x="5739514" y="306888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19" name="Freeform 3618">
              <a:extLst>
                <a:ext uri="{FF2B5EF4-FFF2-40B4-BE49-F238E27FC236}">
                  <a16:creationId xmlns:a16="http://schemas.microsoft.com/office/drawing/2014/main" id="{EBA21163-EEB7-11AD-192B-D9951E5D5857}"/>
                </a:ext>
              </a:extLst>
            </p:cNvPr>
            <p:cNvSpPr/>
            <p:nvPr/>
          </p:nvSpPr>
          <p:spPr>
            <a:xfrm>
              <a:off x="6127871" y="268585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20" name="Freeform 3619">
              <a:extLst>
                <a:ext uri="{FF2B5EF4-FFF2-40B4-BE49-F238E27FC236}">
                  <a16:creationId xmlns:a16="http://schemas.microsoft.com/office/drawing/2014/main" id="{4890C259-6397-9ABD-5AF4-7B2F3B310B4C}"/>
                </a:ext>
              </a:extLst>
            </p:cNvPr>
            <p:cNvSpPr/>
            <p:nvPr/>
          </p:nvSpPr>
          <p:spPr>
            <a:xfrm>
              <a:off x="6309005" y="280860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21" name="Freeform 3620">
              <a:extLst>
                <a:ext uri="{FF2B5EF4-FFF2-40B4-BE49-F238E27FC236}">
                  <a16:creationId xmlns:a16="http://schemas.microsoft.com/office/drawing/2014/main" id="{BF77DC37-D167-7602-45D7-DBAB7E5DE273}"/>
                </a:ext>
              </a:extLst>
            </p:cNvPr>
            <p:cNvSpPr/>
            <p:nvPr/>
          </p:nvSpPr>
          <p:spPr>
            <a:xfrm>
              <a:off x="6408011" y="281556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22" name="Freeform 3621">
              <a:extLst>
                <a:ext uri="{FF2B5EF4-FFF2-40B4-BE49-F238E27FC236}">
                  <a16:creationId xmlns:a16="http://schemas.microsoft.com/office/drawing/2014/main" id="{284E09A0-0028-AFBF-E028-317637837748}"/>
                </a:ext>
              </a:extLst>
            </p:cNvPr>
            <p:cNvSpPr/>
            <p:nvPr/>
          </p:nvSpPr>
          <p:spPr>
            <a:xfrm>
              <a:off x="6714622" y="271325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23" name="Freeform 3622">
              <a:extLst>
                <a:ext uri="{FF2B5EF4-FFF2-40B4-BE49-F238E27FC236}">
                  <a16:creationId xmlns:a16="http://schemas.microsoft.com/office/drawing/2014/main" id="{25600FA3-7612-B8A4-E8A3-7717E480C098}"/>
                </a:ext>
              </a:extLst>
            </p:cNvPr>
            <p:cNvSpPr/>
            <p:nvPr/>
          </p:nvSpPr>
          <p:spPr>
            <a:xfrm>
              <a:off x="6504567" y="273930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24" name="Freeform 3623">
              <a:extLst>
                <a:ext uri="{FF2B5EF4-FFF2-40B4-BE49-F238E27FC236}">
                  <a16:creationId xmlns:a16="http://schemas.microsoft.com/office/drawing/2014/main" id="{B52B6D43-AA9F-ABBB-E0ED-FF943E98B126}"/>
                </a:ext>
              </a:extLst>
            </p:cNvPr>
            <p:cNvSpPr/>
            <p:nvPr/>
          </p:nvSpPr>
          <p:spPr>
            <a:xfrm>
              <a:off x="6578646" y="268334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25" name="Freeform 3624">
              <a:extLst>
                <a:ext uri="{FF2B5EF4-FFF2-40B4-BE49-F238E27FC236}">
                  <a16:creationId xmlns:a16="http://schemas.microsoft.com/office/drawing/2014/main" id="{0784BC18-61EA-9BAF-CC64-CA9E567B51E7}"/>
                </a:ext>
              </a:extLst>
            </p:cNvPr>
            <p:cNvSpPr/>
            <p:nvPr/>
          </p:nvSpPr>
          <p:spPr>
            <a:xfrm>
              <a:off x="6370070" y="265829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26" name="Freeform 3625">
              <a:extLst>
                <a:ext uri="{FF2B5EF4-FFF2-40B4-BE49-F238E27FC236}">
                  <a16:creationId xmlns:a16="http://schemas.microsoft.com/office/drawing/2014/main" id="{094BDF76-3810-5714-7FC2-4C661F0AEDBD}"/>
                </a:ext>
              </a:extLst>
            </p:cNvPr>
            <p:cNvSpPr/>
            <p:nvPr/>
          </p:nvSpPr>
          <p:spPr>
            <a:xfrm>
              <a:off x="6791409" y="241896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27" name="Freeform 3626">
              <a:extLst>
                <a:ext uri="{FF2B5EF4-FFF2-40B4-BE49-F238E27FC236}">
                  <a16:creationId xmlns:a16="http://schemas.microsoft.com/office/drawing/2014/main" id="{6AB35A39-7A50-F08E-1498-AC671B0961F1}"/>
                </a:ext>
              </a:extLst>
            </p:cNvPr>
            <p:cNvSpPr/>
            <p:nvPr/>
          </p:nvSpPr>
          <p:spPr>
            <a:xfrm>
              <a:off x="6688408" y="258873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28" name="Freeform 3627">
              <a:extLst>
                <a:ext uri="{FF2B5EF4-FFF2-40B4-BE49-F238E27FC236}">
                  <a16:creationId xmlns:a16="http://schemas.microsoft.com/office/drawing/2014/main" id="{51276B1E-30EA-5B6C-0635-64D1E08C2B57}"/>
                </a:ext>
              </a:extLst>
            </p:cNvPr>
            <p:cNvSpPr/>
            <p:nvPr/>
          </p:nvSpPr>
          <p:spPr>
            <a:xfrm>
              <a:off x="6174957" y="287896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29" name="Freeform 3628">
              <a:extLst>
                <a:ext uri="{FF2B5EF4-FFF2-40B4-BE49-F238E27FC236}">
                  <a16:creationId xmlns:a16="http://schemas.microsoft.com/office/drawing/2014/main" id="{401C6E33-CC41-0884-FC2A-C881DB9829EF}"/>
                </a:ext>
              </a:extLst>
            </p:cNvPr>
            <p:cNvSpPr/>
            <p:nvPr/>
          </p:nvSpPr>
          <p:spPr>
            <a:xfrm>
              <a:off x="6647693" y="274910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30" name="Freeform 3629">
              <a:extLst>
                <a:ext uri="{FF2B5EF4-FFF2-40B4-BE49-F238E27FC236}">
                  <a16:creationId xmlns:a16="http://schemas.microsoft.com/office/drawing/2014/main" id="{A468E3C1-BDE4-B2FA-D4CD-F6EDF7D28F5F}"/>
                </a:ext>
              </a:extLst>
            </p:cNvPr>
            <p:cNvSpPr/>
            <p:nvPr/>
          </p:nvSpPr>
          <p:spPr>
            <a:xfrm>
              <a:off x="6830380" y="254341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31" name="Freeform 3630">
              <a:extLst>
                <a:ext uri="{FF2B5EF4-FFF2-40B4-BE49-F238E27FC236}">
                  <a16:creationId xmlns:a16="http://schemas.microsoft.com/office/drawing/2014/main" id="{48351B07-7F4A-E62B-6E61-E039CD0C253F}"/>
                </a:ext>
              </a:extLst>
            </p:cNvPr>
            <p:cNvSpPr/>
            <p:nvPr/>
          </p:nvSpPr>
          <p:spPr>
            <a:xfrm>
              <a:off x="6518994" y="265085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32" name="Freeform 3631">
              <a:extLst>
                <a:ext uri="{FF2B5EF4-FFF2-40B4-BE49-F238E27FC236}">
                  <a16:creationId xmlns:a16="http://schemas.microsoft.com/office/drawing/2014/main" id="{F480BEC8-5342-F888-F6A1-9B62DD61D588}"/>
                </a:ext>
              </a:extLst>
            </p:cNvPr>
            <p:cNvSpPr/>
            <p:nvPr/>
          </p:nvSpPr>
          <p:spPr>
            <a:xfrm>
              <a:off x="6518994" y="262919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33" name="Freeform 3632">
              <a:extLst>
                <a:ext uri="{FF2B5EF4-FFF2-40B4-BE49-F238E27FC236}">
                  <a16:creationId xmlns:a16="http://schemas.microsoft.com/office/drawing/2014/main" id="{AB15396A-94EB-5A0D-FACB-13AAD9DF34B9}"/>
                </a:ext>
              </a:extLst>
            </p:cNvPr>
            <p:cNvSpPr/>
            <p:nvPr/>
          </p:nvSpPr>
          <p:spPr>
            <a:xfrm>
              <a:off x="6609179" y="263064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34" name="Freeform 3633">
              <a:extLst>
                <a:ext uri="{FF2B5EF4-FFF2-40B4-BE49-F238E27FC236}">
                  <a16:creationId xmlns:a16="http://schemas.microsoft.com/office/drawing/2014/main" id="{31B95019-EC55-2260-1B48-8B0844006761}"/>
                </a:ext>
              </a:extLst>
            </p:cNvPr>
            <p:cNvSpPr/>
            <p:nvPr/>
          </p:nvSpPr>
          <p:spPr>
            <a:xfrm>
              <a:off x="6696075" y="270468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35" name="Freeform 3634">
              <a:extLst>
                <a:ext uri="{FF2B5EF4-FFF2-40B4-BE49-F238E27FC236}">
                  <a16:creationId xmlns:a16="http://schemas.microsoft.com/office/drawing/2014/main" id="{3DFCDDA4-4D36-CF2F-FC39-0207694E66D1}"/>
                </a:ext>
              </a:extLst>
            </p:cNvPr>
            <p:cNvSpPr/>
            <p:nvPr/>
          </p:nvSpPr>
          <p:spPr>
            <a:xfrm>
              <a:off x="6457605" y="262874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36" name="Freeform 3635">
              <a:extLst>
                <a:ext uri="{FF2B5EF4-FFF2-40B4-BE49-F238E27FC236}">
                  <a16:creationId xmlns:a16="http://schemas.microsoft.com/office/drawing/2014/main" id="{736EEF97-BB63-E5CD-D1E1-F71980D442CB}"/>
                </a:ext>
              </a:extLst>
            </p:cNvPr>
            <p:cNvSpPr/>
            <p:nvPr/>
          </p:nvSpPr>
          <p:spPr>
            <a:xfrm>
              <a:off x="6186037" y="281121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37" name="Freeform 3636">
              <a:extLst>
                <a:ext uri="{FF2B5EF4-FFF2-40B4-BE49-F238E27FC236}">
                  <a16:creationId xmlns:a16="http://schemas.microsoft.com/office/drawing/2014/main" id="{23695A87-2263-9D80-DC80-2D7E6F034338}"/>
                </a:ext>
              </a:extLst>
            </p:cNvPr>
            <p:cNvSpPr/>
            <p:nvPr/>
          </p:nvSpPr>
          <p:spPr>
            <a:xfrm>
              <a:off x="6158919" y="285643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38" name="Freeform 3637">
              <a:extLst>
                <a:ext uri="{FF2B5EF4-FFF2-40B4-BE49-F238E27FC236}">
                  <a16:creationId xmlns:a16="http://schemas.microsoft.com/office/drawing/2014/main" id="{41338F8E-3F83-9EC9-7FCF-FFCA4D5119E5}"/>
                </a:ext>
              </a:extLst>
            </p:cNvPr>
            <p:cNvSpPr/>
            <p:nvPr/>
          </p:nvSpPr>
          <p:spPr>
            <a:xfrm>
              <a:off x="6196860" y="286004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39" name="Freeform 3638">
              <a:extLst>
                <a:ext uri="{FF2B5EF4-FFF2-40B4-BE49-F238E27FC236}">
                  <a16:creationId xmlns:a16="http://schemas.microsoft.com/office/drawing/2014/main" id="{5E9DEEA3-C6B2-814B-7612-682A7508F694}"/>
                </a:ext>
              </a:extLst>
            </p:cNvPr>
            <p:cNvSpPr/>
            <p:nvPr/>
          </p:nvSpPr>
          <p:spPr>
            <a:xfrm>
              <a:off x="5937525" y="291916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40" name="Freeform 3639">
              <a:extLst>
                <a:ext uri="{FF2B5EF4-FFF2-40B4-BE49-F238E27FC236}">
                  <a16:creationId xmlns:a16="http://schemas.microsoft.com/office/drawing/2014/main" id="{88FD54DA-97C9-B13E-2B57-A14AA825BBC8}"/>
                </a:ext>
              </a:extLst>
            </p:cNvPr>
            <p:cNvSpPr/>
            <p:nvPr/>
          </p:nvSpPr>
          <p:spPr>
            <a:xfrm>
              <a:off x="6425919" y="276611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41" name="Freeform 3640">
              <a:extLst>
                <a:ext uri="{FF2B5EF4-FFF2-40B4-BE49-F238E27FC236}">
                  <a16:creationId xmlns:a16="http://schemas.microsoft.com/office/drawing/2014/main" id="{0C7657BD-20D1-A4A4-12B0-E9D00161E38A}"/>
                </a:ext>
              </a:extLst>
            </p:cNvPr>
            <p:cNvSpPr/>
            <p:nvPr/>
          </p:nvSpPr>
          <p:spPr>
            <a:xfrm>
              <a:off x="6479765" y="274194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42" name="Freeform 3641">
              <a:extLst>
                <a:ext uri="{FF2B5EF4-FFF2-40B4-BE49-F238E27FC236}">
                  <a16:creationId xmlns:a16="http://schemas.microsoft.com/office/drawing/2014/main" id="{1E9E784C-7C48-2185-B992-A938E2919EA6}"/>
                </a:ext>
              </a:extLst>
            </p:cNvPr>
            <p:cNvSpPr/>
            <p:nvPr/>
          </p:nvSpPr>
          <p:spPr>
            <a:xfrm>
              <a:off x="6042911" y="295355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43" name="Freeform 3642">
              <a:extLst>
                <a:ext uri="{FF2B5EF4-FFF2-40B4-BE49-F238E27FC236}">
                  <a16:creationId xmlns:a16="http://schemas.microsoft.com/office/drawing/2014/main" id="{B2D96224-C4B8-6A49-D94C-6023773A657D}"/>
                </a:ext>
              </a:extLst>
            </p:cNvPr>
            <p:cNvSpPr/>
            <p:nvPr/>
          </p:nvSpPr>
          <p:spPr>
            <a:xfrm>
              <a:off x="6349330" y="269820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44" name="Freeform 3643">
              <a:extLst>
                <a:ext uri="{FF2B5EF4-FFF2-40B4-BE49-F238E27FC236}">
                  <a16:creationId xmlns:a16="http://schemas.microsoft.com/office/drawing/2014/main" id="{24E50608-9DD1-342B-A301-A3A6580744C7}"/>
                </a:ext>
              </a:extLst>
            </p:cNvPr>
            <p:cNvSpPr/>
            <p:nvPr/>
          </p:nvSpPr>
          <p:spPr>
            <a:xfrm>
              <a:off x="6535680" y="276125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45" name="Freeform 3644">
              <a:extLst>
                <a:ext uri="{FF2B5EF4-FFF2-40B4-BE49-F238E27FC236}">
                  <a16:creationId xmlns:a16="http://schemas.microsoft.com/office/drawing/2014/main" id="{70703A1F-AFE5-914E-53DF-DA0896305BFC}"/>
                </a:ext>
              </a:extLst>
            </p:cNvPr>
            <p:cNvSpPr/>
            <p:nvPr/>
          </p:nvSpPr>
          <p:spPr>
            <a:xfrm>
              <a:off x="6210382" y="281827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46" name="Freeform 3645">
              <a:extLst>
                <a:ext uri="{FF2B5EF4-FFF2-40B4-BE49-F238E27FC236}">
                  <a16:creationId xmlns:a16="http://schemas.microsoft.com/office/drawing/2014/main" id="{088D64C7-9902-7024-10DD-8CF4159F6257}"/>
                </a:ext>
              </a:extLst>
            </p:cNvPr>
            <p:cNvSpPr/>
            <p:nvPr/>
          </p:nvSpPr>
          <p:spPr>
            <a:xfrm>
              <a:off x="6550880" y="263483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47" name="Freeform 3646">
              <a:extLst>
                <a:ext uri="{FF2B5EF4-FFF2-40B4-BE49-F238E27FC236}">
                  <a16:creationId xmlns:a16="http://schemas.microsoft.com/office/drawing/2014/main" id="{5E84317F-2C45-58F9-70EC-DB2D9890B0D5}"/>
                </a:ext>
              </a:extLst>
            </p:cNvPr>
            <p:cNvSpPr/>
            <p:nvPr/>
          </p:nvSpPr>
          <p:spPr>
            <a:xfrm>
              <a:off x="6594494" y="281914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48" name="Freeform 3647">
              <a:extLst>
                <a:ext uri="{FF2B5EF4-FFF2-40B4-BE49-F238E27FC236}">
                  <a16:creationId xmlns:a16="http://schemas.microsoft.com/office/drawing/2014/main" id="{DA053BD6-338E-B510-803D-B91E121F3334}"/>
                </a:ext>
              </a:extLst>
            </p:cNvPr>
            <p:cNvSpPr/>
            <p:nvPr/>
          </p:nvSpPr>
          <p:spPr>
            <a:xfrm>
              <a:off x="6300949" y="275680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49" name="Freeform 3648">
              <a:extLst>
                <a:ext uri="{FF2B5EF4-FFF2-40B4-BE49-F238E27FC236}">
                  <a16:creationId xmlns:a16="http://schemas.microsoft.com/office/drawing/2014/main" id="{472C4738-F645-9602-2196-1C1E8BD1D890}"/>
                </a:ext>
              </a:extLst>
            </p:cNvPr>
            <p:cNvSpPr/>
            <p:nvPr/>
          </p:nvSpPr>
          <p:spPr>
            <a:xfrm>
              <a:off x="6282917" y="291674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50" name="Freeform 3649">
              <a:extLst>
                <a:ext uri="{FF2B5EF4-FFF2-40B4-BE49-F238E27FC236}">
                  <a16:creationId xmlns:a16="http://schemas.microsoft.com/office/drawing/2014/main" id="{356DCAC4-7149-9EBA-57BD-D10B83BEB977}"/>
                </a:ext>
              </a:extLst>
            </p:cNvPr>
            <p:cNvSpPr/>
            <p:nvPr/>
          </p:nvSpPr>
          <p:spPr>
            <a:xfrm>
              <a:off x="5841611" y="291429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51" name="Freeform 3650">
              <a:extLst>
                <a:ext uri="{FF2B5EF4-FFF2-40B4-BE49-F238E27FC236}">
                  <a16:creationId xmlns:a16="http://schemas.microsoft.com/office/drawing/2014/main" id="{B083F7E8-9FF8-BE0C-E925-6E2B4380505C}"/>
                </a:ext>
              </a:extLst>
            </p:cNvPr>
            <p:cNvSpPr/>
            <p:nvPr/>
          </p:nvSpPr>
          <p:spPr>
            <a:xfrm>
              <a:off x="5930761" y="303243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52" name="Freeform 3651">
              <a:extLst>
                <a:ext uri="{FF2B5EF4-FFF2-40B4-BE49-F238E27FC236}">
                  <a16:creationId xmlns:a16="http://schemas.microsoft.com/office/drawing/2014/main" id="{EA4B91CE-DE84-3638-2B93-3A3A1F0B812F}"/>
                </a:ext>
              </a:extLst>
            </p:cNvPr>
            <p:cNvSpPr/>
            <p:nvPr/>
          </p:nvSpPr>
          <p:spPr>
            <a:xfrm>
              <a:off x="6218887" y="273092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53" name="Freeform 3652">
              <a:extLst>
                <a:ext uri="{FF2B5EF4-FFF2-40B4-BE49-F238E27FC236}">
                  <a16:creationId xmlns:a16="http://schemas.microsoft.com/office/drawing/2014/main" id="{573F45E0-9D28-042A-365E-2826640B0779}"/>
                </a:ext>
              </a:extLst>
            </p:cNvPr>
            <p:cNvSpPr/>
            <p:nvPr/>
          </p:nvSpPr>
          <p:spPr>
            <a:xfrm>
              <a:off x="6316539" y="275532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54" name="Freeform 3653">
              <a:extLst>
                <a:ext uri="{FF2B5EF4-FFF2-40B4-BE49-F238E27FC236}">
                  <a16:creationId xmlns:a16="http://schemas.microsoft.com/office/drawing/2014/main" id="{19E0274D-BC12-A8CD-98FF-370670F087F1}"/>
                </a:ext>
              </a:extLst>
            </p:cNvPr>
            <p:cNvSpPr/>
            <p:nvPr/>
          </p:nvSpPr>
          <p:spPr>
            <a:xfrm>
              <a:off x="6427073" y="271390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55" name="Freeform 3654">
              <a:extLst>
                <a:ext uri="{FF2B5EF4-FFF2-40B4-BE49-F238E27FC236}">
                  <a16:creationId xmlns:a16="http://schemas.microsoft.com/office/drawing/2014/main" id="{FFF78076-9707-0BAA-8E4A-03DC4FD15985}"/>
                </a:ext>
              </a:extLst>
            </p:cNvPr>
            <p:cNvSpPr/>
            <p:nvPr/>
          </p:nvSpPr>
          <p:spPr>
            <a:xfrm>
              <a:off x="5894689" y="288983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56" name="Freeform 3655">
              <a:extLst>
                <a:ext uri="{FF2B5EF4-FFF2-40B4-BE49-F238E27FC236}">
                  <a16:creationId xmlns:a16="http://schemas.microsoft.com/office/drawing/2014/main" id="{78A8C247-BACA-D1E6-4C95-25A4DD8314E2}"/>
                </a:ext>
              </a:extLst>
            </p:cNvPr>
            <p:cNvSpPr/>
            <p:nvPr/>
          </p:nvSpPr>
          <p:spPr>
            <a:xfrm>
              <a:off x="6917916" y="254835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57" name="Freeform 3656">
              <a:extLst>
                <a:ext uri="{FF2B5EF4-FFF2-40B4-BE49-F238E27FC236}">
                  <a16:creationId xmlns:a16="http://schemas.microsoft.com/office/drawing/2014/main" id="{9BAFB9FA-5BCF-F233-425E-6B2E7CA1E2CC}"/>
                </a:ext>
              </a:extLst>
            </p:cNvPr>
            <p:cNvSpPr/>
            <p:nvPr/>
          </p:nvSpPr>
          <p:spPr>
            <a:xfrm>
              <a:off x="5915237" y="304944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58" name="Freeform 3657">
              <a:extLst>
                <a:ext uri="{FF2B5EF4-FFF2-40B4-BE49-F238E27FC236}">
                  <a16:creationId xmlns:a16="http://schemas.microsoft.com/office/drawing/2014/main" id="{A1D4B23D-6CFC-037C-36A4-559C02E4FA08}"/>
                </a:ext>
              </a:extLst>
            </p:cNvPr>
            <p:cNvSpPr/>
            <p:nvPr/>
          </p:nvSpPr>
          <p:spPr>
            <a:xfrm>
              <a:off x="6262177" y="282597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59" name="Freeform 3658">
              <a:extLst>
                <a:ext uri="{FF2B5EF4-FFF2-40B4-BE49-F238E27FC236}">
                  <a16:creationId xmlns:a16="http://schemas.microsoft.com/office/drawing/2014/main" id="{6C6A1F7D-58F3-843E-65BF-4CB316C1CDE9}"/>
                </a:ext>
              </a:extLst>
            </p:cNvPr>
            <p:cNvSpPr/>
            <p:nvPr/>
          </p:nvSpPr>
          <p:spPr>
            <a:xfrm>
              <a:off x="6076143" y="292712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60" name="Freeform 3659">
              <a:extLst>
                <a:ext uri="{FF2B5EF4-FFF2-40B4-BE49-F238E27FC236}">
                  <a16:creationId xmlns:a16="http://schemas.microsoft.com/office/drawing/2014/main" id="{AB4F8C9F-E4E3-FF1B-9275-B84F610CD24C}"/>
                </a:ext>
              </a:extLst>
            </p:cNvPr>
            <p:cNvSpPr/>
            <p:nvPr/>
          </p:nvSpPr>
          <p:spPr>
            <a:xfrm>
              <a:off x="6268614" y="279177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61" name="Freeform 3660">
              <a:extLst>
                <a:ext uri="{FF2B5EF4-FFF2-40B4-BE49-F238E27FC236}">
                  <a16:creationId xmlns:a16="http://schemas.microsoft.com/office/drawing/2014/main" id="{1805A9EF-F7A2-7725-8D49-2D6153883B98}"/>
                </a:ext>
              </a:extLst>
            </p:cNvPr>
            <p:cNvSpPr/>
            <p:nvPr/>
          </p:nvSpPr>
          <p:spPr>
            <a:xfrm>
              <a:off x="5853077" y="307830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62" name="Freeform 3661">
              <a:extLst>
                <a:ext uri="{FF2B5EF4-FFF2-40B4-BE49-F238E27FC236}">
                  <a16:creationId xmlns:a16="http://schemas.microsoft.com/office/drawing/2014/main" id="{4D5FF0B7-FA20-728A-FBCA-EFF93B68ACFE}"/>
                </a:ext>
              </a:extLst>
            </p:cNvPr>
            <p:cNvSpPr/>
            <p:nvPr/>
          </p:nvSpPr>
          <p:spPr>
            <a:xfrm>
              <a:off x="6381017" y="277682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63" name="Freeform 3662">
              <a:extLst>
                <a:ext uri="{FF2B5EF4-FFF2-40B4-BE49-F238E27FC236}">
                  <a16:creationId xmlns:a16="http://schemas.microsoft.com/office/drawing/2014/main" id="{FB513629-E038-7327-406A-6572A8BFEAD7}"/>
                </a:ext>
              </a:extLst>
            </p:cNvPr>
            <p:cNvSpPr/>
            <p:nvPr/>
          </p:nvSpPr>
          <p:spPr>
            <a:xfrm>
              <a:off x="5832078" y="308706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64" name="Freeform 3663">
              <a:extLst>
                <a:ext uri="{FF2B5EF4-FFF2-40B4-BE49-F238E27FC236}">
                  <a16:creationId xmlns:a16="http://schemas.microsoft.com/office/drawing/2014/main" id="{E478B999-B534-EB49-344A-D7C81320F04C}"/>
                </a:ext>
              </a:extLst>
            </p:cNvPr>
            <p:cNvSpPr/>
            <p:nvPr/>
          </p:nvSpPr>
          <p:spPr>
            <a:xfrm>
              <a:off x="6515647" y="278188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65" name="Freeform 3664">
              <a:extLst>
                <a:ext uri="{FF2B5EF4-FFF2-40B4-BE49-F238E27FC236}">
                  <a16:creationId xmlns:a16="http://schemas.microsoft.com/office/drawing/2014/main" id="{41637357-EA4F-E62D-D007-BBE171BB5713}"/>
                </a:ext>
              </a:extLst>
            </p:cNvPr>
            <p:cNvSpPr/>
            <p:nvPr/>
          </p:nvSpPr>
          <p:spPr>
            <a:xfrm>
              <a:off x="6319828" y="277856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66" name="Freeform 3665">
              <a:extLst>
                <a:ext uri="{FF2B5EF4-FFF2-40B4-BE49-F238E27FC236}">
                  <a16:creationId xmlns:a16="http://schemas.microsoft.com/office/drawing/2014/main" id="{F8205D78-1A17-BC9A-E8F9-654B4AA85BC5}"/>
                </a:ext>
              </a:extLst>
            </p:cNvPr>
            <p:cNvSpPr/>
            <p:nvPr/>
          </p:nvSpPr>
          <p:spPr>
            <a:xfrm>
              <a:off x="6115055" y="284331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67" name="Freeform 3666">
              <a:extLst>
                <a:ext uri="{FF2B5EF4-FFF2-40B4-BE49-F238E27FC236}">
                  <a16:creationId xmlns:a16="http://schemas.microsoft.com/office/drawing/2014/main" id="{A19615AB-1BAB-E426-3739-7DFDC0A5A119}"/>
                </a:ext>
              </a:extLst>
            </p:cNvPr>
            <p:cNvSpPr/>
            <p:nvPr/>
          </p:nvSpPr>
          <p:spPr>
            <a:xfrm>
              <a:off x="6444723" y="259241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68" name="Freeform 3667">
              <a:extLst>
                <a:ext uri="{FF2B5EF4-FFF2-40B4-BE49-F238E27FC236}">
                  <a16:creationId xmlns:a16="http://schemas.microsoft.com/office/drawing/2014/main" id="{822A0B37-B3C9-ED35-C3DA-69CBD232943E}"/>
                </a:ext>
              </a:extLst>
            </p:cNvPr>
            <p:cNvSpPr/>
            <p:nvPr/>
          </p:nvSpPr>
          <p:spPr>
            <a:xfrm>
              <a:off x="6376897" y="268186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69" name="Freeform 3668">
              <a:extLst>
                <a:ext uri="{FF2B5EF4-FFF2-40B4-BE49-F238E27FC236}">
                  <a16:creationId xmlns:a16="http://schemas.microsoft.com/office/drawing/2014/main" id="{8E1EB24B-56D9-9349-E2D2-564567146D98}"/>
                </a:ext>
              </a:extLst>
            </p:cNvPr>
            <p:cNvSpPr/>
            <p:nvPr/>
          </p:nvSpPr>
          <p:spPr>
            <a:xfrm>
              <a:off x="6359505" y="285666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70" name="Freeform 3669">
              <a:extLst>
                <a:ext uri="{FF2B5EF4-FFF2-40B4-BE49-F238E27FC236}">
                  <a16:creationId xmlns:a16="http://schemas.microsoft.com/office/drawing/2014/main" id="{23A05D5C-964D-0D26-A73C-D62CB991CDCE}"/>
                </a:ext>
              </a:extLst>
            </p:cNvPr>
            <p:cNvSpPr/>
            <p:nvPr/>
          </p:nvSpPr>
          <p:spPr>
            <a:xfrm>
              <a:off x="6321306" y="265720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71" name="Freeform 3670">
              <a:extLst>
                <a:ext uri="{FF2B5EF4-FFF2-40B4-BE49-F238E27FC236}">
                  <a16:creationId xmlns:a16="http://schemas.microsoft.com/office/drawing/2014/main" id="{32D5EE9B-7342-E3F2-DAA3-E43C09BA9B06}"/>
                </a:ext>
              </a:extLst>
            </p:cNvPr>
            <p:cNvSpPr/>
            <p:nvPr/>
          </p:nvSpPr>
          <p:spPr>
            <a:xfrm>
              <a:off x="5931470" y="295442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72" name="Freeform 3671">
              <a:extLst>
                <a:ext uri="{FF2B5EF4-FFF2-40B4-BE49-F238E27FC236}">
                  <a16:creationId xmlns:a16="http://schemas.microsoft.com/office/drawing/2014/main" id="{36FC642B-356F-D1BF-C9FA-5E93AC34ECFE}"/>
                </a:ext>
              </a:extLst>
            </p:cNvPr>
            <p:cNvSpPr/>
            <p:nvPr/>
          </p:nvSpPr>
          <p:spPr>
            <a:xfrm>
              <a:off x="6482922" y="275087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73" name="Freeform 3672">
              <a:extLst>
                <a:ext uri="{FF2B5EF4-FFF2-40B4-BE49-F238E27FC236}">
                  <a16:creationId xmlns:a16="http://schemas.microsoft.com/office/drawing/2014/main" id="{C754090F-FDDA-6B5B-D3D4-B3521D3F0541}"/>
                </a:ext>
              </a:extLst>
            </p:cNvPr>
            <p:cNvSpPr/>
            <p:nvPr/>
          </p:nvSpPr>
          <p:spPr>
            <a:xfrm>
              <a:off x="6434291" y="277295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74" name="Freeform 3673">
              <a:extLst>
                <a:ext uri="{FF2B5EF4-FFF2-40B4-BE49-F238E27FC236}">
                  <a16:creationId xmlns:a16="http://schemas.microsoft.com/office/drawing/2014/main" id="{56083746-9810-BEC1-BE26-794B3F078820}"/>
                </a:ext>
              </a:extLst>
            </p:cNvPr>
            <p:cNvSpPr/>
            <p:nvPr/>
          </p:nvSpPr>
          <p:spPr>
            <a:xfrm>
              <a:off x="6042006" y="294346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75" name="Freeform 3674">
              <a:extLst>
                <a:ext uri="{FF2B5EF4-FFF2-40B4-BE49-F238E27FC236}">
                  <a16:creationId xmlns:a16="http://schemas.microsoft.com/office/drawing/2014/main" id="{4549FD03-2E07-1C36-CCA1-F8A65D6A097B}"/>
                </a:ext>
              </a:extLst>
            </p:cNvPr>
            <p:cNvSpPr/>
            <p:nvPr/>
          </p:nvSpPr>
          <p:spPr>
            <a:xfrm>
              <a:off x="6383858" y="282929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76" name="Freeform 3675">
              <a:extLst>
                <a:ext uri="{FF2B5EF4-FFF2-40B4-BE49-F238E27FC236}">
                  <a16:creationId xmlns:a16="http://schemas.microsoft.com/office/drawing/2014/main" id="{F970C0DD-13D5-4826-5B3C-2FEC30D3BE88}"/>
                </a:ext>
              </a:extLst>
            </p:cNvPr>
            <p:cNvSpPr/>
            <p:nvPr/>
          </p:nvSpPr>
          <p:spPr>
            <a:xfrm>
              <a:off x="6559252" y="271921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77" name="Freeform 3676">
              <a:extLst>
                <a:ext uri="{FF2B5EF4-FFF2-40B4-BE49-F238E27FC236}">
                  <a16:creationId xmlns:a16="http://schemas.microsoft.com/office/drawing/2014/main" id="{A50994C5-72FD-7C6D-8A65-22F7BFCE7169}"/>
                </a:ext>
              </a:extLst>
            </p:cNvPr>
            <p:cNvSpPr/>
            <p:nvPr/>
          </p:nvSpPr>
          <p:spPr>
            <a:xfrm>
              <a:off x="6364140" y="277311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78" name="Freeform 3677">
              <a:extLst>
                <a:ext uri="{FF2B5EF4-FFF2-40B4-BE49-F238E27FC236}">
                  <a16:creationId xmlns:a16="http://schemas.microsoft.com/office/drawing/2014/main" id="{A923BEF3-C737-4BA8-C31F-C0550A7E9000}"/>
                </a:ext>
              </a:extLst>
            </p:cNvPr>
            <p:cNvSpPr/>
            <p:nvPr/>
          </p:nvSpPr>
          <p:spPr>
            <a:xfrm>
              <a:off x="6323948" y="279638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79" name="Freeform 3678">
              <a:extLst>
                <a:ext uri="{FF2B5EF4-FFF2-40B4-BE49-F238E27FC236}">
                  <a16:creationId xmlns:a16="http://schemas.microsoft.com/office/drawing/2014/main" id="{85269403-B860-CDA6-9662-7831849BF22C}"/>
                </a:ext>
              </a:extLst>
            </p:cNvPr>
            <p:cNvSpPr/>
            <p:nvPr/>
          </p:nvSpPr>
          <p:spPr>
            <a:xfrm>
              <a:off x="6364015" y="279019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80" name="Freeform 3679">
              <a:extLst>
                <a:ext uri="{FF2B5EF4-FFF2-40B4-BE49-F238E27FC236}">
                  <a16:creationId xmlns:a16="http://schemas.microsoft.com/office/drawing/2014/main" id="{3691A2E2-B549-D1B5-DF1A-222FFFC3A076}"/>
                </a:ext>
              </a:extLst>
            </p:cNvPr>
            <p:cNvSpPr/>
            <p:nvPr/>
          </p:nvSpPr>
          <p:spPr>
            <a:xfrm>
              <a:off x="5961293" y="287961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81" name="Freeform 3680">
              <a:extLst>
                <a:ext uri="{FF2B5EF4-FFF2-40B4-BE49-F238E27FC236}">
                  <a16:creationId xmlns:a16="http://schemas.microsoft.com/office/drawing/2014/main" id="{D54D4213-83C6-DCD7-946A-500E67726247}"/>
                </a:ext>
              </a:extLst>
            </p:cNvPr>
            <p:cNvSpPr/>
            <p:nvPr/>
          </p:nvSpPr>
          <p:spPr>
            <a:xfrm>
              <a:off x="6460703" y="271718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82" name="Freeform 3681">
              <a:extLst>
                <a:ext uri="{FF2B5EF4-FFF2-40B4-BE49-F238E27FC236}">
                  <a16:creationId xmlns:a16="http://schemas.microsoft.com/office/drawing/2014/main" id="{0448E62C-F527-7D01-5987-8D4E68D65B43}"/>
                </a:ext>
              </a:extLst>
            </p:cNvPr>
            <p:cNvSpPr/>
            <p:nvPr/>
          </p:nvSpPr>
          <p:spPr>
            <a:xfrm>
              <a:off x="6338508" y="278600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83" name="Freeform 3682">
              <a:extLst>
                <a:ext uri="{FF2B5EF4-FFF2-40B4-BE49-F238E27FC236}">
                  <a16:creationId xmlns:a16="http://schemas.microsoft.com/office/drawing/2014/main" id="{520A06F8-EDDB-A2D3-3C34-2DEF75850572}"/>
                </a:ext>
              </a:extLst>
            </p:cNvPr>
            <p:cNvSpPr/>
            <p:nvPr/>
          </p:nvSpPr>
          <p:spPr>
            <a:xfrm>
              <a:off x="6278664" y="273939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84" name="Freeform 3683">
              <a:extLst>
                <a:ext uri="{FF2B5EF4-FFF2-40B4-BE49-F238E27FC236}">
                  <a16:creationId xmlns:a16="http://schemas.microsoft.com/office/drawing/2014/main" id="{70B4A7B5-3F21-6D43-B2A8-E5781570E0F9}"/>
                </a:ext>
              </a:extLst>
            </p:cNvPr>
            <p:cNvSpPr/>
            <p:nvPr/>
          </p:nvSpPr>
          <p:spPr>
            <a:xfrm>
              <a:off x="5847860" y="305035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85" name="Freeform 3684">
              <a:extLst>
                <a:ext uri="{FF2B5EF4-FFF2-40B4-BE49-F238E27FC236}">
                  <a16:creationId xmlns:a16="http://schemas.microsoft.com/office/drawing/2014/main" id="{ED68D82C-F495-5D33-648E-06107FDCC55E}"/>
                </a:ext>
              </a:extLst>
            </p:cNvPr>
            <p:cNvSpPr/>
            <p:nvPr/>
          </p:nvSpPr>
          <p:spPr>
            <a:xfrm>
              <a:off x="6483437" y="275822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86" name="Freeform 3685">
              <a:extLst>
                <a:ext uri="{FF2B5EF4-FFF2-40B4-BE49-F238E27FC236}">
                  <a16:creationId xmlns:a16="http://schemas.microsoft.com/office/drawing/2014/main" id="{113C22CB-EA3A-5A2B-FFEA-EB2E17607EED}"/>
                </a:ext>
              </a:extLst>
            </p:cNvPr>
            <p:cNvSpPr/>
            <p:nvPr/>
          </p:nvSpPr>
          <p:spPr>
            <a:xfrm>
              <a:off x="6047097" y="300886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87" name="Freeform 3686">
              <a:extLst>
                <a:ext uri="{FF2B5EF4-FFF2-40B4-BE49-F238E27FC236}">
                  <a16:creationId xmlns:a16="http://schemas.microsoft.com/office/drawing/2014/main" id="{FF4A19B7-C82F-2220-34D0-4BF7A5587F65}"/>
                </a:ext>
              </a:extLst>
            </p:cNvPr>
            <p:cNvSpPr/>
            <p:nvPr/>
          </p:nvSpPr>
          <p:spPr>
            <a:xfrm>
              <a:off x="6501410" y="270639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88" name="Freeform 3687">
              <a:extLst>
                <a:ext uri="{FF2B5EF4-FFF2-40B4-BE49-F238E27FC236}">
                  <a16:creationId xmlns:a16="http://schemas.microsoft.com/office/drawing/2014/main" id="{8C853EE4-1808-ED24-C509-126378C53C37}"/>
                </a:ext>
              </a:extLst>
            </p:cNvPr>
            <p:cNvSpPr/>
            <p:nvPr/>
          </p:nvSpPr>
          <p:spPr>
            <a:xfrm>
              <a:off x="5948991" y="297882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89" name="Freeform 3688">
              <a:extLst>
                <a:ext uri="{FF2B5EF4-FFF2-40B4-BE49-F238E27FC236}">
                  <a16:creationId xmlns:a16="http://schemas.microsoft.com/office/drawing/2014/main" id="{33EA0F9D-ABDB-C1C6-F068-372C9A36C6BA}"/>
                </a:ext>
              </a:extLst>
            </p:cNvPr>
            <p:cNvSpPr/>
            <p:nvPr/>
          </p:nvSpPr>
          <p:spPr>
            <a:xfrm>
              <a:off x="6391516" y="262857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grpSp>
        <p:nvGrpSpPr>
          <p:cNvPr id="3947" name="Group 3946">
            <a:extLst>
              <a:ext uri="{FF2B5EF4-FFF2-40B4-BE49-F238E27FC236}">
                <a16:creationId xmlns:a16="http://schemas.microsoft.com/office/drawing/2014/main" id="{7F26455A-C67A-535A-A018-ED62509C2EB2}"/>
              </a:ext>
            </a:extLst>
          </p:cNvPr>
          <p:cNvGrpSpPr/>
          <p:nvPr/>
        </p:nvGrpSpPr>
        <p:grpSpPr>
          <a:xfrm>
            <a:off x="5190417" y="3705634"/>
            <a:ext cx="1911813" cy="1247767"/>
            <a:chOff x="5190417" y="3705634"/>
            <a:chExt cx="1911813" cy="1247767"/>
          </a:xfrm>
        </p:grpSpPr>
        <p:sp>
          <p:nvSpPr>
            <p:cNvPr id="3694" name="Freeform 3693">
              <a:extLst>
                <a:ext uri="{FF2B5EF4-FFF2-40B4-BE49-F238E27FC236}">
                  <a16:creationId xmlns:a16="http://schemas.microsoft.com/office/drawing/2014/main" id="{C6E445FC-A0C7-D579-B7C1-31C9525CEABB}"/>
                </a:ext>
              </a:extLst>
            </p:cNvPr>
            <p:cNvSpPr/>
            <p:nvPr/>
          </p:nvSpPr>
          <p:spPr>
            <a:xfrm>
              <a:off x="5289975" y="3705634"/>
              <a:ext cx="1812255" cy="1195382"/>
            </a:xfrm>
            <a:custGeom>
              <a:avLst/>
              <a:gdLst>
                <a:gd name="connsiteX0" fmla="*/ 0 w 1812255"/>
                <a:gd name="connsiteY0" fmla="*/ 1195383 h 1195382"/>
                <a:gd name="connsiteX1" fmla="*/ 1812256 w 1812255"/>
                <a:gd name="connsiteY1" fmla="*/ 1195383 h 1195382"/>
                <a:gd name="connsiteX2" fmla="*/ 1812256 w 1812255"/>
                <a:gd name="connsiteY2" fmla="*/ 0 h 1195382"/>
                <a:gd name="connsiteX3" fmla="*/ 0 w 1812255"/>
                <a:gd name="connsiteY3" fmla="*/ 0 h 1195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2255" h="1195382">
                  <a:moveTo>
                    <a:pt x="0" y="1195383"/>
                  </a:moveTo>
                  <a:lnTo>
                    <a:pt x="1812256" y="1195383"/>
                  </a:lnTo>
                  <a:lnTo>
                    <a:pt x="18122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95" name="Freeform 3694">
              <a:extLst>
                <a:ext uri="{FF2B5EF4-FFF2-40B4-BE49-F238E27FC236}">
                  <a16:creationId xmlns:a16="http://schemas.microsoft.com/office/drawing/2014/main" id="{67FFFE27-0393-BFD7-98CB-A185C1117DC2}"/>
                </a:ext>
              </a:extLst>
            </p:cNvPr>
            <p:cNvSpPr/>
            <p:nvPr/>
          </p:nvSpPr>
          <p:spPr>
            <a:xfrm>
              <a:off x="5597731" y="3705634"/>
              <a:ext cx="830" cy="1195382"/>
            </a:xfrm>
            <a:custGeom>
              <a:avLst/>
              <a:gdLst>
                <a:gd name="connsiteX0" fmla="*/ 0 w 830"/>
                <a:gd name="connsiteY0" fmla="*/ 1195383 h 1195382"/>
                <a:gd name="connsiteX1" fmla="*/ 0 w 830"/>
                <a:gd name="connsiteY1" fmla="*/ 0 h 1195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0" h="1195382">
                  <a:moveTo>
                    <a:pt x="0" y="1195383"/>
                  </a:moveTo>
                  <a:lnTo>
                    <a:pt x="0" y="0"/>
                  </a:lnTo>
                </a:path>
              </a:pathLst>
            </a:custGeom>
            <a:noFill/>
            <a:ln w="1659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96" name="Freeform 3695">
              <a:extLst>
                <a:ext uri="{FF2B5EF4-FFF2-40B4-BE49-F238E27FC236}">
                  <a16:creationId xmlns:a16="http://schemas.microsoft.com/office/drawing/2014/main" id="{C849571F-E73D-4816-CAC8-B03234FBAC26}"/>
                </a:ext>
              </a:extLst>
            </p:cNvPr>
            <p:cNvSpPr/>
            <p:nvPr/>
          </p:nvSpPr>
          <p:spPr>
            <a:xfrm>
              <a:off x="5977156" y="3705634"/>
              <a:ext cx="830" cy="1195382"/>
            </a:xfrm>
            <a:custGeom>
              <a:avLst/>
              <a:gdLst>
                <a:gd name="connsiteX0" fmla="*/ 0 w 830"/>
                <a:gd name="connsiteY0" fmla="*/ 1195383 h 1195382"/>
                <a:gd name="connsiteX1" fmla="*/ 0 w 830"/>
                <a:gd name="connsiteY1" fmla="*/ 0 h 1195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0" h="1195382">
                  <a:moveTo>
                    <a:pt x="0" y="1195383"/>
                  </a:moveTo>
                  <a:lnTo>
                    <a:pt x="0" y="0"/>
                  </a:lnTo>
                </a:path>
              </a:pathLst>
            </a:custGeom>
            <a:noFill/>
            <a:ln w="1659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97" name="Freeform 3696">
              <a:extLst>
                <a:ext uri="{FF2B5EF4-FFF2-40B4-BE49-F238E27FC236}">
                  <a16:creationId xmlns:a16="http://schemas.microsoft.com/office/drawing/2014/main" id="{98C421D1-1451-60DC-E6F4-6DE2EF780851}"/>
                </a:ext>
              </a:extLst>
            </p:cNvPr>
            <p:cNvSpPr/>
            <p:nvPr/>
          </p:nvSpPr>
          <p:spPr>
            <a:xfrm>
              <a:off x="6356581" y="3705634"/>
              <a:ext cx="830" cy="1195382"/>
            </a:xfrm>
            <a:custGeom>
              <a:avLst/>
              <a:gdLst>
                <a:gd name="connsiteX0" fmla="*/ 0 w 830"/>
                <a:gd name="connsiteY0" fmla="*/ 1195383 h 1195382"/>
                <a:gd name="connsiteX1" fmla="*/ 0 w 830"/>
                <a:gd name="connsiteY1" fmla="*/ 0 h 1195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0" h="1195382">
                  <a:moveTo>
                    <a:pt x="0" y="1195383"/>
                  </a:moveTo>
                  <a:lnTo>
                    <a:pt x="0" y="0"/>
                  </a:lnTo>
                </a:path>
              </a:pathLst>
            </a:custGeom>
            <a:noFill/>
            <a:ln w="1659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98" name="Freeform 3697">
              <a:extLst>
                <a:ext uri="{FF2B5EF4-FFF2-40B4-BE49-F238E27FC236}">
                  <a16:creationId xmlns:a16="http://schemas.microsoft.com/office/drawing/2014/main" id="{7D626DAB-4C26-A689-7F64-5AADACAE0D10}"/>
                </a:ext>
              </a:extLst>
            </p:cNvPr>
            <p:cNvSpPr/>
            <p:nvPr/>
          </p:nvSpPr>
          <p:spPr>
            <a:xfrm>
              <a:off x="6736009" y="3705634"/>
              <a:ext cx="830" cy="1195382"/>
            </a:xfrm>
            <a:custGeom>
              <a:avLst/>
              <a:gdLst>
                <a:gd name="connsiteX0" fmla="*/ 0 w 830"/>
                <a:gd name="connsiteY0" fmla="*/ 1195383 h 1195382"/>
                <a:gd name="connsiteX1" fmla="*/ 0 w 830"/>
                <a:gd name="connsiteY1" fmla="*/ 0 h 1195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0" h="1195382">
                  <a:moveTo>
                    <a:pt x="0" y="1195383"/>
                  </a:moveTo>
                  <a:lnTo>
                    <a:pt x="0" y="0"/>
                  </a:lnTo>
                </a:path>
              </a:pathLst>
            </a:custGeom>
            <a:noFill/>
            <a:ln w="1659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99" name="Freeform 3698">
              <a:extLst>
                <a:ext uri="{FF2B5EF4-FFF2-40B4-BE49-F238E27FC236}">
                  <a16:creationId xmlns:a16="http://schemas.microsoft.com/office/drawing/2014/main" id="{46ACA781-3C30-45C4-64F4-D01E4F51EFE9}"/>
                </a:ext>
              </a:extLst>
            </p:cNvPr>
            <p:cNvSpPr/>
            <p:nvPr/>
          </p:nvSpPr>
          <p:spPr>
            <a:xfrm>
              <a:off x="5289975" y="4901017"/>
              <a:ext cx="1812255" cy="830"/>
            </a:xfrm>
            <a:custGeom>
              <a:avLst/>
              <a:gdLst>
                <a:gd name="connsiteX0" fmla="*/ 0 w 1812255"/>
                <a:gd name="connsiteY0" fmla="*/ 0 h 830"/>
                <a:gd name="connsiteX1" fmla="*/ 1812256 w 1812255"/>
                <a:gd name="connsiteY1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12255" h="830">
                  <a:moveTo>
                    <a:pt x="0" y="0"/>
                  </a:moveTo>
                  <a:lnTo>
                    <a:pt x="1812256" y="0"/>
                  </a:lnTo>
                </a:path>
              </a:pathLst>
            </a:custGeom>
            <a:noFill/>
            <a:ln w="3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00" name="Freeform 3699">
              <a:extLst>
                <a:ext uri="{FF2B5EF4-FFF2-40B4-BE49-F238E27FC236}">
                  <a16:creationId xmlns:a16="http://schemas.microsoft.com/office/drawing/2014/main" id="{E23E7B74-61BC-88D6-DDC6-91886D0869BE}"/>
                </a:ext>
              </a:extLst>
            </p:cNvPr>
            <p:cNvSpPr/>
            <p:nvPr/>
          </p:nvSpPr>
          <p:spPr>
            <a:xfrm>
              <a:off x="5597731" y="4885319"/>
              <a:ext cx="830" cy="15697"/>
            </a:xfrm>
            <a:custGeom>
              <a:avLst/>
              <a:gdLst>
                <a:gd name="connsiteX0" fmla="*/ 0 w 830"/>
                <a:gd name="connsiteY0" fmla="*/ 15698 h 15697"/>
                <a:gd name="connsiteX1" fmla="*/ 0 w 830"/>
                <a:gd name="connsiteY1" fmla="*/ 0 h 15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0" h="15697">
                  <a:moveTo>
                    <a:pt x="0" y="15698"/>
                  </a:move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01" name="Freeform 3700">
              <a:extLst>
                <a:ext uri="{FF2B5EF4-FFF2-40B4-BE49-F238E27FC236}">
                  <a16:creationId xmlns:a16="http://schemas.microsoft.com/office/drawing/2014/main" id="{2FD9F649-7D32-9886-2844-8941DDAAC412}"/>
                </a:ext>
              </a:extLst>
            </p:cNvPr>
            <p:cNvSpPr/>
            <p:nvPr/>
          </p:nvSpPr>
          <p:spPr>
            <a:xfrm>
              <a:off x="5977156" y="4885319"/>
              <a:ext cx="830" cy="15697"/>
            </a:xfrm>
            <a:custGeom>
              <a:avLst/>
              <a:gdLst>
                <a:gd name="connsiteX0" fmla="*/ 0 w 830"/>
                <a:gd name="connsiteY0" fmla="*/ 15698 h 15697"/>
                <a:gd name="connsiteX1" fmla="*/ 0 w 830"/>
                <a:gd name="connsiteY1" fmla="*/ 0 h 15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0" h="15697">
                  <a:moveTo>
                    <a:pt x="0" y="15698"/>
                  </a:move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02" name="Freeform 3701">
              <a:extLst>
                <a:ext uri="{FF2B5EF4-FFF2-40B4-BE49-F238E27FC236}">
                  <a16:creationId xmlns:a16="http://schemas.microsoft.com/office/drawing/2014/main" id="{8857A9C3-92C9-DEC9-0559-8074EEA59E3B}"/>
                </a:ext>
              </a:extLst>
            </p:cNvPr>
            <p:cNvSpPr/>
            <p:nvPr/>
          </p:nvSpPr>
          <p:spPr>
            <a:xfrm>
              <a:off x="6356581" y="4885319"/>
              <a:ext cx="830" cy="15697"/>
            </a:xfrm>
            <a:custGeom>
              <a:avLst/>
              <a:gdLst>
                <a:gd name="connsiteX0" fmla="*/ 0 w 830"/>
                <a:gd name="connsiteY0" fmla="*/ 15698 h 15697"/>
                <a:gd name="connsiteX1" fmla="*/ 0 w 830"/>
                <a:gd name="connsiteY1" fmla="*/ 0 h 15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0" h="15697">
                  <a:moveTo>
                    <a:pt x="0" y="15698"/>
                  </a:move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03" name="Freeform 3702">
              <a:extLst>
                <a:ext uri="{FF2B5EF4-FFF2-40B4-BE49-F238E27FC236}">
                  <a16:creationId xmlns:a16="http://schemas.microsoft.com/office/drawing/2014/main" id="{4237C03A-76ED-636E-339F-9332AE8C069C}"/>
                </a:ext>
              </a:extLst>
            </p:cNvPr>
            <p:cNvSpPr/>
            <p:nvPr/>
          </p:nvSpPr>
          <p:spPr>
            <a:xfrm>
              <a:off x="6736009" y="4885319"/>
              <a:ext cx="830" cy="15697"/>
            </a:xfrm>
            <a:custGeom>
              <a:avLst/>
              <a:gdLst>
                <a:gd name="connsiteX0" fmla="*/ 0 w 830"/>
                <a:gd name="connsiteY0" fmla="*/ 15698 h 15697"/>
                <a:gd name="connsiteX1" fmla="*/ 0 w 830"/>
                <a:gd name="connsiteY1" fmla="*/ 0 h 15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0" h="15697">
                  <a:moveTo>
                    <a:pt x="0" y="15698"/>
                  </a:move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04" name="Freeform 3703">
              <a:extLst>
                <a:ext uri="{FF2B5EF4-FFF2-40B4-BE49-F238E27FC236}">
                  <a16:creationId xmlns:a16="http://schemas.microsoft.com/office/drawing/2014/main" id="{F6CA6D86-C932-AB1F-73DC-4CC2295C8025}"/>
                </a:ext>
              </a:extLst>
            </p:cNvPr>
            <p:cNvSpPr/>
            <p:nvPr/>
          </p:nvSpPr>
          <p:spPr>
            <a:xfrm>
              <a:off x="5528679" y="4938866"/>
              <a:ext cx="24647" cy="3264"/>
            </a:xfrm>
            <a:custGeom>
              <a:avLst/>
              <a:gdLst>
                <a:gd name="connsiteX0" fmla="*/ 0 w 24647"/>
                <a:gd name="connsiteY0" fmla="*/ 0 h 3264"/>
                <a:gd name="connsiteX1" fmla="*/ 24648 w 24647"/>
                <a:gd name="connsiteY1" fmla="*/ 0 h 3264"/>
                <a:gd name="connsiteX2" fmla="*/ 24648 w 24647"/>
                <a:gd name="connsiteY2" fmla="*/ 3264 h 3264"/>
                <a:gd name="connsiteX3" fmla="*/ 0 w 24647"/>
                <a:gd name="connsiteY3" fmla="*/ 3264 h 3264"/>
                <a:gd name="connsiteX4" fmla="*/ 0 w 24647"/>
                <a:gd name="connsiteY4" fmla="*/ 0 h 3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647" h="3264">
                  <a:moveTo>
                    <a:pt x="0" y="0"/>
                  </a:moveTo>
                  <a:lnTo>
                    <a:pt x="24648" y="0"/>
                  </a:lnTo>
                  <a:lnTo>
                    <a:pt x="24648" y="3264"/>
                  </a:lnTo>
                  <a:lnTo>
                    <a:pt x="0" y="32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05" name="Freeform 3704">
              <a:extLst>
                <a:ext uri="{FF2B5EF4-FFF2-40B4-BE49-F238E27FC236}">
                  <a16:creationId xmlns:a16="http://schemas.microsoft.com/office/drawing/2014/main" id="{925E8163-479B-0266-D74F-91FCE71BC8DA}"/>
                </a:ext>
              </a:extLst>
            </p:cNvPr>
            <p:cNvSpPr/>
            <p:nvPr/>
          </p:nvSpPr>
          <p:spPr>
            <a:xfrm>
              <a:off x="5560094" y="4923617"/>
              <a:ext cx="19841" cy="29784"/>
            </a:xfrm>
            <a:custGeom>
              <a:avLst/>
              <a:gdLst>
                <a:gd name="connsiteX0" fmla="*/ 9921 w 19841"/>
                <a:gd name="connsiteY0" fmla="*/ 3081 h 29784"/>
                <a:gd name="connsiteX1" fmla="*/ 5403 w 19841"/>
                <a:gd name="connsiteY1" fmla="*/ 6038 h 29784"/>
                <a:gd name="connsiteX2" fmla="*/ 3904 w 19841"/>
                <a:gd name="connsiteY2" fmla="*/ 14901 h 29784"/>
                <a:gd name="connsiteX3" fmla="*/ 5403 w 19841"/>
                <a:gd name="connsiteY3" fmla="*/ 23763 h 29784"/>
                <a:gd name="connsiteX4" fmla="*/ 9921 w 19841"/>
                <a:gd name="connsiteY4" fmla="*/ 26712 h 29784"/>
                <a:gd name="connsiteX5" fmla="*/ 14440 w 19841"/>
                <a:gd name="connsiteY5" fmla="*/ 23763 h 29784"/>
                <a:gd name="connsiteX6" fmla="*/ 15958 w 19841"/>
                <a:gd name="connsiteY6" fmla="*/ 14901 h 29784"/>
                <a:gd name="connsiteX7" fmla="*/ 14440 w 19841"/>
                <a:gd name="connsiteY7" fmla="*/ 6038 h 29784"/>
                <a:gd name="connsiteX8" fmla="*/ 9921 w 19841"/>
                <a:gd name="connsiteY8" fmla="*/ 3081 h 29784"/>
                <a:gd name="connsiteX9" fmla="*/ 9921 w 19841"/>
                <a:gd name="connsiteY9" fmla="*/ 0 h 29784"/>
                <a:gd name="connsiteX10" fmla="*/ 17285 w 19841"/>
                <a:gd name="connsiteY10" fmla="*/ 3829 h 29784"/>
                <a:gd name="connsiteX11" fmla="*/ 19842 w 19841"/>
                <a:gd name="connsiteY11" fmla="*/ 14901 h 29784"/>
                <a:gd name="connsiteX12" fmla="*/ 17285 w 19841"/>
                <a:gd name="connsiteY12" fmla="*/ 25981 h 29784"/>
                <a:gd name="connsiteX13" fmla="*/ 9921 w 19841"/>
                <a:gd name="connsiteY13" fmla="*/ 29785 h 29784"/>
                <a:gd name="connsiteX14" fmla="*/ 2538 w 19841"/>
                <a:gd name="connsiteY14" fmla="*/ 25981 h 29784"/>
                <a:gd name="connsiteX15" fmla="*/ 0 w 19841"/>
                <a:gd name="connsiteY15" fmla="*/ 14901 h 29784"/>
                <a:gd name="connsiteX16" fmla="*/ 2538 w 19841"/>
                <a:gd name="connsiteY16" fmla="*/ 3829 h 29784"/>
                <a:gd name="connsiteX17" fmla="*/ 9921 w 19841"/>
                <a:gd name="connsiteY17" fmla="*/ 0 h 2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41" h="29784">
                  <a:moveTo>
                    <a:pt x="9921" y="3081"/>
                  </a:moveTo>
                  <a:cubicBezTo>
                    <a:pt x="7922" y="3081"/>
                    <a:pt x="6415" y="4070"/>
                    <a:pt x="5403" y="6038"/>
                  </a:cubicBezTo>
                  <a:cubicBezTo>
                    <a:pt x="4404" y="7999"/>
                    <a:pt x="3904" y="10955"/>
                    <a:pt x="3904" y="14901"/>
                  </a:cubicBezTo>
                  <a:cubicBezTo>
                    <a:pt x="3904" y="18838"/>
                    <a:pt x="4404" y="21795"/>
                    <a:pt x="5403" y="23763"/>
                  </a:cubicBezTo>
                  <a:cubicBezTo>
                    <a:pt x="6415" y="25732"/>
                    <a:pt x="7922" y="26712"/>
                    <a:pt x="9921" y="26712"/>
                  </a:cubicBezTo>
                  <a:cubicBezTo>
                    <a:pt x="11934" y="26712"/>
                    <a:pt x="13440" y="25732"/>
                    <a:pt x="14440" y="23763"/>
                  </a:cubicBezTo>
                  <a:cubicBezTo>
                    <a:pt x="15452" y="21795"/>
                    <a:pt x="15958" y="18838"/>
                    <a:pt x="15958" y="14901"/>
                  </a:cubicBezTo>
                  <a:cubicBezTo>
                    <a:pt x="15958" y="10955"/>
                    <a:pt x="15452" y="7999"/>
                    <a:pt x="14440" y="6038"/>
                  </a:cubicBezTo>
                  <a:cubicBezTo>
                    <a:pt x="13440" y="4070"/>
                    <a:pt x="11934" y="3081"/>
                    <a:pt x="9921" y="3081"/>
                  </a:cubicBezTo>
                  <a:moveTo>
                    <a:pt x="9921" y="0"/>
                  </a:moveTo>
                  <a:cubicBezTo>
                    <a:pt x="13138" y="0"/>
                    <a:pt x="15593" y="1279"/>
                    <a:pt x="17285" y="3829"/>
                  </a:cubicBezTo>
                  <a:cubicBezTo>
                    <a:pt x="18990" y="6362"/>
                    <a:pt x="19842" y="10058"/>
                    <a:pt x="19842" y="14901"/>
                  </a:cubicBezTo>
                  <a:cubicBezTo>
                    <a:pt x="19842" y="19735"/>
                    <a:pt x="18990" y="23431"/>
                    <a:pt x="17285" y="25981"/>
                  </a:cubicBezTo>
                  <a:cubicBezTo>
                    <a:pt x="15593" y="28514"/>
                    <a:pt x="13138" y="29785"/>
                    <a:pt x="9921" y="29785"/>
                  </a:cubicBezTo>
                  <a:cubicBezTo>
                    <a:pt x="6704" y="29785"/>
                    <a:pt x="4243" y="28514"/>
                    <a:pt x="2538" y="25981"/>
                  </a:cubicBezTo>
                  <a:cubicBezTo>
                    <a:pt x="846" y="23431"/>
                    <a:pt x="0" y="19735"/>
                    <a:pt x="0" y="14901"/>
                  </a:cubicBezTo>
                  <a:cubicBezTo>
                    <a:pt x="0" y="10058"/>
                    <a:pt x="846" y="6362"/>
                    <a:pt x="2538" y="3829"/>
                  </a:cubicBezTo>
                  <a:cubicBezTo>
                    <a:pt x="4243" y="1279"/>
                    <a:pt x="6704" y="0"/>
                    <a:pt x="9921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06" name="Freeform 3705">
              <a:extLst>
                <a:ext uri="{FF2B5EF4-FFF2-40B4-BE49-F238E27FC236}">
                  <a16:creationId xmlns:a16="http://schemas.microsoft.com/office/drawing/2014/main" id="{9963744C-D811-F165-FA06-F2FC6EB86479}"/>
                </a:ext>
              </a:extLst>
            </p:cNvPr>
            <p:cNvSpPr/>
            <p:nvPr/>
          </p:nvSpPr>
          <p:spPr>
            <a:xfrm>
              <a:off x="5586762" y="4947961"/>
              <a:ext cx="4056" cy="4883"/>
            </a:xfrm>
            <a:custGeom>
              <a:avLst/>
              <a:gdLst>
                <a:gd name="connsiteX0" fmla="*/ 0 w 4056"/>
                <a:gd name="connsiteY0" fmla="*/ 0 h 4883"/>
                <a:gd name="connsiteX1" fmla="*/ 4057 w 4056"/>
                <a:gd name="connsiteY1" fmla="*/ 0 h 4883"/>
                <a:gd name="connsiteX2" fmla="*/ 4057 w 4056"/>
                <a:gd name="connsiteY2" fmla="*/ 4884 h 4883"/>
                <a:gd name="connsiteX3" fmla="*/ 0 w 4056"/>
                <a:gd name="connsiteY3" fmla="*/ 4884 h 4883"/>
                <a:gd name="connsiteX4" fmla="*/ 0 w 4056"/>
                <a:gd name="connsiteY4" fmla="*/ 0 h 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56" h="4883">
                  <a:moveTo>
                    <a:pt x="0" y="0"/>
                  </a:moveTo>
                  <a:lnTo>
                    <a:pt x="4057" y="0"/>
                  </a:lnTo>
                  <a:lnTo>
                    <a:pt x="4057" y="4884"/>
                  </a:lnTo>
                  <a:lnTo>
                    <a:pt x="0" y="48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07" name="Freeform 3706">
              <a:extLst>
                <a:ext uri="{FF2B5EF4-FFF2-40B4-BE49-F238E27FC236}">
                  <a16:creationId xmlns:a16="http://schemas.microsoft.com/office/drawing/2014/main" id="{6F9798CB-8344-4CA4-4D06-CE7BAE28F9C2}"/>
                </a:ext>
              </a:extLst>
            </p:cNvPr>
            <p:cNvSpPr/>
            <p:nvPr/>
          </p:nvSpPr>
          <p:spPr>
            <a:xfrm>
              <a:off x="5597663" y="4923617"/>
              <a:ext cx="19841" cy="29784"/>
            </a:xfrm>
            <a:custGeom>
              <a:avLst/>
              <a:gdLst>
                <a:gd name="connsiteX0" fmla="*/ 9921 w 19841"/>
                <a:gd name="connsiteY0" fmla="*/ 3081 h 29784"/>
                <a:gd name="connsiteX1" fmla="*/ 5402 w 19841"/>
                <a:gd name="connsiteY1" fmla="*/ 6038 h 29784"/>
                <a:gd name="connsiteX2" fmla="*/ 3903 w 19841"/>
                <a:gd name="connsiteY2" fmla="*/ 14901 h 29784"/>
                <a:gd name="connsiteX3" fmla="*/ 5402 w 19841"/>
                <a:gd name="connsiteY3" fmla="*/ 23763 h 29784"/>
                <a:gd name="connsiteX4" fmla="*/ 9921 w 19841"/>
                <a:gd name="connsiteY4" fmla="*/ 26712 h 29784"/>
                <a:gd name="connsiteX5" fmla="*/ 14439 w 19841"/>
                <a:gd name="connsiteY5" fmla="*/ 23763 h 29784"/>
                <a:gd name="connsiteX6" fmla="*/ 15958 w 19841"/>
                <a:gd name="connsiteY6" fmla="*/ 14901 h 29784"/>
                <a:gd name="connsiteX7" fmla="*/ 14439 w 19841"/>
                <a:gd name="connsiteY7" fmla="*/ 6038 h 29784"/>
                <a:gd name="connsiteX8" fmla="*/ 9921 w 19841"/>
                <a:gd name="connsiteY8" fmla="*/ 3081 h 29784"/>
                <a:gd name="connsiteX9" fmla="*/ 9921 w 19841"/>
                <a:gd name="connsiteY9" fmla="*/ 0 h 29784"/>
                <a:gd name="connsiteX10" fmla="*/ 17284 w 19841"/>
                <a:gd name="connsiteY10" fmla="*/ 3829 h 29784"/>
                <a:gd name="connsiteX11" fmla="*/ 19841 w 19841"/>
                <a:gd name="connsiteY11" fmla="*/ 14901 h 29784"/>
                <a:gd name="connsiteX12" fmla="*/ 17284 w 19841"/>
                <a:gd name="connsiteY12" fmla="*/ 25981 h 29784"/>
                <a:gd name="connsiteX13" fmla="*/ 9921 w 19841"/>
                <a:gd name="connsiteY13" fmla="*/ 29785 h 29784"/>
                <a:gd name="connsiteX14" fmla="*/ 2537 w 19841"/>
                <a:gd name="connsiteY14" fmla="*/ 25981 h 29784"/>
                <a:gd name="connsiteX15" fmla="*/ 0 w 19841"/>
                <a:gd name="connsiteY15" fmla="*/ 14901 h 29784"/>
                <a:gd name="connsiteX16" fmla="*/ 2537 w 19841"/>
                <a:gd name="connsiteY16" fmla="*/ 3829 h 29784"/>
                <a:gd name="connsiteX17" fmla="*/ 9921 w 19841"/>
                <a:gd name="connsiteY17" fmla="*/ 0 h 2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41" h="29784">
                  <a:moveTo>
                    <a:pt x="9921" y="3081"/>
                  </a:moveTo>
                  <a:cubicBezTo>
                    <a:pt x="7921" y="3081"/>
                    <a:pt x="6415" y="4070"/>
                    <a:pt x="5402" y="6038"/>
                  </a:cubicBezTo>
                  <a:cubicBezTo>
                    <a:pt x="4403" y="7999"/>
                    <a:pt x="3903" y="10955"/>
                    <a:pt x="3903" y="14901"/>
                  </a:cubicBezTo>
                  <a:cubicBezTo>
                    <a:pt x="3903" y="18838"/>
                    <a:pt x="4403" y="21795"/>
                    <a:pt x="5402" y="23763"/>
                  </a:cubicBezTo>
                  <a:cubicBezTo>
                    <a:pt x="6415" y="25732"/>
                    <a:pt x="7921" y="26712"/>
                    <a:pt x="9921" y="26712"/>
                  </a:cubicBezTo>
                  <a:cubicBezTo>
                    <a:pt x="11933" y="26712"/>
                    <a:pt x="13439" y="25732"/>
                    <a:pt x="14439" y="23763"/>
                  </a:cubicBezTo>
                  <a:cubicBezTo>
                    <a:pt x="15451" y="21795"/>
                    <a:pt x="15958" y="18838"/>
                    <a:pt x="15958" y="14901"/>
                  </a:cubicBezTo>
                  <a:cubicBezTo>
                    <a:pt x="15958" y="10955"/>
                    <a:pt x="15451" y="7999"/>
                    <a:pt x="14439" y="6038"/>
                  </a:cubicBezTo>
                  <a:cubicBezTo>
                    <a:pt x="13439" y="4070"/>
                    <a:pt x="11933" y="3081"/>
                    <a:pt x="9921" y="3081"/>
                  </a:cubicBezTo>
                  <a:moveTo>
                    <a:pt x="9921" y="0"/>
                  </a:moveTo>
                  <a:cubicBezTo>
                    <a:pt x="13137" y="0"/>
                    <a:pt x="15593" y="1279"/>
                    <a:pt x="17284" y="3829"/>
                  </a:cubicBezTo>
                  <a:cubicBezTo>
                    <a:pt x="18989" y="6362"/>
                    <a:pt x="19841" y="10058"/>
                    <a:pt x="19841" y="14901"/>
                  </a:cubicBezTo>
                  <a:cubicBezTo>
                    <a:pt x="19841" y="19735"/>
                    <a:pt x="18989" y="23431"/>
                    <a:pt x="17284" y="25981"/>
                  </a:cubicBezTo>
                  <a:cubicBezTo>
                    <a:pt x="15593" y="28514"/>
                    <a:pt x="13137" y="29785"/>
                    <a:pt x="9921" y="29785"/>
                  </a:cubicBezTo>
                  <a:cubicBezTo>
                    <a:pt x="6704" y="29785"/>
                    <a:pt x="4243" y="28514"/>
                    <a:pt x="2537" y="25981"/>
                  </a:cubicBezTo>
                  <a:cubicBezTo>
                    <a:pt x="846" y="23431"/>
                    <a:pt x="0" y="19735"/>
                    <a:pt x="0" y="14901"/>
                  </a:cubicBezTo>
                  <a:cubicBezTo>
                    <a:pt x="0" y="10058"/>
                    <a:pt x="846" y="6362"/>
                    <a:pt x="2537" y="3829"/>
                  </a:cubicBezTo>
                  <a:cubicBezTo>
                    <a:pt x="4243" y="1279"/>
                    <a:pt x="6704" y="0"/>
                    <a:pt x="9921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08" name="Freeform 3707">
              <a:extLst>
                <a:ext uri="{FF2B5EF4-FFF2-40B4-BE49-F238E27FC236}">
                  <a16:creationId xmlns:a16="http://schemas.microsoft.com/office/drawing/2014/main" id="{56966E6B-8EDE-7C47-7884-5BF331EA7A13}"/>
                </a:ext>
              </a:extLst>
            </p:cNvPr>
            <p:cNvSpPr/>
            <p:nvPr/>
          </p:nvSpPr>
          <p:spPr>
            <a:xfrm>
              <a:off x="5622715" y="4923617"/>
              <a:ext cx="19841" cy="29784"/>
            </a:xfrm>
            <a:custGeom>
              <a:avLst/>
              <a:gdLst>
                <a:gd name="connsiteX0" fmla="*/ 9921 w 19841"/>
                <a:gd name="connsiteY0" fmla="*/ 3081 h 29784"/>
                <a:gd name="connsiteX1" fmla="*/ 5402 w 19841"/>
                <a:gd name="connsiteY1" fmla="*/ 6038 h 29784"/>
                <a:gd name="connsiteX2" fmla="*/ 3903 w 19841"/>
                <a:gd name="connsiteY2" fmla="*/ 14901 h 29784"/>
                <a:gd name="connsiteX3" fmla="*/ 5402 w 19841"/>
                <a:gd name="connsiteY3" fmla="*/ 23763 h 29784"/>
                <a:gd name="connsiteX4" fmla="*/ 9921 w 19841"/>
                <a:gd name="connsiteY4" fmla="*/ 26712 h 29784"/>
                <a:gd name="connsiteX5" fmla="*/ 14439 w 19841"/>
                <a:gd name="connsiteY5" fmla="*/ 23763 h 29784"/>
                <a:gd name="connsiteX6" fmla="*/ 15957 w 19841"/>
                <a:gd name="connsiteY6" fmla="*/ 14901 h 29784"/>
                <a:gd name="connsiteX7" fmla="*/ 14439 w 19841"/>
                <a:gd name="connsiteY7" fmla="*/ 6038 h 29784"/>
                <a:gd name="connsiteX8" fmla="*/ 9921 w 19841"/>
                <a:gd name="connsiteY8" fmla="*/ 3081 h 29784"/>
                <a:gd name="connsiteX9" fmla="*/ 9921 w 19841"/>
                <a:gd name="connsiteY9" fmla="*/ 0 h 29784"/>
                <a:gd name="connsiteX10" fmla="*/ 17284 w 19841"/>
                <a:gd name="connsiteY10" fmla="*/ 3829 h 29784"/>
                <a:gd name="connsiteX11" fmla="*/ 19841 w 19841"/>
                <a:gd name="connsiteY11" fmla="*/ 14901 h 29784"/>
                <a:gd name="connsiteX12" fmla="*/ 17284 w 19841"/>
                <a:gd name="connsiteY12" fmla="*/ 25981 h 29784"/>
                <a:gd name="connsiteX13" fmla="*/ 9921 w 19841"/>
                <a:gd name="connsiteY13" fmla="*/ 29785 h 29784"/>
                <a:gd name="connsiteX14" fmla="*/ 2537 w 19841"/>
                <a:gd name="connsiteY14" fmla="*/ 25981 h 29784"/>
                <a:gd name="connsiteX15" fmla="*/ 0 w 19841"/>
                <a:gd name="connsiteY15" fmla="*/ 14901 h 29784"/>
                <a:gd name="connsiteX16" fmla="*/ 2537 w 19841"/>
                <a:gd name="connsiteY16" fmla="*/ 3829 h 29784"/>
                <a:gd name="connsiteX17" fmla="*/ 9921 w 19841"/>
                <a:gd name="connsiteY17" fmla="*/ 0 h 2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41" h="29784">
                  <a:moveTo>
                    <a:pt x="9921" y="3081"/>
                  </a:moveTo>
                  <a:cubicBezTo>
                    <a:pt x="7921" y="3081"/>
                    <a:pt x="6415" y="4070"/>
                    <a:pt x="5402" y="6038"/>
                  </a:cubicBezTo>
                  <a:cubicBezTo>
                    <a:pt x="4403" y="7999"/>
                    <a:pt x="3903" y="10955"/>
                    <a:pt x="3903" y="14901"/>
                  </a:cubicBezTo>
                  <a:cubicBezTo>
                    <a:pt x="3903" y="18838"/>
                    <a:pt x="4403" y="21795"/>
                    <a:pt x="5402" y="23763"/>
                  </a:cubicBezTo>
                  <a:cubicBezTo>
                    <a:pt x="6415" y="25732"/>
                    <a:pt x="7921" y="26712"/>
                    <a:pt x="9921" y="26712"/>
                  </a:cubicBezTo>
                  <a:cubicBezTo>
                    <a:pt x="11933" y="26712"/>
                    <a:pt x="13439" y="25732"/>
                    <a:pt x="14439" y="23763"/>
                  </a:cubicBezTo>
                  <a:cubicBezTo>
                    <a:pt x="15451" y="21795"/>
                    <a:pt x="15957" y="18838"/>
                    <a:pt x="15957" y="14901"/>
                  </a:cubicBezTo>
                  <a:cubicBezTo>
                    <a:pt x="15957" y="10955"/>
                    <a:pt x="15451" y="7999"/>
                    <a:pt x="14439" y="6038"/>
                  </a:cubicBezTo>
                  <a:cubicBezTo>
                    <a:pt x="13439" y="4070"/>
                    <a:pt x="11933" y="3081"/>
                    <a:pt x="9921" y="3081"/>
                  </a:cubicBezTo>
                  <a:moveTo>
                    <a:pt x="9921" y="0"/>
                  </a:moveTo>
                  <a:cubicBezTo>
                    <a:pt x="13137" y="0"/>
                    <a:pt x="15593" y="1279"/>
                    <a:pt x="17284" y="3829"/>
                  </a:cubicBezTo>
                  <a:cubicBezTo>
                    <a:pt x="18989" y="6362"/>
                    <a:pt x="19841" y="10058"/>
                    <a:pt x="19841" y="14901"/>
                  </a:cubicBezTo>
                  <a:cubicBezTo>
                    <a:pt x="19841" y="19735"/>
                    <a:pt x="18989" y="23431"/>
                    <a:pt x="17284" y="25981"/>
                  </a:cubicBezTo>
                  <a:cubicBezTo>
                    <a:pt x="15593" y="28514"/>
                    <a:pt x="13137" y="29785"/>
                    <a:pt x="9921" y="29785"/>
                  </a:cubicBezTo>
                  <a:cubicBezTo>
                    <a:pt x="6704" y="29785"/>
                    <a:pt x="4243" y="28514"/>
                    <a:pt x="2537" y="25981"/>
                  </a:cubicBezTo>
                  <a:cubicBezTo>
                    <a:pt x="846" y="23431"/>
                    <a:pt x="0" y="19735"/>
                    <a:pt x="0" y="14901"/>
                  </a:cubicBezTo>
                  <a:cubicBezTo>
                    <a:pt x="0" y="10058"/>
                    <a:pt x="846" y="6362"/>
                    <a:pt x="2537" y="3829"/>
                  </a:cubicBezTo>
                  <a:cubicBezTo>
                    <a:pt x="4243" y="1279"/>
                    <a:pt x="6704" y="0"/>
                    <a:pt x="9921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09" name="Freeform 3708">
              <a:extLst>
                <a:ext uri="{FF2B5EF4-FFF2-40B4-BE49-F238E27FC236}">
                  <a16:creationId xmlns:a16="http://schemas.microsoft.com/office/drawing/2014/main" id="{48DA448A-CF5E-9285-ACAC-3999A97AD0A5}"/>
                </a:ext>
              </a:extLst>
            </p:cNvPr>
            <p:cNvSpPr/>
            <p:nvPr/>
          </p:nvSpPr>
          <p:spPr>
            <a:xfrm>
              <a:off x="5648209" y="4924140"/>
              <a:ext cx="18572" cy="29261"/>
            </a:xfrm>
            <a:custGeom>
              <a:avLst/>
              <a:gdLst>
                <a:gd name="connsiteX0" fmla="*/ 1211 w 18572"/>
                <a:gd name="connsiteY0" fmla="*/ 0 h 29261"/>
                <a:gd name="connsiteX1" fmla="*/ 16458 w 18572"/>
                <a:gd name="connsiteY1" fmla="*/ 0 h 29261"/>
                <a:gd name="connsiteX2" fmla="*/ 16458 w 18572"/>
                <a:gd name="connsiteY2" fmla="*/ 3264 h 29261"/>
                <a:gd name="connsiteX3" fmla="*/ 4768 w 18572"/>
                <a:gd name="connsiteY3" fmla="*/ 3264 h 29261"/>
                <a:gd name="connsiteX4" fmla="*/ 4768 w 18572"/>
                <a:gd name="connsiteY4" fmla="*/ 10307 h 29261"/>
                <a:gd name="connsiteX5" fmla="*/ 6460 w 18572"/>
                <a:gd name="connsiteY5" fmla="*/ 9884 h 29261"/>
                <a:gd name="connsiteX6" fmla="*/ 8152 w 18572"/>
                <a:gd name="connsiteY6" fmla="*/ 9726 h 29261"/>
                <a:gd name="connsiteX7" fmla="*/ 15765 w 18572"/>
                <a:gd name="connsiteY7" fmla="*/ 12359 h 29261"/>
                <a:gd name="connsiteX8" fmla="*/ 18573 w 18572"/>
                <a:gd name="connsiteY8" fmla="*/ 19494 h 29261"/>
                <a:gd name="connsiteX9" fmla="*/ 15689 w 18572"/>
                <a:gd name="connsiteY9" fmla="*/ 26703 h 29261"/>
                <a:gd name="connsiteX10" fmla="*/ 7556 w 18572"/>
                <a:gd name="connsiteY10" fmla="*/ 29261 h 29261"/>
                <a:gd name="connsiteX11" fmla="*/ 3865 w 18572"/>
                <a:gd name="connsiteY11" fmla="*/ 28954 h 29261"/>
                <a:gd name="connsiteX12" fmla="*/ 0 w 18572"/>
                <a:gd name="connsiteY12" fmla="*/ 28032 h 29261"/>
                <a:gd name="connsiteX13" fmla="*/ 0 w 18572"/>
                <a:gd name="connsiteY13" fmla="*/ 24128 h 29261"/>
                <a:gd name="connsiteX14" fmla="*/ 3576 w 18572"/>
                <a:gd name="connsiteY14" fmla="*/ 25532 h 29261"/>
                <a:gd name="connsiteX15" fmla="*/ 7479 w 18572"/>
                <a:gd name="connsiteY15" fmla="*/ 25989 h 29261"/>
                <a:gd name="connsiteX16" fmla="*/ 12747 w 18572"/>
                <a:gd name="connsiteY16" fmla="*/ 24245 h 29261"/>
                <a:gd name="connsiteX17" fmla="*/ 14689 w 18572"/>
                <a:gd name="connsiteY17" fmla="*/ 19494 h 29261"/>
                <a:gd name="connsiteX18" fmla="*/ 12747 w 18572"/>
                <a:gd name="connsiteY18" fmla="*/ 14743 h 29261"/>
                <a:gd name="connsiteX19" fmla="*/ 7479 w 18572"/>
                <a:gd name="connsiteY19" fmla="*/ 12999 h 29261"/>
                <a:gd name="connsiteX20" fmla="*/ 4364 w 18572"/>
                <a:gd name="connsiteY20" fmla="*/ 13339 h 29261"/>
                <a:gd name="connsiteX21" fmla="*/ 1211 w 18572"/>
                <a:gd name="connsiteY21" fmla="*/ 14419 h 29261"/>
                <a:gd name="connsiteX22" fmla="*/ 1211 w 18572"/>
                <a:gd name="connsiteY22" fmla="*/ 0 h 29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572" h="29261">
                  <a:moveTo>
                    <a:pt x="1211" y="0"/>
                  </a:moveTo>
                  <a:lnTo>
                    <a:pt x="16458" y="0"/>
                  </a:lnTo>
                  <a:lnTo>
                    <a:pt x="16458" y="3264"/>
                  </a:lnTo>
                  <a:lnTo>
                    <a:pt x="4768" y="3264"/>
                  </a:lnTo>
                  <a:lnTo>
                    <a:pt x="4768" y="10307"/>
                  </a:lnTo>
                  <a:cubicBezTo>
                    <a:pt x="5332" y="10116"/>
                    <a:pt x="5896" y="9975"/>
                    <a:pt x="6460" y="9884"/>
                  </a:cubicBezTo>
                  <a:cubicBezTo>
                    <a:pt x="7024" y="9776"/>
                    <a:pt x="7588" y="9726"/>
                    <a:pt x="8152" y="9726"/>
                  </a:cubicBezTo>
                  <a:cubicBezTo>
                    <a:pt x="11357" y="9726"/>
                    <a:pt x="13894" y="10607"/>
                    <a:pt x="15765" y="12359"/>
                  </a:cubicBezTo>
                  <a:cubicBezTo>
                    <a:pt x="17637" y="14112"/>
                    <a:pt x="18573" y="16495"/>
                    <a:pt x="18573" y="19494"/>
                  </a:cubicBezTo>
                  <a:cubicBezTo>
                    <a:pt x="18573" y="22584"/>
                    <a:pt x="17612" y="24984"/>
                    <a:pt x="15689" y="26703"/>
                  </a:cubicBezTo>
                  <a:cubicBezTo>
                    <a:pt x="13766" y="28406"/>
                    <a:pt x="11055" y="29261"/>
                    <a:pt x="7556" y="29261"/>
                  </a:cubicBezTo>
                  <a:cubicBezTo>
                    <a:pt x="6351" y="29261"/>
                    <a:pt x="5121" y="29162"/>
                    <a:pt x="3865" y="28954"/>
                  </a:cubicBezTo>
                  <a:cubicBezTo>
                    <a:pt x="2621" y="28747"/>
                    <a:pt x="1333" y="28439"/>
                    <a:pt x="0" y="28032"/>
                  </a:cubicBezTo>
                  <a:lnTo>
                    <a:pt x="0" y="24128"/>
                  </a:lnTo>
                  <a:cubicBezTo>
                    <a:pt x="1154" y="24751"/>
                    <a:pt x="2346" y="25225"/>
                    <a:pt x="3576" y="25532"/>
                  </a:cubicBezTo>
                  <a:cubicBezTo>
                    <a:pt x="4807" y="25839"/>
                    <a:pt x="6107" y="25989"/>
                    <a:pt x="7479" y="25989"/>
                  </a:cubicBezTo>
                  <a:cubicBezTo>
                    <a:pt x="9696" y="25989"/>
                    <a:pt x="11452" y="25408"/>
                    <a:pt x="12747" y="24245"/>
                  </a:cubicBezTo>
                  <a:cubicBezTo>
                    <a:pt x="14042" y="23074"/>
                    <a:pt x="14689" y="21496"/>
                    <a:pt x="14689" y="19494"/>
                  </a:cubicBezTo>
                  <a:cubicBezTo>
                    <a:pt x="14689" y="17492"/>
                    <a:pt x="14042" y="15914"/>
                    <a:pt x="12747" y="14743"/>
                  </a:cubicBezTo>
                  <a:cubicBezTo>
                    <a:pt x="11452" y="13580"/>
                    <a:pt x="9696" y="12999"/>
                    <a:pt x="7479" y="12999"/>
                  </a:cubicBezTo>
                  <a:cubicBezTo>
                    <a:pt x="6440" y="12999"/>
                    <a:pt x="5402" y="13115"/>
                    <a:pt x="4364" y="13339"/>
                  </a:cubicBezTo>
                  <a:cubicBezTo>
                    <a:pt x="3339" y="13572"/>
                    <a:pt x="2288" y="13929"/>
                    <a:pt x="1211" y="14419"/>
                  </a:cubicBezTo>
                  <a:lnTo>
                    <a:pt x="1211" y="0"/>
                  </a:ln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10" name="Freeform 3709">
              <a:extLst>
                <a:ext uri="{FF2B5EF4-FFF2-40B4-BE49-F238E27FC236}">
                  <a16:creationId xmlns:a16="http://schemas.microsoft.com/office/drawing/2014/main" id="{EA7FDF25-5BA6-716D-E5AA-739AA46879FC}"/>
                </a:ext>
              </a:extLst>
            </p:cNvPr>
            <p:cNvSpPr/>
            <p:nvPr/>
          </p:nvSpPr>
          <p:spPr>
            <a:xfrm>
              <a:off x="5923399" y="4923617"/>
              <a:ext cx="19841" cy="29784"/>
            </a:xfrm>
            <a:custGeom>
              <a:avLst/>
              <a:gdLst>
                <a:gd name="connsiteX0" fmla="*/ 9921 w 19841"/>
                <a:gd name="connsiteY0" fmla="*/ 3081 h 29784"/>
                <a:gd name="connsiteX1" fmla="*/ 5403 w 19841"/>
                <a:gd name="connsiteY1" fmla="*/ 6038 h 29784"/>
                <a:gd name="connsiteX2" fmla="*/ 3903 w 19841"/>
                <a:gd name="connsiteY2" fmla="*/ 14901 h 29784"/>
                <a:gd name="connsiteX3" fmla="*/ 5403 w 19841"/>
                <a:gd name="connsiteY3" fmla="*/ 23763 h 29784"/>
                <a:gd name="connsiteX4" fmla="*/ 9921 w 19841"/>
                <a:gd name="connsiteY4" fmla="*/ 26712 h 29784"/>
                <a:gd name="connsiteX5" fmla="*/ 14440 w 19841"/>
                <a:gd name="connsiteY5" fmla="*/ 23763 h 29784"/>
                <a:gd name="connsiteX6" fmla="*/ 15958 w 19841"/>
                <a:gd name="connsiteY6" fmla="*/ 14901 h 29784"/>
                <a:gd name="connsiteX7" fmla="*/ 14440 w 19841"/>
                <a:gd name="connsiteY7" fmla="*/ 6038 h 29784"/>
                <a:gd name="connsiteX8" fmla="*/ 9921 w 19841"/>
                <a:gd name="connsiteY8" fmla="*/ 3081 h 29784"/>
                <a:gd name="connsiteX9" fmla="*/ 9921 w 19841"/>
                <a:gd name="connsiteY9" fmla="*/ 0 h 29784"/>
                <a:gd name="connsiteX10" fmla="*/ 17285 w 19841"/>
                <a:gd name="connsiteY10" fmla="*/ 3829 h 29784"/>
                <a:gd name="connsiteX11" fmla="*/ 19842 w 19841"/>
                <a:gd name="connsiteY11" fmla="*/ 14901 h 29784"/>
                <a:gd name="connsiteX12" fmla="*/ 17285 w 19841"/>
                <a:gd name="connsiteY12" fmla="*/ 25981 h 29784"/>
                <a:gd name="connsiteX13" fmla="*/ 9921 w 19841"/>
                <a:gd name="connsiteY13" fmla="*/ 29785 h 29784"/>
                <a:gd name="connsiteX14" fmla="*/ 2538 w 19841"/>
                <a:gd name="connsiteY14" fmla="*/ 25981 h 29784"/>
                <a:gd name="connsiteX15" fmla="*/ 0 w 19841"/>
                <a:gd name="connsiteY15" fmla="*/ 14901 h 29784"/>
                <a:gd name="connsiteX16" fmla="*/ 2538 w 19841"/>
                <a:gd name="connsiteY16" fmla="*/ 3829 h 29784"/>
                <a:gd name="connsiteX17" fmla="*/ 9921 w 19841"/>
                <a:gd name="connsiteY17" fmla="*/ 0 h 2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41" h="29784">
                  <a:moveTo>
                    <a:pt x="9921" y="3081"/>
                  </a:moveTo>
                  <a:cubicBezTo>
                    <a:pt x="7922" y="3081"/>
                    <a:pt x="6415" y="4070"/>
                    <a:pt x="5403" y="6038"/>
                  </a:cubicBezTo>
                  <a:cubicBezTo>
                    <a:pt x="4403" y="7999"/>
                    <a:pt x="3903" y="10955"/>
                    <a:pt x="3903" y="14901"/>
                  </a:cubicBezTo>
                  <a:cubicBezTo>
                    <a:pt x="3903" y="18838"/>
                    <a:pt x="4403" y="21795"/>
                    <a:pt x="5403" y="23763"/>
                  </a:cubicBezTo>
                  <a:cubicBezTo>
                    <a:pt x="6415" y="25732"/>
                    <a:pt x="7922" y="26712"/>
                    <a:pt x="9921" y="26712"/>
                  </a:cubicBezTo>
                  <a:cubicBezTo>
                    <a:pt x="11934" y="26712"/>
                    <a:pt x="13440" y="25732"/>
                    <a:pt x="14440" y="23763"/>
                  </a:cubicBezTo>
                  <a:cubicBezTo>
                    <a:pt x="15452" y="21795"/>
                    <a:pt x="15958" y="18838"/>
                    <a:pt x="15958" y="14901"/>
                  </a:cubicBezTo>
                  <a:cubicBezTo>
                    <a:pt x="15958" y="10955"/>
                    <a:pt x="15452" y="7999"/>
                    <a:pt x="14440" y="6038"/>
                  </a:cubicBezTo>
                  <a:cubicBezTo>
                    <a:pt x="13440" y="4070"/>
                    <a:pt x="11934" y="3081"/>
                    <a:pt x="9921" y="3081"/>
                  </a:cubicBezTo>
                  <a:moveTo>
                    <a:pt x="9921" y="0"/>
                  </a:moveTo>
                  <a:cubicBezTo>
                    <a:pt x="13138" y="0"/>
                    <a:pt x="15593" y="1279"/>
                    <a:pt x="17285" y="3829"/>
                  </a:cubicBezTo>
                  <a:cubicBezTo>
                    <a:pt x="18990" y="6362"/>
                    <a:pt x="19842" y="10058"/>
                    <a:pt x="19842" y="14901"/>
                  </a:cubicBezTo>
                  <a:cubicBezTo>
                    <a:pt x="19842" y="19735"/>
                    <a:pt x="18990" y="23431"/>
                    <a:pt x="17285" y="25981"/>
                  </a:cubicBezTo>
                  <a:cubicBezTo>
                    <a:pt x="15593" y="28514"/>
                    <a:pt x="13138" y="29785"/>
                    <a:pt x="9921" y="29785"/>
                  </a:cubicBezTo>
                  <a:cubicBezTo>
                    <a:pt x="6704" y="29785"/>
                    <a:pt x="4243" y="28514"/>
                    <a:pt x="2538" y="25981"/>
                  </a:cubicBezTo>
                  <a:cubicBezTo>
                    <a:pt x="846" y="23431"/>
                    <a:pt x="0" y="19735"/>
                    <a:pt x="0" y="14901"/>
                  </a:cubicBezTo>
                  <a:cubicBezTo>
                    <a:pt x="0" y="10058"/>
                    <a:pt x="846" y="6362"/>
                    <a:pt x="2538" y="3829"/>
                  </a:cubicBezTo>
                  <a:cubicBezTo>
                    <a:pt x="4243" y="1279"/>
                    <a:pt x="6704" y="0"/>
                    <a:pt x="9921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11" name="Freeform 3710">
              <a:extLst>
                <a:ext uri="{FF2B5EF4-FFF2-40B4-BE49-F238E27FC236}">
                  <a16:creationId xmlns:a16="http://schemas.microsoft.com/office/drawing/2014/main" id="{6D357BC1-FC19-FD3F-42AE-859173316A8D}"/>
                </a:ext>
              </a:extLst>
            </p:cNvPr>
            <p:cNvSpPr/>
            <p:nvPr/>
          </p:nvSpPr>
          <p:spPr>
            <a:xfrm>
              <a:off x="5950066" y="4947961"/>
              <a:ext cx="4056" cy="4883"/>
            </a:xfrm>
            <a:custGeom>
              <a:avLst/>
              <a:gdLst>
                <a:gd name="connsiteX0" fmla="*/ 0 w 4056"/>
                <a:gd name="connsiteY0" fmla="*/ 0 h 4883"/>
                <a:gd name="connsiteX1" fmla="*/ 4057 w 4056"/>
                <a:gd name="connsiteY1" fmla="*/ 0 h 4883"/>
                <a:gd name="connsiteX2" fmla="*/ 4057 w 4056"/>
                <a:gd name="connsiteY2" fmla="*/ 4884 h 4883"/>
                <a:gd name="connsiteX3" fmla="*/ 0 w 4056"/>
                <a:gd name="connsiteY3" fmla="*/ 4884 h 4883"/>
                <a:gd name="connsiteX4" fmla="*/ 0 w 4056"/>
                <a:gd name="connsiteY4" fmla="*/ 0 h 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56" h="4883">
                  <a:moveTo>
                    <a:pt x="0" y="0"/>
                  </a:moveTo>
                  <a:lnTo>
                    <a:pt x="4057" y="0"/>
                  </a:lnTo>
                  <a:lnTo>
                    <a:pt x="4057" y="4884"/>
                  </a:lnTo>
                  <a:lnTo>
                    <a:pt x="0" y="48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12" name="Freeform 3711">
              <a:extLst>
                <a:ext uri="{FF2B5EF4-FFF2-40B4-BE49-F238E27FC236}">
                  <a16:creationId xmlns:a16="http://schemas.microsoft.com/office/drawing/2014/main" id="{82B00E77-B527-1144-76D6-63AB6A97196A}"/>
                </a:ext>
              </a:extLst>
            </p:cNvPr>
            <p:cNvSpPr/>
            <p:nvPr/>
          </p:nvSpPr>
          <p:spPr>
            <a:xfrm>
              <a:off x="5960968" y="4923617"/>
              <a:ext cx="19840" cy="29784"/>
            </a:xfrm>
            <a:custGeom>
              <a:avLst/>
              <a:gdLst>
                <a:gd name="connsiteX0" fmla="*/ 9920 w 19840"/>
                <a:gd name="connsiteY0" fmla="*/ 3081 h 29784"/>
                <a:gd name="connsiteX1" fmla="*/ 5402 w 19840"/>
                <a:gd name="connsiteY1" fmla="*/ 6038 h 29784"/>
                <a:gd name="connsiteX2" fmla="*/ 3903 w 19840"/>
                <a:gd name="connsiteY2" fmla="*/ 14901 h 29784"/>
                <a:gd name="connsiteX3" fmla="*/ 5402 w 19840"/>
                <a:gd name="connsiteY3" fmla="*/ 23763 h 29784"/>
                <a:gd name="connsiteX4" fmla="*/ 9920 w 19840"/>
                <a:gd name="connsiteY4" fmla="*/ 26712 h 29784"/>
                <a:gd name="connsiteX5" fmla="*/ 14439 w 19840"/>
                <a:gd name="connsiteY5" fmla="*/ 23763 h 29784"/>
                <a:gd name="connsiteX6" fmla="*/ 15958 w 19840"/>
                <a:gd name="connsiteY6" fmla="*/ 14901 h 29784"/>
                <a:gd name="connsiteX7" fmla="*/ 14439 w 19840"/>
                <a:gd name="connsiteY7" fmla="*/ 6038 h 29784"/>
                <a:gd name="connsiteX8" fmla="*/ 9920 w 19840"/>
                <a:gd name="connsiteY8" fmla="*/ 3081 h 29784"/>
                <a:gd name="connsiteX9" fmla="*/ 9920 w 19840"/>
                <a:gd name="connsiteY9" fmla="*/ 0 h 29784"/>
                <a:gd name="connsiteX10" fmla="*/ 17284 w 19840"/>
                <a:gd name="connsiteY10" fmla="*/ 3829 h 29784"/>
                <a:gd name="connsiteX11" fmla="*/ 19840 w 19840"/>
                <a:gd name="connsiteY11" fmla="*/ 14901 h 29784"/>
                <a:gd name="connsiteX12" fmla="*/ 17284 w 19840"/>
                <a:gd name="connsiteY12" fmla="*/ 25981 h 29784"/>
                <a:gd name="connsiteX13" fmla="*/ 9920 w 19840"/>
                <a:gd name="connsiteY13" fmla="*/ 29785 h 29784"/>
                <a:gd name="connsiteX14" fmla="*/ 2537 w 19840"/>
                <a:gd name="connsiteY14" fmla="*/ 25981 h 29784"/>
                <a:gd name="connsiteX15" fmla="*/ 0 w 19840"/>
                <a:gd name="connsiteY15" fmla="*/ 14901 h 29784"/>
                <a:gd name="connsiteX16" fmla="*/ 2537 w 19840"/>
                <a:gd name="connsiteY16" fmla="*/ 3829 h 29784"/>
                <a:gd name="connsiteX17" fmla="*/ 9920 w 19840"/>
                <a:gd name="connsiteY17" fmla="*/ 0 h 2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40" h="29784">
                  <a:moveTo>
                    <a:pt x="9920" y="3081"/>
                  </a:moveTo>
                  <a:cubicBezTo>
                    <a:pt x="7921" y="3081"/>
                    <a:pt x="6415" y="4070"/>
                    <a:pt x="5402" y="6038"/>
                  </a:cubicBezTo>
                  <a:cubicBezTo>
                    <a:pt x="4403" y="7999"/>
                    <a:pt x="3903" y="10955"/>
                    <a:pt x="3903" y="14901"/>
                  </a:cubicBezTo>
                  <a:cubicBezTo>
                    <a:pt x="3903" y="18838"/>
                    <a:pt x="4403" y="21795"/>
                    <a:pt x="5402" y="23763"/>
                  </a:cubicBezTo>
                  <a:cubicBezTo>
                    <a:pt x="6415" y="25732"/>
                    <a:pt x="7921" y="26712"/>
                    <a:pt x="9920" y="26712"/>
                  </a:cubicBezTo>
                  <a:cubicBezTo>
                    <a:pt x="11933" y="26712"/>
                    <a:pt x="13439" y="25732"/>
                    <a:pt x="14439" y="23763"/>
                  </a:cubicBezTo>
                  <a:cubicBezTo>
                    <a:pt x="15451" y="21795"/>
                    <a:pt x="15958" y="18838"/>
                    <a:pt x="15958" y="14901"/>
                  </a:cubicBezTo>
                  <a:cubicBezTo>
                    <a:pt x="15958" y="10955"/>
                    <a:pt x="15451" y="7999"/>
                    <a:pt x="14439" y="6038"/>
                  </a:cubicBezTo>
                  <a:cubicBezTo>
                    <a:pt x="13439" y="4070"/>
                    <a:pt x="11933" y="3081"/>
                    <a:pt x="9920" y="3081"/>
                  </a:cubicBezTo>
                  <a:moveTo>
                    <a:pt x="9920" y="0"/>
                  </a:moveTo>
                  <a:cubicBezTo>
                    <a:pt x="13137" y="0"/>
                    <a:pt x="15593" y="1279"/>
                    <a:pt x="17284" y="3829"/>
                  </a:cubicBezTo>
                  <a:cubicBezTo>
                    <a:pt x="18985" y="6362"/>
                    <a:pt x="19840" y="10058"/>
                    <a:pt x="19840" y="14901"/>
                  </a:cubicBezTo>
                  <a:cubicBezTo>
                    <a:pt x="19840" y="19735"/>
                    <a:pt x="18985" y="23431"/>
                    <a:pt x="17284" y="25981"/>
                  </a:cubicBezTo>
                  <a:cubicBezTo>
                    <a:pt x="15593" y="28514"/>
                    <a:pt x="13137" y="29785"/>
                    <a:pt x="9920" y="29785"/>
                  </a:cubicBezTo>
                  <a:cubicBezTo>
                    <a:pt x="6704" y="29785"/>
                    <a:pt x="4243" y="28514"/>
                    <a:pt x="2537" y="25981"/>
                  </a:cubicBezTo>
                  <a:cubicBezTo>
                    <a:pt x="846" y="23431"/>
                    <a:pt x="0" y="19735"/>
                    <a:pt x="0" y="14901"/>
                  </a:cubicBezTo>
                  <a:cubicBezTo>
                    <a:pt x="0" y="10058"/>
                    <a:pt x="846" y="6362"/>
                    <a:pt x="2537" y="3829"/>
                  </a:cubicBezTo>
                  <a:cubicBezTo>
                    <a:pt x="4243" y="1279"/>
                    <a:pt x="6704" y="0"/>
                    <a:pt x="9920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13" name="Freeform 3712">
              <a:extLst>
                <a:ext uri="{FF2B5EF4-FFF2-40B4-BE49-F238E27FC236}">
                  <a16:creationId xmlns:a16="http://schemas.microsoft.com/office/drawing/2014/main" id="{8F091843-C02F-D86C-6604-36C4DCC4960D}"/>
                </a:ext>
              </a:extLst>
            </p:cNvPr>
            <p:cNvSpPr/>
            <p:nvPr/>
          </p:nvSpPr>
          <p:spPr>
            <a:xfrm>
              <a:off x="5986016" y="4923617"/>
              <a:ext cx="19842" cy="29784"/>
            </a:xfrm>
            <a:custGeom>
              <a:avLst/>
              <a:gdLst>
                <a:gd name="connsiteX0" fmla="*/ 9926 w 19842"/>
                <a:gd name="connsiteY0" fmla="*/ 3081 h 29784"/>
                <a:gd name="connsiteX1" fmla="*/ 5407 w 19842"/>
                <a:gd name="connsiteY1" fmla="*/ 6038 h 29784"/>
                <a:gd name="connsiteX2" fmla="*/ 3904 w 19842"/>
                <a:gd name="connsiteY2" fmla="*/ 14901 h 29784"/>
                <a:gd name="connsiteX3" fmla="*/ 5407 w 19842"/>
                <a:gd name="connsiteY3" fmla="*/ 23763 h 29784"/>
                <a:gd name="connsiteX4" fmla="*/ 9926 w 19842"/>
                <a:gd name="connsiteY4" fmla="*/ 26712 h 29784"/>
                <a:gd name="connsiteX5" fmla="*/ 14444 w 19842"/>
                <a:gd name="connsiteY5" fmla="*/ 23763 h 29784"/>
                <a:gd name="connsiteX6" fmla="*/ 15964 w 19842"/>
                <a:gd name="connsiteY6" fmla="*/ 14901 h 29784"/>
                <a:gd name="connsiteX7" fmla="*/ 14444 w 19842"/>
                <a:gd name="connsiteY7" fmla="*/ 6038 h 29784"/>
                <a:gd name="connsiteX8" fmla="*/ 9926 w 19842"/>
                <a:gd name="connsiteY8" fmla="*/ 3081 h 29784"/>
                <a:gd name="connsiteX9" fmla="*/ 9926 w 19842"/>
                <a:gd name="connsiteY9" fmla="*/ 0 h 29784"/>
                <a:gd name="connsiteX10" fmla="*/ 17285 w 19842"/>
                <a:gd name="connsiteY10" fmla="*/ 3829 h 29784"/>
                <a:gd name="connsiteX11" fmla="*/ 19843 w 19842"/>
                <a:gd name="connsiteY11" fmla="*/ 14901 h 29784"/>
                <a:gd name="connsiteX12" fmla="*/ 17285 w 19842"/>
                <a:gd name="connsiteY12" fmla="*/ 25981 h 29784"/>
                <a:gd name="connsiteX13" fmla="*/ 9926 w 19842"/>
                <a:gd name="connsiteY13" fmla="*/ 29785 h 29784"/>
                <a:gd name="connsiteX14" fmla="*/ 2542 w 19842"/>
                <a:gd name="connsiteY14" fmla="*/ 25981 h 29784"/>
                <a:gd name="connsiteX15" fmla="*/ 0 w 19842"/>
                <a:gd name="connsiteY15" fmla="*/ 14901 h 29784"/>
                <a:gd name="connsiteX16" fmla="*/ 2542 w 19842"/>
                <a:gd name="connsiteY16" fmla="*/ 3829 h 29784"/>
                <a:gd name="connsiteX17" fmla="*/ 9926 w 19842"/>
                <a:gd name="connsiteY17" fmla="*/ 0 h 2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42" h="29784">
                  <a:moveTo>
                    <a:pt x="9926" y="3081"/>
                  </a:moveTo>
                  <a:cubicBezTo>
                    <a:pt x="7924" y="3081"/>
                    <a:pt x="6420" y="4070"/>
                    <a:pt x="5407" y="6038"/>
                  </a:cubicBezTo>
                  <a:cubicBezTo>
                    <a:pt x="4402" y="7999"/>
                    <a:pt x="3904" y="10955"/>
                    <a:pt x="3904" y="14901"/>
                  </a:cubicBezTo>
                  <a:cubicBezTo>
                    <a:pt x="3904" y="18838"/>
                    <a:pt x="4402" y="21795"/>
                    <a:pt x="5407" y="23763"/>
                  </a:cubicBezTo>
                  <a:cubicBezTo>
                    <a:pt x="6420" y="25732"/>
                    <a:pt x="7924" y="26712"/>
                    <a:pt x="9926" y="26712"/>
                  </a:cubicBezTo>
                  <a:cubicBezTo>
                    <a:pt x="11936" y="26712"/>
                    <a:pt x="13439" y="25732"/>
                    <a:pt x="14444" y="23763"/>
                  </a:cubicBezTo>
                  <a:cubicBezTo>
                    <a:pt x="15457" y="21795"/>
                    <a:pt x="15964" y="18838"/>
                    <a:pt x="15964" y="14901"/>
                  </a:cubicBezTo>
                  <a:cubicBezTo>
                    <a:pt x="15964" y="10955"/>
                    <a:pt x="15457" y="7999"/>
                    <a:pt x="14444" y="6038"/>
                  </a:cubicBezTo>
                  <a:cubicBezTo>
                    <a:pt x="13439" y="4070"/>
                    <a:pt x="11936" y="3081"/>
                    <a:pt x="9926" y="3081"/>
                  </a:cubicBezTo>
                  <a:moveTo>
                    <a:pt x="9926" y="0"/>
                  </a:moveTo>
                  <a:cubicBezTo>
                    <a:pt x="13140" y="0"/>
                    <a:pt x="15598" y="1279"/>
                    <a:pt x="17285" y="3829"/>
                  </a:cubicBezTo>
                  <a:cubicBezTo>
                    <a:pt x="18987" y="6362"/>
                    <a:pt x="19843" y="10058"/>
                    <a:pt x="19843" y="14901"/>
                  </a:cubicBezTo>
                  <a:cubicBezTo>
                    <a:pt x="19843" y="19735"/>
                    <a:pt x="18987" y="23431"/>
                    <a:pt x="17285" y="25981"/>
                  </a:cubicBezTo>
                  <a:cubicBezTo>
                    <a:pt x="15598" y="28514"/>
                    <a:pt x="13140" y="29785"/>
                    <a:pt x="9926" y="29785"/>
                  </a:cubicBezTo>
                  <a:cubicBezTo>
                    <a:pt x="6711" y="29785"/>
                    <a:pt x="4244" y="28514"/>
                    <a:pt x="2542" y="25981"/>
                  </a:cubicBezTo>
                  <a:cubicBezTo>
                    <a:pt x="847" y="23431"/>
                    <a:pt x="0" y="19735"/>
                    <a:pt x="0" y="14901"/>
                  </a:cubicBezTo>
                  <a:cubicBezTo>
                    <a:pt x="0" y="10058"/>
                    <a:pt x="847" y="6362"/>
                    <a:pt x="2542" y="3829"/>
                  </a:cubicBezTo>
                  <a:cubicBezTo>
                    <a:pt x="4244" y="1279"/>
                    <a:pt x="6711" y="0"/>
                    <a:pt x="9926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14" name="Freeform 3713">
              <a:extLst>
                <a:ext uri="{FF2B5EF4-FFF2-40B4-BE49-F238E27FC236}">
                  <a16:creationId xmlns:a16="http://schemas.microsoft.com/office/drawing/2014/main" id="{FEF7854C-D28E-F3C1-A9E2-E07A8083AECA}"/>
                </a:ext>
              </a:extLst>
            </p:cNvPr>
            <p:cNvSpPr/>
            <p:nvPr/>
          </p:nvSpPr>
          <p:spPr>
            <a:xfrm>
              <a:off x="6011075" y="4923617"/>
              <a:ext cx="19842" cy="29784"/>
            </a:xfrm>
            <a:custGeom>
              <a:avLst/>
              <a:gdLst>
                <a:gd name="connsiteX0" fmla="*/ 9917 w 19842"/>
                <a:gd name="connsiteY0" fmla="*/ 3081 h 29784"/>
                <a:gd name="connsiteX1" fmla="*/ 5399 w 19842"/>
                <a:gd name="connsiteY1" fmla="*/ 6038 h 29784"/>
                <a:gd name="connsiteX2" fmla="*/ 3904 w 19842"/>
                <a:gd name="connsiteY2" fmla="*/ 14901 h 29784"/>
                <a:gd name="connsiteX3" fmla="*/ 5399 w 19842"/>
                <a:gd name="connsiteY3" fmla="*/ 23763 h 29784"/>
                <a:gd name="connsiteX4" fmla="*/ 9917 w 19842"/>
                <a:gd name="connsiteY4" fmla="*/ 26712 h 29784"/>
                <a:gd name="connsiteX5" fmla="*/ 14436 w 19842"/>
                <a:gd name="connsiteY5" fmla="*/ 23763 h 29784"/>
                <a:gd name="connsiteX6" fmla="*/ 15956 w 19842"/>
                <a:gd name="connsiteY6" fmla="*/ 14901 h 29784"/>
                <a:gd name="connsiteX7" fmla="*/ 14436 w 19842"/>
                <a:gd name="connsiteY7" fmla="*/ 6038 h 29784"/>
                <a:gd name="connsiteX8" fmla="*/ 9917 w 19842"/>
                <a:gd name="connsiteY8" fmla="*/ 3081 h 29784"/>
                <a:gd name="connsiteX9" fmla="*/ 9917 w 19842"/>
                <a:gd name="connsiteY9" fmla="*/ 0 h 29784"/>
                <a:gd name="connsiteX10" fmla="*/ 17284 w 19842"/>
                <a:gd name="connsiteY10" fmla="*/ 3829 h 29784"/>
                <a:gd name="connsiteX11" fmla="*/ 19843 w 19842"/>
                <a:gd name="connsiteY11" fmla="*/ 14901 h 29784"/>
                <a:gd name="connsiteX12" fmla="*/ 17284 w 19842"/>
                <a:gd name="connsiteY12" fmla="*/ 25981 h 29784"/>
                <a:gd name="connsiteX13" fmla="*/ 9917 w 19842"/>
                <a:gd name="connsiteY13" fmla="*/ 29785 h 29784"/>
                <a:gd name="connsiteX14" fmla="*/ 2533 w 19842"/>
                <a:gd name="connsiteY14" fmla="*/ 25981 h 29784"/>
                <a:gd name="connsiteX15" fmla="*/ 0 w 19842"/>
                <a:gd name="connsiteY15" fmla="*/ 14901 h 29784"/>
                <a:gd name="connsiteX16" fmla="*/ 2533 w 19842"/>
                <a:gd name="connsiteY16" fmla="*/ 3829 h 29784"/>
                <a:gd name="connsiteX17" fmla="*/ 9917 w 19842"/>
                <a:gd name="connsiteY17" fmla="*/ 0 h 2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42" h="29784">
                  <a:moveTo>
                    <a:pt x="9917" y="3081"/>
                  </a:moveTo>
                  <a:cubicBezTo>
                    <a:pt x="7915" y="3081"/>
                    <a:pt x="6412" y="4070"/>
                    <a:pt x="5399" y="6038"/>
                  </a:cubicBezTo>
                  <a:cubicBezTo>
                    <a:pt x="4402" y="7999"/>
                    <a:pt x="3904" y="10955"/>
                    <a:pt x="3904" y="14901"/>
                  </a:cubicBezTo>
                  <a:cubicBezTo>
                    <a:pt x="3904" y="18838"/>
                    <a:pt x="4402" y="21795"/>
                    <a:pt x="5399" y="23763"/>
                  </a:cubicBezTo>
                  <a:cubicBezTo>
                    <a:pt x="6412" y="25732"/>
                    <a:pt x="7915" y="26712"/>
                    <a:pt x="9917" y="26712"/>
                  </a:cubicBezTo>
                  <a:cubicBezTo>
                    <a:pt x="11936" y="26712"/>
                    <a:pt x="13439" y="25732"/>
                    <a:pt x="14436" y="23763"/>
                  </a:cubicBezTo>
                  <a:cubicBezTo>
                    <a:pt x="15449" y="21795"/>
                    <a:pt x="15956" y="18838"/>
                    <a:pt x="15956" y="14901"/>
                  </a:cubicBezTo>
                  <a:cubicBezTo>
                    <a:pt x="15956" y="10955"/>
                    <a:pt x="15449" y="7999"/>
                    <a:pt x="14436" y="6038"/>
                  </a:cubicBezTo>
                  <a:cubicBezTo>
                    <a:pt x="13439" y="4070"/>
                    <a:pt x="11936" y="3081"/>
                    <a:pt x="9917" y="3081"/>
                  </a:cubicBezTo>
                  <a:moveTo>
                    <a:pt x="9917" y="0"/>
                  </a:moveTo>
                  <a:cubicBezTo>
                    <a:pt x="13131" y="0"/>
                    <a:pt x="15590" y="1279"/>
                    <a:pt x="17284" y="3829"/>
                  </a:cubicBezTo>
                  <a:cubicBezTo>
                    <a:pt x="18987" y="6362"/>
                    <a:pt x="19843" y="10058"/>
                    <a:pt x="19843" y="14901"/>
                  </a:cubicBezTo>
                  <a:cubicBezTo>
                    <a:pt x="19843" y="19735"/>
                    <a:pt x="18987" y="23431"/>
                    <a:pt x="17284" y="25981"/>
                  </a:cubicBezTo>
                  <a:cubicBezTo>
                    <a:pt x="15590" y="28514"/>
                    <a:pt x="13131" y="29785"/>
                    <a:pt x="9917" y="29785"/>
                  </a:cubicBezTo>
                  <a:cubicBezTo>
                    <a:pt x="6703" y="29785"/>
                    <a:pt x="4236" y="28514"/>
                    <a:pt x="2533" y="25981"/>
                  </a:cubicBezTo>
                  <a:cubicBezTo>
                    <a:pt x="847" y="23431"/>
                    <a:pt x="0" y="19735"/>
                    <a:pt x="0" y="14901"/>
                  </a:cubicBezTo>
                  <a:cubicBezTo>
                    <a:pt x="0" y="10058"/>
                    <a:pt x="847" y="6362"/>
                    <a:pt x="2533" y="3829"/>
                  </a:cubicBezTo>
                  <a:cubicBezTo>
                    <a:pt x="4236" y="1279"/>
                    <a:pt x="6703" y="0"/>
                    <a:pt x="9917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15" name="Freeform 3714">
              <a:extLst>
                <a:ext uri="{FF2B5EF4-FFF2-40B4-BE49-F238E27FC236}">
                  <a16:creationId xmlns:a16="http://schemas.microsoft.com/office/drawing/2014/main" id="{D945017E-D704-B33E-BF02-A31749705B51}"/>
                </a:ext>
              </a:extLst>
            </p:cNvPr>
            <p:cNvSpPr/>
            <p:nvPr/>
          </p:nvSpPr>
          <p:spPr>
            <a:xfrm>
              <a:off x="6303241" y="4923617"/>
              <a:ext cx="19842" cy="29784"/>
            </a:xfrm>
            <a:custGeom>
              <a:avLst/>
              <a:gdLst>
                <a:gd name="connsiteX0" fmla="*/ 9917 w 19842"/>
                <a:gd name="connsiteY0" fmla="*/ 3081 h 29784"/>
                <a:gd name="connsiteX1" fmla="*/ 5399 w 19842"/>
                <a:gd name="connsiteY1" fmla="*/ 6038 h 29784"/>
                <a:gd name="connsiteX2" fmla="*/ 3904 w 19842"/>
                <a:gd name="connsiteY2" fmla="*/ 14901 h 29784"/>
                <a:gd name="connsiteX3" fmla="*/ 5399 w 19842"/>
                <a:gd name="connsiteY3" fmla="*/ 23763 h 29784"/>
                <a:gd name="connsiteX4" fmla="*/ 9917 w 19842"/>
                <a:gd name="connsiteY4" fmla="*/ 26712 h 29784"/>
                <a:gd name="connsiteX5" fmla="*/ 14436 w 19842"/>
                <a:gd name="connsiteY5" fmla="*/ 23763 h 29784"/>
                <a:gd name="connsiteX6" fmla="*/ 15956 w 19842"/>
                <a:gd name="connsiteY6" fmla="*/ 14901 h 29784"/>
                <a:gd name="connsiteX7" fmla="*/ 14436 w 19842"/>
                <a:gd name="connsiteY7" fmla="*/ 6038 h 29784"/>
                <a:gd name="connsiteX8" fmla="*/ 9917 w 19842"/>
                <a:gd name="connsiteY8" fmla="*/ 3081 h 29784"/>
                <a:gd name="connsiteX9" fmla="*/ 9917 w 19842"/>
                <a:gd name="connsiteY9" fmla="*/ 0 h 29784"/>
                <a:gd name="connsiteX10" fmla="*/ 17284 w 19842"/>
                <a:gd name="connsiteY10" fmla="*/ 3829 h 29784"/>
                <a:gd name="connsiteX11" fmla="*/ 19843 w 19842"/>
                <a:gd name="connsiteY11" fmla="*/ 14901 h 29784"/>
                <a:gd name="connsiteX12" fmla="*/ 17284 w 19842"/>
                <a:gd name="connsiteY12" fmla="*/ 25981 h 29784"/>
                <a:gd name="connsiteX13" fmla="*/ 9917 w 19842"/>
                <a:gd name="connsiteY13" fmla="*/ 29785 h 29784"/>
                <a:gd name="connsiteX14" fmla="*/ 2533 w 19842"/>
                <a:gd name="connsiteY14" fmla="*/ 25981 h 29784"/>
                <a:gd name="connsiteX15" fmla="*/ 0 w 19842"/>
                <a:gd name="connsiteY15" fmla="*/ 14901 h 29784"/>
                <a:gd name="connsiteX16" fmla="*/ 2533 w 19842"/>
                <a:gd name="connsiteY16" fmla="*/ 3829 h 29784"/>
                <a:gd name="connsiteX17" fmla="*/ 9917 w 19842"/>
                <a:gd name="connsiteY17" fmla="*/ 0 h 2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42" h="29784">
                  <a:moveTo>
                    <a:pt x="9917" y="3081"/>
                  </a:moveTo>
                  <a:cubicBezTo>
                    <a:pt x="7915" y="3081"/>
                    <a:pt x="6412" y="4070"/>
                    <a:pt x="5399" y="6038"/>
                  </a:cubicBezTo>
                  <a:cubicBezTo>
                    <a:pt x="4402" y="7999"/>
                    <a:pt x="3904" y="10955"/>
                    <a:pt x="3904" y="14901"/>
                  </a:cubicBezTo>
                  <a:cubicBezTo>
                    <a:pt x="3904" y="18838"/>
                    <a:pt x="4402" y="21795"/>
                    <a:pt x="5399" y="23763"/>
                  </a:cubicBezTo>
                  <a:cubicBezTo>
                    <a:pt x="6412" y="25732"/>
                    <a:pt x="7915" y="26712"/>
                    <a:pt x="9917" y="26712"/>
                  </a:cubicBezTo>
                  <a:cubicBezTo>
                    <a:pt x="11936" y="26712"/>
                    <a:pt x="13439" y="25732"/>
                    <a:pt x="14436" y="23763"/>
                  </a:cubicBezTo>
                  <a:cubicBezTo>
                    <a:pt x="15449" y="21795"/>
                    <a:pt x="15956" y="18838"/>
                    <a:pt x="15956" y="14901"/>
                  </a:cubicBezTo>
                  <a:cubicBezTo>
                    <a:pt x="15956" y="10955"/>
                    <a:pt x="15449" y="7999"/>
                    <a:pt x="14436" y="6038"/>
                  </a:cubicBezTo>
                  <a:cubicBezTo>
                    <a:pt x="13439" y="4070"/>
                    <a:pt x="11936" y="3081"/>
                    <a:pt x="9917" y="3081"/>
                  </a:cubicBezTo>
                  <a:moveTo>
                    <a:pt x="9917" y="0"/>
                  </a:moveTo>
                  <a:cubicBezTo>
                    <a:pt x="13131" y="0"/>
                    <a:pt x="15590" y="1279"/>
                    <a:pt x="17284" y="3829"/>
                  </a:cubicBezTo>
                  <a:cubicBezTo>
                    <a:pt x="18987" y="6362"/>
                    <a:pt x="19843" y="10058"/>
                    <a:pt x="19843" y="14901"/>
                  </a:cubicBezTo>
                  <a:cubicBezTo>
                    <a:pt x="19843" y="19735"/>
                    <a:pt x="18987" y="23431"/>
                    <a:pt x="17284" y="25981"/>
                  </a:cubicBezTo>
                  <a:cubicBezTo>
                    <a:pt x="15590" y="28514"/>
                    <a:pt x="13131" y="29785"/>
                    <a:pt x="9917" y="29785"/>
                  </a:cubicBezTo>
                  <a:cubicBezTo>
                    <a:pt x="6703" y="29785"/>
                    <a:pt x="4236" y="28514"/>
                    <a:pt x="2533" y="25981"/>
                  </a:cubicBezTo>
                  <a:cubicBezTo>
                    <a:pt x="847" y="23431"/>
                    <a:pt x="0" y="19735"/>
                    <a:pt x="0" y="14901"/>
                  </a:cubicBezTo>
                  <a:cubicBezTo>
                    <a:pt x="0" y="10058"/>
                    <a:pt x="847" y="6362"/>
                    <a:pt x="2533" y="3829"/>
                  </a:cubicBezTo>
                  <a:cubicBezTo>
                    <a:pt x="4236" y="1279"/>
                    <a:pt x="6703" y="0"/>
                    <a:pt x="9917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16" name="Freeform 3715">
              <a:extLst>
                <a:ext uri="{FF2B5EF4-FFF2-40B4-BE49-F238E27FC236}">
                  <a16:creationId xmlns:a16="http://schemas.microsoft.com/office/drawing/2014/main" id="{589BC595-27C1-EAA0-4880-642A38B45D8B}"/>
                </a:ext>
              </a:extLst>
            </p:cNvPr>
            <p:cNvSpPr/>
            <p:nvPr/>
          </p:nvSpPr>
          <p:spPr>
            <a:xfrm>
              <a:off x="6329903" y="4947961"/>
              <a:ext cx="4061" cy="4883"/>
            </a:xfrm>
            <a:custGeom>
              <a:avLst/>
              <a:gdLst>
                <a:gd name="connsiteX0" fmla="*/ 0 w 4061"/>
                <a:gd name="connsiteY0" fmla="*/ 0 h 4883"/>
                <a:gd name="connsiteX1" fmla="*/ 4062 w 4061"/>
                <a:gd name="connsiteY1" fmla="*/ 0 h 4883"/>
                <a:gd name="connsiteX2" fmla="*/ 4062 w 4061"/>
                <a:gd name="connsiteY2" fmla="*/ 4884 h 4883"/>
                <a:gd name="connsiteX3" fmla="*/ 0 w 4061"/>
                <a:gd name="connsiteY3" fmla="*/ 4884 h 4883"/>
                <a:gd name="connsiteX4" fmla="*/ 0 w 4061"/>
                <a:gd name="connsiteY4" fmla="*/ 0 h 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1" h="4883">
                  <a:moveTo>
                    <a:pt x="0" y="0"/>
                  </a:moveTo>
                  <a:lnTo>
                    <a:pt x="4062" y="0"/>
                  </a:lnTo>
                  <a:lnTo>
                    <a:pt x="4062" y="4884"/>
                  </a:lnTo>
                  <a:lnTo>
                    <a:pt x="0" y="48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17" name="Freeform 3716">
              <a:extLst>
                <a:ext uri="{FF2B5EF4-FFF2-40B4-BE49-F238E27FC236}">
                  <a16:creationId xmlns:a16="http://schemas.microsoft.com/office/drawing/2014/main" id="{7B7A4BB9-59B8-D5AA-B5D4-938CC298644D}"/>
                </a:ext>
              </a:extLst>
            </p:cNvPr>
            <p:cNvSpPr/>
            <p:nvPr/>
          </p:nvSpPr>
          <p:spPr>
            <a:xfrm>
              <a:off x="6340809" y="4923617"/>
              <a:ext cx="19842" cy="29784"/>
            </a:xfrm>
            <a:custGeom>
              <a:avLst/>
              <a:gdLst>
                <a:gd name="connsiteX0" fmla="*/ 9917 w 19842"/>
                <a:gd name="connsiteY0" fmla="*/ 3081 h 29784"/>
                <a:gd name="connsiteX1" fmla="*/ 5399 w 19842"/>
                <a:gd name="connsiteY1" fmla="*/ 6038 h 29784"/>
                <a:gd name="connsiteX2" fmla="*/ 3904 w 19842"/>
                <a:gd name="connsiteY2" fmla="*/ 14901 h 29784"/>
                <a:gd name="connsiteX3" fmla="*/ 5399 w 19842"/>
                <a:gd name="connsiteY3" fmla="*/ 23763 h 29784"/>
                <a:gd name="connsiteX4" fmla="*/ 9917 w 19842"/>
                <a:gd name="connsiteY4" fmla="*/ 26712 h 29784"/>
                <a:gd name="connsiteX5" fmla="*/ 14436 w 19842"/>
                <a:gd name="connsiteY5" fmla="*/ 23763 h 29784"/>
                <a:gd name="connsiteX6" fmla="*/ 15956 w 19842"/>
                <a:gd name="connsiteY6" fmla="*/ 14901 h 29784"/>
                <a:gd name="connsiteX7" fmla="*/ 14436 w 19842"/>
                <a:gd name="connsiteY7" fmla="*/ 6038 h 29784"/>
                <a:gd name="connsiteX8" fmla="*/ 9917 w 19842"/>
                <a:gd name="connsiteY8" fmla="*/ 3081 h 29784"/>
                <a:gd name="connsiteX9" fmla="*/ 9917 w 19842"/>
                <a:gd name="connsiteY9" fmla="*/ 0 h 29784"/>
                <a:gd name="connsiteX10" fmla="*/ 17284 w 19842"/>
                <a:gd name="connsiteY10" fmla="*/ 3829 h 29784"/>
                <a:gd name="connsiteX11" fmla="*/ 19843 w 19842"/>
                <a:gd name="connsiteY11" fmla="*/ 14901 h 29784"/>
                <a:gd name="connsiteX12" fmla="*/ 17284 w 19842"/>
                <a:gd name="connsiteY12" fmla="*/ 25981 h 29784"/>
                <a:gd name="connsiteX13" fmla="*/ 9917 w 19842"/>
                <a:gd name="connsiteY13" fmla="*/ 29785 h 29784"/>
                <a:gd name="connsiteX14" fmla="*/ 2533 w 19842"/>
                <a:gd name="connsiteY14" fmla="*/ 25981 h 29784"/>
                <a:gd name="connsiteX15" fmla="*/ 0 w 19842"/>
                <a:gd name="connsiteY15" fmla="*/ 14901 h 29784"/>
                <a:gd name="connsiteX16" fmla="*/ 2533 w 19842"/>
                <a:gd name="connsiteY16" fmla="*/ 3829 h 29784"/>
                <a:gd name="connsiteX17" fmla="*/ 9917 w 19842"/>
                <a:gd name="connsiteY17" fmla="*/ 0 h 2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42" h="29784">
                  <a:moveTo>
                    <a:pt x="9917" y="3081"/>
                  </a:moveTo>
                  <a:cubicBezTo>
                    <a:pt x="7915" y="3081"/>
                    <a:pt x="6412" y="4070"/>
                    <a:pt x="5399" y="6038"/>
                  </a:cubicBezTo>
                  <a:cubicBezTo>
                    <a:pt x="4402" y="7999"/>
                    <a:pt x="3904" y="10955"/>
                    <a:pt x="3904" y="14901"/>
                  </a:cubicBezTo>
                  <a:cubicBezTo>
                    <a:pt x="3904" y="18838"/>
                    <a:pt x="4402" y="21795"/>
                    <a:pt x="5399" y="23763"/>
                  </a:cubicBezTo>
                  <a:cubicBezTo>
                    <a:pt x="6412" y="25732"/>
                    <a:pt x="7915" y="26712"/>
                    <a:pt x="9917" y="26712"/>
                  </a:cubicBezTo>
                  <a:cubicBezTo>
                    <a:pt x="11936" y="26712"/>
                    <a:pt x="13439" y="25732"/>
                    <a:pt x="14436" y="23763"/>
                  </a:cubicBezTo>
                  <a:cubicBezTo>
                    <a:pt x="15449" y="21795"/>
                    <a:pt x="15956" y="18838"/>
                    <a:pt x="15956" y="14901"/>
                  </a:cubicBezTo>
                  <a:cubicBezTo>
                    <a:pt x="15956" y="10955"/>
                    <a:pt x="15449" y="7999"/>
                    <a:pt x="14436" y="6038"/>
                  </a:cubicBezTo>
                  <a:cubicBezTo>
                    <a:pt x="13439" y="4070"/>
                    <a:pt x="11936" y="3081"/>
                    <a:pt x="9917" y="3081"/>
                  </a:cubicBezTo>
                  <a:moveTo>
                    <a:pt x="9917" y="0"/>
                  </a:moveTo>
                  <a:cubicBezTo>
                    <a:pt x="13131" y="0"/>
                    <a:pt x="15590" y="1279"/>
                    <a:pt x="17284" y="3829"/>
                  </a:cubicBezTo>
                  <a:cubicBezTo>
                    <a:pt x="18987" y="6362"/>
                    <a:pt x="19843" y="10058"/>
                    <a:pt x="19843" y="14901"/>
                  </a:cubicBezTo>
                  <a:cubicBezTo>
                    <a:pt x="19843" y="19735"/>
                    <a:pt x="18987" y="23431"/>
                    <a:pt x="17284" y="25981"/>
                  </a:cubicBezTo>
                  <a:cubicBezTo>
                    <a:pt x="15590" y="28514"/>
                    <a:pt x="13131" y="29785"/>
                    <a:pt x="9917" y="29785"/>
                  </a:cubicBezTo>
                  <a:cubicBezTo>
                    <a:pt x="6703" y="29785"/>
                    <a:pt x="4236" y="28514"/>
                    <a:pt x="2533" y="25981"/>
                  </a:cubicBezTo>
                  <a:cubicBezTo>
                    <a:pt x="847" y="23431"/>
                    <a:pt x="0" y="19735"/>
                    <a:pt x="0" y="14901"/>
                  </a:cubicBezTo>
                  <a:cubicBezTo>
                    <a:pt x="0" y="10058"/>
                    <a:pt x="847" y="6362"/>
                    <a:pt x="2533" y="3829"/>
                  </a:cubicBezTo>
                  <a:cubicBezTo>
                    <a:pt x="4236" y="1279"/>
                    <a:pt x="6703" y="0"/>
                    <a:pt x="9917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18" name="Freeform 3717">
              <a:extLst>
                <a:ext uri="{FF2B5EF4-FFF2-40B4-BE49-F238E27FC236}">
                  <a16:creationId xmlns:a16="http://schemas.microsoft.com/office/drawing/2014/main" id="{A7611FF4-2F1F-3FE9-6BB6-645E1CF98BA4}"/>
                </a:ext>
              </a:extLst>
            </p:cNvPr>
            <p:cNvSpPr/>
            <p:nvPr/>
          </p:nvSpPr>
          <p:spPr>
            <a:xfrm>
              <a:off x="6365859" y="4923617"/>
              <a:ext cx="19842" cy="29784"/>
            </a:xfrm>
            <a:custGeom>
              <a:avLst/>
              <a:gdLst>
                <a:gd name="connsiteX0" fmla="*/ 9917 w 19842"/>
                <a:gd name="connsiteY0" fmla="*/ 3081 h 29784"/>
                <a:gd name="connsiteX1" fmla="*/ 5399 w 19842"/>
                <a:gd name="connsiteY1" fmla="*/ 6038 h 29784"/>
                <a:gd name="connsiteX2" fmla="*/ 3904 w 19842"/>
                <a:gd name="connsiteY2" fmla="*/ 14901 h 29784"/>
                <a:gd name="connsiteX3" fmla="*/ 5399 w 19842"/>
                <a:gd name="connsiteY3" fmla="*/ 23763 h 29784"/>
                <a:gd name="connsiteX4" fmla="*/ 9917 w 19842"/>
                <a:gd name="connsiteY4" fmla="*/ 26712 h 29784"/>
                <a:gd name="connsiteX5" fmla="*/ 14436 w 19842"/>
                <a:gd name="connsiteY5" fmla="*/ 23763 h 29784"/>
                <a:gd name="connsiteX6" fmla="*/ 15956 w 19842"/>
                <a:gd name="connsiteY6" fmla="*/ 14901 h 29784"/>
                <a:gd name="connsiteX7" fmla="*/ 14436 w 19842"/>
                <a:gd name="connsiteY7" fmla="*/ 6038 h 29784"/>
                <a:gd name="connsiteX8" fmla="*/ 9917 w 19842"/>
                <a:gd name="connsiteY8" fmla="*/ 3081 h 29784"/>
                <a:gd name="connsiteX9" fmla="*/ 9917 w 19842"/>
                <a:gd name="connsiteY9" fmla="*/ 0 h 29784"/>
                <a:gd name="connsiteX10" fmla="*/ 17285 w 19842"/>
                <a:gd name="connsiteY10" fmla="*/ 3829 h 29784"/>
                <a:gd name="connsiteX11" fmla="*/ 19843 w 19842"/>
                <a:gd name="connsiteY11" fmla="*/ 14901 h 29784"/>
                <a:gd name="connsiteX12" fmla="*/ 17285 w 19842"/>
                <a:gd name="connsiteY12" fmla="*/ 25981 h 29784"/>
                <a:gd name="connsiteX13" fmla="*/ 9917 w 19842"/>
                <a:gd name="connsiteY13" fmla="*/ 29785 h 29784"/>
                <a:gd name="connsiteX14" fmla="*/ 2542 w 19842"/>
                <a:gd name="connsiteY14" fmla="*/ 25981 h 29784"/>
                <a:gd name="connsiteX15" fmla="*/ 0 w 19842"/>
                <a:gd name="connsiteY15" fmla="*/ 14901 h 29784"/>
                <a:gd name="connsiteX16" fmla="*/ 2542 w 19842"/>
                <a:gd name="connsiteY16" fmla="*/ 3829 h 29784"/>
                <a:gd name="connsiteX17" fmla="*/ 9917 w 19842"/>
                <a:gd name="connsiteY17" fmla="*/ 0 h 2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42" h="29784">
                  <a:moveTo>
                    <a:pt x="9917" y="3081"/>
                  </a:moveTo>
                  <a:cubicBezTo>
                    <a:pt x="7915" y="3081"/>
                    <a:pt x="6412" y="4070"/>
                    <a:pt x="5399" y="6038"/>
                  </a:cubicBezTo>
                  <a:cubicBezTo>
                    <a:pt x="4402" y="7999"/>
                    <a:pt x="3904" y="10955"/>
                    <a:pt x="3904" y="14901"/>
                  </a:cubicBezTo>
                  <a:cubicBezTo>
                    <a:pt x="3904" y="18838"/>
                    <a:pt x="4402" y="21795"/>
                    <a:pt x="5399" y="23763"/>
                  </a:cubicBezTo>
                  <a:cubicBezTo>
                    <a:pt x="6412" y="25732"/>
                    <a:pt x="7915" y="26712"/>
                    <a:pt x="9917" y="26712"/>
                  </a:cubicBezTo>
                  <a:cubicBezTo>
                    <a:pt x="11936" y="26712"/>
                    <a:pt x="13439" y="25732"/>
                    <a:pt x="14436" y="23763"/>
                  </a:cubicBezTo>
                  <a:cubicBezTo>
                    <a:pt x="15449" y="21795"/>
                    <a:pt x="15956" y="18838"/>
                    <a:pt x="15956" y="14901"/>
                  </a:cubicBezTo>
                  <a:cubicBezTo>
                    <a:pt x="15956" y="10955"/>
                    <a:pt x="15449" y="7999"/>
                    <a:pt x="14436" y="6038"/>
                  </a:cubicBezTo>
                  <a:cubicBezTo>
                    <a:pt x="13439" y="4070"/>
                    <a:pt x="11936" y="3081"/>
                    <a:pt x="9917" y="3081"/>
                  </a:cubicBezTo>
                  <a:moveTo>
                    <a:pt x="9917" y="0"/>
                  </a:moveTo>
                  <a:cubicBezTo>
                    <a:pt x="13132" y="0"/>
                    <a:pt x="15590" y="1279"/>
                    <a:pt x="17285" y="3829"/>
                  </a:cubicBezTo>
                  <a:cubicBezTo>
                    <a:pt x="18987" y="6362"/>
                    <a:pt x="19843" y="10058"/>
                    <a:pt x="19843" y="14901"/>
                  </a:cubicBezTo>
                  <a:cubicBezTo>
                    <a:pt x="19843" y="19735"/>
                    <a:pt x="18987" y="23431"/>
                    <a:pt x="17285" y="25981"/>
                  </a:cubicBezTo>
                  <a:cubicBezTo>
                    <a:pt x="15590" y="28514"/>
                    <a:pt x="13132" y="29785"/>
                    <a:pt x="9917" y="29785"/>
                  </a:cubicBezTo>
                  <a:cubicBezTo>
                    <a:pt x="6703" y="29785"/>
                    <a:pt x="4244" y="28514"/>
                    <a:pt x="2542" y="25981"/>
                  </a:cubicBezTo>
                  <a:cubicBezTo>
                    <a:pt x="847" y="23431"/>
                    <a:pt x="0" y="19735"/>
                    <a:pt x="0" y="14901"/>
                  </a:cubicBezTo>
                  <a:cubicBezTo>
                    <a:pt x="0" y="10058"/>
                    <a:pt x="847" y="6362"/>
                    <a:pt x="2542" y="3829"/>
                  </a:cubicBezTo>
                  <a:cubicBezTo>
                    <a:pt x="4244" y="1279"/>
                    <a:pt x="6703" y="0"/>
                    <a:pt x="9917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19" name="Freeform 3718">
              <a:extLst>
                <a:ext uri="{FF2B5EF4-FFF2-40B4-BE49-F238E27FC236}">
                  <a16:creationId xmlns:a16="http://schemas.microsoft.com/office/drawing/2014/main" id="{49DD9683-F834-3059-D99A-461C79EDB80C}"/>
                </a:ext>
              </a:extLst>
            </p:cNvPr>
            <p:cNvSpPr/>
            <p:nvPr/>
          </p:nvSpPr>
          <p:spPr>
            <a:xfrm>
              <a:off x="6391350" y="4924140"/>
              <a:ext cx="18580" cy="29261"/>
            </a:xfrm>
            <a:custGeom>
              <a:avLst/>
              <a:gdLst>
                <a:gd name="connsiteX0" fmla="*/ 1213 w 18580"/>
                <a:gd name="connsiteY0" fmla="*/ 0 h 29261"/>
                <a:gd name="connsiteX1" fmla="*/ 16462 w 18580"/>
                <a:gd name="connsiteY1" fmla="*/ 0 h 29261"/>
                <a:gd name="connsiteX2" fmla="*/ 16462 w 18580"/>
                <a:gd name="connsiteY2" fmla="*/ 3264 h 29261"/>
                <a:gd name="connsiteX3" fmla="*/ 4768 w 18580"/>
                <a:gd name="connsiteY3" fmla="*/ 3264 h 29261"/>
                <a:gd name="connsiteX4" fmla="*/ 4768 w 18580"/>
                <a:gd name="connsiteY4" fmla="*/ 10307 h 29261"/>
                <a:gd name="connsiteX5" fmla="*/ 6462 w 18580"/>
                <a:gd name="connsiteY5" fmla="*/ 9884 h 29261"/>
                <a:gd name="connsiteX6" fmla="*/ 8156 w 18580"/>
                <a:gd name="connsiteY6" fmla="*/ 9726 h 29261"/>
                <a:gd name="connsiteX7" fmla="*/ 15773 w 18580"/>
                <a:gd name="connsiteY7" fmla="*/ 12359 h 29261"/>
                <a:gd name="connsiteX8" fmla="*/ 18580 w 18580"/>
                <a:gd name="connsiteY8" fmla="*/ 19494 h 29261"/>
                <a:gd name="connsiteX9" fmla="*/ 15690 w 18580"/>
                <a:gd name="connsiteY9" fmla="*/ 26703 h 29261"/>
                <a:gd name="connsiteX10" fmla="*/ 7558 w 18580"/>
                <a:gd name="connsiteY10" fmla="*/ 29261 h 29261"/>
                <a:gd name="connsiteX11" fmla="*/ 3871 w 18580"/>
                <a:gd name="connsiteY11" fmla="*/ 28954 h 29261"/>
                <a:gd name="connsiteX12" fmla="*/ 0 w 18580"/>
                <a:gd name="connsiteY12" fmla="*/ 28032 h 29261"/>
                <a:gd name="connsiteX13" fmla="*/ 0 w 18580"/>
                <a:gd name="connsiteY13" fmla="*/ 24128 h 29261"/>
                <a:gd name="connsiteX14" fmla="*/ 3580 w 18580"/>
                <a:gd name="connsiteY14" fmla="*/ 25532 h 29261"/>
                <a:gd name="connsiteX15" fmla="*/ 7484 w 18580"/>
                <a:gd name="connsiteY15" fmla="*/ 25989 h 29261"/>
                <a:gd name="connsiteX16" fmla="*/ 12749 w 18580"/>
                <a:gd name="connsiteY16" fmla="*/ 24245 h 29261"/>
                <a:gd name="connsiteX17" fmla="*/ 14693 w 18580"/>
                <a:gd name="connsiteY17" fmla="*/ 19494 h 29261"/>
                <a:gd name="connsiteX18" fmla="*/ 12749 w 18580"/>
                <a:gd name="connsiteY18" fmla="*/ 14743 h 29261"/>
                <a:gd name="connsiteX19" fmla="*/ 7484 w 18580"/>
                <a:gd name="connsiteY19" fmla="*/ 12999 h 29261"/>
                <a:gd name="connsiteX20" fmla="*/ 4369 w 18580"/>
                <a:gd name="connsiteY20" fmla="*/ 13339 h 29261"/>
                <a:gd name="connsiteX21" fmla="*/ 1213 w 18580"/>
                <a:gd name="connsiteY21" fmla="*/ 14419 h 29261"/>
                <a:gd name="connsiteX22" fmla="*/ 1213 w 18580"/>
                <a:gd name="connsiteY22" fmla="*/ 0 h 29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580" h="29261">
                  <a:moveTo>
                    <a:pt x="1213" y="0"/>
                  </a:moveTo>
                  <a:lnTo>
                    <a:pt x="16462" y="0"/>
                  </a:lnTo>
                  <a:lnTo>
                    <a:pt x="16462" y="3264"/>
                  </a:lnTo>
                  <a:lnTo>
                    <a:pt x="4768" y="3264"/>
                  </a:lnTo>
                  <a:lnTo>
                    <a:pt x="4768" y="10307"/>
                  </a:lnTo>
                  <a:cubicBezTo>
                    <a:pt x="5332" y="10116"/>
                    <a:pt x="5897" y="9975"/>
                    <a:pt x="6462" y="9884"/>
                  </a:cubicBezTo>
                  <a:cubicBezTo>
                    <a:pt x="7027" y="9776"/>
                    <a:pt x="7592" y="9726"/>
                    <a:pt x="8156" y="9726"/>
                  </a:cubicBezTo>
                  <a:cubicBezTo>
                    <a:pt x="11362" y="9726"/>
                    <a:pt x="13904" y="10607"/>
                    <a:pt x="15773" y="12359"/>
                  </a:cubicBezTo>
                  <a:cubicBezTo>
                    <a:pt x="17642" y="14112"/>
                    <a:pt x="18580" y="16495"/>
                    <a:pt x="18580" y="19494"/>
                  </a:cubicBezTo>
                  <a:cubicBezTo>
                    <a:pt x="18580" y="22584"/>
                    <a:pt x="17617" y="24984"/>
                    <a:pt x="15690" y="26703"/>
                  </a:cubicBezTo>
                  <a:cubicBezTo>
                    <a:pt x="13771" y="28406"/>
                    <a:pt x="11055" y="29261"/>
                    <a:pt x="7558" y="29261"/>
                  </a:cubicBezTo>
                  <a:cubicBezTo>
                    <a:pt x="6354" y="29261"/>
                    <a:pt x="5125" y="29162"/>
                    <a:pt x="3871" y="28954"/>
                  </a:cubicBezTo>
                  <a:cubicBezTo>
                    <a:pt x="2625" y="28747"/>
                    <a:pt x="1337" y="28439"/>
                    <a:pt x="0" y="28032"/>
                  </a:cubicBezTo>
                  <a:lnTo>
                    <a:pt x="0" y="24128"/>
                  </a:lnTo>
                  <a:cubicBezTo>
                    <a:pt x="1155" y="24751"/>
                    <a:pt x="2351" y="25225"/>
                    <a:pt x="3580" y="25532"/>
                  </a:cubicBezTo>
                  <a:cubicBezTo>
                    <a:pt x="4809" y="25839"/>
                    <a:pt x="6113" y="25989"/>
                    <a:pt x="7484" y="25989"/>
                  </a:cubicBezTo>
                  <a:cubicBezTo>
                    <a:pt x="9701" y="25989"/>
                    <a:pt x="11454" y="25408"/>
                    <a:pt x="12749" y="24245"/>
                  </a:cubicBezTo>
                  <a:cubicBezTo>
                    <a:pt x="14045" y="23074"/>
                    <a:pt x="14693" y="21496"/>
                    <a:pt x="14693" y="19494"/>
                  </a:cubicBezTo>
                  <a:cubicBezTo>
                    <a:pt x="14693" y="17492"/>
                    <a:pt x="14045" y="15914"/>
                    <a:pt x="12749" y="14743"/>
                  </a:cubicBezTo>
                  <a:cubicBezTo>
                    <a:pt x="11454" y="13580"/>
                    <a:pt x="9701" y="12999"/>
                    <a:pt x="7484" y="12999"/>
                  </a:cubicBezTo>
                  <a:cubicBezTo>
                    <a:pt x="6445" y="12999"/>
                    <a:pt x="5407" y="13115"/>
                    <a:pt x="4369" y="13339"/>
                  </a:cubicBezTo>
                  <a:cubicBezTo>
                    <a:pt x="3347" y="13572"/>
                    <a:pt x="2292" y="13929"/>
                    <a:pt x="1213" y="14419"/>
                  </a:cubicBezTo>
                  <a:lnTo>
                    <a:pt x="1213" y="0"/>
                  </a:ln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20" name="Freeform 3719">
              <a:extLst>
                <a:ext uri="{FF2B5EF4-FFF2-40B4-BE49-F238E27FC236}">
                  <a16:creationId xmlns:a16="http://schemas.microsoft.com/office/drawing/2014/main" id="{118D4C7F-A1C4-05B5-2155-1908FEF31E94}"/>
                </a:ext>
              </a:extLst>
            </p:cNvPr>
            <p:cNvSpPr/>
            <p:nvPr/>
          </p:nvSpPr>
          <p:spPr>
            <a:xfrm>
              <a:off x="6682254" y="4923617"/>
              <a:ext cx="19842" cy="29784"/>
            </a:xfrm>
            <a:custGeom>
              <a:avLst/>
              <a:gdLst>
                <a:gd name="connsiteX0" fmla="*/ 9917 w 19842"/>
                <a:gd name="connsiteY0" fmla="*/ 3081 h 29784"/>
                <a:gd name="connsiteX1" fmla="*/ 5399 w 19842"/>
                <a:gd name="connsiteY1" fmla="*/ 6038 h 29784"/>
                <a:gd name="connsiteX2" fmla="*/ 3904 w 19842"/>
                <a:gd name="connsiteY2" fmla="*/ 14901 h 29784"/>
                <a:gd name="connsiteX3" fmla="*/ 5399 w 19842"/>
                <a:gd name="connsiteY3" fmla="*/ 23763 h 29784"/>
                <a:gd name="connsiteX4" fmla="*/ 9917 w 19842"/>
                <a:gd name="connsiteY4" fmla="*/ 26712 h 29784"/>
                <a:gd name="connsiteX5" fmla="*/ 14436 w 19842"/>
                <a:gd name="connsiteY5" fmla="*/ 23763 h 29784"/>
                <a:gd name="connsiteX6" fmla="*/ 15956 w 19842"/>
                <a:gd name="connsiteY6" fmla="*/ 14901 h 29784"/>
                <a:gd name="connsiteX7" fmla="*/ 14436 w 19842"/>
                <a:gd name="connsiteY7" fmla="*/ 6038 h 29784"/>
                <a:gd name="connsiteX8" fmla="*/ 9917 w 19842"/>
                <a:gd name="connsiteY8" fmla="*/ 3081 h 29784"/>
                <a:gd name="connsiteX9" fmla="*/ 9917 w 19842"/>
                <a:gd name="connsiteY9" fmla="*/ 0 h 29784"/>
                <a:gd name="connsiteX10" fmla="*/ 17285 w 19842"/>
                <a:gd name="connsiteY10" fmla="*/ 3829 h 29784"/>
                <a:gd name="connsiteX11" fmla="*/ 19843 w 19842"/>
                <a:gd name="connsiteY11" fmla="*/ 14901 h 29784"/>
                <a:gd name="connsiteX12" fmla="*/ 17285 w 19842"/>
                <a:gd name="connsiteY12" fmla="*/ 25981 h 29784"/>
                <a:gd name="connsiteX13" fmla="*/ 9917 w 19842"/>
                <a:gd name="connsiteY13" fmla="*/ 29785 h 29784"/>
                <a:gd name="connsiteX14" fmla="*/ 2533 w 19842"/>
                <a:gd name="connsiteY14" fmla="*/ 25981 h 29784"/>
                <a:gd name="connsiteX15" fmla="*/ 0 w 19842"/>
                <a:gd name="connsiteY15" fmla="*/ 14901 h 29784"/>
                <a:gd name="connsiteX16" fmla="*/ 2533 w 19842"/>
                <a:gd name="connsiteY16" fmla="*/ 3829 h 29784"/>
                <a:gd name="connsiteX17" fmla="*/ 9917 w 19842"/>
                <a:gd name="connsiteY17" fmla="*/ 0 h 2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42" h="29784">
                  <a:moveTo>
                    <a:pt x="9917" y="3081"/>
                  </a:moveTo>
                  <a:cubicBezTo>
                    <a:pt x="7915" y="3081"/>
                    <a:pt x="6412" y="4070"/>
                    <a:pt x="5399" y="6038"/>
                  </a:cubicBezTo>
                  <a:cubicBezTo>
                    <a:pt x="4402" y="7999"/>
                    <a:pt x="3904" y="10955"/>
                    <a:pt x="3904" y="14901"/>
                  </a:cubicBezTo>
                  <a:cubicBezTo>
                    <a:pt x="3904" y="18838"/>
                    <a:pt x="4402" y="21795"/>
                    <a:pt x="5399" y="23763"/>
                  </a:cubicBezTo>
                  <a:cubicBezTo>
                    <a:pt x="6412" y="25732"/>
                    <a:pt x="7915" y="26712"/>
                    <a:pt x="9917" y="26712"/>
                  </a:cubicBezTo>
                  <a:cubicBezTo>
                    <a:pt x="11936" y="26712"/>
                    <a:pt x="13439" y="25732"/>
                    <a:pt x="14436" y="23763"/>
                  </a:cubicBezTo>
                  <a:cubicBezTo>
                    <a:pt x="15449" y="21795"/>
                    <a:pt x="15956" y="18838"/>
                    <a:pt x="15956" y="14901"/>
                  </a:cubicBezTo>
                  <a:cubicBezTo>
                    <a:pt x="15956" y="10955"/>
                    <a:pt x="15449" y="7999"/>
                    <a:pt x="14436" y="6038"/>
                  </a:cubicBezTo>
                  <a:cubicBezTo>
                    <a:pt x="13439" y="4070"/>
                    <a:pt x="11936" y="3081"/>
                    <a:pt x="9917" y="3081"/>
                  </a:cubicBezTo>
                  <a:moveTo>
                    <a:pt x="9917" y="0"/>
                  </a:moveTo>
                  <a:cubicBezTo>
                    <a:pt x="13132" y="0"/>
                    <a:pt x="15590" y="1279"/>
                    <a:pt x="17285" y="3829"/>
                  </a:cubicBezTo>
                  <a:cubicBezTo>
                    <a:pt x="18987" y="6362"/>
                    <a:pt x="19843" y="10058"/>
                    <a:pt x="19843" y="14901"/>
                  </a:cubicBezTo>
                  <a:cubicBezTo>
                    <a:pt x="19843" y="19735"/>
                    <a:pt x="18987" y="23431"/>
                    <a:pt x="17285" y="25981"/>
                  </a:cubicBezTo>
                  <a:cubicBezTo>
                    <a:pt x="15590" y="28514"/>
                    <a:pt x="13132" y="29785"/>
                    <a:pt x="9917" y="29785"/>
                  </a:cubicBezTo>
                  <a:cubicBezTo>
                    <a:pt x="6703" y="29785"/>
                    <a:pt x="4236" y="28514"/>
                    <a:pt x="2533" y="25981"/>
                  </a:cubicBezTo>
                  <a:cubicBezTo>
                    <a:pt x="847" y="23431"/>
                    <a:pt x="0" y="19735"/>
                    <a:pt x="0" y="14901"/>
                  </a:cubicBezTo>
                  <a:cubicBezTo>
                    <a:pt x="0" y="10058"/>
                    <a:pt x="847" y="6362"/>
                    <a:pt x="2533" y="3829"/>
                  </a:cubicBezTo>
                  <a:cubicBezTo>
                    <a:pt x="4236" y="1279"/>
                    <a:pt x="6703" y="0"/>
                    <a:pt x="9917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21" name="Freeform 3720">
              <a:extLst>
                <a:ext uri="{FF2B5EF4-FFF2-40B4-BE49-F238E27FC236}">
                  <a16:creationId xmlns:a16="http://schemas.microsoft.com/office/drawing/2014/main" id="{B5C05A15-1810-5EF0-F42B-3478F32272BE}"/>
                </a:ext>
              </a:extLst>
            </p:cNvPr>
            <p:cNvSpPr/>
            <p:nvPr/>
          </p:nvSpPr>
          <p:spPr>
            <a:xfrm>
              <a:off x="6708915" y="4947961"/>
              <a:ext cx="4061" cy="4883"/>
            </a:xfrm>
            <a:custGeom>
              <a:avLst/>
              <a:gdLst>
                <a:gd name="connsiteX0" fmla="*/ 0 w 4061"/>
                <a:gd name="connsiteY0" fmla="*/ 0 h 4883"/>
                <a:gd name="connsiteX1" fmla="*/ 4062 w 4061"/>
                <a:gd name="connsiteY1" fmla="*/ 0 h 4883"/>
                <a:gd name="connsiteX2" fmla="*/ 4062 w 4061"/>
                <a:gd name="connsiteY2" fmla="*/ 4884 h 4883"/>
                <a:gd name="connsiteX3" fmla="*/ 0 w 4061"/>
                <a:gd name="connsiteY3" fmla="*/ 4884 h 4883"/>
                <a:gd name="connsiteX4" fmla="*/ 0 w 4061"/>
                <a:gd name="connsiteY4" fmla="*/ 0 h 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1" h="4883">
                  <a:moveTo>
                    <a:pt x="0" y="0"/>
                  </a:moveTo>
                  <a:lnTo>
                    <a:pt x="4062" y="0"/>
                  </a:lnTo>
                  <a:lnTo>
                    <a:pt x="4062" y="4884"/>
                  </a:lnTo>
                  <a:lnTo>
                    <a:pt x="0" y="48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22" name="Freeform 3721">
              <a:extLst>
                <a:ext uri="{FF2B5EF4-FFF2-40B4-BE49-F238E27FC236}">
                  <a16:creationId xmlns:a16="http://schemas.microsoft.com/office/drawing/2014/main" id="{CE9E5177-788E-44E8-88B0-2AD085AD47DB}"/>
                </a:ext>
              </a:extLst>
            </p:cNvPr>
            <p:cNvSpPr/>
            <p:nvPr/>
          </p:nvSpPr>
          <p:spPr>
            <a:xfrm>
              <a:off x="6719821" y="4923617"/>
              <a:ext cx="19842" cy="29784"/>
            </a:xfrm>
            <a:custGeom>
              <a:avLst/>
              <a:gdLst>
                <a:gd name="connsiteX0" fmla="*/ 9917 w 19842"/>
                <a:gd name="connsiteY0" fmla="*/ 3081 h 29784"/>
                <a:gd name="connsiteX1" fmla="*/ 5399 w 19842"/>
                <a:gd name="connsiteY1" fmla="*/ 6038 h 29784"/>
                <a:gd name="connsiteX2" fmla="*/ 3904 w 19842"/>
                <a:gd name="connsiteY2" fmla="*/ 14901 h 29784"/>
                <a:gd name="connsiteX3" fmla="*/ 5399 w 19842"/>
                <a:gd name="connsiteY3" fmla="*/ 23763 h 29784"/>
                <a:gd name="connsiteX4" fmla="*/ 9917 w 19842"/>
                <a:gd name="connsiteY4" fmla="*/ 26712 h 29784"/>
                <a:gd name="connsiteX5" fmla="*/ 14436 w 19842"/>
                <a:gd name="connsiteY5" fmla="*/ 23763 h 29784"/>
                <a:gd name="connsiteX6" fmla="*/ 15956 w 19842"/>
                <a:gd name="connsiteY6" fmla="*/ 14901 h 29784"/>
                <a:gd name="connsiteX7" fmla="*/ 14436 w 19842"/>
                <a:gd name="connsiteY7" fmla="*/ 6038 h 29784"/>
                <a:gd name="connsiteX8" fmla="*/ 9917 w 19842"/>
                <a:gd name="connsiteY8" fmla="*/ 3081 h 29784"/>
                <a:gd name="connsiteX9" fmla="*/ 9917 w 19842"/>
                <a:gd name="connsiteY9" fmla="*/ 0 h 29784"/>
                <a:gd name="connsiteX10" fmla="*/ 17285 w 19842"/>
                <a:gd name="connsiteY10" fmla="*/ 3829 h 29784"/>
                <a:gd name="connsiteX11" fmla="*/ 19843 w 19842"/>
                <a:gd name="connsiteY11" fmla="*/ 14901 h 29784"/>
                <a:gd name="connsiteX12" fmla="*/ 17285 w 19842"/>
                <a:gd name="connsiteY12" fmla="*/ 25981 h 29784"/>
                <a:gd name="connsiteX13" fmla="*/ 9917 w 19842"/>
                <a:gd name="connsiteY13" fmla="*/ 29785 h 29784"/>
                <a:gd name="connsiteX14" fmla="*/ 2533 w 19842"/>
                <a:gd name="connsiteY14" fmla="*/ 25981 h 29784"/>
                <a:gd name="connsiteX15" fmla="*/ 0 w 19842"/>
                <a:gd name="connsiteY15" fmla="*/ 14901 h 29784"/>
                <a:gd name="connsiteX16" fmla="*/ 2533 w 19842"/>
                <a:gd name="connsiteY16" fmla="*/ 3829 h 29784"/>
                <a:gd name="connsiteX17" fmla="*/ 9917 w 19842"/>
                <a:gd name="connsiteY17" fmla="*/ 0 h 2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42" h="29784">
                  <a:moveTo>
                    <a:pt x="9917" y="3081"/>
                  </a:moveTo>
                  <a:cubicBezTo>
                    <a:pt x="7915" y="3081"/>
                    <a:pt x="6412" y="4070"/>
                    <a:pt x="5399" y="6038"/>
                  </a:cubicBezTo>
                  <a:cubicBezTo>
                    <a:pt x="4402" y="7999"/>
                    <a:pt x="3904" y="10955"/>
                    <a:pt x="3904" y="14901"/>
                  </a:cubicBezTo>
                  <a:cubicBezTo>
                    <a:pt x="3904" y="18838"/>
                    <a:pt x="4402" y="21795"/>
                    <a:pt x="5399" y="23763"/>
                  </a:cubicBezTo>
                  <a:cubicBezTo>
                    <a:pt x="6412" y="25732"/>
                    <a:pt x="7915" y="26712"/>
                    <a:pt x="9917" y="26712"/>
                  </a:cubicBezTo>
                  <a:cubicBezTo>
                    <a:pt x="11936" y="26712"/>
                    <a:pt x="13439" y="25732"/>
                    <a:pt x="14436" y="23763"/>
                  </a:cubicBezTo>
                  <a:cubicBezTo>
                    <a:pt x="15449" y="21795"/>
                    <a:pt x="15956" y="18838"/>
                    <a:pt x="15956" y="14901"/>
                  </a:cubicBezTo>
                  <a:cubicBezTo>
                    <a:pt x="15956" y="10955"/>
                    <a:pt x="15449" y="7999"/>
                    <a:pt x="14436" y="6038"/>
                  </a:cubicBezTo>
                  <a:cubicBezTo>
                    <a:pt x="13439" y="4070"/>
                    <a:pt x="11936" y="3081"/>
                    <a:pt x="9917" y="3081"/>
                  </a:cubicBezTo>
                  <a:moveTo>
                    <a:pt x="9917" y="0"/>
                  </a:moveTo>
                  <a:cubicBezTo>
                    <a:pt x="13132" y="0"/>
                    <a:pt x="15590" y="1279"/>
                    <a:pt x="17285" y="3829"/>
                  </a:cubicBezTo>
                  <a:cubicBezTo>
                    <a:pt x="18987" y="6362"/>
                    <a:pt x="19843" y="10058"/>
                    <a:pt x="19843" y="14901"/>
                  </a:cubicBezTo>
                  <a:cubicBezTo>
                    <a:pt x="19843" y="19735"/>
                    <a:pt x="18987" y="23431"/>
                    <a:pt x="17285" y="25981"/>
                  </a:cubicBezTo>
                  <a:cubicBezTo>
                    <a:pt x="15590" y="28514"/>
                    <a:pt x="13132" y="29785"/>
                    <a:pt x="9917" y="29785"/>
                  </a:cubicBezTo>
                  <a:cubicBezTo>
                    <a:pt x="6703" y="29785"/>
                    <a:pt x="4236" y="28514"/>
                    <a:pt x="2533" y="25981"/>
                  </a:cubicBezTo>
                  <a:cubicBezTo>
                    <a:pt x="847" y="23431"/>
                    <a:pt x="0" y="19735"/>
                    <a:pt x="0" y="14901"/>
                  </a:cubicBezTo>
                  <a:cubicBezTo>
                    <a:pt x="0" y="10058"/>
                    <a:pt x="847" y="6362"/>
                    <a:pt x="2533" y="3829"/>
                  </a:cubicBezTo>
                  <a:cubicBezTo>
                    <a:pt x="4236" y="1279"/>
                    <a:pt x="6703" y="0"/>
                    <a:pt x="9917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23" name="Freeform 3722">
              <a:extLst>
                <a:ext uri="{FF2B5EF4-FFF2-40B4-BE49-F238E27FC236}">
                  <a16:creationId xmlns:a16="http://schemas.microsoft.com/office/drawing/2014/main" id="{DEE71D1E-C954-2C02-67F4-8024FB5EFB66}"/>
                </a:ext>
              </a:extLst>
            </p:cNvPr>
            <p:cNvSpPr/>
            <p:nvPr/>
          </p:nvSpPr>
          <p:spPr>
            <a:xfrm>
              <a:off x="6746599" y="4924140"/>
              <a:ext cx="17093" cy="28704"/>
            </a:xfrm>
            <a:custGeom>
              <a:avLst/>
              <a:gdLst>
                <a:gd name="connsiteX0" fmla="*/ 557 w 17093"/>
                <a:gd name="connsiteY0" fmla="*/ 25433 h 28704"/>
                <a:gd name="connsiteX1" fmla="*/ 6902 w 17093"/>
                <a:gd name="connsiteY1" fmla="*/ 25433 h 28704"/>
                <a:gd name="connsiteX2" fmla="*/ 6902 w 17093"/>
                <a:gd name="connsiteY2" fmla="*/ 3538 h 28704"/>
                <a:gd name="connsiteX3" fmla="*/ 0 w 17093"/>
                <a:gd name="connsiteY3" fmla="*/ 4917 h 28704"/>
                <a:gd name="connsiteX4" fmla="*/ 0 w 17093"/>
                <a:gd name="connsiteY4" fmla="*/ 1379 h 28704"/>
                <a:gd name="connsiteX5" fmla="*/ 6869 w 17093"/>
                <a:gd name="connsiteY5" fmla="*/ 0 h 28704"/>
                <a:gd name="connsiteX6" fmla="*/ 10748 w 17093"/>
                <a:gd name="connsiteY6" fmla="*/ 0 h 28704"/>
                <a:gd name="connsiteX7" fmla="*/ 10748 w 17093"/>
                <a:gd name="connsiteY7" fmla="*/ 25433 h 28704"/>
                <a:gd name="connsiteX8" fmla="*/ 17094 w 17093"/>
                <a:gd name="connsiteY8" fmla="*/ 25433 h 28704"/>
                <a:gd name="connsiteX9" fmla="*/ 17094 w 17093"/>
                <a:gd name="connsiteY9" fmla="*/ 28705 h 28704"/>
                <a:gd name="connsiteX10" fmla="*/ 557 w 17093"/>
                <a:gd name="connsiteY10" fmla="*/ 28705 h 28704"/>
                <a:gd name="connsiteX11" fmla="*/ 557 w 17093"/>
                <a:gd name="connsiteY11" fmla="*/ 25433 h 28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093" h="28704">
                  <a:moveTo>
                    <a:pt x="557" y="25433"/>
                  </a:moveTo>
                  <a:lnTo>
                    <a:pt x="6902" y="25433"/>
                  </a:lnTo>
                  <a:lnTo>
                    <a:pt x="6902" y="3538"/>
                  </a:lnTo>
                  <a:lnTo>
                    <a:pt x="0" y="4917"/>
                  </a:lnTo>
                  <a:lnTo>
                    <a:pt x="0" y="1379"/>
                  </a:lnTo>
                  <a:lnTo>
                    <a:pt x="6869" y="0"/>
                  </a:lnTo>
                  <a:lnTo>
                    <a:pt x="10748" y="0"/>
                  </a:lnTo>
                  <a:lnTo>
                    <a:pt x="10748" y="25433"/>
                  </a:lnTo>
                  <a:lnTo>
                    <a:pt x="17094" y="25433"/>
                  </a:lnTo>
                  <a:lnTo>
                    <a:pt x="17094" y="28705"/>
                  </a:lnTo>
                  <a:lnTo>
                    <a:pt x="557" y="28705"/>
                  </a:lnTo>
                  <a:lnTo>
                    <a:pt x="557" y="25433"/>
                  </a:ln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24" name="Freeform 3723">
              <a:extLst>
                <a:ext uri="{FF2B5EF4-FFF2-40B4-BE49-F238E27FC236}">
                  <a16:creationId xmlns:a16="http://schemas.microsoft.com/office/drawing/2014/main" id="{51B103F1-BE06-4102-F1F5-42B6E91AD032}"/>
                </a:ext>
              </a:extLst>
            </p:cNvPr>
            <p:cNvSpPr/>
            <p:nvPr/>
          </p:nvSpPr>
          <p:spPr>
            <a:xfrm>
              <a:off x="6769922" y="4923617"/>
              <a:ext cx="19842" cy="29784"/>
            </a:xfrm>
            <a:custGeom>
              <a:avLst/>
              <a:gdLst>
                <a:gd name="connsiteX0" fmla="*/ 9925 w 19842"/>
                <a:gd name="connsiteY0" fmla="*/ 3081 h 29784"/>
                <a:gd name="connsiteX1" fmla="*/ 5407 w 19842"/>
                <a:gd name="connsiteY1" fmla="*/ 6038 h 29784"/>
                <a:gd name="connsiteX2" fmla="*/ 3904 w 19842"/>
                <a:gd name="connsiteY2" fmla="*/ 14901 h 29784"/>
                <a:gd name="connsiteX3" fmla="*/ 5407 w 19842"/>
                <a:gd name="connsiteY3" fmla="*/ 23763 h 29784"/>
                <a:gd name="connsiteX4" fmla="*/ 9925 w 19842"/>
                <a:gd name="connsiteY4" fmla="*/ 26712 h 29784"/>
                <a:gd name="connsiteX5" fmla="*/ 14444 w 19842"/>
                <a:gd name="connsiteY5" fmla="*/ 23763 h 29784"/>
                <a:gd name="connsiteX6" fmla="*/ 15956 w 19842"/>
                <a:gd name="connsiteY6" fmla="*/ 14901 h 29784"/>
                <a:gd name="connsiteX7" fmla="*/ 14444 w 19842"/>
                <a:gd name="connsiteY7" fmla="*/ 6038 h 29784"/>
                <a:gd name="connsiteX8" fmla="*/ 9925 w 19842"/>
                <a:gd name="connsiteY8" fmla="*/ 3081 h 29784"/>
                <a:gd name="connsiteX9" fmla="*/ 9925 w 19842"/>
                <a:gd name="connsiteY9" fmla="*/ 0 h 29784"/>
                <a:gd name="connsiteX10" fmla="*/ 17284 w 19842"/>
                <a:gd name="connsiteY10" fmla="*/ 3829 h 29784"/>
                <a:gd name="connsiteX11" fmla="*/ 19843 w 19842"/>
                <a:gd name="connsiteY11" fmla="*/ 14901 h 29784"/>
                <a:gd name="connsiteX12" fmla="*/ 17284 w 19842"/>
                <a:gd name="connsiteY12" fmla="*/ 25981 h 29784"/>
                <a:gd name="connsiteX13" fmla="*/ 9925 w 19842"/>
                <a:gd name="connsiteY13" fmla="*/ 29785 h 29784"/>
                <a:gd name="connsiteX14" fmla="*/ 2542 w 19842"/>
                <a:gd name="connsiteY14" fmla="*/ 25981 h 29784"/>
                <a:gd name="connsiteX15" fmla="*/ 0 w 19842"/>
                <a:gd name="connsiteY15" fmla="*/ 14901 h 29784"/>
                <a:gd name="connsiteX16" fmla="*/ 2542 w 19842"/>
                <a:gd name="connsiteY16" fmla="*/ 3829 h 29784"/>
                <a:gd name="connsiteX17" fmla="*/ 9925 w 19842"/>
                <a:gd name="connsiteY17" fmla="*/ 0 h 2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42" h="29784">
                  <a:moveTo>
                    <a:pt x="9925" y="3081"/>
                  </a:moveTo>
                  <a:cubicBezTo>
                    <a:pt x="7924" y="3081"/>
                    <a:pt x="6412" y="4070"/>
                    <a:pt x="5407" y="6038"/>
                  </a:cubicBezTo>
                  <a:cubicBezTo>
                    <a:pt x="4402" y="7999"/>
                    <a:pt x="3904" y="10955"/>
                    <a:pt x="3904" y="14901"/>
                  </a:cubicBezTo>
                  <a:cubicBezTo>
                    <a:pt x="3904" y="18838"/>
                    <a:pt x="4402" y="21795"/>
                    <a:pt x="5407" y="23763"/>
                  </a:cubicBezTo>
                  <a:cubicBezTo>
                    <a:pt x="6412" y="25732"/>
                    <a:pt x="7924" y="26712"/>
                    <a:pt x="9925" y="26712"/>
                  </a:cubicBezTo>
                  <a:cubicBezTo>
                    <a:pt x="11936" y="26712"/>
                    <a:pt x="13439" y="25732"/>
                    <a:pt x="14444" y="23763"/>
                  </a:cubicBezTo>
                  <a:cubicBezTo>
                    <a:pt x="15449" y="21795"/>
                    <a:pt x="15956" y="18838"/>
                    <a:pt x="15956" y="14901"/>
                  </a:cubicBezTo>
                  <a:cubicBezTo>
                    <a:pt x="15956" y="10955"/>
                    <a:pt x="15449" y="7999"/>
                    <a:pt x="14444" y="6038"/>
                  </a:cubicBezTo>
                  <a:cubicBezTo>
                    <a:pt x="13439" y="4070"/>
                    <a:pt x="11936" y="3081"/>
                    <a:pt x="9925" y="3081"/>
                  </a:cubicBezTo>
                  <a:moveTo>
                    <a:pt x="9925" y="0"/>
                  </a:moveTo>
                  <a:cubicBezTo>
                    <a:pt x="13140" y="0"/>
                    <a:pt x="15598" y="1279"/>
                    <a:pt x="17284" y="3829"/>
                  </a:cubicBezTo>
                  <a:cubicBezTo>
                    <a:pt x="18987" y="6362"/>
                    <a:pt x="19843" y="10058"/>
                    <a:pt x="19843" y="14901"/>
                  </a:cubicBezTo>
                  <a:cubicBezTo>
                    <a:pt x="19843" y="19735"/>
                    <a:pt x="18987" y="23431"/>
                    <a:pt x="17284" y="25981"/>
                  </a:cubicBezTo>
                  <a:cubicBezTo>
                    <a:pt x="15598" y="28514"/>
                    <a:pt x="13140" y="29785"/>
                    <a:pt x="9925" y="29785"/>
                  </a:cubicBezTo>
                  <a:cubicBezTo>
                    <a:pt x="6711" y="29785"/>
                    <a:pt x="4244" y="28514"/>
                    <a:pt x="2542" y="25981"/>
                  </a:cubicBezTo>
                  <a:cubicBezTo>
                    <a:pt x="847" y="23431"/>
                    <a:pt x="0" y="19735"/>
                    <a:pt x="0" y="14901"/>
                  </a:cubicBezTo>
                  <a:cubicBezTo>
                    <a:pt x="0" y="10058"/>
                    <a:pt x="847" y="6362"/>
                    <a:pt x="2542" y="3829"/>
                  </a:cubicBezTo>
                  <a:cubicBezTo>
                    <a:pt x="4244" y="1279"/>
                    <a:pt x="6711" y="0"/>
                    <a:pt x="9925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25" name="Freeform 3724">
              <a:extLst>
                <a:ext uri="{FF2B5EF4-FFF2-40B4-BE49-F238E27FC236}">
                  <a16:creationId xmlns:a16="http://schemas.microsoft.com/office/drawing/2014/main" id="{2E4A8389-8C25-62F1-B115-59F48950D41E}"/>
                </a:ext>
              </a:extLst>
            </p:cNvPr>
            <p:cNvSpPr/>
            <p:nvPr/>
          </p:nvSpPr>
          <p:spPr>
            <a:xfrm>
              <a:off x="5289975" y="4867187"/>
              <a:ext cx="1812255" cy="830"/>
            </a:xfrm>
            <a:custGeom>
              <a:avLst/>
              <a:gdLst>
                <a:gd name="connsiteX0" fmla="*/ 0 w 1812255"/>
                <a:gd name="connsiteY0" fmla="*/ 0 h 830"/>
                <a:gd name="connsiteX1" fmla="*/ 1812256 w 1812255"/>
                <a:gd name="connsiteY1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12255" h="830">
                  <a:moveTo>
                    <a:pt x="0" y="0"/>
                  </a:moveTo>
                  <a:lnTo>
                    <a:pt x="1812256" y="0"/>
                  </a:lnTo>
                </a:path>
              </a:pathLst>
            </a:custGeom>
            <a:noFill/>
            <a:ln w="1659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26" name="Freeform 3725">
              <a:extLst>
                <a:ext uri="{FF2B5EF4-FFF2-40B4-BE49-F238E27FC236}">
                  <a16:creationId xmlns:a16="http://schemas.microsoft.com/office/drawing/2014/main" id="{65B69076-004B-3EAD-35D6-A976A0125F79}"/>
                </a:ext>
              </a:extLst>
            </p:cNvPr>
            <p:cNvSpPr/>
            <p:nvPr/>
          </p:nvSpPr>
          <p:spPr>
            <a:xfrm>
              <a:off x="5289975" y="4626915"/>
              <a:ext cx="1812255" cy="830"/>
            </a:xfrm>
            <a:custGeom>
              <a:avLst/>
              <a:gdLst>
                <a:gd name="connsiteX0" fmla="*/ 0 w 1812255"/>
                <a:gd name="connsiteY0" fmla="*/ 0 h 830"/>
                <a:gd name="connsiteX1" fmla="*/ 1812256 w 1812255"/>
                <a:gd name="connsiteY1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12255" h="830">
                  <a:moveTo>
                    <a:pt x="0" y="0"/>
                  </a:moveTo>
                  <a:lnTo>
                    <a:pt x="1812256" y="0"/>
                  </a:lnTo>
                </a:path>
              </a:pathLst>
            </a:custGeom>
            <a:noFill/>
            <a:ln w="1659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27" name="Freeform 3726">
              <a:extLst>
                <a:ext uri="{FF2B5EF4-FFF2-40B4-BE49-F238E27FC236}">
                  <a16:creationId xmlns:a16="http://schemas.microsoft.com/office/drawing/2014/main" id="{CCC31363-B01E-3A63-AD9D-A7F9E3EC733C}"/>
                </a:ext>
              </a:extLst>
            </p:cNvPr>
            <p:cNvSpPr/>
            <p:nvPr/>
          </p:nvSpPr>
          <p:spPr>
            <a:xfrm>
              <a:off x="5289975" y="4386649"/>
              <a:ext cx="1812255" cy="830"/>
            </a:xfrm>
            <a:custGeom>
              <a:avLst/>
              <a:gdLst>
                <a:gd name="connsiteX0" fmla="*/ 0 w 1812255"/>
                <a:gd name="connsiteY0" fmla="*/ 0 h 830"/>
                <a:gd name="connsiteX1" fmla="*/ 1812256 w 1812255"/>
                <a:gd name="connsiteY1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12255" h="830">
                  <a:moveTo>
                    <a:pt x="0" y="0"/>
                  </a:moveTo>
                  <a:lnTo>
                    <a:pt x="1812256" y="0"/>
                  </a:lnTo>
                </a:path>
              </a:pathLst>
            </a:custGeom>
            <a:noFill/>
            <a:ln w="1659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28" name="Freeform 3727">
              <a:extLst>
                <a:ext uri="{FF2B5EF4-FFF2-40B4-BE49-F238E27FC236}">
                  <a16:creationId xmlns:a16="http://schemas.microsoft.com/office/drawing/2014/main" id="{662B862B-F3C2-3F0B-A87B-0BAB16CAE956}"/>
                </a:ext>
              </a:extLst>
            </p:cNvPr>
            <p:cNvSpPr/>
            <p:nvPr/>
          </p:nvSpPr>
          <p:spPr>
            <a:xfrm>
              <a:off x="5289975" y="4146383"/>
              <a:ext cx="1812255" cy="830"/>
            </a:xfrm>
            <a:custGeom>
              <a:avLst/>
              <a:gdLst>
                <a:gd name="connsiteX0" fmla="*/ 0 w 1812255"/>
                <a:gd name="connsiteY0" fmla="*/ 0 h 830"/>
                <a:gd name="connsiteX1" fmla="*/ 1812256 w 1812255"/>
                <a:gd name="connsiteY1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12255" h="830">
                  <a:moveTo>
                    <a:pt x="0" y="0"/>
                  </a:moveTo>
                  <a:lnTo>
                    <a:pt x="1812256" y="0"/>
                  </a:lnTo>
                </a:path>
              </a:pathLst>
            </a:custGeom>
            <a:noFill/>
            <a:ln w="1659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29" name="Freeform 3728">
              <a:extLst>
                <a:ext uri="{FF2B5EF4-FFF2-40B4-BE49-F238E27FC236}">
                  <a16:creationId xmlns:a16="http://schemas.microsoft.com/office/drawing/2014/main" id="{A8B1E4E0-6B76-2BCA-9B32-10ABF7460F77}"/>
                </a:ext>
              </a:extLst>
            </p:cNvPr>
            <p:cNvSpPr/>
            <p:nvPr/>
          </p:nvSpPr>
          <p:spPr>
            <a:xfrm>
              <a:off x="5289975" y="3906115"/>
              <a:ext cx="1812255" cy="830"/>
            </a:xfrm>
            <a:custGeom>
              <a:avLst/>
              <a:gdLst>
                <a:gd name="connsiteX0" fmla="*/ 0 w 1812255"/>
                <a:gd name="connsiteY0" fmla="*/ 0 h 830"/>
                <a:gd name="connsiteX1" fmla="*/ 1812256 w 1812255"/>
                <a:gd name="connsiteY1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12255" h="830">
                  <a:moveTo>
                    <a:pt x="0" y="0"/>
                  </a:moveTo>
                  <a:lnTo>
                    <a:pt x="1812256" y="0"/>
                  </a:lnTo>
                </a:path>
              </a:pathLst>
            </a:custGeom>
            <a:noFill/>
            <a:ln w="1659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30" name="Freeform 3729">
              <a:extLst>
                <a:ext uri="{FF2B5EF4-FFF2-40B4-BE49-F238E27FC236}">
                  <a16:creationId xmlns:a16="http://schemas.microsoft.com/office/drawing/2014/main" id="{A53BBE3E-5399-B607-54DC-0EFC2F4B8B24}"/>
                </a:ext>
              </a:extLst>
            </p:cNvPr>
            <p:cNvSpPr/>
            <p:nvPr/>
          </p:nvSpPr>
          <p:spPr>
            <a:xfrm>
              <a:off x="5289975" y="3705634"/>
              <a:ext cx="830" cy="1195382"/>
            </a:xfrm>
            <a:custGeom>
              <a:avLst/>
              <a:gdLst>
                <a:gd name="connsiteX0" fmla="*/ 0 w 830"/>
                <a:gd name="connsiteY0" fmla="*/ 1195383 h 1195382"/>
                <a:gd name="connsiteX1" fmla="*/ 0 w 830"/>
                <a:gd name="connsiteY1" fmla="*/ 0 h 1195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0" h="1195382">
                  <a:moveTo>
                    <a:pt x="0" y="1195383"/>
                  </a:move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31" name="Freeform 3730">
              <a:extLst>
                <a:ext uri="{FF2B5EF4-FFF2-40B4-BE49-F238E27FC236}">
                  <a16:creationId xmlns:a16="http://schemas.microsoft.com/office/drawing/2014/main" id="{8D60EF23-CB37-BE57-07EA-7B1B9755A9E6}"/>
                </a:ext>
              </a:extLst>
            </p:cNvPr>
            <p:cNvSpPr/>
            <p:nvPr/>
          </p:nvSpPr>
          <p:spPr>
            <a:xfrm>
              <a:off x="5289975" y="4867187"/>
              <a:ext cx="15696" cy="830"/>
            </a:xfrm>
            <a:custGeom>
              <a:avLst/>
              <a:gdLst>
                <a:gd name="connsiteX0" fmla="*/ 0 w 15696"/>
                <a:gd name="connsiteY0" fmla="*/ 0 h 830"/>
                <a:gd name="connsiteX1" fmla="*/ 15696 w 15696"/>
                <a:gd name="connsiteY1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696" h="830">
                  <a:moveTo>
                    <a:pt x="0" y="0"/>
                  </a:moveTo>
                  <a:lnTo>
                    <a:pt x="15696" y="0"/>
                  </a:lnTo>
                </a:path>
              </a:pathLst>
            </a:custGeom>
            <a:noFill/>
            <a:ln w="3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32" name="Freeform 3731">
              <a:extLst>
                <a:ext uri="{FF2B5EF4-FFF2-40B4-BE49-F238E27FC236}">
                  <a16:creationId xmlns:a16="http://schemas.microsoft.com/office/drawing/2014/main" id="{0CB1F742-0F56-1E57-D533-989191D2144E}"/>
                </a:ext>
              </a:extLst>
            </p:cNvPr>
            <p:cNvSpPr/>
            <p:nvPr/>
          </p:nvSpPr>
          <p:spPr>
            <a:xfrm>
              <a:off x="5289975" y="4626915"/>
              <a:ext cx="15696" cy="830"/>
            </a:xfrm>
            <a:custGeom>
              <a:avLst/>
              <a:gdLst>
                <a:gd name="connsiteX0" fmla="*/ 0 w 15696"/>
                <a:gd name="connsiteY0" fmla="*/ 0 h 830"/>
                <a:gd name="connsiteX1" fmla="*/ 15696 w 15696"/>
                <a:gd name="connsiteY1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696" h="830">
                  <a:moveTo>
                    <a:pt x="0" y="0"/>
                  </a:moveTo>
                  <a:lnTo>
                    <a:pt x="15696" y="0"/>
                  </a:lnTo>
                </a:path>
              </a:pathLst>
            </a:custGeom>
            <a:noFill/>
            <a:ln w="3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33" name="Freeform 3732">
              <a:extLst>
                <a:ext uri="{FF2B5EF4-FFF2-40B4-BE49-F238E27FC236}">
                  <a16:creationId xmlns:a16="http://schemas.microsoft.com/office/drawing/2014/main" id="{167F98A7-D613-A6DC-0231-49D579C99601}"/>
                </a:ext>
              </a:extLst>
            </p:cNvPr>
            <p:cNvSpPr/>
            <p:nvPr/>
          </p:nvSpPr>
          <p:spPr>
            <a:xfrm>
              <a:off x="5289975" y="4386649"/>
              <a:ext cx="15696" cy="830"/>
            </a:xfrm>
            <a:custGeom>
              <a:avLst/>
              <a:gdLst>
                <a:gd name="connsiteX0" fmla="*/ 0 w 15696"/>
                <a:gd name="connsiteY0" fmla="*/ 0 h 830"/>
                <a:gd name="connsiteX1" fmla="*/ 15696 w 15696"/>
                <a:gd name="connsiteY1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696" h="830">
                  <a:moveTo>
                    <a:pt x="0" y="0"/>
                  </a:moveTo>
                  <a:lnTo>
                    <a:pt x="15696" y="0"/>
                  </a:lnTo>
                </a:path>
              </a:pathLst>
            </a:custGeom>
            <a:noFill/>
            <a:ln w="3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34" name="Freeform 3733">
              <a:extLst>
                <a:ext uri="{FF2B5EF4-FFF2-40B4-BE49-F238E27FC236}">
                  <a16:creationId xmlns:a16="http://schemas.microsoft.com/office/drawing/2014/main" id="{555A291B-2626-EA86-1A6B-E08791754C51}"/>
                </a:ext>
              </a:extLst>
            </p:cNvPr>
            <p:cNvSpPr/>
            <p:nvPr/>
          </p:nvSpPr>
          <p:spPr>
            <a:xfrm>
              <a:off x="5289975" y="4146383"/>
              <a:ext cx="15696" cy="830"/>
            </a:xfrm>
            <a:custGeom>
              <a:avLst/>
              <a:gdLst>
                <a:gd name="connsiteX0" fmla="*/ 0 w 15696"/>
                <a:gd name="connsiteY0" fmla="*/ 0 h 830"/>
                <a:gd name="connsiteX1" fmla="*/ 15696 w 15696"/>
                <a:gd name="connsiteY1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696" h="830">
                  <a:moveTo>
                    <a:pt x="0" y="0"/>
                  </a:moveTo>
                  <a:lnTo>
                    <a:pt x="15696" y="0"/>
                  </a:lnTo>
                </a:path>
              </a:pathLst>
            </a:custGeom>
            <a:noFill/>
            <a:ln w="3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35" name="Freeform 3734">
              <a:extLst>
                <a:ext uri="{FF2B5EF4-FFF2-40B4-BE49-F238E27FC236}">
                  <a16:creationId xmlns:a16="http://schemas.microsoft.com/office/drawing/2014/main" id="{D84B325D-0357-6A21-64F2-CD382EC49E24}"/>
                </a:ext>
              </a:extLst>
            </p:cNvPr>
            <p:cNvSpPr/>
            <p:nvPr/>
          </p:nvSpPr>
          <p:spPr>
            <a:xfrm>
              <a:off x="5289975" y="3906115"/>
              <a:ext cx="15696" cy="830"/>
            </a:xfrm>
            <a:custGeom>
              <a:avLst/>
              <a:gdLst>
                <a:gd name="connsiteX0" fmla="*/ 0 w 15696"/>
                <a:gd name="connsiteY0" fmla="*/ 0 h 830"/>
                <a:gd name="connsiteX1" fmla="*/ 15696 w 15696"/>
                <a:gd name="connsiteY1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696" h="830">
                  <a:moveTo>
                    <a:pt x="0" y="0"/>
                  </a:moveTo>
                  <a:lnTo>
                    <a:pt x="15696" y="0"/>
                  </a:lnTo>
                </a:path>
              </a:pathLst>
            </a:custGeom>
            <a:noFill/>
            <a:ln w="3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36" name="Freeform 3735">
              <a:extLst>
                <a:ext uri="{FF2B5EF4-FFF2-40B4-BE49-F238E27FC236}">
                  <a16:creationId xmlns:a16="http://schemas.microsoft.com/office/drawing/2014/main" id="{89DD3FE2-2CF3-0A73-72BE-B1C2C623EAF6}"/>
                </a:ext>
              </a:extLst>
            </p:cNvPr>
            <p:cNvSpPr/>
            <p:nvPr/>
          </p:nvSpPr>
          <p:spPr>
            <a:xfrm>
              <a:off x="5240233" y="4852311"/>
              <a:ext cx="19841" cy="29784"/>
            </a:xfrm>
            <a:custGeom>
              <a:avLst/>
              <a:gdLst>
                <a:gd name="connsiteX0" fmla="*/ 9921 w 19841"/>
                <a:gd name="connsiteY0" fmla="*/ 3073 h 29784"/>
                <a:gd name="connsiteX1" fmla="*/ 5402 w 19841"/>
                <a:gd name="connsiteY1" fmla="*/ 6038 h 29784"/>
                <a:gd name="connsiteX2" fmla="*/ 3903 w 19841"/>
                <a:gd name="connsiteY2" fmla="*/ 14901 h 29784"/>
                <a:gd name="connsiteX3" fmla="*/ 5402 w 19841"/>
                <a:gd name="connsiteY3" fmla="*/ 23763 h 29784"/>
                <a:gd name="connsiteX4" fmla="*/ 9921 w 19841"/>
                <a:gd name="connsiteY4" fmla="*/ 26703 h 29784"/>
                <a:gd name="connsiteX5" fmla="*/ 14439 w 19841"/>
                <a:gd name="connsiteY5" fmla="*/ 23763 h 29784"/>
                <a:gd name="connsiteX6" fmla="*/ 15958 w 19841"/>
                <a:gd name="connsiteY6" fmla="*/ 14901 h 29784"/>
                <a:gd name="connsiteX7" fmla="*/ 14439 w 19841"/>
                <a:gd name="connsiteY7" fmla="*/ 6038 h 29784"/>
                <a:gd name="connsiteX8" fmla="*/ 9921 w 19841"/>
                <a:gd name="connsiteY8" fmla="*/ 3073 h 29784"/>
                <a:gd name="connsiteX9" fmla="*/ 9921 w 19841"/>
                <a:gd name="connsiteY9" fmla="*/ 0 h 29784"/>
                <a:gd name="connsiteX10" fmla="*/ 17284 w 19841"/>
                <a:gd name="connsiteY10" fmla="*/ 3829 h 29784"/>
                <a:gd name="connsiteX11" fmla="*/ 19841 w 19841"/>
                <a:gd name="connsiteY11" fmla="*/ 14901 h 29784"/>
                <a:gd name="connsiteX12" fmla="*/ 17284 w 19841"/>
                <a:gd name="connsiteY12" fmla="*/ 25972 h 29784"/>
                <a:gd name="connsiteX13" fmla="*/ 9921 w 19841"/>
                <a:gd name="connsiteY13" fmla="*/ 29785 h 29784"/>
                <a:gd name="connsiteX14" fmla="*/ 2537 w 19841"/>
                <a:gd name="connsiteY14" fmla="*/ 25972 h 29784"/>
                <a:gd name="connsiteX15" fmla="*/ 0 w 19841"/>
                <a:gd name="connsiteY15" fmla="*/ 14901 h 29784"/>
                <a:gd name="connsiteX16" fmla="*/ 2537 w 19841"/>
                <a:gd name="connsiteY16" fmla="*/ 3829 h 29784"/>
                <a:gd name="connsiteX17" fmla="*/ 9921 w 19841"/>
                <a:gd name="connsiteY17" fmla="*/ 0 h 2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41" h="29784">
                  <a:moveTo>
                    <a:pt x="9921" y="3073"/>
                  </a:moveTo>
                  <a:cubicBezTo>
                    <a:pt x="7921" y="3073"/>
                    <a:pt x="6415" y="4061"/>
                    <a:pt x="5402" y="6038"/>
                  </a:cubicBezTo>
                  <a:cubicBezTo>
                    <a:pt x="4403" y="7998"/>
                    <a:pt x="3903" y="10955"/>
                    <a:pt x="3903" y="14901"/>
                  </a:cubicBezTo>
                  <a:cubicBezTo>
                    <a:pt x="3903" y="18838"/>
                    <a:pt x="4403" y="21795"/>
                    <a:pt x="5402" y="23763"/>
                  </a:cubicBezTo>
                  <a:cubicBezTo>
                    <a:pt x="6415" y="25723"/>
                    <a:pt x="7921" y="26703"/>
                    <a:pt x="9921" y="26703"/>
                  </a:cubicBezTo>
                  <a:cubicBezTo>
                    <a:pt x="11933" y="26703"/>
                    <a:pt x="13439" y="25723"/>
                    <a:pt x="14439" y="23763"/>
                  </a:cubicBezTo>
                  <a:cubicBezTo>
                    <a:pt x="15451" y="21795"/>
                    <a:pt x="15958" y="18838"/>
                    <a:pt x="15958" y="14901"/>
                  </a:cubicBezTo>
                  <a:cubicBezTo>
                    <a:pt x="15958" y="10955"/>
                    <a:pt x="15451" y="7998"/>
                    <a:pt x="14439" y="6038"/>
                  </a:cubicBezTo>
                  <a:cubicBezTo>
                    <a:pt x="13439" y="4061"/>
                    <a:pt x="11933" y="3073"/>
                    <a:pt x="9921" y="3073"/>
                  </a:cubicBezTo>
                  <a:moveTo>
                    <a:pt x="9921" y="0"/>
                  </a:moveTo>
                  <a:cubicBezTo>
                    <a:pt x="13137" y="0"/>
                    <a:pt x="15593" y="1279"/>
                    <a:pt x="17284" y="3829"/>
                  </a:cubicBezTo>
                  <a:cubicBezTo>
                    <a:pt x="18989" y="6362"/>
                    <a:pt x="19841" y="10058"/>
                    <a:pt x="19841" y="14901"/>
                  </a:cubicBezTo>
                  <a:cubicBezTo>
                    <a:pt x="19841" y="19735"/>
                    <a:pt x="18989" y="23422"/>
                    <a:pt x="17284" y="25972"/>
                  </a:cubicBezTo>
                  <a:cubicBezTo>
                    <a:pt x="15593" y="28514"/>
                    <a:pt x="13137" y="29785"/>
                    <a:pt x="9921" y="29785"/>
                  </a:cubicBezTo>
                  <a:cubicBezTo>
                    <a:pt x="6704" y="29785"/>
                    <a:pt x="4243" y="28514"/>
                    <a:pt x="2537" y="25972"/>
                  </a:cubicBezTo>
                  <a:cubicBezTo>
                    <a:pt x="846" y="23422"/>
                    <a:pt x="0" y="19735"/>
                    <a:pt x="0" y="14901"/>
                  </a:cubicBezTo>
                  <a:cubicBezTo>
                    <a:pt x="0" y="10058"/>
                    <a:pt x="846" y="6362"/>
                    <a:pt x="2537" y="3829"/>
                  </a:cubicBezTo>
                  <a:cubicBezTo>
                    <a:pt x="4243" y="1279"/>
                    <a:pt x="6704" y="0"/>
                    <a:pt x="9921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37" name="Freeform 3736">
              <a:extLst>
                <a:ext uri="{FF2B5EF4-FFF2-40B4-BE49-F238E27FC236}">
                  <a16:creationId xmlns:a16="http://schemas.microsoft.com/office/drawing/2014/main" id="{F1A1ECB5-865C-88E6-8F9D-47FFA893B193}"/>
                </a:ext>
              </a:extLst>
            </p:cNvPr>
            <p:cNvSpPr/>
            <p:nvPr/>
          </p:nvSpPr>
          <p:spPr>
            <a:xfrm>
              <a:off x="5215623" y="4612563"/>
              <a:ext cx="18572" cy="29261"/>
            </a:xfrm>
            <a:custGeom>
              <a:avLst/>
              <a:gdLst>
                <a:gd name="connsiteX0" fmla="*/ 1211 w 18572"/>
                <a:gd name="connsiteY0" fmla="*/ 0 h 29261"/>
                <a:gd name="connsiteX1" fmla="*/ 16458 w 18572"/>
                <a:gd name="connsiteY1" fmla="*/ 0 h 29261"/>
                <a:gd name="connsiteX2" fmla="*/ 16458 w 18572"/>
                <a:gd name="connsiteY2" fmla="*/ 3272 h 29261"/>
                <a:gd name="connsiteX3" fmla="*/ 4768 w 18572"/>
                <a:gd name="connsiteY3" fmla="*/ 3272 h 29261"/>
                <a:gd name="connsiteX4" fmla="*/ 4768 w 18572"/>
                <a:gd name="connsiteY4" fmla="*/ 10307 h 29261"/>
                <a:gd name="connsiteX5" fmla="*/ 6460 w 18572"/>
                <a:gd name="connsiteY5" fmla="*/ 9884 h 29261"/>
                <a:gd name="connsiteX6" fmla="*/ 8152 w 18572"/>
                <a:gd name="connsiteY6" fmla="*/ 9726 h 29261"/>
                <a:gd name="connsiteX7" fmla="*/ 15766 w 18572"/>
                <a:gd name="connsiteY7" fmla="*/ 12367 h 29261"/>
                <a:gd name="connsiteX8" fmla="*/ 18573 w 18572"/>
                <a:gd name="connsiteY8" fmla="*/ 19494 h 29261"/>
                <a:gd name="connsiteX9" fmla="*/ 15689 w 18572"/>
                <a:gd name="connsiteY9" fmla="*/ 26703 h 29261"/>
                <a:gd name="connsiteX10" fmla="*/ 7556 w 18572"/>
                <a:gd name="connsiteY10" fmla="*/ 29261 h 29261"/>
                <a:gd name="connsiteX11" fmla="*/ 3864 w 18572"/>
                <a:gd name="connsiteY11" fmla="*/ 28954 h 29261"/>
                <a:gd name="connsiteX12" fmla="*/ 0 w 18572"/>
                <a:gd name="connsiteY12" fmla="*/ 28032 h 29261"/>
                <a:gd name="connsiteX13" fmla="*/ 0 w 18572"/>
                <a:gd name="connsiteY13" fmla="*/ 24128 h 29261"/>
                <a:gd name="connsiteX14" fmla="*/ 3576 w 18572"/>
                <a:gd name="connsiteY14" fmla="*/ 25532 h 29261"/>
                <a:gd name="connsiteX15" fmla="*/ 7479 w 18572"/>
                <a:gd name="connsiteY15" fmla="*/ 25997 h 29261"/>
                <a:gd name="connsiteX16" fmla="*/ 12747 w 18572"/>
                <a:gd name="connsiteY16" fmla="*/ 24245 h 29261"/>
                <a:gd name="connsiteX17" fmla="*/ 14689 w 18572"/>
                <a:gd name="connsiteY17" fmla="*/ 19494 h 29261"/>
                <a:gd name="connsiteX18" fmla="*/ 12747 w 18572"/>
                <a:gd name="connsiteY18" fmla="*/ 14751 h 29261"/>
                <a:gd name="connsiteX19" fmla="*/ 7479 w 18572"/>
                <a:gd name="connsiteY19" fmla="*/ 12999 h 29261"/>
                <a:gd name="connsiteX20" fmla="*/ 4364 w 18572"/>
                <a:gd name="connsiteY20" fmla="*/ 13347 h 29261"/>
                <a:gd name="connsiteX21" fmla="*/ 1211 w 18572"/>
                <a:gd name="connsiteY21" fmla="*/ 14419 h 29261"/>
                <a:gd name="connsiteX22" fmla="*/ 1211 w 18572"/>
                <a:gd name="connsiteY22" fmla="*/ 0 h 29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572" h="29261">
                  <a:moveTo>
                    <a:pt x="1211" y="0"/>
                  </a:moveTo>
                  <a:lnTo>
                    <a:pt x="16458" y="0"/>
                  </a:lnTo>
                  <a:lnTo>
                    <a:pt x="16458" y="3272"/>
                  </a:lnTo>
                  <a:lnTo>
                    <a:pt x="4768" y="3272"/>
                  </a:lnTo>
                  <a:lnTo>
                    <a:pt x="4768" y="10307"/>
                  </a:lnTo>
                  <a:cubicBezTo>
                    <a:pt x="5332" y="10116"/>
                    <a:pt x="5896" y="9975"/>
                    <a:pt x="6460" y="9884"/>
                  </a:cubicBezTo>
                  <a:cubicBezTo>
                    <a:pt x="7024" y="9776"/>
                    <a:pt x="7588" y="9726"/>
                    <a:pt x="8152" y="9726"/>
                  </a:cubicBezTo>
                  <a:cubicBezTo>
                    <a:pt x="11356" y="9726"/>
                    <a:pt x="13894" y="10607"/>
                    <a:pt x="15766" y="12367"/>
                  </a:cubicBezTo>
                  <a:cubicBezTo>
                    <a:pt x="17637" y="14120"/>
                    <a:pt x="18573" y="16495"/>
                    <a:pt x="18573" y="19494"/>
                  </a:cubicBezTo>
                  <a:cubicBezTo>
                    <a:pt x="18573" y="22584"/>
                    <a:pt x="17612" y="24984"/>
                    <a:pt x="15689" y="26703"/>
                  </a:cubicBezTo>
                  <a:cubicBezTo>
                    <a:pt x="13766" y="28406"/>
                    <a:pt x="11055" y="29261"/>
                    <a:pt x="7556" y="29261"/>
                  </a:cubicBezTo>
                  <a:cubicBezTo>
                    <a:pt x="6351" y="29261"/>
                    <a:pt x="5121" y="29162"/>
                    <a:pt x="3864" y="28954"/>
                  </a:cubicBezTo>
                  <a:cubicBezTo>
                    <a:pt x="2621" y="28747"/>
                    <a:pt x="1333" y="28439"/>
                    <a:pt x="0" y="28032"/>
                  </a:cubicBezTo>
                  <a:lnTo>
                    <a:pt x="0" y="24128"/>
                  </a:lnTo>
                  <a:cubicBezTo>
                    <a:pt x="1154" y="24760"/>
                    <a:pt x="2346" y="25225"/>
                    <a:pt x="3576" y="25532"/>
                  </a:cubicBezTo>
                  <a:cubicBezTo>
                    <a:pt x="4807" y="25839"/>
                    <a:pt x="6108" y="25997"/>
                    <a:pt x="7479" y="25997"/>
                  </a:cubicBezTo>
                  <a:cubicBezTo>
                    <a:pt x="9696" y="25997"/>
                    <a:pt x="11453" y="25416"/>
                    <a:pt x="12747" y="24245"/>
                  </a:cubicBezTo>
                  <a:cubicBezTo>
                    <a:pt x="14042" y="23074"/>
                    <a:pt x="14689" y="21496"/>
                    <a:pt x="14689" y="19494"/>
                  </a:cubicBezTo>
                  <a:cubicBezTo>
                    <a:pt x="14689" y="17492"/>
                    <a:pt x="14042" y="15914"/>
                    <a:pt x="12747" y="14751"/>
                  </a:cubicBezTo>
                  <a:cubicBezTo>
                    <a:pt x="11453" y="13580"/>
                    <a:pt x="9696" y="12999"/>
                    <a:pt x="7479" y="12999"/>
                  </a:cubicBezTo>
                  <a:cubicBezTo>
                    <a:pt x="6441" y="12999"/>
                    <a:pt x="5403" y="13115"/>
                    <a:pt x="4364" y="13347"/>
                  </a:cubicBezTo>
                  <a:cubicBezTo>
                    <a:pt x="3339" y="13572"/>
                    <a:pt x="2288" y="13929"/>
                    <a:pt x="1211" y="14419"/>
                  </a:cubicBezTo>
                  <a:lnTo>
                    <a:pt x="1211" y="0"/>
                  </a:ln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38" name="Freeform 3737">
              <a:extLst>
                <a:ext uri="{FF2B5EF4-FFF2-40B4-BE49-F238E27FC236}">
                  <a16:creationId xmlns:a16="http://schemas.microsoft.com/office/drawing/2014/main" id="{DEFB96EC-92E1-9C4B-4047-E0D1FEBF31B0}"/>
                </a:ext>
              </a:extLst>
            </p:cNvPr>
            <p:cNvSpPr/>
            <p:nvPr/>
          </p:nvSpPr>
          <p:spPr>
            <a:xfrm>
              <a:off x="5240233" y="4612048"/>
              <a:ext cx="19841" cy="29776"/>
            </a:xfrm>
            <a:custGeom>
              <a:avLst/>
              <a:gdLst>
                <a:gd name="connsiteX0" fmla="*/ 9921 w 19841"/>
                <a:gd name="connsiteY0" fmla="*/ 3073 h 29776"/>
                <a:gd name="connsiteX1" fmla="*/ 5402 w 19841"/>
                <a:gd name="connsiteY1" fmla="*/ 6030 h 29776"/>
                <a:gd name="connsiteX2" fmla="*/ 3903 w 19841"/>
                <a:gd name="connsiteY2" fmla="*/ 14901 h 29776"/>
                <a:gd name="connsiteX3" fmla="*/ 5402 w 19841"/>
                <a:gd name="connsiteY3" fmla="*/ 23763 h 29776"/>
                <a:gd name="connsiteX4" fmla="*/ 9921 w 19841"/>
                <a:gd name="connsiteY4" fmla="*/ 26703 h 29776"/>
                <a:gd name="connsiteX5" fmla="*/ 14439 w 19841"/>
                <a:gd name="connsiteY5" fmla="*/ 23763 h 29776"/>
                <a:gd name="connsiteX6" fmla="*/ 15958 w 19841"/>
                <a:gd name="connsiteY6" fmla="*/ 14901 h 29776"/>
                <a:gd name="connsiteX7" fmla="*/ 14439 w 19841"/>
                <a:gd name="connsiteY7" fmla="*/ 6030 h 29776"/>
                <a:gd name="connsiteX8" fmla="*/ 9921 w 19841"/>
                <a:gd name="connsiteY8" fmla="*/ 3073 h 29776"/>
                <a:gd name="connsiteX9" fmla="*/ 9921 w 19841"/>
                <a:gd name="connsiteY9" fmla="*/ 0 h 29776"/>
                <a:gd name="connsiteX10" fmla="*/ 17284 w 19841"/>
                <a:gd name="connsiteY10" fmla="*/ 3821 h 29776"/>
                <a:gd name="connsiteX11" fmla="*/ 19841 w 19841"/>
                <a:gd name="connsiteY11" fmla="*/ 14901 h 29776"/>
                <a:gd name="connsiteX12" fmla="*/ 17284 w 19841"/>
                <a:gd name="connsiteY12" fmla="*/ 25972 h 29776"/>
                <a:gd name="connsiteX13" fmla="*/ 9921 w 19841"/>
                <a:gd name="connsiteY13" fmla="*/ 29776 h 29776"/>
                <a:gd name="connsiteX14" fmla="*/ 2537 w 19841"/>
                <a:gd name="connsiteY14" fmla="*/ 25972 h 29776"/>
                <a:gd name="connsiteX15" fmla="*/ 0 w 19841"/>
                <a:gd name="connsiteY15" fmla="*/ 14901 h 29776"/>
                <a:gd name="connsiteX16" fmla="*/ 2537 w 19841"/>
                <a:gd name="connsiteY16" fmla="*/ 3821 h 29776"/>
                <a:gd name="connsiteX17" fmla="*/ 9921 w 19841"/>
                <a:gd name="connsiteY17" fmla="*/ 0 h 29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41" h="29776">
                  <a:moveTo>
                    <a:pt x="9921" y="3073"/>
                  </a:moveTo>
                  <a:cubicBezTo>
                    <a:pt x="7921" y="3073"/>
                    <a:pt x="6415" y="4062"/>
                    <a:pt x="5402" y="6030"/>
                  </a:cubicBezTo>
                  <a:cubicBezTo>
                    <a:pt x="4403" y="7999"/>
                    <a:pt x="3903" y="10955"/>
                    <a:pt x="3903" y="14901"/>
                  </a:cubicBezTo>
                  <a:cubicBezTo>
                    <a:pt x="3903" y="18829"/>
                    <a:pt x="4403" y="21786"/>
                    <a:pt x="5402" y="23763"/>
                  </a:cubicBezTo>
                  <a:cubicBezTo>
                    <a:pt x="6415" y="25723"/>
                    <a:pt x="7921" y="26703"/>
                    <a:pt x="9921" y="26703"/>
                  </a:cubicBezTo>
                  <a:cubicBezTo>
                    <a:pt x="11933" y="26703"/>
                    <a:pt x="13439" y="25723"/>
                    <a:pt x="14439" y="23763"/>
                  </a:cubicBezTo>
                  <a:cubicBezTo>
                    <a:pt x="15451" y="21786"/>
                    <a:pt x="15958" y="18829"/>
                    <a:pt x="15958" y="14901"/>
                  </a:cubicBezTo>
                  <a:cubicBezTo>
                    <a:pt x="15958" y="10955"/>
                    <a:pt x="15451" y="7999"/>
                    <a:pt x="14439" y="6030"/>
                  </a:cubicBezTo>
                  <a:cubicBezTo>
                    <a:pt x="13439" y="4062"/>
                    <a:pt x="11933" y="3073"/>
                    <a:pt x="9921" y="3073"/>
                  </a:cubicBezTo>
                  <a:moveTo>
                    <a:pt x="9921" y="0"/>
                  </a:moveTo>
                  <a:cubicBezTo>
                    <a:pt x="13137" y="0"/>
                    <a:pt x="15593" y="1271"/>
                    <a:pt x="17284" y="3821"/>
                  </a:cubicBezTo>
                  <a:cubicBezTo>
                    <a:pt x="18989" y="6362"/>
                    <a:pt x="19841" y="10058"/>
                    <a:pt x="19841" y="14901"/>
                  </a:cubicBezTo>
                  <a:cubicBezTo>
                    <a:pt x="19841" y="19726"/>
                    <a:pt x="18989" y="23422"/>
                    <a:pt x="17284" y="25972"/>
                  </a:cubicBezTo>
                  <a:cubicBezTo>
                    <a:pt x="15593" y="28506"/>
                    <a:pt x="13137" y="29776"/>
                    <a:pt x="9921" y="29776"/>
                  </a:cubicBezTo>
                  <a:cubicBezTo>
                    <a:pt x="6704" y="29776"/>
                    <a:pt x="4243" y="28506"/>
                    <a:pt x="2537" y="25972"/>
                  </a:cubicBezTo>
                  <a:cubicBezTo>
                    <a:pt x="846" y="23422"/>
                    <a:pt x="0" y="19726"/>
                    <a:pt x="0" y="14901"/>
                  </a:cubicBezTo>
                  <a:cubicBezTo>
                    <a:pt x="0" y="10058"/>
                    <a:pt x="846" y="6362"/>
                    <a:pt x="2537" y="3821"/>
                  </a:cubicBezTo>
                  <a:cubicBezTo>
                    <a:pt x="4243" y="1271"/>
                    <a:pt x="6704" y="0"/>
                    <a:pt x="9921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39" name="Freeform 3738">
              <a:extLst>
                <a:ext uri="{FF2B5EF4-FFF2-40B4-BE49-F238E27FC236}">
                  <a16:creationId xmlns:a16="http://schemas.microsoft.com/office/drawing/2014/main" id="{9A4DD73B-B004-E046-14F7-9750395BEF4C}"/>
                </a:ext>
              </a:extLst>
            </p:cNvPr>
            <p:cNvSpPr/>
            <p:nvPr/>
          </p:nvSpPr>
          <p:spPr>
            <a:xfrm>
              <a:off x="5191859" y="4372297"/>
              <a:ext cx="17092" cy="28705"/>
            </a:xfrm>
            <a:custGeom>
              <a:avLst/>
              <a:gdLst>
                <a:gd name="connsiteX0" fmla="*/ 558 w 17092"/>
                <a:gd name="connsiteY0" fmla="*/ 25437 h 28705"/>
                <a:gd name="connsiteX1" fmla="*/ 6902 w 17092"/>
                <a:gd name="connsiteY1" fmla="*/ 25437 h 28705"/>
                <a:gd name="connsiteX2" fmla="*/ 6902 w 17092"/>
                <a:gd name="connsiteY2" fmla="*/ 3537 h 28705"/>
                <a:gd name="connsiteX3" fmla="*/ 0 w 17092"/>
                <a:gd name="connsiteY3" fmla="*/ 4922 h 28705"/>
                <a:gd name="connsiteX4" fmla="*/ 0 w 17092"/>
                <a:gd name="connsiteY4" fmla="*/ 1385 h 28705"/>
                <a:gd name="connsiteX5" fmla="*/ 6864 w 17092"/>
                <a:gd name="connsiteY5" fmla="*/ 0 h 28705"/>
                <a:gd name="connsiteX6" fmla="*/ 10748 w 17092"/>
                <a:gd name="connsiteY6" fmla="*/ 0 h 28705"/>
                <a:gd name="connsiteX7" fmla="*/ 10748 w 17092"/>
                <a:gd name="connsiteY7" fmla="*/ 25437 h 28705"/>
                <a:gd name="connsiteX8" fmla="*/ 17092 w 17092"/>
                <a:gd name="connsiteY8" fmla="*/ 25437 h 28705"/>
                <a:gd name="connsiteX9" fmla="*/ 17092 w 17092"/>
                <a:gd name="connsiteY9" fmla="*/ 28705 h 28705"/>
                <a:gd name="connsiteX10" fmla="*/ 558 w 17092"/>
                <a:gd name="connsiteY10" fmla="*/ 28705 h 28705"/>
                <a:gd name="connsiteX11" fmla="*/ 558 w 17092"/>
                <a:gd name="connsiteY11" fmla="*/ 25437 h 28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092" h="28705">
                  <a:moveTo>
                    <a:pt x="558" y="25437"/>
                  </a:moveTo>
                  <a:lnTo>
                    <a:pt x="6902" y="25437"/>
                  </a:lnTo>
                  <a:lnTo>
                    <a:pt x="6902" y="3537"/>
                  </a:lnTo>
                  <a:lnTo>
                    <a:pt x="0" y="4922"/>
                  </a:lnTo>
                  <a:lnTo>
                    <a:pt x="0" y="1385"/>
                  </a:lnTo>
                  <a:lnTo>
                    <a:pt x="6864" y="0"/>
                  </a:lnTo>
                  <a:lnTo>
                    <a:pt x="10748" y="0"/>
                  </a:lnTo>
                  <a:lnTo>
                    <a:pt x="10748" y="25437"/>
                  </a:lnTo>
                  <a:lnTo>
                    <a:pt x="17092" y="25437"/>
                  </a:lnTo>
                  <a:lnTo>
                    <a:pt x="17092" y="28705"/>
                  </a:lnTo>
                  <a:lnTo>
                    <a:pt x="558" y="28705"/>
                  </a:lnTo>
                  <a:lnTo>
                    <a:pt x="558" y="25437"/>
                  </a:ln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40" name="Freeform 3739">
              <a:extLst>
                <a:ext uri="{FF2B5EF4-FFF2-40B4-BE49-F238E27FC236}">
                  <a16:creationId xmlns:a16="http://schemas.microsoft.com/office/drawing/2014/main" id="{509513CD-B4BC-5C89-4257-F7BB19174333}"/>
                </a:ext>
              </a:extLst>
            </p:cNvPr>
            <p:cNvSpPr/>
            <p:nvPr/>
          </p:nvSpPr>
          <p:spPr>
            <a:xfrm>
              <a:off x="5215180" y="4371778"/>
              <a:ext cx="19842" cy="29781"/>
            </a:xfrm>
            <a:custGeom>
              <a:avLst/>
              <a:gdLst>
                <a:gd name="connsiteX0" fmla="*/ 9921 w 19842"/>
                <a:gd name="connsiteY0" fmla="*/ 3076 h 29781"/>
                <a:gd name="connsiteX1" fmla="*/ 5403 w 19842"/>
                <a:gd name="connsiteY1" fmla="*/ 6037 h 29781"/>
                <a:gd name="connsiteX2" fmla="*/ 3903 w 19842"/>
                <a:gd name="connsiteY2" fmla="*/ 14901 h 29781"/>
                <a:gd name="connsiteX3" fmla="*/ 5403 w 19842"/>
                <a:gd name="connsiteY3" fmla="*/ 23764 h 29781"/>
                <a:gd name="connsiteX4" fmla="*/ 9921 w 19842"/>
                <a:gd name="connsiteY4" fmla="*/ 26706 h 29781"/>
                <a:gd name="connsiteX5" fmla="*/ 14439 w 19842"/>
                <a:gd name="connsiteY5" fmla="*/ 23764 h 29781"/>
                <a:gd name="connsiteX6" fmla="*/ 15958 w 19842"/>
                <a:gd name="connsiteY6" fmla="*/ 14901 h 29781"/>
                <a:gd name="connsiteX7" fmla="*/ 14439 w 19842"/>
                <a:gd name="connsiteY7" fmla="*/ 6037 h 29781"/>
                <a:gd name="connsiteX8" fmla="*/ 9921 w 19842"/>
                <a:gd name="connsiteY8" fmla="*/ 3076 h 29781"/>
                <a:gd name="connsiteX9" fmla="*/ 9921 w 19842"/>
                <a:gd name="connsiteY9" fmla="*/ 0 h 29781"/>
                <a:gd name="connsiteX10" fmla="*/ 17285 w 19842"/>
                <a:gd name="connsiteY10" fmla="*/ 3826 h 29781"/>
                <a:gd name="connsiteX11" fmla="*/ 19842 w 19842"/>
                <a:gd name="connsiteY11" fmla="*/ 14901 h 29781"/>
                <a:gd name="connsiteX12" fmla="*/ 17285 w 19842"/>
                <a:gd name="connsiteY12" fmla="*/ 25975 h 29781"/>
                <a:gd name="connsiteX13" fmla="*/ 9921 w 19842"/>
                <a:gd name="connsiteY13" fmla="*/ 29781 h 29781"/>
                <a:gd name="connsiteX14" fmla="*/ 2538 w 19842"/>
                <a:gd name="connsiteY14" fmla="*/ 25975 h 29781"/>
                <a:gd name="connsiteX15" fmla="*/ 0 w 19842"/>
                <a:gd name="connsiteY15" fmla="*/ 14901 h 29781"/>
                <a:gd name="connsiteX16" fmla="*/ 2538 w 19842"/>
                <a:gd name="connsiteY16" fmla="*/ 3826 h 29781"/>
                <a:gd name="connsiteX17" fmla="*/ 9921 w 19842"/>
                <a:gd name="connsiteY17" fmla="*/ 0 h 29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42" h="29781">
                  <a:moveTo>
                    <a:pt x="9921" y="3076"/>
                  </a:moveTo>
                  <a:cubicBezTo>
                    <a:pt x="7921" y="3076"/>
                    <a:pt x="6415" y="4063"/>
                    <a:pt x="5403" y="6037"/>
                  </a:cubicBezTo>
                  <a:cubicBezTo>
                    <a:pt x="4403" y="7998"/>
                    <a:pt x="3903" y="10953"/>
                    <a:pt x="3903" y="14901"/>
                  </a:cubicBezTo>
                  <a:cubicBezTo>
                    <a:pt x="3903" y="18835"/>
                    <a:pt x="4403" y="21790"/>
                    <a:pt x="5403" y="23764"/>
                  </a:cubicBezTo>
                  <a:cubicBezTo>
                    <a:pt x="6415" y="25725"/>
                    <a:pt x="7921" y="26706"/>
                    <a:pt x="9921" y="26706"/>
                  </a:cubicBezTo>
                  <a:cubicBezTo>
                    <a:pt x="11933" y="26706"/>
                    <a:pt x="13439" y="25725"/>
                    <a:pt x="14439" y="23764"/>
                  </a:cubicBezTo>
                  <a:cubicBezTo>
                    <a:pt x="15452" y="21790"/>
                    <a:pt x="15958" y="18835"/>
                    <a:pt x="15958" y="14901"/>
                  </a:cubicBezTo>
                  <a:cubicBezTo>
                    <a:pt x="15958" y="10953"/>
                    <a:pt x="15452" y="7998"/>
                    <a:pt x="14439" y="6037"/>
                  </a:cubicBezTo>
                  <a:cubicBezTo>
                    <a:pt x="13439" y="4063"/>
                    <a:pt x="11933" y="3076"/>
                    <a:pt x="9921" y="3076"/>
                  </a:cubicBezTo>
                  <a:moveTo>
                    <a:pt x="9921" y="0"/>
                  </a:moveTo>
                  <a:cubicBezTo>
                    <a:pt x="13138" y="0"/>
                    <a:pt x="15593" y="1275"/>
                    <a:pt x="17285" y="3826"/>
                  </a:cubicBezTo>
                  <a:cubicBezTo>
                    <a:pt x="18990" y="6364"/>
                    <a:pt x="19842" y="10056"/>
                    <a:pt x="19842" y="14901"/>
                  </a:cubicBezTo>
                  <a:cubicBezTo>
                    <a:pt x="19842" y="19732"/>
                    <a:pt x="18990" y="23424"/>
                    <a:pt x="17285" y="25975"/>
                  </a:cubicBezTo>
                  <a:cubicBezTo>
                    <a:pt x="15593" y="28512"/>
                    <a:pt x="13138" y="29781"/>
                    <a:pt x="9921" y="29781"/>
                  </a:cubicBezTo>
                  <a:cubicBezTo>
                    <a:pt x="6704" y="29781"/>
                    <a:pt x="4243" y="28512"/>
                    <a:pt x="2538" y="25975"/>
                  </a:cubicBezTo>
                  <a:cubicBezTo>
                    <a:pt x="846" y="23424"/>
                    <a:pt x="0" y="19732"/>
                    <a:pt x="0" y="14901"/>
                  </a:cubicBezTo>
                  <a:cubicBezTo>
                    <a:pt x="0" y="10056"/>
                    <a:pt x="846" y="6364"/>
                    <a:pt x="2538" y="3826"/>
                  </a:cubicBezTo>
                  <a:cubicBezTo>
                    <a:pt x="4243" y="1275"/>
                    <a:pt x="6704" y="0"/>
                    <a:pt x="9921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41" name="Freeform 3740">
              <a:extLst>
                <a:ext uri="{FF2B5EF4-FFF2-40B4-BE49-F238E27FC236}">
                  <a16:creationId xmlns:a16="http://schemas.microsoft.com/office/drawing/2014/main" id="{A2B72BEE-365D-600B-1F14-EB91ED8F0BA1}"/>
                </a:ext>
              </a:extLst>
            </p:cNvPr>
            <p:cNvSpPr/>
            <p:nvPr/>
          </p:nvSpPr>
          <p:spPr>
            <a:xfrm>
              <a:off x="5240233" y="4371778"/>
              <a:ext cx="19841" cy="29781"/>
            </a:xfrm>
            <a:custGeom>
              <a:avLst/>
              <a:gdLst>
                <a:gd name="connsiteX0" fmla="*/ 9921 w 19841"/>
                <a:gd name="connsiteY0" fmla="*/ 3076 h 29781"/>
                <a:gd name="connsiteX1" fmla="*/ 5402 w 19841"/>
                <a:gd name="connsiteY1" fmla="*/ 6037 h 29781"/>
                <a:gd name="connsiteX2" fmla="*/ 3903 w 19841"/>
                <a:gd name="connsiteY2" fmla="*/ 14901 h 29781"/>
                <a:gd name="connsiteX3" fmla="*/ 5402 w 19841"/>
                <a:gd name="connsiteY3" fmla="*/ 23764 h 29781"/>
                <a:gd name="connsiteX4" fmla="*/ 9921 w 19841"/>
                <a:gd name="connsiteY4" fmla="*/ 26706 h 29781"/>
                <a:gd name="connsiteX5" fmla="*/ 14439 w 19841"/>
                <a:gd name="connsiteY5" fmla="*/ 23764 h 29781"/>
                <a:gd name="connsiteX6" fmla="*/ 15958 w 19841"/>
                <a:gd name="connsiteY6" fmla="*/ 14901 h 29781"/>
                <a:gd name="connsiteX7" fmla="*/ 14439 w 19841"/>
                <a:gd name="connsiteY7" fmla="*/ 6037 h 29781"/>
                <a:gd name="connsiteX8" fmla="*/ 9921 w 19841"/>
                <a:gd name="connsiteY8" fmla="*/ 3076 h 29781"/>
                <a:gd name="connsiteX9" fmla="*/ 9921 w 19841"/>
                <a:gd name="connsiteY9" fmla="*/ 0 h 29781"/>
                <a:gd name="connsiteX10" fmla="*/ 17284 w 19841"/>
                <a:gd name="connsiteY10" fmla="*/ 3826 h 29781"/>
                <a:gd name="connsiteX11" fmla="*/ 19841 w 19841"/>
                <a:gd name="connsiteY11" fmla="*/ 14901 h 29781"/>
                <a:gd name="connsiteX12" fmla="*/ 17284 w 19841"/>
                <a:gd name="connsiteY12" fmla="*/ 25975 h 29781"/>
                <a:gd name="connsiteX13" fmla="*/ 9921 w 19841"/>
                <a:gd name="connsiteY13" fmla="*/ 29781 h 29781"/>
                <a:gd name="connsiteX14" fmla="*/ 2537 w 19841"/>
                <a:gd name="connsiteY14" fmla="*/ 25975 h 29781"/>
                <a:gd name="connsiteX15" fmla="*/ 0 w 19841"/>
                <a:gd name="connsiteY15" fmla="*/ 14901 h 29781"/>
                <a:gd name="connsiteX16" fmla="*/ 2537 w 19841"/>
                <a:gd name="connsiteY16" fmla="*/ 3826 h 29781"/>
                <a:gd name="connsiteX17" fmla="*/ 9921 w 19841"/>
                <a:gd name="connsiteY17" fmla="*/ 0 h 29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41" h="29781">
                  <a:moveTo>
                    <a:pt x="9921" y="3076"/>
                  </a:moveTo>
                  <a:cubicBezTo>
                    <a:pt x="7921" y="3076"/>
                    <a:pt x="6415" y="4063"/>
                    <a:pt x="5402" y="6037"/>
                  </a:cubicBezTo>
                  <a:cubicBezTo>
                    <a:pt x="4403" y="7998"/>
                    <a:pt x="3903" y="10953"/>
                    <a:pt x="3903" y="14901"/>
                  </a:cubicBezTo>
                  <a:cubicBezTo>
                    <a:pt x="3903" y="18835"/>
                    <a:pt x="4403" y="21790"/>
                    <a:pt x="5402" y="23764"/>
                  </a:cubicBezTo>
                  <a:cubicBezTo>
                    <a:pt x="6415" y="25725"/>
                    <a:pt x="7921" y="26706"/>
                    <a:pt x="9921" y="26706"/>
                  </a:cubicBezTo>
                  <a:cubicBezTo>
                    <a:pt x="11933" y="26706"/>
                    <a:pt x="13439" y="25725"/>
                    <a:pt x="14439" y="23764"/>
                  </a:cubicBezTo>
                  <a:cubicBezTo>
                    <a:pt x="15451" y="21790"/>
                    <a:pt x="15958" y="18835"/>
                    <a:pt x="15958" y="14901"/>
                  </a:cubicBezTo>
                  <a:cubicBezTo>
                    <a:pt x="15958" y="10953"/>
                    <a:pt x="15451" y="7998"/>
                    <a:pt x="14439" y="6037"/>
                  </a:cubicBezTo>
                  <a:cubicBezTo>
                    <a:pt x="13439" y="4063"/>
                    <a:pt x="11933" y="3076"/>
                    <a:pt x="9921" y="3076"/>
                  </a:cubicBezTo>
                  <a:moveTo>
                    <a:pt x="9921" y="0"/>
                  </a:moveTo>
                  <a:cubicBezTo>
                    <a:pt x="13137" y="0"/>
                    <a:pt x="15593" y="1275"/>
                    <a:pt x="17284" y="3826"/>
                  </a:cubicBezTo>
                  <a:cubicBezTo>
                    <a:pt x="18989" y="6364"/>
                    <a:pt x="19841" y="10056"/>
                    <a:pt x="19841" y="14901"/>
                  </a:cubicBezTo>
                  <a:cubicBezTo>
                    <a:pt x="19841" y="19732"/>
                    <a:pt x="18989" y="23424"/>
                    <a:pt x="17284" y="25975"/>
                  </a:cubicBezTo>
                  <a:cubicBezTo>
                    <a:pt x="15593" y="28512"/>
                    <a:pt x="13137" y="29781"/>
                    <a:pt x="9921" y="29781"/>
                  </a:cubicBezTo>
                  <a:cubicBezTo>
                    <a:pt x="6704" y="29781"/>
                    <a:pt x="4243" y="28512"/>
                    <a:pt x="2537" y="25975"/>
                  </a:cubicBezTo>
                  <a:cubicBezTo>
                    <a:pt x="846" y="23424"/>
                    <a:pt x="0" y="19732"/>
                    <a:pt x="0" y="14901"/>
                  </a:cubicBezTo>
                  <a:cubicBezTo>
                    <a:pt x="0" y="10056"/>
                    <a:pt x="846" y="6364"/>
                    <a:pt x="2537" y="3826"/>
                  </a:cubicBezTo>
                  <a:cubicBezTo>
                    <a:pt x="4243" y="1275"/>
                    <a:pt x="6704" y="0"/>
                    <a:pt x="9921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42" name="Freeform 3741">
              <a:extLst>
                <a:ext uri="{FF2B5EF4-FFF2-40B4-BE49-F238E27FC236}">
                  <a16:creationId xmlns:a16="http://schemas.microsoft.com/office/drawing/2014/main" id="{CD32EB00-BDDC-5175-7DC8-AF44053B142F}"/>
                </a:ext>
              </a:extLst>
            </p:cNvPr>
            <p:cNvSpPr/>
            <p:nvPr/>
          </p:nvSpPr>
          <p:spPr>
            <a:xfrm>
              <a:off x="5191859" y="4132030"/>
              <a:ext cx="17092" cy="28705"/>
            </a:xfrm>
            <a:custGeom>
              <a:avLst/>
              <a:gdLst>
                <a:gd name="connsiteX0" fmla="*/ 558 w 17092"/>
                <a:gd name="connsiteY0" fmla="*/ 25436 h 28705"/>
                <a:gd name="connsiteX1" fmla="*/ 6902 w 17092"/>
                <a:gd name="connsiteY1" fmla="*/ 25436 h 28705"/>
                <a:gd name="connsiteX2" fmla="*/ 6902 w 17092"/>
                <a:gd name="connsiteY2" fmla="*/ 3537 h 28705"/>
                <a:gd name="connsiteX3" fmla="*/ 0 w 17092"/>
                <a:gd name="connsiteY3" fmla="*/ 4921 h 28705"/>
                <a:gd name="connsiteX4" fmla="*/ 0 w 17092"/>
                <a:gd name="connsiteY4" fmla="*/ 1384 h 28705"/>
                <a:gd name="connsiteX5" fmla="*/ 6864 w 17092"/>
                <a:gd name="connsiteY5" fmla="*/ 0 h 28705"/>
                <a:gd name="connsiteX6" fmla="*/ 10748 w 17092"/>
                <a:gd name="connsiteY6" fmla="*/ 0 h 28705"/>
                <a:gd name="connsiteX7" fmla="*/ 10748 w 17092"/>
                <a:gd name="connsiteY7" fmla="*/ 25436 h 28705"/>
                <a:gd name="connsiteX8" fmla="*/ 17092 w 17092"/>
                <a:gd name="connsiteY8" fmla="*/ 25436 h 28705"/>
                <a:gd name="connsiteX9" fmla="*/ 17092 w 17092"/>
                <a:gd name="connsiteY9" fmla="*/ 28705 h 28705"/>
                <a:gd name="connsiteX10" fmla="*/ 558 w 17092"/>
                <a:gd name="connsiteY10" fmla="*/ 28705 h 28705"/>
                <a:gd name="connsiteX11" fmla="*/ 558 w 17092"/>
                <a:gd name="connsiteY11" fmla="*/ 25436 h 28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092" h="28705">
                  <a:moveTo>
                    <a:pt x="558" y="25436"/>
                  </a:moveTo>
                  <a:lnTo>
                    <a:pt x="6902" y="25436"/>
                  </a:lnTo>
                  <a:lnTo>
                    <a:pt x="6902" y="3537"/>
                  </a:lnTo>
                  <a:lnTo>
                    <a:pt x="0" y="4921"/>
                  </a:lnTo>
                  <a:lnTo>
                    <a:pt x="0" y="1384"/>
                  </a:lnTo>
                  <a:lnTo>
                    <a:pt x="6864" y="0"/>
                  </a:lnTo>
                  <a:lnTo>
                    <a:pt x="10748" y="0"/>
                  </a:lnTo>
                  <a:lnTo>
                    <a:pt x="10748" y="25436"/>
                  </a:lnTo>
                  <a:lnTo>
                    <a:pt x="17092" y="25436"/>
                  </a:lnTo>
                  <a:lnTo>
                    <a:pt x="17092" y="28705"/>
                  </a:lnTo>
                  <a:lnTo>
                    <a:pt x="558" y="28705"/>
                  </a:lnTo>
                  <a:lnTo>
                    <a:pt x="558" y="25436"/>
                  </a:ln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43" name="Freeform 3742">
              <a:extLst>
                <a:ext uri="{FF2B5EF4-FFF2-40B4-BE49-F238E27FC236}">
                  <a16:creationId xmlns:a16="http://schemas.microsoft.com/office/drawing/2014/main" id="{B656F8B3-C058-96EF-F555-E5D7D6982FFB}"/>
                </a:ext>
              </a:extLst>
            </p:cNvPr>
            <p:cNvSpPr/>
            <p:nvPr/>
          </p:nvSpPr>
          <p:spPr>
            <a:xfrm>
              <a:off x="5215623" y="4132030"/>
              <a:ext cx="18572" cy="29262"/>
            </a:xfrm>
            <a:custGeom>
              <a:avLst/>
              <a:gdLst>
                <a:gd name="connsiteX0" fmla="*/ 1211 w 18572"/>
                <a:gd name="connsiteY0" fmla="*/ 0 h 29262"/>
                <a:gd name="connsiteX1" fmla="*/ 16458 w 18572"/>
                <a:gd name="connsiteY1" fmla="*/ 0 h 29262"/>
                <a:gd name="connsiteX2" fmla="*/ 16458 w 18572"/>
                <a:gd name="connsiteY2" fmla="*/ 3268 h 29262"/>
                <a:gd name="connsiteX3" fmla="*/ 4768 w 18572"/>
                <a:gd name="connsiteY3" fmla="*/ 3268 h 29262"/>
                <a:gd name="connsiteX4" fmla="*/ 4768 w 18572"/>
                <a:gd name="connsiteY4" fmla="*/ 10305 h 29262"/>
                <a:gd name="connsiteX5" fmla="*/ 6460 w 18572"/>
                <a:gd name="connsiteY5" fmla="*/ 9882 h 29262"/>
                <a:gd name="connsiteX6" fmla="*/ 8152 w 18572"/>
                <a:gd name="connsiteY6" fmla="*/ 9728 h 29262"/>
                <a:gd name="connsiteX7" fmla="*/ 15766 w 18572"/>
                <a:gd name="connsiteY7" fmla="*/ 12362 h 29262"/>
                <a:gd name="connsiteX8" fmla="*/ 18573 w 18572"/>
                <a:gd name="connsiteY8" fmla="*/ 19496 h 29262"/>
                <a:gd name="connsiteX9" fmla="*/ 15689 w 18572"/>
                <a:gd name="connsiteY9" fmla="*/ 26705 h 29262"/>
                <a:gd name="connsiteX10" fmla="*/ 7556 w 18572"/>
                <a:gd name="connsiteY10" fmla="*/ 29262 h 29262"/>
                <a:gd name="connsiteX11" fmla="*/ 3864 w 18572"/>
                <a:gd name="connsiteY11" fmla="*/ 28954 h 29262"/>
                <a:gd name="connsiteX12" fmla="*/ 0 w 18572"/>
                <a:gd name="connsiteY12" fmla="*/ 28031 h 29262"/>
                <a:gd name="connsiteX13" fmla="*/ 0 w 18572"/>
                <a:gd name="connsiteY13" fmla="*/ 24129 h 29262"/>
                <a:gd name="connsiteX14" fmla="*/ 3576 w 18572"/>
                <a:gd name="connsiteY14" fmla="*/ 25532 h 29262"/>
                <a:gd name="connsiteX15" fmla="*/ 7479 w 18572"/>
                <a:gd name="connsiteY15" fmla="*/ 25994 h 29262"/>
                <a:gd name="connsiteX16" fmla="*/ 12747 w 18572"/>
                <a:gd name="connsiteY16" fmla="*/ 24244 h 29262"/>
                <a:gd name="connsiteX17" fmla="*/ 14689 w 18572"/>
                <a:gd name="connsiteY17" fmla="*/ 19496 h 29262"/>
                <a:gd name="connsiteX18" fmla="*/ 12747 w 18572"/>
                <a:gd name="connsiteY18" fmla="*/ 14746 h 29262"/>
                <a:gd name="connsiteX19" fmla="*/ 7479 w 18572"/>
                <a:gd name="connsiteY19" fmla="*/ 12997 h 29262"/>
                <a:gd name="connsiteX20" fmla="*/ 4364 w 18572"/>
                <a:gd name="connsiteY20" fmla="*/ 13343 h 29262"/>
                <a:gd name="connsiteX21" fmla="*/ 1211 w 18572"/>
                <a:gd name="connsiteY21" fmla="*/ 14420 h 29262"/>
                <a:gd name="connsiteX22" fmla="*/ 1211 w 18572"/>
                <a:gd name="connsiteY22" fmla="*/ 0 h 2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572" h="29262">
                  <a:moveTo>
                    <a:pt x="1211" y="0"/>
                  </a:moveTo>
                  <a:lnTo>
                    <a:pt x="16458" y="0"/>
                  </a:lnTo>
                  <a:lnTo>
                    <a:pt x="16458" y="3268"/>
                  </a:lnTo>
                  <a:lnTo>
                    <a:pt x="4768" y="3268"/>
                  </a:lnTo>
                  <a:lnTo>
                    <a:pt x="4768" y="10305"/>
                  </a:lnTo>
                  <a:cubicBezTo>
                    <a:pt x="5332" y="10113"/>
                    <a:pt x="5896" y="9972"/>
                    <a:pt x="6460" y="9882"/>
                  </a:cubicBezTo>
                  <a:cubicBezTo>
                    <a:pt x="7024" y="9779"/>
                    <a:pt x="7588" y="9728"/>
                    <a:pt x="8152" y="9728"/>
                  </a:cubicBezTo>
                  <a:cubicBezTo>
                    <a:pt x="11356" y="9728"/>
                    <a:pt x="13894" y="10606"/>
                    <a:pt x="15766" y="12362"/>
                  </a:cubicBezTo>
                  <a:cubicBezTo>
                    <a:pt x="17637" y="14118"/>
                    <a:pt x="18573" y="16496"/>
                    <a:pt x="18573" y="19496"/>
                  </a:cubicBezTo>
                  <a:cubicBezTo>
                    <a:pt x="18573" y="22584"/>
                    <a:pt x="17612" y="24987"/>
                    <a:pt x="15689" y="26705"/>
                  </a:cubicBezTo>
                  <a:cubicBezTo>
                    <a:pt x="13766" y="28410"/>
                    <a:pt x="11055" y="29262"/>
                    <a:pt x="7556" y="29262"/>
                  </a:cubicBezTo>
                  <a:cubicBezTo>
                    <a:pt x="6351" y="29262"/>
                    <a:pt x="5121" y="29159"/>
                    <a:pt x="3864" y="28954"/>
                  </a:cubicBezTo>
                  <a:cubicBezTo>
                    <a:pt x="2621" y="28749"/>
                    <a:pt x="1333" y="28442"/>
                    <a:pt x="0" y="28031"/>
                  </a:cubicBezTo>
                  <a:lnTo>
                    <a:pt x="0" y="24129"/>
                  </a:lnTo>
                  <a:cubicBezTo>
                    <a:pt x="1154" y="24757"/>
                    <a:pt x="2346" y="25225"/>
                    <a:pt x="3576" y="25532"/>
                  </a:cubicBezTo>
                  <a:cubicBezTo>
                    <a:pt x="4807" y="25840"/>
                    <a:pt x="6108" y="25994"/>
                    <a:pt x="7479" y="25994"/>
                  </a:cubicBezTo>
                  <a:cubicBezTo>
                    <a:pt x="9696" y="25994"/>
                    <a:pt x="11453" y="25411"/>
                    <a:pt x="12747" y="24244"/>
                  </a:cubicBezTo>
                  <a:cubicBezTo>
                    <a:pt x="14042" y="23078"/>
                    <a:pt x="14689" y="21495"/>
                    <a:pt x="14689" y="19496"/>
                  </a:cubicBezTo>
                  <a:cubicBezTo>
                    <a:pt x="14689" y="17496"/>
                    <a:pt x="14042" y="15913"/>
                    <a:pt x="12747" y="14746"/>
                  </a:cubicBezTo>
                  <a:cubicBezTo>
                    <a:pt x="11453" y="13580"/>
                    <a:pt x="9696" y="12997"/>
                    <a:pt x="7479" y="12997"/>
                  </a:cubicBezTo>
                  <a:cubicBezTo>
                    <a:pt x="6441" y="12997"/>
                    <a:pt x="5403" y="13112"/>
                    <a:pt x="4364" y="13343"/>
                  </a:cubicBezTo>
                  <a:cubicBezTo>
                    <a:pt x="3339" y="13573"/>
                    <a:pt x="2288" y="13932"/>
                    <a:pt x="1211" y="14420"/>
                  </a:cubicBezTo>
                  <a:lnTo>
                    <a:pt x="1211" y="0"/>
                  </a:ln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44" name="Freeform 3743">
              <a:extLst>
                <a:ext uri="{FF2B5EF4-FFF2-40B4-BE49-F238E27FC236}">
                  <a16:creationId xmlns:a16="http://schemas.microsoft.com/office/drawing/2014/main" id="{9F5742C5-095D-ABF2-58EB-F0A22A5453E6}"/>
                </a:ext>
              </a:extLst>
            </p:cNvPr>
            <p:cNvSpPr/>
            <p:nvPr/>
          </p:nvSpPr>
          <p:spPr>
            <a:xfrm>
              <a:off x="5240233" y="4131511"/>
              <a:ext cx="19841" cy="29781"/>
            </a:xfrm>
            <a:custGeom>
              <a:avLst/>
              <a:gdLst>
                <a:gd name="connsiteX0" fmla="*/ 9921 w 19841"/>
                <a:gd name="connsiteY0" fmla="*/ 3076 h 29781"/>
                <a:gd name="connsiteX1" fmla="*/ 5402 w 19841"/>
                <a:gd name="connsiteY1" fmla="*/ 6037 h 29781"/>
                <a:gd name="connsiteX2" fmla="*/ 3903 w 19841"/>
                <a:gd name="connsiteY2" fmla="*/ 14900 h 29781"/>
                <a:gd name="connsiteX3" fmla="*/ 5402 w 19841"/>
                <a:gd name="connsiteY3" fmla="*/ 23764 h 29781"/>
                <a:gd name="connsiteX4" fmla="*/ 9921 w 19841"/>
                <a:gd name="connsiteY4" fmla="*/ 26705 h 29781"/>
                <a:gd name="connsiteX5" fmla="*/ 14439 w 19841"/>
                <a:gd name="connsiteY5" fmla="*/ 23764 h 29781"/>
                <a:gd name="connsiteX6" fmla="*/ 15958 w 19841"/>
                <a:gd name="connsiteY6" fmla="*/ 14900 h 29781"/>
                <a:gd name="connsiteX7" fmla="*/ 14439 w 19841"/>
                <a:gd name="connsiteY7" fmla="*/ 6037 h 29781"/>
                <a:gd name="connsiteX8" fmla="*/ 9921 w 19841"/>
                <a:gd name="connsiteY8" fmla="*/ 3076 h 29781"/>
                <a:gd name="connsiteX9" fmla="*/ 9921 w 19841"/>
                <a:gd name="connsiteY9" fmla="*/ 0 h 29781"/>
                <a:gd name="connsiteX10" fmla="*/ 17284 w 19841"/>
                <a:gd name="connsiteY10" fmla="*/ 3826 h 29781"/>
                <a:gd name="connsiteX11" fmla="*/ 19841 w 19841"/>
                <a:gd name="connsiteY11" fmla="*/ 14900 h 29781"/>
                <a:gd name="connsiteX12" fmla="*/ 17284 w 19841"/>
                <a:gd name="connsiteY12" fmla="*/ 25975 h 29781"/>
                <a:gd name="connsiteX13" fmla="*/ 9921 w 19841"/>
                <a:gd name="connsiteY13" fmla="*/ 29781 h 29781"/>
                <a:gd name="connsiteX14" fmla="*/ 2537 w 19841"/>
                <a:gd name="connsiteY14" fmla="*/ 25975 h 29781"/>
                <a:gd name="connsiteX15" fmla="*/ 0 w 19841"/>
                <a:gd name="connsiteY15" fmla="*/ 14900 h 29781"/>
                <a:gd name="connsiteX16" fmla="*/ 2537 w 19841"/>
                <a:gd name="connsiteY16" fmla="*/ 3826 h 29781"/>
                <a:gd name="connsiteX17" fmla="*/ 9921 w 19841"/>
                <a:gd name="connsiteY17" fmla="*/ 0 h 29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41" h="29781">
                  <a:moveTo>
                    <a:pt x="9921" y="3076"/>
                  </a:moveTo>
                  <a:cubicBezTo>
                    <a:pt x="7921" y="3076"/>
                    <a:pt x="6415" y="4062"/>
                    <a:pt x="5402" y="6037"/>
                  </a:cubicBezTo>
                  <a:cubicBezTo>
                    <a:pt x="4403" y="7998"/>
                    <a:pt x="3903" y="10952"/>
                    <a:pt x="3903" y="14900"/>
                  </a:cubicBezTo>
                  <a:cubicBezTo>
                    <a:pt x="3903" y="18835"/>
                    <a:pt x="4403" y="21790"/>
                    <a:pt x="5402" y="23764"/>
                  </a:cubicBezTo>
                  <a:cubicBezTo>
                    <a:pt x="6415" y="25725"/>
                    <a:pt x="7921" y="26705"/>
                    <a:pt x="9921" y="26705"/>
                  </a:cubicBezTo>
                  <a:cubicBezTo>
                    <a:pt x="11933" y="26705"/>
                    <a:pt x="13439" y="25725"/>
                    <a:pt x="14439" y="23764"/>
                  </a:cubicBezTo>
                  <a:cubicBezTo>
                    <a:pt x="15451" y="21790"/>
                    <a:pt x="15958" y="18835"/>
                    <a:pt x="15958" y="14900"/>
                  </a:cubicBezTo>
                  <a:cubicBezTo>
                    <a:pt x="15958" y="10952"/>
                    <a:pt x="15451" y="7998"/>
                    <a:pt x="14439" y="6037"/>
                  </a:cubicBezTo>
                  <a:cubicBezTo>
                    <a:pt x="13439" y="4062"/>
                    <a:pt x="11933" y="3076"/>
                    <a:pt x="9921" y="3076"/>
                  </a:cubicBezTo>
                  <a:moveTo>
                    <a:pt x="9921" y="0"/>
                  </a:moveTo>
                  <a:cubicBezTo>
                    <a:pt x="13137" y="0"/>
                    <a:pt x="15593" y="1275"/>
                    <a:pt x="17284" y="3826"/>
                  </a:cubicBezTo>
                  <a:cubicBezTo>
                    <a:pt x="18989" y="6363"/>
                    <a:pt x="19841" y="10055"/>
                    <a:pt x="19841" y="14900"/>
                  </a:cubicBezTo>
                  <a:cubicBezTo>
                    <a:pt x="19841" y="19732"/>
                    <a:pt x="18989" y="23424"/>
                    <a:pt x="17284" y="25975"/>
                  </a:cubicBezTo>
                  <a:cubicBezTo>
                    <a:pt x="15593" y="28512"/>
                    <a:pt x="13137" y="29781"/>
                    <a:pt x="9921" y="29781"/>
                  </a:cubicBezTo>
                  <a:cubicBezTo>
                    <a:pt x="6704" y="29781"/>
                    <a:pt x="4243" y="28512"/>
                    <a:pt x="2537" y="25975"/>
                  </a:cubicBezTo>
                  <a:cubicBezTo>
                    <a:pt x="846" y="23424"/>
                    <a:pt x="0" y="19732"/>
                    <a:pt x="0" y="14900"/>
                  </a:cubicBezTo>
                  <a:cubicBezTo>
                    <a:pt x="0" y="10055"/>
                    <a:pt x="846" y="6363"/>
                    <a:pt x="2537" y="3826"/>
                  </a:cubicBezTo>
                  <a:cubicBezTo>
                    <a:pt x="4243" y="1275"/>
                    <a:pt x="6704" y="0"/>
                    <a:pt x="9921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45" name="Freeform 3744">
              <a:extLst>
                <a:ext uri="{FF2B5EF4-FFF2-40B4-BE49-F238E27FC236}">
                  <a16:creationId xmlns:a16="http://schemas.microsoft.com/office/drawing/2014/main" id="{A0988351-5286-560A-CFB1-E04EA037315B}"/>
                </a:ext>
              </a:extLst>
            </p:cNvPr>
            <p:cNvSpPr/>
            <p:nvPr/>
          </p:nvSpPr>
          <p:spPr>
            <a:xfrm>
              <a:off x="5190417" y="3891244"/>
              <a:ext cx="18226" cy="29224"/>
            </a:xfrm>
            <a:custGeom>
              <a:avLst/>
              <a:gdLst>
                <a:gd name="connsiteX0" fmla="*/ 4672 w 18226"/>
                <a:gd name="connsiteY0" fmla="*/ 25956 h 29224"/>
                <a:gd name="connsiteX1" fmla="*/ 18227 w 18226"/>
                <a:gd name="connsiteY1" fmla="*/ 25956 h 29224"/>
                <a:gd name="connsiteX2" fmla="*/ 18227 w 18226"/>
                <a:gd name="connsiteY2" fmla="*/ 29224 h 29224"/>
                <a:gd name="connsiteX3" fmla="*/ 0 w 18226"/>
                <a:gd name="connsiteY3" fmla="*/ 29224 h 29224"/>
                <a:gd name="connsiteX4" fmla="*/ 0 w 18226"/>
                <a:gd name="connsiteY4" fmla="*/ 25956 h 29224"/>
                <a:gd name="connsiteX5" fmla="*/ 6018 w 18226"/>
                <a:gd name="connsiteY5" fmla="*/ 19823 h 29224"/>
                <a:gd name="connsiteX6" fmla="*/ 10825 w 18226"/>
                <a:gd name="connsiteY6" fmla="*/ 14843 h 29224"/>
                <a:gd name="connsiteX7" fmla="*/ 13420 w 18226"/>
                <a:gd name="connsiteY7" fmla="*/ 11305 h 29224"/>
                <a:gd name="connsiteX8" fmla="*/ 14170 w 18226"/>
                <a:gd name="connsiteY8" fmla="*/ 8440 h 29224"/>
                <a:gd name="connsiteX9" fmla="*/ 12555 w 18226"/>
                <a:gd name="connsiteY9" fmla="*/ 4710 h 29224"/>
                <a:gd name="connsiteX10" fmla="*/ 8383 w 18226"/>
                <a:gd name="connsiteY10" fmla="*/ 3268 h 29224"/>
                <a:gd name="connsiteX11" fmla="*/ 4518 w 18226"/>
                <a:gd name="connsiteY11" fmla="*/ 3903 h 29224"/>
                <a:gd name="connsiteX12" fmla="*/ 192 w 18226"/>
                <a:gd name="connsiteY12" fmla="*/ 5826 h 29224"/>
                <a:gd name="connsiteX13" fmla="*/ 192 w 18226"/>
                <a:gd name="connsiteY13" fmla="*/ 1904 h 29224"/>
                <a:gd name="connsiteX14" fmla="*/ 4576 w 18226"/>
                <a:gd name="connsiteY14" fmla="*/ 481 h 29224"/>
                <a:gd name="connsiteX15" fmla="*/ 8306 w 18226"/>
                <a:gd name="connsiteY15" fmla="*/ 0 h 29224"/>
                <a:gd name="connsiteX16" fmla="*/ 15420 w 18226"/>
                <a:gd name="connsiteY16" fmla="*/ 2230 h 29224"/>
                <a:gd name="connsiteX17" fmla="*/ 18073 w 18226"/>
                <a:gd name="connsiteY17" fmla="*/ 8190 h 29224"/>
                <a:gd name="connsiteX18" fmla="*/ 17400 w 18226"/>
                <a:gd name="connsiteY18" fmla="*/ 11555 h 29224"/>
                <a:gd name="connsiteX19" fmla="*/ 14997 w 18226"/>
                <a:gd name="connsiteY19" fmla="*/ 15285 h 29224"/>
                <a:gd name="connsiteX20" fmla="*/ 11940 w 18226"/>
                <a:gd name="connsiteY20" fmla="*/ 18515 h 29224"/>
                <a:gd name="connsiteX21" fmla="*/ 4672 w 18226"/>
                <a:gd name="connsiteY21" fmla="*/ 25956 h 29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8226" h="29224">
                  <a:moveTo>
                    <a:pt x="4672" y="25956"/>
                  </a:moveTo>
                  <a:lnTo>
                    <a:pt x="18227" y="25956"/>
                  </a:lnTo>
                  <a:lnTo>
                    <a:pt x="18227" y="29224"/>
                  </a:lnTo>
                  <a:lnTo>
                    <a:pt x="0" y="29224"/>
                  </a:lnTo>
                  <a:lnTo>
                    <a:pt x="0" y="25956"/>
                  </a:lnTo>
                  <a:cubicBezTo>
                    <a:pt x="1474" y="24430"/>
                    <a:pt x="3480" y="22386"/>
                    <a:pt x="6018" y="19823"/>
                  </a:cubicBezTo>
                  <a:cubicBezTo>
                    <a:pt x="8569" y="17246"/>
                    <a:pt x="10171" y="15586"/>
                    <a:pt x="10825" y="14843"/>
                  </a:cubicBezTo>
                  <a:cubicBezTo>
                    <a:pt x="12068" y="13446"/>
                    <a:pt x="12933" y="12266"/>
                    <a:pt x="13420" y="11305"/>
                  </a:cubicBezTo>
                  <a:cubicBezTo>
                    <a:pt x="13920" y="10331"/>
                    <a:pt x="14170" y="9376"/>
                    <a:pt x="14170" y="8440"/>
                  </a:cubicBezTo>
                  <a:cubicBezTo>
                    <a:pt x="14170" y="6915"/>
                    <a:pt x="13632" y="5672"/>
                    <a:pt x="12555" y="4710"/>
                  </a:cubicBezTo>
                  <a:cubicBezTo>
                    <a:pt x="11491" y="3749"/>
                    <a:pt x="10100" y="3268"/>
                    <a:pt x="8383" y="3268"/>
                  </a:cubicBezTo>
                  <a:cubicBezTo>
                    <a:pt x="7165" y="3268"/>
                    <a:pt x="5877" y="3480"/>
                    <a:pt x="4518" y="3903"/>
                  </a:cubicBezTo>
                  <a:cubicBezTo>
                    <a:pt x="3172" y="4326"/>
                    <a:pt x="1730" y="4967"/>
                    <a:pt x="192" y="5826"/>
                  </a:cubicBezTo>
                  <a:lnTo>
                    <a:pt x="192" y="1904"/>
                  </a:lnTo>
                  <a:cubicBezTo>
                    <a:pt x="1756" y="1276"/>
                    <a:pt x="3217" y="802"/>
                    <a:pt x="4576" y="481"/>
                  </a:cubicBezTo>
                  <a:cubicBezTo>
                    <a:pt x="5935" y="160"/>
                    <a:pt x="7178" y="0"/>
                    <a:pt x="8306" y="0"/>
                  </a:cubicBezTo>
                  <a:cubicBezTo>
                    <a:pt x="11280" y="0"/>
                    <a:pt x="13651" y="743"/>
                    <a:pt x="15420" y="2230"/>
                  </a:cubicBezTo>
                  <a:cubicBezTo>
                    <a:pt x="17188" y="3718"/>
                    <a:pt x="18073" y="5704"/>
                    <a:pt x="18073" y="8190"/>
                  </a:cubicBezTo>
                  <a:cubicBezTo>
                    <a:pt x="18073" y="9370"/>
                    <a:pt x="17849" y="10491"/>
                    <a:pt x="17400" y="11555"/>
                  </a:cubicBezTo>
                  <a:cubicBezTo>
                    <a:pt x="16964" y="12606"/>
                    <a:pt x="16163" y="13849"/>
                    <a:pt x="14997" y="15285"/>
                  </a:cubicBezTo>
                  <a:cubicBezTo>
                    <a:pt x="14676" y="15657"/>
                    <a:pt x="13657" y="16734"/>
                    <a:pt x="11940" y="18515"/>
                  </a:cubicBezTo>
                  <a:cubicBezTo>
                    <a:pt x="10222" y="20284"/>
                    <a:pt x="7800" y="22764"/>
                    <a:pt x="4672" y="25956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46" name="Freeform 3745">
              <a:extLst>
                <a:ext uri="{FF2B5EF4-FFF2-40B4-BE49-F238E27FC236}">
                  <a16:creationId xmlns:a16="http://schemas.microsoft.com/office/drawing/2014/main" id="{92E52BB1-E27C-D0AE-40EF-155B75163705}"/>
                </a:ext>
              </a:extLst>
            </p:cNvPr>
            <p:cNvSpPr/>
            <p:nvPr/>
          </p:nvSpPr>
          <p:spPr>
            <a:xfrm>
              <a:off x="5215180" y="3891244"/>
              <a:ext cx="19842" cy="29781"/>
            </a:xfrm>
            <a:custGeom>
              <a:avLst/>
              <a:gdLst>
                <a:gd name="connsiteX0" fmla="*/ 9921 w 19842"/>
                <a:gd name="connsiteY0" fmla="*/ 3076 h 29781"/>
                <a:gd name="connsiteX1" fmla="*/ 5403 w 19842"/>
                <a:gd name="connsiteY1" fmla="*/ 6038 h 29781"/>
                <a:gd name="connsiteX2" fmla="*/ 3903 w 19842"/>
                <a:gd name="connsiteY2" fmla="*/ 14901 h 29781"/>
                <a:gd name="connsiteX3" fmla="*/ 5403 w 19842"/>
                <a:gd name="connsiteY3" fmla="*/ 23764 h 29781"/>
                <a:gd name="connsiteX4" fmla="*/ 9921 w 19842"/>
                <a:gd name="connsiteY4" fmla="*/ 26706 h 29781"/>
                <a:gd name="connsiteX5" fmla="*/ 14439 w 19842"/>
                <a:gd name="connsiteY5" fmla="*/ 23764 h 29781"/>
                <a:gd name="connsiteX6" fmla="*/ 15958 w 19842"/>
                <a:gd name="connsiteY6" fmla="*/ 14901 h 29781"/>
                <a:gd name="connsiteX7" fmla="*/ 14439 w 19842"/>
                <a:gd name="connsiteY7" fmla="*/ 6038 h 29781"/>
                <a:gd name="connsiteX8" fmla="*/ 9921 w 19842"/>
                <a:gd name="connsiteY8" fmla="*/ 3076 h 29781"/>
                <a:gd name="connsiteX9" fmla="*/ 9921 w 19842"/>
                <a:gd name="connsiteY9" fmla="*/ 0 h 29781"/>
                <a:gd name="connsiteX10" fmla="*/ 17285 w 19842"/>
                <a:gd name="connsiteY10" fmla="*/ 3827 h 29781"/>
                <a:gd name="connsiteX11" fmla="*/ 19842 w 19842"/>
                <a:gd name="connsiteY11" fmla="*/ 14901 h 29781"/>
                <a:gd name="connsiteX12" fmla="*/ 17285 w 19842"/>
                <a:gd name="connsiteY12" fmla="*/ 25975 h 29781"/>
                <a:gd name="connsiteX13" fmla="*/ 9921 w 19842"/>
                <a:gd name="connsiteY13" fmla="*/ 29781 h 29781"/>
                <a:gd name="connsiteX14" fmla="*/ 2538 w 19842"/>
                <a:gd name="connsiteY14" fmla="*/ 25975 h 29781"/>
                <a:gd name="connsiteX15" fmla="*/ 0 w 19842"/>
                <a:gd name="connsiteY15" fmla="*/ 14901 h 29781"/>
                <a:gd name="connsiteX16" fmla="*/ 2538 w 19842"/>
                <a:gd name="connsiteY16" fmla="*/ 3827 h 29781"/>
                <a:gd name="connsiteX17" fmla="*/ 9921 w 19842"/>
                <a:gd name="connsiteY17" fmla="*/ 0 h 29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42" h="29781">
                  <a:moveTo>
                    <a:pt x="9921" y="3076"/>
                  </a:moveTo>
                  <a:cubicBezTo>
                    <a:pt x="7921" y="3076"/>
                    <a:pt x="6415" y="4063"/>
                    <a:pt x="5403" y="6038"/>
                  </a:cubicBezTo>
                  <a:cubicBezTo>
                    <a:pt x="4403" y="7999"/>
                    <a:pt x="3903" y="10953"/>
                    <a:pt x="3903" y="14901"/>
                  </a:cubicBezTo>
                  <a:cubicBezTo>
                    <a:pt x="3903" y="18835"/>
                    <a:pt x="4403" y="21790"/>
                    <a:pt x="5403" y="23764"/>
                  </a:cubicBezTo>
                  <a:cubicBezTo>
                    <a:pt x="6415" y="25725"/>
                    <a:pt x="7921" y="26706"/>
                    <a:pt x="9921" y="26706"/>
                  </a:cubicBezTo>
                  <a:cubicBezTo>
                    <a:pt x="11933" y="26706"/>
                    <a:pt x="13439" y="25725"/>
                    <a:pt x="14439" y="23764"/>
                  </a:cubicBezTo>
                  <a:cubicBezTo>
                    <a:pt x="15452" y="21790"/>
                    <a:pt x="15958" y="18835"/>
                    <a:pt x="15958" y="14901"/>
                  </a:cubicBezTo>
                  <a:cubicBezTo>
                    <a:pt x="15958" y="10953"/>
                    <a:pt x="15452" y="7999"/>
                    <a:pt x="14439" y="6038"/>
                  </a:cubicBezTo>
                  <a:cubicBezTo>
                    <a:pt x="13439" y="4063"/>
                    <a:pt x="11933" y="3076"/>
                    <a:pt x="9921" y="3076"/>
                  </a:cubicBezTo>
                  <a:moveTo>
                    <a:pt x="9921" y="0"/>
                  </a:moveTo>
                  <a:cubicBezTo>
                    <a:pt x="13138" y="0"/>
                    <a:pt x="15593" y="1276"/>
                    <a:pt x="17285" y="3827"/>
                  </a:cubicBezTo>
                  <a:cubicBezTo>
                    <a:pt x="18990" y="6364"/>
                    <a:pt x="19842" y="10056"/>
                    <a:pt x="19842" y="14901"/>
                  </a:cubicBezTo>
                  <a:cubicBezTo>
                    <a:pt x="19842" y="19733"/>
                    <a:pt x="18990" y="23424"/>
                    <a:pt x="17285" y="25975"/>
                  </a:cubicBezTo>
                  <a:cubicBezTo>
                    <a:pt x="15593" y="28512"/>
                    <a:pt x="13138" y="29781"/>
                    <a:pt x="9921" y="29781"/>
                  </a:cubicBezTo>
                  <a:cubicBezTo>
                    <a:pt x="6704" y="29781"/>
                    <a:pt x="4243" y="28512"/>
                    <a:pt x="2538" y="25975"/>
                  </a:cubicBezTo>
                  <a:cubicBezTo>
                    <a:pt x="846" y="23424"/>
                    <a:pt x="0" y="19733"/>
                    <a:pt x="0" y="14901"/>
                  </a:cubicBezTo>
                  <a:cubicBezTo>
                    <a:pt x="0" y="10056"/>
                    <a:pt x="846" y="6364"/>
                    <a:pt x="2538" y="3827"/>
                  </a:cubicBezTo>
                  <a:cubicBezTo>
                    <a:pt x="4243" y="1276"/>
                    <a:pt x="6704" y="0"/>
                    <a:pt x="9921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47" name="Freeform 3746">
              <a:extLst>
                <a:ext uri="{FF2B5EF4-FFF2-40B4-BE49-F238E27FC236}">
                  <a16:creationId xmlns:a16="http://schemas.microsoft.com/office/drawing/2014/main" id="{38B912A3-A49E-4876-5A1F-397DD75BEDE5}"/>
                </a:ext>
              </a:extLst>
            </p:cNvPr>
            <p:cNvSpPr/>
            <p:nvPr/>
          </p:nvSpPr>
          <p:spPr>
            <a:xfrm>
              <a:off x="5240233" y="3891244"/>
              <a:ext cx="19841" cy="29781"/>
            </a:xfrm>
            <a:custGeom>
              <a:avLst/>
              <a:gdLst>
                <a:gd name="connsiteX0" fmla="*/ 9921 w 19841"/>
                <a:gd name="connsiteY0" fmla="*/ 3076 h 29781"/>
                <a:gd name="connsiteX1" fmla="*/ 5402 w 19841"/>
                <a:gd name="connsiteY1" fmla="*/ 6038 h 29781"/>
                <a:gd name="connsiteX2" fmla="*/ 3903 w 19841"/>
                <a:gd name="connsiteY2" fmla="*/ 14901 h 29781"/>
                <a:gd name="connsiteX3" fmla="*/ 5402 w 19841"/>
                <a:gd name="connsiteY3" fmla="*/ 23764 h 29781"/>
                <a:gd name="connsiteX4" fmla="*/ 9921 w 19841"/>
                <a:gd name="connsiteY4" fmla="*/ 26706 h 29781"/>
                <a:gd name="connsiteX5" fmla="*/ 14439 w 19841"/>
                <a:gd name="connsiteY5" fmla="*/ 23764 h 29781"/>
                <a:gd name="connsiteX6" fmla="*/ 15958 w 19841"/>
                <a:gd name="connsiteY6" fmla="*/ 14901 h 29781"/>
                <a:gd name="connsiteX7" fmla="*/ 14439 w 19841"/>
                <a:gd name="connsiteY7" fmla="*/ 6038 h 29781"/>
                <a:gd name="connsiteX8" fmla="*/ 9921 w 19841"/>
                <a:gd name="connsiteY8" fmla="*/ 3076 h 29781"/>
                <a:gd name="connsiteX9" fmla="*/ 9921 w 19841"/>
                <a:gd name="connsiteY9" fmla="*/ 0 h 29781"/>
                <a:gd name="connsiteX10" fmla="*/ 17284 w 19841"/>
                <a:gd name="connsiteY10" fmla="*/ 3827 h 29781"/>
                <a:gd name="connsiteX11" fmla="*/ 19841 w 19841"/>
                <a:gd name="connsiteY11" fmla="*/ 14901 h 29781"/>
                <a:gd name="connsiteX12" fmla="*/ 17284 w 19841"/>
                <a:gd name="connsiteY12" fmla="*/ 25975 h 29781"/>
                <a:gd name="connsiteX13" fmla="*/ 9921 w 19841"/>
                <a:gd name="connsiteY13" fmla="*/ 29781 h 29781"/>
                <a:gd name="connsiteX14" fmla="*/ 2537 w 19841"/>
                <a:gd name="connsiteY14" fmla="*/ 25975 h 29781"/>
                <a:gd name="connsiteX15" fmla="*/ 0 w 19841"/>
                <a:gd name="connsiteY15" fmla="*/ 14901 h 29781"/>
                <a:gd name="connsiteX16" fmla="*/ 2537 w 19841"/>
                <a:gd name="connsiteY16" fmla="*/ 3827 h 29781"/>
                <a:gd name="connsiteX17" fmla="*/ 9921 w 19841"/>
                <a:gd name="connsiteY17" fmla="*/ 0 h 29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41" h="29781">
                  <a:moveTo>
                    <a:pt x="9921" y="3076"/>
                  </a:moveTo>
                  <a:cubicBezTo>
                    <a:pt x="7921" y="3076"/>
                    <a:pt x="6415" y="4063"/>
                    <a:pt x="5402" y="6038"/>
                  </a:cubicBezTo>
                  <a:cubicBezTo>
                    <a:pt x="4403" y="7999"/>
                    <a:pt x="3903" y="10953"/>
                    <a:pt x="3903" y="14901"/>
                  </a:cubicBezTo>
                  <a:cubicBezTo>
                    <a:pt x="3903" y="18835"/>
                    <a:pt x="4403" y="21790"/>
                    <a:pt x="5402" y="23764"/>
                  </a:cubicBezTo>
                  <a:cubicBezTo>
                    <a:pt x="6415" y="25725"/>
                    <a:pt x="7921" y="26706"/>
                    <a:pt x="9921" y="26706"/>
                  </a:cubicBezTo>
                  <a:cubicBezTo>
                    <a:pt x="11933" y="26706"/>
                    <a:pt x="13439" y="25725"/>
                    <a:pt x="14439" y="23764"/>
                  </a:cubicBezTo>
                  <a:cubicBezTo>
                    <a:pt x="15451" y="21790"/>
                    <a:pt x="15958" y="18835"/>
                    <a:pt x="15958" y="14901"/>
                  </a:cubicBezTo>
                  <a:cubicBezTo>
                    <a:pt x="15958" y="10953"/>
                    <a:pt x="15451" y="7999"/>
                    <a:pt x="14439" y="6038"/>
                  </a:cubicBezTo>
                  <a:cubicBezTo>
                    <a:pt x="13439" y="4063"/>
                    <a:pt x="11933" y="3076"/>
                    <a:pt x="9921" y="3076"/>
                  </a:cubicBezTo>
                  <a:moveTo>
                    <a:pt x="9921" y="0"/>
                  </a:moveTo>
                  <a:cubicBezTo>
                    <a:pt x="13137" y="0"/>
                    <a:pt x="15593" y="1276"/>
                    <a:pt x="17284" y="3827"/>
                  </a:cubicBezTo>
                  <a:cubicBezTo>
                    <a:pt x="18989" y="6364"/>
                    <a:pt x="19841" y="10056"/>
                    <a:pt x="19841" y="14901"/>
                  </a:cubicBezTo>
                  <a:cubicBezTo>
                    <a:pt x="19841" y="19733"/>
                    <a:pt x="18989" y="23424"/>
                    <a:pt x="17284" y="25975"/>
                  </a:cubicBezTo>
                  <a:cubicBezTo>
                    <a:pt x="15593" y="28512"/>
                    <a:pt x="13137" y="29781"/>
                    <a:pt x="9921" y="29781"/>
                  </a:cubicBezTo>
                  <a:cubicBezTo>
                    <a:pt x="6704" y="29781"/>
                    <a:pt x="4243" y="28512"/>
                    <a:pt x="2537" y="25975"/>
                  </a:cubicBezTo>
                  <a:cubicBezTo>
                    <a:pt x="846" y="23424"/>
                    <a:pt x="0" y="19733"/>
                    <a:pt x="0" y="14901"/>
                  </a:cubicBezTo>
                  <a:cubicBezTo>
                    <a:pt x="0" y="10056"/>
                    <a:pt x="846" y="6364"/>
                    <a:pt x="2537" y="3827"/>
                  </a:cubicBezTo>
                  <a:cubicBezTo>
                    <a:pt x="4243" y="1276"/>
                    <a:pt x="6704" y="0"/>
                    <a:pt x="9921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24" name="Freeform 3923">
              <a:extLst>
                <a:ext uri="{FF2B5EF4-FFF2-40B4-BE49-F238E27FC236}">
                  <a16:creationId xmlns:a16="http://schemas.microsoft.com/office/drawing/2014/main" id="{CC2AA5D3-732E-CEEA-8CC4-DFB699956CB5}"/>
                </a:ext>
              </a:extLst>
            </p:cNvPr>
            <p:cNvSpPr/>
            <p:nvPr/>
          </p:nvSpPr>
          <p:spPr>
            <a:xfrm>
              <a:off x="6752646" y="3745480"/>
              <a:ext cx="289176" cy="246605"/>
            </a:xfrm>
            <a:custGeom>
              <a:avLst/>
              <a:gdLst>
                <a:gd name="connsiteX0" fmla="*/ 0 w 289176"/>
                <a:gd name="connsiteY0" fmla="*/ 246606 h 246605"/>
                <a:gd name="connsiteX1" fmla="*/ 289177 w 289176"/>
                <a:gd name="connsiteY1" fmla="*/ 246606 h 246605"/>
                <a:gd name="connsiteX2" fmla="*/ 289177 w 289176"/>
                <a:gd name="connsiteY2" fmla="*/ 0 h 246605"/>
                <a:gd name="connsiteX3" fmla="*/ 0 w 289176"/>
                <a:gd name="connsiteY3" fmla="*/ 0 h 246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9176" h="246605">
                  <a:moveTo>
                    <a:pt x="0" y="246606"/>
                  </a:moveTo>
                  <a:lnTo>
                    <a:pt x="289177" y="246606"/>
                  </a:lnTo>
                  <a:lnTo>
                    <a:pt x="28917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25" name="Freeform 3924">
              <a:extLst>
                <a:ext uri="{FF2B5EF4-FFF2-40B4-BE49-F238E27FC236}">
                  <a16:creationId xmlns:a16="http://schemas.microsoft.com/office/drawing/2014/main" id="{F8AFA907-DBA8-C23B-45CA-EBABB8C790E4}"/>
                </a:ext>
              </a:extLst>
            </p:cNvPr>
            <p:cNvSpPr/>
            <p:nvPr/>
          </p:nvSpPr>
          <p:spPr>
            <a:xfrm>
              <a:off x="6752646" y="3745480"/>
              <a:ext cx="289176" cy="246605"/>
            </a:xfrm>
            <a:custGeom>
              <a:avLst/>
              <a:gdLst>
                <a:gd name="connsiteX0" fmla="*/ 0 w 289176"/>
                <a:gd name="connsiteY0" fmla="*/ 246606 h 246605"/>
                <a:gd name="connsiteX1" fmla="*/ 289177 w 289176"/>
                <a:gd name="connsiteY1" fmla="*/ 246606 h 246605"/>
                <a:gd name="connsiteX2" fmla="*/ 289177 w 289176"/>
                <a:gd name="connsiteY2" fmla="*/ 0 h 246605"/>
                <a:gd name="connsiteX3" fmla="*/ 0 w 289176"/>
                <a:gd name="connsiteY3" fmla="*/ 0 h 246605"/>
                <a:gd name="connsiteX4" fmla="*/ 0 w 289176"/>
                <a:gd name="connsiteY4" fmla="*/ 246606 h 246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9176" h="246605">
                  <a:moveTo>
                    <a:pt x="0" y="246606"/>
                  </a:moveTo>
                  <a:lnTo>
                    <a:pt x="289177" y="246606"/>
                  </a:lnTo>
                  <a:lnTo>
                    <a:pt x="289177" y="0"/>
                  </a:lnTo>
                  <a:lnTo>
                    <a:pt x="0" y="0"/>
                  </a:lnTo>
                  <a:lnTo>
                    <a:pt x="0" y="246606"/>
                  </a:lnTo>
                </a:path>
              </a:pathLst>
            </a:custGeom>
            <a:noFill/>
            <a:ln w="3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26" name="Freeform 3925">
              <a:extLst>
                <a:ext uri="{FF2B5EF4-FFF2-40B4-BE49-F238E27FC236}">
                  <a16:creationId xmlns:a16="http://schemas.microsoft.com/office/drawing/2014/main" id="{820528AC-9D51-B77F-04F8-6CC380E0F469}"/>
                </a:ext>
              </a:extLst>
            </p:cNvPr>
            <p:cNvSpPr/>
            <p:nvPr/>
          </p:nvSpPr>
          <p:spPr>
            <a:xfrm>
              <a:off x="6772779" y="3775072"/>
              <a:ext cx="120816" cy="39456"/>
            </a:xfrm>
            <a:custGeom>
              <a:avLst/>
              <a:gdLst>
                <a:gd name="connsiteX0" fmla="*/ 0 w 120816"/>
                <a:gd name="connsiteY0" fmla="*/ 39457 h 39456"/>
                <a:gd name="connsiteX1" fmla="*/ 120817 w 120816"/>
                <a:gd name="connsiteY1" fmla="*/ 39457 h 39456"/>
                <a:gd name="connsiteX2" fmla="*/ 120817 w 120816"/>
                <a:gd name="connsiteY2" fmla="*/ 0 h 39456"/>
                <a:gd name="connsiteX3" fmla="*/ 0 w 120816"/>
                <a:gd name="connsiteY3" fmla="*/ 0 h 39456"/>
                <a:gd name="connsiteX4" fmla="*/ 0 w 120816"/>
                <a:gd name="connsiteY4" fmla="*/ 39457 h 39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0816" h="39456">
                  <a:moveTo>
                    <a:pt x="0" y="39457"/>
                  </a:moveTo>
                  <a:lnTo>
                    <a:pt x="120817" y="39457"/>
                  </a:lnTo>
                  <a:lnTo>
                    <a:pt x="120817" y="0"/>
                  </a:lnTo>
                  <a:lnTo>
                    <a:pt x="0" y="0"/>
                  </a:lnTo>
                  <a:lnTo>
                    <a:pt x="0" y="39457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27" name="Freeform 3926">
              <a:extLst>
                <a:ext uri="{FF2B5EF4-FFF2-40B4-BE49-F238E27FC236}">
                  <a16:creationId xmlns:a16="http://schemas.microsoft.com/office/drawing/2014/main" id="{9A270458-C542-C6D1-457B-3B64BBC1ED60}"/>
                </a:ext>
              </a:extLst>
            </p:cNvPr>
            <p:cNvSpPr/>
            <p:nvPr/>
          </p:nvSpPr>
          <p:spPr>
            <a:xfrm>
              <a:off x="6772779" y="3775072"/>
              <a:ext cx="120816" cy="39456"/>
            </a:xfrm>
            <a:custGeom>
              <a:avLst/>
              <a:gdLst>
                <a:gd name="connsiteX0" fmla="*/ 0 w 120816"/>
                <a:gd name="connsiteY0" fmla="*/ 39457 h 39456"/>
                <a:gd name="connsiteX1" fmla="*/ 120817 w 120816"/>
                <a:gd name="connsiteY1" fmla="*/ 39457 h 39456"/>
                <a:gd name="connsiteX2" fmla="*/ 120817 w 120816"/>
                <a:gd name="connsiteY2" fmla="*/ 0 h 39456"/>
                <a:gd name="connsiteX3" fmla="*/ 0 w 120816"/>
                <a:gd name="connsiteY3" fmla="*/ 0 h 39456"/>
                <a:gd name="connsiteX4" fmla="*/ 0 w 120816"/>
                <a:gd name="connsiteY4" fmla="*/ 39457 h 39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0816" h="39456">
                  <a:moveTo>
                    <a:pt x="0" y="39457"/>
                  </a:moveTo>
                  <a:lnTo>
                    <a:pt x="120817" y="39457"/>
                  </a:lnTo>
                  <a:lnTo>
                    <a:pt x="120817" y="0"/>
                  </a:lnTo>
                  <a:lnTo>
                    <a:pt x="0" y="0"/>
                  </a:lnTo>
                  <a:lnTo>
                    <a:pt x="0" y="39457"/>
                  </a:lnTo>
                </a:path>
              </a:pathLst>
            </a:custGeom>
            <a:noFill/>
            <a:ln w="3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28" name="Freeform 3927">
              <a:extLst>
                <a:ext uri="{FF2B5EF4-FFF2-40B4-BE49-F238E27FC236}">
                  <a16:creationId xmlns:a16="http://schemas.microsoft.com/office/drawing/2014/main" id="{73C01AAC-5A74-C13C-9405-0B35BFE39AB6}"/>
                </a:ext>
              </a:extLst>
            </p:cNvPr>
            <p:cNvSpPr/>
            <p:nvPr/>
          </p:nvSpPr>
          <p:spPr>
            <a:xfrm>
              <a:off x="6913738" y="3770749"/>
              <a:ext cx="19859" cy="36262"/>
            </a:xfrm>
            <a:custGeom>
              <a:avLst/>
              <a:gdLst>
                <a:gd name="connsiteX0" fmla="*/ 19859 w 19859"/>
                <a:gd name="connsiteY0" fmla="*/ 2743 h 36262"/>
                <a:gd name="connsiteX1" fmla="*/ 19178 w 19859"/>
                <a:gd name="connsiteY1" fmla="*/ 4474 h 36262"/>
                <a:gd name="connsiteX2" fmla="*/ 17683 w 19859"/>
                <a:gd name="connsiteY2" fmla="*/ 5136 h 36262"/>
                <a:gd name="connsiteX3" fmla="*/ 16628 w 19859"/>
                <a:gd name="connsiteY3" fmla="*/ 4766 h 36262"/>
                <a:gd name="connsiteX4" fmla="*/ 16205 w 19859"/>
                <a:gd name="connsiteY4" fmla="*/ 3754 h 36262"/>
                <a:gd name="connsiteX5" fmla="*/ 16711 w 19859"/>
                <a:gd name="connsiteY5" fmla="*/ 2393 h 36262"/>
                <a:gd name="connsiteX6" fmla="*/ 18364 w 19859"/>
                <a:gd name="connsiteY6" fmla="*/ 1595 h 36262"/>
                <a:gd name="connsiteX7" fmla="*/ 16396 w 19859"/>
                <a:gd name="connsiteY7" fmla="*/ 875 h 36262"/>
                <a:gd name="connsiteX8" fmla="*/ 15291 w 19859"/>
                <a:gd name="connsiteY8" fmla="*/ 1264 h 36262"/>
                <a:gd name="connsiteX9" fmla="*/ 14527 w 19859"/>
                <a:gd name="connsiteY9" fmla="*/ 2237 h 36262"/>
                <a:gd name="connsiteX10" fmla="*/ 13580 w 19859"/>
                <a:gd name="connsiteY10" fmla="*/ 6381 h 36262"/>
                <a:gd name="connsiteX11" fmla="*/ 13165 w 19859"/>
                <a:gd name="connsiteY11" fmla="*/ 8637 h 36262"/>
                <a:gd name="connsiteX12" fmla="*/ 12741 w 19859"/>
                <a:gd name="connsiteY12" fmla="*/ 10914 h 36262"/>
                <a:gd name="connsiteX13" fmla="*/ 16047 w 19859"/>
                <a:gd name="connsiteY13" fmla="*/ 10914 h 36262"/>
                <a:gd name="connsiteX14" fmla="*/ 16653 w 19859"/>
                <a:gd name="connsiteY14" fmla="*/ 10933 h 36262"/>
                <a:gd name="connsiteX15" fmla="*/ 16960 w 19859"/>
                <a:gd name="connsiteY15" fmla="*/ 11050 h 36262"/>
                <a:gd name="connsiteX16" fmla="*/ 17118 w 19859"/>
                <a:gd name="connsiteY16" fmla="*/ 11362 h 36262"/>
                <a:gd name="connsiteX17" fmla="*/ 16861 w 19859"/>
                <a:gd name="connsiteY17" fmla="*/ 12042 h 36262"/>
                <a:gd name="connsiteX18" fmla="*/ 15931 w 19859"/>
                <a:gd name="connsiteY18" fmla="*/ 12159 h 36262"/>
                <a:gd name="connsiteX19" fmla="*/ 12508 w 19859"/>
                <a:gd name="connsiteY19" fmla="*/ 12159 h 36262"/>
                <a:gd name="connsiteX20" fmla="*/ 10116 w 19859"/>
                <a:gd name="connsiteY20" fmla="*/ 24785 h 36262"/>
                <a:gd name="connsiteX21" fmla="*/ 9801 w 19859"/>
                <a:gd name="connsiteY21" fmla="*/ 26321 h 36262"/>
                <a:gd name="connsiteX22" fmla="*/ 9003 w 19859"/>
                <a:gd name="connsiteY22" fmla="*/ 29356 h 36262"/>
                <a:gd name="connsiteX23" fmla="*/ 7874 w 19859"/>
                <a:gd name="connsiteY23" fmla="*/ 32391 h 36262"/>
                <a:gd name="connsiteX24" fmla="*/ 7160 w 19859"/>
                <a:gd name="connsiteY24" fmla="*/ 33636 h 36262"/>
                <a:gd name="connsiteX25" fmla="*/ 6204 w 19859"/>
                <a:gd name="connsiteY25" fmla="*/ 34881 h 36262"/>
                <a:gd name="connsiteX26" fmla="*/ 4900 w 19859"/>
                <a:gd name="connsiteY26" fmla="*/ 35874 h 36262"/>
                <a:gd name="connsiteX27" fmla="*/ 3380 w 19859"/>
                <a:gd name="connsiteY27" fmla="*/ 36263 h 36262"/>
                <a:gd name="connsiteX28" fmla="*/ 1030 w 19859"/>
                <a:gd name="connsiteY28" fmla="*/ 35523 h 36262"/>
                <a:gd name="connsiteX29" fmla="*/ 0 w 19859"/>
                <a:gd name="connsiteY29" fmla="*/ 33520 h 36262"/>
                <a:gd name="connsiteX30" fmla="*/ 656 w 19859"/>
                <a:gd name="connsiteY30" fmla="*/ 31788 h 36262"/>
                <a:gd name="connsiteX31" fmla="*/ 2176 w 19859"/>
                <a:gd name="connsiteY31" fmla="*/ 31127 h 36262"/>
                <a:gd name="connsiteX32" fmla="*/ 3206 w 19859"/>
                <a:gd name="connsiteY32" fmla="*/ 31497 h 36262"/>
                <a:gd name="connsiteX33" fmla="*/ 3654 w 19859"/>
                <a:gd name="connsiteY33" fmla="*/ 32508 h 36262"/>
                <a:gd name="connsiteX34" fmla="*/ 3555 w 19859"/>
                <a:gd name="connsiteY34" fmla="*/ 33091 h 36262"/>
                <a:gd name="connsiteX35" fmla="*/ 3248 w 19859"/>
                <a:gd name="connsiteY35" fmla="*/ 33753 h 36262"/>
                <a:gd name="connsiteX36" fmla="*/ 2566 w 19859"/>
                <a:gd name="connsiteY36" fmla="*/ 34375 h 36262"/>
                <a:gd name="connsiteX37" fmla="*/ 1454 w 19859"/>
                <a:gd name="connsiteY37" fmla="*/ 34668 h 36262"/>
                <a:gd name="connsiteX38" fmla="*/ 3380 w 19859"/>
                <a:gd name="connsiteY38" fmla="*/ 35387 h 36262"/>
                <a:gd name="connsiteX39" fmla="*/ 4086 w 19859"/>
                <a:gd name="connsiteY39" fmla="*/ 35232 h 36262"/>
                <a:gd name="connsiteX40" fmla="*/ 4684 w 19859"/>
                <a:gd name="connsiteY40" fmla="*/ 34745 h 36262"/>
                <a:gd name="connsiteX41" fmla="*/ 5191 w 19859"/>
                <a:gd name="connsiteY41" fmla="*/ 34045 h 36262"/>
                <a:gd name="connsiteX42" fmla="*/ 5623 w 19859"/>
                <a:gd name="connsiteY42" fmla="*/ 33072 h 36262"/>
                <a:gd name="connsiteX43" fmla="*/ 5972 w 19859"/>
                <a:gd name="connsiteY43" fmla="*/ 31983 h 36262"/>
                <a:gd name="connsiteX44" fmla="*/ 6279 w 19859"/>
                <a:gd name="connsiteY44" fmla="*/ 30679 h 36262"/>
                <a:gd name="connsiteX45" fmla="*/ 6570 w 19859"/>
                <a:gd name="connsiteY45" fmla="*/ 29337 h 36262"/>
                <a:gd name="connsiteX46" fmla="*/ 6844 w 19859"/>
                <a:gd name="connsiteY46" fmla="*/ 27898 h 36262"/>
                <a:gd name="connsiteX47" fmla="*/ 9826 w 19859"/>
                <a:gd name="connsiteY47" fmla="*/ 12159 h 36262"/>
                <a:gd name="connsiteX48" fmla="*/ 7193 w 19859"/>
                <a:gd name="connsiteY48" fmla="*/ 12159 h 36262"/>
                <a:gd name="connsiteX49" fmla="*/ 6537 w 19859"/>
                <a:gd name="connsiteY49" fmla="*/ 12139 h 36262"/>
                <a:gd name="connsiteX50" fmla="*/ 6221 w 19859"/>
                <a:gd name="connsiteY50" fmla="*/ 12023 h 36262"/>
                <a:gd name="connsiteX51" fmla="*/ 6088 w 19859"/>
                <a:gd name="connsiteY51" fmla="*/ 11672 h 36262"/>
                <a:gd name="connsiteX52" fmla="*/ 6246 w 19859"/>
                <a:gd name="connsiteY52" fmla="*/ 11147 h 36262"/>
                <a:gd name="connsiteX53" fmla="*/ 6611 w 19859"/>
                <a:gd name="connsiteY53" fmla="*/ 10953 h 36262"/>
                <a:gd name="connsiteX54" fmla="*/ 7276 w 19859"/>
                <a:gd name="connsiteY54" fmla="*/ 10914 h 36262"/>
                <a:gd name="connsiteX55" fmla="*/ 10033 w 19859"/>
                <a:gd name="connsiteY55" fmla="*/ 10914 h 36262"/>
                <a:gd name="connsiteX56" fmla="*/ 11337 w 19859"/>
                <a:gd name="connsiteY56" fmla="*/ 4669 h 36262"/>
                <a:gd name="connsiteX57" fmla="*/ 12426 w 19859"/>
                <a:gd name="connsiteY57" fmla="*/ 2296 h 36262"/>
                <a:gd name="connsiteX58" fmla="*/ 13829 w 19859"/>
                <a:gd name="connsiteY58" fmla="*/ 836 h 36262"/>
                <a:gd name="connsiteX59" fmla="*/ 15175 w 19859"/>
                <a:gd name="connsiteY59" fmla="*/ 194 h 36262"/>
                <a:gd name="connsiteX60" fmla="*/ 16396 w 19859"/>
                <a:gd name="connsiteY60" fmla="*/ 0 h 36262"/>
                <a:gd name="connsiteX61" fmla="*/ 18813 w 19859"/>
                <a:gd name="connsiteY61" fmla="*/ 739 h 36262"/>
                <a:gd name="connsiteX62" fmla="*/ 19859 w 19859"/>
                <a:gd name="connsiteY62" fmla="*/ 2743 h 36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9859" h="36262">
                  <a:moveTo>
                    <a:pt x="19859" y="2743"/>
                  </a:moveTo>
                  <a:cubicBezTo>
                    <a:pt x="19859" y="3456"/>
                    <a:pt x="19635" y="4033"/>
                    <a:pt x="19178" y="4474"/>
                  </a:cubicBezTo>
                  <a:cubicBezTo>
                    <a:pt x="18738" y="4915"/>
                    <a:pt x="18240" y="5136"/>
                    <a:pt x="17683" y="5136"/>
                  </a:cubicBezTo>
                  <a:cubicBezTo>
                    <a:pt x="17276" y="5136"/>
                    <a:pt x="16927" y="5013"/>
                    <a:pt x="16628" y="4766"/>
                  </a:cubicBezTo>
                  <a:cubicBezTo>
                    <a:pt x="16346" y="4519"/>
                    <a:pt x="16205" y="4182"/>
                    <a:pt x="16205" y="3754"/>
                  </a:cubicBezTo>
                  <a:cubicBezTo>
                    <a:pt x="16205" y="3313"/>
                    <a:pt x="16371" y="2860"/>
                    <a:pt x="16711" y="2393"/>
                  </a:cubicBezTo>
                  <a:cubicBezTo>
                    <a:pt x="17052" y="1926"/>
                    <a:pt x="17600" y="1660"/>
                    <a:pt x="18364" y="1595"/>
                  </a:cubicBezTo>
                  <a:cubicBezTo>
                    <a:pt x="17858" y="1115"/>
                    <a:pt x="17201" y="875"/>
                    <a:pt x="16396" y="875"/>
                  </a:cubicBezTo>
                  <a:cubicBezTo>
                    <a:pt x="15997" y="875"/>
                    <a:pt x="15631" y="1005"/>
                    <a:pt x="15291" y="1264"/>
                  </a:cubicBezTo>
                  <a:cubicBezTo>
                    <a:pt x="14967" y="1511"/>
                    <a:pt x="14710" y="1835"/>
                    <a:pt x="14527" y="2237"/>
                  </a:cubicBezTo>
                  <a:cubicBezTo>
                    <a:pt x="14336" y="2652"/>
                    <a:pt x="14020" y="4033"/>
                    <a:pt x="13580" y="6381"/>
                  </a:cubicBezTo>
                  <a:cubicBezTo>
                    <a:pt x="13439" y="7146"/>
                    <a:pt x="13298" y="7898"/>
                    <a:pt x="13165" y="8637"/>
                  </a:cubicBezTo>
                  <a:cubicBezTo>
                    <a:pt x="13040" y="9377"/>
                    <a:pt x="12899" y="10136"/>
                    <a:pt x="12741" y="10914"/>
                  </a:cubicBezTo>
                  <a:lnTo>
                    <a:pt x="16047" y="10914"/>
                  </a:lnTo>
                  <a:cubicBezTo>
                    <a:pt x="16338" y="10914"/>
                    <a:pt x="16537" y="10921"/>
                    <a:pt x="16653" y="10933"/>
                  </a:cubicBezTo>
                  <a:cubicBezTo>
                    <a:pt x="16769" y="10946"/>
                    <a:pt x="16869" y="10985"/>
                    <a:pt x="16960" y="11050"/>
                  </a:cubicBezTo>
                  <a:cubicBezTo>
                    <a:pt x="17069" y="11115"/>
                    <a:pt x="17118" y="11219"/>
                    <a:pt x="17118" y="11362"/>
                  </a:cubicBezTo>
                  <a:cubicBezTo>
                    <a:pt x="17118" y="11725"/>
                    <a:pt x="17035" y="11951"/>
                    <a:pt x="16861" y="12042"/>
                  </a:cubicBezTo>
                  <a:cubicBezTo>
                    <a:pt x="16703" y="12120"/>
                    <a:pt x="16396" y="12159"/>
                    <a:pt x="15931" y="12159"/>
                  </a:cubicBezTo>
                  <a:lnTo>
                    <a:pt x="12508" y="12159"/>
                  </a:lnTo>
                  <a:lnTo>
                    <a:pt x="10116" y="24785"/>
                  </a:lnTo>
                  <a:cubicBezTo>
                    <a:pt x="10075" y="25031"/>
                    <a:pt x="9975" y="25543"/>
                    <a:pt x="9801" y="26321"/>
                  </a:cubicBezTo>
                  <a:cubicBezTo>
                    <a:pt x="9643" y="27086"/>
                    <a:pt x="9377" y="28098"/>
                    <a:pt x="9003" y="29356"/>
                  </a:cubicBezTo>
                  <a:cubicBezTo>
                    <a:pt x="8630" y="30628"/>
                    <a:pt x="8248" y="31639"/>
                    <a:pt x="7874" y="32391"/>
                  </a:cubicBezTo>
                  <a:cubicBezTo>
                    <a:pt x="7666" y="32819"/>
                    <a:pt x="7434" y="33234"/>
                    <a:pt x="7160" y="33636"/>
                  </a:cubicBezTo>
                  <a:cubicBezTo>
                    <a:pt x="6902" y="34051"/>
                    <a:pt x="6578" y="34467"/>
                    <a:pt x="6204" y="34881"/>
                  </a:cubicBezTo>
                  <a:cubicBezTo>
                    <a:pt x="5831" y="35297"/>
                    <a:pt x="5390" y="35627"/>
                    <a:pt x="4900" y="35874"/>
                  </a:cubicBezTo>
                  <a:cubicBezTo>
                    <a:pt x="4410" y="36133"/>
                    <a:pt x="3904" y="36263"/>
                    <a:pt x="3380" y="36263"/>
                  </a:cubicBezTo>
                  <a:cubicBezTo>
                    <a:pt x="2500" y="36263"/>
                    <a:pt x="1719" y="36016"/>
                    <a:pt x="1030" y="35523"/>
                  </a:cubicBezTo>
                  <a:cubicBezTo>
                    <a:pt x="340" y="35031"/>
                    <a:pt x="0" y="34363"/>
                    <a:pt x="0" y="33520"/>
                  </a:cubicBezTo>
                  <a:cubicBezTo>
                    <a:pt x="0" y="32806"/>
                    <a:pt x="216" y="32229"/>
                    <a:pt x="656" y="31788"/>
                  </a:cubicBezTo>
                  <a:cubicBezTo>
                    <a:pt x="1113" y="31347"/>
                    <a:pt x="1620" y="31127"/>
                    <a:pt x="2176" y="31127"/>
                  </a:cubicBezTo>
                  <a:cubicBezTo>
                    <a:pt x="2583" y="31127"/>
                    <a:pt x="2924" y="31250"/>
                    <a:pt x="3206" y="31497"/>
                  </a:cubicBezTo>
                  <a:cubicBezTo>
                    <a:pt x="3505" y="31743"/>
                    <a:pt x="3654" y="32081"/>
                    <a:pt x="3654" y="32508"/>
                  </a:cubicBezTo>
                  <a:cubicBezTo>
                    <a:pt x="3654" y="32690"/>
                    <a:pt x="3621" y="32885"/>
                    <a:pt x="3555" y="33091"/>
                  </a:cubicBezTo>
                  <a:cubicBezTo>
                    <a:pt x="3497" y="33299"/>
                    <a:pt x="3389" y="33520"/>
                    <a:pt x="3248" y="33753"/>
                  </a:cubicBezTo>
                  <a:cubicBezTo>
                    <a:pt x="3106" y="34000"/>
                    <a:pt x="2874" y="34207"/>
                    <a:pt x="2566" y="34375"/>
                  </a:cubicBezTo>
                  <a:cubicBezTo>
                    <a:pt x="2259" y="34544"/>
                    <a:pt x="1885" y="34642"/>
                    <a:pt x="1454" y="34668"/>
                  </a:cubicBezTo>
                  <a:cubicBezTo>
                    <a:pt x="1960" y="35147"/>
                    <a:pt x="2608" y="35387"/>
                    <a:pt x="3380" y="35387"/>
                  </a:cubicBezTo>
                  <a:cubicBezTo>
                    <a:pt x="3630" y="35387"/>
                    <a:pt x="3862" y="35336"/>
                    <a:pt x="4086" y="35232"/>
                  </a:cubicBezTo>
                  <a:cubicBezTo>
                    <a:pt x="4302" y="35141"/>
                    <a:pt x="4502" y="34978"/>
                    <a:pt x="4684" y="34745"/>
                  </a:cubicBezTo>
                  <a:cubicBezTo>
                    <a:pt x="4875" y="34512"/>
                    <a:pt x="5050" y="34278"/>
                    <a:pt x="5191" y="34045"/>
                  </a:cubicBezTo>
                  <a:cubicBezTo>
                    <a:pt x="5332" y="33825"/>
                    <a:pt x="5482" y="33500"/>
                    <a:pt x="5623" y="33072"/>
                  </a:cubicBezTo>
                  <a:cubicBezTo>
                    <a:pt x="5764" y="32657"/>
                    <a:pt x="5880" y="32294"/>
                    <a:pt x="5972" y="31983"/>
                  </a:cubicBezTo>
                  <a:cubicBezTo>
                    <a:pt x="6063" y="31671"/>
                    <a:pt x="6163" y="31237"/>
                    <a:pt x="6279" y="30679"/>
                  </a:cubicBezTo>
                  <a:cubicBezTo>
                    <a:pt x="6412" y="30122"/>
                    <a:pt x="6512" y="29674"/>
                    <a:pt x="6570" y="29337"/>
                  </a:cubicBezTo>
                  <a:cubicBezTo>
                    <a:pt x="6636" y="29012"/>
                    <a:pt x="6728" y="28533"/>
                    <a:pt x="6844" y="27898"/>
                  </a:cubicBezTo>
                  <a:lnTo>
                    <a:pt x="9826" y="12159"/>
                  </a:lnTo>
                  <a:lnTo>
                    <a:pt x="7193" y="12159"/>
                  </a:lnTo>
                  <a:cubicBezTo>
                    <a:pt x="6886" y="12159"/>
                    <a:pt x="6661" y="12152"/>
                    <a:pt x="6537" y="12139"/>
                  </a:cubicBezTo>
                  <a:cubicBezTo>
                    <a:pt x="6420" y="12127"/>
                    <a:pt x="6312" y="12088"/>
                    <a:pt x="6221" y="12023"/>
                  </a:cubicBezTo>
                  <a:cubicBezTo>
                    <a:pt x="6130" y="11945"/>
                    <a:pt x="6088" y="11828"/>
                    <a:pt x="6088" y="11672"/>
                  </a:cubicBezTo>
                  <a:cubicBezTo>
                    <a:pt x="6088" y="11426"/>
                    <a:pt x="6138" y="11251"/>
                    <a:pt x="6246" y="11147"/>
                  </a:cubicBezTo>
                  <a:cubicBezTo>
                    <a:pt x="6362" y="11030"/>
                    <a:pt x="6487" y="10965"/>
                    <a:pt x="6611" y="10953"/>
                  </a:cubicBezTo>
                  <a:cubicBezTo>
                    <a:pt x="6736" y="10927"/>
                    <a:pt x="6960" y="10914"/>
                    <a:pt x="7276" y="10914"/>
                  </a:cubicBezTo>
                  <a:lnTo>
                    <a:pt x="10033" y="10914"/>
                  </a:lnTo>
                  <a:cubicBezTo>
                    <a:pt x="10656" y="7632"/>
                    <a:pt x="11097" y="5551"/>
                    <a:pt x="11337" y="4669"/>
                  </a:cubicBezTo>
                  <a:cubicBezTo>
                    <a:pt x="11628" y="3735"/>
                    <a:pt x="11985" y="2944"/>
                    <a:pt x="12426" y="2296"/>
                  </a:cubicBezTo>
                  <a:cubicBezTo>
                    <a:pt x="12866" y="1634"/>
                    <a:pt x="13339" y="1148"/>
                    <a:pt x="13829" y="836"/>
                  </a:cubicBezTo>
                  <a:cubicBezTo>
                    <a:pt x="14319" y="525"/>
                    <a:pt x="14768" y="311"/>
                    <a:pt x="15175" y="194"/>
                  </a:cubicBezTo>
                  <a:cubicBezTo>
                    <a:pt x="15590" y="65"/>
                    <a:pt x="15997" y="0"/>
                    <a:pt x="16396" y="0"/>
                  </a:cubicBezTo>
                  <a:cubicBezTo>
                    <a:pt x="17301" y="0"/>
                    <a:pt x="18107" y="247"/>
                    <a:pt x="18813" y="739"/>
                  </a:cubicBezTo>
                  <a:cubicBezTo>
                    <a:pt x="19510" y="1219"/>
                    <a:pt x="19859" y="1887"/>
                    <a:pt x="19859" y="2743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29" name="Freeform 3928">
              <a:extLst>
                <a:ext uri="{FF2B5EF4-FFF2-40B4-BE49-F238E27FC236}">
                  <a16:creationId xmlns:a16="http://schemas.microsoft.com/office/drawing/2014/main" id="{E341FC83-7D75-F197-6E6D-7983F6D156C0}"/>
                </a:ext>
              </a:extLst>
            </p:cNvPr>
            <p:cNvSpPr/>
            <p:nvPr/>
          </p:nvSpPr>
          <p:spPr>
            <a:xfrm>
              <a:off x="6937650" y="3799389"/>
              <a:ext cx="11736" cy="19187"/>
            </a:xfrm>
            <a:custGeom>
              <a:avLst/>
              <a:gdLst>
                <a:gd name="connsiteX0" fmla="*/ 0 w 11736"/>
                <a:gd name="connsiteY0" fmla="*/ 9655 h 19187"/>
                <a:gd name="connsiteX1" fmla="*/ 1030 w 11736"/>
                <a:gd name="connsiteY1" fmla="*/ 3322 h 19187"/>
                <a:gd name="connsiteX2" fmla="*/ 5880 w 11736"/>
                <a:gd name="connsiteY2" fmla="*/ 0 h 19187"/>
                <a:gd name="connsiteX3" fmla="*/ 7351 w 11736"/>
                <a:gd name="connsiteY3" fmla="*/ 203 h 19187"/>
                <a:gd name="connsiteX4" fmla="*/ 9070 w 11736"/>
                <a:gd name="connsiteY4" fmla="*/ 1144 h 19187"/>
                <a:gd name="connsiteX5" fmla="*/ 10623 w 11736"/>
                <a:gd name="connsiteY5" fmla="*/ 3118 h 19187"/>
                <a:gd name="connsiteX6" fmla="*/ 11736 w 11736"/>
                <a:gd name="connsiteY6" fmla="*/ 9655 h 19187"/>
                <a:gd name="connsiteX7" fmla="*/ 10706 w 11736"/>
                <a:gd name="connsiteY7" fmla="*/ 15946 h 19187"/>
                <a:gd name="connsiteX8" fmla="*/ 5855 w 11736"/>
                <a:gd name="connsiteY8" fmla="*/ 19187 h 19187"/>
                <a:gd name="connsiteX9" fmla="*/ 3322 w 11736"/>
                <a:gd name="connsiteY9" fmla="*/ 18548 h 19187"/>
                <a:gd name="connsiteX10" fmla="*/ 1254 w 11736"/>
                <a:gd name="connsiteY10" fmla="*/ 16368 h 19187"/>
                <a:gd name="connsiteX11" fmla="*/ 0 w 11736"/>
                <a:gd name="connsiteY11" fmla="*/ 9655 h 19187"/>
                <a:gd name="connsiteX12" fmla="*/ 2317 w 11736"/>
                <a:gd name="connsiteY12" fmla="*/ 9314 h 19187"/>
                <a:gd name="connsiteX13" fmla="*/ 2616 w 11736"/>
                <a:gd name="connsiteY13" fmla="*/ 15197 h 19187"/>
                <a:gd name="connsiteX14" fmla="*/ 3879 w 11736"/>
                <a:gd name="connsiteY14" fmla="*/ 17799 h 19187"/>
                <a:gd name="connsiteX15" fmla="*/ 5855 w 11736"/>
                <a:gd name="connsiteY15" fmla="*/ 18574 h 19187"/>
                <a:gd name="connsiteX16" fmla="*/ 7899 w 11736"/>
                <a:gd name="connsiteY16" fmla="*/ 17744 h 19187"/>
                <a:gd name="connsiteX17" fmla="*/ 9120 w 11736"/>
                <a:gd name="connsiteY17" fmla="*/ 15088 h 19187"/>
                <a:gd name="connsiteX18" fmla="*/ 9419 w 11736"/>
                <a:gd name="connsiteY18" fmla="*/ 9314 h 19187"/>
                <a:gd name="connsiteX19" fmla="*/ 9153 w 11736"/>
                <a:gd name="connsiteY19" fmla="*/ 3880 h 19187"/>
                <a:gd name="connsiteX20" fmla="*/ 7799 w 11736"/>
                <a:gd name="connsiteY20" fmla="*/ 1348 h 19187"/>
                <a:gd name="connsiteX21" fmla="*/ 5855 w 11736"/>
                <a:gd name="connsiteY21" fmla="*/ 612 h 19187"/>
                <a:gd name="connsiteX22" fmla="*/ 5091 w 11736"/>
                <a:gd name="connsiteY22" fmla="*/ 722 h 19187"/>
                <a:gd name="connsiteX23" fmla="*/ 4153 w 11736"/>
                <a:gd name="connsiteY23" fmla="*/ 1144 h 19187"/>
                <a:gd name="connsiteX24" fmla="*/ 3156 w 11736"/>
                <a:gd name="connsiteY24" fmla="*/ 2233 h 19187"/>
                <a:gd name="connsiteX25" fmla="*/ 2533 w 11736"/>
                <a:gd name="connsiteY25" fmla="*/ 4180 h 19187"/>
                <a:gd name="connsiteX26" fmla="*/ 2317 w 11736"/>
                <a:gd name="connsiteY26" fmla="*/ 9314 h 19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1736" h="19187">
                  <a:moveTo>
                    <a:pt x="0" y="9655"/>
                  </a:moveTo>
                  <a:cubicBezTo>
                    <a:pt x="0" y="6922"/>
                    <a:pt x="340" y="4812"/>
                    <a:pt x="1030" y="3322"/>
                  </a:cubicBezTo>
                  <a:cubicBezTo>
                    <a:pt x="1993" y="1107"/>
                    <a:pt x="3613" y="0"/>
                    <a:pt x="5880" y="0"/>
                  </a:cubicBezTo>
                  <a:cubicBezTo>
                    <a:pt x="6362" y="0"/>
                    <a:pt x="6852" y="68"/>
                    <a:pt x="7351" y="203"/>
                  </a:cubicBezTo>
                  <a:cubicBezTo>
                    <a:pt x="7857" y="331"/>
                    <a:pt x="8430" y="645"/>
                    <a:pt x="9070" y="1144"/>
                  </a:cubicBezTo>
                  <a:cubicBezTo>
                    <a:pt x="9709" y="1643"/>
                    <a:pt x="10233" y="2302"/>
                    <a:pt x="10623" y="3118"/>
                  </a:cubicBezTo>
                  <a:cubicBezTo>
                    <a:pt x="11362" y="4698"/>
                    <a:pt x="11736" y="6876"/>
                    <a:pt x="11736" y="9655"/>
                  </a:cubicBezTo>
                  <a:cubicBezTo>
                    <a:pt x="11736" y="12369"/>
                    <a:pt x="11396" y="14466"/>
                    <a:pt x="10706" y="15946"/>
                  </a:cubicBezTo>
                  <a:cubicBezTo>
                    <a:pt x="9701" y="18107"/>
                    <a:pt x="8082" y="19187"/>
                    <a:pt x="5855" y="19187"/>
                  </a:cubicBezTo>
                  <a:cubicBezTo>
                    <a:pt x="5017" y="19187"/>
                    <a:pt x="4178" y="18974"/>
                    <a:pt x="3322" y="18548"/>
                  </a:cubicBezTo>
                  <a:cubicBezTo>
                    <a:pt x="2475" y="18121"/>
                    <a:pt x="1786" y="17394"/>
                    <a:pt x="1254" y="16368"/>
                  </a:cubicBezTo>
                  <a:cubicBezTo>
                    <a:pt x="415" y="14834"/>
                    <a:pt x="0" y="12596"/>
                    <a:pt x="0" y="9655"/>
                  </a:cubicBezTo>
                  <a:moveTo>
                    <a:pt x="2317" y="9314"/>
                  </a:moveTo>
                  <a:cubicBezTo>
                    <a:pt x="2317" y="12119"/>
                    <a:pt x="2417" y="14080"/>
                    <a:pt x="2616" y="15197"/>
                  </a:cubicBezTo>
                  <a:cubicBezTo>
                    <a:pt x="2841" y="16405"/>
                    <a:pt x="3264" y="17272"/>
                    <a:pt x="3879" y="17799"/>
                  </a:cubicBezTo>
                  <a:cubicBezTo>
                    <a:pt x="4502" y="18316"/>
                    <a:pt x="5166" y="18574"/>
                    <a:pt x="5855" y="18574"/>
                  </a:cubicBezTo>
                  <a:cubicBezTo>
                    <a:pt x="6595" y="18574"/>
                    <a:pt x="7276" y="18298"/>
                    <a:pt x="7899" y="17744"/>
                  </a:cubicBezTo>
                  <a:cubicBezTo>
                    <a:pt x="8522" y="17181"/>
                    <a:pt x="8929" y="16296"/>
                    <a:pt x="9120" y="15088"/>
                  </a:cubicBezTo>
                  <a:cubicBezTo>
                    <a:pt x="9327" y="13899"/>
                    <a:pt x="9427" y="11975"/>
                    <a:pt x="9419" y="9314"/>
                  </a:cubicBezTo>
                  <a:cubicBezTo>
                    <a:pt x="9419" y="6727"/>
                    <a:pt x="9327" y="4915"/>
                    <a:pt x="9153" y="3880"/>
                  </a:cubicBezTo>
                  <a:cubicBezTo>
                    <a:pt x="8904" y="2674"/>
                    <a:pt x="8455" y="1829"/>
                    <a:pt x="7799" y="1348"/>
                  </a:cubicBezTo>
                  <a:cubicBezTo>
                    <a:pt x="7160" y="857"/>
                    <a:pt x="6512" y="612"/>
                    <a:pt x="5855" y="612"/>
                  </a:cubicBezTo>
                  <a:cubicBezTo>
                    <a:pt x="5615" y="612"/>
                    <a:pt x="5357" y="649"/>
                    <a:pt x="5091" y="722"/>
                  </a:cubicBezTo>
                  <a:cubicBezTo>
                    <a:pt x="4834" y="794"/>
                    <a:pt x="4527" y="935"/>
                    <a:pt x="4153" y="1144"/>
                  </a:cubicBezTo>
                  <a:cubicBezTo>
                    <a:pt x="3779" y="1352"/>
                    <a:pt x="3447" y="1715"/>
                    <a:pt x="3156" y="2233"/>
                  </a:cubicBezTo>
                  <a:cubicBezTo>
                    <a:pt x="2874" y="2750"/>
                    <a:pt x="2666" y="3400"/>
                    <a:pt x="2533" y="4180"/>
                  </a:cubicBezTo>
                  <a:cubicBezTo>
                    <a:pt x="2392" y="5188"/>
                    <a:pt x="2317" y="6900"/>
                    <a:pt x="2317" y="9314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30" name="Freeform 3929">
              <a:extLst>
                <a:ext uri="{FF2B5EF4-FFF2-40B4-BE49-F238E27FC236}">
                  <a16:creationId xmlns:a16="http://schemas.microsoft.com/office/drawing/2014/main" id="{758FA1FB-80D9-D766-11EE-3CB977BE006F}"/>
                </a:ext>
              </a:extLst>
            </p:cNvPr>
            <p:cNvSpPr/>
            <p:nvPr/>
          </p:nvSpPr>
          <p:spPr>
            <a:xfrm>
              <a:off x="6772779" y="3824394"/>
              <a:ext cx="120816" cy="39456"/>
            </a:xfrm>
            <a:custGeom>
              <a:avLst/>
              <a:gdLst>
                <a:gd name="connsiteX0" fmla="*/ 0 w 120816"/>
                <a:gd name="connsiteY0" fmla="*/ 39457 h 39456"/>
                <a:gd name="connsiteX1" fmla="*/ 120817 w 120816"/>
                <a:gd name="connsiteY1" fmla="*/ 39457 h 39456"/>
                <a:gd name="connsiteX2" fmla="*/ 120817 w 120816"/>
                <a:gd name="connsiteY2" fmla="*/ 0 h 39456"/>
                <a:gd name="connsiteX3" fmla="*/ 0 w 120816"/>
                <a:gd name="connsiteY3" fmla="*/ 0 h 39456"/>
                <a:gd name="connsiteX4" fmla="*/ 0 w 120816"/>
                <a:gd name="connsiteY4" fmla="*/ 39457 h 39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0816" h="39456">
                  <a:moveTo>
                    <a:pt x="0" y="39457"/>
                  </a:moveTo>
                  <a:lnTo>
                    <a:pt x="120817" y="39457"/>
                  </a:lnTo>
                  <a:lnTo>
                    <a:pt x="120817" y="0"/>
                  </a:lnTo>
                  <a:lnTo>
                    <a:pt x="0" y="0"/>
                  </a:lnTo>
                  <a:lnTo>
                    <a:pt x="0" y="39457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31" name="Freeform 3930">
              <a:extLst>
                <a:ext uri="{FF2B5EF4-FFF2-40B4-BE49-F238E27FC236}">
                  <a16:creationId xmlns:a16="http://schemas.microsoft.com/office/drawing/2014/main" id="{53FCC834-AC05-6E85-6329-9FE30A3297C0}"/>
                </a:ext>
              </a:extLst>
            </p:cNvPr>
            <p:cNvSpPr/>
            <p:nvPr/>
          </p:nvSpPr>
          <p:spPr>
            <a:xfrm>
              <a:off x="6772779" y="3824394"/>
              <a:ext cx="120816" cy="39456"/>
            </a:xfrm>
            <a:custGeom>
              <a:avLst/>
              <a:gdLst>
                <a:gd name="connsiteX0" fmla="*/ 0 w 120816"/>
                <a:gd name="connsiteY0" fmla="*/ 39457 h 39456"/>
                <a:gd name="connsiteX1" fmla="*/ 120817 w 120816"/>
                <a:gd name="connsiteY1" fmla="*/ 39457 h 39456"/>
                <a:gd name="connsiteX2" fmla="*/ 120817 w 120816"/>
                <a:gd name="connsiteY2" fmla="*/ 0 h 39456"/>
                <a:gd name="connsiteX3" fmla="*/ 0 w 120816"/>
                <a:gd name="connsiteY3" fmla="*/ 0 h 39456"/>
                <a:gd name="connsiteX4" fmla="*/ 0 w 120816"/>
                <a:gd name="connsiteY4" fmla="*/ 39457 h 39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0816" h="39456">
                  <a:moveTo>
                    <a:pt x="0" y="39457"/>
                  </a:moveTo>
                  <a:lnTo>
                    <a:pt x="120817" y="39457"/>
                  </a:lnTo>
                  <a:lnTo>
                    <a:pt x="120817" y="0"/>
                  </a:lnTo>
                  <a:lnTo>
                    <a:pt x="0" y="0"/>
                  </a:lnTo>
                  <a:lnTo>
                    <a:pt x="0" y="39457"/>
                  </a:lnTo>
                </a:path>
              </a:pathLst>
            </a:custGeom>
            <a:noFill/>
            <a:ln w="3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32" name="Freeform 3931">
              <a:extLst>
                <a:ext uri="{FF2B5EF4-FFF2-40B4-BE49-F238E27FC236}">
                  <a16:creationId xmlns:a16="http://schemas.microsoft.com/office/drawing/2014/main" id="{F6335EAF-128E-5D66-549D-DF18F77893ED}"/>
                </a:ext>
              </a:extLst>
            </p:cNvPr>
            <p:cNvSpPr/>
            <p:nvPr/>
          </p:nvSpPr>
          <p:spPr>
            <a:xfrm>
              <a:off x="6913738" y="3820375"/>
              <a:ext cx="19859" cy="36262"/>
            </a:xfrm>
            <a:custGeom>
              <a:avLst/>
              <a:gdLst>
                <a:gd name="connsiteX0" fmla="*/ 19859 w 19859"/>
                <a:gd name="connsiteY0" fmla="*/ 2743 h 36262"/>
                <a:gd name="connsiteX1" fmla="*/ 19178 w 19859"/>
                <a:gd name="connsiteY1" fmla="*/ 4474 h 36262"/>
                <a:gd name="connsiteX2" fmla="*/ 17683 w 19859"/>
                <a:gd name="connsiteY2" fmla="*/ 5136 h 36262"/>
                <a:gd name="connsiteX3" fmla="*/ 16628 w 19859"/>
                <a:gd name="connsiteY3" fmla="*/ 4766 h 36262"/>
                <a:gd name="connsiteX4" fmla="*/ 16205 w 19859"/>
                <a:gd name="connsiteY4" fmla="*/ 3754 h 36262"/>
                <a:gd name="connsiteX5" fmla="*/ 16711 w 19859"/>
                <a:gd name="connsiteY5" fmla="*/ 2392 h 36262"/>
                <a:gd name="connsiteX6" fmla="*/ 18364 w 19859"/>
                <a:gd name="connsiteY6" fmla="*/ 1595 h 36262"/>
                <a:gd name="connsiteX7" fmla="*/ 16396 w 19859"/>
                <a:gd name="connsiteY7" fmla="*/ 875 h 36262"/>
                <a:gd name="connsiteX8" fmla="*/ 15291 w 19859"/>
                <a:gd name="connsiteY8" fmla="*/ 1264 h 36262"/>
                <a:gd name="connsiteX9" fmla="*/ 14527 w 19859"/>
                <a:gd name="connsiteY9" fmla="*/ 2237 h 36262"/>
                <a:gd name="connsiteX10" fmla="*/ 13580 w 19859"/>
                <a:gd name="connsiteY10" fmla="*/ 6381 h 36262"/>
                <a:gd name="connsiteX11" fmla="*/ 13165 w 19859"/>
                <a:gd name="connsiteY11" fmla="*/ 8637 h 36262"/>
                <a:gd name="connsiteX12" fmla="*/ 12741 w 19859"/>
                <a:gd name="connsiteY12" fmla="*/ 10914 h 36262"/>
                <a:gd name="connsiteX13" fmla="*/ 16047 w 19859"/>
                <a:gd name="connsiteY13" fmla="*/ 10914 h 36262"/>
                <a:gd name="connsiteX14" fmla="*/ 16653 w 19859"/>
                <a:gd name="connsiteY14" fmla="*/ 10933 h 36262"/>
                <a:gd name="connsiteX15" fmla="*/ 16960 w 19859"/>
                <a:gd name="connsiteY15" fmla="*/ 11049 h 36262"/>
                <a:gd name="connsiteX16" fmla="*/ 17118 w 19859"/>
                <a:gd name="connsiteY16" fmla="*/ 11361 h 36262"/>
                <a:gd name="connsiteX17" fmla="*/ 16861 w 19859"/>
                <a:gd name="connsiteY17" fmla="*/ 12042 h 36262"/>
                <a:gd name="connsiteX18" fmla="*/ 15931 w 19859"/>
                <a:gd name="connsiteY18" fmla="*/ 12159 h 36262"/>
                <a:gd name="connsiteX19" fmla="*/ 12508 w 19859"/>
                <a:gd name="connsiteY19" fmla="*/ 12159 h 36262"/>
                <a:gd name="connsiteX20" fmla="*/ 10116 w 19859"/>
                <a:gd name="connsiteY20" fmla="*/ 24785 h 36262"/>
                <a:gd name="connsiteX21" fmla="*/ 9801 w 19859"/>
                <a:gd name="connsiteY21" fmla="*/ 26321 h 36262"/>
                <a:gd name="connsiteX22" fmla="*/ 9003 w 19859"/>
                <a:gd name="connsiteY22" fmla="*/ 29356 h 36262"/>
                <a:gd name="connsiteX23" fmla="*/ 7874 w 19859"/>
                <a:gd name="connsiteY23" fmla="*/ 32391 h 36262"/>
                <a:gd name="connsiteX24" fmla="*/ 7160 w 19859"/>
                <a:gd name="connsiteY24" fmla="*/ 33636 h 36262"/>
                <a:gd name="connsiteX25" fmla="*/ 6204 w 19859"/>
                <a:gd name="connsiteY25" fmla="*/ 34881 h 36262"/>
                <a:gd name="connsiteX26" fmla="*/ 4900 w 19859"/>
                <a:gd name="connsiteY26" fmla="*/ 35874 h 36262"/>
                <a:gd name="connsiteX27" fmla="*/ 3380 w 19859"/>
                <a:gd name="connsiteY27" fmla="*/ 36263 h 36262"/>
                <a:gd name="connsiteX28" fmla="*/ 1030 w 19859"/>
                <a:gd name="connsiteY28" fmla="*/ 35523 h 36262"/>
                <a:gd name="connsiteX29" fmla="*/ 0 w 19859"/>
                <a:gd name="connsiteY29" fmla="*/ 33519 h 36262"/>
                <a:gd name="connsiteX30" fmla="*/ 656 w 19859"/>
                <a:gd name="connsiteY30" fmla="*/ 31788 h 36262"/>
                <a:gd name="connsiteX31" fmla="*/ 2176 w 19859"/>
                <a:gd name="connsiteY31" fmla="*/ 31126 h 36262"/>
                <a:gd name="connsiteX32" fmla="*/ 3206 w 19859"/>
                <a:gd name="connsiteY32" fmla="*/ 31496 h 36262"/>
                <a:gd name="connsiteX33" fmla="*/ 3654 w 19859"/>
                <a:gd name="connsiteY33" fmla="*/ 32507 h 36262"/>
                <a:gd name="connsiteX34" fmla="*/ 3555 w 19859"/>
                <a:gd name="connsiteY34" fmla="*/ 33091 h 36262"/>
                <a:gd name="connsiteX35" fmla="*/ 3248 w 19859"/>
                <a:gd name="connsiteY35" fmla="*/ 33752 h 36262"/>
                <a:gd name="connsiteX36" fmla="*/ 2566 w 19859"/>
                <a:gd name="connsiteY36" fmla="*/ 34375 h 36262"/>
                <a:gd name="connsiteX37" fmla="*/ 1454 w 19859"/>
                <a:gd name="connsiteY37" fmla="*/ 34667 h 36262"/>
                <a:gd name="connsiteX38" fmla="*/ 3380 w 19859"/>
                <a:gd name="connsiteY38" fmla="*/ 35387 h 36262"/>
                <a:gd name="connsiteX39" fmla="*/ 4086 w 19859"/>
                <a:gd name="connsiteY39" fmla="*/ 35232 h 36262"/>
                <a:gd name="connsiteX40" fmla="*/ 4684 w 19859"/>
                <a:gd name="connsiteY40" fmla="*/ 34745 h 36262"/>
                <a:gd name="connsiteX41" fmla="*/ 5191 w 19859"/>
                <a:gd name="connsiteY41" fmla="*/ 34045 h 36262"/>
                <a:gd name="connsiteX42" fmla="*/ 5623 w 19859"/>
                <a:gd name="connsiteY42" fmla="*/ 33072 h 36262"/>
                <a:gd name="connsiteX43" fmla="*/ 5972 w 19859"/>
                <a:gd name="connsiteY43" fmla="*/ 31983 h 36262"/>
                <a:gd name="connsiteX44" fmla="*/ 6279 w 19859"/>
                <a:gd name="connsiteY44" fmla="*/ 30679 h 36262"/>
                <a:gd name="connsiteX45" fmla="*/ 6570 w 19859"/>
                <a:gd name="connsiteY45" fmla="*/ 29337 h 36262"/>
                <a:gd name="connsiteX46" fmla="*/ 6844 w 19859"/>
                <a:gd name="connsiteY46" fmla="*/ 27897 h 36262"/>
                <a:gd name="connsiteX47" fmla="*/ 9826 w 19859"/>
                <a:gd name="connsiteY47" fmla="*/ 12159 h 36262"/>
                <a:gd name="connsiteX48" fmla="*/ 7193 w 19859"/>
                <a:gd name="connsiteY48" fmla="*/ 12159 h 36262"/>
                <a:gd name="connsiteX49" fmla="*/ 6537 w 19859"/>
                <a:gd name="connsiteY49" fmla="*/ 12139 h 36262"/>
                <a:gd name="connsiteX50" fmla="*/ 6221 w 19859"/>
                <a:gd name="connsiteY50" fmla="*/ 12023 h 36262"/>
                <a:gd name="connsiteX51" fmla="*/ 6088 w 19859"/>
                <a:gd name="connsiteY51" fmla="*/ 11672 h 36262"/>
                <a:gd name="connsiteX52" fmla="*/ 6246 w 19859"/>
                <a:gd name="connsiteY52" fmla="*/ 11147 h 36262"/>
                <a:gd name="connsiteX53" fmla="*/ 6611 w 19859"/>
                <a:gd name="connsiteY53" fmla="*/ 10952 h 36262"/>
                <a:gd name="connsiteX54" fmla="*/ 7276 w 19859"/>
                <a:gd name="connsiteY54" fmla="*/ 10914 h 36262"/>
                <a:gd name="connsiteX55" fmla="*/ 10033 w 19859"/>
                <a:gd name="connsiteY55" fmla="*/ 10914 h 36262"/>
                <a:gd name="connsiteX56" fmla="*/ 11337 w 19859"/>
                <a:gd name="connsiteY56" fmla="*/ 4669 h 36262"/>
                <a:gd name="connsiteX57" fmla="*/ 12426 w 19859"/>
                <a:gd name="connsiteY57" fmla="*/ 2295 h 36262"/>
                <a:gd name="connsiteX58" fmla="*/ 13829 w 19859"/>
                <a:gd name="connsiteY58" fmla="*/ 836 h 36262"/>
                <a:gd name="connsiteX59" fmla="*/ 15175 w 19859"/>
                <a:gd name="connsiteY59" fmla="*/ 194 h 36262"/>
                <a:gd name="connsiteX60" fmla="*/ 16396 w 19859"/>
                <a:gd name="connsiteY60" fmla="*/ 0 h 36262"/>
                <a:gd name="connsiteX61" fmla="*/ 18813 w 19859"/>
                <a:gd name="connsiteY61" fmla="*/ 739 h 36262"/>
                <a:gd name="connsiteX62" fmla="*/ 19859 w 19859"/>
                <a:gd name="connsiteY62" fmla="*/ 2743 h 36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9859" h="36262">
                  <a:moveTo>
                    <a:pt x="19859" y="2743"/>
                  </a:moveTo>
                  <a:cubicBezTo>
                    <a:pt x="19859" y="3456"/>
                    <a:pt x="19635" y="4033"/>
                    <a:pt x="19178" y="4474"/>
                  </a:cubicBezTo>
                  <a:cubicBezTo>
                    <a:pt x="18738" y="4915"/>
                    <a:pt x="18240" y="5136"/>
                    <a:pt x="17683" y="5136"/>
                  </a:cubicBezTo>
                  <a:cubicBezTo>
                    <a:pt x="17276" y="5136"/>
                    <a:pt x="16927" y="5013"/>
                    <a:pt x="16628" y="4766"/>
                  </a:cubicBezTo>
                  <a:cubicBezTo>
                    <a:pt x="16346" y="4519"/>
                    <a:pt x="16205" y="4182"/>
                    <a:pt x="16205" y="3754"/>
                  </a:cubicBezTo>
                  <a:cubicBezTo>
                    <a:pt x="16205" y="3313"/>
                    <a:pt x="16371" y="2860"/>
                    <a:pt x="16711" y="2392"/>
                  </a:cubicBezTo>
                  <a:cubicBezTo>
                    <a:pt x="17052" y="1925"/>
                    <a:pt x="17600" y="1659"/>
                    <a:pt x="18364" y="1595"/>
                  </a:cubicBezTo>
                  <a:cubicBezTo>
                    <a:pt x="17858" y="1115"/>
                    <a:pt x="17201" y="875"/>
                    <a:pt x="16396" y="875"/>
                  </a:cubicBezTo>
                  <a:cubicBezTo>
                    <a:pt x="15997" y="875"/>
                    <a:pt x="15631" y="1005"/>
                    <a:pt x="15291" y="1264"/>
                  </a:cubicBezTo>
                  <a:cubicBezTo>
                    <a:pt x="14967" y="1511"/>
                    <a:pt x="14710" y="1835"/>
                    <a:pt x="14527" y="2237"/>
                  </a:cubicBezTo>
                  <a:cubicBezTo>
                    <a:pt x="14336" y="2652"/>
                    <a:pt x="14020" y="4033"/>
                    <a:pt x="13580" y="6381"/>
                  </a:cubicBezTo>
                  <a:cubicBezTo>
                    <a:pt x="13439" y="7146"/>
                    <a:pt x="13298" y="7898"/>
                    <a:pt x="13165" y="8637"/>
                  </a:cubicBezTo>
                  <a:cubicBezTo>
                    <a:pt x="13040" y="9376"/>
                    <a:pt x="12899" y="10136"/>
                    <a:pt x="12741" y="10914"/>
                  </a:cubicBezTo>
                  <a:lnTo>
                    <a:pt x="16047" y="10914"/>
                  </a:lnTo>
                  <a:cubicBezTo>
                    <a:pt x="16338" y="10914"/>
                    <a:pt x="16537" y="10921"/>
                    <a:pt x="16653" y="10933"/>
                  </a:cubicBezTo>
                  <a:cubicBezTo>
                    <a:pt x="16769" y="10945"/>
                    <a:pt x="16869" y="10984"/>
                    <a:pt x="16960" y="11049"/>
                  </a:cubicBezTo>
                  <a:cubicBezTo>
                    <a:pt x="17069" y="11115"/>
                    <a:pt x="17118" y="11219"/>
                    <a:pt x="17118" y="11361"/>
                  </a:cubicBezTo>
                  <a:cubicBezTo>
                    <a:pt x="17118" y="11724"/>
                    <a:pt x="17035" y="11951"/>
                    <a:pt x="16861" y="12042"/>
                  </a:cubicBezTo>
                  <a:cubicBezTo>
                    <a:pt x="16703" y="12120"/>
                    <a:pt x="16396" y="12159"/>
                    <a:pt x="15931" y="12159"/>
                  </a:cubicBezTo>
                  <a:lnTo>
                    <a:pt x="12508" y="12159"/>
                  </a:lnTo>
                  <a:lnTo>
                    <a:pt x="10116" y="24785"/>
                  </a:lnTo>
                  <a:cubicBezTo>
                    <a:pt x="10075" y="25031"/>
                    <a:pt x="9975" y="25543"/>
                    <a:pt x="9801" y="26321"/>
                  </a:cubicBezTo>
                  <a:cubicBezTo>
                    <a:pt x="9643" y="27086"/>
                    <a:pt x="9377" y="28098"/>
                    <a:pt x="9003" y="29356"/>
                  </a:cubicBezTo>
                  <a:cubicBezTo>
                    <a:pt x="8630" y="30627"/>
                    <a:pt x="8248" y="31639"/>
                    <a:pt x="7874" y="32391"/>
                  </a:cubicBezTo>
                  <a:cubicBezTo>
                    <a:pt x="7666" y="32819"/>
                    <a:pt x="7434" y="33234"/>
                    <a:pt x="7160" y="33636"/>
                  </a:cubicBezTo>
                  <a:cubicBezTo>
                    <a:pt x="6902" y="34051"/>
                    <a:pt x="6578" y="34466"/>
                    <a:pt x="6204" y="34881"/>
                  </a:cubicBezTo>
                  <a:cubicBezTo>
                    <a:pt x="5831" y="35296"/>
                    <a:pt x="5390" y="35627"/>
                    <a:pt x="4900" y="35874"/>
                  </a:cubicBezTo>
                  <a:cubicBezTo>
                    <a:pt x="4410" y="36133"/>
                    <a:pt x="3904" y="36263"/>
                    <a:pt x="3380" y="36263"/>
                  </a:cubicBezTo>
                  <a:cubicBezTo>
                    <a:pt x="2500" y="36263"/>
                    <a:pt x="1719" y="36016"/>
                    <a:pt x="1030" y="35523"/>
                  </a:cubicBezTo>
                  <a:cubicBezTo>
                    <a:pt x="340" y="35031"/>
                    <a:pt x="0" y="34362"/>
                    <a:pt x="0" y="33519"/>
                  </a:cubicBezTo>
                  <a:cubicBezTo>
                    <a:pt x="0" y="32806"/>
                    <a:pt x="216" y="32229"/>
                    <a:pt x="656" y="31788"/>
                  </a:cubicBezTo>
                  <a:cubicBezTo>
                    <a:pt x="1113" y="31347"/>
                    <a:pt x="1620" y="31126"/>
                    <a:pt x="2176" y="31126"/>
                  </a:cubicBezTo>
                  <a:cubicBezTo>
                    <a:pt x="2583" y="31126"/>
                    <a:pt x="2924" y="31249"/>
                    <a:pt x="3206" y="31496"/>
                  </a:cubicBezTo>
                  <a:cubicBezTo>
                    <a:pt x="3505" y="31742"/>
                    <a:pt x="3654" y="32080"/>
                    <a:pt x="3654" y="32507"/>
                  </a:cubicBezTo>
                  <a:cubicBezTo>
                    <a:pt x="3654" y="32689"/>
                    <a:pt x="3621" y="32884"/>
                    <a:pt x="3555" y="33091"/>
                  </a:cubicBezTo>
                  <a:cubicBezTo>
                    <a:pt x="3497" y="33299"/>
                    <a:pt x="3389" y="33519"/>
                    <a:pt x="3248" y="33752"/>
                  </a:cubicBezTo>
                  <a:cubicBezTo>
                    <a:pt x="3106" y="33999"/>
                    <a:pt x="2874" y="34207"/>
                    <a:pt x="2566" y="34375"/>
                  </a:cubicBezTo>
                  <a:cubicBezTo>
                    <a:pt x="2259" y="34544"/>
                    <a:pt x="1885" y="34641"/>
                    <a:pt x="1454" y="34667"/>
                  </a:cubicBezTo>
                  <a:cubicBezTo>
                    <a:pt x="1960" y="35147"/>
                    <a:pt x="2608" y="35387"/>
                    <a:pt x="3380" y="35387"/>
                  </a:cubicBezTo>
                  <a:cubicBezTo>
                    <a:pt x="3630" y="35387"/>
                    <a:pt x="3862" y="35336"/>
                    <a:pt x="4086" y="35232"/>
                  </a:cubicBezTo>
                  <a:cubicBezTo>
                    <a:pt x="4302" y="35141"/>
                    <a:pt x="4502" y="34978"/>
                    <a:pt x="4684" y="34745"/>
                  </a:cubicBezTo>
                  <a:cubicBezTo>
                    <a:pt x="4875" y="34512"/>
                    <a:pt x="5050" y="34278"/>
                    <a:pt x="5191" y="34045"/>
                  </a:cubicBezTo>
                  <a:cubicBezTo>
                    <a:pt x="5332" y="33825"/>
                    <a:pt x="5482" y="33500"/>
                    <a:pt x="5623" y="33072"/>
                  </a:cubicBezTo>
                  <a:cubicBezTo>
                    <a:pt x="5764" y="32657"/>
                    <a:pt x="5880" y="32294"/>
                    <a:pt x="5972" y="31983"/>
                  </a:cubicBezTo>
                  <a:cubicBezTo>
                    <a:pt x="6063" y="31671"/>
                    <a:pt x="6163" y="31237"/>
                    <a:pt x="6279" y="30679"/>
                  </a:cubicBezTo>
                  <a:cubicBezTo>
                    <a:pt x="6412" y="30122"/>
                    <a:pt x="6512" y="29674"/>
                    <a:pt x="6570" y="29337"/>
                  </a:cubicBezTo>
                  <a:cubicBezTo>
                    <a:pt x="6636" y="29012"/>
                    <a:pt x="6728" y="28532"/>
                    <a:pt x="6844" y="27897"/>
                  </a:cubicBezTo>
                  <a:lnTo>
                    <a:pt x="9826" y="12159"/>
                  </a:lnTo>
                  <a:lnTo>
                    <a:pt x="7193" y="12159"/>
                  </a:lnTo>
                  <a:cubicBezTo>
                    <a:pt x="6886" y="12159"/>
                    <a:pt x="6661" y="12152"/>
                    <a:pt x="6537" y="12139"/>
                  </a:cubicBezTo>
                  <a:cubicBezTo>
                    <a:pt x="6420" y="12127"/>
                    <a:pt x="6312" y="12087"/>
                    <a:pt x="6221" y="12023"/>
                  </a:cubicBezTo>
                  <a:cubicBezTo>
                    <a:pt x="6130" y="11945"/>
                    <a:pt x="6088" y="11828"/>
                    <a:pt x="6088" y="11672"/>
                  </a:cubicBezTo>
                  <a:cubicBezTo>
                    <a:pt x="6088" y="11426"/>
                    <a:pt x="6138" y="11251"/>
                    <a:pt x="6246" y="11147"/>
                  </a:cubicBezTo>
                  <a:cubicBezTo>
                    <a:pt x="6362" y="11030"/>
                    <a:pt x="6487" y="10965"/>
                    <a:pt x="6611" y="10952"/>
                  </a:cubicBezTo>
                  <a:cubicBezTo>
                    <a:pt x="6736" y="10926"/>
                    <a:pt x="6960" y="10914"/>
                    <a:pt x="7276" y="10914"/>
                  </a:cubicBezTo>
                  <a:lnTo>
                    <a:pt x="10033" y="10914"/>
                  </a:lnTo>
                  <a:cubicBezTo>
                    <a:pt x="10656" y="7632"/>
                    <a:pt x="11097" y="5551"/>
                    <a:pt x="11337" y="4669"/>
                  </a:cubicBezTo>
                  <a:cubicBezTo>
                    <a:pt x="11628" y="3734"/>
                    <a:pt x="11985" y="2944"/>
                    <a:pt x="12426" y="2295"/>
                  </a:cubicBezTo>
                  <a:cubicBezTo>
                    <a:pt x="12866" y="1634"/>
                    <a:pt x="13339" y="1148"/>
                    <a:pt x="13829" y="836"/>
                  </a:cubicBezTo>
                  <a:cubicBezTo>
                    <a:pt x="14319" y="525"/>
                    <a:pt x="14768" y="311"/>
                    <a:pt x="15175" y="194"/>
                  </a:cubicBezTo>
                  <a:cubicBezTo>
                    <a:pt x="15590" y="65"/>
                    <a:pt x="15997" y="0"/>
                    <a:pt x="16396" y="0"/>
                  </a:cubicBezTo>
                  <a:cubicBezTo>
                    <a:pt x="17301" y="0"/>
                    <a:pt x="18107" y="247"/>
                    <a:pt x="18813" y="739"/>
                  </a:cubicBezTo>
                  <a:cubicBezTo>
                    <a:pt x="19510" y="1218"/>
                    <a:pt x="19859" y="1886"/>
                    <a:pt x="19859" y="2743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33" name="Freeform 3932">
              <a:extLst>
                <a:ext uri="{FF2B5EF4-FFF2-40B4-BE49-F238E27FC236}">
                  <a16:creationId xmlns:a16="http://schemas.microsoft.com/office/drawing/2014/main" id="{E226935E-4D3E-61EF-51FA-635EFD4E0419}"/>
                </a:ext>
              </a:extLst>
            </p:cNvPr>
            <p:cNvSpPr/>
            <p:nvPr/>
          </p:nvSpPr>
          <p:spPr>
            <a:xfrm>
              <a:off x="6937650" y="3849014"/>
              <a:ext cx="9202" cy="18575"/>
            </a:xfrm>
            <a:custGeom>
              <a:avLst/>
              <a:gdLst>
                <a:gd name="connsiteX0" fmla="*/ 0 w 9202"/>
                <a:gd name="connsiteY0" fmla="*/ 2655 h 18575"/>
                <a:gd name="connsiteX1" fmla="*/ 0 w 9202"/>
                <a:gd name="connsiteY1" fmla="*/ 1784 h 18575"/>
                <a:gd name="connsiteX2" fmla="*/ 5075 w 9202"/>
                <a:gd name="connsiteY2" fmla="*/ 0 h 18575"/>
                <a:gd name="connsiteX3" fmla="*/ 5640 w 9202"/>
                <a:gd name="connsiteY3" fmla="*/ 109 h 18575"/>
                <a:gd name="connsiteX4" fmla="*/ 5714 w 9202"/>
                <a:gd name="connsiteY4" fmla="*/ 722 h 18575"/>
                <a:gd name="connsiteX5" fmla="*/ 5714 w 9202"/>
                <a:gd name="connsiteY5" fmla="*/ 16369 h 18575"/>
                <a:gd name="connsiteX6" fmla="*/ 6130 w 9202"/>
                <a:gd name="connsiteY6" fmla="*/ 17459 h 18575"/>
                <a:gd name="connsiteX7" fmla="*/ 8322 w 9202"/>
                <a:gd name="connsiteY7" fmla="*/ 17717 h 18575"/>
                <a:gd name="connsiteX8" fmla="*/ 9203 w 9202"/>
                <a:gd name="connsiteY8" fmla="*/ 17717 h 18575"/>
                <a:gd name="connsiteX9" fmla="*/ 9203 w 9202"/>
                <a:gd name="connsiteY9" fmla="*/ 18575 h 18575"/>
                <a:gd name="connsiteX10" fmla="*/ 4684 w 9202"/>
                <a:gd name="connsiteY10" fmla="*/ 18494 h 18575"/>
                <a:gd name="connsiteX11" fmla="*/ 174 w 9202"/>
                <a:gd name="connsiteY11" fmla="*/ 18575 h 18575"/>
                <a:gd name="connsiteX12" fmla="*/ 174 w 9202"/>
                <a:gd name="connsiteY12" fmla="*/ 17717 h 18575"/>
                <a:gd name="connsiteX13" fmla="*/ 1063 w 9202"/>
                <a:gd name="connsiteY13" fmla="*/ 17717 h 18575"/>
                <a:gd name="connsiteX14" fmla="*/ 3239 w 9202"/>
                <a:gd name="connsiteY14" fmla="*/ 17472 h 18575"/>
                <a:gd name="connsiteX15" fmla="*/ 3663 w 9202"/>
                <a:gd name="connsiteY15" fmla="*/ 16369 h 18575"/>
                <a:gd name="connsiteX16" fmla="*/ 3663 w 9202"/>
                <a:gd name="connsiteY16" fmla="*/ 1920 h 18575"/>
                <a:gd name="connsiteX17" fmla="*/ 0 w 9202"/>
                <a:gd name="connsiteY17" fmla="*/ 2655 h 1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202" h="18575">
                  <a:moveTo>
                    <a:pt x="0" y="2655"/>
                  </a:moveTo>
                  <a:lnTo>
                    <a:pt x="0" y="1784"/>
                  </a:lnTo>
                  <a:cubicBezTo>
                    <a:pt x="2234" y="1784"/>
                    <a:pt x="3920" y="1189"/>
                    <a:pt x="5075" y="0"/>
                  </a:cubicBezTo>
                  <a:cubicBezTo>
                    <a:pt x="5399" y="0"/>
                    <a:pt x="5582" y="37"/>
                    <a:pt x="5640" y="109"/>
                  </a:cubicBezTo>
                  <a:cubicBezTo>
                    <a:pt x="5689" y="182"/>
                    <a:pt x="5714" y="386"/>
                    <a:pt x="5714" y="722"/>
                  </a:cubicBezTo>
                  <a:lnTo>
                    <a:pt x="5714" y="16369"/>
                  </a:lnTo>
                  <a:cubicBezTo>
                    <a:pt x="5714" y="16923"/>
                    <a:pt x="5855" y="17286"/>
                    <a:pt x="6130" y="17459"/>
                  </a:cubicBezTo>
                  <a:cubicBezTo>
                    <a:pt x="6404" y="17631"/>
                    <a:pt x="7135" y="17717"/>
                    <a:pt x="8322" y="17717"/>
                  </a:cubicBezTo>
                  <a:lnTo>
                    <a:pt x="9203" y="17717"/>
                  </a:lnTo>
                  <a:lnTo>
                    <a:pt x="9203" y="18575"/>
                  </a:lnTo>
                  <a:cubicBezTo>
                    <a:pt x="8547" y="18521"/>
                    <a:pt x="7043" y="18494"/>
                    <a:pt x="4684" y="18494"/>
                  </a:cubicBezTo>
                  <a:cubicBezTo>
                    <a:pt x="2325" y="18494"/>
                    <a:pt x="822" y="18521"/>
                    <a:pt x="174" y="18575"/>
                  </a:cubicBezTo>
                  <a:lnTo>
                    <a:pt x="174" y="17717"/>
                  </a:lnTo>
                  <a:lnTo>
                    <a:pt x="1063" y="17717"/>
                  </a:lnTo>
                  <a:cubicBezTo>
                    <a:pt x="2234" y="17717"/>
                    <a:pt x="2957" y="17636"/>
                    <a:pt x="3239" y="17472"/>
                  </a:cubicBezTo>
                  <a:cubicBezTo>
                    <a:pt x="3522" y="17299"/>
                    <a:pt x="3663" y="16931"/>
                    <a:pt x="3663" y="16369"/>
                  </a:cubicBezTo>
                  <a:lnTo>
                    <a:pt x="3663" y="1920"/>
                  </a:lnTo>
                  <a:cubicBezTo>
                    <a:pt x="2691" y="2410"/>
                    <a:pt x="1470" y="2655"/>
                    <a:pt x="0" y="2655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34" name="Freeform 3933">
              <a:extLst>
                <a:ext uri="{FF2B5EF4-FFF2-40B4-BE49-F238E27FC236}">
                  <a16:creationId xmlns:a16="http://schemas.microsoft.com/office/drawing/2014/main" id="{96C5D2F2-947E-566D-5D74-319A6F847255}"/>
                </a:ext>
              </a:extLst>
            </p:cNvPr>
            <p:cNvSpPr/>
            <p:nvPr/>
          </p:nvSpPr>
          <p:spPr>
            <a:xfrm>
              <a:off x="6772779" y="3893443"/>
              <a:ext cx="120816" cy="830"/>
            </a:xfrm>
            <a:custGeom>
              <a:avLst/>
              <a:gdLst>
                <a:gd name="connsiteX0" fmla="*/ 0 w 120816"/>
                <a:gd name="connsiteY0" fmla="*/ 0 h 830"/>
                <a:gd name="connsiteX1" fmla="*/ 120817 w 120816"/>
                <a:gd name="connsiteY1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0816" h="830">
                  <a:moveTo>
                    <a:pt x="0" y="0"/>
                  </a:moveTo>
                  <a:lnTo>
                    <a:pt x="120817" y="0"/>
                  </a:lnTo>
                </a:path>
              </a:pathLst>
            </a:custGeom>
            <a:noFill/>
            <a:ln w="9954" cap="rnd">
              <a:solidFill>
                <a:srgbClr val="FF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35" name="Freeform 3934">
              <a:extLst>
                <a:ext uri="{FF2B5EF4-FFF2-40B4-BE49-F238E27FC236}">
                  <a16:creationId xmlns:a16="http://schemas.microsoft.com/office/drawing/2014/main" id="{CEC9E3ED-BD27-A8C5-4497-A33715544A01}"/>
                </a:ext>
              </a:extLst>
            </p:cNvPr>
            <p:cNvSpPr/>
            <p:nvPr/>
          </p:nvSpPr>
          <p:spPr>
            <a:xfrm>
              <a:off x="6913738" y="3871156"/>
              <a:ext cx="33538" cy="27216"/>
            </a:xfrm>
            <a:custGeom>
              <a:avLst/>
              <a:gdLst>
                <a:gd name="connsiteX0" fmla="*/ 33539 w 33538"/>
                <a:gd name="connsiteY0" fmla="*/ 447 h 27216"/>
                <a:gd name="connsiteX1" fmla="*/ 32858 w 33538"/>
                <a:gd name="connsiteY1" fmla="*/ 1245 h 27216"/>
                <a:gd name="connsiteX2" fmla="*/ 29760 w 33538"/>
                <a:gd name="connsiteY2" fmla="*/ 2062 h 27216"/>
                <a:gd name="connsiteX3" fmla="*/ 28555 w 33538"/>
                <a:gd name="connsiteY3" fmla="*/ 4183 h 27216"/>
                <a:gd name="connsiteX4" fmla="*/ 22991 w 33538"/>
                <a:gd name="connsiteY4" fmla="*/ 26380 h 27216"/>
                <a:gd name="connsiteX5" fmla="*/ 22683 w 33538"/>
                <a:gd name="connsiteY5" fmla="*/ 27158 h 27216"/>
                <a:gd name="connsiteX6" fmla="*/ 22351 w 33538"/>
                <a:gd name="connsiteY6" fmla="*/ 27217 h 27216"/>
                <a:gd name="connsiteX7" fmla="*/ 21919 w 33538"/>
                <a:gd name="connsiteY7" fmla="*/ 27080 h 27216"/>
                <a:gd name="connsiteX8" fmla="*/ 21595 w 33538"/>
                <a:gd name="connsiteY8" fmla="*/ 26457 h 27216"/>
                <a:gd name="connsiteX9" fmla="*/ 11670 w 33538"/>
                <a:gd name="connsiteY9" fmla="*/ 2996 h 27216"/>
                <a:gd name="connsiteX10" fmla="*/ 11495 w 33538"/>
                <a:gd name="connsiteY10" fmla="*/ 2626 h 27216"/>
                <a:gd name="connsiteX11" fmla="*/ 11321 w 33538"/>
                <a:gd name="connsiteY11" fmla="*/ 2276 h 27216"/>
                <a:gd name="connsiteX12" fmla="*/ 6047 w 33538"/>
                <a:gd name="connsiteY12" fmla="*/ 23306 h 27216"/>
                <a:gd name="connsiteX13" fmla="*/ 5889 w 33538"/>
                <a:gd name="connsiteY13" fmla="*/ 24221 h 27216"/>
                <a:gd name="connsiteX14" fmla="*/ 6420 w 33538"/>
                <a:gd name="connsiteY14" fmla="*/ 25466 h 27216"/>
                <a:gd name="connsiteX15" fmla="*/ 8522 w 33538"/>
                <a:gd name="connsiteY15" fmla="*/ 25991 h 27216"/>
                <a:gd name="connsiteX16" fmla="*/ 9319 w 33538"/>
                <a:gd name="connsiteY16" fmla="*/ 26418 h 27216"/>
                <a:gd name="connsiteX17" fmla="*/ 8596 w 33538"/>
                <a:gd name="connsiteY17" fmla="*/ 27217 h 27216"/>
                <a:gd name="connsiteX18" fmla="*/ 6553 w 33538"/>
                <a:gd name="connsiteY18" fmla="*/ 27158 h 27216"/>
                <a:gd name="connsiteX19" fmla="*/ 4493 w 33538"/>
                <a:gd name="connsiteY19" fmla="*/ 27099 h 27216"/>
                <a:gd name="connsiteX20" fmla="*/ 2483 w 33538"/>
                <a:gd name="connsiteY20" fmla="*/ 27158 h 27216"/>
                <a:gd name="connsiteX21" fmla="*/ 507 w 33538"/>
                <a:gd name="connsiteY21" fmla="*/ 27217 h 27216"/>
                <a:gd name="connsiteX22" fmla="*/ 0 w 33538"/>
                <a:gd name="connsiteY22" fmla="*/ 26769 h 27216"/>
                <a:gd name="connsiteX23" fmla="*/ 133 w 33538"/>
                <a:gd name="connsiteY23" fmla="*/ 26244 h 27216"/>
                <a:gd name="connsiteX24" fmla="*/ 390 w 33538"/>
                <a:gd name="connsiteY24" fmla="*/ 26030 h 27216"/>
                <a:gd name="connsiteX25" fmla="*/ 681 w 33538"/>
                <a:gd name="connsiteY25" fmla="*/ 25991 h 27216"/>
                <a:gd name="connsiteX26" fmla="*/ 2641 w 33538"/>
                <a:gd name="connsiteY26" fmla="*/ 25718 h 27216"/>
                <a:gd name="connsiteX27" fmla="*/ 3887 w 33538"/>
                <a:gd name="connsiteY27" fmla="*/ 25037 h 27216"/>
                <a:gd name="connsiteX28" fmla="*/ 4568 w 33538"/>
                <a:gd name="connsiteY28" fmla="*/ 24143 h 27216"/>
                <a:gd name="connsiteX29" fmla="*/ 4975 w 33538"/>
                <a:gd name="connsiteY29" fmla="*/ 22995 h 27216"/>
                <a:gd name="connsiteX30" fmla="*/ 10307 w 33538"/>
                <a:gd name="connsiteY30" fmla="*/ 1595 h 27216"/>
                <a:gd name="connsiteX31" fmla="*/ 7600 w 33538"/>
                <a:gd name="connsiteY31" fmla="*/ 1245 h 27216"/>
                <a:gd name="connsiteX32" fmla="*/ 6944 w 33538"/>
                <a:gd name="connsiteY32" fmla="*/ 1225 h 27216"/>
                <a:gd name="connsiteX33" fmla="*/ 6628 w 33538"/>
                <a:gd name="connsiteY33" fmla="*/ 1109 h 27216"/>
                <a:gd name="connsiteX34" fmla="*/ 6495 w 33538"/>
                <a:gd name="connsiteY34" fmla="*/ 797 h 27216"/>
                <a:gd name="connsiteX35" fmla="*/ 6728 w 33538"/>
                <a:gd name="connsiteY35" fmla="*/ 136 h 27216"/>
                <a:gd name="connsiteX36" fmla="*/ 7641 w 33538"/>
                <a:gd name="connsiteY36" fmla="*/ 0 h 27216"/>
                <a:gd name="connsiteX37" fmla="*/ 12990 w 33538"/>
                <a:gd name="connsiteY37" fmla="*/ 0 h 27216"/>
                <a:gd name="connsiteX38" fmla="*/ 13846 w 33538"/>
                <a:gd name="connsiteY38" fmla="*/ 116 h 27216"/>
                <a:gd name="connsiteX39" fmla="*/ 14261 w 33538"/>
                <a:gd name="connsiteY39" fmla="*/ 758 h 27216"/>
                <a:gd name="connsiteX40" fmla="*/ 23074 w 33538"/>
                <a:gd name="connsiteY40" fmla="*/ 21555 h 27216"/>
                <a:gd name="connsiteX41" fmla="*/ 27525 w 33538"/>
                <a:gd name="connsiteY41" fmla="*/ 3832 h 27216"/>
                <a:gd name="connsiteX42" fmla="*/ 27642 w 33538"/>
                <a:gd name="connsiteY42" fmla="*/ 2996 h 27216"/>
                <a:gd name="connsiteX43" fmla="*/ 27060 w 33538"/>
                <a:gd name="connsiteY43" fmla="*/ 1751 h 27216"/>
                <a:gd name="connsiteX44" fmla="*/ 24934 w 33538"/>
                <a:gd name="connsiteY44" fmla="*/ 1245 h 27216"/>
                <a:gd name="connsiteX45" fmla="*/ 24220 w 33538"/>
                <a:gd name="connsiteY45" fmla="*/ 797 h 27216"/>
                <a:gd name="connsiteX46" fmla="*/ 24353 w 33538"/>
                <a:gd name="connsiteY46" fmla="*/ 252 h 27216"/>
                <a:gd name="connsiteX47" fmla="*/ 24627 w 33538"/>
                <a:gd name="connsiteY47" fmla="*/ 39 h 27216"/>
                <a:gd name="connsiteX48" fmla="*/ 24934 w 33538"/>
                <a:gd name="connsiteY48" fmla="*/ 0 h 27216"/>
                <a:gd name="connsiteX49" fmla="*/ 26961 w 33538"/>
                <a:gd name="connsiteY49" fmla="*/ 58 h 27216"/>
                <a:gd name="connsiteX50" fmla="*/ 29004 w 33538"/>
                <a:gd name="connsiteY50" fmla="*/ 116 h 27216"/>
                <a:gd name="connsiteX51" fmla="*/ 31006 w 33538"/>
                <a:gd name="connsiteY51" fmla="*/ 58 h 27216"/>
                <a:gd name="connsiteX52" fmla="*/ 33032 w 33538"/>
                <a:gd name="connsiteY52" fmla="*/ 0 h 27216"/>
                <a:gd name="connsiteX53" fmla="*/ 33381 w 33538"/>
                <a:gd name="connsiteY53" fmla="*/ 116 h 27216"/>
                <a:gd name="connsiteX54" fmla="*/ 33539 w 33538"/>
                <a:gd name="connsiteY54" fmla="*/ 331 h 27216"/>
                <a:gd name="connsiteX55" fmla="*/ 33539 w 33538"/>
                <a:gd name="connsiteY55" fmla="*/ 447 h 27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33538" h="27216">
                  <a:moveTo>
                    <a:pt x="33539" y="447"/>
                  </a:moveTo>
                  <a:cubicBezTo>
                    <a:pt x="33539" y="979"/>
                    <a:pt x="33315" y="1245"/>
                    <a:pt x="32858" y="1245"/>
                  </a:cubicBezTo>
                  <a:cubicBezTo>
                    <a:pt x="31388" y="1297"/>
                    <a:pt x="30358" y="1569"/>
                    <a:pt x="29760" y="2062"/>
                  </a:cubicBezTo>
                  <a:cubicBezTo>
                    <a:pt x="29178" y="2542"/>
                    <a:pt x="28780" y="3248"/>
                    <a:pt x="28555" y="4183"/>
                  </a:cubicBezTo>
                  <a:lnTo>
                    <a:pt x="22991" y="26380"/>
                  </a:lnTo>
                  <a:cubicBezTo>
                    <a:pt x="22866" y="26847"/>
                    <a:pt x="22758" y="27106"/>
                    <a:pt x="22683" y="27158"/>
                  </a:cubicBezTo>
                  <a:cubicBezTo>
                    <a:pt x="22609" y="27197"/>
                    <a:pt x="22492" y="27217"/>
                    <a:pt x="22351" y="27217"/>
                  </a:cubicBezTo>
                  <a:cubicBezTo>
                    <a:pt x="22168" y="27217"/>
                    <a:pt x="22027" y="27171"/>
                    <a:pt x="21919" y="27080"/>
                  </a:cubicBezTo>
                  <a:cubicBezTo>
                    <a:pt x="21828" y="26990"/>
                    <a:pt x="21720" y="26782"/>
                    <a:pt x="21595" y="26457"/>
                  </a:cubicBezTo>
                  <a:lnTo>
                    <a:pt x="11670" y="2996"/>
                  </a:lnTo>
                  <a:cubicBezTo>
                    <a:pt x="11620" y="2892"/>
                    <a:pt x="11562" y="2768"/>
                    <a:pt x="11495" y="2626"/>
                  </a:cubicBezTo>
                  <a:cubicBezTo>
                    <a:pt x="11429" y="2483"/>
                    <a:pt x="11371" y="2366"/>
                    <a:pt x="11321" y="2276"/>
                  </a:cubicBezTo>
                  <a:lnTo>
                    <a:pt x="6047" y="23306"/>
                  </a:lnTo>
                  <a:cubicBezTo>
                    <a:pt x="5939" y="23708"/>
                    <a:pt x="5889" y="24013"/>
                    <a:pt x="5889" y="24221"/>
                  </a:cubicBezTo>
                  <a:cubicBezTo>
                    <a:pt x="5889" y="24727"/>
                    <a:pt x="6063" y="25141"/>
                    <a:pt x="6420" y="25466"/>
                  </a:cubicBezTo>
                  <a:cubicBezTo>
                    <a:pt x="6778" y="25777"/>
                    <a:pt x="7484" y="25952"/>
                    <a:pt x="8522" y="25991"/>
                  </a:cubicBezTo>
                  <a:cubicBezTo>
                    <a:pt x="9053" y="25991"/>
                    <a:pt x="9319" y="26134"/>
                    <a:pt x="9319" y="26418"/>
                  </a:cubicBezTo>
                  <a:cubicBezTo>
                    <a:pt x="9319" y="26951"/>
                    <a:pt x="9078" y="27217"/>
                    <a:pt x="8596" y="27217"/>
                  </a:cubicBezTo>
                  <a:cubicBezTo>
                    <a:pt x="8156" y="27217"/>
                    <a:pt x="7475" y="27197"/>
                    <a:pt x="6553" y="27158"/>
                  </a:cubicBezTo>
                  <a:cubicBezTo>
                    <a:pt x="5631" y="27119"/>
                    <a:pt x="4950" y="27099"/>
                    <a:pt x="4493" y="27099"/>
                  </a:cubicBezTo>
                  <a:cubicBezTo>
                    <a:pt x="4053" y="27099"/>
                    <a:pt x="3380" y="27119"/>
                    <a:pt x="2483" y="27158"/>
                  </a:cubicBezTo>
                  <a:cubicBezTo>
                    <a:pt x="1595" y="27197"/>
                    <a:pt x="930" y="27217"/>
                    <a:pt x="507" y="27217"/>
                  </a:cubicBezTo>
                  <a:cubicBezTo>
                    <a:pt x="166" y="27217"/>
                    <a:pt x="0" y="27067"/>
                    <a:pt x="0" y="26769"/>
                  </a:cubicBezTo>
                  <a:cubicBezTo>
                    <a:pt x="0" y="26536"/>
                    <a:pt x="42" y="26360"/>
                    <a:pt x="133" y="26244"/>
                  </a:cubicBezTo>
                  <a:cubicBezTo>
                    <a:pt x="224" y="26114"/>
                    <a:pt x="307" y="26042"/>
                    <a:pt x="390" y="26030"/>
                  </a:cubicBezTo>
                  <a:cubicBezTo>
                    <a:pt x="465" y="26004"/>
                    <a:pt x="565" y="25991"/>
                    <a:pt x="681" y="25991"/>
                  </a:cubicBezTo>
                  <a:cubicBezTo>
                    <a:pt x="1454" y="25965"/>
                    <a:pt x="2110" y="25874"/>
                    <a:pt x="2641" y="25718"/>
                  </a:cubicBezTo>
                  <a:cubicBezTo>
                    <a:pt x="3173" y="25563"/>
                    <a:pt x="3588" y="25335"/>
                    <a:pt x="3887" y="25037"/>
                  </a:cubicBezTo>
                  <a:cubicBezTo>
                    <a:pt x="4194" y="24739"/>
                    <a:pt x="4427" y="24441"/>
                    <a:pt x="4568" y="24143"/>
                  </a:cubicBezTo>
                  <a:cubicBezTo>
                    <a:pt x="4726" y="23831"/>
                    <a:pt x="4859" y="23449"/>
                    <a:pt x="4975" y="22995"/>
                  </a:cubicBezTo>
                  <a:lnTo>
                    <a:pt x="10307" y="1595"/>
                  </a:lnTo>
                  <a:cubicBezTo>
                    <a:pt x="10307" y="1361"/>
                    <a:pt x="9402" y="1245"/>
                    <a:pt x="7600" y="1245"/>
                  </a:cubicBezTo>
                  <a:cubicBezTo>
                    <a:pt x="7293" y="1245"/>
                    <a:pt x="7068" y="1238"/>
                    <a:pt x="6944" y="1225"/>
                  </a:cubicBezTo>
                  <a:cubicBezTo>
                    <a:pt x="6827" y="1213"/>
                    <a:pt x="6719" y="1174"/>
                    <a:pt x="6628" y="1109"/>
                  </a:cubicBezTo>
                  <a:cubicBezTo>
                    <a:pt x="6537" y="1044"/>
                    <a:pt x="6495" y="940"/>
                    <a:pt x="6495" y="797"/>
                  </a:cubicBezTo>
                  <a:cubicBezTo>
                    <a:pt x="6495" y="434"/>
                    <a:pt x="6570" y="213"/>
                    <a:pt x="6728" y="136"/>
                  </a:cubicBezTo>
                  <a:cubicBezTo>
                    <a:pt x="6886" y="46"/>
                    <a:pt x="7184" y="0"/>
                    <a:pt x="7641" y="0"/>
                  </a:cubicBezTo>
                  <a:lnTo>
                    <a:pt x="12990" y="0"/>
                  </a:lnTo>
                  <a:cubicBezTo>
                    <a:pt x="13447" y="0"/>
                    <a:pt x="13730" y="39"/>
                    <a:pt x="13846" y="116"/>
                  </a:cubicBezTo>
                  <a:cubicBezTo>
                    <a:pt x="13962" y="181"/>
                    <a:pt x="14103" y="395"/>
                    <a:pt x="14261" y="758"/>
                  </a:cubicBezTo>
                  <a:lnTo>
                    <a:pt x="23074" y="21555"/>
                  </a:lnTo>
                  <a:lnTo>
                    <a:pt x="27525" y="3832"/>
                  </a:lnTo>
                  <a:cubicBezTo>
                    <a:pt x="27600" y="3599"/>
                    <a:pt x="27642" y="3320"/>
                    <a:pt x="27642" y="2996"/>
                  </a:cubicBezTo>
                  <a:cubicBezTo>
                    <a:pt x="27642" y="2477"/>
                    <a:pt x="27451" y="2062"/>
                    <a:pt x="27060" y="1751"/>
                  </a:cubicBezTo>
                  <a:cubicBezTo>
                    <a:pt x="26687" y="1426"/>
                    <a:pt x="25972" y="1258"/>
                    <a:pt x="24934" y="1245"/>
                  </a:cubicBezTo>
                  <a:cubicBezTo>
                    <a:pt x="24461" y="1245"/>
                    <a:pt x="24220" y="1096"/>
                    <a:pt x="24220" y="797"/>
                  </a:cubicBezTo>
                  <a:cubicBezTo>
                    <a:pt x="24220" y="551"/>
                    <a:pt x="24261" y="370"/>
                    <a:pt x="24353" y="252"/>
                  </a:cubicBezTo>
                  <a:cubicBezTo>
                    <a:pt x="24461" y="123"/>
                    <a:pt x="24552" y="51"/>
                    <a:pt x="24627" y="39"/>
                  </a:cubicBezTo>
                  <a:cubicBezTo>
                    <a:pt x="24718" y="13"/>
                    <a:pt x="24818" y="0"/>
                    <a:pt x="24934" y="0"/>
                  </a:cubicBezTo>
                  <a:cubicBezTo>
                    <a:pt x="25374" y="0"/>
                    <a:pt x="26055" y="19"/>
                    <a:pt x="26961" y="58"/>
                  </a:cubicBezTo>
                  <a:cubicBezTo>
                    <a:pt x="27866" y="97"/>
                    <a:pt x="28547" y="116"/>
                    <a:pt x="29004" y="116"/>
                  </a:cubicBezTo>
                  <a:cubicBezTo>
                    <a:pt x="29444" y="116"/>
                    <a:pt x="30117" y="97"/>
                    <a:pt x="31006" y="58"/>
                  </a:cubicBezTo>
                  <a:cubicBezTo>
                    <a:pt x="31911" y="19"/>
                    <a:pt x="32592" y="0"/>
                    <a:pt x="33032" y="0"/>
                  </a:cubicBezTo>
                  <a:cubicBezTo>
                    <a:pt x="33190" y="0"/>
                    <a:pt x="33306" y="39"/>
                    <a:pt x="33381" y="116"/>
                  </a:cubicBezTo>
                  <a:cubicBezTo>
                    <a:pt x="33473" y="181"/>
                    <a:pt x="33522" y="252"/>
                    <a:pt x="33539" y="331"/>
                  </a:cubicBezTo>
                  <a:lnTo>
                    <a:pt x="33539" y="447"/>
                  </a:ln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36" name="Freeform 3935">
              <a:extLst>
                <a:ext uri="{FF2B5EF4-FFF2-40B4-BE49-F238E27FC236}">
                  <a16:creationId xmlns:a16="http://schemas.microsoft.com/office/drawing/2014/main" id="{6FD9BE2D-3FF6-727A-ED48-D536AA5F765A}"/>
                </a:ext>
              </a:extLst>
            </p:cNvPr>
            <p:cNvSpPr/>
            <p:nvPr/>
          </p:nvSpPr>
          <p:spPr>
            <a:xfrm>
              <a:off x="6951305" y="3868491"/>
              <a:ext cx="9244" cy="39842"/>
            </a:xfrm>
            <a:custGeom>
              <a:avLst/>
              <a:gdLst>
                <a:gd name="connsiteX0" fmla="*/ 0 w 9244"/>
                <a:gd name="connsiteY0" fmla="*/ 19921 h 39842"/>
                <a:gd name="connsiteX1" fmla="*/ 2508 w 9244"/>
                <a:gd name="connsiteY1" fmla="*/ 7762 h 39842"/>
                <a:gd name="connsiteX2" fmla="*/ 5075 w 9244"/>
                <a:gd name="connsiteY2" fmla="*/ 3580 h 39842"/>
                <a:gd name="connsiteX3" fmla="*/ 7567 w 9244"/>
                <a:gd name="connsiteY3" fmla="*/ 836 h 39842"/>
                <a:gd name="connsiteX4" fmla="*/ 8829 w 9244"/>
                <a:gd name="connsiteY4" fmla="*/ 0 h 39842"/>
                <a:gd name="connsiteX5" fmla="*/ 9244 w 9244"/>
                <a:gd name="connsiteY5" fmla="*/ 389 h 39842"/>
                <a:gd name="connsiteX6" fmla="*/ 8713 w 9244"/>
                <a:gd name="connsiteY6" fmla="*/ 1070 h 39842"/>
                <a:gd name="connsiteX7" fmla="*/ 2317 w 9244"/>
                <a:gd name="connsiteY7" fmla="*/ 19921 h 39842"/>
                <a:gd name="connsiteX8" fmla="*/ 8563 w 9244"/>
                <a:gd name="connsiteY8" fmla="*/ 38558 h 39842"/>
                <a:gd name="connsiteX9" fmla="*/ 9244 w 9244"/>
                <a:gd name="connsiteY9" fmla="*/ 39454 h 39842"/>
                <a:gd name="connsiteX10" fmla="*/ 8829 w 9244"/>
                <a:gd name="connsiteY10" fmla="*/ 39842 h 39842"/>
                <a:gd name="connsiteX11" fmla="*/ 7608 w 9244"/>
                <a:gd name="connsiteY11" fmla="*/ 39045 h 39842"/>
                <a:gd name="connsiteX12" fmla="*/ 5175 w 9244"/>
                <a:gd name="connsiteY12" fmla="*/ 36419 h 39842"/>
                <a:gd name="connsiteX13" fmla="*/ 2625 w 9244"/>
                <a:gd name="connsiteY13" fmla="*/ 32352 h 39842"/>
                <a:gd name="connsiteX14" fmla="*/ 0 w 9244"/>
                <a:gd name="connsiteY14" fmla="*/ 19921 h 39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244" h="39842">
                  <a:moveTo>
                    <a:pt x="0" y="19921"/>
                  </a:moveTo>
                  <a:cubicBezTo>
                    <a:pt x="0" y="15433"/>
                    <a:pt x="839" y="11381"/>
                    <a:pt x="2508" y="7762"/>
                  </a:cubicBezTo>
                  <a:cubicBezTo>
                    <a:pt x="3223" y="6244"/>
                    <a:pt x="4078" y="4851"/>
                    <a:pt x="5075" y="3580"/>
                  </a:cubicBezTo>
                  <a:cubicBezTo>
                    <a:pt x="6080" y="2308"/>
                    <a:pt x="6911" y="1394"/>
                    <a:pt x="7567" y="836"/>
                  </a:cubicBezTo>
                  <a:cubicBezTo>
                    <a:pt x="8231" y="279"/>
                    <a:pt x="8655" y="0"/>
                    <a:pt x="8829" y="0"/>
                  </a:cubicBezTo>
                  <a:cubicBezTo>
                    <a:pt x="9087" y="0"/>
                    <a:pt x="9228" y="130"/>
                    <a:pt x="9244" y="389"/>
                  </a:cubicBezTo>
                  <a:cubicBezTo>
                    <a:pt x="9244" y="518"/>
                    <a:pt x="9070" y="745"/>
                    <a:pt x="8713" y="1070"/>
                  </a:cubicBezTo>
                  <a:cubicBezTo>
                    <a:pt x="4435" y="5428"/>
                    <a:pt x="2301" y="11711"/>
                    <a:pt x="2317" y="19921"/>
                  </a:cubicBezTo>
                  <a:cubicBezTo>
                    <a:pt x="2317" y="28157"/>
                    <a:pt x="4402" y="34370"/>
                    <a:pt x="8563" y="38558"/>
                  </a:cubicBezTo>
                  <a:cubicBezTo>
                    <a:pt x="9020" y="39013"/>
                    <a:pt x="9244" y="39311"/>
                    <a:pt x="9244" y="39454"/>
                  </a:cubicBezTo>
                  <a:cubicBezTo>
                    <a:pt x="9244" y="39713"/>
                    <a:pt x="9103" y="39842"/>
                    <a:pt x="8829" y="39842"/>
                  </a:cubicBezTo>
                  <a:cubicBezTo>
                    <a:pt x="8655" y="39842"/>
                    <a:pt x="8248" y="39577"/>
                    <a:pt x="7608" y="39045"/>
                  </a:cubicBezTo>
                  <a:cubicBezTo>
                    <a:pt x="6969" y="38513"/>
                    <a:pt x="6163" y="37637"/>
                    <a:pt x="5175" y="36419"/>
                  </a:cubicBezTo>
                  <a:cubicBezTo>
                    <a:pt x="4186" y="35199"/>
                    <a:pt x="3339" y="33844"/>
                    <a:pt x="2625" y="32352"/>
                  </a:cubicBezTo>
                  <a:cubicBezTo>
                    <a:pt x="872" y="28733"/>
                    <a:pt x="0" y="24589"/>
                    <a:pt x="0" y="19921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37" name="Freeform 3936">
              <a:extLst>
                <a:ext uri="{FF2B5EF4-FFF2-40B4-BE49-F238E27FC236}">
                  <a16:creationId xmlns:a16="http://schemas.microsoft.com/office/drawing/2014/main" id="{3CFE8720-1127-01D8-94E3-8FEEF69EE34E}"/>
                </a:ext>
              </a:extLst>
            </p:cNvPr>
            <p:cNvSpPr/>
            <p:nvPr/>
          </p:nvSpPr>
          <p:spPr>
            <a:xfrm>
              <a:off x="6966604" y="3870281"/>
              <a:ext cx="19859" cy="36262"/>
            </a:xfrm>
            <a:custGeom>
              <a:avLst/>
              <a:gdLst>
                <a:gd name="connsiteX0" fmla="*/ 19859 w 19859"/>
                <a:gd name="connsiteY0" fmla="*/ 2743 h 36262"/>
                <a:gd name="connsiteX1" fmla="*/ 19178 w 19859"/>
                <a:gd name="connsiteY1" fmla="*/ 4474 h 36262"/>
                <a:gd name="connsiteX2" fmla="*/ 17683 w 19859"/>
                <a:gd name="connsiteY2" fmla="*/ 5136 h 36262"/>
                <a:gd name="connsiteX3" fmla="*/ 16628 w 19859"/>
                <a:gd name="connsiteY3" fmla="*/ 4766 h 36262"/>
                <a:gd name="connsiteX4" fmla="*/ 16205 w 19859"/>
                <a:gd name="connsiteY4" fmla="*/ 3754 h 36262"/>
                <a:gd name="connsiteX5" fmla="*/ 16711 w 19859"/>
                <a:gd name="connsiteY5" fmla="*/ 2393 h 36262"/>
                <a:gd name="connsiteX6" fmla="*/ 18364 w 19859"/>
                <a:gd name="connsiteY6" fmla="*/ 1595 h 36262"/>
                <a:gd name="connsiteX7" fmla="*/ 16396 w 19859"/>
                <a:gd name="connsiteY7" fmla="*/ 875 h 36262"/>
                <a:gd name="connsiteX8" fmla="*/ 15291 w 19859"/>
                <a:gd name="connsiteY8" fmla="*/ 1264 h 36262"/>
                <a:gd name="connsiteX9" fmla="*/ 14527 w 19859"/>
                <a:gd name="connsiteY9" fmla="*/ 2237 h 36262"/>
                <a:gd name="connsiteX10" fmla="*/ 13580 w 19859"/>
                <a:gd name="connsiteY10" fmla="*/ 6381 h 36262"/>
                <a:gd name="connsiteX11" fmla="*/ 13165 w 19859"/>
                <a:gd name="connsiteY11" fmla="*/ 8637 h 36262"/>
                <a:gd name="connsiteX12" fmla="*/ 12741 w 19859"/>
                <a:gd name="connsiteY12" fmla="*/ 10914 h 36262"/>
                <a:gd name="connsiteX13" fmla="*/ 16047 w 19859"/>
                <a:gd name="connsiteY13" fmla="*/ 10914 h 36262"/>
                <a:gd name="connsiteX14" fmla="*/ 16653 w 19859"/>
                <a:gd name="connsiteY14" fmla="*/ 10933 h 36262"/>
                <a:gd name="connsiteX15" fmla="*/ 16960 w 19859"/>
                <a:gd name="connsiteY15" fmla="*/ 11050 h 36262"/>
                <a:gd name="connsiteX16" fmla="*/ 17118 w 19859"/>
                <a:gd name="connsiteY16" fmla="*/ 11361 h 36262"/>
                <a:gd name="connsiteX17" fmla="*/ 16861 w 19859"/>
                <a:gd name="connsiteY17" fmla="*/ 12042 h 36262"/>
                <a:gd name="connsiteX18" fmla="*/ 15931 w 19859"/>
                <a:gd name="connsiteY18" fmla="*/ 12159 h 36262"/>
                <a:gd name="connsiteX19" fmla="*/ 12509 w 19859"/>
                <a:gd name="connsiteY19" fmla="*/ 12159 h 36262"/>
                <a:gd name="connsiteX20" fmla="*/ 10116 w 19859"/>
                <a:gd name="connsiteY20" fmla="*/ 24785 h 36262"/>
                <a:gd name="connsiteX21" fmla="*/ 9801 w 19859"/>
                <a:gd name="connsiteY21" fmla="*/ 26321 h 36262"/>
                <a:gd name="connsiteX22" fmla="*/ 9004 w 19859"/>
                <a:gd name="connsiteY22" fmla="*/ 29356 h 36262"/>
                <a:gd name="connsiteX23" fmla="*/ 7874 w 19859"/>
                <a:gd name="connsiteY23" fmla="*/ 32391 h 36262"/>
                <a:gd name="connsiteX24" fmla="*/ 7160 w 19859"/>
                <a:gd name="connsiteY24" fmla="*/ 33636 h 36262"/>
                <a:gd name="connsiteX25" fmla="*/ 6204 w 19859"/>
                <a:gd name="connsiteY25" fmla="*/ 34881 h 36262"/>
                <a:gd name="connsiteX26" fmla="*/ 4901 w 19859"/>
                <a:gd name="connsiteY26" fmla="*/ 35874 h 36262"/>
                <a:gd name="connsiteX27" fmla="*/ 3381 w 19859"/>
                <a:gd name="connsiteY27" fmla="*/ 36263 h 36262"/>
                <a:gd name="connsiteX28" fmla="*/ 1030 w 19859"/>
                <a:gd name="connsiteY28" fmla="*/ 35523 h 36262"/>
                <a:gd name="connsiteX29" fmla="*/ 0 w 19859"/>
                <a:gd name="connsiteY29" fmla="*/ 33520 h 36262"/>
                <a:gd name="connsiteX30" fmla="*/ 656 w 19859"/>
                <a:gd name="connsiteY30" fmla="*/ 31788 h 36262"/>
                <a:gd name="connsiteX31" fmla="*/ 2176 w 19859"/>
                <a:gd name="connsiteY31" fmla="*/ 31127 h 36262"/>
                <a:gd name="connsiteX32" fmla="*/ 3206 w 19859"/>
                <a:gd name="connsiteY32" fmla="*/ 31497 h 36262"/>
                <a:gd name="connsiteX33" fmla="*/ 3655 w 19859"/>
                <a:gd name="connsiteY33" fmla="*/ 32508 h 36262"/>
                <a:gd name="connsiteX34" fmla="*/ 3555 w 19859"/>
                <a:gd name="connsiteY34" fmla="*/ 33091 h 36262"/>
                <a:gd name="connsiteX35" fmla="*/ 3248 w 19859"/>
                <a:gd name="connsiteY35" fmla="*/ 33753 h 36262"/>
                <a:gd name="connsiteX36" fmla="*/ 2567 w 19859"/>
                <a:gd name="connsiteY36" fmla="*/ 34375 h 36262"/>
                <a:gd name="connsiteX37" fmla="*/ 1454 w 19859"/>
                <a:gd name="connsiteY37" fmla="*/ 34667 h 36262"/>
                <a:gd name="connsiteX38" fmla="*/ 3381 w 19859"/>
                <a:gd name="connsiteY38" fmla="*/ 35387 h 36262"/>
                <a:gd name="connsiteX39" fmla="*/ 4078 w 19859"/>
                <a:gd name="connsiteY39" fmla="*/ 35232 h 36262"/>
                <a:gd name="connsiteX40" fmla="*/ 4685 w 19859"/>
                <a:gd name="connsiteY40" fmla="*/ 34745 h 36262"/>
                <a:gd name="connsiteX41" fmla="*/ 5191 w 19859"/>
                <a:gd name="connsiteY41" fmla="*/ 34045 h 36262"/>
                <a:gd name="connsiteX42" fmla="*/ 5623 w 19859"/>
                <a:gd name="connsiteY42" fmla="*/ 33072 h 36262"/>
                <a:gd name="connsiteX43" fmla="*/ 5972 w 19859"/>
                <a:gd name="connsiteY43" fmla="*/ 31983 h 36262"/>
                <a:gd name="connsiteX44" fmla="*/ 6279 w 19859"/>
                <a:gd name="connsiteY44" fmla="*/ 30679 h 36262"/>
                <a:gd name="connsiteX45" fmla="*/ 6570 w 19859"/>
                <a:gd name="connsiteY45" fmla="*/ 29337 h 36262"/>
                <a:gd name="connsiteX46" fmla="*/ 6844 w 19859"/>
                <a:gd name="connsiteY46" fmla="*/ 27897 h 36262"/>
                <a:gd name="connsiteX47" fmla="*/ 9818 w 19859"/>
                <a:gd name="connsiteY47" fmla="*/ 12159 h 36262"/>
                <a:gd name="connsiteX48" fmla="*/ 7193 w 19859"/>
                <a:gd name="connsiteY48" fmla="*/ 12159 h 36262"/>
                <a:gd name="connsiteX49" fmla="*/ 6537 w 19859"/>
                <a:gd name="connsiteY49" fmla="*/ 12139 h 36262"/>
                <a:gd name="connsiteX50" fmla="*/ 6221 w 19859"/>
                <a:gd name="connsiteY50" fmla="*/ 12023 h 36262"/>
                <a:gd name="connsiteX51" fmla="*/ 6088 w 19859"/>
                <a:gd name="connsiteY51" fmla="*/ 11672 h 36262"/>
                <a:gd name="connsiteX52" fmla="*/ 6238 w 19859"/>
                <a:gd name="connsiteY52" fmla="*/ 11147 h 36262"/>
                <a:gd name="connsiteX53" fmla="*/ 6611 w 19859"/>
                <a:gd name="connsiteY53" fmla="*/ 10953 h 36262"/>
                <a:gd name="connsiteX54" fmla="*/ 7276 w 19859"/>
                <a:gd name="connsiteY54" fmla="*/ 10914 h 36262"/>
                <a:gd name="connsiteX55" fmla="*/ 10034 w 19859"/>
                <a:gd name="connsiteY55" fmla="*/ 10914 h 36262"/>
                <a:gd name="connsiteX56" fmla="*/ 11338 w 19859"/>
                <a:gd name="connsiteY56" fmla="*/ 4669 h 36262"/>
                <a:gd name="connsiteX57" fmla="*/ 12426 w 19859"/>
                <a:gd name="connsiteY57" fmla="*/ 2296 h 36262"/>
                <a:gd name="connsiteX58" fmla="*/ 13829 w 19859"/>
                <a:gd name="connsiteY58" fmla="*/ 836 h 36262"/>
                <a:gd name="connsiteX59" fmla="*/ 15175 w 19859"/>
                <a:gd name="connsiteY59" fmla="*/ 194 h 36262"/>
                <a:gd name="connsiteX60" fmla="*/ 16396 w 19859"/>
                <a:gd name="connsiteY60" fmla="*/ 0 h 36262"/>
                <a:gd name="connsiteX61" fmla="*/ 18813 w 19859"/>
                <a:gd name="connsiteY61" fmla="*/ 739 h 36262"/>
                <a:gd name="connsiteX62" fmla="*/ 19859 w 19859"/>
                <a:gd name="connsiteY62" fmla="*/ 2743 h 36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9859" h="36262">
                  <a:moveTo>
                    <a:pt x="19859" y="2743"/>
                  </a:moveTo>
                  <a:cubicBezTo>
                    <a:pt x="19859" y="3456"/>
                    <a:pt x="19635" y="4033"/>
                    <a:pt x="19178" y="4474"/>
                  </a:cubicBezTo>
                  <a:cubicBezTo>
                    <a:pt x="18738" y="4915"/>
                    <a:pt x="18240" y="5136"/>
                    <a:pt x="17683" y="5136"/>
                  </a:cubicBezTo>
                  <a:cubicBezTo>
                    <a:pt x="17276" y="5136"/>
                    <a:pt x="16927" y="5013"/>
                    <a:pt x="16628" y="4766"/>
                  </a:cubicBezTo>
                  <a:cubicBezTo>
                    <a:pt x="16346" y="4519"/>
                    <a:pt x="16205" y="4182"/>
                    <a:pt x="16205" y="3754"/>
                  </a:cubicBezTo>
                  <a:cubicBezTo>
                    <a:pt x="16205" y="3313"/>
                    <a:pt x="16371" y="2860"/>
                    <a:pt x="16711" y="2393"/>
                  </a:cubicBezTo>
                  <a:cubicBezTo>
                    <a:pt x="17052" y="1925"/>
                    <a:pt x="17600" y="1660"/>
                    <a:pt x="18364" y="1595"/>
                  </a:cubicBezTo>
                  <a:cubicBezTo>
                    <a:pt x="17858" y="1115"/>
                    <a:pt x="17201" y="875"/>
                    <a:pt x="16396" y="875"/>
                  </a:cubicBezTo>
                  <a:cubicBezTo>
                    <a:pt x="15997" y="875"/>
                    <a:pt x="15632" y="1005"/>
                    <a:pt x="15291" y="1264"/>
                  </a:cubicBezTo>
                  <a:cubicBezTo>
                    <a:pt x="14967" y="1511"/>
                    <a:pt x="14710" y="1835"/>
                    <a:pt x="14527" y="2237"/>
                  </a:cubicBezTo>
                  <a:cubicBezTo>
                    <a:pt x="14336" y="2652"/>
                    <a:pt x="14020" y="4033"/>
                    <a:pt x="13580" y="6381"/>
                  </a:cubicBezTo>
                  <a:cubicBezTo>
                    <a:pt x="13439" y="7146"/>
                    <a:pt x="13298" y="7898"/>
                    <a:pt x="13165" y="8637"/>
                  </a:cubicBezTo>
                  <a:cubicBezTo>
                    <a:pt x="13040" y="9376"/>
                    <a:pt x="12899" y="10136"/>
                    <a:pt x="12741" y="10914"/>
                  </a:cubicBezTo>
                  <a:lnTo>
                    <a:pt x="16047" y="10914"/>
                  </a:lnTo>
                  <a:cubicBezTo>
                    <a:pt x="16329" y="10914"/>
                    <a:pt x="16529" y="10921"/>
                    <a:pt x="16653" y="10933"/>
                  </a:cubicBezTo>
                  <a:cubicBezTo>
                    <a:pt x="16769" y="10946"/>
                    <a:pt x="16869" y="10985"/>
                    <a:pt x="16960" y="11050"/>
                  </a:cubicBezTo>
                  <a:cubicBezTo>
                    <a:pt x="17069" y="11115"/>
                    <a:pt x="17118" y="11219"/>
                    <a:pt x="17118" y="11361"/>
                  </a:cubicBezTo>
                  <a:cubicBezTo>
                    <a:pt x="17118" y="11724"/>
                    <a:pt x="17035" y="11951"/>
                    <a:pt x="16861" y="12042"/>
                  </a:cubicBezTo>
                  <a:cubicBezTo>
                    <a:pt x="16703" y="12120"/>
                    <a:pt x="16396" y="12159"/>
                    <a:pt x="15931" y="12159"/>
                  </a:cubicBezTo>
                  <a:lnTo>
                    <a:pt x="12509" y="12159"/>
                  </a:lnTo>
                  <a:lnTo>
                    <a:pt x="10116" y="24785"/>
                  </a:lnTo>
                  <a:cubicBezTo>
                    <a:pt x="10075" y="25031"/>
                    <a:pt x="9975" y="25543"/>
                    <a:pt x="9801" y="26321"/>
                  </a:cubicBezTo>
                  <a:cubicBezTo>
                    <a:pt x="9643" y="27086"/>
                    <a:pt x="9377" y="28098"/>
                    <a:pt x="9004" y="29356"/>
                  </a:cubicBezTo>
                  <a:cubicBezTo>
                    <a:pt x="8630" y="30628"/>
                    <a:pt x="8248" y="31639"/>
                    <a:pt x="7874" y="32391"/>
                  </a:cubicBezTo>
                  <a:cubicBezTo>
                    <a:pt x="7666" y="32819"/>
                    <a:pt x="7434" y="33234"/>
                    <a:pt x="7160" y="33636"/>
                  </a:cubicBezTo>
                  <a:cubicBezTo>
                    <a:pt x="6902" y="34052"/>
                    <a:pt x="6578" y="34467"/>
                    <a:pt x="6204" y="34881"/>
                  </a:cubicBezTo>
                  <a:cubicBezTo>
                    <a:pt x="5831" y="35297"/>
                    <a:pt x="5390" y="35627"/>
                    <a:pt x="4901" y="35874"/>
                  </a:cubicBezTo>
                  <a:cubicBezTo>
                    <a:pt x="4410" y="36133"/>
                    <a:pt x="3904" y="36263"/>
                    <a:pt x="3381" y="36263"/>
                  </a:cubicBezTo>
                  <a:cubicBezTo>
                    <a:pt x="2500" y="36263"/>
                    <a:pt x="1719" y="36016"/>
                    <a:pt x="1030" y="35523"/>
                  </a:cubicBezTo>
                  <a:cubicBezTo>
                    <a:pt x="340" y="35031"/>
                    <a:pt x="0" y="34363"/>
                    <a:pt x="0" y="33520"/>
                  </a:cubicBezTo>
                  <a:cubicBezTo>
                    <a:pt x="0" y="32806"/>
                    <a:pt x="216" y="32229"/>
                    <a:pt x="656" y="31788"/>
                  </a:cubicBezTo>
                  <a:cubicBezTo>
                    <a:pt x="1113" y="31347"/>
                    <a:pt x="1620" y="31127"/>
                    <a:pt x="2176" y="31127"/>
                  </a:cubicBezTo>
                  <a:cubicBezTo>
                    <a:pt x="2583" y="31127"/>
                    <a:pt x="2924" y="31250"/>
                    <a:pt x="3206" y="31497"/>
                  </a:cubicBezTo>
                  <a:cubicBezTo>
                    <a:pt x="3505" y="31743"/>
                    <a:pt x="3655" y="32081"/>
                    <a:pt x="3655" y="32508"/>
                  </a:cubicBezTo>
                  <a:cubicBezTo>
                    <a:pt x="3655" y="32689"/>
                    <a:pt x="3621" y="32884"/>
                    <a:pt x="3555" y="33091"/>
                  </a:cubicBezTo>
                  <a:cubicBezTo>
                    <a:pt x="3497" y="33299"/>
                    <a:pt x="3389" y="33520"/>
                    <a:pt x="3248" y="33753"/>
                  </a:cubicBezTo>
                  <a:cubicBezTo>
                    <a:pt x="3106" y="34000"/>
                    <a:pt x="2874" y="34207"/>
                    <a:pt x="2567" y="34375"/>
                  </a:cubicBezTo>
                  <a:cubicBezTo>
                    <a:pt x="2259" y="34544"/>
                    <a:pt x="1885" y="34641"/>
                    <a:pt x="1454" y="34667"/>
                  </a:cubicBezTo>
                  <a:cubicBezTo>
                    <a:pt x="1960" y="35147"/>
                    <a:pt x="2608" y="35387"/>
                    <a:pt x="3381" y="35387"/>
                  </a:cubicBezTo>
                  <a:cubicBezTo>
                    <a:pt x="3630" y="35387"/>
                    <a:pt x="3862" y="35336"/>
                    <a:pt x="4078" y="35232"/>
                  </a:cubicBezTo>
                  <a:cubicBezTo>
                    <a:pt x="4302" y="35141"/>
                    <a:pt x="4502" y="34978"/>
                    <a:pt x="4685" y="34745"/>
                  </a:cubicBezTo>
                  <a:cubicBezTo>
                    <a:pt x="4876" y="34512"/>
                    <a:pt x="5050" y="34278"/>
                    <a:pt x="5191" y="34045"/>
                  </a:cubicBezTo>
                  <a:cubicBezTo>
                    <a:pt x="5332" y="33825"/>
                    <a:pt x="5482" y="33500"/>
                    <a:pt x="5623" y="33072"/>
                  </a:cubicBezTo>
                  <a:cubicBezTo>
                    <a:pt x="5764" y="32657"/>
                    <a:pt x="5881" y="32294"/>
                    <a:pt x="5972" y="31983"/>
                  </a:cubicBezTo>
                  <a:cubicBezTo>
                    <a:pt x="6063" y="31671"/>
                    <a:pt x="6163" y="31237"/>
                    <a:pt x="6279" y="30679"/>
                  </a:cubicBezTo>
                  <a:cubicBezTo>
                    <a:pt x="6412" y="30122"/>
                    <a:pt x="6512" y="29674"/>
                    <a:pt x="6570" y="29337"/>
                  </a:cubicBezTo>
                  <a:cubicBezTo>
                    <a:pt x="6636" y="29012"/>
                    <a:pt x="6728" y="28532"/>
                    <a:pt x="6844" y="27897"/>
                  </a:cubicBezTo>
                  <a:lnTo>
                    <a:pt x="9818" y="12159"/>
                  </a:lnTo>
                  <a:lnTo>
                    <a:pt x="7193" y="12159"/>
                  </a:lnTo>
                  <a:cubicBezTo>
                    <a:pt x="6886" y="12159"/>
                    <a:pt x="6661" y="12152"/>
                    <a:pt x="6537" y="12139"/>
                  </a:cubicBezTo>
                  <a:cubicBezTo>
                    <a:pt x="6420" y="12127"/>
                    <a:pt x="6313" y="12088"/>
                    <a:pt x="6221" y="12023"/>
                  </a:cubicBezTo>
                  <a:cubicBezTo>
                    <a:pt x="6130" y="11945"/>
                    <a:pt x="6088" y="11828"/>
                    <a:pt x="6088" y="11672"/>
                  </a:cubicBezTo>
                  <a:cubicBezTo>
                    <a:pt x="6088" y="11426"/>
                    <a:pt x="6138" y="11251"/>
                    <a:pt x="6238" y="11147"/>
                  </a:cubicBezTo>
                  <a:cubicBezTo>
                    <a:pt x="6362" y="11030"/>
                    <a:pt x="6487" y="10965"/>
                    <a:pt x="6611" y="10953"/>
                  </a:cubicBezTo>
                  <a:cubicBezTo>
                    <a:pt x="6736" y="10927"/>
                    <a:pt x="6960" y="10914"/>
                    <a:pt x="7276" y="10914"/>
                  </a:cubicBezTo>
                  <a:lnTo>
                    <a:pt x="10034" y="10914"/>
                  </a:lnTo>
                  <a:cubicBezTo>
                    <a:pt x="10656" y="7632"/>
                    <a:pt x="11097" y="5551"/>
                    <a:pt x="11338" y="4669"/>
                  </a:cubicBezTo>
                  <a:cubicBezTo>
                    <a:pt x="11628" y="3735"/>
                    <a:pt x="11985" y="2944"/>
                    <a:pt x="12426" y="2296"/>
                  </a:cubicBezTo>
                  <a:cubicBezTo>
                    <a:pt x="12866" y="1634"/>
                    <a:pt x="13339" y="1148"/>
                    <a:pt x="13829" y="836"/>
                  </a:cubicBezTo>
                  <a:cubicBezTo>
                    <a:pt x="14319" y="525"/>
                    <a:pt x="14768" y="311"/>
                    <a:pt x="15175" y="194"/>
                  </a:cubicBezTo>
                  <a:cubicBezTo>
                    <a:pt x="15590" y="65"/>
                    <a:pt x="15997" y="0"/>
                    <a:pt x="16396" y="0"/>
                  </a:cubicBezTo>
                  <a:cubicBezTo>
                    <a:pt x="17301" y="0"/>
                    <a:pt x="18107" y="247"/>
                    <a:pt x="18813" y="739"/>
                  </a:cubicBezTo>
                  <a:cubicBezTo>
                    <a:pt x="19510" y="1218"/>
                    <a:pt x="19859" y="1886"/>
                    <a:pt x="19859" y="2743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38" name="Freeform 3937">
              <a:extLst>
                <a:ext uri="{FF2B5EF4-FFF2-40B4-BE49-F238E27FC236}">
                  <a16:creationId xmlns:a16="http://schemas.microsoft.com/office/drawing/2014/main" id="{E6FC5051-C684-BE62-1779-71B7DBF267D4}"/>
                </a:ext>
              </a:extLst>
            </p:cNvPr>
            <p:cNvSpPr/>
            <p:nvPr/>
          </p:nvSpPr>
          <p:spPr>
            <a:xfrm>
              <a:off x="6990517" y="3898920"/>
              <a:ext cx="11736" cy="19188"/>
            </a:xfrm>
            <a:custGeom>
              <a:avLst/>
              <a:gdLst>
                <a:gd name="connsiteX0" fmla="*/ 0 w 11736"/>
                <a:gd name="connsiteY0" fmla="*/ 9656 h 19188"/>
                <a:gd name="connsiteX1" fmla="*/ 1030 w 11736"/>
                <a:gd name="connsiteY1" fmla="*/ 3323 h 19188"/>
                <a:gd name="connsiteX2" fmla="*/ 5881 w 11736"/>
                <a:gd name="connsiteY2" fmla="*/ 0 h 19188"/>
                <a:gd name="connsiteX3" fmla="*/ 7351 w 11736"/>
                <a:gd name="connsiteY3" fmla="*/ 204 h 19188"/>
                <a:gd name="connsiteX4" fmla="*/ 9070 w 11736"/>
                <a:gd name="connsiteY4" fmla="*/ 1145 h 19188"/>
                <a:gd name="connsiteX5" fmla="*/ 10623 w 11736"/>
                <a:gd name="connsiteY5" fmla="*/ 3119 h 19188"/>
                <a:gd name="connsiteX6" fmla="*/ 11736 w 11736"/>
                <a:gd name="connsiteY6" fmla="*/ 9656 h 19188"/>
                <a:gd name="connsiteX7" fmla="*/ 10706 w 11736"/>
                <a:gd name="connsiteY7" fmla="*/ 15947 h 19188"/>
                <a:gd name="connsiteX8" fmla="*/ 5856 w 11736"/>
                <a:gd name="connsiteY8" fmla="*/ 19188 h 19188"/>
                <a:gd name="connsiteX9" fmla="*/ 3322 w 11736"/>
                <a:gd name="connsiteY9" fmla="*/ 18548 h 19188"/>
                <a:gd name="connsiteX10" fmla="*/ 1254 w 11736"/>
                <a:gd name="connsiteY10" fmla="*/ 16369 h 19188"/>
                <a:gd name="connsiteX11" fmla="*/ 0 w 11736"/>
                <a:gd name="connsiteY11" fmla="*/ 9656 h 19188"/>
                <a:gd name="connsiteX12" fmla="*/ 2317 w 11736"/>
                <a:gd name="connsiteY12" fmla="*/ 9315 h 19188"/>
                <a:gd name="connsiteX13" fmla="*/ 2616 w 11736"/>
                <a:gd name="connsiteY13" fmla="*/ 15198 h 19188"/>
                <a:gd name="connsiteX14" fmla="*/ 3879 w 11736"/>
                <a:gd name="connsiteY14" fmla="*/ 17799 h 19188"/>
                <a:gd name="connsiteX15" fmla="*/ 5856 w 11736"/>
                <a:gd name="connsiteY15" fmla="*/ 18575 h 19188"/>
                <a:gd name="connsiteX16" fmla="*/ 7899 w 11736"/>
                <a:gd name="connsiteY16" fmla="*/ 17745 h 19188"/>
                <a:gd name="connsiteX17" fmla="*/ 9120 w 11736"/>
                <a:gd name="connsiteY17" fmla="*/ 15089 h 19188"/>
                <a:gd name="connsiteX18" fmla="*/ 9419 w 11736"/>
                <a:gd name="connsiteY18" fmla="*/ 9315 h 19188"/>
                <a:gd name="connsiteX19" fmla="*/ 9153 w 11736"/>
                <a:gd name="connsiteY19" fmla="*/ 3881 h 19188"/>
                <a:gd name="connsiteX20" fmla="*/ 7799 w 11736"/>
                <a:gd name="connsiteY20" fmla="*/ 1349 h 19188"/>
                <a:gd name="connsiteX21" fmla="*/ 5856 w 11736"/>
                <a:gd name="connsiteY21" fmla="*/ 613 h 19188"/>
                <a:gd name="connsiteX22" fmla="*/ 5091 w 11736"/>
                <a:gd name="connsiteY22" fmla="*/ 722 h 19188"/>
                <a:gd name="connsiteX23" fmla="*/ 4153 w 11736"/>
                <a:gd name="connsiteY23" fmla="*/ 1145 h 19188"/>
                <a:gd name="connsiteX24" fmla="*/ 3156 w 11736"/>
                <a:gd name="connsiteY24" fmla="*/ 2233 h 19188"/>
                <a:gd name="connsiteX25" fmla="*/ 2533 w 11736"/>
                <a:gd name="connsiteY25" fmla="*/ 4181 h 19188"/>
                <a:gd name="connsiteX26" fmla="*/ 2317 w 11736"/>
                <a:gd name="connsiteY26" fmla="*/ 9315 h 19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1736" h="19188">
                  <a:moveTo>
                    <a:pt x="0" y="9656"/>
                  </a:moveTo>
                  <a:cubicBezTo>
                    <a:pt x="0" y="6923"/>
                    <a:pt x="340" y="4812"/>
                    <a:pt x="1030" y="3323"/>
                  </a:cubicBezTo>
                  <a:cubicBezTo>
                    <a:pt x="1993" y="1108"/>
                    <a:pt x="3613" y="0"/>
                    <a:pt x="5881" y="0"/>
                  </a:cubicBezTo>
                  <a:cubicBezTo>
                    <a:pt x="6362" y="0"/>
                    <a:pt x="6852" y="68"/>
                    <a:pt x="7351" y="204"/>
                  </a:cubicBezTo>
                  <a:cubicBezTo>
                    <a:pt x="7857" y="331"/>
                    <a:pt x="8430" y="645"/>
                    <a:pt x="9070" y="1145"/>
                  </a:cubicBezTo>
                  <a:cubicBezTo>
                    <a:pt x="9709" y="1644"/>
                    <a:pt x="10233" y="2302"/>
                    <a:pt x="10623" y="3119"/>
                  </a:cubicBezTo>
                  <a:cubicBezTo>
                    <a:pt x="11362" y="4699"/>
                    <a:pt x="11736" y="6877"/>
                    <a:pt x="11736" y="9656"/>
                  </a:cubicBezTo>
                  <a:cubicBezTo>
                    <a:pt x="11736" y="12370"/>
                    <a:pt x="11396" y="14467"/>
                    <a:pt x="10706" y="15947"/>
                  </a:cubicBezTo>
                  <a:cubicBezTo>
                    <a:pt x="9701" y="18108"/>
                    <a:pt x="8082" y="19188"/>
                    <a:pt x="5856" y="19188"/>
                  </a:cubicBezTo>
                  <a:cubicBezTo>
                    <a:pt x="5017" y="19188"/>
                    <a:pt x="4178" y="18975"/>
                    <a:pt x="3322" y="18548"/>
                  </a:cubicBezTo>
                  <a:cubicBezTo>
                    <a:pt x="2475" y="18122"/>
                    <a:pt x="1786" y="17395"/>
                    <a:pt x="1254" y="16369"/>
                  </a:cubicBezTo>
                  <a:cubicBezTo>
                    <a:pt x="415" y="14835"/>
                    <a:pt x="0" y="12597"/>
                    <a:pt x="0" y="9656"/>
                  </a:cubicBezTo>
                  <a:moveTo>
                    <a:pt x="2317" y="9315"/>
                  </a:moveTo>
                  <a:cubicBezTo>
                    <a:pt x="2317" y="12120"/>
                    <a:pt x="2417" y="14081"/>
                    <a:pt x="2616" y="15198"/>
                  </a:cubicBezTo>
                  <a:cubicBezTo>
                    <a:pt x="2841" y="16406"/>
                    <a:pt x="3264" y="17273"/>
                    <a:pt x="3879" y="17799"/>
                  </a:cubicBezTo>
                  <a:cubicBezTo>
                    <a:pt x="4502" y="18317"/>
                    <a:pt x="5166" y="18575"/>
                    <a:pt x="5856" y="18575"/>
                  </a:cubicBezTo>
                  <a:cubicBezTo>
                    <a:pt x="6595" y="18575"/>
                    <a:pt x="7276" y="18299"/>
                    <a:pt x="7899" y="17745"/>
                  </a:cubicBezTo>
                  <a:cubicBezTo>
                    <a:pt x="8522" y="17181"/>
                    <a:pt x="8929" y="16296"/>
                    <a:pt x="9120" y="15089"/>
                  </a:cubicBezTo>
                  <a:cubicBezTo>
                    <a:pt x="9327" y="13900"/>
                    <a:pt x="9427" y="11975"/>
                    <a:pt x="9419" y="9315"/>
                  </a:cubicBezTo>
                  <a:cubicBezTo>
                    <a:pt x="9419" y="6728"/>
                    <a:pt x="9327" y="4916"/>
                    <a:pt x="9153" y="3881"/>
                  </a:cubicBezTo>
                  <a:cubicBezTo>
                    <a:pt x="8904" y="2674"/>
                    <a:pt x="8455" y="1830"/>
                    <a:pt x="7799" y="1349"/>
                  </a:cubicBezTo>
                  <a:cubicBezTo>
                    <a:pt x="7160" y="858"/>
                    <a:pt x="6512" y="613"/>
                    <a:pt x="5856" y="613"/>
                  </a:cubicBezTo>
                  <a:cubicBezTo>
                    <a:pt x="5615" y="613"/>
                    <a:pt x="5357" y="650"/>
                    <a:pt x="5091" y="722"/>
                  </a:cubicBezTo>
                  <a:cubicBezTo>
                    <a:pt x="4834" y="795"/>
                    <a:pt x="4527" y="936"/>
                    <a:pt x="4153" y="1145"/>
                  </a:cubicBezTo>
                  <a:cubicBezTo>
                    <a:pt x="3779" y="1353"/>
                    <a:pt x="3447" y="1716"/>
                    <a:pt x="3156" y="2233"/>
                  </a:cubicBezTo>
                  <a:cubicBezTo>
                    <a:pt x="2874" y="2751"/>
                    <a:pt x="2666" y="3400"/>
                    <a:pt x="2533" y="4181"/>
                  </a:cubicBezTo>
                  <a:cubicBezTo>
                    <a:pt x="2392" y="5189"/>
                    <a:pt x="2317" y="6901"/>
                    <a:pt x="2317" y="9315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39" name="Freeform 3938">
              <a:extLst>
                <a:ext uri="{FF2B5EF4-FFF2-40B4-BE49-F238E27FC236}">
                  <a16:creationId xmlns:a16="http://schemas.microsoft.com/office/drawing/2014/main" id="{FC82C632-069E-9A2E-ACF8-2E08D80110E8}"/>
                </a:ext>
              </a:extLst>
            </p:cNvPr>
            <p:cNvSpPr/>
            <p:nvPr/>
          </p:nvSpPr>
          <p:spPr>
            <a:xfrm>
              <a:off x="7006390" y="3868491"/>
              <a:ext cx="9235" cy="39842"/>
            </a:xfrm>
            <a:custGeom>
              <a:avLst/>
              <a:gdLst>
                <a:gd name="connsiteX0" fmla="*/ 0 w 9235"/>
                <a:gd name="connsiteY0" fmla="*/ 39454 h 39842"/>
                <a:gd name="connsiteX1" fmla="*/ 507 w 9235"/>
                <a:gd name="connsiteY1" fmla="*/ 38773 h 39842"/>
                <a:gd name="connsiteX2" fmla="*/ 6927 w 9235"/>
                <a:gd name="connsiteY2" fmla="*/ 19921 h 39842"/>
                <a:gd name="connsiteX3" fmla="*/ 756 w 9235"/>
                <a:gd name="connsiteY3" fmla="*/ 1323 h 39842"/>
                <a:gd name="connsiteX4" fmla="*/ 0 w 9235"/>
                <a:gd name="connsiteY4" fmla="*/ 389 h 39842"/>
                <a:gd name="connsiteX5" fmla="*/ 390 w 9235"/>
                <a:gd name="connsiteY5" fmla="*/ 0 h 39842"/>
                <a:gd name="connsiteX6" fmla="*/ 1611 w 9235"/>
                <a:gd name="connsiteY6" fmla="*/ 797 h 39842"/>
                <a:gd name="connsiteX7" fmla="*/ 4045 w 9235"/>
                <a:gd name="connsiteY7" fmla="*/ 3424 h 39842"/>
                <a:gd name="connsiteX8" fmla="*/ 6611 w 9235"/>
                <a:gd name="connsiteY8" fmla="*/ 7489 h 39842"/>
                <a:gd name="connsiteX9" fmla="*/ 9236 w 9235"/>
                <a:gd name="connsiteY9" fmla="*/ 19921 h 39842"/>
                <a:gd name="connsiteX10" fmla="*/ 6728 w 9235"/>
                <a:gd name="connsiteY10" fmla="*/ 32080 h 39842"/>
                <a:gd name="connsiteX11" fmla="*/ 4161 w 9235"/>
                <a:gd name="connsiteY11" fmla="*/ 36263 h 39842"/>
                <a:gd name="connsiteX12" fmla="*/ 1669 w 9235"/>
                <a:gd name="connsiteY12" fmla="*/ 39006 h 39842"/>
                <a:gd name="connsiteX13" fmla="*/ 390 w 9235"/>
                <a:gd name="connsiteY13" fmla="*/ 39842 h 39842"/>
                <a:gd name="connsiteX14" fmla="*/ 0 w 9235"/>
                <a:gd name="connsiteY14" fmla="*/ 39454 h 39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235" h="39842">
                  <a:moveTo>
                    <a:pt x="0" y="39454"/>
                  </a:moveTo>
                  <a:cubicBezTo>
                    <a:pt x="0" y="39323"/>
                    <a:pt x="166" y="39096"/>
                    <a:pt x="507" y="38773"/>
                  </a:cubicBezTo>
                  <a:cubicBezTo>
                    <a:pt x="4784" y="34414"/>
                    <a:pt x="6927" y="28131"/>
                    <a:pt x="6927" y="19921"/>
                  </a:cubicBezTo>
                  <a:cubicBezTo>
                    <a:pt x="6927" y="11686"/>
                    <a:pt x="4867" y="5486"/>
                    <a:pt x="756" y="1323"/>
                  </a:cubicBezTo>
                  <a:cubicBezTo>
                    <a:pt x="249" y="843"/>
                    <a:pt x="0" y="532"/>
                    <a:pt x="0" y="389"/>
                  </a:cubicBezTo>
                  <a:cubicBezTo>
                    <a:pt x="0" y="130"/>
                    <a:pt x="133" y="0"/>
                    <a:pt x="390" y="0"/>
                  </a:cubicBezTo>
                  <a:cubicBezTo>
                    <a:pt x="565" y="0"/>
                    <a:pt x="972" y="266"/>
                    <a:pt x="1611" y="797"/>
                  </a:cubicBezTo>
                  <a:cubicBezTo>
                    <a:pt x="2259" y="1329"/>
                    <a:pt x="3073" y="2204"/>
                    <a:pt x="4045" y="3424"/>
                  </a:cubicBezTo>
                  <a:cubicBezTo>
                    <a:pt x="5033" y="4643"/>
                    <a:pt x="5889" y="5998"/>
                    <a:pt x="6611" y="7489"/>
                  </a:cubicBezTo>
                  <a:cubicBezTo>
                    <a:pt x="8364" y="11108"/>
                    <a:pt x="9236" y="15252"/>
                    <a:pt x="9236" y="19921"/>
                  </a:cubicBezTo>
                  <a:cubicBezTo>
                    <a:pt x="9236" y="24408"/>
                    <a:pt x="8397" y="28462"/>
                    <a:pt x="6728" y="32080"/>
                  </a:cubicBezTo>
                  <a:cubicBezTo>
                    <a:pt x="6013" y="33597"/>
                    <a:pt x="5158" y="34992"/>
                    <a:pt x="4161" y="36263"/>
                  </a:cubicBezTo>
                  <a:cubicBezTo>
                    <a:pt x="3164" y="37534"/>
                    <a:pt x="2334" y="38449"/>
                    <a:pt x="1669" y="39006"/>
                  </a:cubicBezTo>
                  <a:cubicBezTo>
                    <a:pt x="1013" y="39563"/>
                    <a:pt x="581" y="39842"/>
                    <a:pt x="390" y="39842"/>
                  </a:cubicBezTo>
                  <a:cubicBezTo>
                    <a:pt x="133" y="39842"/>
                    <a:pt x="0" y="39713"/>
                    <a:pt x="0" y="39454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40" name="Freeform 3939">
              <a:extLst>
                <a:ext uri="{FF2B5EF4-FFF2-40B4-BE49-F238E27FC236}">
                  <a16:creationId xmlns:a16="http://schemas.microsoft.com/office/drawing/2014/main" id="{7C19D0B4-D304-1E3F-3FCC-41942B1746B3}"/>
                </a:ext>
              </a:extLst>
            </p:cNvPr>
            <p:cNvSpPr/>
            <p:nvPr/>
          </p:nvSpPr>
          <p:spPr>
            <a:xfrm>
              <a:off x="6772779" y="3942765"/>
              <a:ext cx="120816" cy="830"/>
            </a:xfrm>
            <a:custGeom>
              <a:avLst/>
              <a:gdLst>
                <a:gd name="connsiteX0" fmla="*/ 0 w 120816"/>
                <a:gd name="connsiteY0" fmla="*/ 0 h 830"/>
                <a:gd name="connsiteX1" fmla="*/ 120817 w 120816"/>
                <a:gd name="connsiteY1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0816" h="830">
                  <a:moveTo>
                    <a:pt x="0" y="0"/>
                  </a:moveTo>
                  <a:lnTo>
                    <a:pt x="120817" y="0"/>
                  </a:lnTo>
                </a:path>
              </a:pathLst>
            </a:custGeom>
            <a:noFill/>
            <a:ln w="9954" cap="rnd">
              <a:solidFill>
                <a:srgbClr val="0000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41" name="Freeform 3940">
              <a:extLst>
                <a:ext uri="{FF2B5EF4-FFF2-40B4-BE49-F238E27FC236}">
                  <a16:creationId xmlns:a16="http://schemas.microsoft.com/office/drawing/2014/main" id="{86B7AEA6-8BD6-7E95-BF21-B65C06B41D8D}"/>
                </a:ext>
              </a:extLst>
            </p:cNvPr>
            <p:cNvSpPr/>
            <p:nvPr/>
          </p:nvSpPr>
          <p:spPr>
            <a:xfrm>
              <a:off x="6913738" y="3920781"/>
              <a:ext cx="33538" cy="27216"/>
            </a:xfrm>
            <a:custGeom>
              <a:avLst/>
              <a:gdLst>
                <a:gd name="connsiteX0" fmla="*/ 33539 w 33538"/>
                <a:gd name="connsiteY0" fmla="*/ 448 h 27216"/>
                <a:gd name="connsiteX1" fmla="*/ 32858 w 33538"/>
                <a:gd name="connsiteY1" fmla="*/ 1245 h 27216"/>
                <a:gd name="connsiteX2" fmla="*/ 29760 w 33538"/>
                <a:gd name="connsiteY2" fmla="*/ 2062 h 27216"/>
                <a:gd name="connsiteX3" fmla="*/ 28555 w 33538"/>
                <a:gd name="connsiteY3" fmla="*/ 4183 h 27216"/>
                <a:gd name="connsiteX4" fmla="*/ 22991 w 33538"/>
                <a:gd name="connsiteY4" fmla="*/ 26380 h 27216"/>
                <a:gd name="connsiteX5" fmla="*/ 22683 w 33538"/>
                <a:gd name="connsiteY5" fmla="*/ 27158 h 27216"/>
                <a:gd name="connsiteX6" fmla="*/ 22351 w 33538"/>
                <a:gd name="connsiteY6" fmla="*/ 27217 h 27216"/>
                <a:gd name="connsiteX7" fmla="*/ 21919 w 33538"/>
                <a:gd name="connsiteY7" fmla="*/ 27080 h 27216"/>
                <a:gd name="connsiteX8" fmla="*/ 21595 w 33538"/>
                <a:gd name="connsiteY8" fmla="*/ 26458 h 27216"/>
                <a:gd name="connsiteX9" fmla="*/ 11670 w 33538"/>
                <a:gd name="connsiteY9" fmla="*/ 2996 h 27216"/>
                <a:gd name="connsiteX10" fmla="*/ 11495 w 33538"/>
                <a:gd name="connsiteY10" fmla="*/ 2626 h 27216"/>
                <a:gd name="connsiteX11" fmla="*/ 11321 w 33538"/>
                <a:gd name="connsiteY11" fmla="*/ 2277 h 27216"/>
                <a:gd name="connsiteX12" fmla="*/ 6047 w 33538"/>
                <a:gd name="connsiteY12" fmla="*/ 23306 h 27216"/>
                <a:gd name="connsiteX13" fmla="*/ 5889 w 33538"/>
                <a:gd name="connsiteY13" fmla="*/ 24221 h 27216"/>
                <a:gd name="connsiteX14" fmla="*/ 6420 w 33538"/>
                <a:gd name="connsiteY14" fmla="*/ 25466 h 27216"/>
                <a:gd name="connsiteX15" fmla="*/ 8522 w 33538"/>
                <a:gd name="connsiteY15" fmla="*/ 25991 h 27216"/>
                <a:gd name="connsiteX16" fmla="*/ 9319 w 33538"/>
                <a:gd name="connsiteY16" fmla="*/ 26419 h 27216"/>
                <a:gd name="connsiteX17" fmla="*/ 8596 w 33538"/>
                <a:gd name="connsiteY17" fmla="*/ 27217 h 27216"/>
                <a:gd name="connsiteX18" fmla="*/ 6553 w 33538"/>
                <a:gd name="connsiteY18" fmla="*/ 27158 h 27216"/>
                <a:gd name="connsiteX19" fmla="*/ 4493 w 33538"/>
                <a:gd name="connsiteY19" fmla="*/ 27100 h 27216"/>
                <a:gd name="connsiteX20" fmla="*/ 2483 w 33538"/>
                <a:gd name="connsiteY20" fmla="*/ 27158 h 27216"/>
                <a:gd name="connsiteX21" fmla="*/ 507 w 33538"/>
                <a:gd name="connsiteY21" fmla="*/ 27217 h 27216"/>
                <a:gd name="connsiteX22" fmla="*/ 0 w 33538"/>
                <a:gd name="connsiteY22" fmla="*/ 26770 h 27216"/>
                <a:gd name="connsiteX23" fmla="*/ 133 w 33538"/>
                <a:gd name="connsiteY23" fmla="*/ 26244 h 27216"/>
                <a:gd name="connsiteX24" fmla="*/ 390 w 33538"/>
                <a:gd name="connsiteY24" fmla="*/ 26031 h 27216"/>
                <a:gd name="connsiteX25" fmla="*/ 681 w 33538"/>
                <a:gd name="connsiteY25" fmla="*/ 25991 h 27216"/>
                <a:gd name="connsiteX26" fmla="*/ 2641 w 33538"/>
                <a:gd name="connsiteY26" fmla="*/ 25719 h 27216"/>
                <a:gd name="connsiteX27" fmla="*/ 3887 w 33538"/>
                <a:gd name="connsiteY27" fmla="*/ 25038 h 27216"/>
                <a:gd name="connsiteX28" fmla="*/ 4568 w 33538"/>
                <a:gd name="connsiteY28" fmla="*/ 24143 h 27216"/>
                <a:gd name="connsiteX29" fmla="*/ 4975 w 33538"/>
                <a:gd name="connsiteY29" fmla="*/ 22996 h 27216"/>
                <a:gd name="connsiteX30" fmla="*/ 10307 w 33538"/>
                <a:gd name="connsiteY30" fmla="*/ 1596 h 27216"/>
                <a:gd name="connsiteX31" fmla="*/ 7600 w 33538"/>
                <a:gd name="connsiteY31" fmla="*/ 1245 h 27216"/>
                <a:gd name="connsiteX32" fmla="*/ 6944 w 33538"/>
                <a:gd name="connsiteY32" fmla="*/ 1226 h 27216"/>
                <a:gd name="connsiteX33" fmla="*/ 6628 w 33538"/>
                <a:gd name="connsiteY33" fmla="*/ 1109 h 27216"/>
                <a:gd name="connsiteX34" fmla="*/ 6495 w 33538"/>
                <a:gd name="connsiteY34" fmla="*/ 798 h 27216"/>
                <a:gd name="connsiteX35" fmla="*/ 6728 w 33538"/>
                <a:gd name="connsiteY35" fmla="*/ 136 h 27216"/>
                <a:gd name="connsiteX36" fmla="*/ 7641 w 33538"/>
                <a:gd name="connsiteY36" fmla="*/ 0 h 27216"/>
                <a:gd name="connsiteX37" fmla="*/ 12990 w 33538"/>
                <a:gd name="connsiteY37" fmla="*/ 0 h 27216"/>
                <a:gd name="connsiteX38" fmla="*/ 13846 w 33538"/>
                <a:gd name="connsiteY38" fmla="*/ 117 h 27216"/>
                <a:gd name="connsiteX39" fmla="*/ 14261 w 33538"/>
                <a:gd name="connsiteY39" fmla="*/ 759 h 27216"/>
                <a:gd name="connsiteX40" fmla="*/ 23074 w 33538"/>
                <a:gd name="connsiteY40" fmla="*/ 21555 h 27216"/>
                <a:gd name="connsiteX41" fmla="*/ 27525 w 33538"/>
                <a:gd name="connsiteY41" fmla="*/ 3833 h 27216"/>
                <a:gd name="connsiteX42" fmla="*/ 27642 w 33538"/>
                <a:gd name="connsiteY42" fmla="*/ 2996 h 27216"/>
                <a:gd name="connsiteX43" fmla="*/ 27060 w 33538"/>
                <a:gd name="connsiteY43" fmla="*/ 1751 h 27216"/>
                <a:gd name="connsiteX44" fmla="*/ 24934 w 33538"/>
                <a:gd name="connsiteY44" fmla="*/ 1245 h 27216"/>
                <a:gd name="connsiteX45" fmla="*/ 24220 w 33538"/>
                <a:gd name="connsiteY45" fmla="*/ 798 h 27216"/>
                <a:gd name="connsiteX46" fmla="*/ 24353 w 33538"/>
                <a:gd name="connsiteY46" fmla="*/ 253 h 27216"/>
                <a:gd name="connsiteX47" fmla="*/ 24627 w 33538"/>
                <a:gd name="connsiteY47" fmla="*/ 39 h 27216"/>
                <a:gd name="connsiteX48" fmla="*/ 24934 w 33538"/>
                <a:gd name="connsiteY48" fmla="*/ 0 h 27216"/>
                <a:gd name="connsiteX49" fmla="*/ 26961 w 33538"/>
                <a:gd name="connsiteY49" fmla="*/ 59 h 27216"/>
                <a:gd name="connsiteX50" fmla="*/ 29004 w 33538"/>
                <a:gd name="connsiteY50" fmla="*/ 117 h 27216"/>
                <a:gd name="connsiteX51" fmla="*/ 31006 w 33538"/>
                <a:gd name="connsiteY51" fmla="*/ 59 h 27216"/>
                <a:gd name="connsiteX52" fmla="*/ 33032 w 33538"/>
                <a:gd name="connsiteY52" fmla="*/ 0 h 27216"/>
                <a:gd name="connsiteX53" fmla="*/ 33381 w 33538"/>
                <a:gd name="connsiteY53" fmla="*/ 117 h 27216"/>
                <a:gd name="connsiteX54" fmla="*/ 33539 w 33538"/>
                <a:gd name="connsiteY54" fmla="*/ 331 h 27216"/>
                <a:gd name="connsiteX55" fmla="*/ 33539 w 33538"/>
                <a:gd name="connsiteY55" fmla="*/ 448 h 27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33538" h="27216">
                  <a:moveTo>
                    <a:pt x="33539" y="448"/>
                  </a:moveTo>
                  <a:cubicBezTo>
                    <a:pt x="33539" y="979"/>
                    <a:pt x="33315" y="1245"/>
                    <a:pt x="32858" y="1245"/>
                  </a:cubicBezTo>
                  <a:cubicBezTo>
                    <a:pt x="31388" y="1297"/>
                    <a:pt x="30358" y="1570"/>
                    <a:pt x="29760" y="2062"/>
                  </a:cubicBezTo>
                  <a:cubicBezTo>
                    <a:pt x="29178" y="2542"/>
                    <a:pt x="28780" y="3249"/>
                    <a:pt x="28555" y="4183"/>
                  </a:cubicBezTo>
                  <a:lnTo>
                    <a:pt x="22991" y="26380"/>
                  </a:lnTo>
                  <a:cubicBezTo>
                    <a:pt x="22866" y="26847"/>
                    <a:pt x="22758" y="27106"/>
                    <a:pt x="22683" y="27158"/>
                  </a:cubicBezTo>
                  <a:cubicBezTo>
                    <a:pt x="22609" y="27198"/>
                    <a:pt x="22492" y="27217"/>
                    <a:pt x="22351" y="27217"/>
                  </a:cubicBezTo>
                  <a:cubicBezTo>
                    <a:pt x="22168" y="27217"/>
                    <a:pt x="22027" y="27171"/>
                    <a:pt x="21919" y="27080"/>
                  </a:cubicBezTo>
                  <a:cubicBezTo>
                    <a:pt x="21828" y="26990"/>
                    <a:pt x="21720" y="26782"/>
                    <a:pt x="21595" y="26458"/>
                  </a:cubicBezTo>
                  <a:lnTo>
                    <a:pt x="11670" y="2996"/>
                  </a:lnTo>
                  <a:cubicBezTo>
                    <a:pt x="11620" y="2892"/>
                    <a:pt x="11562" y="2769"/>
                    <a:pt x="11495" y="2626"/>
                  </a:cubicBezTo>
                  <a:cubicBezTo>
                    <a:pt x="11429" y="2484"/>
                    <a:pt x="11371" y="2367"/>
                    <a:pt x="11321" y="2277"/>
                  </a:cubicBezTo>
                  <a:lnTo>
                    <a:pt x="6047" y="23306"/>
                  </a:lnTo>
                  <a:cubicBezTo>
                    <a:pt x="5939" y="23709"/>
                    <a:pt x="5889" y="24014"/>
                    <a:pt x="5889" y="24221"/>
                  </a:cubicBezTo>
                  <a:cubicBezTo>
                    <a:pt x="5889" y="24727"/>
                    <a:pt x="6063" y="25142"/>
                    <a:pt x="6420" y="25466"/>
                  </a:cubicBezTo>
                  <a:cubicBezTo>
                    <a:pt x="6778" y="25777"/>
                    <a:pt x="7484" y="25952"/>
                    <a:pt x="8522" y="25991"/>
                  </a:cubicBezTo>
                  <a:cubicBezTo>
                    <a:pt x="9053" y="25991"/>
                    <a:pt x="9319" y="26134"/>
                    <a:pt x="9319" y="26419"/>
                  </a:cubicBezTo>
                  <a:cubicBezTo>
                    <a:pt x="9319" y="26951"/>
                    <a:pt x="9078" y="27217"/>
                    <a:pt x="8596" y="27217"/>
                  </a:cubicBezTo>
                  <a:cubicBezTo>
                    <a:pt x="8156" y="27217"/>
                    <a:pt x="7475" y="27198"/>
                    <a:pt x="6553" y="27158"/>
                  </a:cubicBezTo>
                  <a:cubicBezTo>
                    <a:pt x="5631" y="27119"/>
                    <a:pt x="4950" y="27100"/>
                    <a:pt x="4493" y="27100"/>
                  </a:cubicBezTo>
                  <a:cubicBezTo>
                    <a:pt x="4053" y="27100"/>
                    <a:pt x="3380" y="27119"/>
                    <a:pt x="2483" y="27158"/>
                  </a:cubicBezTo>
                  <a:cubicBezTo>
                    <a:pt x="1595" y="27198"/>
                    <a:pt x="930" y="27217"/>
                    <a:pt x="507" y="27217"/>
                  </a:cubicBezTo>
                  <a:cubicBezTo>
                    <a:pt x="166" y="27217"/>
                    <a:pt x="0" y="27068"/>
                    <a:pt x="0" y="26770"/>
                  </a:cubicBezTo>
                  <a:cubicBezTo>
                    <a:pt x="0" y="26536"/>
                    <a:pt x="42" y="26361"/>
                    <a:pt x="133" y="26244"/>
                  </a:cubicBezTo>
                  <a:cubicBezTo>
                    <a:pt x="224" y="26114"/>
                    <a:pt x="307" y="26043"/>
                    <a:pt x="390" y="26031"/>
                  </a:cubicBezTo>
                  <a:cubicBezTo>
                    <a:pt x="465" y="26005"/>
                    <a:pt x="565" y="25991"/>
                    <a:pt x="681" y="25991"/>
                  </a:cubicBezTo>
                  <a:cubicBezTo>
                    <a:pt x="1454" y="25966"/>
                    <a:pt x="2110" y="25874"/>
                    <a:pt x="2641" y="25719"/>
                  </a:cubicBezTo>
                  <a:cubicBezTo>
                    <a:pt x="3173" y="25564"/>
                    <a:pt x="3588" y="25336"/>
                    <a:pt x="3887" y="25038"/>
                  </a:cubicBezTo>
                  <a:cubicBezTo>
                    <a:pt x="4194" y="24740"/>
                    <a:pt x="4427" y="24442"/>
                    <a:pt x="4568" y="24143"/>
                  </a:cubicBezTo>
                  <a:cubicBezTo>
                    <a:pt x="4726" y="23832"/>
                    <a:pt x="4859" y="23449"/>
                    <a:pt x="4975" y="22996"/>
                  </a:cubicBezTo>
                  <a:lnTo>
                    <a:pt x="10307" y="1596"/>
                  </a:lnTo>
                  <a:cubicBezTo>
                    <a:pt x="10307" y="1362"/>
                    <a:pt x="9402" y="1245"/>
                    <a:pt x="7600" y="1245"/>
                  </a:cubicBezTo>
                  <a:cubicBezTo>
                    <a:pt x="7293" y="1245"/>
                    <a:pt x="7068" y="1238"/>
                    <a:pt x="6944" y="1226"/>
                  </a:cubicBezTo>
                  <a:cubicBezTo>
                    <a:pt x="6827" y="1213"/>
                    <a:pt x="6719" y="1174"/>
                    <a:pt x="6628" y="1109"/>
                  </a:cubicBezTo>
                  <a:cubicBezTo>
                    <a:pt x="6537" y="1044"/>
                    <a:pt x="6495" y="940"/>
                    <a:pt x="6495" y="798"/>
                  </a:cubicBezTo>
                  <a:cubicBezTo>
                    <a:pt x="6495" y="435"/>
                    <a:pt x="6570" y="214"/>
                    <a:pt x="6728" y="136"/>
                  </a:cubicBezTo>
                  <a:cubicBezTo>
                    <a:pt x="6886" y="46"/>
                    <a:pt x="7184" y="0"/>
                    <a:pt x="7641" y="0"/>
                  </a:cubicBezTo>
                  <a:lnTo>
                    <a:pt x="12990" y="0"/>
                  </a:lnTo>
                  <a:cubicBezTo>
                    <a:pt x="13447" y="0"/>
                    <a:pt x="13730" y="39"/>
                    <a:pt x="13846" y="117"/>
                  </a:cubicBezTo>
                  <a:cubicBezTo>
                    <a:pt x="13962" y="182"/>
                    <a:pt x="14103" y="396"/>
                    <a:pt x="14261" y="759"/>
                  </a:cubicBezTo>
                  <a:lnTo>
                    <a:pt x="23074" y="21555"/>
                  </a:lnTo>
                  <a:lnTo>
                    <a:pt x="27525" y="3833"/>
                  </a:lnTo>
                  <a:cubicBezTo>
                    <a:pt x="27600" y="3600"/>
                    <a:pt x="27642" y="3321"/>
                    <a:pt x="27642" y="2996"/>
                  </a:cubicBezTo>
                  <a:cubicBezTo>
                    <a:pt x="27642" y="2477"/>
                    <a:pt x="27451" y="2062"/>
                    <a:pt x="27060" y="1751"/>
                  </a:cubicBezTo>
                  <a:cubicBezTo>
                    <a:pt x="26687" y="1427"/>
                    <a:pt x="25972" y="1258"/>
                    <a:pt x="24934" y="1245"/>
                  </a:cubicBezTo>
                  <a:cubicBezTo>
                    <a:pt x="24461" y="1245"/>
                    <a:pt x="24220" y="1096"/>
                    <a:pt x="24220" y="798"/>
                  </a:cubicBezTo>
                  <a:cubicBezTo>
                    <a:pt x="24220" y="552"/>
                    <a:pt x="24261" y="370"/>
                    <a:pt x="24353" y="253"/>
                  </a:cubicBezTo>
                  <a:cubicBezTo>
                    <a:pt x="24461" y="124"/>
                    <a:pt x="24552" y="52"/>
                    <a:pt x="24627" y="39"/>
                  </a:cubicBezTo>
                  <a:cubicBezTo>
                    <a:pt x="24718" y="13"/>
                    <a:pt x="24818" y="0"/>
                    <a:pt x="24934" y="0"/>
                  </a:cubicBezTo>
                  <a:cubicBezTo>
                    <a:pt x="25374" y="0"/>
                    <a:pt x="26055" y="20"/>
                    <a:pt x="26961" y="59"/>
                  </a:cubicBezTo>
                  <a:cubicBezTo>
                    <a:pt x="27866" y="98"/>
                    <a:pt x="28547" y="117"/>
                    <a:pt x="29004" y="117"/>
                  </a:cubicBezTo>
                  <a:cubicBezTo>
                    <a:pt x="29444" y="117"/>
                    <a:pt x="30117" y="98"/>
                    <a:pt x="31006" y="59"/>
                  </a:cubicBezTo>
                  <a:cubicBezTo>
                    <a:pt x="31911" y="20"/>
                    <a:pt x="32592" y="0"/>
                    <a:pt x="33032" y="0"/>
                  </a:cubicBezTo>
                  <a:cubicBezTo>
                    <a:pt x="33190" y="0"/>
                    <a:pt x="33306" y="39"/>
                    <a:pt x="33381" y="117"/>
                  </a:cubicBezTo>
                  <a:cubicBezTo>
                    <a:pt x="33473" y="182"/>
                    <a:pt x="33522" y="253"/>
                    <a:pt x="33539" y="331"/>
                  </a:cubicBezTo>
                  <a:lnTo>
                    <a:pt x="33539" y="448"/>
                  </a:ln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42" name="Freeform 3941">
              <a:extLst>
                <a:ext uri="{FF2B5EF4-FFF2-40B4-BE49-F238E27FC236}">
                  <a16:creationId xmlns:a16="http://schemas.microsoft.com/office/drawing/2014/main" id="{9DDCE1FA-8232-A315-9517-C15D78DB8D89}"/>
                </a:ext>
              </a:extLst>
            </p:cNvPr>
            <p:cNvSpPr/>
            <p:nvPr/>
          </p:nvSpPr>
          <p:spPr>
            <a:xfrm>
              <a:off x="6951305" y="3918116"/>
              <a:ext cx="9244" cy="39843"/>
            </a:xfrm>
            <a:custGeom>
              <a:avLst/>
              <a:gdLst>
                <a:gd name="connsiteX0" fmla="*/ 0 w 9244"/>
                <a:gd name="connsiteY0" fmla="*/ 19922 h 39843"/>
                <a:gd name="connsiteX1" fmla="*/ 2508 w 9244"/>
                <a:gd name="connsiteY1" fmla="*/ 7763 h 39843"/>
                <a:gd name="connsiteX2" fmla="*/ 5075 w 9244"/>
                <a:gd name="connsiteY2" fmla="*/ 3580 h 39843"/>
                <a:gd name="connsiteX3" fmla="*/ 7567 w 9244"/>
                <a:gd name="connsiteY3" fmla="*/ 837 h 39843"/>
                <a:gd name="connsiteX4" fmla="*/ 8829 w 9244"/>
                <a:gd name="connsiteY4" fmla="*/ 0 h 39843"/>
                <a:gd name="connsiteX5" fmla="*/ 9244 w 9244"/>
                <a:gd name="connsiteY5" fmla="*/ 390 h 39843"/>
                <a:gd name="connsiteX6" fmla="*/ 8713 w 9244"/>
                <a:gd name="connsiteY6" fmla="*/ 1071 h 39843"/>
                <a:gd name="connsiteX7" fmla="*/ 2317 w 9244"/>
                <a:gd name="connsiteY7" fmla="*/ 19922 h 39843"/>
                <a:gd name="connsiteX8" fmla="*/ 8563 w 9244"/>
                <a:gd name="connsiteY8" fmla="*/ 38559 h 39843"/>
                <a:gd name="connsiteX9" fmla="*/ 9244 w 9244"/>
                <a:gd name="connsiteY9" fmla="*/ 39454 h 39843"/>
                <a:gd name="connsiteX10" fmla="*/ 8829 w 9244"/>
                <a:gd name="connsiteY10" fmla="*/ 39843 h 39843"/>
                <a:gd name="connsiteX11" fmla="*/ 7608 w 9244"/>
                <a:gd name="connsiteY11" fmla="*/ 39045 h 39843"/>
                <a:gd name="connsiteX12" fmla="*/ 5175 w 9244"/>
                <a:gd name="connsiteY12" fmla="*/ 36419 h 39843"/>
                <a:gd name="connsiteX13" fmla="*/ 2625 w 9244"/>
                <a:gd name="connsiteY13" fmla="*/ 32353 h 39843"/>
                <a:gd name="connsiteX14" fmla="*/ 0 w 9244"/>
                <a:gd name="connsiteY14" fmla="*/ 19922 h 39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244" h="39843">
                  <a:moveTo>
                    <a:pt x="0" y="19922"/>
                  </a:moveTo>
                  <a:cubicBezTo>
                    <a:pt x="0" y="15434"/>
                    <a:pt x="839" y="11382"/>
                    <a:pt x="2508" y="7763"/>
                  </a:cubicBezTo>
                  <a:cubicBezTo>
                    <a:pt x="3223" y="6245"/>
                    <a:pt x="4078" y="4851"/>
                    <a:pt x="5075" y="3580"/>
                  </a:cubicBezTo>
                  <a:cubicBezTo>
                    <a:pt x="6080" y="2309"/>
                    <a:pt x="6911" y="1395"/>
                    <a:pt x="7567" y="837"/>
                  </a:cubicBezTo>
                  <a:cubicBezTo>
                    <a:pt x="8231" y="279"/>
                    <a:pt x="8655" y="0"/>
                    <a:pt x="8829" y="0"/>
                  </a:cubicBezTo>
                  <a:cubicBezTo>
                    <a:pt x="9087" y="0"/>
                    <a:pt x="9228" y="130"/>
                    <a:pt x="9244" y="390"/>
                  </a:cubicBezTo>
                  <a:cubicBezTo>
                    <a:pt x="9244" y="519"/>
                    <a:pt x="9070" y="746"/>
                    <a:pt x="8713" y="1071"/>
                  </a:cubicBezTo>
                  <a:cubicBezTo>
                    <a:pt x="4435" y="5429"/>
                    <a:pt x="2301" y="11712"/>
                    <a:pt x="2317" y="19922"/>
                  </a:cubicBezTo>
                  <a:cubicBezTo>
                    <a:pt x="2317" y="28157"/>
                    <a:pt x="4402" y="34370"/>
                    <a:pt x="8563" y="38559"/>
                  </a:cubicBezTo>
                  <a:cubicBezTo>
                    <a:pt x="9020" y="39013"/>
                    <a:pt x="9244" y="39312"/>
                    <a:pt x="9244" y="39454"/>
                  </a:cubicBezTo>
                  <a:cubicBezTo>
                    <a:pt x="9244" y="39714"/>
                    <a:pt x="9103" y="39843"/>
                    <a:pt x="8829" y="39843"/>
                  </a:cubicBezTo>
                  <a:cubicBezTo>
                    <a:pt x="8655" y="39843"/>
                    <a:pt x="8248" y="39577"/>
                    <a:pt x="7608" y="39045"/>
                  </a:cubicBezTo>
                  <a:cubicBezTo>
                    <a:pt x="6969" y="38513"/>
                    <a:pt x="6163" y="37638"/>
                    <a:pt x="5175" y="36419"/>
                  </a:cubicBezTo>
                  <a:cubicBezTo>
                    <a:pt x="4186" y="35200"/>
                    <a:pt x="3339" y="33845"/>
                    <a:pt x="2625" y="32353"/>
                  </a:cubicBezTo>
                  <a:cubicBezTo>
                    <a:pt x="872" y="28734"/>
                    <a:pt x="0" y="24590"/>
                    <a:pt x="0" y="19922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43" name="Freeform 3942">
              <a:extLst>
                <a:ext uri="{FF2B5EF4-FFF2-40B4-BE49-F238E27FC236}">
                  <a16:creationId xmlns:a16="http://schemas.microsoft.com/office/drawing/2014/main" id="{7D2CF349-9F73-D881-53AC-13A4E4BA6BE2}"/>
                </a:ext>
              </a:extLst>
            </p:cNvPr>
            <p:cNvSpPr/>
            <p:nvPr/>
          </p:nvSpPr>
          <p:spPr>
            <a:xfrm>
              <a:off x="6966604" y="3919905"/>
              <a:ext cx="19859" cy="36263"/>
            </a:xfrm>
            <a:custGeom>
              <a:avLst/>
              <a:gdLst>
                <a:gd name="connsiteX0" fmla="*/ 19859 w 19859"/>
                <a:gd name="connsiteY0" fmla="*/ 2743 h 36263"/>
                <a:gd name="connsiteX1" fmla="*/ 19178 w 19859"/>
                <a:gd name="connsiteY1" fmla="*/ 4474 h 36263"/>
                <a:gd name="connsiteX2" fmla="*/ 17683 w 19859"/>
                <a:gd name="connsiteY2" fmla="*/ 5136 h 36263"/>
                <a:gd name="connsiteX3" fmla="*/ 16628 w 19859"/>
                <a:gd name="connsiteY3" fmla="*/ 4767 h 36263"/>
                <a:gd name="connsiteX4" fmla="*/ 16205 w 19859"/>
                <a:gd name="connsiteY4" fmla="*/ 3755 h 36263"/>
                <a:gd name="connsiteX5" fmla="*/ 16711 w 19859"/>
                <a:gd name="connsiteY5" fmla="*/ 2393 h 36263"/>
                <a:gd name="connsiteX6" fmla="*/ 18364 w 19859"/>
                <a:gd name="connsiteY6" fmla="*/ 1596 h 36263"/>
                <a:gd name="connsiteX7" fmla="*/ 16396 w 19859"/>
                <a:gd name="connsiteY7" fmla="*/ 875 h 36263"/>
                <a:gd name="connsiteX8" fmla="*/ 15291 w 19859"/>
                <a:gd name="connsiteY8" fmla="*/ 1265 h 36263"/>
                <a:gd name="connsiteX9" fmla="*/ 14527 w 19859"/>
                <a:gd name="connsiteY9" fmla="*/ 2238 h 36263"/>
                <a:gd name="connsiteX10" fmla="*/ 13580 w 19859"/>
                <a:gd name="connsiteY10" fmla="*/ 6381 h 36263"/>
                <a:gd name="connsiteX11" fmla="*/ 13165 w 19859"/>
                <a:gd name="connsiteY11" fmla="*/ 8638 h 36263"/>
                <a:gd name="connsiteX12" fmla="*/ 12741 w 19859"/>
                <a:gd name="connsiteY12" fmla="*/ 10914 h 36263"/>
                <a:gd name="connsiteX13" fmla="*/ 16047 w 19859"/>
                <a:gd name="connsiteY13" fmla="*/ 10914 h 36263"/>
                <a:gd name="connsiteX14" fmla="*/ 16653 w 19859"/>
                <a:gd name="connsiteY14" fmla="*/ 10934 h 36263"/>
                <a:gd name="connsiteX15" fmla="*/ 16960 w 19859"/>
                <a:gd name="connsiteY15" fmla="*/ 11050 h 36263"/>
                <a:gd name="connsiteX16" fmla="*/ 17118 w 19859"/>
                <a:gd name="connsiteY16" fmla="*/ 11362 h 36263"/>
                <a:gd name="connsiteX17" fmla="*/ 16861 w 19859"/>
                <a:gd name="connsiteY17" fmla="*/ 12043 h 36263"/>
                <a:gd name="connsiteX18" fmla="*/ 15931 w 19859"/>
                <a:gd name="connsiteY18" fmla="*/ 12159 h 36263"/>
                <a:gd name="connsiteX19" fmla="*/ 12509 w 19859"/>
                <a:gd name="connsiteY19" fmla="*/ 12159 h 36263"/>
                <a:gd name="connsiteX20" fmla="*/ 10116 w 19859"/>
                <a:gd name="connsiteY20" fmla="*/ 24785 h 36263"/>
                <a:gd name="connsiteX21" fmla="*/ 9801 w 19859"/>
                <a:gd name="connsiteY21" fmla="*/ 26322 h 36263"/>
                <a:gd name="connsiteX22" fmla="*/ 9004 w 19859"/>
                <a:gd name="connsiteY22" fmla="*/ 29357 h 36263"/>
                <a:gd name="connsiteX23" fmla="*/ 7874 w 19859"/>
                <a:gd name="connsiteY23" fmla="*/ 32392 h 36263"/>
                <a:gd name="connsiteX24" fmla="*/ 7160 w 19859"/>
                <a:gd name="connsiteY24" fmla="*/ 33637 h 36263"/>
                <a:gd name="connsiteX25" fmla="*/ 6204 w 19859"/>
                <a:gd name="connsiteY25" fmla="*/ 34882 h 36263"/>
                <a:gd name="connsiteX26" fmla="*/ 4901 w 19859"/>
                <a:gd name="connsiteY26" fmla="*/ 35874 h 36263"/>
                <a:gd name="connsiteX27" fmla="*/ 3381 w 19859"/>
                <a:gd name="connsiteY27" fmla="*/ 36263 h 36263"/>
                <a:gd name="connsiteX28" fmla="*/ 1030 w 19859"/>
                <a:gd name="connsiteY28" fmla="*/ 35524 h 36263"/>
                <a:gd name="connsiteX29" fmla="*/ 0 w 19859"/>
                <a:gd name="connsiteY29" fmla="*/ 33520 h 36263"/>
                <a:gd name="connsiteX30" fmla="*/ 656 w 19859"/>
                <a:gd name="connsiteY30" fmla="*/ 31789 h 36263"/>
                <a:gd name="connsiteX31" fmla="*/ 2176 w 19859"/>
                <a:gd name="connsiteY31" fmla="*/ 31127 h 36263"/>
                <a:gd name="connsiteX32" fmla="*/ 3206 w 19859"/>
                <a:gd name="connsiteY32" fmla="*/ 31497 h 36263"/>
                <a:gd name="connsiteX33" fmla="*/ 3655 w 19859"/>
                <a:gd name="connsiteY33" fmla="*/ 32508 h 36263"/>
                <a:gd name="connsiteX34" fmla="*/ 3555 w 19859"/>
                <a:gd name="connsiteY34" fmla="*/ 33092 h 36263"/>
                <a:gd name="connsiteX35" fmla="*/ 3248 w 19859"/>
                <a:gd name="connsiteY35" fmla="*/ 33753 h 36263"/>
                <a:gd name="connsiteX36" fmla="*/ 2567 w 19859"/>
                <a:gd name="connsiteY36" fmla="*/ 34376 h 36263"/>
                <a:gd name="connsiteX37" fmla="*/ 1454 w 19859"/>
                <a:gd name="connsiteY37" fmla="*/ 34668 h 36263"/>
                <a:gd name="connsiteX38" fmla="*/ 3381 w 19859"/>
                <a:gd name="connsiteY38" fmla="*/ 35388 h 36263"/>
                <a:gd name="connsiteX39" fmla="*/ 4078 w 19859"/>
                <a:gd name="connsiteY39" fmla="*/ 35232 h 36263"/>
                <a:gd name="connsiteX40" fmla="*/ 4685 w 19859"/>
                <a:gd name="connsiteY40" fmla="*/ 34746 h 36263"/>
                <a:gd name="connsiteX41" fmla="*/ 5191 w 19859"/>
                <a:gd name="connsiteY41" fmla="*/ 34046 h 36263"/>
                <a:gd name="connsiteX42" fmla="*/ 5623 w 19859"/>
                <a:gd name="connsiteY42" fmla="*/ 33072 h 36263"/>
                <a:gd name="connsiteX43" fmla="*/ 5972 w 19859"/>
                <a:gd name="connsiteY43" fmla="*/ 31983 h 36263"/>
                <a:gd name="connsiteX44" fmla="*/ 6279 w 19859"/>
                <a:gd name="connsiteY44" fmla="*/ 30680 h 36263"/>
                <a:gd name="connsiteX45" fmla="*/ 6570 w 19859"/>
                <a:gd name="connsiteY45" fmla="*/ 29337 h 36263"/>
                <a:gd name="connsiteX46" fmla="*/ 6844 w 19859"/>
                <a:gd name="connsiteY46" fmla="*/ 27898 h 36263"/>
                <a:gd name="connsiteX47" fmla="*/ 9818 w 19859"/>
                <a:gd name="connsiteY47" fmla="*/ 12159 h 36263"/>
                <a:gd name="connsiteX48" fmla="*/ 7193 w 19859"/>
                <a:gd name="connsiteY48" fmla="*/ 12159 h 36263"/>
                <a:gd name="connsiteX49" fmla="*/ 6537 w 19859"/>
                <a:gd name="connsiteY49" fmla="*/ 12140 h 36263"/>
                <a:gd name="connsiteX50" fmla="*/ 6221 w 19859"/>
                <a:gd name="connsiteY50" fmla="*/ 12023 h 36263"/>
                <a:gd name="connsiteX51" fmla="*/ 6088 w 19859"/>
                <a:gd name="connsiteY51" fmla="*/ 11673 h 36263"/>
                <a:gd name="connsiteX52" fmla="*/ 6238 w 19859"/>
                <a:gd name="connsiteY52" fmla="*/ 11147 h 36263"/>
                <a:gd name="connsiteX53" fmla="*/ 6611 w 19859"/>
                <a:gd name="connsiteY53" fmla="*/ 10953 h 36263"/>
                <a:gd name="connsiteX54" fmla="*/ 7276 w 19859"/>
                <a:gd name="connsiteY54" fmla="*/ 10914 h 36263"/>
                <a:gd name="connsiteX55" fmla="*/ 10034 w 19859"/>
                <a:gd name="connsiteY55" fmla="*/ 10914 h 36263"/>
                <a:gd name="connsiteX56" fmla="*/ 11338 w 19859"/>
                <a:gd name="connsiteY56" fmla="*/ 4670 h 36263"/>
                <a:gd name="connsiteX57" fmla="*/ 12426 w 19859"/>
                <a:gd name="connsiteY57" fmla="*/ 2296 h 36263"/>
                <a:gd name="connsiteX58" fmla="*/ 13829 w 19859"/>
                <a:gd name="connsiteY58" fmla="*/ 836 h 36263"/>
                <a:gd name="connsiteX59" fmla="*/ 15175 w 19859"/>
                <a:gd name="connsiteY59" fmla="*/ 195 h 36263"/>
                <a:gd name="connsiteX60" fmla="*/ 16396 w 19859"/>
                <a:gd name="connsiteY60" fmla="*/ 0 h 36263"/>
                <a:gd name="connsiteX61" fmla="*/ 18813 w 19859"/>
                <a:gd name="connsiteY61" fmla="*/ 739 h 36263"/>
                <a:gd name="connsiteX62" fmla="*/ 19859 w 19859"/>
                <a:gd name="connsiteY62" fmla="*/ 2743 h 36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9859" h="36263">
                  <a:moveTo>
                    <a:pt x="19859" y="2743"/>
                  </a:moveTo>
                  <a:cubicBezTo>
                    <a:pt x="19859" y="3457"/>
                    <a:pt x="19635" y="4033"/>
                    <a:pt x="19178" y="4474"/>
                  </a:cubicBezTo>
                  <a:cubicBezTo>
                    <a:pt x="18738" y="4915"/>
                    <a:pt x="18240" y="5136"/>
                    <a:pt x="17683" y="5136"/>
                  </a:cubicBezTo>
                  <a:cubicBezTo>
                    <a:pt x="17276" y="5136"/>
                    <a:pt x="16927" y="5013"/>
                    <a:pt x="16628" y="4767"/>
                  </a:cubicBezTo>
                  <a:cubicBezTo>
                    <a:pt x="16346" y="4520"/>
                    <a:pt x="16205" y="4183"/>
                    <a:pt x="16205" y="3755"/>
                  </a:cubicBezTo>
                  <a:cubicBezTo>
                    <a:pt x="16205" y="3314"/>
                    <a:pt x="16371" y="2860"/>
                    <a:pt x="16711" y="2393"/>
                  </a:cubicBezTo>
                  <a:cubicBezTo>
                    <a:pt x="17052" y="1926"/>
                    <a:pt x="17600" y="1660"/>
                    <a:pt x="18364" y="1596"/>
                  </a:cubicBezTo>
                  <a:cubicBezTo>
                    <a:pt x="17858" y="1115"/>
                    <a:pt x="17201" y="875"/>
                    <a:pt x="16396" y="875"/>
                  </a:cubicBezTo>
                  <a:cubicBezTo>
                    <a:pt x="15997" y="875"/>
                    <a:pt x="15632" y="1005"/>
                    <a:pt x="15291" y="1265"/>
                  </a:cubicBezTo>
                  <a:cubicBezTo>
                    <a:pt x="14967" y="1512"/>
                    <a:pt x="14710" y="1836"/>
                    <a:pt x="14527" y="2238"/>
                  </a:cubicBezTo>
                  <a:cubicBezTo>
                    <a:pt x="14336" y="2652"/>
                    <a:pt x="14020" y="4033"/>
                    <a:pt x="13580" y="6381"/>
                  </a:cubicBezTo>
                  <a:cubicBezTo>
                    <a:pt x="13439" y="7146"/>
                    <a:pt x="13298" y="7899"/>
                    <a:pt x="13165" y="8638"/>
                  </a:cubicBezTo>
                  <a:cubicBezTo>
                    <a:pt x="13040" y="9377"/>
                    <a:pt x="12899" y="10136"/>
                    <a:pt x="12741" y="10914"/>
                  </a:cubicBezTo>
                  <a:lnTo>
                    <a:pt x="16047" y="10914"/>
                  </a:lnTo>
                  <a:cubicBezTo>
                    <a:pt x="16329" y="10914"/>
                    <a:pt x="16529" y="10921"/>
                    <a:pt x="16653" y="10934"/>
                  </a:cubicBezTo>
                  <a:cubicBezTo>
                    <a:pt x="16769" y="10946"/>
                    <a:pt x="16869" y="10985"/>
                    <a:pt x="16960" y="11050"/>
                  </a:cubicBezTo>
                  <a:cubicBezTo>
                    <a:pt x="17069" y="11115"/>
                    <a:pt x="17118" y="11219"/>
                    <a:pt x="17118" y="11362"/>
                  </a:cubicBezTo>
                  <a:cubicBezTo>
                    <a:pt x="17118" y="11725"/>
                    <a:pt x="17035" y="11952"/>
                    <a:pt x="16861" y="12043"/>
                  </a:cubicBezTo>
                  <a:cubicBezTo>
                    <a:pt x="16703" y="12120"/>
                    <a:pt x="16396" y="12159"/>
                    <a:pt x="15931" y="12159"/>
                  </a:cubicBezTo>
                  <a:lnTo>
                    <a:pt x="12509" y="12159"/>
                  </a:lnTo>
                  <a:lnTo>
                    <a:pt x="10116" y="24785"/>
                  </a:lnTo>
                  <a:cubicBezTo>
                    <a:pt x="10075" y="25032"/>
                    <a:pt x="9975" y="25544"/>
                    <a:pt x="9801" y="26322"/>
                  </a:cubicBezTo>
                  <a:cubicBezTo>
                    <a:pt x="9643" y="27087"/>
                    <a:pt x="9377" y="28099"/>
                    <a:pt x="9004" y="29357"/>
                  </a:cubicBezTo>
                  <a:cubicBezTo>
                    <a:pt x="8630" y="30628"/>
                    <a:pt x="8248" y="31639"/>
                    <a:pt x="7874" y="32392"/>
                  </a:cubicBezTo>
                  <a:cubicBezTo>
                    <a:pt x="7666" y="32820"/>
                    <a:pt x="7434" y="33235"/>
                    <a:pt x="7160" y="33637"/>
                  </a:cubicBezTo>
                  <a:cubicBezTo>
                    <a:pt x="6902" y="34051"/>
                    <a:pt x="6578" y="34467"/>
                    <a:pt x="6204" y="34882"/>
                  </a:cubicBezTo>
                  <a:cubicBezTo>
                    <a:pt x="5831" y="35297"/>
                    <a:pt x="5390" y="35627"/>
                    <a:pt x="4901" y="35874"/>
                  </a:cubicBezTo>
                  <a:cubicBezTo>
                    <a:pt x="4410" y="36134"/>
                    <a:pt x="3904" y="36263"/>
                    <a:pt x="3381" y="36263"/>
                  </a:cubicBezTo>
                  <a:cubicBezTo>
                    <a:pt x="2500" y="36263"/>
                    <a:pt x="1719" y="36017"/>
                    <a:pt x="1030" y="35524"/>
                  </a:cubicBezTo>
                  <a:cubicBezTo>
                    <a:pt x="340" y="35032"/>
                    <a:pt x="0" y="34363"/>
                    <a:pt x="0" y="33520"/>
                  </a:cubicBezTo>
                  <a:cubicBezTo>
                    <a:pt x="0" y="32806"/>
                    <a:pt x="216" y="32230"/>
                    <a:pt x="656" y="31789"/>
                  </a:cubicBezTo>
                  <a:cubicBezTo>
                    <a:pt x="1113" y="31348"/>
                    <a:pt x="1620" y="31127"/>
                    <a:pt x="2176" y="31127"/>
                  </a:cubicBezTo>
                  <a:cubicBezTo>
                    <a:pt x="2583" y="31127"/>
                    <a:pt x="2924" y="31250"/>
                    <a:pt x="3206" y="31497"/>
                  </a:cubicBezTo>
                  <a:cubicBezTo>
                    <a:pt x="3505" y="31743"/>
                    <a:pt x="3655" y="32081"/>
                    <a:pt x="3655" y="32508"/>
                  </a:cubicBezTo>
                  <a:cubicBezTo>
                    <a:pt x="3655" y="32690"/>
                    <a:pt x="3621" y="32885"/>
                    <a:pt x="3555" y="33092"/>
                  </a:cubicBezTo>
                  <a:cubicBezTo>
                    <a:pt x="3497" y="33300"/>
                    <a:pt x="3389" y="33520"/>
                    <a:pt x="3248" y="33753"/>
                  </a:cubicBezTo>
                  <a:cubicBezTo>
                    <a:pt x="3106" y="34000"/>
                    <a:pt x="2874" y="34208"/>
                    <a:pt x="2567" y="34376"/>
                  </a:cubicBezTo>
                  <a:cubicBezTo>
                    <a:pt x="2259" y="34545"/>
                    <a:pt x="1885" y="34642"/>
                    <a:pt x="1454" y="34668"/>
                  </a:cubicBezTo>
                  <a:cubicBezTo>
                    <a:pt x="1960" y="35148"/>
                    <a:pt x="2608" y="35388"/>
                    <a:pt x="3381" y="35388"/>
                  </a:cubicBezTo>
                  <a:cubicBezTo>
                    <a:pt x="3630" y="35388"/>
                    <a:pt x="3862" y="35336"/>
                    <a:pt x="4078" y="35232"/>
                  </a:cubicBezTo>
                  <a:cubicBezTo>
                    <a:pt x="4302" y="35141"/>
                    <a:pt x="4502" y="34979"/>
                    <a:pt x="4685" y="34746"/>
                  </a:cubicBezTo>
                  <a:cubicBezTo>
                    <a:pt x="4876" y="34512"/>
                    <a:pt x="5050" y="34279"/>
                    <a:pt x="5191" y="34046"/>
                  </a:cubicBezTo>
                  <a:cubicBezTo>
                    <a:pt x="5332" y="33825"/>
                    <a:pt x="5482" y="33500"/>
                    <a:pt x="5623" y="33072"/>
                  </a:cubicBezTo>
                  <a:cubicBezTo>
                    <a:pt x="5764" y="32658"/>
                    <a:pt x="5881" y="32295"/>
                    <a:pt x="5972" y="31983"/>
                  </a:cubicBezTo>
                  <a:cubicBezTo>
                    <a:pt x="6063" y="31672"/>
                    <a:pt x="6163" y="31237"/>
                    <a:pt x="6279" y="30680"/>
                  </a:cubicBezTo>
                  <a:cubicBezTo>
                    <a:pt x="6412" y="30122"/>
                    <a:pt x="6512" y="29674"/>
                    <a:pt x="6570" y="29337"/>
                  </a:cubicBezTo>
                  <a:cubicBezTo>
                    <a:pt x="6636" y="29013"/>
                    <a:pt x="6728" y="28533"/>
                    <a:pt x="6844" y="27898"/>
                  </a:cubicBezTo>
                  <a:lnTo>
                    <a:pt x="9818" y="12159"/>
                  </a:lnTo>
                  <a:lnTo>
                    <a:pt x="7193" y="12159"/>
                  </a:lnTo>
                  <a:cubicBezTo>
                    <a:pt x="6886" y="12159"/>
                    <a:pt x="6661" y="12152"/>
                    <a:pt x="6537" y="12140"/>
                  </a:cubicBezTo>
                  <a:cubicBezTo>
                    <a:pt x="6420" y="12127"/>
                    <a:pt x="6313" y="12088"/>
                    <a:pt x="6221" y="12023"/>
                  </a:cubicBezTo>
                  <a:cubicBezTo>
                    <a:pt x="6130" y="11945"/>
                    <a:pt x="6088" y="11828"/>
                    <a:pt x="6088" y="11673"/>
                  </a:cubicBezTo>
                  <a:cubicBezTo>
                    <a:pt x="6088" y="11426"/>
                    <a:pt x="6138" y="11251"/>
                    <a:pt x="6238" y="11147"/>
                  </a:cubicBezTo>
                  <a:cubicBezTo>
                    <a:pt x="6362" y="11031"/>
                    <a:pt x="6487" y="10966"/>
                    <a:pt x="6611" y="10953"/>
                  </a:cubicBezTo>
                  <a:cubicBezTo>
                    <a:pt x="6736" y="10927"/>
                    <a:pt x="6960" y="10914"/>
                    <a:pt x="7276" y="10914"/>
                  </a:cubicBezTo>
                  <a:lnTo>
                    <a:pt x="10034" y="10914"/>
                  </a:lnTo>
                  <a:cubicBezTo>
                    <a:pt x="10656" y="7632"/>
                    <a:pt x="11097" y="5551"/>
                    <a:pt x="11338" y="4670"/>
                  </a:cubicBezTo>
                  <a:cubicBezTo>
                    <a:pt x="11628" y="3735"/>
                    <a:pt x="11985" y="2944"/>
                    <a:pt x="12426" y="2296"/>
                  </a:cubicBezTo>
                  <a:cubicBezTo>
                    <a:pt x="12866" y="1635"/>
                    <a:pt x="13339" y="1148"/>
                    <a:pt x="13829" y="836"/>
                  </a:cubicBezTo>
                  <a:cubicBezTo>
                    <a:pt x="14319" y="525"/>
                    <a:pt x="14768" y="311"/>
                    <a:pt x="15175" y="195"/>
                  </a:cubicBezTo>
                  <a:cubicBezTo>
                    <a:pt x="15590" y="65"/>
                    <a:pt x="15997" y="0"/>
                    <a:pt x="16396" y="0"/>
                  </a:cubicBezTo>
                  <a:cubicBezTo>
                    <a:pt x="17301" y="0"/>
                    <a:pt x="18107" y="247"/>
                    <a:pt x="18813" y="739"/>
                  </a:cubicBezTo>
                  <a:cubicBezTo>
                    <a:pt x="19510" y="1219"/>
                    <a:pt x="19859" y="1887"/>
                    <a:pt x="19859" y="2743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44" name="Freeform 3943">
              <a:extLst>
                <a:ext uri="{FF2B5EF4-FFF2-40B4-BE49-F238E27FC236}">
                  <a16:creationId xmlns:a16="http://schemas.microsoft.com/office/drawing/2014/main" id="{14543736-640C-1DD3-5488-F1DEDA1C4776}"/>
                </a:ext>
              </a:extLst>
            </p:cNvPr>
            <p:cNvSpPr/>
            <p:nvPr/>
          </p:nvSpPr>
          <p:spPr>
            <a:xfrm>
              <a:off x="6990517" y="3948546"/>
              <a:ext cx="9202" cy="18575"/>
            </a:xfrm>
            <a:custGeom>
              <a:avLst/>
              <a:gdLst>
                <a:gd name="connsiteX0" fmla="*/ 0 w 9202"/>
                <a:gd name="connsiteY0" fmla="*/ 2655 h 18575"/>
                <a:gd name="connsiteX1" fmla="*/ 0 w 9202"/>
                <a:gd name="connsiteY1" fmla="*/ 1784 h 18575"/>
                <a:gd name="connsiteX2" fmla="*/ 5075 w 9202"/>
                <a:gd name="connsiteY2" fmla="*/ 0 h 18575"/>
                <a:gd name="connsiteX3" fmla="*/ 5640 w 9202"/>
                <a:gd name="connsiteY3" fmla="*/ 109 h 18575"/>
                <a:gd name="connsiteX4" fmla="*/ 5714 w 9202"/>
                <a:gd name="connsiteY4" fmla="*/ 722 h 18575"/>
                <a:gd name="connsiteX5" fmla="*/ 5714 w 9202"/>
                <a:gd name="connsiteY5" fmla="*/ 16369 h 18575"/>
                <a:gd name="connsiteX6" fmla="*/ 6130 w 9202"/>
                <a:gd name="connsiteY6" fmla="*/ 17458 h 18575"/>
                <a:gd name="connsiteX7" fmla="*/ 8322 w 9202"/>
                <a:gd name="connsiteY7" fmla="*/ 17717 h 18575"/>
                <a:gd name="connsiteX8" fmla="*/ 9203 w 9202"/>
                <a:gd name="connsiteY8" fmla="*/ 17717 h 18575"/>
                <a:gd name="connsiteX9" fmla="*/ 9203 w 9202"/>
                <a:gd name="connsiteY9" fmla="*/ 18575 h 18575"/>
                <a:gd name="connsiteX10" fmla="*/ 4684 w 9202"/>
                <a:gd name="connsiteY10" fmla="*/ 18493 h 18575"/>
                <a:gd name="connsiteX11" fmla="*/ 174 w 9202"/>
                <a:gd name="connsiteY11" fmla="*/ 18575 h 18575"/>
                <a:gd name="connsiteX12" fmla="*/ 174 w 9202"/>
                <a:gd name="connsiteY12" fmla="*/ 17717 h 18575"/>
                <a:gd name="connsiteX13" fmla="*/ 1063 w 9202"/>
                <a:gd name="connsiteY13" fmla="*/ 17717 h 18575"/>
                <a:gd name="connsiteX14" fmla="*/ 3239 w 9202"/>
                <a:gd name="connsiteY14" fmla="*/ 17472 h 18575"/>
                <a:gd name="connsiteX15" fmla="*/ 3663 w 9202"/>
                <a:gd name="connsiteY15" fmla="*/ 16369 h 18575"/>
                <a:gd name="connsiteX16" fmla="*/ 3663 w 9202"/>
                <a:gd name="connsiteY16" fmla="*/ 1920 h 18575"/>
                <a:gd name="connsiteX17" fmla="*/ 0 w 9202"/>
                <a:gd name="connsiteY17" fmla="*/ 2655 h 1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202" h="18575">
                  <a:moveTo>
                    <a:pt x="0" y="2655"/>
                  </a:moveTo>
                  <a:lnTo>
                    <a:pt x="0" y="1784"/>
                  </a:lnTo>
                  <a:cubicBezTo>
                    <a:pt x="2234" y="1784"/>
                    <a:pt x="3920" y="1189"/>
                    <a:pt x="5075" y="0"/>
                  </a:cubicBezTo>
                  <a:cubicBezTo>
                    <a:pt x="5399" y="0"/>
                    <a:pt x="5582" y="37"/>
                    <a:pt x="5640" y="109"/>
                  </a:cubicBezTo>
                  <a:cubicBezTo>
                    <a:pt x="5690" y="181"/>
                    <a:pt x="5714" y="385"/>
                    <a:pt x="5714" y="722"/>
                  </a:cubicBezTo>
                  <a:lnTo>
                    <a:pt x="5714" y="16369"/>
                  </a:lnTo>
                  <a:cubicBezTo>
                    <a:pt x="5714" y="16923"/>
                    <a:pt x="5856" y="17286"/>
                    <a:pt x="6130" y="17458"/>
                  </a:cubicBezTo>
                  <a:cubicBezTo>
                    <a:pt x="6404" y="17631"/>
                    <a:pt x="7135" y="17717"/>
                    <a:pt x="8322" y="17717"/>
                  </a:cubicBezTo>
                  <a:lnTo>
                    <a:pt x="9203" y="17717"/>
                  </a:lnTo>
                  <a:lnTo>
                    <a:pt x="9203" y="18575"/>
                  </a:lnTo>
                  <a:cubicBezTo>
                    <a:pt x="8547" y="18520"/>
                    <a:pt x="7043" y="18493"/>
                    <a:pt x="4684" y="18493"/>
                  </a:cubicBezTo>
                  <a:cubicBezTo>
                    <a:pt x="2326" y="18493"/>
                    <a:pt x="822" y="18520"/>
                    <a:pt x="174" y="18575"/>
                  </a:cubicBezTo>
                  <a:lnTo>
                    <a:pt x="174" y="17717"/>
                  </a:lnTo>
                  <a:lnTo>
                    <a:pt x="1063" y="17717"/>
                  </a:lnTo>
                  <a:cubicBezTo>
                    <a:pt x="2234" y="17717"/>
                    <a:pt x="2957" y="17636"/>
                    <a:pt x="3239" y="17472"/>
                  </a:cubicBezTo>
                  <a:cubicBezTo>
                    <a:pt x="3522" y="17299"/>
                    <a:pt x="3663" y="16931"/>
                    <a:pt x="3663" y="16369"/>
                  </a:cubicBezTo>
                  <a:lnTo>
                    <a:pt x="3663" y="1920"/>
                  </a:lnTo>
                  <a:cubicBezTo>
                    <a:pt x="2691" y="2410"/>
                    <a:pt x="1470" y="2655"/>
                    <a:pt x="0" y="2655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45" name="Freeform 3944">
              <a:extLst>
                <a:ext uri="{FF2B5EF4-FFF2-40B4-BE49-F238E27FC236}">
                  <a16:creationId xmlns:a16="http://schemas.microsoft.com/office/drawing/2014/main" id="{638DEF99-5013-087C-9AB4-57428ED4E8CD}"/>
                </a:ext>
              </a:extLst>
            </p:cNvPr>
            <p:cNvSpPr/>
            <p:nvPr/>
          </p:nvSpPr>
          <p:spPr>
            <a:xfrm>
              <a:off x="7003881" y="3918116"/>
              <a:ext cx="9235" cy="39843"/>
            </a:xfrm>
            <a:custGeom>
              <a:avLst/>
              <a:gdLst>
                <a:gd name="connsiteX0" fmla="*/ 0 w 9235"/>
                <a:gd name="connsiteY0" fmla="*/ 39454 h 39843"/>
                <a:gd name="connsiteX1" fmla="*/ 507 w 9235"/>
                <a:gd name="connsiteY1" fmla="*/ 38773 h 39843"/>
                <a:gd name="connsiteX2" fmla="*/ 6927 w 9235"/>
                <a:gd name="connsiteY2" fmla="*/ 19922 h 39843"/>
                <a:gd name="connsiteX3" fmla="*/ 756 w 9235"/>
                <a:gd name="connsiteY3" fmla="*/ 1323 h 39843"/>
                <a:gd name="connsiteX4" fmla="*/ 0 w 9235"/>
                <a:gd name="connsiteY4" fmla="*/ 390 h 39843"/>
                <a:gd name="connsiteX5" fmla="*/ 390 w 9235"/>
                <a:gd name="connsiteY5" fmla="*/ 0 h 39843"/>
                <a:gd name="connsiteX6" fmla="*/ 1611 w 9235"/>
                <a:gd name="connsiteY6" fmla="*/ 798 h 39843"/>
                <a:gd name="connsiteX7" fmla="*/ 4045 w 9235"/>
                <a:gd name="connsiteY7" fmla="*/ 3424 h 39843"/>
                <a:gd name="connsiteX8" fmla="*/ 6611 w 9235"/>
                <a:gd name="connsiteY8" fmla="*/ 7490 h 39843"/>
                <a:gd name="connsiteX9" fmla="*/ 9236 w 9235"/>
                <a:gd name="connsiteY9" fmla="*/ 19922 h 39843"/>
                <a:gd name="connsiteX10" fmla="*/ 6728 w 9235"/>
                <a:gd name="connsiteY10" fmla="*/ 32081 h 39843"/>
                <a:gd name="connsiteX11" fmla="*/ 4161 w 9235"/>
                <a:gd name="connsiteY11" fmla="*/ 36263 h 39843"/>
                <a:gd name="connsiteX12" fmla="*/ 1669 w 9235"/>
                <a:gd name="connsiteY12" fmla="*/ 39006 h 39843"/>
                <a:gd name="connsiteX13" fmla="*/ 390 w 9235"/>
                <a:gd name="connsiteY13" fmla="*/ 39843 h 39843"/>
                <a:gd name="connsiteX14" fmla="*/ 0 w 9235"/>
                <a:gd name="connsiteY14" fmla="*/ 39454 h 39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235" h="39843">
                  <a:moveTo>
                    <a:pt x="0" y="39454"/>
                  </a:moveTo>
                  <a:cubicBezTo>
                    <a:pt x="0" y="39324"/>
                    <a:pt x="166" y="39097"/>
                    <a:pt x="507" y="38773"/>
                  </a:cubicBezTo>
                  <a:cubicBezTo>
                    <a:pt x="4784" y="34414"/>
                    <a:pt x="6927" y="28131"/>
                    <a:pt x="6927" y="19922"/>
                  </a:cubicBezTo>
                  <a:cubicBezTo>
                    <a:pt x="6927" y="11686"/>
                    <a:pt x="4867" y="5487"/>
                    <a:pt x="756" y="1323"/>
                  </a:cubicBezTo>
                  <a:cubicBezTo>
                    <a:pt x="249" y="844"/>
                    <a:pt x="0" y="532"/>
                    <a:pt x="0" y="390"/>
                  </a:cubicBezTo>
                  <a:cubicBezTo>
                    <a:pt x="0" y="130"/>
                    <a:pt x="133" y="0"/>
                    <a:pt x="390" y="0"/>
                  </a:cubicBezTo>
                  <a:cubicBezTo>
                    <a:pt x="565" y="0"/>
                    <a:pt x="972" y="266"/>
                    <a:pt x="1611" y="798"/>
                  </a:cubicBezTo>
                  <a:cubicBezTo>
                    <a:pt x="2259" y="1330"/>
                    <a:pt x="3073" y="2205"/>
                    <a:pt x="4045" y="3424"/>
                  </a:cubicBezTo>
                  <a:cubicBezTo>
                    <a:pt x="5033" y="4644"/>
                    <a:pt x="5889" y="5999"/>
                    <a:pt x="6611" y="7490"/>
                  </a:cubicBezTo>
                  <a:cubicBezTo>
                    <a:pt x="8364" y="11109"/>
                    <a:pt x="9236" y="15253"/>
                    <a:pt x="9236" y="19922"/>
                  </a:cubicBezTo>
                  <a:cubicBezTo>
                    <a:pt x="9236" y="24409"/>
                    <a:pt x="8397" y="28462"/>
                    <a:pt x="6728" y="32081"/>
                  </a:cubicBezTo>
                  <a:cubicBezTo>
                    <a:pt x="6013" y="33598"/>
                    <a:pt x="5158" y="34992"/>
                    <a:pt x="4161" y="36263"/>
                  </a:cubicBezTo>
                  <a:cubicBezTo>
                    <a:pt x="3164" y="37534"/>
                    <a:pt x="2334" y="38449"/>
                    <a:pt x="1669" y="39006"/>
                  </a:cubicBezTo>
                  <a:cubicBezTo>
                    <a:pt x="1013" y="39564"/>
                    <a:pt x="581" y="39843"/>
                    <a:pt x="390" y="39843"/>
                  </a:cubicBezTo>
                  <a:cubicBezTo>
                    <a:pt x="133" y="39843"/>
                    <a:pt x="0" y="39714"/>
                    <a:pt x="0" y="39454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sp>
        <p:nvSpPr>
          <p:cNvPr id="3690" name="Freeform 3689">
            <a:extLst>
              <a:ext uri="{FF2B5EF4-FFF2-40B4-BE49-F238E27FC236}">
                <a16:creationId xmlns:a16="http://schemas.microsoft.com/office/drawing/2014/main" id="{FC95B7C6-336E-8472-CD40-E594B57A12AD}"/>
              </a:ext>
            </a:extLst>
          </p:cNvPr>
          <p:cNvSpPr/>
          <p:nvPr/>
        </p:nvSpPr>
        <p:spPr>
          <a:xfrm>
            <a:off x="5822343" y="2240813"/>
            <a:ext cx="229114" cy="1127721"/>
          </a:xfrm>
          <a:custGeom>
            <a:avLst/>
            <a:gdLst>
              <a:gd name="connsiteX0" fmla="*/ 0 w 229114"/>
              <a:gd name="connsiteY0" fmla="*/ 0 h 1127721"/>
              <a:gd name="connsiteX1" fmla="*/ 2315 w 229114"/>
              <a:gd name="connsiteY1" fmla="*/ 11391 h 1127721"/>
              <a:gd name="connsiteX2" fmla="*/ 4629 w 229114"/>
              <a:gd name="connsiteY2" fmla="*/ 22782 h 1127721"/>
              <a:gd name="connsiteX3" fmla="*/ 6943 w 229114"/>
              <a:gd name="connsiteY3" fmla="*/ 34173 h 1127721"/>
              <a:gd name="connsiteX4" fmla="*/ 9258 w 229114"/>
              <a:gd name="connsiteY4" fmla="*/ 45564 h 1127721"/>
              <a:gd name="connsiteX5" fmla="*/ 11572 w 229114"/>
              <a:gd name="connsiteY5" fmla="*/ 56955 h 1127721"/>
              <a:gd name="connsiteX6" fmla="*/ 13887 w 229114"/>
              <a:gd name="connsiteY6" fmla="*/ 68347 h 1127721"/>
              <a:gd name="connsiteX7" fmla="*/ 16201 w 229114"/>
              <a:gd name="connsiteY7" fmla="*/ 79738 h 1127721"/>
              <a:gd name="connsiteX8" fmla="*/ 18515 w 229114"/>
              <a:gd name="connsiteY8" fmla="*/ 91129 h 1127721"/>
              <a:gd name="connsiteX9" fmla="*/ 20829 w 229114"/>
              <a:gd name="connsiteY9" fmla="*/ 102520 h 1127721"/>
              <a:gd name="connsiteX10" fmla="*/ 23143 w 229114"/>
              <a:gd name="connsiteY10" fmla="*/ 113911 h 1127721"/>
              <a:gd name="connsiteX11" fmla="*/ 25457 w 229114"/>
              <a:gd name="connsiteY11" fmla="*/ 125302 h 1127721"/>
              <a:gd name="connsiteX12" fmla="*/ 27772 w 229114"/>
              <a:gd name="connsiteY12" fmla="*/ 136693 h 1127721"/>
              <a:gd name="connsiteX13" fmla="*/ 30086 w 229114"/>
              <a:gd name="connsiteY13" fmla="*/ 148084 h 1127721"/>
              <a:gd name="connsiteX14" fmla="*/ 32400 w 229114"/>
              <a:gd name="connsiteY14" fmla="*/ 159475 h 1127721"/>
              <a:gd name="connsiteX15" fmla="*/ 34715 w 229114"/>
              <a:gd name="connsiteY15" fmla="*/ 170866 h 1127721"/>
              <a:gd name="connsiteX16" fmla="*/ 37029 w 229114"/>
              <a:gd name="connsiteY16" fmla="*/ 182258 h 1127721"/>
              <a:gd name="connsiteX17" fmla="*/ 39343 w 229114"/>
              <a:gd name="connsiteY17" fmla="*/ 193648 h 1127721"/>
              <a:gd name="connsiteX18" fmla="*/ 41658 w 229114"/>
              <a:gd name="connsiteY18" fmla="*/ 205040 h 1127721"/>
              <a:gd name="connsiteX19" fmla="*/ 43972 w 229114"/>
              <a:gd name="connsiteY19" fmla="*/ 216431 h 1127721"/>
              <a:gd name="connsiteX20" fmla="*/ 46286 w 229114"/>
              <a:gd name="connsiteY20" fmla="*/ 227822 h 1127721"/>
              <a:gd name="connsiteX21" fmla="*/ 48601 w 229114"/>
              <a:gd name="connsiteY21" fmla="*/ 239213 h 1127721"/>
              <a:gd name="connsiteX22" fmla="*/ 50915 w 229114"/>
              <a:gd name="connsiteY22" fmla="*/ 250604 h 1127721"/>
              <a:gd name="connsiteX23" fmla="*/ 53230 w 229114"/>
              <a:gd name="connsiteY23" fmla="*/ 261995 h 1127721"/>
              <a:gd name="connsiteX24" fmla="*/ 55544 w 229114"/>
              <a:gd name="connsiteY24" fmla="*/ 273386 h 1127721"/>
              <a:gd name="connsiteX25" fmla="*/ 57858 w 229114"/>
              <a:gd name="connsiteY25" fmla="*/ 284777 h 1127721"/>
              <a:gd name="connsiteX26" fmla="*/ 60173 w 229114"/>
              <a:gd name="connsiteY26" fmla="*/ 296168 h 1127721"/>
              <a:gd name="connsiteX27" fmla="*/ 62487 w 229114"/>
              <a:gd name="connsiteY27" fmla="*/ 307560 h 1127721"/>
              <a:gd name="connsiteX28" fmla="*/ 64801 w 229114"/>
              <a:gd name="connsiteY28" fmla="*/ 318950 h 1127721"/>
              <a:gd name="connsiteX29" fmla="*/ 67115 w 229114"/>
              <a:gd name="connsiteY29" fmla="*/ 330342 h 1127721"/>
              <a:gd name="connsiteX30" fmla="*/ 69429 w 229114"/>
              <a:gd name="connsiteY30" fmla="*/ 341732 h 1127721"/>
              <a:gd name="connsiteX31" fmla="*/ 71743 w 229114"/>
              <a:gd name="connsiteY31" fmla="*/ 353124 h 1127721"/>
              <a:gd name="connsiteX32" fmla="*/ 74058 w 229114"/>
              <a:gd name="connsiteY32" fmla="*/ 364515 h 1127721"/>
              <a:gd name="connsiteX33" fmla="*/ 76372 w 229114"/>
              <a:gd name="connsiteY33" fmla="*/ 375906 h 1127721"/>
              <a:gd name="connsiteX34" fmla="*/ 78686 w 229114"/>
              <a:gd name="connsiteY34" fmla="*/ 387297 h 1127721"/>
              <a:gd name="connsiteX35" fmla="*/ 81001 w 229114"/>
              <a:gd name="connsiteY35" fmla="*/ 398688 h 1127721"/>
              <a:gd name="connsiteX36" fmla="*/ 83315 w 229114"/>
              <a:gd name="connsiteY36" fmla="*/ 410080 h 1127721"/>
              <a:gd name="connsiteX37" fmla="*/ 85630 w 229114"/>
              <a:gd name="connsiteY37" fmla="*/ 421470 h 1127721"/>
              <a:gd name="connsiteX38" fmla="*/ 87944 w 229114"/>
              <a:gd name="connsiteY38" fmla="*/ 432862 h 1127721"/>
              <a:gd name="connsiteX39" fmla="*/ 90258 w 229114"/>
              <a:gd name="connsiteY39" fmla="*/ 444252 h 1127721"/>
              <a:gd name="connsiteX40" fmla="*/ 92573 w 229114"/>
              <a:gd name="connsiteY40" fmla="*/ 455644 h 1127721"/>
              <a:gd name="connsiteX41" fmla="*/ 94887 w 229114"/>
              <a:gd name="connsiteY41" fmla="*/ 467034 h 1127721"/>
              <a:gd name="connsiteX42" fmla="*/ 97201 w 229114"/>
              <a:gd name="connsiteY42" fmla="*/ 478426 h 1127721"/>
              <a:gd name="connsiteX43" fmla="*/ 99516 w 229114"/>
              <a:gd name="connsiteY43" fmla="*/ 489816 h 1127721"/>
              <a:gd name="connsiteX44" fmla="*/ 101830 w 229114"/>
              <a:gd name="connsiteY44" fmla="*/ 501208 h 1127721"/>
              <a:gd name="connsiteX45" fmla="*/ 104144 w 229114"/>
              <a:gd name="connsiteY45" fmla="*/ 512599 h 1127721"/>
              <a:gd name="connsiteX46" fmla="*/ 106459 w 229114"/>
              <a:gd name="connsiteY46" fmla="*/ 523990 h 1127721"/>
              <a:gd name="connsiteX47" fmla="*/ 108773 w 229114"/>
              <a:gd name="connsiteY47" fmla="*/ 535382 h 1127721"/>
              <a:gd name="connsiteX48" fmla="*/ 111087 w 229114"/>
              <a:gd name="connsiteY48" fmla="*/ 546772 h 1127721"/>
              <a:gd name="connsiteX49" fmla="*/ 113401 w 229114"/>
              <a:gd name="connsiteY49" fmla="*/ 558164 h 1127721"/>
              <a:gd name="connsiteX50" fmla="*/ 115715 w 229114"/>
              <a:gd name="connsiteY50" fmla="*/ 569554 h 1127721"/>
              <a:gd name="connsiteX51" fmla="*/ 118029 w 229114"/>
              <a:gd name="connsiteY51" fmla="*/ 580946 h 1127721"/>
              <a:gd name="connsiteX52" fmla="*/ 120344 w 229114"/>
              <a:gd name="connsiteY52" fmla="*/ 592336 h 1127721"/>
              <a:gd name="connsiteX53" fmla="*/ 122658 w 229114"/>
              <a:gd name="connsiteY53" fmla="*/ 603728 h 1127721"/>
              <a:gd name="connsiteX54" fmla="*/ 124973 w 229114"/>
              <a:gd name="connsiteY54" fmla="*/ 615119 h 1127721"/>
              <a:gd name="connsiteX55" fmla="*/ 127287 w 229114"/>
              <a:gd name="connsiteY55" fmla="*/ 626510 h 1127721"/>
              <a:gd name="connsiteX56" fmla="*/ 129601 w 229114"/>
              <a:gd name="connsiteY56" fmla="*/ 637901 h 1127721"/>
              <a:gd name="connsiteX57" fmla="*/ 131916 w 229114"/>
              <a:gd name="connsiteY57" fmla="*/ 649292 h 1127721"/>
              <a:gd name="connsiteX58" fmla="*/ 134230 w 229114"/>
              <a:gd name="connsiteY58" fmla="*/ 660684 h 1127721"/>
              <a:gd name="connsiteX59" fmla="*/ 136544 w 229114"/>
              <a:gd name="connsiteY59" fmla="*/ 672074 h 1127721"/>
              <a:gd name="connsiteX60" fmla="*/ 138859 w 229114"/>
              <a:gd name="connsiteY60" fmla="*/ 683466 h 1127721"/>
              <a:gd name="connsiteX61" fmla="*/ 141173 w 229114"/>
              <a:gd name="connsiteY61" fmla="*/ 694856 h 1127721"/>
              <a:gd name="connsiteX62" fmla="*/ 143487 w 229114"/>
              <a:gd name="connsiteY62" fmla="*/ 706248 h 1127721"/>
              <a:gd name="connsiteX63" fmla="*/ 145802 w 229114"/>
              <a:gd name="connsiteY63" fmla="*/ 717639 h 1127721"/>
              <a:gd name="connsiteX64" fmla="*/ 148116 w 229114"/>
              <a:gd name="connsiteY64" fmla="*/ 729030 h 1127721"/>
              <a:gd name="connsiteX65" fmla="*/ 150430 w 229114"/>
              <a:gd name="connsiteY65" fmla="*/ 740421 h 1127721"/>
              <a:gd name="connsiteX66" fmla="*/ 152745 w 229114"/>
              <a:gd name="connsiteY66" fmla="*/ 751812 h 1127721"/>
              <a:gd name="connsiteX67" fmla="*/ 155059 w 229114"/>
              <a:gd name="connsiteY67" fmla="*/ 763203 h 1127721"/>
              <a:gd name="connsiteX68" fmla="*/ 157377 w 229114"/>
              <a:gd name="connsiteY68" fmla="*/ 774590 h 1127721"/>
              <a:gd name="connsiteX69" fmla="*/ 159686 w 229114"/>
              <a:gd name="connsiteY69" fmla="*/ 785986 h 1127721"/>
              <a:gd name="connsiteX70" fmla="*/ 162003 w 229114"/>
              <a:gd name="connsiteY70" fmla="*/ 797373 h 1127721"/>
              <a:gd name="connsiteX71" fmla="*/ 164312 w 229114"/>
              <a:gd name="connsiteY71" fmla="*/ 808769 h 1127721"/>
              <a:gd name="connsiteX72" fmla="*/ 166629 w 229114"/>
              <a:gd name="connsiteY72" fmla="*/ 820156 h 1127721"/>
              <a:gd name="connsiteX73" fmla="*/ 168947 w 229114"/>
              <a:gd name="connsiteY73" fmla="*/ 831552 h 1127721"/>
              <a:gd name="connsiteX74" fmla="*/ 171256 w 229114"/>
              <a:gd name="connsiteY74" fmla="*/ 842939 h 1127721"/>
              <a:gd name="connsiteX75" fmla="*/ 173573 w 229114"/>
              <a:gd name="connsiteY75" fmla="*/ 854334 h 1127721"/>
              <a:gd name="connsiteX76" fmla="*/ 175891 w 229114"/>
              <a:gd name="connsiteY76" fmla="*/ 865722 h 1127721"/>
              <a:gd name="connsiteX77" fmla="*/ 178200 w 229114"/>
              <a:gd name="connsiteY77" fmla="*/ 877117 h 1127721"/>
              <a:gd name="connsiteX78" fmla="*/ 180517 w 229114"/>
              <a:gd name="connsiteY78" fmla="*/ 888505 h 1127721"/>
              <a:gd name="connsiteX79" fmla="*/ 182834 w 229114"/>
              <a:gd name="connsiteY79" fmla="*/ 899892 h 1127721"/>
              <a:gd name="connsiteX80" fmla="*/ 185143 w 229114"/>
              <a:gd name="connsiteY80" fmla="*/ 911288 h 1127721"/>
              <a:gd name="connsiteX81" fmla="*/ 187461 w 229114"/>
              <a:gd name="connsiteY81" fmla="*/ 922675 h 1127721"/>
              <a:gd name="connsiteX82" fmla="*/ 189770 w 229114"/>
              <a:gd name="connsiteY82" fmla="*/ 934071 h 1127721"/>
              <a:gd name="connsiteX83" fmla="*/ 192087 w 229114"/>
              <a:gd name="connsiteY83" fmla="*/ 945458 h 1127721"/>
              <a:gd name="connsiteX84" fmla="*/ 194404 w 229114"/>
              <a:gd name="connsiteY84" fmla="*/ 956854 h 1127721"/>
              <a:gd name="connsiteX85" fmla="*/ 196713 w 229114"/>
              <a:gd name="connsiteY85" fmla="*/ 968241 h 1127721"/>
              <a:gd name="connsiteX86" fmla="*/ 199031 w 229114"/>
              <a:gd name="connsiteY86" fmla="*/ 979637 h 1127721"/>
              <a:gd name="connsiteX87" fmla="*/ 201348 w 229114"/>
              <a:gd name="connsiteY87" fmla="*/ 991024 h 1127721"/>
              <a:gd name="connsiteX88" fmla="*/ 203657 w 229114"/>
              <a:gd name="connsiteY88" fmla="*/ 1002420 h 1127721"/>
              <a:gd name="connsiteX89" fmla="*/ 205974 w 229114"/>
              <a:gd name="connsiteY89" fmla="*/ 1013807 h 1127721"/>
              <a:gd name="connsiteX90" fmla="*/ 208292 w 229114"/>
              <a:gd name="connsiteY90" fmla="*/ 1025194 h 1127721"/>
              <a:gd name="connsiteX91" fmla="*/ 210601 w 229114"/>
              <a:gd name="connsiteY91" fmla="*/ 1036590 h 1127721"/>
              <a:gd name="connsiteX92" fmla="*/ 212918 w 229114"/>
              <a:gd name="connsiteY92" fmla="*/ 1047977 h 1127721"/>
              <a:gd name="connsiteX93" fmla="*/ 215227 w 229114"/>
              <a:gd name="connsiteY93" fmla="*/ 1059373 h 1127721"/>
              <a:gd name="connsiteX94" fmla="*/ 217544 w 229114"/>
              <a:gd name="connsiteY94" fmla="*/ 1070760 h 1127721"/>
              <a:gd name="connsiteX95" fmla="*/ 219862 w 229114"/>
              <a:gd name="connsiteY95" fmla="*/ 1082156 h 1127721"/>
              <a:gd name="connsiteX96" fmla="*/ 222171 w 229114"/>
              <a:gd name="connsiteY96" fmla="*/ 1093543 h 1127721"/>
              <a:gd name="connsiteX97" fmla="*/ 224488 w 229114"/>
              <a:gd name="connsiteY97" fmla="*/ 1104939 h 1127721"/>
              <a:gd name="connsiteX98" fmla="*/ 226805 w 229114"/>
              <a:gd name="connsiteY98" fmla="*/ 1116326 h 1127721"/>
              <a:gd name="connsiteX99" fmla="*/ 229114 w 229114"/>
              <a:gd name="connsiteY99" fmla="*/ 1127722 h 1127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229114" h="1127721">
                <a:moveTo>
                  <a:pt x="0" y="0"/>
                </a:moveTo>
                <a:lnTo>
                  <a:pt x="2315" y="11391"/>
                </a:lnTo>
                <a:lnTo>
                  <a:pt x="4629" y="22782"/>
                </a:lnTo>
                <a:lnTo>
                  <a:pt x="6943" y="34173"/>
                </a:lnTo>
                <a:lnTo>
                  <a:pt x="9258" y="45564"/>
                </a:lnTo>
                <a:lnTo>
                  <a:pt x="11572" y="56955"/>
                </a:lnTo>
                <a:lnTo>
                  <a:pt x="13887" y="68347"/>
                </a:lnTo>
                <a:lnTo>
                  <a:pt x="16201" y="79738"/>
                </a:lnTo>
                <a:lnTo>
                  <a:pt x="18515" y="91129"/>
                </a:lnTo>
                <a:lnTo>
                  <a:pt x="20829" y="102520"/>
                </a:lnTo>
                <a:lnTo>
                  <a:pt x="23143" y="113911"/>
                </a:lnTo>
                <a:lnTo>
                  <a:pt x="25457" y="125302"/>
                </a:lnTo>
                <a:lnTo>
                  <a:pt x="27772" y="136693"/>
                </a:lnTo>
                <a:lnTo>
                  <a:pt x="30086" y="148084"/>
                </a:lnTo>
                <a:lnTo>
                  <a:pt x="32400" y="159475"/>
                </a:lnTo>
                <a:lnTo>
                  <a:pt x="34715" y="170866"/>
                </a:lnTo>
                <a:lnTo>
                  <a:pt x="37029" y="182258"/>
                </a:lnTo>
                <a:lnTo>
                  <a:pt x="39343" y="193648"/>
                </a:lnTo>
                <a:lnTo>
                  <a:pt x="41658" y="205040"/>
                </a:lnTo>
                <a:lnTo>
                  <a:pt x="43972" y="216431"/>
                </a:lnTo>
                <a:lnTo>
                  <a:pt x="46286" y="227822"/>
                </a:lnTo>
                <a:lnTo>
                  <a:pt x="48601" y="239213"/>
                </a:lnTo>
                <a:lnTo>
                  <a:pt x="50915" y="250604"/>
                </a:lnTo>
                <a:lnTo>
                  <a:pt x="53230" y="261995"/>
                </a:lnTo>
                <a:lnTo>
                  <a:pt x="55544" y="273386"/>
                </a:lnTo>
                <a:lnTo>
                  <a:pt x="57858" y="284777"/>
                </a:lnTo>
                <a:lnTo>
                  <a:pt x="60173" y="296168"/>
                </a:lnTo>
                <a:lnTo>
                  <a:pt x="62487" y="307560"/>
                </a:lnTo>
                <a:lnTo>
                  <a:pt x="64801" y="318950"/>
                </a:lnTo>
                <a:lnTo>
                  <a:pt x="67115" y="330342"/>
                </a:lnTo>
                <a:lnTo>
                  <a:pt x="69429" y="341732"/>
                </a:lnTo>
                <a:lnTo>
                  <a:pt x="71743" y="353124"/>
                </a:lnTo>
                <a:lnTo>
                  <a:pt x="74058" y="364515"/>
                </a:lnTo>
                <a:lnTo>
                  <a:pt x="76372" y="375906"/>
                </a:lnTo>
                <a:lnTo>
                  <a:pt x="78686" y="387297"/>
                </a:lnTo>
                <a:lnTo>
                  <a:pt x="81001" y="398688"/>
                </a:lnTo>
                <a:lnTo>
                  <a:pt x="83315" y="410080"/>
                </a:lnTo>
                <a:lnTo>
                  <a:pt x="85630" y="421470"/>
                </a:lnTo>
                <a:lnTo>
                  <a:pt x="87944" y="432862"/>
                </a:lnTo>
                <a:lnTo>
                  <a:pt x="90258" y="444252"/>
                </a:lnTo>
                <a:lnTo>
                  <a:pt x="92573" y="455644"/>
                </a:lnTo>
                <a:lnTo>
                  <a:pt x="94887" y="467034"/>
                </a:lnTo>
                <a:lnTo>
                  <a:pt x="97201" y="478426"/>
                </a:lnTo>
                <a:lnTo>
                  <a:pt x="99516" y="489816"/>
                </a:lnTo>
                <a:lnTo>
                  <a:pt x="101830" y="501208"/>
                </a:lnTo>
                <a:lnTo>
                  <a:pt x="104144" y="512599"/>
                </a:lnTo>
                <a:lnTo>
                  <a:pt x="106459" y="523990"/>
                </a:lnTo>
                <a:lnTo>
                  <a:pt x="108773" y="535382"/>
                </a:lnTo>
                <a:lnTo>
                  <a:pt x="111087" y="546772"/>
                </a:lnTo>
                <a:lnTo>
                  <a:pt x="113401" y="558164"/>
                </a:lnTo>
                <a:lnTo>
                  <a:pt x="115715" y="569554"/>
                </a:lnTo>
                <a:lnTo>
                  <a:pt x="118029" y="580946"/>
                </a:lnTo>
                <a:lnTo>
                  <a:pt x="120344" y="592336"/>
                </a:lnTo>
                <a:lnTo>
                  <a:pt x="122658" y="603728"/>
                </a:lnTo>
                <a:lnTo>
                  <a:pt x="124973" y="615119"/>
                </a:lnTo>
                <a:lnTo>
                  <a:pt x="127287" y="626510"/>
                </a:lnTo>
                <a:lnTo>
                  <a:pt x="129601" y="637901"/>
                </a:lnTo>
                <a:lnTo>
                  <a:pt x="131916" y="649292"/>
                </a:lnTo>
                <a:lnTo>
                  <a:pt x="134230" y="660684"/>
                </a:lnTo>
                <a:lnTo>
                  <a:pt x="136544" y="672074"/>
                </a:lnTo>
                <a:lnTo>
                  <a:pt x="138859" y="683466"/>
                </a:lnTo>
                <a:lnTo>
                  <a:pt x="141173" y="694856"/>
                </a:lnTo>
                <a:lnTo>
                  <a:pt x="143487" y="706248"/>
                </a:lnTo>
                <a:lnTo>
                  <a:pt x="145802" y="717639"/>
                </a:lnTo>
                <a:lnTo>
                  <a:pt x="148116" y="729030"/>
                </a:lnTo>
                <a:lnTo>
                  <a:pt x="150430" y="740421"/>
                </a:lnTo>
                <a:lnTo>
                  <a:pt x="152745" y="751812"/>
                </a:lnTo>
                <a:lnTo>
                  <a:pt x="155059" y="763203"/>
                </a:lnTo>
                <a:lnTo>
                  <a:pt x="157377" y="774590"/>
                </a:lnTo>
                <a:lnTo>
                  <a:pt x="159686" y="785986"/>
                </a:lnTo>
                <a:lnTo>
                  <a:pt x="162003" y="797373"/>
                </a:lnTo>
                <a:lnTo>
                  <a:pt x="164312" y="808769"/>
                </a:lnTo>
                <a:lnTo>
                  <a:pt x="166629" y="820156"/>
                </a:lnTo>
                <a:lnTo>
                  <a:pt x="168947" y="831552"/>
                </a:lnTo>
                <a:lnTo>
                  <a:pt x="171256" y="842939"/>
                </a:lnTo>
                <a:lnTo>
                  <a:pt x="173573" y="854334"/>
                </a:lnTo>
                <a:lnTo>
                  <a:pt x="175891" y="865722"/>
                </a:lnTo>
                <a:lnTo>
                  <a:pt x="178200" y="877117"/>
                </a:lnTo>
                <a:lnTo>
                  <a:pt x="180517" y="888505"/>
                </a:lnTo>
                <a:lnTo>
                  <a:pt x="182834" y="899892"/>
                </a:lnTo>
                <a:lnTo>
                  <a:pt x="185143" y="911288"/>
                </a:lnTo>
                <a:lnTo>
                  <a:pt x="187461" y="922675"/>
                </a:lnTo>
                <a:lnTo>
                  <a:pt x="189770" y="934071"/>
                </a:lnTo>
                <a:lnTo>
                  <a:pt x="192087" y="945458"/>
                </a:lnTo>
                <a:lnTo>
                  <a:pt x="194404" y="956854"/>
                </a:lnTo>
                <a:lnTo>
                  <a:pt x="196713" y="968241"/>
                </a:lnTo>
                <a:lnTo>
                  <a:pt x="199031" y="979637"/>
                </a:lnTo>
                <a:lnTo>
                  <a:pt x="201348" y="991024"/>
                </a:lnTo>
                <a:lnTo>
                  <a:pt x="203657" y="1002420"/>
                </a:lnTo>
                <a:lnTo>
                  <a:pt x="205974" y="1013807"/>
                </a:lnTo>
                <a:lnTo>
                  <a:pt x="208292" y="1025194"/>
                </a:lnTo>
                <a:lnTo>
                  <a:pt x="210601" y="1036590"/>
                </a:lnTo>
                <a:lnTo>
                  <a:pt x="212918" y="1047977"/>
                </a:lnTo>
                <a:lnTo>
                  <a:pt x="215227" y="1059373"/>
                </a:lnTo>
                <a:lnTo>
                  <a:pt x="217544" y="1070760"/>
                </a:lnTo>
                <a:lnTo>
                  <a:pt x="219862" y="1082156"/>
                </a:lnTo>
                <a:lnTo>
                  <a:pt x="222171" y="1093543"/>
                </a:lnTo>
                <a:lnTo>
                  <a:pt x="224488" y="1104939"/>
                </a:lnTo>
                <a:lnTo>
                  <a:pt x="226805" y="1116326"/>
                </a:lnTo>
                <a:lnTo>
                  <a:pt x="229114" y="1127722"/>
                </a:lnTo>
              </a:path>
            </a:pathLst>
          </a:custGeom>
          <a:noFill/>
          <a:ln w="6636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DE"/>
          </a:p>
        </p:txBody>
      </p:sp>
      <p:grpSp>
        <p:nvGrpSpPr>
          <p:cNvPr id="3946" name="Group 3945">
            <a:extLst>
              <a:ext uri="{FF2B5EF4-FFF2-40B4-BE49-F238E27FC236}">
                <a16:creationId xmlns:a16="http://schemas.microsoft.com/office/drawing/2014/main" id="{47003243-0C04-A36E-595A-E75CE49C410A}"/>
              </a:ext>
            </a:extLst>
          </p:cNvPr>
          <p:cNvGrpSpPr/>
          <p:nvPr/>
        </p:nvGrpSpPr>
        <p:grpSpPr>
          <a:xfrm>
            <a:off x="5389652" y="3737804"/>
            <a:ext cx="1612899" cy="1131044"/>
            <a:chOff x="5389652" y="3737804"/>
            <a:chExt cx="1612899" cy="1131044"/>
          </a:xfrm>
        </p:grpSpPr>
        <p:sp>
          <p:nvSpPr>
            <p:cNvPr id="3748" name="Freeform 3747">
              <a:extLst>
                <a:ext uri="{FF2B5EF4-FFF2-40B4-BE49-F238E27FC236}">
                  <a16:creationId xmlns:a16="http://schemas.microsoft.com/office/drawing/2014/main" id="{18E85BD1-D7FD-425F-4828-D30C72130887}"/>
                </a:ext>
              </a:extLst>
            </p:cNvPr>
            <p:cNvSpPr/>
            <p:nvPr/>
          </p:nvSpPr>
          <p:spPr>
            <a:xfrm>
              <a:off x="5389652" y="4814735"/>
              <a:ext cx="55616" cy="52451"/>
            </a:xfrm>
            <a:custGeom>
              <a:avLst/>
              <a:gdLst>
                <a:gd name="connsiteX0" fmla="*/ 0 w 55616"/>
                <a:gd name="connsiteY0" fmla="*/ 0 h 52451"/>
                <a:gd name="connsiteX1" fmla="*/ 0 w 55616"/>
                <a:gd name="connsiteY1" fmla="*/ 52451 h 52451"/>
                <a:gd name="connsiteX2" fmla="*/ 55617 w 55616"/>
                <a:gd name="connsiteY2" fmla="*/ 52451 h 52451"/>
                <a:gd name="connsiteX3" fmla="*/ 55617 w 55616"/>
                <a:gd name="connsiteY3" fmla="*/ 0 h 52451"/>
                <a:gd name="connsiteX4" fmla="*/ 0 w 55616"/>
                <a:gd name="connsiteY4" fmla="*/ 0 h 52451"/>
                <a:gd name="connsiteX5" fmla="*/ 0 w 55616"/>
                <a:gd name="connsiteY5" fmla="*/ 0 h 52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616" h="52451">
                  <a:moveTo>
                    <a:pt x="0" y="0"/>
                  </a:moveTo>
                  <a:lnTo>
                    <a:pt x="0" y="52451"/>
                  </a:lnTo>
                  <a:lnTo>
                    <a:pt x="55617" y="52451"/>
                  </a:lnTo>
                  <a:lnTo>
                    <a:pt x="5561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49" name="Freeform 3748">
              <a:extLst>
                <a:ext uri="{FF2B5EF4-FFF2-40B4-BE49-F238E27FC236}">
                  <a16:creationId xmlns:a16="http://schemas.microsoft.com/office/drawing/2014/main" id="{E01CAA51-0DD8-4BA7-3B58-EB872492B6D5}"/>
                </a:ext>
              </a:extLst>
            </p:cNvPr>
            <p:cNvSpPr/>
            <p:nvPr/>
          </p:nvSpPr>
          <p:spPr>
            <a:xfrm>
              <a:off x="5389652" y="4814735"/>
              <a:ext cx="55616" cy="52451"/>
            </a:xfrm>
            <a:custGeom>
              <a:avLst/>
              <a:gdLst>
                <a:gd name="connsiteX0" fmla="*/ 0 w 55616"/>
                <a:gd name="connsiteY0" fmla="*/ 0 h 52451"/>
                <a:gd name="connsiteX1" fmla="*/ 0 w 55616"/>
                <a:gd name="connsiteY1" fmla="*/ 52451 h 52451"/>
                <a:gd name="connsiteX2" fmla="*/ 55617 w 55616"/>
                <a:gd name="connsiteY2" fmla="*/ 52451 h 52451"/>
                <a:gd name="connsiteX3" fmla="*/ 55617 w 55616"/>
                <a:gd name="connsiteY3" fmla="*/ 0 h 52451"/>
                <a:gd name="connsiteX4" fmla="*/ 0 w 55616"/>
                <a:gd name="connsiteY4" fmla="*/ 0 h 52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616" h="52451">
                  <a:moveTo>
                    <a:pt x="0" y="0"/>
                  </a:moveTo>
                  <a:lnTo>
                    <a:pt x="0" y="52451"/>
                  </a:lnTo>
                  <a:lnTo>
                    <a:pt x="55617" y="52451"/>
                  </a:lnTo>
                  <a:lnTo>
                    <a:pt x="55617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50" name="Freeform 3749">
              <a:extLst>
                <a:ext uri="{FF2B5EF4-FFF2-40B4-BE49-F238E27FC236}">
                  <a16:creationId xmlns:a16="http://schemas.microsoft.com/office/drawing/2014/main" id="{A957405E-A35F-6343-2D7C-AB671B2F7CF0}"/>
                </a:ext>
              </a:extLst>
            </p:cNvPr>
            <p:cNvSpPr/>
            <p:nvPr/>
          </p:nvSpPr>
          <p:spPr>
            <a:xfrm>
              <a:off x="5445269" y="4762276"/>
              <a:ext cx="55617" cy="104911"/>
            </a:xfrm>
            <a:custGeom>
              <a:avLst/>
              <a:gdLst>
                <a:gd name="connsiteX0" fmla="*/ 0 w 55617"/>
                <a:gd name="connsiteY0" fmla="*/ 0 h 104911"/>
                <a:gd name="connsiteX1" fmla="*/ 0 w 55617"/>
                <a:gd name="connsiteY1" fmla="*/ 104911 h 104911"/>
                <a:gd name="connsiteX2" fmla="*/ 55618 w 55617"/>
                <a:gd name="connsiteY2" fmla="*/ 104911 h 104911"/>
                <a:gd name="connsiteX3" fmla="*/ 55618 w 55617"/>
                <a:gd name="connsiteY3" fmla="*/ 0 h 104911"/>
                <a:gd name="connsiteX4" fmla="*/ 0 w 55617"/>
                <a:gd name="connsiteY4" fmla="*/ 0 h 104911"/>
                <a:gd name="connsiteX5" fmla="*/ 0 w 55617"/>
                <a:gd name="connsiteY5" fmla="*/ 0 h 104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617" h="104911">
                  <a:moveTo>
                    <a:pt x="0" y="0"/>
                  </a:moveTo>
                  <a:lnTo>
                    <a:pt x="0" y="104911"/>
                  </a:lnTo>
                  <a:lnTo>
                    <a:pt x="55618" y="104911"/>
                  </a:lnTo>
                  <a:lnTo>
                    <a:pt x="5561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51" name="Freeform 3750">
              <a:extLst>
                <a:ext uri="{FF2B5EF4-FFF2-40B4-BE49-F238E27FC236}">
                  <a16:creationId xmlns:a16="http://schemas.microsoft.com/office/drawing/2014/main" id="{2FD19CCC-78D8-B43F-53C5-A8C7ABBE65E3}"/>
                </a:ext>
              </a:extLst>
            </p:cNvPr>
            <p:cNvSpPr/>
            <p:nvPr/>
          </p:nvSpPr>
          <p:spPr>
            <a:xfrm>
              <a:off x="5445269" y="4762276"/>
              <a:ext cx="55617" cy="104911"/>
            </a:xfrm>
            <a:custGeom>
              <a:avLst/>
              <a:gdLst>
                <a:gd name="connsiteX0" fmla="*/ 0 w 55617"/>
                <a:gd name="connsiteY0" fmla="*/ 0 h 104911"/>
                <a:gd name="connsiteX1" fmla="*/ 0 w 55617"/>
                <a:gd name="connsiteY1" fmla="*/ 104911 h 104911"/>
                <a:gd name="connsiteX2" fmla="*/ 55618 w 55617"/>
                <a:gd name="connsiteY2" fmla="*/ 104911 h 104911"/>
                <a:gd name="connsiteX3" fmla="*/ 55618 w 55617"/>
                <a:gd name="connsiteY3" fmla="*/ 0 h 104911"/>
                <a:gd name="connsiteX4" fmla="*/ 0 w 55617"/>
                <a:gd name="connsiteY4" fmla="*/ 0 h 104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617" h="104911">
                  <a:moveTo>
                    <a:pt x="0" y="0"/>
                  </a:moveTo>
                  <a:lnTo>
                    <a:pt x="0" y="104911"/>
                  </a:lnTo>
                  <a:lnTo>
                    <a:pt x="55618" y="104911"/>
                  </a:lnTo>
                  <a:lnTo>
                    <a:pt x="55618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52" name="Freeform 3751">
              <a:extLst>
                <a:ext uri="{FF2B5EF4-FFF2-40B4-BE49-F238E27FC236}">
                  <a16:creationId xmlns:a16="http://schemas.microsoft.com/office/drawing/2014/main" id="{B84202A2-F8C7-40DF-4F44-57F9EADFA2E4}"/>
                </a:ext>
              </a:extLst>
            </p:cNvPr>
            <p:cNvSpPr/>
            <p:nvPr/>
          </p:nvSpPr>
          <p:spPr>
            <a:xfrm>
              <a:off x="5500887" y="4500018"/>
              <a:ext cx="55616" cy="367168"/>
            </a:xfrm>
            <a:custGeom>
              <a:avLst/>
              <a:gdLst>
                <a:gd name="connsiteX0" fmla="*/ 0 w 55616"/>
                <a:gd name="connsiteY0" fmla="*/ 0 h 367168"/>
                <a:gd name="connsiteX1" fmla="*/ 0 w 55616"/>
                <a:gd name="connsiteY1" fmla="*/ 367168 h 367168"/>
                <a:gd name="connsiteX2" fmla="*/ 55617 w 55616"/>
                <a:gd name="connsiteY2" fmla="*/ 367168 h 367168"/>
                <a:gd name="connsiteX3" fmla="*/ 55617 w 55616"/>
                <a:gd name="connsiteY3" fmla="*/ 0 h 367168"/>
                <a:gd name="connsiteX4" fmla="*/ 0 w 55616"/>
                <a:gd name="connsiteY4" fmla="*/ 0 h 367168"/>
                <a:gd name="connsiteX5" fmla="*/ 0 w 55616"/>
                <a:gd name="connsiteY5" fmla="*/ 0 h 36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616" h="367168">
                  <a:moveTo>
                    <a:pt x="0" y="0"/>
                  </a:moveTo>
                  <a:lnTo>
                    <a:pt x="0" y="367168"/>
                  </a:lnTo>
                  <a:lnTo>
                    <a:pt x="55617" y="367168"/>
                  </a:lnTo>
                  <a:lnTo>
                    <a:pt x="5561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53" name="Freeform 3752">
              <a:extLst>
                <a:ext uri="{FF2B5EF4-FFF2-40B4-BE49-F238E27FC236}">
                  <a16:creationId xmlns:a16="http://schemas.microsoft.com/office/drawing/2014/main" id="{0B2142A3-3F09-011C-7060-1E7ED0D92310}"/>
                </a:ext>
              </a:extLst>
            </p:cNvPr>
            <p:cNvSpPr/>
            <p:nvPr/>
          </p:nvSpPr>
          <p:spPr>
            <a:xfrm>
              <a:off x="5500887" y="4500018"/>
              <a:ext cx="55616" cy="367168"/>
            </a:xfrm>
            <a:custGeom>
              <a:avLst/>
              <a:gdLst>
                <a:gd name="connsiteX0" fmla="*/ 0 w 55616"/>
                <a:gd name="connsiteY0" fmla="*/ 0 h 367168"/>
                <a:gd name="connsiteX1" fmla="*/ 0 w 55616"/>
                <a:gd name="connsiteY1" fmla="*/ 367168 h 367168"/>
                <a:gd name="connsiteX2" fmla="*/ 55617 w 55616"/>
                <a:gd name="connsiteY2" fmla="*/ 367168 h 367168"/>
                <a:gd name="connsiteX3" fmla="*/ 55617 w 55616"/>
                <a:gd name="connsiteY3" fmla="*/ 0 h 367168"/>
                <a:gd name="connsiteX4" fmla="*/ 0 w 55616"/>
                <a:gd name="connsiteY4" fmla="*/ 0 h 36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616" h="367168">
                  <a:moveTo>
                    <a:pt x="0" y="0"/>
                  </a:moveTo>
                  <a:lnTo>
                    <a:pt x="0" y="367168"/>
                  </a:lnTo>
                  <a:lnTo>
                    <a:pt x="55617" y="367168"/>
                  </a:lnTo>
                  <a:lnTo>
                    <a:pt x="55617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54" name="Freeform 3753">
              <a:extLst>
                <a:ext uri="{FF2B5EF4-FFF2-40B4-BE49-F238E27FC236}">
                  <a16:creationId xmlns:a16="http://schemas.microsoft.com/office/drawing/2014/main" id="{13D4C43A-D0E1-3271-49D6-B1DB590BE8B4}"/>
                </a:ext>
              </a:extLst>
            </p:cNvPr>
            <p:cNvSpPr/>
            <p:nvPr/>
          </p:nvSpPr>
          <p:spPr>
            <a:xfrm>
              <a:off x="5556504" y="4237760"/>
              <a:ext cx="55616" cy="629427"/>
            </a:xfrm>
            <a:custGeom>
              <a:avLst/>
              <a:gdLst>
                <a:gd name="connsiteX0" fmla="*/ 0 w 55616"/>
                <a:gd name="connsiteY0" fmla="*/ 0 h 629427"/>
                <a:gd name="connsiteX1" fmla="*/ 0 w 55616"/>
                <a:gd name="connsiteY1" fmla="*/ 629427 h 629427"/>
                <a:gd name="connsiteX2" fmla="*/ 55617 w 55616"/>
                <a:gd name="connsiteY2" fmla="*/ 629427 h 629427"/>
                <a:gd name="connsiteX3" fmla="*/ 55617 w 55616"/>
                <a:gd name="connsiteY3" fmla="*/ 0 h 629427"/>
                <a:gd name="connsiteX4" fmla="*/ 0 w 55616"/>
                <a:gd name="connsiteY4" fmla="*/ 0 h 629427"/>
                <a:gd name="connsiteX5" fmla="*/ 0 w 55616"/>
                <a:gd name="connsiteY5" fmla="*/ 0 h 629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616" h="629427">
                  <a:moveTo>
                    <a:pt x="0" y="0"/>
                  </a:moveTo>
                  <a:lnTo>
                    <a:pt x="0" y="629427"/>
                  </a:lnTo>
                  <a:lnTo>
                    <a:pt x="55617" y="629427"/>
                  </a:lnTo>
                  <a:lnTo>
                    <a:pt x="5561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55" name="Freeform 3754">
              <a:extLst>
                <a:ext uri="{FF2B5EF4-FFF2-40B4-BE49-F238E27FC236}">
                  <a16:creationId xmlns:a16="http://schemas.microsoft.com/office/drawing/2014/main" id="{00E77B94-ADD4-5194-0B88-A6B28770ECF2}"/>
                </a:ext>
              </a:extLst>
            </p:cNvPr>
            <p:cNvSpPr/>
            <p:nvPr/>
          </p:nvSpPr>
          <p:spPr>
            <a:xfrm>
              <a:off x="5556504" y="4237760"/>
              <a:ext cx="55616" cy="629427"/>
            </a:xfrm>
            <a:custGeom>
              <a:avLst/>
              <a:gdLst>
                <a:gd name="connsiteX0" fmla="*/ 0 w 55616"/>
                <a:gd name="connsiteY0" fmla="*/ 0 h 629427"/>
                <a:gd name="connsiteX1" fmla="*/ 0 w 55616"/>
                <a:gd name="connsiteY1" fmla="*/ 629427 h 629427"/>
                <a:gd name="connsiteX2" fmla="*/ 55617 w 55616"/>
                <a:gd name="connsiteY2" fmla="*/ 629427 h 629427"/>
                <a:gd name="connsiteX3" fmla="*/ 55617 w 55616"/>
                <a:gd name="connsiteY3" fmla="*/ 0 h 629427"/>
                <a:gd name="connsiteX4" fmla="*/ 0 w 55616"/>
                <a:gd name="connsiteY4" fmla="*/ 0 h 629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616" h="629427">
                  <a:moveTo>
                    <a:pt x="0" y="0"/>
                  </a:moveTo>
                  <a:lnTo>
                    <a:pt x="0" y="629427"/>
                  </a:lnTo>
                  <a:lnTo>
                    <a:pt x="55617" y="629427"/>
                  </a:lnTo>
                  <a:lnTo>
                    <a:pt x="55617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56" name="Freeform 3755">
              <a:extLst>
                <a:ext uri="{FF2B5EF4-FFF2-40B4-BE49-F238E27FC236}">
                  <a16:creationId xmlns:a16="http://schemas.microsoft.com/office/drawing/2014/main" id="{D84371F5-48E6-03BD-23F4-8F63EA86A2DC}"/>
                </a:ext>
              </a:extLst>
            </p:cNvPr>
            <p:cNvSpPr/>
            <p:nvPr/>
          </p:nvSpPr>
          <p:spPr>
            <a:xfrm>
              <a:off x="5612120" y="4067290"/>
              <a:ext cx="55617" cy="799896"/>
            </a:xfrm>
            <a:custGeom>
              <a:avLst/>
              <a:gdLst>
                <a:gd name="connsiteX0" fmla="*/ 0 w 55617"/>
                <a:gd name="connsiteY0" fmla="*/ 0 h 799896"/>
                <a:gd name="connsiteX1" fmla="*/ 0 w 55617"/>
                <a:gd name="connsiteY1" fmla="*/ 799897 h 799896"/>
                <a:gd name="connsiteX2" fmla="*/ 55618 w 55617"/>
                <a:gd name="connsiteY2" fmla="*/ 799897 h 799896"/>
                <a:gd name="connsiteX3" fmla="*/ 55618 w 55617"/>
                <a:gd name="connsiteY3" fmla="*/ 0 h 799896"/>
                <a:gd name="connsiteX4" fmla="*/ 0 w 55617"/>
                <a:gd name="connsiteY4" fmla="*/ 0 h 799896"/>
                <a:gd name="connsiteX5" fmla="*/ 0 w 55617"/>
                <a:gd name="connsiteY5" fmla="*/ 0 h 799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617" h="799896">
                  <a:moveTo>
                    <a:pt x="0" y="0"/>
                  </a:moveTo>
                  <a:lnTo>
                    <a:pt x="0" y="799897"/>
                  </a:lnTo>
                  <a:lnTo>
                    <a:pt x="55618" y="799897"/>
                  </a:lnTo>
                  <a:lnTo>
                    <a:pt x="5561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57" name="Freeform 3756">
              <a:extLst>
                <a:ext uri="{FF2B5EF4-FFF2-40B4-BE49-F238E27FC236}">
                  <a16:creationId xmlns:a16="http://schemas.microsoft.com/office/drawing/2014/main" id="{4B6B5EB0-E5B3-2587-A9E1-3E2DC05A413D}"/>
                </a:ext>
              </a:extLst>
            </p:cNvPr>
            <p:cNvSpPr/>
            <p:nvPr/>
          </p:nvSpPr>
          <p:spPr>
            <a:xfrm>
              <a:off x="5612120" y="4067290"/>
              <a:ext cx="55617" cy="799896"/>
            </a:xfrm>
            <a:custGeom>
              <a:avLst/>
              <a:gdLst>
                <a:gd name="connsiteX0" fmla="*/ 0 w 55617"/>
                <a:gd name="connsiteY0" fmla="*/ 0 h 799896"/>
                <a:gd name="connsiteX1" fmla="*/ 0 w 55617"/>
                <a:gd name="connsiteY1" fmla="*/ 799897 h 799896"/>
                <a:gd name="connsiteX2" fmla="*/ 55618 w 55617"/>
                <a:gd name="connsiteY2" fmla="*/ 799897 h 799896"/>
                <a:gd name="connsiteX3" fmla="*/ 55618 w 55617"/>
                <a:gd name="connsiteY3" fmla="*/ 0 h 799896"/>
                <a:gd name="connsiteX4" fmla="*/ 0 w 55617"/>
                <a:gd name="connsiteY4" fmla="*/ 0 h 799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617" h="799896">
                  <a:moveTo>
                    <a:pt x="0" y="0"/>
                  </a:moveTo>
                  <a:lnTo>
                    <a:pt x="0" y="799897"/>
                  </a:lnTo>
                  <a:lnTo>
                    <a:pt x="55618" y="799897"/>
                  </a:lnTo>
                  <a:lnTo>
                    <a:pt x="55618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58" name="Freeform 3757">
              <a:extLst>
                <a:ext uri="{FF2B5EF4-FFF2-40B4-BE49-F238E27FC236}">
                  <a16:creationId xmlns:a16="http://schemas.microsoft.com/office/drawing/2014/main" id="{BC8D65C0-33E6-B106-52B6-E5EC5D0561AE}"/>
                </a:ext>
              </a:extLst>
            </p:cNvPr>
            <p:cNvSpPr/>
            <p:nvPr/>
          </p:nvSpPr>
          <p:spPr>
            <a:xfrm>
              <a:off x="5667738" y="3896821"/>
              <a:ext cx="55616" cy="970365"/>
            </a:xfrm>
            <a:custGeom>
              <a:avLst/>
              <a:gdLst>
                <a:gd name="connsiteX0" fmla="*/ 0 w 55616"/>
                <a:gd name="connsiteY0" fmla="*/ 0 h 970365"/>
                <a:gd name="connsiteX1" fmla="*/ 0 w 55616"/>
                <a:gd name="connsiteY1" fmla="*/ 970366 h 970365"/>
                <a:gd name="connsiteX2" fmla="*/ 55617 w 55616"/>
                <a:gd name="connsiteY2" fmla="*/ 970366 h 970365"/>
                <a:gd name="connsiteX3" fmla="*/ 55617 w 55616"/>
                <a:gd name="connsiteY3" fmla="*/ 0 h 970365"/>
                <a:gd name="connsiteX4" fmla="*/ 0 w 55616"/>
                <a:gd name="connsiteY4" fmla="*/ 0 h 970365"/>
                <a:gd name="connsiteX5" fmla="*/ 0 w 55616"/>
                <a:gd name="connsiteY5" fmla="*/ 0 h 970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616" h="970365">
                  <a:moveTo>
                    <a:pt x="0" y="0"/>
                  </a:moveTo>
                  <a:lnTo>
                    <a:pt x="0" y="970366"/>
                  </a:lnTo>
                  <a:lnTo>
                    <a:pt x="55617" y="970366"/>
                  </a:lnTo>
                  <a:lnTo>
                    <a:pt x="5561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59" name="Freeform 3758">
              <a:extLst>
                <a:ext uri="{FF2B5EF4-FFF2-40B4-BE49-F238E27FC236}">
                  <a16:creationId xmlns:a16="http://schemas.microsoft.com/office/drawing/2014/main" id="{ED5F47E9-B3FE-08CD-39C3-8F55AB8D81CD}"/>
                </a:ext>
              </a:extLst>
            </p:cNvPr>
            <p:cNvSpPr/>
            <p:nvPr/>
          </p:nvSpPr>
          <p:spPr>
            <a:xfrm>
              <a:off x="5667738" y="3896821"/>
              <a:ext cx="55616" cy="970365"/>
            </a:xfrm>
            <a:custGeom>
              <a:avLst/>
              <a:gdLst>
                <a:gd name="connsiteX0" fmla="*/ 0 w 55616"/>
                <a:gd name="connsiteY0" fmla="*/ 0 h 970365"/>
                <a:gd name="connsiteX1" fmla="*/ 0 w 55616"/>
                <a:gd name="connsiteY1" fmla="*/ 970366 h 970365"/>
                <a:gd name="connsiteX2" fmla="*/ 55617 w 55616"/>
                <a:gd name="connsiteY2" fmla="*/ 970366 h 970365"/>
                <a:gd name="connsiteX3" fmla="*/ 55617 w 55616"/>
                <a:gd name="connsiteY3" fmla="*/ 0 h 970365"/>
                <a:gd name="connsiteX4" fmla="*/ 0 w 55616"/>
                <a:gd name="connsiteY4" fmla="*/ 0 h 970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616" h="970365">
                  <a:moveTo>
                    <a:pt x="0" y="0"/>
                  </a:moveTo>
                  <a:lnTo>
                    <a:pt x="0" y="970366"/>
                  </a:lnTo>
                  <a:lnTo>
                    <a:pt x="55617" y="970366"/>
                  </a:lnTo>
                  <a:lnTo>
                    <a:pt x="55617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60" name="Freeform 3759">
              <a:extLst>
                <a:ext uri="{FF2B5EF4-FFF2-40B4-BE49-F238E27FC236}">
                  <a16:creationId xmlns:a16="http://schemas.microsoft.com/office/drawing/2014/main" id="{C0DD9AFA-ED10-D8DD-8F54-D79618066259}"/>
                </a:ext>
              </a:extLst>
            </p:cNvPr>
            <p:cNvSpPr/>
            <p:nvPr/>
          </p:nvSpPr>
          <p:spPr>
            <a:xfrm>
              <a:off x="5723355" y="3739465"/>
              <a:ext cx="55617" cy="1127721"/>
            </a:xfrm>
            <a:custGeom>
              <a:avLst/>
              <a:gdLst>
                <a:gd name="connsiteX0" fmla="*/ 0 w 55617"/>
                <a:gd name="connsiteY0" fmla="*/ 0 h 1127721"/>
                <a:gd name="connsiteX1" fmla="*/ 0 w 55617"/>
                <a:gd name="connsiteY1" fmla="*/ 1127722 h 1127721"/>
                <a:gd name="connsiteX2" fmla="*/ 55618 w 55617"/>
                <a:gd name="connsiteY2" fmla="*/ 1127722 h 1127721"/>
                <a:gd name="connsiteX3" fmla="*/ 55618 w 55617"/>
                <a:gd name="connsiteY3" fmla="*/ 0 h 1127721"/>
                <a:gd name="connsiteX4" fmla="*/ 0 w 55617"/>
                <a:gd name="connsiteY4" fmla="*/ 0 h 1127721"/>
                <a:gd name="connsiteX5" fmla="*/ 0 w 55617"/>
                <a:gd name="connsiteY5" fmla="*/ 0 h 1127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617" h="1127721">
                  <a:moveTo>
                    <a:pt x="0" y="0"/>
                  </a:moveTo>
                  <a:lnTo>
                    <a:pt x="0" y="1127722"/>
                  </a:lnTo>
                  <a:lnTo>
                    <a:pt x="55618" y="1127722"/>
                  </a:lnTo>
                  <a:lnTo>
                    <a:pt x="5561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61" name="Freeform 3760">
              <a:extLst>
                <a:ext uri="{FF2B5EF4-FFF2-40B4-BE49-F238E27FC236}">
                  <a16:creationId xmlns:a16="http://schemas.microsoft.com/office/drawing/2014/main" id="{3DDCAB00-BCFF-776E-C901-7839170EA58C}"/>
                </a:ext>
              </a:extLst>
            </p:cNvPr>
            <p:cNvSpPr/>
            <p:nvPr/>
          </p:nvSpPr>
          <p:spPr>
            <a:xfrm>
              <a:off x="5723355" y="3739465"/>
              <a:ext cx="55617" cy="1127721"/>
            </a:xfrm>
            <a:custGeom>
              <a:avLst/>
              <a:gdLst>
                <a:gd name="connsiteX0" fmla="*/ 0 w 55617"/>
                <a:gd name="connsiteY0" fmla="*/ 0 h 1127721"/>
                <a:gd name="connsiteX1" fmla="*/ 0 w 55617"/>
                <a:gd name="connsiteY1" fmla="*/ 1127722 h 1127721"/>
                <a:gd name="connsiteX2" fmla="*/ 55618 w 55617"/>
                <a:gd name="connsiteY2" fmla="*/ 1127722 h 1127721"/>
                <a:gd name="connsiteX3" fmla="*/ 55618 w 55617"/>
                <a:gd name="connsiteY3" fmla="*/ 0 h 1127721"/>
                <a:gd name="connsiteX4" fmla="*/ 0 w 55617"/>
                <a:gd name="connsiteY4" fmla="*/ 0 h 1127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617" h="1127721">
                  <a:moveTo>
                    <a:pt x="0" y="0"/>
                  </a:moveTo>
                  <a:lnTo>
                    <a:pt x="0" y="1127722"/>
                  </a:lnTo>
                  <a:lnTo>
                    <a:pt x="55618" y="1127722"/>
                  </a:lnTo>
                  <a:lnTo>
                    <a:pt x="55618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62" name="Freeform 3761">
              <a:extLst>
                <a:ext uri="{FF2B5EF4-FFF2-40B4-BE49-F238E27FC236}">
                  <a16:creationId xmlns:a16="http://schemas.microsoft.com/office/drawing/2014/main" id="{DC8D0E8F-5FED-D5BE-04CF-312AAF258FD6}"/>
                </a:ext>
              </a:extLst>
            </p:cNvPr>
            <p:cNvSpPr/>
            <p:nvPr/>
          </p:nvSpPr>
          <p:spPr>
            <a:xfrm>
              <a:off x="5778973" y="3857482"/>
              <a:ext cx="55616" cy="1009704"/>
            </a:xfrm>
            <a:custGeom>
              <a:avLst/>
              <a:gdLst>
                <a:gd name="connsiteX0" fmla="*/ 0 w 55616"/>
                <a:gd name="connsiteY0" fmla="*/ 0 h 1009704"/>
                <a:gd name="connsiteX1" fmla="*/ 0 w 55616"/>
                <a:gd name="connsiteY1" fmla="*/ 1009705 h 1009704"/>
                <a:gd name="connsiteX2" fmla="*/ 55617 w 55616"/>
                <a:gd name="connsiteY2" fmla="*/ 1009705 h 1009704"/>
                <a:gd name="connsiteX3" fmla="*/ 55617 w 55616"/>
                <a:gd name="connsiteY3" fmla="*/ 0 h 1009704"/>
                <a:gd name="connsiteX4" fmla="*/ 0 w 55616"/>
                <a:gd name="connsiteY4" fmla="*/ 0 h 1009704"/>
                <a:gd name="connsiteX5" fmla="*/ 0 w 55616"/>
                <a:gd name="connsiteY5" fmla="*/ 0 h 1009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616" h="1009704">
                  <a:moveTo>
                    <a:pt x="0" y="0"/>
                  </a:moveTo>
                  <a:lnTo>
                    <a:pt x="0" y="1009705"/>
                  </a:lnTo>
                  <a:lnTo>
                    <a:pt x="55617" y="1009705"/>
                  </a:lnTo>
                  <a:lnTo>
                    <a:pt x="5561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63" name="Freeform 3762">
              <a:extLst>
                <a:ext uri="{FF2B5EF4-FFF2-40B4-BE49-F238E27FC236}">
                  <a16:creationId xmlns:a16="http://schemas.microsoft.com/office/drawing/2014/main" id="{AFC2A2EE-35C5-D48D-59A1-796CA2BF52EE}"/>
                </a:ext>
              </a:extLst>
            </p:cNvPr>
            <p:cNvSpPr/>
            <p:nvPr/>
          </p:nvSpPr>
          <p:spPr>
            <a:xfrm>
              <a:off x="5778973" y="3857482"/>
              <a:ext cx="55616" cy="1009704"/>
            </a:xfrm>
            <a:custGeom>
              <a:avLst/>
              <a:gdLst>
                <a:gd name="connsiteX0" fmla="*/ 0 w 55616"/>
                <a:gd name="connsiteY0" fmla="*/ 0 h 1009704"/>
                <a:gd name="connsiteX1" fmla="*/ 0 w 55616"/>
                <a:gd name="connsiteY1" fmla="*/ 1009705 h 1009704"/>
                <a:gd name="connsiteX2" fmla="*/ 55617 w 55616"/>
                <a:gd name="connsiteY2" fmla="*/ 1009705 h 1009704"/>
                <a:gd name="connsiteX3" fmla="*/ 55617 w 55616"/>
                <a:gd name="connsiteY3" fmla="*/ 0 h 1009704"/>
                <a:gd name="connsiteX4" fmla="*/ 0 w 55616"/>
                <a:gd name="connsiteY4" fmla="*/ 0 h 1009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616" h="1009704">
                  <a:moveTo>
                    <a:pt x="0" y="0"/>
                  </a:moveTo>
                  <a:lnTo>
                    <a:pt x="0" y="1009705"/>
                  </a:lnTo>
                  <a:lnTo>
                    <a:pt x="55617" y="1009705"/>
                  </a:lnTo>
                  <a:lnTo>
                    <a:pt x="55617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64" name="Freeform 3763">
              <a:extLst>
                <a:ext uri="{FF2B5EF4-FFF2-40B4-BE49-F238E27FC236}">
                  <a16:creationId xmlns:a16="http://schemas.microsoft.com/office/drawing/2014/main" id="{A422C1CB-B0D6-8453-D800-C29901007237}"/>
                </a:ext>
              </a:extLst>
            </p:cNvPr>
            <p:cNvSpPr/>
            <p:nvPr/>
          </p:nvSpPr>
          <p:spPr>
            <a:xfrm>
              <a:off x="5834589" y="4224646"/>
              <a:ext cx="55617" cy="642540"/>
            </a:xfrm>
            <a:custGeom>
              <a:avLst/>
              <a:gdLst>
                <a:gd name="connsiteX0" fmla="*/ 0 w 55617"/>
                <a:gd name="connsiteY0" fmla="*/ 0 h 642540"/>
                <a:gd name="connsiteX1" fmla="*/ 0 w 55617"/>
                <a:gd name="connsiteY1" fmla="*/ 642541 h 642540"/>
                <a:gd name="connsiteX2" fmla="*/ 55618 w 55617"/>
                <a:gd name="connsiteY2" fmla="*/ 642541 h 642540"/>
                <a:gd name="connsiteX3" fmla="*/ 55618 w 55617"/>
                <a:gd name="connsiteY3" fmla="*/ 0 h 642540"/>
                <a:gd name="connsiteX4" fmla="*/ 0 w 55617"/>
                <a:gd name="connsiteY4" fmla="*/ 0 h 642540"/>
                <a:gd name="connsiteX5" fmla="*/ 0 w 55617"/>
                <a:gd name="connsiteY5" fmla="*/ 0 h 642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617" h="642540">
                  <a:moveTo>
                    <a:pt x="0" y="0"/>
                  </a:moveTo>
                  <a:lnTo>
                    <a:pt x="0" y="642541"/>
                  </a:lnTo>
                  <a:lnTo>
                    <a:pt x="55618" y="642541"/>
                  </a:lnTo>
                  <a:lnTo>
                    <a:pt x="5561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65" name="Freeform 3764">
              <a:extLst>
                <a:ext uri="{FF2B5EF4-FFF2-40B4-BE49-F238E27FC236}">
                  <a16:creationId xmlns:a16="http://schemas.microsoft.com/office/drawing/2014/main" id="{0FD2AA1F-72CD-FE51-2A5A-113397BE8F60}"/>
                </a:ext>
              </a:extLst>
            </p:cNvPr>
            <p:cNvSpPr/>
            <p:nvPr/>
          </p:nvSpPr>
          <p:spPr>
            <a:xfrm>
              <a:off x="5834589" y="4224646"/>
              <a:ext cx="55617" cy="642540"/>
            </a:xfrm>
            <a:custGeom>
              <a:avLst/>
              <a:gdLst>
                <a:gd name="connsiteX0" fmla="*/ 0 w 55617"/>
                <a:gd name="connsiteY0" fmla="*/ 0 h 642540"/>
                <a:gd name="connsiteX1" fmla="*/ 0 w 55617"/>
                <a:gd name="connsiteY1" fmla="*/ 642541 h 642540"/>
                <a:gd name="connsiteX2" fmla="*/ 55618 w 55617"/>
                <a:gd name="connsiteY2" fmla="*/ 642541 h 642540"/>
                <a:gd name="connsiteX3" fmla="*/ 55618 w 55617"/>
                <a:gd name="connsiteY3" fmla="*/ 0 h 642540"/>
                <a:gd name="connsiteX4" fmla="*/ 0 w 55617"/>
                <a:gd name="connsiteY4" fmla="*/ 0 h 642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617" h="642540">
                  <a:moveTo>
                    <a:pt x="0" y="0"/>
                  </a:moveTo>
                  <a:lnTo>
                    <a:pt x="0" y="642541"/>
                  </a:lnTo>
                  <a:lnTo>
                    <a:pt x="55618" y="642541"/>
                  </a:lnTo>
                  <a:lnTo>
                    <a:pt x="55618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66" name="Freeform 3765">
              <a:extLst>
                <a:ext uri="{FF2B5EF4-FFF2-40B4-BE49-F238E27FC236}">
                  <a16:creationId xmlns:a16="http://schemas.microsoft.com/office/drawing/2014/main" id="{6809F4FD-F86A-9685-3E44-64C7CA634BD8}"/>
                </a:ext>
              </a:extLst>
            </p:cNvPr>
            <p:cNvSpPr/>
            <p:nvPr/>
          </p:nvSpPr>
          <p:spPr>
            <a:xfrm>
              <a:off x="5890207" y="4473794"/>
              <a:ext cx="55616" cy="393393"/>
            </a:xfrm>
            <a:custGeom>
              <a:avLst/>
              <a:gdLst>
                <a:gd name="connsiteX0" fmla="*/ 0 w 55616"/>
                <a:gd name="connsiteY0" fmla="*/ 0 h 393393"/>
                <a:gd name="connsiteX1" fmla="*/ 0 w 55616"/>
                <a:gd name="connsiteY1" fmla="*/ 393393 h 393393"/>
                <a:gd name="connsiteX2" fmla="*/ 55617 w 55616"/>
                <a:gd name="connsiteY2" fmla="*/ 393393 h 393393"/>
                <a:gd name="connsiteX3" fmla="*/ 55617 w 55616"/>
                <a:gd name="connsiteY3" fmla="*/ 0 h 393393"/>
                <a:gd name="connsiteX4" fmla="*/ 0 w 55616"/>
                <a:gd name="connsiteY4" fmla="*/ 0 h 393393"/>
                <a:gd name="connsiteX5" fmla="*/ 0 w 55616"/>
                <a:gd name="connsiteY5" fmla="*/ 0 h 393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616" h="393393">
                  <a:moveTo>
                    <a:pt x="0" y="0"/>
                  </a:moveTo>
                  <a:lnTo>
                    <a:pt x="0" y="393393"/>
                  </a:lnTo>
                  <a:lnTo>
                    <a:pt x="55617" y="393393"/>
                  </a:lnTo>
                  <a:lnTo>
                    <a:pt x="5561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67" name="Freeform 3766">
              <a:extLst>
                <a:ext uri="{FF2B5EF4-FFF2-40B4-BE49-F238E27FC236}">
                  <a16:creationId xmlns:a16="http://schemas.microsoft.com/office/drawing/2014/main" id="{22CAE3DC-166D-3455-3010-6C0610136428}"/>
                </a:ext>
              </a:extLst>
            </p:cNvPr>
            <p:cNvSpPr/>
            <p:nvPr/>
          </p:nvSpPr>
          <p:spPr>
            <a:xfrm>
              <a:off x="5890207" y="4473794"/>
              <a:ext cx="55616" cy="393393"/>
            </a:xfrm>
            <a:custGeom>
              <a:avLst/>
              <a:gdLst>
                <a:gd name="connsiteX0" fmla="*/ 0 w 55616"/>
                <a:gd name="connsiteY0" fmla="*/ 0 h 393393"/>
                <a:gd name="connsiteX1" fmla="*/ 0 w 55616"/>
                <a:gd name="connsiteY1" fmla="*/ 393393 h 393393"/>
                <a:gd name="connsiteX2" fmla="*/ 55617 w 55616"/>
                <a:gd name="connsiteY2" fmla="*/ 393393 h 393393"/>
                <a:gd name="connsiteX3" fmla="*/ 55617 w 55616"/>
                <a:gd name="connsiteY3" fmla="*/ 0 h 393393"/>
                <a:gd name="connsiteX4" fmla="*/ 0 w 55616"/>
                <a:gd name="connsiteY4" fmla="*/ 0 h 393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616" h="393393">
                  <a:moveTo>
                    <a:pt x="0" y="0"/>
                  </a:moveTo>
                  <a:lnTo>
                    <a:pt x="0" y="393393"/>
                  </a:lnTo>
                  <a:lnTo>
                    <a:pt x="55617" y="393393"/>
                  </a:lnTo>
                  <a:lnTo>
                    <a:pt x="55617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68" name="Freeform 3767">
              <a:extLst>
                <a:ext uri="{FF2B5EF4-FFF2-40B4-BE49-F238E27FC236}">
                  <a16:creationId xmlns:a16="http://schemas.microsoft.com/office/drawing/2014/main" id="{9FA7E770-A1AC-C814-8B20-73ED100FB390}"/>
                </a:ext>
              </a:extLst>
            </p:cNvPr>
            <p:cNvSpPr/>
            <p:nvPr/>
          </p:nvSpPr>
          <p:spPr>
            <a:xfrm>
              <a:off x="5945824" y="4696718"/>
              <a:ext cx="55615" cy="170469"/>
            </a:xfrm>
            <a:custGeom>
              <a:avLst/>
              <a:gdLst>
                <a:gd name="connsiteX0" fmla="*/ 0 w 55615"/>
                <a:gd name="connsiteY0" fmla="*/ 0 h 170469"/>
                <a:gd name="connsiteX1" fmla="*/ 0 w 55615"/>
                <a:gd name="connsiteY1" fmla="*/ 170469 h 170469"/>
                <a:gd name="connsiteX2" fmla="*/ 55616 w 55615"/>
                <a:gd name="connsiteY2" fmla="*/ 170469 h 170469"/>
                <a:gd name="connsiteX3" fmla="*/ 55616 w 55615"/>
                <a:gd name="connsiteY3" fmla="*/ 0 h 170469"/>
                <a:gd name="connsiteX4" fmla="*/ 0 w 55615"/>
                <a:gd name="connsiteY4" fmla="*/ 0 h 170469"/>
                <a:gd name="connsiteX5" fmla="*/ 0 w 55615"/>
                <a:gd name="connsiteY5" fmla="*/ 0 h 170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615" h="170469">
                  <a:moveTo>
                    <a:pt x="0" y="0"/>
                  </a:moveTo>
                  <a:lnTo>
                    <a:pt x="0" y="170469"/>
                  </a:lnTo>
                  <a:lnTo>
                    <a:pt x="55616" y="170469"/>
                  </a:lnTo>
                  <a:lnTo>
                    <a:pt x="5561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69" name="Freeform 3768">
              <a:extLst>
                <a:ext uri="{FF2B5EF4-FFF2-40B4-BE49-F238E27FC236}">
                  <a16:creationId xmlns:a16="http://schemas.microsoft.com/office/drawing/2014/main" id="{A41B7418-2682-273B-CAA8-755120D28AF1}"/>
                </a:ext>
              </a:extLst>
            </p:cNvPr>
            <p:cNvSpPr/>
            <p:nvPr/>
          </p:nvSpPr>
          <p:spPr>
            <a:xfrm>
              <a:off x="5945824" y="4696718"/>
              <a:ext cx="55615" cy="170469"/>
            </a:xfrm>
            <a:custGeom>
              <a:avLst/>
              <a:gdLst>
                <a:gd name="connsiteX0" fmla="*/ 0 w 55615"/>
                <a:gd name="connsiteY0" fmla="*/ 0 h 170469"/>
                <a:gd name="connsiteX1" fmla="*/ 0 w 55615"/>
                <a:gd name="connsiteY1" fmla="*/ 170469 h 170469"/>
                <a:gd name="connsiteX2" fmla="*/ 55616 w 55615"/>
                <a:gd name="connsiteY2" fmla="*/ 170469 h 170469"/>
                <a:gd name="connsiteX3" fmla="*/ 55616 w 55615"/>
                <a:gd name="connsiteY3" fmla="*/ 0 h 170469"/>
                <a:gd name="connsiteX4" fmla="*/ 0 w 55615"/>
                <a:gd name="connsiteY4" fmla="*/ 0 h 170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615" h="170469">
                  <a:moveTo>
                    <a:pt x="0" y="0"/>
                  </a:moveTo>
                  <a:lnTo>
                    <a:pt x="0" y="170469"/>
                  </a:lnTo>
                  <a:lnTo>
                    <a:pt x="55616" y="170469"/>
                  </a:lnTo>
                  <a:lnTo>
                    <a:pt x="55616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70" name="Freeform 3769">
              <a:extLst>
                <a:ext uri="{FF2B5EF4-FFF2-40B4-BE49-F238E27FC236}">
                  <a16:creationId xmlns:a16="http://schemas.microsoft.com/office/drawing/2014/main" id="{576198BF-00DD-7962-0EDB-7A22296ABA9D}"/>
                </a:ext>
              </a:extLst>
            </p:cNvPr>
            <p:cNvSpPr/>
            <p:nvPr/>
          </p:nvSpPr>
          <p:spPr>
            <a:xfrm>
              <a:off x="6001440" y="4709824"/>
              <a:ext cx="55616" cy="157362"/>
            </a:xfrm>
            <a:custGeom>
              <a:avLst/>
              <a:gdLst>
                <a:gd name="connsiteX0" fmla="*/ 0 w 55616"/>
                <a:gd name="connsiteY0" fmla="*/ 0 h 157362"/>
                <a:gd name="connsiteX1" fmla="*/ 0 w 55616"/>
                <a:gd name="connsiteY1" fmla="*/ 157363 h 157362"/>
                <a:gd name="connsiteX2" fmla="*/ 55616 w 55616"/>
                <a:gd name="connsiteY2" fmla="*/ 157363 h 157362"/>
                <a:gd name="connsiteX3" fmla="*/ 55616 w 55616"/>
                <a:gd name="connsiteY3" fmla="*/ 0 h 157362"/>
                <a:gd name="connsiteX4" fmla="*/ 0 w 55616"/>
                <a:gd name="connsiteY4" fmla="*/ 0 h 157362"/>
                <a:gd name="connsiteX5" fmla="*/ 0 w 55616"/>
                <a:gd name="connsiteY5" fmla="*/ 0 h 157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616" h="157362">
                  <a:moveTo>
                    <a:pt x="0" y="0"/>
                  </a:moveTo>
                  <a:lnTo>
                    <a:pt x="0" y="157363"/>
                  </a:lnTo>
                  <a:lnTo>
                    <a:pt x="55616" y="157363"/>
                  </a:lnTo>
                  <a:lnTo>
                    <a:pt x="5561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71" name="Freeform 3770">
              <a:extLst>
                <a:ext uri="{FF2B5EF4-FFF2-40B4-BE49-F238E27FC236}">
                  <a16:creationId xmlns:a16="http://schemas.microsoft.com/office/drawing/2014/main" id="{7C199251-31B8-661C-01FE-4E0D676D3C90}"/>
                </a:ext>
              </a:extLst>
            </p:cNvPr>
            <p:cNvSpPr/>
            <p:nvPr/>
          </p:nvSpPr>
          <p:spPr>
            <a:xfrm>
              <a:off x="6001440" y="4709824"/>
              <a:ext cx="55616" cy="157362"/>
            </a:xfrm>
            <a:custGeom>
              <a:avLst/>
              <a:gdLst>
                <a:gd name="connsiteX0" fmla="*/ 0 w 55616"/>
                <a:gd name="connsiteY0" fmla="*/ 0 h 157362"/>
                <a:gd name="connsiteX1" fmla="*/ 0 w 55616"/>
                <a:gd name="connsiteY1" fmla="*/ 157363 h 157362"/>
                <a:gd name="connsiteX2" fmla="*/ 55616 w 55616"/>
                <a:gd name="connsiteY2" fmla="*/ 157363 h 157362"/>
                <a:gd name="connsiteX3" fmla="*/ 55616 w 55616"/>
                <a:gd name="connsiteY3" fmla="*/ 0 h 157362"/>
                <a:gd name="connsiteX4" fmla="*/ 0 w 55616"/>
                <a:gd name="connsiteY4" fmla="*/ 0 h 157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616" h="157362">
                  <a:moveTo>
                    <a:pt x="0" y="0"/>
                  </a:moveTo>
                  <a:lnTo>
                    <a:pt x="0" y="157363"/>
                  </a:lnTo>
                  <a:lnTo>
                    <a:pt x="55616" y="157363"/>
                  </a:lnTo>
                  <a:lnTo>
                    <a:pt x="55616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72" name="Freeform 3771">
              <a:extLst>
                <a:ext uri="{FF2B5EF4-FFF2-40B4-BE49-F238E27FC236}">
                  <a16:creationId xmlns:a16="http://schemas.microsoft.com/office/drawing/2014/main" id="{46FD26FA-ADED-57E2-4BE2-2395AA25E97C}"/>
                </a:ext>
              </a:extLst>
            </p:cNvPr>
            <p:cNvSpPr/>
            <p:nvPr/>
          </p:nvSpPr>
          <p:spPr>
            <a:xfrm>
              <a:off x="6057056" y="4775391"/>
              <a:ext cx="55615" cy="91796"/>
            </a:xfrm>
            <a:custGeom>
              <a:avLst/>
              <a:gdLst>
                <a:gd name="connsiteX0" fmla="*/ 0 w 55615"/>
                <a:gd name="connsiteY0" fmla="*/ 0 h 91796"/>
                <a:gd name="connsiteX1" fmla="*/ 0 w 55615"/>
                <a:gd name="connsiteY1" fmla="*/ 91796 h 91796"/>
                <a:gd name="connsiteX2" fmla="*/ 55616 w 55615"/>
                <a:gd name="connsiteY2" fmla="*/ 91796 h 91796"/>
                <a:gd name="connsiteX3" fmla="*/ 55616 w 55615"/>
                <a:gd name="connsiteY3" fmla="*/ 0 h 91796"/>
                <a:gd name="connsiteX4" fmla="*/ 0 w 55615"/>
                <a:gd name="connsiteY4" fmla="*/ 0 h 91796"/>
                <a:gd name="connsiteX5" fmla="*/ 0 w 55615"/>
                <a:gd name="connsiteY5" fmla="*/ 0 h 91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615" h="91796">
                  <a:moveTo>
                    <a:pt x="0" y="0"/>
                  </a:moveTo>
                  <a:lnTo>
                    <a:pt x="0" y="91796"/>
                  </a:lnTo>
                  <a:lnTo>
                    <a:pt x="55616" y="91796"/>
                  </a:lnTo>
                  <a:lnTo>
                    <a:pt x="5561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73" name="Freeform 3772">
              <a:extLst>
                <a:ext uri="{FF2B5EF4-FFF2-40B4-BE49-F238E27FC236}">
                  <a16:creationId xmlns:a16="http://schemas.microsoft.com/office/drawing/2014/main" id="{231FEC90-988C-F5C3-B365-32E6B2F31E16}"/>
                </a:ext>
              </a:extLst>
            </p:cNvPr>
            <p:cNvSpPr/>
            <p:nvPr/>
          </p:nvSpPr>
          <p:spPr>
            <a:xfrm>
              <a:off x="6057056" y="4775391"/>
              <a:ext cx="55615" cy="91796"/>
            </a:xfrm>
            <a:custGeom>
              <a:avLst/>
              <a:gdLst>
                <a:gd name="connsiteX0" fmla="*/ 0 w 55615"/>
                <a:gd name="connsiteY0" fmla="*/ 0 h 91796"/>
                <a:gd name="connsiteX1" fmla="*/ 0 w 55615"/>
                <a:gd name="connsiteY1" fmla="*/ 91796 h 91796"/>
                <a:gd name="connsiteX2" fmla="*/ 55616 w 55615"/>
                <a:gd name="connsiteY2" fmla="*/ 91796 h 91796"/>
                <a:gd name="connsiteX3" fmla="*/ 55616 w 55615"/>
                <a:gd name="connsiteY3" fmla="*/ 0 h 91796"/>
                <a:gd name="connsiteX4" fmla="*/ 0 w 55615"/>
                <a:gd name="connsiteY4" fmla="*/ 0 h 91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615" h="91796">
                  <a:moveTo>
                    <a:pt x="0" y="0"/>
                  </a:moveTo>
                  <a:lnTo>
                    <a:pt x="0" y="91796"/>
                  </a:lnTo>
                  <a:lnTo>
                    <a:pt x="55616" y="91796"/>
                  </a:lnTo>
                  <a:lnTo>
                    <a:pt x="55616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74" name="Freeform 3773">
              <a:extLst>
                <a:ext uri="{FF2B5EF4-FFF2-40B4-BE49-F238E27FC236}">
                  <a16:creationId xmlns:a16="http://schemas.microsoft.com/office/drawing/2014/main" id="{90C5E41C-E82B-8C61-1B54-9B95C8B4CF6E}"/>
                </a:ext>
              </a:extLst>
            </p:cNvPr>
            <p:cNvSpPr/>
            <p:nvPr/>
          </p:nvSpPr>
          <p:spPr>
            <a:xfrm>
              <a:off x="6112672" y="4840957"/>
              <a:ext cx="55624" cy="26229"/>
            </a:xfrm>
            <a:custGeom>
              <a:avLst/>
              <a:gdLst>
                <a:gd name="connsiteX0" fmla="*/ 0 w 55624"/>
                <a:gd name="connsiteY0" fmla="*/ 0 h 26229"/>
                <a:gd name="connsiteX1" fmla="*/ 0 w 55624"/>
                <a:gd name="connsiteY1" fmla="*/ 26230 h 26229"/>
                <a:gd name="connsiteX2" fmla="*/ 55624 w 55624"/>
                <a:gd name="connsiteY2" fmla="*/ 26230 h 26229"/>
                <a:gd name="connsiteX3" fmla="*/ 55624 w 55624"/>
                <a:gd name="connsiteY3" fmla="*/ 0 h 26229"/>
                <a:gd name="connsiteX4" fmla="*/ 0 w 55624"/>
                <a:gd name="connsiteY4" fmla="*/ 0 h 26229"/>
                <a:gd name="connsiteX5" fmla="*/ 0 w 55624"/>
                <a:gd name="connsiteY5" fmla="*/ 0 h 26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624" h="26229">
                  <a:moveTo>
                    <a:pt x="0" y="0"/>
                  </a:moveTo>
                  <a:lnTo>
                    <a:pt x="0" y="26230"/>
                  </a:lnTo>
                  <a:lnTo>
                    <a:pt x="55624" y="26230"/>
                  </a:lnTo>
                  <a:lnTo>
                    <a:pt x="55624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75" name="Freeform 3774">
              <a:extLst>
                <a:ext uri="{FF2B5EF4-FFF2-40B4-BE49-F238E27FC236}">
                  <a16:creationId xmlns:a16="http://schemas.microsoft.com/office/drawing/2014/main" id="{02898DCC-C867-A973-ECFB-2F4F85C50EA4}"/>
                </a:ext>
              </a:extLst>
            </p:cNvPr>
            <p:cNvSpPr/>
            <p:nvPr/>
          </p:nvSpPr>
          <p:spPr>
            <a:xfrm>
              <a:off x="6112672" y="4840957"/>
              <a:ext cx="55624" cy="26229"/>
            </a:xfrm>
            <a:custGeom>
              <a:avLst/>
              <a:gdLst>
                <a:gd name="connsiteX0" fmla="*/ 0 w 55624"/>
                <a:gd name="connsiteY0" fmla="*/ 0 h 26229"/>
                <a:gd name="connsiteX1" fmla="*/ 0 w 55624"/>
                <a:gd name="connsiteY1" fmla="*/ 26230 h 26229"/>
                <a:gd name="connsiteX2" fmla="*/ 55624 w 55624"/>
                <a:gd name="connsiteY2" fmla="*/ 26230 h 26229"/>
                <a:gd name="connsiteX3" fmla="*/ 55624 w 55624"/>
                <a:gd name="connsiteY3" fmla="*/ 0 h 26229"/>
                <a:gd name="connsiteX4" fmla="*/ 0 w 55624"/>
                <a:gd name="connsiteY4" fmla="*/ 0 h 26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624" h="26229">
                  <a:moveTo>
                    <a:pt x="0" y="0"/>
                  </a:moveTo>
                  <a:lnTo>
                    <a:pt x="0" y="26230"/>
                  </a:lnTo>
                  <a:lnTo>
                    <a:pt x="55624" y="26230"/>
                  </a:lnTo>
                  <a:lnTo>
                    <a:pt x="55624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76" name="Freeform 3775">
              <a:extLst>
                <a:ext uri="{FF2B5EF4-FFF2-40B4-BE49-F238E27FC236}">
                  <a16:creationId xmlns:a16="http://schemas.microsoft.com/office/drawing/2014/main" id="{BD541C7C-8D1D-DBCB-BEA9-88F3A1C04D97}"/>
                </a:ext>
              </a:extLst>
            </p:cNvPr>
            <p:cNvSpPr/>
            <p:nvPr/>
          </p:nvSpPr>
          <p:spPr>
            <a:xfrm>
              <a:off x="6168296" y="4867187"/>
              <a:ext cx="55616" cy="830"/>
            </a:xfrm>
            <a:custGeom>
              <a:avLst/>
              <a:gdLst>
                <a:gd name="connsiteX0" fmla="*/ 0 w 55616"/>
                <a:gd name="connsiteY0" fmla="*/ 0 h 830"/>
                <a:gd name="connsiteX1" fmla="*/ 0 w 55616"/>
                <a:gd name="connsiteY1" fmla="*/ 0 h 830"/>
                <a:gd name="connsiteX2" fmla="*/ 55616 w 55616"/>
                <a:gd name="connsiteY2" fmla="*/ 0 h 830"/>
                <a:gd name="connsiteX3" fmla="*/ 55616 w 55616"/>
                <a:gd name="connsiteY3" fmla="*/ 0 h 830"/>
                <a:gd name="connsiteX4" fmla="*/ 0 w 55616"/>
                <a:gd name="connsiteY4" fmla="*/ 0 h 830"/>
                <a:gd name="connsiteX5" fmla="*/ 0 w 55616"/>
                <a:gd name="connsiteY5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616" h="830">
                  <a:moveTo>
                    <a:pt x="0" y="0"/>
                  </a:moveTo>
                  <a:lnTo>
                    <a:pt x="0" y="0"/>
                  </a:lnTo>
                  <a:lnTo>
                    <a:pt x="55616" y="0"/>
                  </a:lnTo>
                  <a:lnTo>
                    <a:pt x="5561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77" name="Freeform 3776">
              <a:extLst>
                <a:ext uri="{FF2B5EF4-FFF2-40B4-BE49-F238E27FC236}">
                  <a16:creationId xmlns:a16="http://schemas.microsoft.com/office/drawing/2014/main" id="{47F6E406-CEDD-0627-30EA-29AEAA94A05D}"/>
                </a:ext>
              </a:extLst>
            </p:cNvPr>
            <p:cNvSpPr/>
            <p:nvPr/>
          </p:nvSpPr>
          <p:spPr>
            <a:xfrm>
              <a:off x="6168296" y="4867187"/>
              <a:ext cx="55616" cy="830"/>
            </a:xfrm>
            <a:custGeom>
              <a:avLst/>
              <a:gdLst>
                <a:gd name="connsiteX0" fmla="*/ 0 w 55616"/>
                <a:gd name="connsiteY0" fmla="*/ 0 h 830"/>
                <a:gd name="connsiteX1" fmla="*/ 0 w 55616"/>
                <a:gd name="connsiteY1" fmla="*/ 0 h 830"/>
                <a:gd name="connsiteX2" fmla="*/ 55616 w 55616"/>
                <a:gd name="connsiteY2" fmla="*/ 0 h 830"/>
                <a:gd name="connsiteX3" fmla="*/ 0 w 55616"/>
                <a:gd name="connsiteY3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16" h="830">
                  <a:moveTo>
                    <a:pt x="0" y="0"/>
                  </a:moveTo>
                  <a:lnTo>
                    <a:pt x="0" y="0"/>
                  </a:lnTo>
                  <a:lnTo>
                    <a:pt x="55616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78" name="Freeform 3777">
              <a:extLst>
                <a:ext uri="{FF2B5EF4-FFF2-40B4-BE49-F238E27FC236}">
                  <a16:creationId xmlns:a16="http://schemas.microsoft.com/office/drawing/2014/main" id="{754E0775-158F-1358-7269-3BB5BD93F8A4}"/>
                </a:ext>
              </a:extLst>
            </p:cNvPr>
            <p:cNvSpPr/>
            <p:nvPr/>
          </p:nvSpPr>
          <p:spPr>
            <a:xfrm>
              <a:off x="6223912" y="4867187"/>
              <a:ext cx="55615" cy="830"/>
            </a:xfrm>
            <a:custGeom>
              <a:avLst/>
              <a:gdLst>
                <a:gd name="connsiteX0" fmla="*/ 0 w 55615"/>
                <a:gd name="connsiteY0" fmla="*/ 0 h 830"/>
                <a:gd name="connsiteX1" fmla="*/ 0 w 55615"/>
                <a:gd name="connsiteY1" fmla="*/ 0 h 830"/>
                <a:gd name="connsiteX2" fmla="*/ 55616 w 55615"/>
                <a:gd name="connsiteY2" fmla="*/ 0 h 830"/>
                <a:gd name="connsiteX3" fmla="*/ 55616 w 55615"/>
                <a:gd name="connsiteY3" fmla="*/ 0 h 830"/>
                <a:gd name="connsiteX4" fmla="*/ 0 w 55615"/>
                <a:gd name="connsiteY4" fmla="*/ 0 h 830"/>
                <a:gd name="connsiteX5" fmla="*/ 0 w 55615"/>
                <a:gd name="connsiteY5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615" h="830">
                  <a:moveTo>
                    <a:pt x="0" y="0"/>
                  </a:moveTo>
                  <a:lnTo>
                    <a:pt x="0" y="0"/>
                  </a:lnTo>
                  <a:lnTo>
                    <a:pt x="55616" y="0"/>
                  </a:lnTo>
                  <a:lnTo>
                    <a:pt x="5561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79" name="Freeform 3778">
              <a:extLst>
                <a:ext uri="{FF2B5EF4-FFF2-40B4-BE49-F238E27FC236}">
                  <a16:creationId xmlns:a16="http://schemas.microsoft.com/office/drawing/2014/main" id="{8AB90EE4-4A34-B7CB-6B05-4EA751C519F7}"/>
                </a:ext>
              </a:extLst>
            </p:cNvPr>
            <p:cNvSpPr/>
            <p:nvPr/>
          </p:nvSpPr>
          <p:spPr>
            <a:xfrm>
              <a:off x="6223912" y="4867187"/>
              <a:ext cx="55615" cy="830"/>
            </a:xfrm>
            <a:custGeom>
              <a:avLst/>
              <a:gdLst>
                <a:gd name="connsiteX0" fmla="*/ 0 w 55615"/>
                <a:gd name="connsiteY0" fmla="*/ 0 h 830"/>
                <a:gd name="connsiteX1" fmla="*/ 0 w 55615"/>
                <a:gd name="connsiteY1" fmla="*/ 0 h 830"/>
                <a:gd name="connsiteX2" fmla="*/ 55616 w 55615"/>
                <a:gd name="connsiteY2" fmla="*/ 0 h 830"/>
                <a:gd name="connsiteX3" fmla="*/ 0 w 55615"/>
                <a:gd name="connsiteY3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15" h="830">
                  <a:moveTo>
                    <a:pt x="0" y="0"/>
                  </a:moveTo>
                  <a:lnTo>
                    <a:pt x="0" y="0"/>
                  </a:lnTo>
                  <a:lnTo>
                    <a:pt x="55616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80" name="Freeform 3779">
              <a:extLst>
                <a:ext uri="{FF2B5EF4-FFF2-40B4-BE49-F238E27FC236}">
                  <a16:creationId xmlns:a16="http://schemas.microsoft.com/office/drawing/2014/main" id="{5270F285-FBF7-3F34-D23D-6F9A65428BD9}"/>
                </a:ext>
              </a:extLst>
            </p:cNvPr>
            <p:cNvSpPr/>
            <p:nvPr/>
          </p:nvSpPr>
          <p:spPr>
            <a:xfrm>
              <a:off x="6279528" y="4854072"/>
              <a:ext cx="55615" cy="13114"/>
            </a:xfrm>
            <a:custGeom>
              <a:avLst/>
              <a:gdLst>
                <a:gd name="connsiteX0" fmla="*/ 0 w 55615"/>
                <a:gd name="connsiteY0" fmla="*/ 0 h 13114"/>
                <a:gd name="connsiteX1" fmla="*/ 0 w 55615"/>
                <a:gd name="connsiteY1" fmla="*/ 13115 h 13114"/>
                <a:gd name="connsiteX2" fmla="*/ 55616 w 55615"/>
                <a:gd name="connsiteY2" fmla="*/ 13115 h 13114"/>
                <a:gd name="connsiteX3" fmla="*/ 55616 w 55615"/>
                <a:gd name="connsiteY3" fmla="*/ 0 h 13114"/>
                <a:gd name="connsiteX4" fmla="*/ 0 w 55615"/>
                <a:gd name="connsiteY4" fmla="*/ 0 h 13114"/>
                <a:gd name="connsiteX5" fmla="*/ 0 w 55615"/>
                <a:gd name="connsiteY5" fmla="*/ 0 h 13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615" h="13114">
                  <a:moveTo>
                    <a:pt x="0" y="0"/>
                  </a:moveTo>
                  <a:lnTo>
                    <a:pt x="0" y="13115"/>
                  </a:lnTo>
                  <a:lnTo>
                    <a:pt x="55616" y="13115"/>
                  </a:lnTo>
                  <a:lnTo>
                    <a:pt x="5561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81" name="Freeform 3780">
              <a:extLst>
                <a:ext uri="{FF2B5EF4-FFF2-40B4-BE49-F238E27FC236}">
                  <a16:creationId xmlns:a16="http://schemas.microsoft.com/office/drawing/2014/main" id="{306D0A3E-E635-3A57-33AD-FD016B25A3ED}"/>
                </a:ext>
              </a:extLst>
            </p:cNvPr>
            <p:cNvSpPr/>
            <p:nvPr/>
          </p:nvSpPr>
          <p:spPr>
            <a:xfrm>
              <a:off x="6279528" y="4854072"/>
              <a:ext cx="55615" cy="13114"/>
            </a:xfrm>
            <a:custGeom>
              <a:avLst/>
              <a:gdLst>
                <a:gd name="connsiteX0" fmla="*/ 0 w 55615"/>
                <a:gd name="connsiteY0" fmla="*/ 0 h 13114"/>
                <a:gd name="connsiteX1" fmla="*/ 0 w 55615"/>
                <a:gd name="connsiteY1" fmla="*/ 13115 h 13114"/>
                <a:gd name="connsiteX2" fmla="*/ 55616 w 55615"/>
                <a:gd name="connsiteY2" fmla="*/ 13115 h 13114"/>
                <a:gd name="connsiteX3" fmla="*/ 55616 w 55615"/>
                <a:gd name="connsiteY3" fmla="*/ 0 h 13114"/>
                <a:gd name="connsiteX4" fmla="*/ 0 w 55615"/>
                <a:gd name="connsiteY4" fmla="*/ 0 h 13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615" h="13114">
                  <a:moveTo>
                    <a:pt x="0" y="0"/>
                  </a:moveTo>
                  <a:lnTo>
                    <a:pt x="0" y="13115"/>
                  </a:lnTo>
                  <a:lnTo>
                    <a:pt x="55616" y="13115"/>
                  </a:lnTo>
                  <a:lnTo>
                    <a:pt x="55616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82" name="Freeform 3781">
              <a:extLst>
                <a:ext uri="{FF2B5EF4-FFF2-40B4-BE49-F238E27FC236}">
                  <a16:creationId xmlns:a16="http://schemas.microsoft.com/office/drawing/2014/main" id="{54C85665-3ECD-5387-B270-BA3C7C1D1DEC}"/>
                </a:ext>
              </a:extLst>
            </p:cNvPr>
            <p:cNvSpPr/>
            <p:nvPr/>
          </p:nvSpPr>
          <p:spPr>
            <a:xfrm>
              <a:off x="6335144" y="4867187"/>
              <a:ext cx="55616" cy="830"/>
            </a:xfrm>
            <a:custGeom>
              <a:avLst/>
              <a:gdLst>
                <a:gd name="connsiteX0" fmla="*/ 0 w 55616"/>
                <a:gd name="connsiteY0" fmla="*/ 0 h 830"/>
                <a:gd name="connsiteX1" fmla="*/ 0 w 55616"/>
                <a:gd name="connsiteY1" fmla="*/ 0 h 830"/>
                <a:gd name="connsiteX2" fmla="*/ 55616 w 55616"/>
                <a:gd name="connsiteY2" fmla="*/ 0 h 830"/>
                <a:gd name="connsiteX3" fmla="*/ 55616 w 55616"/>
                <a:gd name="connsiteY3" fmla="*/ 0 h 830"/>
                <a:gd name="connsiteX4" fmla="*/ 0 w 55616"/>
                <a:gd name="connsiteY4" fmla="*/ 0 h 830"/>
                <a:gd name="connsiteX5" fmla="*/ 0 w 55616"/>
                <a:gd name="connsiteY5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616" h="830">
                  <a:moveTo>
                    <a:pt x="0" y="0"/>
                  </a:moveTo>
                  <a:lnTo>
                    <a:pt x="0" y="0"/>
                  </a:lnTo>
                  <a:lnTo>
                    <a:pt x="55616" y="0"/>
                  </a:lnTo>
                  <a:lnTo>
                    <a:pt x="5561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83" name="Freeform 3782">
              <a:extLst>
                <a:ext uri="{FF2B5EF4-FFF2-40B4-BE49-F238E27FC236}">
                  <a16:creationId xmlns:a16="http://schemas.microsoft.com/office/drawing/2014/main" id="{4F2DD60A-F4F0-9C88-1684-BE98B446CB3D}"/>
                </a:ext>
              </a:extLst>
            </p:cNvPr>
            <p:cNvSpPr/>
            <p:nvPr/>
          </p:nvSpPr>
          <p:spPr>
            <a:xfrm>
              <a:off x="6335144" y="4867187"/>
              <a:ext cx="55616" cy="830"/>
            </a:xfrm>
            <a:custGeom>
              <a:avLst/>
              <a:gdLst>
                <a:gd name="connsiteX0" fmla="*/ 0 w 55616"/>
                <a:gd name="connsiteY0" fmla="*/ 0 h 830"/>
                <a:gd name="connsiteX1" fmla="*/ 0 w 55616"/>
                <a:gd name="connsiteY1" fmla="*/ 0 h 830"/>
                <a:gd name="connsiteX2" fmla="*/ 55616 w 55616"/>
                <a:gd name="connsiteY2" fmla="*/ 0 h 830"/>
                <a:gd name="connsiteX3" fmla="*/ 0 w 55616"/>
                <a:gd name="connsiteY3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16" h="830">
                  <a:moveTo>
                    <a:pt x="0" y="0"/>
                  </a:moveTo>
                  <a:lnTo>
                    <a:pt x="0" y="0"/>
                  </a:lnTo>
                  <a:lnTo>
                    <a:pt x="55616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84" name="Freeform 3783">
              <a:extLst>
                <a:ext uri="{FF2B5EF4-FFF2-40B4-BE49-F238E27FC236}">
                  <a16:creationId xmlns:a16="http://schemas.microsoft.com/office/drawing/2014/main" id="{39BEFAC4-FD97-0EB4-3CD2-9A7847A686AA}"/>
                </a:ext>
              </a:extLst>
            </p:cNvPr>
            <p:cNvSpPr/>
            <p:nvPr/>
          </p:nvSpPr>
          <p:spPr>
            <a:xfrm>
              <a:off x="6390760" y="4867187"/>
              <a:ext cx="55615" cy="830"/>
            </a:xfrm>
            <a:custGeom>
              <a:avLst/>
              <a:gdLst>
                <a:gd name="connsiteX0" fmla="*/ 0 w 55615"/>
                <a:gd name="connsiteY0" fmla="*/ 0 h 830"/>
                <a:gd name="connsiteX1" fmla="*/ 0 w 55615"/>
                <a:gd name="connsiteY1" fmla="*/ 0 h 830"/>
                <a:gd name="connsiteX2" fmla="*/ 55616 w 55615"/>
                <a:gd name="connsiteY2" fmla="*/ 0 h 830"/>
                <a:gd name="connsiteX3" fmla="*/ 55616 w 55615"/>
                <a:gd name="connsiteY3" fmla="*/ 0 h 830"/>
                <a:gd name="connsiteX4" fmla="*/ 0 w 55615"/>
                <a:gd name="connsiteY4" fmla="*/ 0 h 830"/>
                <a:gd name="connsiteX5" fmla="*/ 0 w 55615"/>
                <a:gd name="connsiteY5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615" h="830">
                  <a:moveTo>
                    <a:pt x="0" y="0"/>
                  </a:moveTo>
                  <a:lnTo>
                    <a:pt x="0" y="0"/>
                  </a:lnTo>
                  <a:lnTo>
                    <a:pt x="55616" y="0"/>
                  </a:lnTo>
                  <a:lnTo>
                    <a:pt x="5561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85" name="Freeform 3784">
              <a:extLst>
                <a:ext uri="{FF2B5EF4-FFF2-40B4-BE49-F238E27FC236}">
                  <a16:creationId xmlns:a16="http://schemas.microsoft.com/office/drawing/2014/main" id="{D871A692-36B1-C06F-E7A6-21CB1B15EB8A}"/>
                </a:ext>
              </a:extLst>
            </p:cNvPr>
            <p:cNvSpPr/>
            <p:nvPr/>
          </p:nvSpPr>
          <p:spPr>
            <a:xfrm>
              <a:off x="6390760" y="4867187"/>
              <a:ext cx="55615" cy="830"/>
            </a:xfrm>
            <a:custGeom>
              <a:avLst/>
              <a:gdLst>
                <a:gd name="connsiteX0" fmla="*/ 0 w 55615"/>
                <a:gd name="connsiteY0" fmla="*/ 0 h 830"/>
                <a:gd name="connsiteX1" fmla="*/ 0 w 55615"/>
                <a:gd name="connsiteY1" fmla="*/ 0 h 830"/>
                <a:gd name="connsiteX2" fmla="*/ 55616 w 55615"/>
                <a:gd name="connsiteY2" fmla="*/ 0 h 830"/>
                <a:gd name="connsiteX3" fmla="*/ 0 w 55615"/>
                <a:gd name="connsiteY3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15" h="830">
                  <a:moveTo>
                    <a:pt x="0" y="0"/>
                  </a:moveTo>
                  <a:lnTo>
                    <a:pt x="0" y="0"/>
                  </a:lnTo>
                  <a:lnTo>
                    <a:pt x="55616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86" name="Freeform 3785">
              <a:extLst>
                <a:ext uri="{FF2B5EF4-FFF2-40B4-BE49-F238E27FC236}">
                  <a16:creationId xmlns:a16="http://schemas.microsoft.com/office/drawing/2014/main" id="{D3DB0A12-FD9C-EFAA-BF90-346F343E207C}"/>
                </a:ext>
              </a:extLst>
            </p:cNvPr>
            <p:cNvSpPr/>
            <p:nvPr/>
          </p:nvSpPr>
          <p:spPr>
            <a:xfrm>
              <a:off x="6446376" y="4867187"/>
              <a:ext cx="55615" cy="830"/>
            </a:xfrm>
            <a:custGeom>
              <a:avLst/>
              <a:gdLst>
                <a:gd name="connsiteX0" fmla="*/ 0 w 55615"/>
                <a:gd name="connsiteY0" fmla="*/ 0 h 830"/>
                <a:gd name="connsiteX1" fmla="*/ 0 w 55615"/>
                <a:gd name="connsiteY1" fmla="*/ 0 h 830"/>
                <a:gd name="connsiteX2" fmla="*/ 55616 w 55615"/>
                <a:gd name="connsiteY2" fmla="*/ 0 h 830"/>
                <a:gd name="connsiteX3" fmla="*/ 55616 w 55615"/>
                <a:gd name="connsiteY3" fmla="*/ 0 h 830"/>
                <a:gd name="connsiteX4" fmla="*/ 0 w 55615"/>
                <a:gd name="connsiteY4" fmla="*/ 0 h 830"/>
                <a:gd name="connsiteX5" fmla="*/ 0 w 55615"/>
                <a:gd name="connsiteY5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615" h="830">
                  <a:moveTo>
                    <a:pt x="0" y="0"/>
                  </a:moveTo>
                  <a:lnTo>
                    <a:pt x="0" y="0"/>
                  </a:lnTo>
                  <a:lnTo>
                    <a:pt x="55616" y="0"/>
                  </a:lnTo>
                  <a:lnTo>
                    <a:pt x="5561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87" name="Freeform 3786">
              <a:extLst>
                <a:ext uri="{FF2B5EF4-FFF2-40B4-BE49-F238E27FC236}">
                  <a16:creationId xmlns:a16="http://schemas.microsoft.com/office/drawing/2014/main" id="{693A996A-6459-5498-9F7E-B9E906481888}"/>
                </a:ext>
              </a:extLst>
            </p:cNvPr>
            <p:cNvSpPr/>
            <p:nvPr/>
          </p:nvSpPr>
          <p:spPr>
            <a:xfrm>
              <a:off x="6446376" y="4867187"/>
              <a:ext cx="55615" cy="830"/>
            </a:xfrm>
            <a:custGeom>
              <a:avLst/>
              <a:gdLst>
                <a:gd name="connsiteX0" fmla="*/ 0 w 55615"/>
                <a:gd name="connsiteY0" fmla="*/ 0 h 830"/>
                <a:gd name="connsiteX1" fmla="*/ 0 w 55615"/>
                <a:gd name="connsiteY1" fmla="*/ 0 h 830"/>
                <a:gd name="connsiteX2" fmla="*/ 55616 w 55615"/>
                <a:gd name="connsiteY2" fmla="*/ 0 h 830"/>
                <a:gd name="connsiteX3" fmla="*/ 0 w 55615"/>
                <a:gd name="connsiteY3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15" h="830">
                  <a:moveTo>
                    <a:pt x="0" y="0"/>
                  </a:moveTo>
                  <a:lnTo>
                    <a:pt x="0" y="0"/>
                  </a:lnTo>
                  <a:lnTo>
                    <a:pt x="55616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88" name="Freeform 3787">
              <a:extLst>
                <a:ext uri="{FF2B5EF4-FFF2-40B4-BE49-F238E27FC236}">
                  <a16:creationId xmlns:a16="http://schemas.microsoft.com/office/drawing/2014/main" id="{C37118D8-36E4-1FCC-8029-67CF8C68BAC6}"/>
                </a:ext>
              </a:extLst>
            </p:cNvPr>
            <p:cNvSpPr/>
            <p:nvPr/>
          </p:nvSpPr>
          <p:spPr>
            <a:xfrm>
              <a:off x="6501992" y="4867187"/>
              <a:ext cx="55624" cy="830"/>
            </a:xfrm>
            <a:custGeom>
              <a:avLst/>
              <a:gdLst>
                <a:gd name="connsiteX0" fmla="*/ 0 w 55624"/>
                <a:gd name="connsiteY0" fmla="*/ 0 h 830"/>
                <a:gd name="connsiteX1" fmla="*/ 0 w 55624"/>
                <a:gd name="connsiteY1" fmla="*/ 0 h 830"/>
                <a:gd name="connsiteX2" fmla="*/ 55624 w 55624"/>
                <a:gd name="connsiteY2" fmla="*/ 0 h 830"/>
                <a:gd name="connsiteX3" fmla="*/ 55624 w 55624"/>
                <a:gd name="connsiteY3" fmla="*/ 0 h 830"/>
                <a:gd name="connsiteX4" fmla="*/ 0 w 55624"/>
                <a:gd name="connsiteY4" fmla="*/ 0 h 830"/>
                <a:gd name="connsiteX5" fmla="*/ 0 w 55624"/>
                <a:gd name="connsiteY5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624" h="830">
                  <a:moveTo>
                    <a:pt x="0" y="0"/>
                  </a:moveTo>
                  <a:lnTo>
                    <a:pt x="0" y="0"/>
                  </a:lnTo>
                  <a:lnTo>
                    <a:pt x="55624" y="0"/>
                  </a:lnTo>
                  <a:lnTo>
                    <a:pt x="55624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89" name="Freeform 3788">
              <a:extLst>
                <a:ext uri="{FF2B5EF4-FFF2-40B4-BE49-F238E27FC236}">
                  <a16:creationId xmlns:a16="http://schemas.microsoft.com/office/drawing/2014/main" id="{3BD27882-F20D-E9AD-4561-B5C45259C2E4}"/>
                </a:ext>
              </a:extLst>
            </p:cNvPr>
            <p:cNvSpPr/>
            <p:nvPr/>
          </p:nvSpPr>
          <p:spPr>
            <a:xfrm>
              <a:off x="6501992" y="4867187"/>
              <a:ext cx="55624" cy="830"/>
            </a:xfrm>
            <a:custGeom>
              <a:avLst/>
              <a:gdLst>
                <a:gd name="connsiteX0" fmla="*/ 0 w 55624"/>
                <a:gd name="connsiteY0" fmla="*/ 0 h 830"/>
                <a:gd name="connsiteX1" fmla="*/ 0 w 55624"/>
                <a:gd name="connsiteY1" fmla="*/ 0 h 830"/>
                <a:gd name="connsiteX2" fmla="*/ 55624 w 55624"/>
                <a:gd name="connsiteY2" fmla="*/ 0 h 830"/>
                <a:gd name="connsiteX3" fmla="*/ 0 w 55624"/>
                <a:gd name="connsiteY3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24" h="830">
                  <a:moveTo>
                    <a:pt x="0" y="0"/>
                  </a:moveTo>
                  <a:lnTo>
                    <a:pt x="0" y="0"/>
                  </a:lnTo>
                  <a:lnTo>
                    <a:pt x="55624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90" name="Freeform 3789">
              <a:extLst>
                <a:ext uri="{FF2B5EF4-FFF2-40B4-BE49-F238E27FC236}">
                  <a16:creationId xmlns:a16="http://schemas.microsoft.com/office/drawing/2014/main" id="{6AE427FB-92DE-DC62-B5BC-1DE56AFF1D91}"/>
                </a:ext>
              </a:extLst>
            </p:cNvPr>
            <p:cNvSpPr/>
            <p:nvPr/>
          </p:nvSpPr>
          <p:spPr>
            <a:xfrm>
              <a:off x="6557616" y="4867187"/>
              <a:ext cx="55615" cy="830"/>
            </a:xfrm>
            <a:custGeom>
              <a:avLst/>
              <a:gdLst>
                <a:gd name="connsiteX0" fmla="*/ 0 w 55615"/>
                <a:gd name="connsiteY0" fmla="*/ 0 h 830"/>
                <a:gd name="connsiteX1" fmla="*/ 0 w 55615"/>
                <a:gd name="connsiteY1" fmla="*/ 0 h 830"/>
                <a:gd name="connsiteX2" fmla="*/ 55616 w 55615"/>
                <a:gd name="connsiteY2" fmla="*/ 0 h 830"/>
                <a:gd name="connsiteX3" fmla="*/ 55616 w 55615"/>
                <a:gd name="connsiteY3" fmla="*/ 0 h 830"/>
                <a:gd name="connsiteX4" fmla="*/ 0 w 55615"/>
                <a:gd name="connsiteY4" fmla="*/ 0 h 830"/>
                <a:gd name="connsiteX5" fmla="*/ 0 w 55615"/>
                <a:gd name="connsiteY5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615" h="830">
                  <a:moveTo>
                    <a:pt x="0" y="0"/>
                  </a:moveTo>
                  <a:lnTo>
                    <a:pt x="0" y="0"/>
                  </a:lnTo>
                  <a:lnTo>
                    <a:pt x="55616" y="0"/>
                  </a:lnTo>
                  <a:lnTo>
                    <a:pt x="5561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91" name="Freeform 3790">
              <a:extLst>
                <a:ext uri="{FF2B5EF4-FFF2-40B4-BE49-F238E27FC236}">
                  <a16:creationId xmlns:a16="http://schemas.microsoft.com/office/drawing/2014/main" id="{B6321C25-31D3-86D6-79E2-1E0B067F3F92}"/>
                </a:ext>
              </a:extLst>
            </p:cNvPr>
            <p:cNvSpPr/>
            <p:nvPr/>
          </p:nvSpPr>
          <p:spPr>
            <a:xfrm>
              <a:off x="6557616" y="4867187"/>
              <a:ext cx="55615" cy="830"/>
            </a:xfrm>
            <a:custGeom>
              <a:avLst/>
              <a:gdLst>
                <a:gd name="connsiteX0" fmla="*/ 0 w 55615"/>
                <a:gd name="connsiteY0" fmla="*/ 0 h 830"/>
                <a:gd name="connsiteX1" fmla="*/ 0 w 55615"/>
                <a:gd name="connsiteY1" fmla="*/ 0 h 830"/>
                <a:gd name="connsiteX2" fmla="*/ 55616 w 55615"/>
                <a:gd name="connsiteY2" fmla="*/ 0 h 830"/>
                <a:gd name="connsiteX3" fmla="*/ 0 w 55615"/>
                <a:gd name="connsiteY3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15" h="830">
                  <a:moveTo>
                    <a:pt x="0" y="0"/>
                  </a:moveTo>
                  <a:lnTo>
                    <a:pt x="0" y="0"/>
                  </a:lnTo>
                  <a:lnTo>
                    <a:pt x="55616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92" name="Freeform 3791">
              <a:extLst>
                <a:ext uri="{FF2B5EF4-FFF2-40B4-BE49-F238E27FC236}">
                  <a16:creationId xmlns:a16="http://schemas.microsoft.com/office/drawing/2014/main" id="{F74DBA11-939F-7607-7DF9-6E34EE570C65}"/>
                </a:ext>
              </a:extLst>
            </p:cNvPr>
            <p:cNvSpPr/>
            <p:nvPr/>
          </p:nvSpPr>
          <p:spPr>
            <a:xfrm>
              <a:off x="6613232" y="4867187"/>
              <a:ext cx="55615" cy="830"/>
            </a:xfrm>
            <a:custGeom>
              <a:avLst/>
              <a:gdLst>
                <a:gd name="connsiteX0" fmla="*/ 0 w 55615"/>
                <a:gd name="connsiteY0" fmla="*/ 0 h 830"/>
                <a:gd name="connsiteX1" fmla="*/ 0 w 55615"/>
                <a:gd name="connsiteY1" fmla="*/ 0 h 830"/>
                <a:gd name="connsiteX2" fmla="*/ 55616 w 55615"/>
                <a:gd name="connsiteY2" fmla="*/ 0 h 830"/>
                <a:gd name="connsiteX3" fmla="*/ 55616 w 55615"/>
                <a:gd name="connsiteY3" fmla="*/ 0 h 830"/>
                <a:gd name="connsiteX4" fmla="*/ 0 w 55615"/>
                <a:gd name="connsiteY4" fmla="*/ 0 h 830"/>
                <a:gd name="connsiteX5" fmla="*/ 0 w 55615"/>
                <a:gd name="connsiteY5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615" h="830">
                  <a:moveTo>
                    <a:pt x="0" y="0"/>
                  </a:moveTo>
                  <a:lnTo>
                    <a:pt x="0" y="0"/>
                  </a:lnTo>
                  <a:lnTo>
                    <a:pt x="55616" y="0"/>
                  </a:lnTo>
                  <a:lnTo>
                    <a:pt x="5561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93" name="Freeform 3792">
              <a:extLst>
                <a:ext uri="{FF2B5EF4-FFF2-40B4-BE49-F238E27FC236}">
                  <a16:creationId xmlns:a16="http://schemas.microsoft.com/office/drawing/2014/main" id="{C37AA095-0DFD-7B3B-4DA6-F23E962954B0}"/>
                </a:ext>
              </a:extLst>
            </p:cNvPr>
            <p:cNvSpPr/>
            <p:nvPr/>
          </p:nvSpPr>
          <p:spPr>
            <a:xfrm>
              <a:off x="6613232" y="4867187"/>
              <a:ext cx="55615" cy="830"/>
            </a:xfrm>
            <a:custGeom>
              <a:avLst/>
              <a:gdLst>
                <a:gd name="connsiteX0" fmla="*/ 0 w 55615"/>
                <a:gd name="connsiteY0" fmla="*/ 0 h 830"/>
                <a:gd name="connsiteX1" fmla="*/ 0 w 55615"/>
                <a:gd name="connsiteY1" fmla="*/ 0 h 830"/>
                <a:gd name="connsiteX2" fmla="*/ 55616 w 55615"/>
                <a:gd name="connsiteY2" fmla="*/ 0 h 830"/>
                <a:gd name="connsiteX3" fmla="*/ 0 w 55615"/>
                <a:gd name="connsiteY3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15" h="830">
                  <a:moveTo>
                    <a:pt x="0" y="0"/>
                  </a:moveTo>
                  <a:lnTo>
                    <a:pt x="0" y="0"/>
                  </a:lnTo>
                  <a:lnTo>
                    <a:pt x="55616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94" name="Freeform 3793">
              <a:extLst>
                <a:ext uri="{FF2B5EF4-FFF2-40B4-BE49-F238E27FC236}">
                  <a16:creationId xmlns:a16="http://schemas.microsoft.com/office/drawing/2014/main" id="{624230B0-4D8A-E7C2-DEFC-A655DEF8FA91}"/>
                </a:ext>
              </a:extLst>
            </p:cNvPr>
            <p:cNvSpPr/>
            <p:nvPr/>
          </p:nvSpPr>
          <p:spPr>
            <a:xfrm>
              <a:off x="6668848" y="4867187"/>
              <a:ext cx="55615" cy="830"/>
            </a:xfrm>
            <a:custGeom>
              <a:avLst/>
              <a:gdLst>
                <a:gd name="connsiteX0" fmla="*/ 0 w 55615"/>
                <a:gd name="connsiteY0" fmla="*/ 0 h 830"/>
                <a:gd name="connsiteX1" fmla="*/ 0 w 55615"/>
                <a:gd name="connsiteY1" fmla="*/ 0 h 830"/>
                <a:gd name="connsiteX2" fmla="*/ 55616 w 55615"/>
                <a:gd name="connsiteY2" fmla="*/ 0 h 830"/>
                <a:gd name="connsiteX3" fmla="*/ 55616 w 55615"/>
                <a:gd name="connsiteY3" fmla="*/ 0 h 830"/>
                <a:gd name="connsiteX4" fmla="*/ 0 w 55615"/>
                <a:gd name="connsiteY4" fmla="*/ 0 h 830"/>
                <a:gd name="connsiteX5" fmla="*/ 0 w 55615"/>
                <a:gd name="connsiteY5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615" h="830">
                  <a:moveTo>
                    <a:pt x="0" y="0"/>
                  </a:moveTo>
                  <a:lnTo>
                    <a:pt x="0" y="0"/>
                  </a:lnTo>
                  <a:lnTo>
                    <a:pt x="55616" y="0"/>
                  </a:lnTo>
                  <a:lnTo>
                    <a:pt x="5561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95" name="Freeform 3794">
              <a:extLst>
                <a:ext uri="{FF2B5EF4-FFF2-40B4-BE49-F238E27FC236}">
                  <a16:creationId xmlns:a16="http://schemas.microsoft.com/office/drawing/2014/main" id="{F410CD38-9479-972A-0F76-1B05787742EE}"/>
                </a:ext>
              </a:extLst>
            </p:cNvPr>
            <p:cNvSpPr/>
            <p:nvPr/>
          </p:nvSpPr>
          <p:spPr>
            <a:xfrm>
              <a:off x="6668848" y="4867187"/>
              <a:ext cx="55615" cy="830"/>
            </a:xfrm>
            <a:custGeom>
              <a:avLst/>
              <a:gdLst>
                <a:gd name="connsiteX0" fmla="*/ 0 w 55615"/>
                <a:gd name="connsiteY0" fmla="*/ 0 h 830"/>
                <a:gd name="connsiteX1" fmla="*/ 0 w 55615"/>
                <a:gd name="connsiteY1" fmla="*/ 0 h 830"/>
                <a:gd name="connsiteX2" fmla="*/ 55616 w 55615"/>
                <a:gd name="connsiteY2" fmla="*/ 0 h 830"/>
                <a:gd name="connsiteX3" fmla="*/ 0 w 55615"/>
                <a:gd name="connsiteY3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15" h="830">
                  <a:moveTo>
                    <a:pt x="0" y="0"/>
                  </a:moveTo>
                  <a:lnTo>
                    <a:pt x="0" y="0"/>
                  </a:lnTo>
                  <a:lnTo>
                    <a:pt x="55616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96" name="Freeform 3795">
              <a:extLst>
                <a:ext uri="{FF2B5EF4-FFF2-40B4-BE49-F238E27FC236}">
                  <a16:creationId xmlns:a16="http://schemas.microsoft.com/office/drawing/2014/main" id="{B8B22497-15CB-A2B7-4DDE-D2E3E513B1E8}"/>
                </a:ext>
              </a:extLst>
            </p:cNvPr>
            <p:cNvSpPr/>
            <p:nvPr/>
          </p:nvSpPr>
          <p:spPr>
            <a:xfrm>
              <a:off x="6724464" y="4867187"/>
              <a:ext cx="55616" cy="830"/>
            </a:xfrm>
            <a:custGeom>
              <a:avLst/>
              <a:gdLst>
                <a:gd name="connsiteX0" fmla="*/ 0 w 55616"/>
                <a:gd name="connsiteY0" fmla="*/ 0 h 830"/>
                <a:gd name="connsiteX1" fmla="*/ 0 w 55616"/>
                <a:gd name="connsiteY1" fmla="*/ 0 h 830"/>
                <a:gd name="connsiteX2" fmla="*/ 55616 w 55616"/>
                <a:gd name="connsiteY2" fmla="*/ 0 h 830"/>
                <a:gd name="connsiteX3" fmla="*/ 55616 w 55616"/>
                <a:gd name="connsiteY3" fmla="*/ 0 h 830"/>
                <a:gd name="connsiteX4" fmla="*/ 0 w 55616"/>
                <a:gd name="connsiteY4" fmla="*/ 0 h 830"/>
                <a:gd name="connsiteX5" fmla="*/ 0 w 55616"/>
                <a:gd name="connsiteY5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616" h="830">
                  <a:moveTo>
                    <a:pt x="0" y="0"/>
                  </a:moveTo>
                  <a:lnTo>
                    <a:pt x="0" y="0"/>
                  </a:lnTo>
                  <a:lnTo>
                    <a:pt x="55616" y="0"/>
                  </a:lnTo>
                  <a:lnTo>
                    <a:pt x="5561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97" name="Freeform 3796">
              <a:extLst>
                <a:ext uri="{FF2B5EF4-FFF2-40B4-BE49-F238E27FC236}">
                  <a16:creationId xmlns:a16="http://schemas.microsoft.com/office/drawing/2014/main" id="{B92DAF59-D840-F267-5FE2-EA70C0E3A883}"/>
                </a:ext>
              </a:extLst>
            </p:cNvPr>
            <p:cNvSpPr/>
            <p:nvPr/>
          </p:nvSpPr>
          <p:spPr>
            <a:xfrm>
              <a:off x="6724464" y="4867187"/>
              <a:ext cx="55616" cy="830"/>
            </a:xfrm>
            <a:custGeom>
              <a:avLst/>
              <a:gdLst>
                <a:gd name="connsiteX0" fmla="*/ 0 w 55616"/>
                <a:gd name="connsiteY0" fmla="*/ 0 h 830"/>
                <a:gd name="connsiteX1" fmla="*/ 0 w 55616"/>
                <a:gd name="connsiteY1" fmla="*/ 0 h 830"/>
                <a:gd name="connsiteX2" fmla="*/ 55616 w 55616"/>
                <a:gd name="connsiteY2" fmla="*/ 0 h 830"/>
                <a:gd name="connsiteX3" fmla="*/ 0 w 55616"/>
                <a:gd name="connsiteY3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16" h="830">
                  <a:moveTo>
                    <a:pt x="0" y="0"/>
                  </a:moveTo>
                  <a:lnTo>
                    <a:pt x="0" y="0"/>
                  </a:lnTo>
                  <a:lnTo>
                    <a:pt x="55616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98" name="Freeform 3797">
              <a:extLst>
                <a:ext uri="{FF2B5EF4-FFF2-40B4-BE49-F238E27FC236}">
                  <a16:creationId xmlns:a16="http://schemas.microsoft.com/office/drawing/2014/main" id="{1A625BFA-0ED5-2BCA-8B46-5D8418AD232C}"/>
                </a:ext>
              </a:extLst>
            </p:cNvPr>
            <p:cNvSpPr/>
            <p:nvPr/>
          </p:nvSpPr>
          <p:spPr>
            <a:xfrm>
              <a:off x="6780080" y="4867187"/>
              <a:ext cx="55615" cy="830"/>
            </a:xfrm>
            <a:custGeom>
              <a:avLst/>
              <a:gdLst>
                <a:gd name="connsiteX0" fmla="*/ 0 w 55615"/>
                <a:gd name="connsiteY0" fmla="*/ 0 h 830"/>
                <a:gd name="connsiteX1" fmla="*/ 0 w 55615"/>
                <a:gd name="connsiteY1" fmla="*/ 0 h 830"/>
                <a:gd name="connsiteX2" fmla="*/ 55616 w 55615"/>
                <a:gd name="connsiteY2" fmla="*/ 0 h 830"/>
                <a:gd name="connsiteX3" fmla="*/ 55616 w 55615"/>
                <a:gd name="connsiteY3" fmla="*/ 0 h 830"/>
                <a:gd name="connsiteX4" fmla="*/ 0 w 55615"/>
                <a:gd name="connsiteY4" fmla="*/ 0 h 830"/>
                <a:gd name="connsiteX5" fmla="*/ 0 w 55615"/>
                <a:gd name="connsiteY5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615" h="830">
                  <a:moveTo>
                    <a:pt x="0" y="0"/>
                  </a:moveTo>
                  <a:lnTo>
                    <a:pt x="0" y="0"/>
                  </a:lnTo>
                  <a:lnTo>
                    <a:pt x="55616" y="0"/>
                  </a:lnTo>
                  <a:lnTo>
                    <a:pt x="5561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99" name="Freeform 3798">
              <a:extLst>
                <a:ext uri="{FF2B5EF4-FFF2-40B4-BE49-F238E27FC236}">
                  <a16:creationId xmlns:a16="http://schemas.microsoft.com/office/drawing/2014/main" id="{1B210B14-3261-DFCC-C9C8-53F1BA26356D}"/>
                </a:ext>
              </a:extLst>
            </p:cNvPr>
            <p:cNvSpPr/>
            <p:nvPr/>
          </p:nvSpPr>
          <p:spPr>
            <a:xfrm>
              <a:off x="6780080" y="4867187"/>
              <a:ext cx="55615" cy="830"/>
            </a:xfrm>
            <a:custGeom>
              <a:avLst/>
              <a:gdLst>
                <a:gd name="connsiteX0" fmla="*/ 0 w 55615"/>
                <a:gd name="connsiteY0" fmla="*/ 0 h 830"/>
                <a:gd name="connsiteX1" fmla="*/ 0 w 55615"/>
                <a:gd name="connsiteY1" fmla="*/ 0 h 830"/>
                <a:gd name="connsiteX2" fmla="*/ 55616 w 55615"/>
                <a:gd name="connsiteY2" fmla="*/ 0 h 830"/>
                <a:gd name="connsiteX3" fmla="*/ 0 w 55615"/>
                <a:gd name="connsiteY3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15" h="830">
                  <a:moveTo>
                    <a:pt x="0" y="0"/>
                  </a:moveTo>
                  <a:lnTo>
                    <a:pt x="0" y="0"/>
                  </a:lnTo>
                  <a:lnTo>
                    <a:pt x="55616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00" name="Freeform 3799">
              <a:extLst>
                <a:ext uri="{FF2B5EF4-FFF2-40B4-BE49-F238E27FC236}">
                  <a16:creationId xmlns:a16="http://schemas.microsoft.com/office/drawing/2014/main" id="{14F7CBF4-8D80-453F-57BE-83D1E0A449F4}"/>
                </a:ext>
              </a:extLst>
            </p:cNvPr>
            <p:cNvSpPr/>
            <p:nvPr/>
          </p:nvSpPr>
          <p:spPr>
            <a:xfrm>
              <a:off x="6835696" y="4867187"/>
              <a:ext cx="55616" cy="830"/>
            </a:xfrm>
            <a:custGeom>
              <a:avLst/>
              <a:gdLst>
                <a:gd name="connsiteX0" fmla="*/ 0 w 55616"/>
                <a:gd name="connsiteY0" fmla="*/ 0 h 830"/>
                <a:gd name="connsiteX1" fmla="*/ 0 w 55616"/>
                <a:gd name="connsiteY1" fmla="*/ 0 h 830"/>
                <a:gd name="connsiteX2" fmla="*/ 55616 w 55616"/>
                <a:gd name="connsiteY2" fmla="*/ 0 h 830"/>
                <a:gd name="connsiteX3" fmla="*/ 55616 w 55616"/>
                <a:gd name="connsiteY3" fmla="*/ 0 h 830"/>
                <a:gd name="connsiteX4" fmla="*/ 0 w 55616"/>
                <a:gd name="connsiteY4" fmla="*/ 0 h 830"/>
                <a:gd name="connsiteX5" fmla="*/ 0 w 55616"/>
                <a:gd name="connsiteY5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616" h="830">
                  <a:moveTo>
                    <a:pt x="0" y="0"/>
                  </a:moveTo>
                  <a:lnTo>
                    <a:pt x="0" y="0"/>
                  </a:lnTo>
                  <a:lnTo>
                    <a:pt x="55616" y="0"/>
                  </a:lnTo>
                  <a:lnTo>
                    <a:pt x="5561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01" name="Freeform 3800">
              <a:extLst>
                <a:ext uri="{FF2B5EF4-FFF2-40B4-BE49-F238E27FC236}">
                  <a16:creationId xmlns:a16="http://schemas.microsoft.com/office/drawing/2014/main" id="{21D57235-17BC-1738-9AB3-F28E1FB238E9}"/>
                </a:ext>
              </a:extLst>
            </p:cNvPr>
            <p:cNvSpPr/>
            <p:nvPr/>
          </p:nvSpPr>
          <p:spPr>
            <a:xfrm>
              <a:off x="6835696" y="4867187"/>
              <a:ext cx="55616" cy="830"/>
            </a:xfrm>
            <a:custGeom>
              <a:avLst/>
              <a:gdLst>
                <a:gd name="connsiteX0" fmla="*/ 0 w 55616"/>
                <a:gd name="connsiteY0" fmla="*/ 0 h 830"/>
                <a:gd name="connsiteX1" fmla="*/ 0 w 55616"/>
                <a:gd name="connsiteY1" fmla="*/ 0 h 830"/>
                <a:gd name="connsiteX2" fmla="*/ 55616 w 55616"/>
                <a:gd name="connsiteY2" fmla="*/ 0 h 830"/>
                <a:gd name="connsiteX3" fmla="*/ 0 w 55616"/>
                <a:gd name="connsiteY3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16" h="830">
                  <a:moveTo>
                    <a:pt x="0" y="0"/>
                  </a:moveTo>
                  <a:lnTo>
                    <a:pt x="0" y="0"/>
                  </a:lnTo>
                  <a:lnTo>
                    <a:pt x="55616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02" name="Freeform 3801">
              <a:extLst>
                <a:ext uri="{FF2B5EF4-FFF2-40B4-BE49-F238E27FC236}">
                  <a16:creationId xmlns:a16="http://schemas.microsoft.com/office/drawing/2014/main" id="{56628BF4-3CEE-5A32-FC32-C06A321BD790}"/>
                </a:ext>
              </a:extLst>
            </p:cNvPr>
            <p:cNvSpPr/>
            <p:nvPr/>
          </p:nvSpPr>
          <p:spPr>
            <a:xfrm>
              <a:off x="6891312" y="4867187"/>
              <a:ext cx="55624" cy="830"/>
            </a:xfrm>
            <a:custGeom>
              <a:avLst/>
              <a:gdLst>
                <a:gd name="connsiteX0" fmla="*/ 0 w 55624"/>
                <a:gd name="connsiteY0" fmla="*/ 0 h 830"/>
                <a:gd name="connsiteX1" fmla="*/ 0 w 55624"/>
                <a:gd name="connsiteY1" fmla="*/ 0 h 830"/>
                <a:gd name="connsiteX2" fmla="*/ 55624 w 55624"/>
                <a:gd name="connsiteY2" fmla="*/ 0 h 830"/>
                <a:gd name="connsiteX3" fmla="*/ 55624 w 55624"/>
                <a:gd name="connsiteY3" fmla="*/ 0 h 830"/>
                <a:gd name="connsiteX4" fmla="*/ 0 w 55624"/>
                <a:gd name="connsiteY4" fmla="*/ 0 h 830"/>
                <a:gd name="connsiteX5" fmla="*/ 0 w 55624"/>
                <a:gd name="connsiteY5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624" h="830">
                  <a:moveTo>
                    <a:pt x="0" y="0"/>
                  </a:moveTo>
                  <a:lnTo>
                    <a:pt x="0" y="0"/>
                  </a:lnTo>
                  <a:lnTo>
                    <a:pt x="55624" y="0"/>
                  </a:lnTo>
                  <a:lnTo>
                    <a:pt x="55624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03" name="Freeform 3802">
              <a:extLst>
                <a:ext uri="{FF2B5EF4-FFF2-40B4-BE49-F238E27FC236}">
                  <a16:creationId xmlns:a16="http://schemas.microsoft.com/office/drawing/2014/main" id="{4B27254C-7D85-516D-ECB6-04ACAA7D564B}"/>
                </a:ext>
              </a:extLst>
            </p:cNvPr>
            <p:cNvSpPr/>
            <p:nvPr/>
          </p:nvSpPr>
          <p:spPr>
            <a:xfrm>
              <a:off x="6891312" y="4867187"/>
              <a:ext cx="55624" cy="830"/>
            </a:xfrm>
            <a:custGeom>
              <a:avLst/>
              <a:gdLst>
                <a:gd name="connsiteX0" fmla="*/ 0 w 55624"/>
                <a:gd name="connsiteY0" fmla="*/ 0 h 830"/>
                <a:gd name="connsiteX1" fmla="*/ 0 w 55624"/>
                <a:gd name="connsiteY1" fmla="*/ 0 h 830"/>
                <a:gd name="connsiteX2" fmla="*/ 55624 w 55624"/>
                <a:gd name="connsiteY2" fmla="*/ 0 h 830"/>
                <a:gd name="connsiteX3" fmla="*/ 0 w 55624"/>
                <a:gd name="connsiteY3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24" h="830">
                  <a:moveTo>
                    <a:pt x="0" y="0"/>
                  </a:moveTo>
                  <a:lnTo>
                    <a:pt x="0" y="0"/>
                  </a:lnTo>
                  <a:lnTo>
                    <a:pt x="55624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04" name="Freeform 3803">
              <a:extLst>
                <a:ext uri="{FF2B5EF4-FFF2-40B4-BE49-F238E27FC236}">
                  <a16:creationId xmlns:a16="http://schemas.microsoft.com/office/drawing/2014/main" id="{70C1DF96-D99D-40E6-BADF-346950950156}"/>
                </a:ext>
              </a:extLst>
            </p:cNvPr>
            <p:cNvSpPr/>
            <p:nvPr/>
          </p:nvSpPr>
          <p:spPr>
            <a:xfrm>
              <a:off x="6946936" y="4867187"/>
              <a:ext cx="55615" cy="830"/>
            </a:xfrm>
            <a:custGeom>
              <a:avLst/>
              <a:gdLst>
                <a:gd name="connsiteX0" fmla="*/ 0 w 55615"/>
                <a:gd name="connsiteY0" fmla="*/ 0 h 830"/>
                <a:gd name="connsiteX1" fmla="*/ 0 w 55615"/>
                <a:gd name="connsiteY1" fmla="*/ 0 h 830"/>
                <a:gd name="connsiteX2" fmla="*/ 55616 w 55615"/>
                <a:gd name="connsiteY2" fmla="*/ 0 h 830"/>
                <a:gd name="connsiteX3" fmla="*/ 55616 w 55615"/>
                <a:gd name="connsiteY3" fmla="*/ 0 h 830"/>
                <a:gd name="connsiteX4" fmla="*/ 0 w 55615"/>
                <a:gd name="connsiteY4" fmla="*/ 0 h 830"/>
                <a:gd name="connsiteX5" fmla="*/ 0 w 55615"/>
                <a:gd name="connsiteY5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615" h="830">
                  <a:moveTo>
                    <a:pt x="0" y="0"/>
                  </a:moveTo>
                  <a:lnTo>
                    <a:pt x="0" y="0"/>
                  </a:lnTo>
                  <a:lnTo>
                    <a:pt x="55616" y="0"/>
                  </a:lnTo>
                  <a:lnTo>
                    <a:pt x="5561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05" name="Freeform 3804">
              <a:extLst>
                <a:ext uri="{FF2B5EF4-FFF2-40B4-BE49-F238E27FC236}">
                  <a16:creationId xmlns:a16="http://schemas.microsoft.com/office/drawing/2014/main" id="{1E887B35-0145-D3C1-B30E-CC512163BB8F}"/>
                </a:ext>
              </a:extLst>
            </p:cNvPr>
            <p:cNvSpPr/>
            <p:nvPr/>
          </p:nvSpPr>
          <p:spPr>
            <a:xfrm>
              <a:off x="6946936" y="4867187"/>
              <a:ext cx="55615" cy="830"/>
            </a:xfrm>
            <a:custGeom>
              <a:avLst/>
              <a:gdLst>
                <a:gd name="connsiteX0" fmla="*/ 0 w 55615"/>
                <a:gd name="connsiteY0" fmla="*/ 0 h 830"/>
                <a:gd name="connsiteX1" fmla="*/ 0 w 55615"/>
                <a:gd name="connsiteY1" fmla="*/ 0 h 830"/>
                <a:gd name="connsiteX2" fmla="*/ 55616 w 55615"/>
                <a:gd name="connsiteY2" fmla="*/ 0 h 830"/>
                <a:gd name="connsiteX3" fmla="*/ 0 w 55615"/>
                <a:gd name="connsiteY3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15" h="830">
                  <a:moveTo>
                    <a:pt x="0" y="0"/>
                  </a:moveTo>
                  <a:lnTo>
                    <a:pt x="0" y="0"/>
                  </a:lnTo>
                  <a:lnTo>
                    <a:pt x="55616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06" name="Freeform 3805">
              <a:extLst>
                <a:ext uri="{FF2B5EF4-FFF2-40B4-BE49-F238E27FC236}">
                  <a16:creationId xmlns:a16="http://schemas.microsoft.com/office/drawing/2014/main" id="{DAB12AC6-EE75-568F-C46A-F14B1EA14178}"/>
                </a:ext>
              </a:extLst>
            </p:cNvPr>
            <p:cNvSpPr/>
            <p:nvPr/>
          </p:nvSpPr>
          <p:spPr>
            <a:xfrm>
              <a:off x="5415799" y="4813074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07" name="Freeform 3806">
              <a:extLst>
                <a:ext uri="{FF2B5EF4-FFF2-40B4-BE49-F238E27FC236}">
                  <a16:creationId xmlns:a16="http://schemas.microsoft.com/office/drawing/2014/main" id="{CCF0C1F3-B098-2FAA-C5CA-F834A8690F06}"/>
                </a:ext>
              </a:extLst>
            </p:cNvPr>
            <p:cNvSpPr/>
            <p:nvPr/>
          </p:nvSpPr>
          <p:spPr>
            <a:xfrm>
              <a:off x="5471417" y="4760614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08" name="Freeform 3807">
              <a:extLst>
                <a:ext uri="{FF2B5EF4-FFF2-40B4-BE49-F238E27FC236}">
                  <a16:creationId xmlns:a16="http://schemas.microsoft.com/office/drawing/2014/main" id="{33A317FC-5278-948C-F20C-AF77290E912C}"/>
                </a:ext>
              </a:extLst>
            </p:cNvPr>
            <p:cNvSpPr/>
            <p:nvPr/>
          </p:nvSpPr>
          <p:spPr>
            <a:xfrm>
              <a:off x="5527034" y="4498357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09" name="Freeform 3808">
              <a:extLst>
                <a:ext uri="{FF2B5EF4-FFF2-40B4-BE49-F238E27FC236}">
                  <a16:creationId xmlns:a16="http://schemas.microsoft.com/office/drawing/2014/main" id="{6DD2833B-009B-5C23-02A7-B3D88D2E62D7}"/>
                </a:ext>
              </a:extLst>
            </p:cNvPr>
            <p:cNvSpPr/>
            <p:nvPr/>
          </p:nvSpPr>
          <p:spPr>
            <a:xfrm>
              <a:off x="5582651" y="4236098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10" name="Freeform 3809">
              <a:extLst>
                <a:ext uri="{FF2B5EF4-FFF2-40B4-BE49-F238E27FC236}">
                  <a16:creationId xmlns:a16="http://schemas.microsoft.com/office/drawing/2014/main" id="{410E3CFE-9305-C37E-0958-7F6445DB6032}"/>
                </a:ext>
              </a:extLst>
            </p:cNvPr>
            <p:cNvSpPr/>
            <p:nvPr/>
          </p:nvSpPr>
          <p:spPr>
            <a:xfrm>
              <a:off x="5638268" y="4065629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11" name="Freeform 3810">
              <a:extLst>
                <a:ext uri="{FF2B5EF4-FFF2-40B4-BE49-F238E27FC236}">
                  <a16:creationId xmlns:a16="http://schemas.microsoft.com/office/drawing/2014/main" id="{9C270804-6FD9-A5CB-6A5F-5B27DF430EF7}"/>
                </a:ext>
              </a:extLst>
            </p:cNvPr>
            <p:cNvSpPr/>
            <p:nvPr/>
          </p:nvSpPr>
          <p:spPr>
            <a:xfrm>
              <a:off x="5693886" y="3895160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12" name="Freeform 3811">
              <a:extLst>
                <a:ext uri="{FF2B5EF4-FFF2-40B4-BE49-F238E27FC236}">
                  <a16:creationId xmlns:a16="http://schemas.microsoft.com/office/drawing/2014/main" id="{EBBF0023-2F08-B505-58F0-4F3021356775}"/>
                </a:ext>
              </a:extLst>
            </p:cNvPr>
            <p:cNvSpPr/>
            <p:nvPr/>
          </p:nvSpPr>
          <p:spPr>
            <a:xfrm>
              <a:off x="5749503" y="3737804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13" name="Freeform 3812">
              <a:extLst>
                <a:ext uri="{FF2B5EF4-FFF2-40B4-BE49-F238E27FC236}">
                  <a16:creationId xmlns:a16="http://schemas.microsoft.com/office/drawing/2014/main" id="{32931E3C-96B2-8A09-D2F2-5FECF8023C86}"/>
                </a:ext>
              </a:extLst>
            </p:cNvPr>
            <p:cNvSpPr/>
            <p:nvPr/>
          </p:nvSpPr>
          <p:spPr>
            <a:xfrm>
              <a:off x="5805120" y="3855821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14" name="Freeform 3813">
              <a:extLst>
                <a:ext uri="{FF2B5EF4-FFF2-40B4-BE49-F238E27FC236}">
                  <a16:creationId xmlns:a16="http://schemas.microsoft.com/office/drawing/2014/main" id="{888B6D06-77C9-B67D-FCCE-0F1EA9E854CF}"/>
                </a:ext>
              </a:extLst>
            </p:cNvPr>
            <p:cNvSpPr/>
            <p:nvPr/>
          </p:nvSpPr>
          <p:spPr>
            <a:xfrm>
              <a:off x="5860737" y="4222985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15" name="Freeform 3814">
              <a:extLst>
                <a:ext uri="{FF2B5EF4-FFF2-40B4-BE49-F238E27FC236}">
                  <a16:creationId xmlns:a16="http://schemas.microsoft.com/office/drawing/2014/main" id="{235A1F91-B4F3-F3C2-5244-977ED7659CFA}"/>
                </a:ext>
              </a:extLst>
            </p:cNvPr>
            <p:cNvSpPr/>
            <p:nvPr/>
          </p:nvSpPr>
          <p:spPr>
            <a:xfrm>
              <a:off x="5916354" y="4472132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16" name="Freeform 3815">
              <a:extLst>
                <a:ext uri="{FF2B5EF4-FFF2-40B4-BE49-F238E27FC236}">
                  <a16:creationId xmlns:a16="http://schemas.microsoft.com/office/drawing/2014/main" id="{2254524D-F359-CD05-62F7-055860395AC3}"/>
                </a:ext>
              </a:extLst>
            </p:cNvPr>
            <p:cNvSpPr/>
            <p:nvPr/>
          </p:nvSpPr>
          <p:spPr>
            <a:xfrm>
              <a:off x="5971971" y="469505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17" name="Freeform 3816">
              <a:extLst>
                <a:ext uri="{FF2B5EF4-FFF2-40B4-BE49-F238E27FC236}">
                  <a16:creationId xmlns:a16="http://schemas.microsoft.com/office/drawing/2014/main" id="{275F4BAA-F127-EE44-2CDE-BB280C7B2A63}"/>
                </a:ext>
              </a:extLst>
            </p:cNvPr>
            <p:cNvSpPr/>
            <p:nvPr/>
          </p:nvSpPr>
          <p:spPr>
            <a:xfrm>
              <a:off x="6027587" y="4708163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18" name="Freeform 3817">
              <a:extLst>
                <a:ext uri="{FF2B5EF4-FFF2-40B4-BE49-F238E27FC236}">
                  <a16:creationId xmlns:a16="http://schemas.microsoft.com/office/drawing/2014/main" id="{115DAE38-977E-F41F-25C0-E90CDBAA3C87}"/>
                </a:ext>
              </a:extLst>
            </p:cNvPr>
            <p:cNvSpPr/>
            <p:nvPr/>
          </p:nvSpPr>
          <p:spPr>
            <a:xfrm>
              <a:off x="6083203" y="4773729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19" name="Freeform 3818">
              <a:extLst>
                <a:ext uri="{FF2B5EF4-FFF2-40B4-BE49-F238E27FC236}">
                  <a16:creationId xmlns:a16="http://schemas.microsoft.com/office/drawing/2014/main" id="{4575BF19-D86F-AF89-5329-EA307BD48767}"/>
                </a:ext>
              </a:extLst>
            </p:cNvPr>
            <p:cNvSpPr/>
            <p:nvPr/>
          </p:nvSpPr>
          <p:spPr>
            <a:xfrm>
              <a:off x="6138827" y="483929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20" name="Freeform 3819">
              <a:extLst>
                <a:ext uri="{FF2B5EF4-FFF2-40B4-BE49-F238E27FC236}">
                  <a16:creationId xmlns:a16="http://schemas.microsoft.com/office/drawing/2014/main" id="{27287C2F-D894-CE4C-BAE7-C7A3A7876226}"/>
                </a:ext>
              </a:extLst>
            </p:cNvPr>
            <p:cNvSpPr/>
            <p:nvPr/>
          </p:nvSpPr>
          <p:spPr>
            <a:xfrm>
              <a:off x="6194443" y="486552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21" name="Freeform 3820">
              <a:extLst>
                <a:ext uri="{FF2B5EF4-FFF2-40B4-BE49-F238E27FC236}">
                  <a16:creationId xmlns:a16="http://schemas.microsoft.com/office/drawing/2014/main" id="{8457AD20-D3BA-C203-7D6B-1F04FA6C487E}"/>
                </a:ext>
              </a:extLst>
            </p:cNvPr>
            <p:cNvSpPr/>
            <p:nvPr/>
          </p:nvSpPr>
          <p:spPr>
            <a:xfrm>
              <a:off x="6250059" y="486552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22" name="Freeform 3821">
              <a:extLst>
                <a:ext uri="{FF2B5EF4-FFF2-40B4-BE49-F238E27FC236}">
                  <a16:creationId xmlns:a16="http://schemas.microsoft.com/office/drawing/2014/main" id="{6050BBDE-700A-1497-3A09-11FBAFEFB7AE}"/>
                </a:ext>
              </a:extLst>
            </p:cNvPr>
            <p:cNvSpPr/>
            <p:nvPr/>
          </p:nvSpPr>
          <p:spPr>
            <a:xfrm>
              <a:off x="6305675" y="4852411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23" name="Freeform 3822">
              <a:extLst>
                <a:ext uri="{FF2B5EF4-FFF2-40B4-BE49-F238E27FC236}">
                  <a16:creationId xmlns:a16="http://schemas.microsoft.com/office/drawing/2014/main" id="{ABA28BC9-CE14-E6A5-5FF8-A6E25F1E5998}"/>
                </a:ext>
              </a:extLst>
            </p:cNvPr>
            <p:cNvSpPr/>
            <p:nvPr/>
          </p:nvSpPr>
          <p:spPr>
            <a:xfrm>
              <a:off x="6361291" y="486552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24" name="Freeform 3823">
              <a:extLst>
                <a:ext uri="{FF2B5EF4-FFF2-40B4-BE49-F238E27FC236}">
                  <a16:creationId xmlns:a16="http://schemas.microsoft.com/office/drawing/2014/main" id="{7A6FDEFE-39C4-9E89-DFE4-1647524C3F69}"/>
                </a:ext>
              </a:extLst>
            </p:cNvPr>
            <p:cNvSpPr/>
            <p:nvPr/>
          </p:nvSpPr>
          <p:spPr>
            <a:xfrm>
              <a:off x="6416907" y="486552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25" name="Freeform 3824">
              <a:extLst>
                <a:ext uri="{FF2B5EF4-FFF2-40B4-BE49-F238E27FC236}">
                  <a16:creationId xmlns:a16="http://schemas.microsoft.com/office/drawing/2014/main" id="{AC53E40F-DDF9-3B1D-4166-8FB282439DD2}"/>
                </a:ext>
              </a:extLst>
            </p:cNvPr>
            <p:cNvSpPr/>
            <p:nvPr/>
          </p:nvSpPr>
          <p:spPr>
            <a:xfrm>
              <a:off x="6472523" y="486552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26" name="Freeform 3825">
              <a:extLst>
                <a:ext uri="{FF2B5EF4-FFF2-40B4-BE49-F238E27FC236}">
                  <a16:creationId xmlns:a16="http://schemas.microsoft.com/office/drawing/2014/main" id="{9B9AE720-924D-2978-3EBF-C5CAD89BA16D}"/>
                </a:ext>
              </a:extLst>
            </p:cNvPr>
            <p:cNvSpPr/>
            <p:nvPr/>
          </p:nvSpPr>
          <p:spPr>
            <a:xfrm>
              <a:off x="6528147" y="486552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27" name="Freeform 3826">
              <a:extLst>
                <a:ext uri="{FF2B5EF4-FFF2-40B4-BE49-F238E27FC236}">
                  <a16:creationId xmlns:a16="http://schemas.microsoft.com/office/drawing/2014/main" id="{F3E16B35-913A-451C-B74C-579FA274FB56}"/>
                </a:ext>
              </a:extLst>
            </p:cNvPr>
            <p:cNvSpPr/>
            <p:nvPr/>
          </p:nvSpPr>
          <p:spPr>
            <a:xfrm>
              <a:off x="6583763" y="486552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28" name="Freeform 3827">
              <a:extLst>
                <a:ext uri="{FF2B5EF4-FFF2-40B4-BE49-F238E27FC236}">
                  <a16:creationId xmlns:a16="http://schemas.microsoft.com/office/drawing/2014/main" id="{4BCB2CA3-9857-4AE8-C5CE-68295F4EEDC4}"/>
                </a:ext>
              </a:extLst>
            </p:cNvPr>
            <p:cNvSpPr/>
            <p:nvPr/>
          </p:nvSpPr>
          <p:spPr>
            <a:xfrm>
              <a:off x="6639379" y="486552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29" name="Freeform 3828">
              <a:extLst>
                <a:ext uri="{FF2B5EF4-FFF2-40B4-BE49-F238E27FC236}">
                  <a16:creationId xmlns:a16="http://schemas.microsoft.com/office/drawing/2014/main" id="{2BADC4C7-9570-B32C-75EC-B0CE3D2B9179}"/>
                </a:ext>
              </a:extLst>
            </p:cNvPr>
            <p:cNvSpPr/>
            <p:nvPr/>
          </p:nvSpPr>
          <p:spPr>
            <a:xfrm>
              <a:off x="6694995" y="486552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30" name="Freeform 3829">
              <a:extLst>
                <a:ext uri="{FF2B5EF4-FFF2-40B4-BE49-F238E27FC236}">
                  <a16:creationId xmlns:a16="http://schemas.microsoft.com/office/drawing/2014/main" id="{CC08C2F6-631F-6E42-F13D-E87C1A717D1E}"/>
                </a:ext>
              </a:extLst>
            </p:cNvPr>
            <p:cNvSpPr/>
            <p:nvPr/>
          </p:nvSpPr>
          <p:spPr>
            <a:xfrm>
              <a:off x="6750611" y="486552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31" name="Freeform 3830">
              <a:extLst>
                <a:ext uri="{FF2B5EF4-FFF2-40B4-BE49-F238E27FC236}">
                  <a16:creationId xmlns:a16="http://schemas.microsoft.com/office/drawing/2014/main" id="{702CCFCC-9D13-AE24-C392-CF014EE25665}"/>
                </a:ext>
              </a:extLst>
            </p:cNvPr>
            <p:cNvSpPr/>
            <p:nvPr/>
          </p:nvSpPr>
          <p:spPr>
            <a:xfrm>
              <a:off x="6806227" y="486552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32" name="Freeform 3831">
              <a:extLst>
                <a:ext uri="{FF2B5EF4-FFF2-40B4-BE49-F238E27FC236}">
                  <a16:creationId xmlns:a16="http://schemas.microsoft.com/office/drawing/2014/main" id="{ADDA1968-6A80-ACB6-C96F-8B57C9DF5AF6}"/>
                </a:ext>
              </a:extLst>
            </p:cNvPr>
            <p:cNvSpPr/>
            <p:nvPr/>
          </p:nvSpPr>
          <p:spPr>
            <a:xfrm>
              <a:off x="6861843" y="486552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33" name="Freeform 3832">
              <a:extLst>
                <a:ext uri="{FF2B5EF4-FFF2-40B4-BE49-F238E27FC236}">
                  <a16:creationId xmlns:a16="http://schemas.microsoft.com/office/drawing/2014/main" id="{C5BABF61-7487-7353-C86C-AF2E6E5AF32B}"/>
                </a:ext>
              </a:extLst>
            </p:cNvPr>
            <p:cNvSpPr/>
            <p:nvPr/>
          </p:nvSpPr>
          <p:spPr>
            <a:xfrm>
              <a:off x="6917467" y="486552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34" name="Freeform 3833">
              <a:extLst>
                <a:ext uri="{FF2B5EF4-FFF2-40B4-BE49-F238E27FC236}">
                  <a16:creationId xmlns:a16="http://schemas.microsoft.com/office/drawing/2014/main" id="{94A69F19-AB7D-12EF-05DF-4F19DA1AE270}"/>
                </a:ext>
              </a:extLst>
            </p:cNvPr>
            <p:cNvSpPr/>
            <p:nvPr/>
          </p:nvSpPr>
          <p:spPr>
            <a:xfrm>
              <a:off x="6973083" y="486552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35" name="Freeform 3834">
              <a:extLst>
                <a:ext uri="{FF2B5EF4-FFF2-40B4-BE49-F238E27FC236}">
                  <a16:creationId xmlns:a16="http://schemas.microsoft.com/office/drawing/2014/main" id="{7D6D88DC-DF3A-8695-DE90-137FEB7ED6D4}"/>
                </a:ext>
              </a:extLst>
            </p:cNvPr>
            <p:cNvSpPr/>
            <p:nvPr/>
          </p:nvSpPr>
          <p:spPr>
            <a:xfrm>
              <a:off x="5389652" y="4867187"/>
              <a:ext cx="55616" cy="830"/>
            </a:xfrm>
            <a:custGeom>
              <a:avLst/>
              <a:gdLst>
                <a:gd name="connsiteX0" fmla="*/ 0 w 55616"/>
                <a:gd name="connsiteY0" fmla="*/ 0 h 830"/>
                <a:gd name="connsiteX1" fmla="*/ 0 w 55616"/>
                <a:gd name="connsiteY1" fmla="*/ 0 h 830"/>
                <a:gd name="connsiteX2" fmla="*/ 55617 w 55616"/>
                <a:gd name="connsiteY2" fmla="*/ 0 h 830"/>
                <a:gd name="connsiteX3" fmla="*/ 55617 w 55616"/>
                <a:gd name="connsiteY3" fmla="*/ 0 h 830"/>
                <a:gd name="connsiteX4" fmla="*/ 0 w 55616"/>
                <a:gd name="connsiteY4" fmla="*/ 0 h 830"/>
                <a:gd name="connsiteX5" fmla="*/ 0 w 55616"/>
                <a:gd name="connsiteY5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616" h="830">
                  <a:moveTo>
                    <a:pt x="0" y="0"/>
                  </a:moveTo>
                  <a:lnTo>
                    <a:pt x="0" y="0"/>
                  </a:lnTo>
                  <a:lnTo>
                    <a:pt x="55617" y="0"/>
                  </a:lnTo>
                  <a:lnTo>
                    <a:pt x="5561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36" name="Freeform 3835">
              <a:extLst>
                <a:ext uri="{FF2B5EF4-FFF2-40B4-BE49-F238E27FC236}">
                  <a16:creationId xmlns:a16="http://schemas.microsoft.com/office/drawing/2014/main" id="{BBC5DA62-4740-1F94-5467-78941646BA43}"/>
                </a:ext>
              </a:extLst>
            </p:cNvPr>
            <p:cNvSpPr/>
            <p:nvPr/>
          </p:nvSpPr>
          <p:spPr>
            <a:xfrm>
              <a:off x="5389652" y="4867187"/>
              <a:ext cx="55616" cy="830"/>
            </a:xfrm>
            <a:custGeom>
              <a:avLst/>
              <a:gdLst>
                <a:gd name="connsiteX0" fmla="*/ 0 w 55616"/>
                <a:gd name="connsiteY0" fmla="*/ 0 h 830"/>
                <a:gd name="connsiteX1" fmla="*/ 0 w 55616"/>
                <a:gd name="connsiteY1" fmla="*/ 0 h 830"/>
                <a:gd name="connsiteX2" fmla="*/ 55617 w 55616"/>
                <a:gd name="connsiteY2" fmla="*/ 0 h 830"/>
                <a:gd name="connsiteX3" fmla="*/ 0 w 55616"/>
                <a:gd name="connsiteY3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16" h="830">
                  <a:moveTo>
                    <a:pt x="0" y="0"/>
                  </a:moveTo>
                  <a:lnTo>
                    <a:pt x="0" y="0"/>
                  </a:lnTo>
                  <a:lnTo>
                    <a:pt x="55617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37" name="Freeform 3836">
              <a:extLst>
                <a:ext uri="{FF2B5EF4-FFF2-40B4-BE49-F238E27FC236}">
                  <a16:creationId xmlns:a16="http://schemas.microsoft.com/office/drawing/2014/main" id="{DBBB09D3-FF8F-4917-7F4F-FEFEB22E9B98}"/>
                </a:ext>
              </a:extLst>
            </p:cNvPr>
            <p:cNvSpPr/>
            <p:nvPr/>
          </p:nvSpPr>
          <p:spPr>
            <a:xfrm>
              <a:off x="5445269" y="4867187"/>
              <a:ext cx="55617" cy="830"/>
            </a:xfrm>
            <a:custGeom>
              <a:avLst/>
              <a:gdLst>
                <a:gd name="connsiteX0" fmla="*/ 0 w 55617"/>
                <a:gd name="connsiteY0" fmla="*/ 0 h 830"/>
                <a:gd name="connsiteX1" fmla="*/ 0 w 55617"/>
                <a:gd name="connsiteY1" fmla="*/ 0 h 830"/>
                <a:gd name="connsiteX2" fmla="*/ 55618 w 55617"/>
                <a:gd name="connsiteY2" fmla="*/ 0 h 830"/>
                <a:gd name="connsiteX3" fmla="*/ 55618 w 55617"/>
                <a:gd name="connsiteY3" fmla="*/ 0 h 830"/>
                <a:gd name="connsiteX4" fmla="*/ 0 w 55617"/>
                <a:gd name="connsiteY4" fmla="*/ 0 h 830"/>
                <a:gd name="connsiteX5" fmla="*/ 0 w 55617"/>
                <a:gd name="connsiteY5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617" h="830">
                  <a:moveTo>
                    <a:pt x="0" y="0"/>
                  </a:moveTo>
                  <a:lnTo>
                    <a:pt x="0" y="0"/>
                  </a:lnTo>
                  <a:lnTo>
                    <a:pt x="55618" y="0"/>
                  </a:lnTo>
                  <a:lnTo>
                    <a:pt x="5561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38" name="Freeform 3837">
              <a:extLst>
                <a:ext uri="{FF2B5EF4-FFF2-40B4-BE49-F238E27FC236}">
                  <a16:creationId xmlns:a16="http://schemas.microsoft.com/office/drawing/2014/main" id="{B5841B6E-C06A-4E81-9734-6E7C812C0F0C}"/>
                </a:ext>
              </a:extLst>
            </p:cNvPr>
            <p:cNvSpPr/>
            <p:nvPr/>
          </p:nvSpPr>
          <p:spPr>
            <a:xfrm>
              <a:off x="5445269" y="4867187"/>
              <a:ext cx="55617" cy="830"/>
            </a:xfrm>
            <a:custGeom>
              <a:avLst/>
              <a:gdLst>
                <a:gd name="connsiteX0" fmla="*/ 0 w 55617"/>
                <a:gd name="connsiteY0" fmla="*/ 0 h 830"/>
                <a:gd name="connsiteX1" fmla="*/ 0 w 55617"/>
                <a:gd name="connsiteY1" fmla="*/ 0 h 830"/>
                <a:gd name="connsiteX2" fmla="*/ 55618 w 55617"/>
                <a:gd name="connsiteY2" fmla="*/ 0 h 830"/>
                <a:gd name="connsiteX3" fmla="*/ 0 w 55617"/>
                <a:gd name="connsiteY3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17" h="830">
                  <a:moveTo>
                    <a:pt x="0" y="0"/>
                  </a:moveTo>
                  <a:lnTo>
                    <a:pt x="0" y="0"/>
                  </a:lnTo>
                  <a:lnTo>
                    <a:pt x="55618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39" name="Freeform 3838">
              <a:extLst>
                <a:ext uri="{FF2B5EF4-FFF2-40B4-BE49-F238E27FC236}">
                  <a16:creationId xmlns:a16="http://schemas.microsoft.com/office/drawing/2014/main" id="{240A978A-197F-6779-FD14-6A82117F8B0D}"/>
                </a:ext>
              </a:extLst>
            </p:cNvPr>
            <p:cNvSpPr/>
            <p:nvPr/>
          </p:nvSpPr>
          <p:spPr>
            <a:xfrm>
              <a:off x="5500887" y="4867187"/>
              <a:ext cx="55616" cy="830"/>
            </a:xfrm>
            <a:custGeom>
              <a:avLst/>
              <a:gdLst>
                <a:gd name="connsiteX0" fmla="*/ 0 w 55616"/>
                <a:gd name="connsiteY0" fmla="*/ 0 h 830"/>
                <a:gd name="connsiteX1" fmla="*/ 0 w 55616"/>
                <a:gd name="connsiteY1" fmla="*/ 0 h 830"/>
                <a:gd name="connsiteX2" fmla="*/ 55617 w 55616"/>
                <a:gd name="connsiteY2" fmla="*/ 0 h 830"/>
                <a:gd name="connsiteX3" fmla="*/ 55617 w 55616"/>
                <a:gd name="connsiteY3" fmla="*/ 0 h 830"/>
                <a:gd name="connsiteX4" fmla="*/ 0 w 55616"/>
                <a:gd name="connsiteY4" fmla="*/ 0 h 830"/>
                <a:gd name="connsiteX5" fmla="*/ 0 w 55616"/>
                <a:gd name="connsiteY5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616" h="830">
                  <a:moveTo>
                    <a:pt x="0" y="0"/>
                  </a:moveTo>
                  <a:lnTo>
                    <a:pt x="0" y="0"/>
                  </a:lnTo>
                  <a:lnTo>
                    <a:pt x="55617" y="0"/>
                  </a:lnTo>
                  <a:lnTo>
                    <a:pt x="5561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40" name="Freeform 3839">
              <a:extLst>
                <a:ext uri="{FF2B5EF4-FFF2-40B4-BE49-F238E27FC236}">
                  <a16:creationId xmlns:a16="http://schemas.microsoft.com/office/drawing/2014/main" id="{FF77126B-8008-2487-F308-93B7B297B6EC}"/>
                </a:ext>
              </a:extLst>
            </p:cNvPr>
            <p:cNvSpPr/>
            <p:nvPr/>
          </p:nvSpPr>
          <p:spPr>
            <a:xfrm>
              <a:off x="5500887" y="4867187"/>
              <a:ext cx="55616" cy="830"/>
            </a:xfrm>
            <a:custGeom>
              <a:avLst/>
              <a:gdLst>
                <a:gd name="connsiteX0" fmla="*/ 0 w 55616"/>
                <a:gd name="connsiteY0" fmla="*/ 0 h 830"/>
                <a:gd name="connsiteX1" fmla="*/ 0 w 55616"/>
                <a:gd name="connsiteY1" fmla="*/ 0 h 830"/>
                <a:gd name="connsiteX2" fmla="*/ 55617 w 55616"/>
                <a:gd name="connsiteY2" fmla="*/ 0 h 830"/>
                <a:gd name="connsiteX3" fmla="*/ 0 w 55616"/>
                <a:gd name="connsiteY3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16" h="830">
                  <a:moveTo>
                    <a:pt x="0" y="0"/>
                  </a:moveTo>
                  <a:lnTo>
                    <a:pt x="0" y="0"/>
                  </a:lnTo>
                  <a:lnTo>
                    <a:pt x="55617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41" name="Freeform 3840">
              <a:extLst>
                <a:ext uri="{FF2B5EF4-FFF2-40B4-BE49-F238E27FC236}">
                  <a16:creationId xmlns:a16="http://schemas.microsoft.com/office/drawing/2014/main" id="{AF5C736F-1634-C6D7-C4AE-F57D6F45F9C2}"/>
                </a:ext>
              </a:extLst>
            </p:cNvPr>
            <p:cNvSpPr/>
            <p:nvPr/>
          </p:nvSpPr>
          <p:spPr>
            <a:xfrm>
              <a:off x="5556504" y="4867187"/>
              <a:ext cx="55616" cy="830"/>
            </a:xfrm>
            <a:custGeom>
              <a:avLst/>
              <a:gdLst>
                <a:gd name="connsiteX0" fmla="*/ 0 w 55616"/>
                <a:gd name="connsiteY0" fmla="*/ 0 h 830"/>
                <a:gd name="connsiteX1" fmla="*/ 0 w 55616"/>
                <a:gd name="connsiteY1" fmla="*/ 0 h 830"/>
                <a:gd name="connsiteX2" fmla="*/ 55617 w 55616"/>
                <a:gd name="connsiteY2" fmla="*/ 0 h 830"/>
                <a:gd name="connsiteX3" fmla="*/ 55617 w 55616"/>
                <a:gd name="connsiteY3" fmla="*/ 0 h 830"/>
                <a:gd name="connsiteX4" fmla="*/ 0 w 55616"/>
                <a:gd name="connsiteY4" fmla="*/ 0 h 830"/>
                <a:gd name="connsiteX5" fmla="*/ 0 w 55616"/>
                <a:gd name="connsiteY5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616" h="830">
                  <a:moveTo>
                    <a:pt x="0" y="0"/>
                  </a:moveTo>
                  <a:lnTo>
                    <a:pt x="0" y="0"/>
                  </a:lnTo>
                  <a:lnTo>
                    <a:pt x="55617" y="0"/>
                  </a:lnTo>
                  <a:lnTo>
                    <a:pt x="5561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42" name="Freeform 3841">
              <a:extLst>
                <a:ext uri="{FF2B5EF4-FFF2-40B4-BE49-F238E27FC236}">
                  <a16:creationId xmlns:a16="http://schemas.microsoft.com/office/drawing/2014/main" id="{CDC24C52-8AB4-6CEC-6FA3-11655DDE100F}"/>
                </a:ext>
              </a:extLst>
            </p:cNvPr>
            <p:cNvSpPr/>
            <p:nvPr/>
          </p:nvSpPr>
          <p:spPr>
            <a:xfrm>
              <a:off x="5556504" y="4867187"/>
              <a:ext cx="55616" cy="830"/>
            </a:xfrm>
            <a:custGeom>
              <a:avLst/>
              <a:gdLst>
                <a:gd name="connsiteX0" fmla="*/ 0 w 55616"/>
                <a:gd name="connsiteY0" fmla="*/ 0 h 830"/>
                <a:gd name="connsiteX1" fmla="*/ 0 w 55616"/>
                <a:gd name="connsiteY1" fmla="*/ 0 h 830"/>
                <a:gd name="connsiteX2" fmla="*/ 55617 w 55616"/>
                <a:gd name="connsiteY2" fmla="*/ 0 h 830"/>
                <a:gd name="connsiteX3" fmla="*/ 0 w 55616"/>
                <a:gd name="connsiteY3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16" h="830">
                  <a:moveTo>
                    <a:pt x="0" y="0"/>
                  </a:moveTo>
                  <a:lnTo>
                    <a:pt x="0" y="0"/>
                  </a:lnTo>
                  <a:lnTo>
                    <a:pt x="55617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43" name="Freeform 3842">
              <a:extLst>
                <a:ext uri="{FF2B5EF4-FFF2-40B4-BE49-F238E27FC236}">
                  <a16:creationId xmlns:a16="http://schemas.microsoft.com/office/drawing/2014/main" id="{A0A3184B-1D89-5C6F-2DF8-138EB6D923F6}"/>
                </a:ext>
              </a:extLst>
            </p:cNvPr>
            <p:cNvSpPr/>
            <p:nvPr/>
          </p:nvSpPr>
          <p:spPr>
            <a:xfrm>
              <a:off x="5612120" y="4854047"/>
              <a:ext cx="55617" cy="13139"/>
            </a:xfrm>
            <a:custGeom>
              <a:avLst/>
              <a:gdLst>
                <a:gd name="connsiteX0" fmla="*/ 0 w 55617"/>
                <a:gd name="connsiteY0" fmla="*/ 0 h 13139"/>
                <a:gd name="connsiteX1" fmla="*/ 0 w 55617"/>
                <a:gd name="connsiteY1" fmla="*/ 13140 h 13139"/>
                <a:gd name="connsiteX2" fmla="*/ 55618 w 55617"/>
                <a:gd name="connsiteY2" fmla="*/ 13140 h 13139"/>
                <a:gd name="connsiteX3" fmla="*/ 55618 w 55617"/>
                <a:gd name="connsiteY3" fmla="*/ 0 h 13139"/>
                <a:gd name="connsiteX4" fmla="*/ 0 w 55617"/>
                <a:gd name="connsiteY4" fmla="*/ 0 h 13139"/>
                <a:gd name="connsiteX5" fmla="*/ 0 w 55617"/>
                <a:gd name="connsiteY5" fmla="*/ 0 h 13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617" h="13139">
                  <a:moveTo>
                    <a:pt x="0" y="0"/>
                  </a:moveTo>
                  <a:lnTo>
                    <a:pt x="0" y="13140"/>
                  </a:lnTo>
                  <a:lnTo>
                    <a:pt x="55618" y="13140"/>
                  </a:lnTo>
                  <a:lnTo>
                    <a:pt x="5561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44" name="Freeform 3843">
              <a:extLst>
                <a:ext uri="{FF2B5EF4-FFF2-40B4-BE49-F238E27FC236}">
                  <a16:creationId xmlns:a16="http://schemas.microsoft.com/office/drawing/2014/main" id="{365BDB2E-9A20-867E-1DD7-AE7790A02CE3}"/>
                </a:ext>
              </a:extLst>
            </p:cNvPr>
            <p:cNvSpPr/>
            <p:nvPr/>
          </p:nvSpPr>
          <p:spPr>
            <a:xfrm>
              <a:off x="5612120" y="4854047"/>
              <a:ext cx="55617" cy="13139"/>
            </a:xfrm>
            <a:custGeom>
              <a:avLst/>
              <a:gdLst>
                <a:gd name="connsiteX0" fmla="*/ 0 w 55617"/>
                <a:gd name="connsiteY0" fmla="*/ 0 h 13139"/>
                <a:gd name="connsiteX1" fmla="*/ 0 w 55617"/>
                <a:gd name="connsiteY1" fmla="*/ 13140 h 13139"/>
                <a:gd name="connsiteX2" fmla="*/ 55618 w 55617"/>
                <a:gd name="connsiteY2" fmla="*/ 13140 h 13139"/>
                <a:gd name="connsiteX3" fmla="*/ 55618 w 55617"/>
                <a:gd name="connsiteY3" fmla="*/ 0 h 13139"/>
                <a:gd name="connsiteX4" fmla="*/ 0 w 55617"/>
                <a:gd name="connsiteY4" fmla="*/ 0 h 13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617" h="13139">
                  <a:moveTo>
                    <a:pt x="0" y="0"/>
                  </a:moveTo>
                  <a:lnTo>
                    <a:pt x="0" y="13140"/>
                  </a:lnTo>
                  <a:lnTo>
                    <a:pt x="55618" y="13140"/>
                  </a:lnTo>
                  <a:lnTo>
                    <a:pt x="55618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45" name="Freeform 3844">
              <a:extLst>
                <a:ext uri="{FF2B5EF4-FFF2-40B4-BE49-F238E27FC236}">
                  <a16:creationId xmlns:a16="http://schemas.microsoft.com/office/drawing/2014/main" id="{4FF78E3E-D70F-C779-06CF-7DE7F1E1FB5D}"/>
                </a:ext>
              </a:extLst>
            </p:cNvPr>
            <p:cNvSpPr/>
            <p:nvPr/>
          </p:nvSpPr>
          <p:spPr>
            <a:xfrm>
              <a:off x="5667738" y="4840907"/>
              <a:ext cx="55616" cy="26279"/>
            </a:xfrm>
            <a:custGeom>
              <a:avLst/>
              <a:gdLst>
                <a:gd name="connsiteX0" fmla="*/ 0 w 55616"/>
                <a:gd name="connsiteY0" fmla="*/ 0 h 26279"/>
                <a:gd name="connsiteX1" fmla="*/ 0 w 55616"/>
                <a:gd name="connsiteY1" fmla="*/ 26280 h 26279"/>
                <a:gd name="connsiteX2" fmla="*/ 55617 w 55616"/>
                <a:gd name="connsiteY2" fmla="*/ 26280 h 26279"/>
                <a:gd name="connsiteX3" fmla="*/ 55617 w 55616"/>
                <a:gd name="connsiteY3" fmla="*/ 0 h 26279"/>
                <a:gd name="connsiteX4" fmla="*/ 0 w 55616"/>
                <a:gd name="connsiteY4" fmla="*/ 0 h 26279"/>
                <a:gd name="connsiteX5" fmla="*/ 0 w 55616"/>
                <a:gd name="connsiteY5" fmla="*/ 0 h 26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616" h="26279">
                  <a:moveTo>
                    <a:pt x="0" y="0"/>
                  </a:moveTo>
                  <a:lnTo>
                    <a:pt x="0" y="26280"/>
                  </a:lnTo>
                  <a:lnTo>
                    <a:pt x="55617" y="26280"/>
                  </a:lnTo>
                  <a:lnTo>
                    <a:pt x="5561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46" name="Freeform 3845">
              <a:extLst>
                <a:ext uri="{FF2B5EF4-FFF2-40B4-BE49-F238E27FC236}">
                  <a16:creationId xmlns:a16="http://schemas.microsoft.com/office/drawing/2014/main" id="{D999F83C-E0A3-4E63-07A2-4ECC322C4B95}"/>
                </a:ext>
              </a:extLst>
            </p:cNvPr>
            <p:cNvSpPr/>
            <p:nvPr/>
          </p:nvSpPr>
          <p:spPr>
            <a:xfrm>
              <a:off x="5667738" y="4840907"/>
              <a:ext cx="55616" cy="26279"/>
            </a:xfrm>
            <a:custGeom>
              <a:avLst/>
              <a:gdLst>
                <a:gd name="connsiteX0" fmla="*/ 0 w 55616"/>
                <a:gd name="connsiteY0" fmla="*/ 0 h 26279"/>
                <a:gd name="connsiteX1" fmla="*/ 0 w 55616"/>
                <a:gd name="connsiteY1" fmla="*/ 26280 h 26279"/>
                <a:gd name="connsiteX2" fmla="*/ 55617 w 55616"/>
                <a:gd name="connsiteY2" fmla="*/ 26280 h 26279"/>
                <a:gd name="connsiteX3" fmla="*/ 55617 w 55616"/>
                <a:gd name="connsiteY3" fmla="*/ 0 h 26279"/>
                <a:gd name="connsiteX4" fmla="*/ 0 w 55616"/>
                <a:gd name="connsiteY4" fmla="*/ 0 h 26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616" h="26279">
                  <a:moveTo>
                    <a:pt x="0" y="0"/>
                  </a:moveTo>
                  <a:lnTo>
                    <a:pt x="0" y="26280"/>
                  </a:lnTo>
                  <a:lnTo>
                    <a:pt x="55617" y="26280"/>
                  </a:lnTo>
                  <a:lnTo>
                    <a:pt x="55617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47" name="Freeform 3846">
              <a:extLst>
                <a:ext uri="{FF2B5EF4-FFF2-40B4-BE49-F238E27FC236}">
                  <a16:creationId xmlns:a16="http://schemas.microsoft.com/office/drawing/2014/main" id="{A12CA1D3-35BC-74F2-4CDC-604437EF882D}"/>
                </a:ext>
              </a:extLst>
            </p:cNvPr>
            <p:cNvSpPr/>
            <p:nvPr/>
          </p:nvSpPr>
          <p:spPr>
            <a:xfrm>
              <a:off x="5723355" y="4827767"/>
              <a:ext cx="55617" cy="39419"/>
            </a:xfrm>
            <a:custGeom>
              <a:avLst/>
              <a:gdLst>
                <a:gd name="connsiteX0" fmla="*/ 0 w 55617"/>
                <a:gd name="connsiteY0" fmla="*/ 0 h 39419"/>
                <a:gd name="connsiteX1" fmla="*/ 0 w 55617"/>
                <a:gd name="connsiteY1" fmla="*/ 39420 h 39419"/>
                <a:gd name="connsiteX2" fmla="*/ 55618 w 55617"/>
                <a:gd name="connsiteY2" fmla="*/ 39420 h 39419"/>
                <a:gd name="connsiteX3" fmla="*/ 55618 w 55617"/>
                <a:gd name="connsiteY3" fmla="*/ 0 h 39419"/>
                <a:gd name="connsiteX4" fmla="*/ 0 w 55617"/>
                <a:gd name="connsiteY4" fmla="*/ 0 h 39419"/>
                <a:gd name="connsiteX5" fmla="*/ 0 w 55617"/>
                <a:gd name="connsiteY5" fmla="*/ 0 h 39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617" h="39419">
                  <a:moveTo>
                    <a:pt x="0" y="0"/>
                  </a:moveTo>
                  <a:lnTo>
                    <a:pt x="0" y="39420"/>
                  </a:lnTo>
                  <a:lnTo>
                    <a:pt x="55618" y="39420"/>
                  </a:lnTo>
                  <a:lnTo>
                    <a:pt x="5561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48" name="Freeform 3847">
              <a:extLst>
                <a:ext uri="{FF2B5EF4-FFF2-40B4-BE49-F238E27FC236}">
                  <a16:creationId xmlns:a16="http://schemas.microsoft.com/office/drawing/2014/main" id="{5439C039-392B-9DC4-2BD6-8F87A291372B}"/>
                </a:ext>
              </a:extLst>
            </p:cNvPr>
            <p:cNvSpPr/>
            <p:nvPr/>
          </p:nvSpPr>
          <p:spPr>
            <a:xfrm>
              <a:off x="5723355" y="4827767"/>
              <a:ext cx="55617" cy="39419"/>
            </a:xfrm>
            <a:custGeom>
              <a:avLst/>
              <a:gdLst>
                <a:gd name="connsiteX0" fmla="*/ 0 w 55617"/>
                <a:gd name="connsiteY0" fmla="*/ 0 h 39419"/>
                <a:gd name="connsiteX1" fmla="*/ 0 w 55617"/>
                <a:gd name="connsiteY1" fmla="*/ 39420 h 39419"/>
                <a:gd name="connsiteX2" fmla="*/ 55618 w 55617"/>
                <a:gd name="connsiteY2" fmla="*/ 39420 h 39419"/>
                <a:gd name="connsiteX3" fmla="*/ 55618 w 55617"/>
                <a:gd name="connsiteY3" fmla="*/ 0 h 39419"/>
                <a:gd name="connsiteX4" fmla="*/ 0 w 55617"/>
                <a:gd name="connsiteY4" fmla="*/ 0 h 39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617" h="39419">
                  <a:moveTo>
                    <a:pt x="0" y="0"/>
                  </a:moveTo>
                  <a:lnTo>
                    <a:pt x="0" y="39420"/>
                  </a:lnTo>
                  <a:lnTo>
                    <a:pt x="55618" y="39420"/>
                  </a:lnTo>
                  <a:lnTo>
                    <a:pt x="55618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49" name="Freeform 3848">
              <a:extLst>
                <a:ext uri="{FF2B5EF4-FFF2-40B4-BE49-F238E27FC236}">
                  <a16:creationId xmlns:a16="http://schemas.microsoft.com/office/drawing/2014/main" id="{71B10B2D-5EEE-93D4-BCC1-1F31065A2EC8}"/>
                </a:ext>
              </a:extLst>
            </p:cNvPr>
            <p:cNvSpPr/>
            <p:nvPr/>
          </p:nvSpPr>
          <p:spPr>
            <a:xfrm>
              <a:off x="5778973" y="4735788"/>
              <a:ext cx="55616" cy="131398"/>
            </a:xfrm>
            <a:custGeom>
              <a:avLst/>
              <a:gdLst>
                <a:gd name="connsiteX0" fmla="*/ 0 w 55616"/>
                <a:gd name="connsiteY0" fmla="*/ 0 h 131398"/>
                <a:gd name="connsiteX1" fmla="*/ 0 w 55616"/>
                <a:gd name="connsiteY1" fmla="*/ 131399 h 131398"/>
                <a:gd name="connsiteX2" fmla="*/ 55617 w 55616"/>
                <a:gd name="connsiteY2" fmla="*/ 131399 h 131398"/>
                <a:gd name="connsiteX3" fmla="*/ 55617 w 55616"/>
                <a:gd name="connsiteY3" fmla="*/ 0 h 131398"/>
                <a:gd name="connsiteX4" fmla="*/ 0 w 55616"/>
                <a:gd name="connsiteY4" fmla="*/ 0 h 131398"/>
                <a:gd name="connsiteX5" fmla="*/ 0 w 55616"/>
                <a:gd name="connsiteY5" fmla="*/ 0 h 131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616" h="131398">
                  <a:moveTo>
                    <a:pt x="0" y="0"/>
                  </a:moveTo>
                  <a:lnTo>
                    <a:pt x="0" y="131399"/>
                  </a:lnTo>
                  <a:lnTo>
                    <a:pt x="55617" y="131399"/>
                  </a:lnTo>
                  <a:lnTo>
                    <a:pt x="5561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50" name="Freeform 3849">
              <a:extLst>
                <a:ext uri="{FF2B5EF4-FFF2-40B4-BE49-F238E27FC236}">
                  <a16:creationId xmlns:a16="http://schemas.microsoft.com/office/drawing/2014/main" id="{7D7F38D3-84CC-6A4F-12F3-D525647BA009}"/>
                </a:ext>
              </a:extLst>
            </p:cNvPr>
            <p:cNvSpPr/>
            <p:nvPr/>
          </p:nvSpPr>
          <p:spPr>
            <a:xfrm>
              <a:off x="5778973" y="4735788"/>
              <a:ext cx="55616" cy="131398"/>
            </a:xfrm>
            <a:custGeom>
              <a:avLst/>
              <a:gdLst>
                <a:gd name="connsiteX0" fmla="*/ 0 w 55616"/>
                <a:gd name="connsiteY0" fmla="*/ 0 h 131398"/>
                <a:gd name="connsiteX1" fmla="*/ 0 w 55616"/>
                <a:gd name="connsiteY1" fmla="*/ 131399 h 131398"/>
                <a:gd name="connsiteX2" fmla="*/ 55617 w 55616"/>
                <a:gd name="connsiteY2" fmla="*/ 131399 h 131398"/>
                <a:gd name="connsiteX3" fmla="*/ 55617 w 55616"/>
                <a:gd name="connsiteY3" fmla="*/ 0 h 131398"/>
                <a:gd name="connsiteX4" fmla="*/ 0 w 55616"/>
                <a:gd name="connsiteY4" fmla="*/ 0 h 131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616" h="131398">
                  <a:moveTo>
                    <a:pt x="0" y="0"/>
                  </a:moveTo>
                  <a:lnTo>
                    <a:pt x="0" y="131399"/>
                  </a:lnTo>
                  <a:lnTo>
                    <a:pt x="55617" y="131399"/>
                  </a:lnTo>
                  <a:lnTo>
                    <a:pt x="55617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51" name="Freeform 3850">
              <a:extLst>
                <a:ext uri="{FF2B5EF4-FFF2-40B4-BE49-F238E27FC236}">
                  <a16:creationId xmlns:a16="http://schemas.microsoft.com/office/drawing/2014/main" id="{60E564B6-E8B9-DD7F-6B14-7EBB18BBAB92}"/>
                </a:ext>
              </a:extLst>
            </p:cNvPr>
            <p:cNvSpPr/>
            <p:nvPr/>
          </p:nvSpPr>
          <p:spPr>
            <a:xfrm>
              <a:off x="5834589" y="4683237"/>
              <a:ext cx="55617" cy="183949"/>
            </a:xfrm>
            <a:custGeom>
              <a:avLst/>
              <a:gdLst>
                <a:gd name="connsiteX0" fmla="*/ 0 w 55617"/>
                <a:gd name="connsiteY0" fmla="*/ 0 h 183949"/>
                <a:gd name="connsiteX1" fmla="*/ 0 w 55617"/>
                <a:gd name="connsiteY1" fmla="*/ 183950 h 183949"/>
                <a:gd name="connsiteX2" fmla="*/ 55618 w 55617"/>
                <a:gd name="connsiteY2" fmla="*/ 183950 h 183949"/>
                <a:gd name="connsiteX3" fmla="*/ 55618 w 55617"/>
                <a:gd name="connsiteY3" fmla="*/ 0 h 183949"/>
                <a:gd name="connsiteX4" fmla="*/ 0 w 55617"/>
                <a:gd name="connsiteY4" fmla="*/ 0 h 183949"/>
                <a:gd name="connsiteX5" fmla="*/ 0 w 55617"/>
                <a:gd name="connsiteY5" fmla="*/ 0 h 183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617" h="183949">
                  <a:moveTo>
                    <a:pt x="0" y="0"/>
                  </a:moveTo>
                  <a:lnTo>
                    <a:pt x="0" y="183950"/>
                  </a:lnTo>
                  <a:lnTo>
                    <a:pt x="55618" y="183950"/>
                  </a:lnTo>
                  <a:lnTo>
                    <a:pt x="5561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52" name="Freeform 3851">
              <a:extLst>
                <a:ext uri="{FF2B5EF4-FFF2-40B4-BE49-F238E27FC236}">
                  <a16:creationId xmlns:a16="http://schemas.microsoft.com/office/drawing/2014/main" id="{2F4AFE3E-9200-6385-537B-2459DFE98503}"/>
                </a:ext>
              </a:extLst>
            </p:cNvPr>
            <p:cNvSpPr/>
            <p:nvPr/>
          </p:nvSpPr>
          <p:spPr>
            <a:xfrm>
              <a:off x="5834589" y="4683237"/>
              <a:ext cx="55617" cy="183949"/>
            </a:xfrm>
            <a:custGeom>
              <a:avLst/>
              <a:gdLst>
                <a:gd name="connsiteX0" fmla="*/ 0 w 55617"/>
                <a:gd name="connsiteY0" fmla="*/ 0 h 183949"/>
                <a:gd name="connsiteX1" fmla="*/ 0 w 55617"/>
                <a:gd name="connsiteY1" fmla="*/ 183950 h 183949"/>
                <a:gd name="connsiteX2" fmla="*/ 55618 w 55617"/>
                <a:gd name="connsiteY2" fmla="*/ 183950 h 183949"/>
                <a:gd name="connsiteX3" fmla="*/ 55618 w 55617"/>
                <a:gd name="connsiteY3" fmla="*/ 0 h 183949"/>
                <a:gd name="connsiteX4" fmla="*/ 0 w 55617"/>
                <a:gd name="connsiteY4" fmla="*/ 0 h 183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617" h="183949">
                  <a:moveTo>
                    <a:pt x="0" y="0"/>
                  </a:moveTo>
                  <a:lnTo>
                    <a:pt x="0" y="183950"/>
                  </a:lnTo>
                  <a:lnTo>
                    <a:pt x="55618" y="183950"/>
                  </a:lnTo>
                  <a:lnTo>
                    <a:pt x="55618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53" name="Freeform 3852">
              <a:extLst>
                <a:ext uri="{FF2B5EF4-FFF2-40B4-BE49-F238E27FC236}">
                  <a16:creationId xmlns:a16="http://schemas.microsoft.com/office/drawing/2014/main" id="{6BF809A3-6B19-33C2-8D5A-906DB2E414C6}"/>
                </a:ext>
              </a:extLst>
            </p:cNvPr>
            <p:cNvSpPr/>
            <p:nvPr/>
          </p:nvSpPr>
          <p:spPr>
            <a:xfrm>
              <a:off x="5890207" y="4499288"/>
              <a:ext cx="55616" cy="367899"/>
            </a:xfrm>
            <a:custGeom>
              <a:avLst/>
              <a:gdLst>
                <a:gd name="connsiteX0" fmla="*/ 0 w 55616"/>
                <a:gd name="connsiteY0" fmla="*/ 0 h 367899"/>
                <a:gd name="connsiteX1" fmla="*/ 0 w 55616"/>
                <a:gd name="connsiteY1" fmla="*/ 367899 h 367899"/>
                <a:gd name="connsiteX2" fmla="*/ 55617 w 55616"/>
                <a:gd name="connsiteY2" fmla="*/ 367899 h 367899"/>
                <a:gd name="connsiteX3" fmla="*/ 55617 w 55616"/>
                <a:gd name="connsiteY3" fmla="*/ 0 h 367899"/>
                <a:gd name="connsiteX4" fmla="*/ 0 w 55616"/>
                <a:gd name="connsiteY4" fmla="*/ 0 h 367899"/>
                <a:gd name="connsiteX5" fmla="*/ 0 w 55616"/>
                <a:gd name="connsiteY5" fmla="*/ 0 h 367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616" h="367899">
                  <a:moveTo>
                    <a:pt x="0" y="0"/>
                  </a:moveTo>
                  <a:lnTo>
                    <a:pt x="0" y="367899"/>
                  </a:lnTo>
                  <a:lnTo>
                    <a:pt x="55617" y="367899"/>
                  </a:lnTo>
                  <a:lnTo>
                    <a:pt x="5561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54" name="Freeform 3853">
              <a:extLst>
                <a:ext uri="{FF2B5EF4-FFF2-40B4-BE49-F238E27FC236}">
                  <a16:creationId xmlns:a16="http://schemas.microsoft.com/office/drawing/2014/main" id="{D07A60F7-04C1-FE02-0603-CE6BB8A96A31}"/>
                </a:ext>
              </a:extLst>
            </p:cNvPr>
            <p:cNvSpPr/>
            <p:nvPr/>
          </p:nvSpPr>
          <p:spPr>
            <a:xfrm>
              <a:off x="5890207" y="4499288"/>
              <a:ext cx="55616" cy="367899"/>
            </a:xfrm>
            <a:custGeom>
              <a:avLst/>
              <a:gdLst>
                <a:gd name="connsiteX0" fmla="*/ 0 w 55616"/>
                <a:gd name="connsiteY0" fmla="*/ 0 h 367899"/>
                <a:gd name="connsiteX1" fmla="*/ 0 w 55616"/>
                <a:gd name="connsiteY1" fmla="*/ 367899 h 367899"/>
                <a:gd name="connsiteX2" fmla="*/ 55617 w 55616"/>
                <a:gd name="connsiteY2" fmla="*/ 367899 h 367899"/>
                <a:gd name="connsiteX3" fmla="*/ 55617 w 55616"/>
                <a:gd name="connsiteY3" fmla="*/ 0 h 367899"/>
                <a:gd name="connsiteX4" fmla="*/ 0 w 55616"/>
                <a:gd name="connsiteY4" fmla="*/ 0 h 367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616" h="367899">
                  <a:moveTo>
                    <a:pt x="0" y="0"/>
                  </a:moveTo>
                  <a:lnTo>
                    <a:pt x="0" y="367899"/>
                  </a:lnTo>
                  <a:lnTo>
                    <a:pt x="55617" y="367899"/>
                  </a:lnTo>
                  <a:lnTo>
                    <a:pt x="55617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55" name="Freeform 3854">
              <a:extLst>
                <a:ext uri="{FF2B5EF4-FFF2-40B4-BE49-F238E27FC236}">
                  <a16:creationId xmlns:a16="http://schemas.microsoft.com/office/drawing/2014/main" id="{30C8328E-5E3E-08E6-9786-7BC929562F18}"/>
                </a:ext>
              </a:extLst>
            </p:cNvPr>
            <p:cNvSpPr/>
            <p:nvPr/>
          </p:nvSpPr>
          <p:spPr>
            <a:xfrm>
              <a:off x="5945824" y="4328473"/>
              <a:ext cx="55615" cy="538714"/>
            </a:xfrm>
            <a:custGeom>
              <a:avLst/>
              <a:gdLst>
                <a:gd name="connsiteX0" fmla="*/ 0 w 55615"/>
                <a:gd name="connsiteY0" fmla="*/ 0 h 538714"/>
                <a:gd name="connsiteX1" fmla="*/ 0 w 55615"/>
                <a:gd name="connsiteY1" fmla="*/ 538714 h 538714"/>
                <a:gd name="connsiteX2" fmla="*/ 55616 w 55615"/>
                <a:gd name="connsiteY2" fmla="*/ 538714 h 538714"/>
                <a:gd name="connsiteX3" fmla="*/ 55616 w 55615"/>
                <a:gd name="connsiteY3" fmla="*/ 0 h 538714"/>
                <a:gd name="connsiteX4" fmla="*/ 0 w 55615"/>
                <a:gd name="connsiteY4" fmla="*/ 0 h 538714"/>
                <a:gd name="connsiteX5" fmla="*/ 0 w 55615"/>
                <a:gd name="connsiteY5" fmla="*/ 0 h 538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615" h="538714">
                  <a:moveTo>
                    <a:pt x="0" y="0"/>
                  </a:moveTo>
                  <a:lnTo>
                    <a:pt x="0" y="538714"/>
                  </a:lnTo>
                  <a:lnTo>
                    <a:pt x="55616" y="538714"/>
                  </a:lnTo>
                  <a:lnTo>
                    <a:pt x="5561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56" name="Freeform 3855">
              <a:extLst>
                <a:ext uri="{FF2B5EF4-FFF2-40B4-BE49-F238E27FC236}">
                  <a16:creationId xmlns:a16="http://schemas.microsoft.com/office/drawing/2014/main" id="{19ED3E08-632A-B9EE-4EA6-1E7F1060B872}"/>
                </a:ext>
              </a:extLst>
            </p:cNvPr>
            <p:cNvSpPr/>
            <p:nvPr/>
          </p:nvSpPr>
          <p:spPr>
            <a:xfrm>
              <a:off x="5945824" y="4328473"/>
              <a:ext cx="55615" cy="538714"/>
            </a:xfrm>
            <a:custGeom>
              <a:avLst/>
              <a:gdLst>
                <a:gd name="connsiteX0" fmla="*/ 0 w 55615"/>
                <a:gd name="connsiteY0" fmla="*/ 0 h 538714"/>
                <a:gd name="connsiteX1" fmla="*/ 0 w 55615"/>
                <a:gd name="connsiteY1" fmla="*/ 538714 h 538714"/>
                <a:gd name="connsiteX2" fmla="*/ 55616 w 55615"/>
                <a:gd name="connsiteY2" fmla="*/ 538714 h 538714"/>
                <a:gd name="connsiteX3" fmla="*/ 55616 w 55615"/>
                <a:gd name="connsiteY3" fmla="*/ 0 h 538714"/>
                <a:gd name="connsiteX4" fmla="*/ 0 w 55615"/>
                <a:gd name="connsiteY4" fmla="*/ 0 h 538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615" h="538714">
                  <a:moveTo>
                    <a:pt x="0" y="0"/>
                  </a:moveTo>
                  <a:lnTo>
                    <a:pt x="0" y="538714"/>
                  </a:lnTo>
                  <a:lnTo>
                    <a:pt x="55616" y="538714"/>
                  </a:lnTo>
                  <a:lnTo>
                    <a:pt x="55616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57" name="Freeform 3856">
              <a:extLst>
                <a:ext uri="{FF2B5EF4-FFF2-40B4-BE49-F238E27FC236}">
                  <a16:creationId xmlns:a16="http://schemas.microsoft.com/office/drawing/2014/main" id="{FEC961A0-7D9D-54A8-C77B-20562FF6B18E}"/>
                </a:ext>
              </a:extLst>
            </p:cNvPr>
            <p:cNvSpPr/>
            <p:nvPr/>
          </p:nvSpPr>
          <p:spPr>
            <a:xfrm>
              <a:off x="6001440" y="4433587"/>
              <a:ext cx="55616" cy="433599"/>
            </a:xfrm>
            <a:custGeom>
              <a:avLst/>
              <a:gdLst>
                <a:gd name="connsiteX0" fmla="*/ 0 w 55616"/>
                <a:gd name="connsiteY0" fmla="*/ 0 h 433599"/>
                <a:gd name="connsiteX1" fmla="*/ 0 w 55616"/>
                <a:gd name="connsiteY1" fmla="*/ 433599 h 433599"/>
                <a:gd name="connsiteX2" fmla="*/ 55616 w 55616"/>
                <a:gd name="connsiteY2" fmla="*/ 433599 h 433599"/>
                <a:gd name="connsiteX3" fmla="*/ 55616 w 55616"/>
                <a:gd name="connsiteY3" fmla="*/ 0 h 433599"/>
                <a:gd name="connsiteX4" fmla="*/ 0 w 55616"/>
                <a:gd name="connsiteY4" fmla="*/ 0 h 433599"/>
                <a:gd name="connsiteX5" fmla="*/ 0 w 55616"/>
                <a:gd name="connsiteY5" fmla="*/ 0 h 433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616" h="433599">
                  <a:moveTo>
                    <a:pt x="0" y="0"/>
                  </a:moveTo>
                  <a:lnTo>
                    <a:pt x="0" y="433599"/>
                  </a:lnTo>
                  <a:lnTo>
                    <a:pt x="55616" y="433599"/>
                  </a:lnTo>
                  <a:lnTo>
                    <a:pt x="5561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58" name="Freeform 3857">
              <a:extLst>
                <a:ext uri="{FF2B5EF4-FFF2-40B4-BE49-F238E27FC236}">
                  <a16:creationId xmlns:a16="http://schemas.microsoft.com/office/drawing/2014/main" id="{0B8586D2-24B5-D638-4243-A5164AAC5B6C}"/>
                </a:ext>
              </a:extLst>
            </p:cNvPr>
            <p:cNvSpPr/>
            <p:nvPr/>
          </p:nvSpPr>
          <p:spPr>
            <a:xfrm>
              <a:off x="6001440" y="4433587"/>
              <a:ext cx="55616" cy="433599"/>
            </a:xfrm>
            <a:custGeom>
              <a:avLst/>
              <a:gdLst>
                <a:gd name="connsiteX0" fmla="*/ 0 w 55616"/>
                <a:gd name="connsiteY0" fmla="*/ 0 h 433599"/>
                <a:gd name="connsiteX1" fmla="*/ 0 w 55616"/>
                <a:gd name="connsiteY1" fmla="*/ 433599 h 433599"/>
                <a:gd name="connsiteX2" fmla="*/ 55616 w 55616"/>
                <a:gd name="connsiteY2" fmla="*/ 433599 h 433599"/>
                <a:gd name="connsiteX3" fmla="*/ 55616 w 55616"/>
                <a:gd name="connsiteY3" fmla="*/ 0 h 433599"/>
                <a:gd name="connsiteX4" fmla="*/ 0 w 55616"/>
                <a:gd name="connsiteY4" fmla="*/ 0 h 433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616" h="433599">
                  <a:moveTo>
                    <a:pt x="0" y="0"/>
                  </a:moveTo>
                  <a:lnTo>
                    <a:pt x="0" y="433599"/>
                  </a:lnTo>
                  <a:lnTo>
                    <a:pt x="55616" y="433599"/>
                  </a:lnTo>
                  <a:lnTo>
                    <a:pt x="55616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59" name="Freeform 3858">
              <a:extLst>
                <a:ext uri="{FF2B5EF4-FFF2-40B4-BE49-F238E27FC236}">
                  <a16:creationId xmlns:a16="http://schemas.microsoft.com/office/drawing/2014/main" id="{8207AAFE-EE9C-2FE9-C69E-13340AA0A03E}"/>
                </a:ext>
              </a:extLst>
            </p:cNvPr>
            <p:cNvSpPr/>
            <p:nvPr/>
          </p:nvSpPr>
          <p:spPr>
            <a:xfrm>
              <a:off x="6057056" y="4315334"/>
              <a:ext cx="55615" cy="551853"/>
            </a:xfrm>
            <a:custGeom>
              <a:avLst/>
              <a:gdLst>
                <a:gd name="connsiteX0" fmla="*/ 0 w 55615"/>
                <a:gd name="connsiteY0" fmla="*/ 0 h 551853"/>
                <a:gd name="connsiteX1" fmla="*/ 0 w 55615"/>
                <a:gd name="connsiteY1" fmla="*/ 551853 h 551853"/>
                <a:gd name="connsiteX2" fmla="*/ 55616 w 55615"/>
                <a:gd name="connsiteY2" fmla="*/ 551853 h 551853"/>
                <a:gd name="connsiteX3" fmla="*/ 55616 w 55615"/>
                <a:gd name="connsiteY3" fmla="*/ 0 h 551853"/>
                <a:gd name="connsiteX4" fmla="*/ 0 w 55615"/>
                <a:gd name="connsiteY4" fmla="*/ 0 h 551853"/>
                <a:gd name="connsiteX5" fmla="*/ 0 w 55615"/>
                <a:gd name="connsiteY5" fmla="*/ 0 h 551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615" h="551853">
                  <a:moveTo>
                    <a:pt x="0" y="0"/>
                  </a:moveTo>
                  <a:lnTo>
                    <a:pt x="0" y="551853"/>
                  </a:lnTo>
                  <a:lnTo>
                    <a:pt x="55616" y="551853"/>
                  </a:lnTo>
                  <a:lnTo>
                    <a:pt x="5561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60" name="Freeform 3859">
              <a:extLst>
                <a:ext uri="{FF2B5EF4-FFF2-40B4-BE49-F238E27FC236}">
                  <a16:creationId xmlns:a16="http://schemas.microsoft.com/office/drawing/2014/main" id="{DBB30773-2689-74C4-1408-E3C45EF3311E}"/>
                </a:ext>
              </a:extLst>
            </p:cNvPr>
            <p:cNvSpPr/>
            <p:nvPr/>
          </p:nvSpPr>
          <p:spPr>
            <a:xfrm>
              <a:off x="6057056" y="4315334"/>
              <a:ext cx="55615" cy="551853"/>
            </a:xfrm>
            <a:custGeom>
              <a:avLst/>
              <a:gdLst>
                <a:gd name="connsiteX0" fmla="*/ 0 w 55615"/>
                <a:gd name="connsiteY0" fmla="*/ 0 h 551853"/>
                <a:gd name="connsiteX1" fmla="*/ 0 w 55615"/>
                <a:gd name="connsiteY1" fmla="*/ 551853 h 551853"/>
                <a:gd name="connsiteX2" fmla="*/ 55616 w 55615"/>
                <a:gd name="connsiteY2" fmla="*/ 551853 h 551853"/>
                <a:gd name="connsiteX3" fmla="*/ 55616 w 55615"/>
                <a:gd name="connsiteY3" fmla="*/ 0 h 551853"/>
                <a:gd name="connsiteX4" fmla="*/ 0 w 55615"/>
                <a:gd name="connsiteY4" fmla="*/ 0 h 551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615" h="551853">
                  <a:moveTo>
                    <a:pt x="0" y="0"/>
                  </a:moveTo>
                  <a:lnTo>
                    <a:pt x="0" y="551853"/>
                  </a:lnTo>
                  <a:lnTo>
                    <a:pt x="55616" y="551853"/>
                  </a:lnTo>
                  <a:lnTo>
                    <a:pt x="55616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61" name="Freeform 3860">
              <a:extLst>
                <a:ext uri="{FF2B5EF4-FFF2-40B4-BE49-F238E27FC236}">
                  <a16:creationId xmlns:a16="http://schemas.microsoft.com/office/drawing/2014/main" id="{166CE24A-AD20-3BF8-FF1D-2302D672A195}"/>
                </a:ext>
              </a:extLst>
            </p:cNvPr>
            <p:cNvSpPr/>
            <p:nvPr/>
          </p:nvSpPr>
          <p:spPr>
            <a:xfrm>
              <a:off x="6112672" y="4223359"/>
              <a:ext cx="55624" cy="643827"/>
            </a:xfrm>
            <a:custGeom>
              <a:avLst/>
              <a:gdLst>
                <a:gd name="connsiteX0" fmla="*/ 0 w 55624"/>
                <a:gd name="connsiteY0" fmla="*/ 0 h 643827"/>
                <a:gd name="connsiteX1" fmla="*/ 0 w 55624"/>
                <a:gd name="connsiteY1" fmla="*/ 643828 h 643827"/>
                <a:gd name="connsiteX2" fmla="*/ 55624 w 55624"/>
                <a:gd name="connsiteY2" fmla="*/ 643828 h 643827"/>
                <a:gd name="connsiteX3" fmla="*/ 55624 w 55624"/>
                <a:gd name="connsiteY3" fmla="*/ 0 h 643827"/>
                <a:gd name="connsiteX4" fmla="*/ 0 w 55624"/>
                <a:gd name="connsiteY4" fmla="*/ 0 h 643827"/>
                <a:gd name="connsiteX5" fmla="*/ 0 w 55624"/>
                <a:gd name="connsiteY5" fmla="*/ 0 h 643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624" h="643827">
                  <a:moveTo>
                    <a:pt x="0" y="0"/>
                  </a:moveTo>
                  <a:lnTo>
                    <a:pt x="0" y="643828"/>
                  </a:lnTo>
                  <a:lnTo>
                    <a:pt x="55624" y="643828"/>
                  </a:lnTo>
                  <a:lnTo>
                    <a:pt x="55624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62" name="Freeform 3861">
              <a:extLst>
                <a:ext uri="{FF2B5EF4-FFF2-40B4-BE49-F238E27FC236}">
                  <a16:creationId xmlns:a16="http://schemas.microsoft.com/office/drawing/2014/main" id="{0CAA4F27-15B9-60A1-DEBF-ED2482CDDB58}"/>
                </a:ext>
              </a:extLst>
            </p:cNvPr>
            <p:cNvSpPr/>
            <p:nvPr/>
          </p:nvSpPr>
          <p:spPr>
            <a:xfrm>
              <a:off x="6112672" y="4223359"/>
              <a:ext cx="55624" cy="643827"/>
            </a:xfrm>
            <a:custGeom>
              <a:avLst/>
              <a:gdLst>
                <a:gd name="connsiteX0" fmla="*/ 0 w 55624"/>
                <a:gd name="connsiteY0" fmla="*/ 0 h 643827"/>
                <a:gd name="connsiteX1" fmla="*/ 0 w 55624"/>
                <a:gd name="connsiteY1" fmla="*/ 643828 h 643827"/>
                <a:gd name="connsiteX2" fmla="*/ 55624 w 55624"/>
                <a:gd name="connsiteY2" fmla="*/ 643828 h 643827"/>
                <a:gd name="connsiteX3" fmla="*/ 55624 w 55624"/>
                <a:gd name="connsiteY3" fmla="*/ 0 h 643827"/>
                <a:gd name="connsiteX4" fmla="*/ 0 w 55624"/>
                <a:gd name="connsiteY4" fmla="*/ 0 h 643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624" h="643827">
                  <a:moveTo>
                    <a:pt x="0" y="0"/>
                  </a:moveTo>
                  <a:lnTo>
                    <a:pt x="0" y="643828"/>
                  </a:lnTo>
                  <a:lnTo>
                    <a:pt x="55624" y="643828"/>
                  </a:lnTo>
                  <a:lnTo>
                    <a:pt x="55624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63" name="Freeform 3862">
              <a:extLst>
                <a:ext uri="{FF2B5EF4-FFF2-40B4-BE49-F238E27FC236}">
                  <a16:creationId xmlns:a16="http://schemas.microsoft.com/office/drawing/2014/main" id="{88F7A3B0-9284-73B4-05D7-F013634796D3}"/>
                </a:ext>
              </a:extLst>
            </p:cNvPr>
            <p:cNvSpPr/>
            <p:nvPr/>
          </p:nvSpPr>
          <p:spPr>
            <a:xfrm>
              <a:off x="6168296" y="4236498"/>
              <a:ext cx="55616" cy="630688"/>
            </a:xfrm>
            <a:custGeom>
              <a:avLst/>
              <a:gdLst>
                <a:gd name="connsiteX0" fmla="*/ 0 w 55616"/>
                <a:gd name="connsiteY0" fmla="*/ 0 h 630688"/>
                <a:gd name="connsiteX1" fmla="*/ 0 w 55616"/>
                <a:gd name="connsiteY1" fmla="*/ 630689 h 630688"/>
                <a:gd name="connsiteX2" fmla="*/ 55616 w 55616"/>
                <a:gd name="connsiteY2" fmla="*/ 630689 h 630688"/>
                <a:gd name="connsiteX3" fmla="*/ 55616 w 55616"/>
                <a:gd name="connsiteY3" fmla="*/ 0 h 630688"/>
                <a:gd name="connsiteX4" fmla="*/ 0 w 55616"/>
                <a:gd name="connsiteY4" fmla="*/ 0 h 630688"/>
                <a:gd name="connsiteX5" fmla="*/ 0 w 55616"/>
                <a:gd name="connsiteY5" fmla="*/ 0 h 630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616" h="630688">
                  <a:moveTo>
                    <a:pt x="0" y="0"/>
                  </a:moveTo>
                  <a:lnTo>
                    <a:pt x="0" y="630689"/>
                  </a:lnTo>
                  <a:lnTo>
                    <a:pt x="55616" y="630689"/>
                  </a:lnTo>
                  <a:lnTo>
                    <a:pt x="5561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64" name="Freeform 3863">
              <a:extLst>
                <a:ext uri="{FF2B5EF4-FFF2-40B4-BE49-F238E27FC236}">
                  <a16:creationId xmlns:a16="http://schemas.microsoft.com/office/drawing/2014/main" id="{929BD16D-84A1-8998-06F0-C55601920AFD}"/>
                </a:ext>
              </a:extLst>
            </p:cNvPr>
            <p:cNvSpPr/>
            <p:nvPr/>
          </p:nvSpPr>
          <p:spPr>
            <a:xfrm>
              <a:off x="6168296" y="4236498"/>
              <a:ext cx="55616" cy="630688"/>
            </a:xfrm>
            <a:custGeom>
              <a:avLst/>
              <a:gdLst>
                <a:gd name="connsiteX0" fmla="*/ 0 w 55616"/>
                <a:gd name="connsiteY0" fmla="*/ 0 h 630688"/>
                <a:gd name="connsiteX1" fmla="*/ 0 w 55616"/>
                <a:gd name="connsiteY1" fmla="*/ 630689 h 630688"/>
                <a:gd name="connsiteX2" fmla="*/ 55616 w 55616"/>
                <a:gd name="connsiteY2" fmla="*/ 630689 h 630688"/>
                <a:gd name="connsiteX3" fmla="*/ 55616 w 55616"/>
                <a:gd name="connsiteY3" fmla="*/ 0 h 630688"/>
                <a:gd name="connsiteX4" fmla="*/ 0 w 55616"/>
                <a:gd name="connsiteY4" fmla="*/ 0 h 630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616" h="630688">
                  <a:moveTo>
                    <a:pt x="0" y="0"/>
                  </a:moveTo>
                  <a:lnTo>
                    <a:pt x="0" y="630689"/>
                  </a:lnTo>
                  <a:lnTo>
                    <a:pt x="55616" y="630689"/>
                  </a:lnTo>
                  <a:lnTo>
                    <a:pt x="55616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65" name="Freeform 3864">
              <a:extLst>
                <a:ext uri="{FF2B5EF4-FFF2-40B4-BE49-F238E27FC236}">
                  <a16:creationId xmlns:a16="http://schemas.microsoft.com/office/drawing/2014/main" id="{898AF5DE-7CC0-C472-853A-F8482FA016DC}"/>
                </a:ext>
              </a:extLst>
            </p:cNvPr>
            <p:cNvSpPr/>
            <p:nvPr/>
          </p:nvSpPr>
          <p:spPr>
            <a:xfrm>
              <a:off x="6223912" y="4210219"/>
              <a:ext cx="55615" cy="656967"/>
            </a:xfrm>
            <a:custGeom>
              <a:avLst/>
              <a:gdLst>
                <a:gd name="connsiteX0" fmla="*/ 0 w 55615"/>
                <a:gd name="connsiteY0" fmla="*/ 0 h 656967"/>
                <a:gd name="connsiteX1" fmla="*/ 0 w 55615"/>
                <a:gd name="connsiteY1" fmla="*/ 656968 h 656967"/>
                <a:gd name="connsiteX2" fmla="*/ 55616 w 55615"/>
                <a:gd name="connsiteY2" fmla="*/ 656968 h 656967"/>
                <a:gd name="connsiteX3" fmla="*/ 55616 w 55615"/>
                <a:gd name="connsiteY3" fmla="*/ 0 h 656967"/>
                <a:gd name="connsiteX4" fmla="*/ 0 w 55615"/>
                <a:gd name="connsiteY4" fmla="*/ 0 h 656967"/>
                <a:gd name="connsiteX5" fmla="*/ 0 w 55615"/>
                <a:gd name="connsiteY5" fmla="*/ 0 h 656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615" h="656967">
                  <a:moveTo>
                    <a:pt x="0" y="0"/>
                  </a:moveTo>
                  <a:lnTo>
                    <a:pt x="0" y="656968"/>
                  </a:lnTo>
                  <a:lnTo>
                    <a:pt x="55616" y="656968"/>
                  </a:lnTo>
                  <a:lnTo>
                    <a:pt x="5561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66" name="Freeform 3865">
              <a:extLst>
                <a:ext uri="{FF2B5EF4-FFF2-40B4-BE49-F238E27FC236}">
                  <a16:creationId xmlns:a16="http://schemas.microsoft.com/office/drawing/2014/main" id="{F9F3B688-8C0C-7045-0590-D9C252002DBB}"/>
                </a:ext>
              </a:extLst>
            </p:cNvPr>
            <p:cNvSpPr/>
            <p:nvPr/>
          </p:nvSpPr>
          <p:spPr>
            <a:xfrm>
              <a:off x="6223912" y="4210219"/>
              <a:ext cx="55615" cy="656967"/>
            </a:xfrm>
            <a:custGeom>
              <a:avLst/>
              <a:gdLst>
                <a:gd name="connsiteX0" fmla="*/ 0 w 55615"/>
                <a:gd name="connsiteY0" fmla="*/ 0 h 656967"/>
                <a:gd name="connsiteX1" fmla="*/ 0 w 55615"/>
                <a:gd name="connsiteY1" fmla="*/ 656968 h 656967"/>
                <a:gd name="connsiteX2" fmla="*/ 55616 w 55615"/>
                <a:gd name="connsiteY2" fmla="*/ 656968 h 656967"/>
                <a:gd name="connsiteX3" fmla="*/ 55616 w 55615"/>
                <a:gd name="connsiteY3" fmla="*/ 0 h 656967"/>
                <a:gd name="connsiteX4" fmla="*/ 0 w 55615"/>
                <a:gd name="connsiteY4" fmla="*/ 0 h 656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615" h="656967">
                  <a:moveTo>
                    <a:pt x="0" y="0"/>
                  </a:moveTo>
                  <a:lnTo>
                    <a:pt x="0" y="656968"/>
                  </a:lnTo>
                  <a:lnTo>
                    <a:pt x="55616" y="656968"/>
                  </a:lnTo>
                  <a:lnTo>
                    <a:pt x="55616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67" name="Freeform 3866">
              <a:extLst>
                <a:ext uri="{FF2B5EF4-FFF2-40B4-BE49-F238E27FC236}">
                  <a16:creationId xmlns:a16="http://schemas.microsoft.com/office/drawing/2014/main" id="{A0EFCE39-A444-99B0-E3FD-F111C88A6EBD}"/>
                </a:ext>
              </a:extLst>
            </p:cNvPr>
            <p:cNvSpPr/>
            <p:nvPr/>
          </p:nvSpPr>
          <p:spPr>
            <a:xfrm>
              <a:off x="6279528" y="4262777"/>
              <a:ext cx="55615" cy="604410"/>
            </a:xfrm>
            <a:custGeom>
              <a:avLst/>
              <a:gdLst>
                <a:gd name="connsiteX0" fmla="*/ 0 w 55615"/>
                <a:gd name="connsiteY0" fmla="*/ 0 h 604410"/>
                <a:gd name="connsiteX1" fmla="*/ 0 w 55615"/>
                <a:gd name="connsiteY1" fmla="*/ 604410 h 604410"/>
                <a:gd name="connsiteX2" fmla="*/ 55616 w 55615"/>
                <a:gd name="connsiteY2" fmla="*/ 604410 h 604410"/>
                <a:gd name="connsiteX3" fmla="*/ 55616 w 55615"/>
                <a:gd name="connsiteY3" fmla="*/ 0 h 604410"/>
                <a:gd name="connsiteX4" fmla="*/ 0 w 55615"/>
                <a:gd name="connsiteY4" fmla="*/ 0 h 604410"/>
                <a:gd name="connsiteX5" fmla="*/ 0 w 55615"/>
                <a:gd name="connsiteY5" fmla="*/ 0 h 604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615" h="604410">
                  <a:moveTo>
                    <a:pt x="0" y="0"/>
                  </a:moveTo>
                  <a:lnTo>
                    <a:pt x="0" y="604410"/>
                  </a:lnTo>
                  <a:lnTo>
                    <a:pt x="55616" y="604410"/>
                  </a:lnTo>
                  <a:lnTo>
                    <a:pt x="5561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68" name="Freeform 3867">
              <a:extLst>
                <a:ext uri="{FF2B5EF4-FFF2-40B4-BE49-F238E27FC236}">
                  <a16:creationId xmlns:a16="http://schemas.microsoft.com/office/drawing/2014/main" id="{EAF219B8-3C92-22AC-65EE-FCF22FBA4A29}"/>
                </a:ext>
              </a:extLst>
            </p:cNvPr>
            <p:cNvSpPr/>
            <p:nvPr/>
          </p:nvSpPr>
          <p:spPr>
            <a:xfrm>
              <a:off x="6279528" y="4262777"/>
              <a:ext cx="55615" cy="604410"/>
            </a:xfrm>
            <a:custGeom>
              <a:avLst/>
              <a:gdLst>
                <a:gd name="connsiteX0" fmla="*/ 0 w 55615"/>
                <a:gd name="connsiteY0" fmla="*/ 0 h 604410"/>
                <a:gd name="connsiteX1" fmla="*/ 0 w 55615"/>
                <a:gd name="connsiteY1" fmla="*/ 604410 h 604410"/>
                <a:gd name="connsiteX2" fmla="*/ 55616 w 55615"/>
                <a:gd name="connsiteY2" fmla="*/ 604410 h 604410"/>
                <a:gd name="connsiteX3" fmla="*/ 55616 w 55615"/>
                <a:gd name="connsiteY3" fmla="*/ 0 h 604410"/>
                <a:gd name="connsiteX4" fmla="*/ 0 w 55615"/>
                <a:gd name="connsiteY4" fmla="*/ 0 h 604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615" h="604410">
                  <a:moveTo>
                    <a:pt x="0" y="0"/>
                  </a:moveTo>
                  <a:lnTo>
                    <a:pt x="0" y="604410"/>
                  </a:lnTo>
                  <a:lnTo>
                    <a:pt x="55616" y="604410"/>
                  </a:lnTo>
                  <a:lnTo>
                    <a:pt x="55616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69" name="Freeform 3868">
              <a:extLst>
                <a:ext uri="{FF2B5EF4-FFF2-40B4-BE49-F238E27FC236}">
                  <a16:creationId xmlns:a16="http://schemas.microsoft.com/office/drawing/2014/main" id="{381C1115-53CE-FFB4-2E0E-D8F1ABFC0EA1}"/>
                </a:ext>
              </a:extLst>
            </p:cNvPr>
            <p:cNvSpPr/>
            <p:nvPr/>
          </p:nvSpPr>
          <p:spPr>
            <a:xfrm>
              <a:off x="6335144" y="4433587"/>
              <a:ext cx="55616" cy="433599"/>
            </a:xfrm>
            <a:custGeom>
              <a:avLst/>
              <a:gdLst>
                <a:gd name="connsiteX0" fmla="*/ 0 w 55616"/>
                <a:gd name="connsiteY0" fmla="*/ 0 h 433599"/>
                <a:gd name="connsiteX1" fmla="*/ 0 w 55616"/>
                <a:gd name="connsiteY1" fmla="*/ 433599 h 433599"/>
                <a:gd name="connsiteX2" fmla="*/ 55616 w 55616"/>
                <a:gd name="connsiteY2" fmla="*/ 433599 h 433599"/>
                <a:gd name="connsiteX3" fmla="*/ 55616 w 55616"/>
                <a:gd name="connsiteY3" fmla="*/ 0 h 433599"/>
                <a:gd name="connsiteX4" fmla="*/ 0 w 55616"/>
                <a:gd name="connsiteY4" fmla="*/ 0 h 433599"/>
                <a:gd name="connsiteX5" fmla="*/ 0 w 55616"/>
                <a:gd name="connsiteY5" fmla="*/ 0 h 433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616" h="433599">
                  <a:moveTo>
                    <a:pt x="0" y="0"/>
                  </a:moveTo>
                  <a:lnTo>
                    <a:pt x="0" y="433599"/>
                  </a:lnTo>
                  <a:lnTo>
                    <a:pt x="55616" y="433599"/>
                  </a:lnTo>
                  <a:lnTo>
                    <a:pt x="5561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70" name="Freeform 3869">
              <a:extLst>
                <a:ext uri="{FF2B5EF4-FFF2-40B4-BE49-F238E27FC236}">
                  <a16:creationId xmlns:a16="http://schemas.microsoft.com/office/drawing/2014/main" id="{7592DBF5-CE4C-5D67-7B17-BA794C228963}"/>
                </a:ext>
              </a:extLst>
            </p:cNvPr>
            <p:cNvSpPr/>
            <p:nvPr/>
          </p:nvSpPr>
          <p:spPr>
            <a:xfrm>
              <a:off x="6335144" y="4433587"/>
              <a:ext cx="55616" cy="433599"/>
            </a:xfrm>
            <a:custGeom>
              <a:avLst/>
              <a:gdLst>
                <a:gd name="connsiteX0" fmla="*/ 0 w 55616"/>
                <a:gd name="connsiteY0" fmla="*/ 0 h 433599"/>
                <a:gd name="connsiteX1" fmla="*/ 0 w 55616"/>
                <a:gd name="connsiteY1" fmla="*/ 433599 h 433599"/>
                <a:gd name="connsiteX2" fmla="*/ 55616 w 55616"/>
                <a:gd name="connsiteY2" fmla="*/ 433599 h 433599"/>
                <a:gd name="connsiteX3" fmla="*/ 55616 w 55616"/>
                <a:gd name="connsiteY3" fmla="*/ 0 h 433599"/>
                <a:gd name="connsiteX4" fmla="*/ 0 w 55616"/>
                <a:gd name="connsiteY4" fmla="*/ 0 h 433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616" h="433599">
                  <a:moveTo>
                    <a:pt x="0" y="0"/>
                  </a:moveTo>
                  <a:lnTo>
                    <a:pt x="0" y="433599"/>
                  </a:lnTo>
                  <a:lnTo>
                    <a:pt x="55616" y="433599"/>
                  </a:lnTo>
                  <a:lnTo>
                    <a:pt x="55616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71" name="Freeform 3870">
              <a:extLst>
                <a:ext uri="{FF2B5EF4-FFF2-40B4-BE49-F238E27FC236}">
                  <a16:creationId xmlns:a16="http://schemas.microsoft.com/office/drawing/2014/main" id="{745EEC23-2769-75B8-A3A0-55000192F206}"/>
                </a:ext>
              </a:extLst>
            </p:cNvPr>
            <p:cNvSpPr/>
            <p:nvPr/>
          </p:nvSpPr>
          <p:spPr>
            <a:xfrm>
              <a:off x="6390760" y="4643818"/>
              <a:ext cx="55615" cy="223369"/>
            </a:xfrm>
            <a:custGeom>
              <a:avLst/>
              <a:gdLst>
                <a:gd name="connsiteX0" fmla="*/ 0 w 55615"/>
                <a:gd name="connsiteY0" fmla="*/ 0 h 223369"/>
                <a:gd name="connsiteX1" fmla="*/ 0 w 55615"/>
                <a:gd name="connsiteY1" fmla="*/ 223369 h 223369"/>
                <a:gd name="connsiteX2" fmla="*/ 55616 w 55615"/>
                <a:gd name="connsiteY2" fmla="*/ 223369 h 223369"/>
                <a:gd name="connsiteX3" fmla="*/ 55616 w 55615"/>
                <a:gd name="connsiteY3" fmla="*/ 0 h 223369"/>
                <a:gd name="connsiteX4" fmla="*/ 0 w 55615"/>
                <a:gd name="connsiteY4" fmla="*/ 0 h 223369"/>
                <a:gd name="connsiteX5" fmla="*/ 0 w 55615"/>
                <a:gd name="connsiteY5" fmla="*/ 0 h 22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615" h="223369">
                  <a:moveTo>
                    <a:pt x="0" y="0"/>
                  </a:moveTo>
                  <a:lnTo>
                    <a:pt x="0" y="223369"/>
                  </a:lnTo>
                  <a:lnTo>
                    <a:pt x="55616" y="223369"/>
                  </a:lnTo>
                  <a:lnTo>
                    <a:pt x="5561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72" name="Freeform 3871">
              <a:extLst>
                <a:ext uri="{FF2B5EF4-FFF2-40B4-BE49-F238E27FC236}">
                  <a16:creationId xmlns:a16="http://schemas.microsoft.com/office/drawing/2014/main" id="{2319B325-F07C-9778-CE5E-2901BD6A2C1A}"/>
                </a:ext>
              </a:extLst>
            </p:cNvPr>
            <p:cNvSpPr/>
            <p:nvPr/>
          </p:nvSpPr>
          <p:spPr>
            <a:xfrm>
              <a:off x="6390760" y="4643818"/>
              <a:ext cx="55615" cy="223369"/>
            </a:xfrm>
            <a:custGeom>
              <a:avLst/>
              <a:gdLst>
                <a:gd name="connsiteX0" fmla="*/ 0 w 55615"/>
                <a:gd name="connsiteY0" fmla="*/ 0 h 223369"/>
                <a:gd name="connsiteX1" fmla="*/ 0 w 55615"/>
                <a:gd name="connsiteY1" fmla="*/ 223369 h 223369"/>
                <a:gd name="connsiteX2" fmla="*/ 55616 w 55615"/>
                <a:gd name="connsiteY2" fmla="*/ 223369 h 223369"/>
                <a:gd name="connsiteX3" fmla="*/ 55616 w 55615"/>
                <a:gd name="connsiteY3" fmla="*/ 0 h 223369"/>
                <a:gd name="connsiteX4" fmla="*/ 0 w 55615"/>
                <a:gd name="connsiteY4" fmla="*/ 0 h 22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615" h="223369">
                  <a:moveTo>
                    <a:pt x="0" y="0"/>
                  </a:moveTo>
                  <a:lnTo>
                    <a:pt x="0" y="223369"/>
                  </a:lnTo>
                  <a:lnTo>
                    <a:pt x="55616" y="223369"/>
                  </a:lnTo>
                  <a:lnTo>
                    <a:pt x="55616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73" name="Freeform 3872">
              <a:extLst>
                <a:ext uri="{FF2B5EF4-FFF2-40B4-BE49-F238E27FC236}">
                  <a16:creationId xmlns:a16="http://schemas.microsoft.com/office/drawing/2014/main" id="{9BBFECC2-2572-9112-EA69-2F500F4A64D0}"/>
                </a:ext>
              </a:extLst>
            </p:cNvPr>
            <p:cNvSpPr/>
            <p:nvPr/>
          </p:nvSpPr>
          <p:spPr>
            <a:xfrm>
              <a:off x="6446376" y="4420448"/>
              <a:ext cx="55615" cy="446739"/>
            </a:xfrm>
            <a:custGeom>
              <a:avLst/>
              <a:gdLst>
                <a:gd name="connsiteX0" fmla="*/ 0 w 55615"/>
                <a:gd name="connsiteY0" fmla="*/ 0 h 446739"/>
                <a:gd name="connsiteX1" fmla="*/ 0 w 55615"/>
                <a:gd name="connsiteY1" fmla="*/ 446739 h 446739"/>
                <a:gd name="connsiteX2" fmla="*/ 55616 w 55615"/>
                <a:gd name="connsiteY2" fmla="*/ 446739 h 446739"/>
                <a:gd name="connsiteX3" fmla="*/ 55616 w 55615"/>
                <a:gd name="connsiteY3" fmla="*/ 0 h 446739"/>
                <a:gd name="connsiteX4" fmla="*/ 0 w 55615"/>
                <a:gd name="connsiteY4" fmla="*/ 0 h 446739"/>
                <a:gd name="connsiteX5" fmla="*/ 0 w 55615"/>
                <a:gd name="connsiteY5" fmla="*/ 0 h 446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615" h="446739">
                  <a:moveTo>
                    <a:pt x="0" y="0"/>
                  </a:moveTo>
                  <a:lnTo>
                    <a:pt x="0" y="446739"/>
                  </a:lnTo>
                  <a:lnTo>
                    <a:pt x="55616" y="446739"/>
                  </a:lnTo>
                  <a:lnTo>
                    <a:pt x="5561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74" name="Freeform 3873">
              <a:extLst>
                <a:ext uri="{FF2B5EF4-FFF2-40B4-BE49-F238E27FC236}">
                  <a16:creationId xmlns:a16="http://schemas.microsoft.com/office/drawing/2014/main" id="{3DBEB515-D00D-7FD7-E4F2-9147E3E56CFC}"/>
                </a:ext>
              </a:extLst>
            </p:cNvPr>
            <p:cNvSpPr/>
            <p:nvPr/>
          </p:nvSpPr>
          <p:spPr>
            <a:xfrm>
              <a:off x="6446376" y="4420448"/>
              <a:ext cx="55615" cy="446739"/>
            </a:xfrm>
            <a:custGeom>
              <a:avLst/>
              <a:gdLst>
                <a:gd name="connsiteX0" fmla="*/ 0 w 55615"/>
                <a:gd name="connsiteY0" fmla="*/ 0 h 446739"/>
                <a:gd name="connsiteX1" fmla="*/ 0 w 55615"/>
                <a:gd name="connsiteY1" fmla="*/ 446739 h 446739"/>
                <a:gd name="connsiteX2" fmla="*/ 55616 w 55615"/>
                <a:gd name="connsiteY2" fmla="*/ 446739 h 446739"/>
                <a:gd name="connsiteX3" fmla="*/ 55616 w 55615"/>
                <a:gd name="connsiteY3" fmla="*/ 0 h 446739"/>
                <a:gd name="connsiteX4" fmla="*/ 0 w 55615"/>
                <a:gd name="connsiteY4" fmla="*/ 0 h 446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615" h="446739">
                  <a:moveTo>
                    <a:pt x="0" y="0"/>
                  </a:moveTo>
                  <a:lnTo>
                    <a:pt x="0" y="446739"/>
                  </a:lnTo>
                  <a:lnTo>
                    <a:pt x="55616" y="446739"/>
                  </a:lnTo>
                  <a:lnTo>
                    <a:pt x="55616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75" name="Freeform 3874">
              <a:extLst>
                <a:ext uri="{FF2B5EF4-FFF2-40B4-BE49-F238E27FC236}">
                  <a16:creationId xmlns:a16="http://schemas.microsoft.com/office/drawing/2014/main" id="{4304697A-E634-E6A9-A1AE-EDE4014B061C}"/>
                </a:ext>
              </a:extLst>
            </p:cNvPr>
            <p:cNvSpPr/>
            <p:nvPr/>
          </p:nvSpPr>
          <p:spPr>
            <a:xfrm>
              <a:off x="6501992" y="4656957"/>
              <a:ext cx="55624" cy="210229"/>
            </a:xfrm>
            <a:custGeom>
              <a:avLst/>
              <a:gdLst>
                <a:gd name="connsiteX0" fmla="*/ 0 w 55624"/>
                <a:gd name="connsiteY0" fmla="*/ 0 h 210229"/>
                <a:gd name="connsiteX1" fmla="*/ 0 w 55624"/>
                <a:gd name="connsiteY1" fmla="*/ 210229 h 210229"/>
                <a:gd name="connsiteX2" fmla="*/ 55624 w 55624"/>
                <a:gd name="connsiteY2" fmla="*/ 210229 h 210229"/>
                <a:gd name="connsiteX3" fmla="*/ 55624 w 55624"/>
                <a:gd name="connsiteY3" fmla="*/ 0 h 210229"/>
                <a:gd name="connsiteX4" fmla="*/ 0 w 55624"/>
                <a:gd name="connsiteY4" fmla="*/ 0 h 210229"/>
                <a:gd name="connsiteX5" fmla="*/ 0 w 55624"/>
                <a:gd name="connsiteY5" fmla="*/ 0 h 210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624" h="210229">
                  <a:moveTo>
                    <a:pt x="0" y="0"/>
                  </a:moveTo>
                  <a:lnTo>
                    <a:pt x="0" y="210229"/>
                  </a:lnTo>
                  <a:lnTo>
                    <a:pt x="55624" y="210229"/>
                  </a:lnTo>
                  <a:lnTo>
                    <a:pt x="55624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76" name="Freeform 3875">
              <a:extLst>
                <a:ext uri="{FF2B5EF4-FFF2-40B4-BE49-F238E27FC236}">
                  <a16:creationId xmlns:a16="http://schemas.microsoft.com/office/drawing/2014/main" id="{C411FC18-54F3-D882-414A-47F6C8722D55}"/>
                </a:ext>
              </a:extLst>
            </p:cNvPr>
            <p:cNvSpPr/>
            <p:nvPr/>
          </p:nvSpPr>
          <p:spPr>
            <a:xfrm>
              <a:off x="6501992" y="4656957"/>
              <a:ext cx="55624" cy="210229"/>
            </a:xfrm>
            <a:custGeom>
              <a:avLst/>
              <a:gdLst>
                <a:gd name="connsiteX0" fmla="*/ 0 w 55624"/>
                <a:gd name="connsiteY0" fmla="*/ 0 h 210229"/>
                <a:gd name="connsiteX1" fmla="*/ 0 w 55624"/>
                <a:gd name="connsiteY1" fmla="*/ 210229 h 210229"/>
                <a:gd name="connsiteX2" fmla="*/ 55624 w 55624"/>
                <a:gd name="connsiteY2" fmla="*/ 210229 h 210229"/>
                <a:gd name="connsiteX3" fmla="*/ 55624 w 55624"/>
                <a:gd name="connsiteY3" fmla="*/ 0 h 210229"/>
                <a:gd name="connsiteX4" fmla="*/ 0 w 55624"/>
                <a:gd name="connsiteY4" fmla="*/ 0 h 210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624" h="210229">
                  <a:moveTo>
                    <a:pt x="0" y="0"/>
                  </a:moveTo>
                  <a:lnTo>
                    <a:pt x="0" y="210229"/>
                  </a:lnTo>
                  <a:lnTo>
                    <a:pt x="55624" y="210229"/>
                  </a:lnTo>
                  <a:lnTo>
                    <a:pt x="55624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77" name="Freeform 3876">
              <a:extLst>
                <a:ext uri="{FF2B5EF4-FFF2-40B4-BE49-F238E27FC236}">
                  <a16:creationId xmlns:a16="http://schemas.microsoft.com/office/drawing/2014/main" id="{D8D88811-A02C-4589-B7CD-ED41C9419EAF}"/>
                </a:ext>
              </a:extLst>
            </p:cNvPr>
            <p:cNvSpPr/>
            <p:nvPr/>
          </p:nvSpPr>
          <p:spPr>
            <a:xfrm>
              <a:off x="6557616" y="4735788"/>
              <a:ext cx="55615" cy="131398"/>
            </a:xfrm>
            <a:custGeom>
              <a:avLst/>
              <a:gdLst>
                <a:gd name="connsiteX0" fmla="*/ 0 w 55615"/>
                <a:gd name="connsiteY0" fmla="*/ 0 h 131398"/>
                <a:gd name="connsiteX1" fmla="*/ 0 w 55615"/>
                <a:gd name="connsiteY1" fmla="*/ 131399 h 131398"/>
                <a:gd name="connsiteX2" fmla="*/ 55616 w 55615"/>
                <a:gd name="connsiteY2" fmla="*/ 131399 h 131398"/>
                <a:gd name="connsiteX3" fmla="*/ 55616 w 55615"/>
                <a:gd name="connsiteY3" fmla="*/ 0 h 131398"/>
                <a:gd name="connsiteX4" fmla="*/ 0 w 55615"/>
                <a:gd name="connsiteY4" fmla="*/ 0 h 131398"/>
                <a:gd name="connsiteX5" fmla="*/ 0 w 55615"/>
                <a:gd name="connsiteY5" fmla="*/ 0 h 131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615" h="131398">
                  <a:moveTo>
                    <a:pt x="0" y="0"/>
                  </a:moveTo>
                  <a:lnTo>
                    <a:pt x="0" y="131399"/>
                  </a:lnTo>
                  <a:lnTo>
                    <a:pt x="55616" y="131399"/>
                  </a:lnTo>
                  <a:lnTo>
                    <a:pt x="5561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78" name="Freeform 3877">
              <a:extLst>
                <a:ext uri="{FF2B5EF4-FFF2-40B4-BE49-F238E27FC236}">
                  <a16:creationId xmlns:a16="http://schemas.microsoft.com/office/drawing/2014/main" id="{565C9609-73B1-7EBD-BBA5-4B78440EBEDD}"/>
                </a:ext>
              </a:extLst>
            </p:cNvPr>
            <p:cNvSpPr/>
            <p:nvPr/>
          </p:nvSpPr>
          <p:spPr>
            <a:xfrm>
              <a:off x="6557616" y="4735788"/>
              <a:ext cx="55615" cy="131398"/>
            </a:xfrm>
            <a:custGeom>
              <a:avLst/>
              <a:gdLst>
                <a:gd name="connsiteX0" fmla="*/ 0 w 55615"/>
                <a:gd name="connsiteY0" fmla="*/ 0 h 131398"/>
                <a:gd name="connsiteX1" fmla="*/ 0 w 55615"/>
                <a:gd name="connsiteY1" fmla="*/ 131399 h 131398"/>
                <a:gd name="connsiteX2" fmla="*/ 55616 w 55615"/>
                <a:gd name="connsiteY2" fmla="*/ 131399 h 131398"/>
                <a:gd name="connsiteX3" fmla="*/ 55616 w 55615"/>
                <a:gd name="connsiteY3" fmla="*/ 0 h 131398"/>
                <a:gd name="connsiteX4" fmla="*/ 0 w 55615"/>
                <a:gd name="connsiteY4" fmla="*/ 0 h 131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615" h="131398">
                  <a:moveTo>
                    <a:pt x="0" y="0"/>
                  </a:moveTo>
                  <a:lnTo>
                    <a:pt x="0" y="131399"/>
                  </a:lnTo>
                  <a:lnTo>
                    <a:pt x="55616" y="131399"/>
                  </a:lnTo>
                  <a:lnTo>
                    <a:pt x="55616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79" name="Freeform 3878">
              <a:extLst>
                <a:ext uri="{FF2B5EF4-FFF2-40B4-BE49-F238E27FC236}">
                  <a16:creationId xmlns:a16="http://schemas.microsoft.com/office/drawing/2014/main" id="{E44B957D-7DB1-C220-45B4-E1D2E8DC9826}"/>
                </a:ext>
              </a:extLst>
            </p:cNvPr>
            <p:cNvSpPr/>
            <p:nvPr/>
          </p:nvSpPr>
          <p:spPr>
            <a:xfrm>
              <a:off x="6613232" y="4775208"/>
              <a:ext cx="55615" cy="91978"/>
            </a:xfrm>
            <a:custGeom>
              <a:avLst/>
              <a:gdLst>
                <a:gd name="connsiteX0" fmla="*/ 0 w 55615"/>
                <a:gd name="connsiteY0" fmla="*/ 0 h 91978"/>
                <a:gd name="connsiteX1" fmla="*/ 0 w 55615"/>
                <a:gd name="connsiteY1" fmla="*/ 91979 h 91978"/>
                <a:gd name="connsiteX2" fmla="*/ 55616 w 55615"/>
                <a:gd name="connsiteY2" fmla="*/ 91979 h 91978"/>
                <a:gd name="connsiteX3" fmla="*/ 55616 w 55615"/>
                <a:gd name="connsiteY3" fmla="*/ 0 h 91978"/>
                <a:gd name="connsiteX4" fmla="*/ 0 w 55615"/>
                <a:gd name="connsiteY4" fmla="*/ 0 h 91978"/>
                <a:gd name="connsiteX5" fmla="*/ 0 w 55615"/>
                <a:gd name="connsiteY5" fmla="*/ 0 h 91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615" h="91978">
                  <a:moveTo>
                    <a:pt x="0" y="0"/>
                  </a:moveTo>
                  <a:lnTo>
                    <a:pt x="0" y="91979"/>
                  </a:lnTo>
                  <a:lnTo>
                    <a:pt x="55616" y="91979"/>
                  </a:lnTo>
                  <a:lnTo>
                    <a:pt x="5561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80" name="Freeform 3879">
              <a:extLst>
                <a:ext uri="{FF2B5EF4-FFF2-40B4-BE49-F238E27FC236}">
                  <a16:creationId xmlns:a16="http://schemas.microsoft.com/office/drawing/2014/main" id="{6F5C0EF0-749B-6732-DFD7-8F78C1D688F4}"/>
                </a:ext>
              </a:extLst>
            </p:cNvPr>
            <p:cNvSpPr/>
            <p:nvPr/>
          </p:nvSpPr>
          <p:spPr>
            <a:xfrm>
              <a:off x="6613232" y="4775208"/>
              <a:ext cx="55615" cy="91978"/>
            </a:xfrm>
            <a:custGeom>
              <a:avLst/>
              <a:gdLst>
                <a:gd name="connsiteX0" fmla="*/ 0 w 55615"/>
                <a:gd name="connsiteY0" fmla="*/ 0 h 91978"/>
                <a:gd name="connsiteX1" fmla="*/ 0 w 55615"/>
                <a:gd name="connsiteY1" fmla="*/ 91979 h 91978"/>
                <a:gd name="connsiteX2" fmla="*/ 55616 w 55615"/>
                <a:gd name="connsiteY2" fmla="*/ 91979 h 91978"/>
                <a:gd name="connsiteX3" fmla="*/ 55616 w 55615"/>
                <a:gd name="connsiteY3" fmla="*/ 0 h 91978"/>
                <a:gd name="connsiteX4" fmla="*/ 0 w 55615"/>
                <a:gd name="connsiteY4" fmla="*/ 0 h 91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615" h="91978">
                  <a:moveTo>
                    <a:pt x="0" y="0"/>
                  </a:moveTo>
                  <a:lnTo>
                    <a:pt x="0" y="91979"/>
                  </a:lnTo>
                  <a:lnTo>
                    <a:pt x="55616" y="91979"/>
                  </a:lnTo>
                  <a:lnTo>
                    <a:pt x="55616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81" name="Freeform 3880">
              <a:extLst>
                <a:ext uri="{FF2B5EF4-FFF2-40B4-BE49-F238E27FC236}">
                  <a16:creationId xmlns:a16="http://schemas.microsoft.com/office/drawing/2014/main" id="{A1A545FB-0D4E-986A-68C3-C4F50216B0F8}"/>
                </a:ext>
              </a:extLst>
            </p:cNvPr>
            <p:cNvSpPr/>
            <p:nvPr/>
          </p:nvSpPr>
          <p:spPr>
            <a:xfrm>
              <a:off x="6668848" y="4814627"/>
              <a:ext cx="55615" cy="52559"/>
            </a:xfrm>
            <a:custGeom>
              <a:avLst/>
              <a:gdLst>
                <a:gd name="connsiteX0" fmla="*/ 0 w 55615"/>
                <a:gd name="connsiteY0" fmla="*/ 0 h 52559"/>
                <a:gd name="connsiteX1" fmla="*/ 0 w 55615"/>
                <a:gd name="connsiteY1" fmla="*/ 52559 h 52559"/>
                <a:gd name="connsiteX2" fmla="*/ 55616 w 55615"/>
                <a:gd name="connsiteY2" fmla="*/ 52559 h 52559"/>
                <a:gd name="connsiteX3" fmla="*/ 55616 w 55615"/>
                <a:gd name="connsiteY3" fmla="*/ 0 h 52559"/>
                <a:gd name="connsiteX4" fmla="*/ 0 w 55615"/>
                <a:gd name="connsiteY4" fmla="*/ 0 h 52559"/>
                <a:gd name="connsiteX5" fmla="*/ 0 w 55615"/>
                <a:gd name="connsiteY5" fmla="*/ 0 h 52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615" h="52559">
                  <a:moveTo>
                    <a:pt x="0" y="0"/>
                  </a:moveTo>
                  <a:lnTo>
                    <a:pt x="0" y="52559"/>
                  </a:lnTo>
                  <a:lnTo>
                    <a:pt x="55616" y="52559"/>
                  </a:lnTo>
                  <a:lnTo>
                    <a:pt x="5561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82" name="Freeform 3881">
              <a:extLst>
                <a:ext uri="{FF2B5EF4-FFF2-40B4-BE49-F238E27FC236}">
                  <a16:creationId xmlns:a16="http://schemas.microsoft.com/office/drawing/2014/main" id="{A49687C7-BEA1-BA55-D962-299ECE325F06}"/>
                </a:ext>
              </a:extLst>
            </p:cNvPr>
            <p:cNvSpPr/>
            <p:nvPr/>
          </p:nvSpPr>
          <p:spPr>
            <a:xfrm>
              <a:off x="6668848" y="4814627"/>
              <a:ext cx="55615" cy="52559"/>
            </a:xfrm>
            <a:custGeom>
              <a:avLst/>
              <a:gdLst>
                <a:gd name="connsiteX0" fmla="*/ 0 w 55615"/>
                <a:gd name="connsiteY0" fmla="*/ 0 h 52559"/>
                <a:gd name="connsiteX1" fmla="*/ 0 w 55615"/>
                <a:gd name="connsiteY1" fmla="*/ 52559 h 52559"/>
                <a:gd name="connsiteX2" fmla="*/ 55616 w 55615"/>
                <a:gd name="connsiteY2" fmla="*/ 52559 h 52559"/>
                <a:gd name="connsiteX3" fmla="*/ 55616 w 55615"/>
                <a:gd name="connsiteY3" fmla="*/ 0 h 52559"/>
                <a:gd name="connsiteX4" fmla="*/ 0 w 55615"/>
                <a:gd name="connsiteY4" fmla="*/ 0 h 52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615" h="52559">
                  <a:moveTo>
                    <a:pt x="0" y="0"/>
                  </a:moveTo>
                  <a:lnTo>
                    <a:pt x="0" y="52559"/>
                  </a:lnTo>
                  <a:lnTo>
                    <a:pt x="55616" y="52559"/>
                  </a:lnTo>
                  <a:lnTo>
                    <a:pt x="55616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83" name="Freeform 3882">
              <a:extLst>
                <a:ext uri="{FF2B5EF4-FFF2-40B4-BE49-F238E27FC236}">
                  <a16:creationId xmlns:a16="http://schemas.microsoft.com/office/drawing/2014/main" id="{F8D650A3-9AD0-29BE-DE93-1FCA6C8B6AF0}"/>
                </a:ext>
              </a:extLst>
            </p:cNvPr>
            <p:cNvSpPr/>
            <p:nvPr/>
          </p:nvSpPr>
          <p:spPr>
            <a:xfrm>
              <a:off x="6724464" y="4854047"/>
              <a:ext cx="55616" cy="13139"/>
            </a:xfrm>
            <a:custGeom>
              <a:avLst/>
              <a:gdLst>
                <a:gd name="connsiteX0" fmla="*/ 0 w 55616"/>
                <a:gd name="connsiteY0" fmla="*/ 0 h 13139"/>
                <a:gd name="connsiteX1" fmla="*/ 0 w 55616"/>
                <a:gd name="connsiteY1" fmla="*/ 13140 h 13139"/>
                <a:gd name="connsiteX2" fmla="*/ 55616 w 55616"/>
                <a:gd name="connsiteY2" fmla="*/ 13140 h 13139"/>
                <a:gd name="connsiteX3" fmla="*/ 55616 w 55616"/>
                <a:gd name="connsiteY3" fmla="*/ 0 h 13139"/>
                <a:gd name="connsiteX4" fmla="*/ 0 w 55616"/>
                <a:gd name="connsiteY4" fmla="*/ 0 h 13139"/>
                <a:gd name="connsiteX5" fmla="*/ 0 w 55616"/>
                <a:gd name="connsiteY5" fmla="*/ 0 h 13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616" h="13139">
                  <a:moveTo>
                    <a:pt x="0" y="0"/>
                  </a:moveTo>
                  <a:lnTo>
                    <a:pt x="0" y="13140"/>
                  </a:lnTo>
                  <a:lnTo>
                    <a:pt x="55616" y="13140"/>
                  </a:lnTo>
                  <a:lnTo>
                    <a:pt x="5561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84" name="Freeform 3883">
              <a:extLst>
                <a:ext uri="{FF2B5EF4-FFF2-40B4-BE49-F238E27FC236}">
                  <a16:creationId xmlns:a16="http://schemas.microsoft.com/office/drawing/2014/main" id="{033D5044-729D-40A6-24C0-DFAC4D7414A3}"/>
                </a:ext>
              </a:extLst>
            </p:cNvPr>
            <p:cNvSpPr/>
            <p:nvPr/>
          </p:nvSpPr>
          <p:spPr>
            <a:xfrm>
              <a:off x="6724464" y="4854047"/>
              <a:ext cx="55616" cy="13139"/>
            </a:xfrm>
            <a:custGeom>
              <a:avLst/>
              <a:gdLst>
                <a:gd name="connsiteX0" fmla="*/ 0 w 55616"/>
                <a:gd name="connsiteY0" fmla="*/ 0 h 13139"/>
                <a:gd name="connsiteX1" fmla="*/ 0 w 55616"/>
                <a:gd name="connsiteY1" fmla="*/ 13140 h 13139"/>
                <a:gd name="connsiteX2" fmla="*/ 55616 w 55616"/>
                <a:gd name="connsiteY2" fmla="*/ 13140 h 13139"/>
                <a:gd name="connsiteX3" fmla="*/ 55616 w 55616"/>
                <a:gd name="connsiteY3" fmla="*/ 0 h 13139"/>
                <a:gd name="connsiteX4" fmla="*/ 0 w 55616"/>
                <a:gd name="connsiteY4" fmla="*/ 0 h 13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616" h="13139">
                  <a:moveTo>
                    <a:pt x="0" y="0"/>
                  </a:moveTo>
                  <a:lnTo>
                    <a:pt x="0" y="13140"/>
                  </a:lnTo>
                  <a:lnTo>
                    <a:pt x="55616" y="13140"/>
                  </a:lnTo>
                  <a:lnTo>
                    <a:pt x="55616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85" name="Freeform 3884">
              <a:extLst>
                <a:ext uri="{FF2B5EF4-FFF2-40B4-BE49-F238E27FC236}">
                  <a16:creationId xmlns:a16="http://schemas.microsoft.com/office/drawing/2014/main" id="{48A27115-A6F9-42D9-FA5E-E59A2970AFEA}"/>
                </a:ext>
              </a:extLst>
            </p:cNvPr>
            <p:cNvSpPr/>
            <p:nvPr/>
          </p:nvSpPr>
          <p:spPr>
            <a:xfrm>
              <a:off x="6780080" y="4801488"/>
              <a:ext cx="55615" cy="65699"/>
            </a:xfrm>
            <a:custGeom>
              <a:avLst/>
              <a:gdLst>
                <a:gd name="connsiteX0" fmla="*/ 0 w 55615"/>
                <a:gd name="connsiteY0" fmla="*/ 0 h 65699"/>
                <a:gd name="connsiteX1" fmla="*/ 0 w 55615"/>
                <a:gd name="connsiteY1" fmla="*/ 65699 h 65699"/>
                <a:gd name="connsiteX2" fmla="*/ 55616 w 55615"/>
                <a:gd name="connsiteY2" fmla="*/ 65699 h 65699"/>
                <a:gd name="connsiteX3" fmla="*/ 55616 w 55615"/>
                <a:gd name="connsiteY3" fmla="*/ 0 h 65699"/>
                <a:gd name="connsiteX4" fmla="*/ 0 w 55615"/>
                <a:gd name="connsiteY4" fmla="*/ 0 h 65699"/>
                <a:gd name="connsiteX5" fmla="*/ 0 w 55615"/>
                <a:gd name="connsiteY5" fmla="*/ 0 h 65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615" h="65699">
                  <a:moveTo>
                    <a:pt x="0" y="0"/>
                  </a:moveTo>
                  <a:lnTo>
                    <a:pt x="0" y="65699"/>
                  </a:lnTo>
                  <a:lnTo>
                    <a:pt x="55616" y="65699"/>
                  </a:lnTo>
                  <a:lnTo>
                    <a:pt x="5561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86" name="Freeform 3885">
              <a:extLst>
                <a:ext uri="{FF2B5EF4-FFF2-40B4-BE49-F238E27FC236}">
                  <a16:creationId xmlns:a16="http://schemas.microsoft.com/office/drawing/2014/main" id="{B53695BD-E413-CF76-DFA5-14BB2D2D67BA}"/>
                </a:ext>
              </a:extLst>
            </p:cNvPr>
            <p:cNvSpPr/>
            <p:nvPr/>
          </p:nvSpPr>
          <p:spPr>
            <a:xfrm>
              <a:off x="6780080" y="4801488"/>
              <a:ext cx="55615" cy="65699"/>
            </a:xfrm>
            <a:custGeom>
              <a:avLst/>
              <a:gdLst>
                <a:gd name="connsiteX0" fmla="*/ 0 w 55615"/>
                <a:gd name="connsiteY0" fmla="*/ 0 h 65699"/>
                <a:gd name="connsiteX1" fmla="*/ 0 w 55615"/>
                <a:gd name="connsiteY1" fmla="*/ 65699 h 65699"/>
                <a:gd name="connsiteX2" fmla="*/ 55616 w 55615"/>
                <a:gd name="connsiteY2" fmla="*/ 65699 h 65699"/>
                <a:gd name="connsiteX3" fmla="*/ 55616 w 55615"/>
                <a:gd name="connsiteY3" fmla="*/ 0 h 65699"/>
                <a:gd name="connsiteX4" fmla="*/ 0 w 55615"/>
                <a:gd name="connsiteY4" fmla="*/ 0 h 65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615" h="65699">
                  <a:moveTo>
                    <a:pt x="0" y="0"/>
                  </a:moveTo>
                  <a:lnTo>
                    <a:pt x="0" y="65699"/>
                  </a:lnTo>
                  <a:lnTo>
                    <a:pt x="55616" y="65699"/>
                  </a:lnTo>
                  <a:lnTo>
                    <a:pt x="55616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87" name="Freeform 3886">
              <a:extLst>
                <a:ext uri="{FF2B5EF4-FFF2-40B4-BE49-F238E27FC236}">
                  <a16:creationId xmlns:a16="http://schemas.microsoft.com/office/drawing/2014/main" id="{427DD04B-30E7-6D8F-F067-909D2030FB0D}"/>
                </a:ext>
              </a:extLst>
            </p:cNvPr>
            <p:cNvSpPr/>
            <p:nvPr/>
          </p:nvSpPr>
          <p:spPr>
            <a:xfrm>
              <a:off x="6835696" y="4840907"/>
              <a:ext cx="55616" cy="26279"/>
            </a:xfrm>
            <a:custGeom>
              <a:avLst/>
              <a:gdLst>
                <a:gd name="connsiteX0" fmla="*/ 0 w 55616"/>
                <a:gd name="connsiteY0" fmla="*/ 0 h 26279"/>
                <a:gd name="connsiteX1" fmla="*/ 0 w 55616"/>
                <a:gd name="connsiteY1" fmla="*/ 26280 h 26279"/>
                <a:gd name="connsiteX2" fmla="*/ 55616 w 55616"/>
                <a:gd name="connsiteY2" fmla="*/ 26280 h 26279"/>
                <a:gd name="connsiteX3" fmla="*/ 55616 w 55616"/>
                <a:gd name="connsiteY3" fmla="*/ 0 h 26279"/>
                <a:gd name="connsiteX4" fmla="*/ 0 w 55616"/>
                <a:gd name="connsiteY4" fmla="*/ 0 h 26279"/>
                <a:gd name="connsiteX5" fmla="*/ 0 w 55616"/>
                <a:gd name="connsiteY5" fmla="*/ 0 h 26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616" h="26279">
                  <a:moveTo>
                    <a:pt x="0" y="0"/>
                  </a:moveTo>
                  <a:lnTo>
                    <a:pt x="0" y="26280"/>
                  </a:lnTo>
                  <a:lnTo>
                    <a:pt x="55616" y="26280"/>
                  </a:lnTo>
                  <a:lnTo>
                    <a:pt x="5561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88" name="Freeform 3887">
              <a:extLst>
                <a:ext uri="{FF2B5EF4-FFF2-40B4-BE49-F238E27FC236}">
                  <a16:creationId xmlns:a16="http://schemas.microsoft.com/office/drawing/2014/main" id="{D3B1CE1A-222C-C7C1-A3BC-A9FA0090A261}"/>
                </a:ext>
              </a:extLst>
            </p:cNvPr>
            <p:cNvSpPr/>
            <p:nvPr/>
          </p:nvSpPr>
          <p:spPr>
            <a:xfrm>
              <a:off x="6835696" y="4840907"/>
              <a:ext cx="55616" cy="26279"/>
            </a:xfrm>
            <a:custGeom>
              <a:avLst/>
              <a:gdLst>
                <a:gd name="connsiteX0" fmla="*/ 0 w 55616"/>
                <a:gd name="connsiteY0" fmla="*/ 0 h 26279"/>
                <a:gd name="connsiteX1" fmla="*/ 0 w 55616"/>
                <a:gd name="connsiteY1" fmla="*/ 26280 h 26279"/>
                <a:gd name="connsiteX2" fmla="*/ 55616 w 55616"/>
                <a:gd name="connsiteY2" fmla="*/ 26280 h 26279"/>
                <a:gd name="connsiteX3" fmla="*/ 55616 w 55616"/>
                <a:gd name="connsiteY3" fmla="*/ 0 h 26279"/>
                <a:gd name="connsiteX4" fmla="*/ 0 w 55616"/>
                <a:gd name="connsiteY4" fmla="*/ 0 h 26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616" h="26279">
                  <a:moveTo>
                    <a:pt x="0" y="0"/>
                  </a:moveTo>
                  <a:lnTo>
                    <a:pt x="0" y="26280"/>
                  </a:lnTo>
                  <a:lnTo>
                    <a:pt x="55616" y="26280"/>
                  </a:lnTo>
                  <a:lnTo>
                    <a:pt x="55616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89" name="Freeform 3888">
              <a:extLst>
                <a:ext uri="{FF2B5EF4-FFF2-40B4-BE49-F238E27FC236}">
                  <a16:creationId xmlns:a16="http://schemas.microsoft.com/office/drawing/2014/main" id="{C756C61E-DFBE-E7A2-62A5-B24439FE3755}"/>
                </a:ext>
              </a:extLst>
            </p:cNvPr>
            <p:cNvSpPr/>
            <p:nvPr/>
          </p:nvSpPr>
          <p:spPr>
            <a:xfrm>
              <a:off x="6891312" y="4854047"/>
              <a:ext cx="55624" cy="13139"/>
            </a:xfrm>
            <a:custGeom>
              <a:avLst/>
              <a:gdLst>
                <a:gd name="connsiteX0" fmla="*/ 0 w 55624"/>
                <a:gd name="connsiteY0" fmla="*/ 0 h 13139"/>
                <a:gd name="connsiteX1" fmla="*/ 0 w 55624"/>
                <a:gd name="connsiteY1" fmla="*/ 13140 h 13139"/>
                <a:gd name="connsiteX2" fmla="*/ 55624 w 55624"/>
                <a:gd name="connsiteY2" fmla="*/ 13140 h 13139"/>
                <a:gd name="connsiteX3" fmla="*/ 55624 w 55624"/>
                <a:gd name="connsiteY3" fmla="*/ 0 h 13139"/>
                <a:gd name="connsiteX4" fmla="*/ 0 w 55624"/>
                <a:gd name="connsiteY4" fmla="*/ 0 h 13139"/>
                <a:gd name="connsiteX5" fmla="*/ 0 w 55624"/>
                <a:gd name="connsiteY5" fmla="*/ 0 h 13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624" h="13139">
                  <a:moveTo>
                    <a:pt x="0" y="0"/>
                  </a:moveTo>
                  <a:lnTo>
                    <a:pt x="0" y="13140"/>
                  </a:lnTo>
                  <a:lnTo>
                    <a:pt x="55624" y="13140"/>
                  </a:lnTo>
                  <a:lnTo>
                    <a:pt x="55624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90" name="Freeform 3889">
              <a:extLst>
                <a:ext uri="{FF2B5EF4-FFF2-40B4-BE49-F238E27FC236}">
                  <a16:creationId xmlns:a16="http://schemas.microsoft.com/office/drawing/2014/main" id="{A12A994F-1CAA-838C-B318-3AC5489CB05A}"/>
                </a:ext>
              </a:extLst>
            </p:cNvPr>
            <p:cNvSpPr/>
            <p:nvPr/>
          </p:nvSpPr>
          <p:spPr>
            <a:xfrm>
              <a:off x="6891312" y="4854047"/>
              <a:ext cx="55624" cy="13139"/>
            </a:xfrm>
            <a:custGeom>
              <a:avLst/>
              <a:gdLst>
                <a:gd name="connsiteX0" fmla="*/ 0 w 55624"/>
                <a:gd name="connsiteY0" fmla="*/ 0 h 13139"/>
                <a:gd name="connsiteX1" fmla="*/ 0 w 55624"/>
                <a:gd name="connsiteY1" fmla="*/ 13140 h 13139"/>
                <a:gd name="connsiteX2" fmla="*/ 55624 w 55624"/>
                <a:gd name="connsiteY2" fmla="*/ 13140 h 13139"/>
                <a:gd name="connsiteX3" fmla="*/ 55624 w 55624"/>
                <a:gd name="connsiteY3" fmla="*/ 0 h 13139"/>
                <a:gd name="connsiteX4" fmla="*/ 0 w 55624"/>
                <a:gd name="connsiteY4" fmla="*/ 0 h 13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624" h="13139">
                  <a:moveTo>
                    <a:pt x="0" y="0"/>
                  </a:moveTo>
                  <a:lnTo>
                    <a:pt x="0" y="13140"/>
                  </a:lnTo>
                  <a:lnTo>
                    <a:pt x="55624" y="13140"/>
                  </a:lnTo>
                  <a:lnTo>
                    <a:pt x="55624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91" name="Freeform 3890">
              <a:extLst>
                <a:ext uri="{FF2B5EF4-FFF2-40B4-BE49-F238E27FC236}">
                  <a16:creationId xmlns:a16="http://schemas.microsoft.com/office/drawing/2014/main" id="{9B1D17CD-F4F0-DD03-740F-15A9B2AA5785}"/>
                </a:ext>
              </a:extLst>
            </p:cNvPr>
            <p:cNvSpPr/>
            <p:nvPr/>
          </p:nvSpPr>
          <p:spPr>
            <a:xfrm>
              <a:off x="6946936" y="4840907"/>
              <a:ext cx="55615" cy="26279"/>
            </a:xfrm>
            <a:custGeom>
              <a:avLst/>
              <a:gdLst>
                <a:gd name="connsiteX0" fmla="*/ 0 w 55615"/>
                <a:gd name="connsiteY0" fmla="*/ 0 h 26279"/>
                <a:gd name="connsiteX1" fmla="*/ 0 w 55615"/>
                <a:gd name="connsiteY1" fmla="*/ 26280 h 26279"/>
                <a:gd name="connsiteX2" fmla="*/ 55616 w 55615"/>
                <a:gd name="connsiteY2" fmla="*/ 26280 h 26279"/>
                <a:gd name="connsiteX3" fmla="*/ 55616 w 55615"/>
                <a:gd name="connsiteY3" fmla="*/ 0 h 26279"/>
                <a:gd name="connsiteX4" fmla="*/ 0 w 55615"/>
                <a:gd name="connsiteY4" fmla="*/ 0 h 26279"/>
                <a:gd name="connsiteX5" fmla="*/ 0 w 55615"/>
                <a:gd name="connsiteY5" fmla="*/ 0 h 26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615" h="26279">
                  <a:moveTo>
                    <a:pt x="0" y="0"/>
                  </a:moveTo>
                  <a:lnTo>
                    <a:pt x="0" y="26280"/>
                  </a:lnTo>
                  <a:lnTo>
                    <a:pt x="55616" y="26280"/>
                  </a:lnTo>
                  <a:lnTo>
                    <a:pt x="5561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92" name="Freeform 3891">
              <a:extLst>
                <a:ext uri="{FF2B5EF4-FFF2-40B4-BE49-F238E27FC236}">
                  <a16:creationId xmlns:a16="http://schemas.microsoft.com/office/drawing/2014/main" id="{ACEE9A6E-7713-F138-3764-F2D1C5002A53}"/>
                </a:ext>
              </a:extLst>
            </p:cNvPr>
            <p:cNvSpPr/>
            <p:nvPr/>
          </p:nvSpPr>
          <p:spPr>
            <a:xfrm>
              <a:off x="6946936" y="4840907"/>
              <a:ext cx="55615" cy="26279"/>
            </a:xfrm>
            <a:custGeom>
              <a:avLst/>
              <a:gdLst>
                <a:gd name="connsiteX0" fmla="*/ 0 w 55615"/>
                <a:gd name="connsiteY0" fmla="*/ 0 h 26279"/>
                <a:gd name="connsiteX1" fmla="*/ 0 w 55615"/>
                <a:gd name="connsiteY1" fmla="*/ 26280 h 26279"/>
                <a:gd name="connsiteX2" fmla="*/ 55616 w 55615"/>
                <a:gd name="connsiteY2" fmla="*/ 26280 h 26279"/>
                <a:gd name="connsiteX3" fmla="*/ 55616 w 55615"/>
                <a:gd name="connsiteY3" fmla="*/ 0 h 26279"/>
                <a:gd name="connsiteX4" fmla="*/ 0 w 55615"/>
                <a:gd name="connsiteY4" fmla="*/ 0 h 26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615" h="26279">
                  <a:moveTo>
                    <a:pt x="0" y="0"/>
                  </a:moveTo>
                  <a:lnTo>
                    <a:pt x="0" y="26280"/>
                  </a:lnTo>
                  <a:lnTo>
                    <a:pt x="55616" y="26280"/>
                  </a:lnTo>
                  <a:lnTo>
                    <a:pt x="55616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93" name="Freeform 3892">
              <a:extLst>
                <a:ext uri="{FF2B5EF4-FFF2-40B4-BE49-F238E27FC236}">
                  <a16:creationId xmlns:a16="http://schemas.microsoft.com/office/drawing/2014/main" id="{223BB96E-7345-A127-410F-D6BFAC2B862E}"/>
                </a:ext>
              </a:extLst>
            </p:cNvPr>
            <p:cNvSpPr/>
            <p:nvPr/>
          </p:nvSpPr>
          <p:spPr>
            <a:xfrm>
              <a:off x="5415799" y="486552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0000FF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94" name="Freeform 3893">
              <a:extLst>
                <a:ext uri="{FF2B5EF4-FFF2-40B4-BE49-F238E27FC236}">
                  <a16:creationId xmlns:a16="http://schemas.microsoft.com/office/drawing/2014/main" id="{047495BD-827A-128E-3B77-C1D221EABD68}"/>
                </a:ext>
              </a:extLst>
            </p:cNvPr>
            <p:cNvSpPr/>
            <p:nvPr/>
          </p:nvSpPr>
          <p:spPr>
            <a:xfrm>
              <a:off x="5471417" y="486552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0000FF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95" name="Freeform 3894">
              <a:extLst>
                <a:ext uri="{FF2B5EF4-FFF2-40B4-BE49-F238E27FC236}">
                  <a16:creationId xmlns:a16="http://schemas.microsoft.com/office/drawing/2014/main" id="{D33B4FE3-5E0E-963D-F45B-63E6A9EED545}"/>
                </a:ext>
              </a:extLst>
            </p:cNvPr>
            <p:cNvSpPr/>
            <p:nvPr/>
          </p:nvSpPr>
          <p:spPr>
            <a:xfrm>
              <a:off x="5527034" y="486552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0000FF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96" name="Freeform 3895">
              <a:extLst>
                <a:ext uri="{FF2B5EF4-FFF2-40B4-BE49-F238E27FC236}">
                  <a16:creationId xmlns:a16="http://schemas.microsoft.com/office/drawing/2014/main" id="{22B9AA14-0DB9-AF0E-3A9A-B2D9E84DCB9E}"/>
                </a:ext>
              </a:extLst>
            </p:cNvPr>
            <p:cNvSpPr/>
            <p:nvPr/>
          </p:nvSpPr>
          <p:spPr>
            <a:xfrm>
              <a:off x="5582651" y="486552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0000FF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97" name="Freeform 3896">
              <a:extLst>
                <a:ext uri="{FF2B5EF4-FFF2-40B4-BE49-F238E27FC236}">
                  <a16:creationId xmlns:a16="http://schemas.microsoft.com/office/drawing/2014/main" id="{04D9ECF1-6FD0-3BBB-62FF-3C8E8789538E}"/>
                </a:ext>
              </a:extLst>
            </p:cNvPr>
            <p:cNvSpPr/>
            <p:nvPr/>
          </p:nvSpPr>
          <p:spPr>
            <a:xfrm>
              <a:off x="5638268" y="485238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0000FF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98" name="Freeform 3897">
              <a:extLst>
                <a:ext uri="{FF2B5EF4-FFF2-40B4-BE49-F238E27FC236}">
                  <a16:creationId xmlns:a16="http://schemas.microsoft.com/office/drawing/2014/main" id="{7B3EED98-3C29-939C-4547-C36AA82C4404}"/>
                </a:ext>
              </a:extLst>
            </p:cNvPr>
            <p:cNvSpPr/>
            <p:nvPr/>
          </p:nvSpPr>
          <p:spPr>
            <a:xfrm>
              <a:off x="5693886" y="483924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0000FF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99" name="Freeform 3898">
              <a:extLst>
                <a:ext uri="{FF2B5EF4-FFF2-40B4-BE49-F238E27FC236}">
                  <a16:creationId xmlns:a16="http://schemas.microsoft.com/office/drawing/2014/main" id="{69D24896-6F17-C628-2858-535856B9F9FB}"/>
                </a:ext>
              </a:extLst>
            </p:cNvPr>
            <p:cNvSpPr/>
            <p:nvPr/>
          </p:nvSpPr>
          <p:spPr>
            <a:xfrm>
              <a:off x="5749503" y="482610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0000FF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00" name="Freeform 3899">
              <a:extLst>
                <a:ext uri="{FF2B5EF4-FFF2-40B4-BE49-F238E27FC236}">
                  <a16:creationId xmlns:a16="http://schemas.microsoft.com/office/drawing/2014/main" id="{E55126D6-9B2E-EB65-6312-C8946C6282C4}"/>
                </a:ext>
              </a:extLst>
            </p:cNvPr>
            <p:cNvSpPr/>
            <p:nvPr/>
          </p:nvSpPr>
          <p:spPr>
            <a:xfrm>
              <a:off x="5805120" y="4734127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0000FF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01" name="Freeform 3900">
              <a:extLst>
                <a:ext uri="{FF2B5EF4-FFF2-40B4-BE49-F238E27FC236}">
                  <a16:creationId xmlns:a16="http://schemas.microsoft.com/office/drawing/2014/main" id="{35597896-8557-9D70-223E-B28C2AB8CE25}"/>
                </a:ext>
              </a:extLst>
            </p:cNvPr>
            <p:cNvSpPr/>
            <p:nvPr/>
          </p:nvSpPr>
          <p:spPr>
            <a:xfrm>
              <a:off x="5860737" y="468157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0000FF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02" name="Freeform 3901">
              <a:extLst>
                <a:ext uri="{FF2B5EF4-FFF2-40B4-BE49-F238E27FC236}">
                  <a16:creationId xmlns:a16="http://schemas.microsoft.com/office/drawing/2014/main" id="{08B691A0-4DC8-6716-7849-368434487C29}"/>
                </a:ext>
              </a:extLst>
            </p:cNvPr>
            <p:cNvSpPr/>
            <p:nvPr/>
          </p:nvSpPr>
          <p:spPr>
            <a:xfrm>
              <a:off x="5916354" y="449762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0000FF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03" name="Freeform 3902">
              <a:extLst>
                <a:ext uri="{FF2B5EF4-FFF2-40B4-BE49-F238E27FC236}">
                  <a16:creationId xmlns:a16="http://schemas.microsoft.com/office/drawing/2014/main" id="{B7E42B09-12D9-5A90-337F-25C3F58401DD}"/>
                </a:ext>
              </a:extLst>
            </p:cNvPr>
            <p:cNvSpPr/>
            <p:nvPr/>
          </p:nvSpPr>
          <p:spPr>
            <a:xfrm>
              <a:off x="5971971" y="4326812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0000FF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04" name="Freeform 3903">
              <a:extLst>
                <a:ext uri="{FF2B5EF4-FFF2-40B4-BE49-F238E27FC236}">
                  <a16:creationId xmlns:a16="http://schemas.microsoft.com/office/drawing/2014/main" id="{85F0301B-72D9-67A9-9EE8-B18593D1119B}"/>
                </a:ext>
              </a:extLst>
            </p:cNvPr>
            <p:cNvSpPr/>
            <p:nvPr/>
          </p:nvSpPr>
          <p:spPr>
            <a:xfrm>
              <a:off x="6027587" y="443192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0000FF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05" name="Freeform 3904">
              <a:extLst>
                <a:ext uri="{FF2B5EF4-FFF2-40B4-BE49-F238E27FC236}">
                  <a16:creationId xmlns:a16="http://schemas.microsoft.com/office/drawing/2014/main" id="{5C4F5FFE-507B-B232-2F8F-44FEAF55B50F}"/>
                </a:ext>
              </a:extLst>
            </p:cNvPr>
            <p:cNvSpPr/>
            <p:nvPr/>
          </p:nvSpPr>
          <p:spPr>
            <a:xfrm>
              <a:off x="6083203" y="4313673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0000FF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06" name="Freeform 3905">
              <a:extLst>
                <a:ext uri="{FF2B5EF4-FFF2-40B4-BE49-F238E27FC236}">
                  <a16:creationId xmlns:a16="http://schemas.microsoft.com/office/drawing/2014/main" id="{592B7E6F-F143-D1FB-EDC0-0808A048F05B}"/>
                </a:ext>
              </a:extLst>
            </p:cNvPr>
            <p:cNvSpPr/>
            <p:nvPr/>
          </p:nvSpPr>
          <p:spPr>
            <a:xfrm>
              <a:off x="6138827" y="4221698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0000FF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07" name="Freeform 3906">
              <a:extLst>
                <a:ext uri="{FF2B5EF4-FFF2-40B4-BE49-F238E27FC236}">
                  <a16:creationId xmlns:a16="http://schemas.microsoft.com/office/drawing/2014/main" id="{8AE793B5-20EC-6B11-9326-D7C6A4FD5185}"/>
                </a:ext>
              </a:extLst>
            </p:cNvPr>
            <p:cNvSpPr/>
            <p:nvPr/>
          </p:nvSpPr>
          <p:spPr>
            <a:xfrm>
              <a:off x="6194443" y="4234837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0000FF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08" name="Freeform 3907">
              <a:extLst>
                <a:ext uri="{FF2B5EF4-FFF2-40B4-BE49-F238E27FC236}">
                  <a16:creationId xmlns:a16="http://schemas.microsoft.com/office/drawing/2014/main" id="{F0428CC2-0F8E-2C95-95DB-560B9D7F04E0}"/>
                </a:ext>
              </a:extLst>
            </p:cNvPr>
            <p:cNvSpPr/>
            <p:nvPr/>
          </p:nvSpPr>
          <p:spPr>
            <a:xfrm>
              <a:off x="6250059" y="4208558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0000FF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09" name="Freeform 3908">
              <a:extLst>
                <a:ext uri="{FF2B5EF4-FFF2-40B4-BE49-F238E27FC236}">
                  <a16:creationId xmlns:a16="http://schemas.microsoft.com/office/drawing/2014/main" id="{1CE8B445-9D48-4B53-C45E-1B8491D51C4D}"/>
                </a:ext>
              </a:extLst>
            </p:cNvPr>
            <p:cNvSpPr/>
            <p:nvPr/>
          </p:nvSpPr>
          <p:spPr>
            <a:xfrm>
              <a:off x="6305675" y="426111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0000FF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10" name="Freeform 3909">
              <a:extLst>
                <a:ext uri="{FF2B5EF4-FFF2-40B4-BE49-F238E27FC236}">
                  <a16:creationId xmlns:a16="http://schemas.microsoft.com/office/drawing/2014/main" id="{70A4097C-B716-27AF-19F9-9F58A2FA26AC}"/>
                </a:ext>
              </a:extLst>
            </p:cNvPr>
            <p:cNvSpPr/>
            <p:nvPr/>
          </p:nvSpPr>
          <p:spPr>
            <a:xfrm>
              <a:off x="6361291" y="443192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0000FF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11" name="Freeform 3910">
              <a:extLst>
                <a:ext uri="{FF2B5EF4-FFF2-40B4-BE49-F238E27FC236}">
                  <a16:creationId xmlns:a16="http://schemas.microsoft.com/office/drawing/2014/main" id="{5C9B30A5-A756-9C2A-BA24-3362D07029D6}"/>
                </a:ext>
              </a:extLst>
            </p:cNvPr>
            <p:cNvSpPr/>
            <p:nvPr/>
          </p:nvSpPr>
          <p:spPr>
            <a:xfrm>
              <a:off x="6416907" y="464215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0000FF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12" name="Freeform 3911">
              <a:extLst>
                <a:ext uri="{FF2B5EF4-FFF2-40B4-BE49-F238E27FC236}">
                  <a16:creationId xmlns:a16="http://schemas.microsoft.com/office/drawing/2014/main" id="{E5682AEB-676C-B657-09C0-AED2E427616F}"/>
                </a:ext>
              </a:extLst>
            </p:cNvPr>
            <p:cNvSpPr/>
            <p:nvPr/>
          </p:nvSpPr>
          <p:spPr>
            <a:xfrm>
              <a:off x="6472523" y="441878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0000FF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13" name="Freeform 3912">
              <a:extLst>
                <a:ext uri="{FF2B5EF4-FFF2-40B4-BE49-F238E27FC236}">
                  <a16:creationId xmlns:a16="http://schemas.microsoft.com/office/drawing/2014/main" id="{0685DCA1-F449-8C69-922A-9747C0B533C8}"/>
                </a:ext>
              </a:extLst>
            </p:cNvPr>
            <p:cNvSpPr/>
            <p:nvPr/>
          </p:nvSpPr>
          <p:spPr>
            <a:xfrm>
              <a:off x="6528147" y="465529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0000FF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14" name="Freeform 3913">
              <a:extLst>
                <a:ext uri="{FF2B5EF4-FFF2-40B4-BE49-F238E27FC236}">
                  <a16:creationId xmlns:a16="http://schemas.microsoft.com/office/drawing/2014/main" id="{CB2865F6-7D3C-4196-D68C-A068B70A56AC}"/>
                </a:ext>
              </a:extLst>
            </p:cNvPr>
            <p:cNvSpPr/>
            <p:nvPr/>
          </p:nvSpPr>
          <p:spPr>
            <a:xfrm>
              <a:off x="6583763" y="4734127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0000FF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15" name="Freeform 3914">
              <a:extLst>
                <a:ext uri="{FF2B5EF4-FFF2-40B4-BE49-F238E27FC236}">
                  <a16:creationId xmlns:a16="http://schemas.microsoft.com/office/drawing/2014/main" id="{FD605B42-8363-1275-99D9-DD754383DCD0}"/>
                </a:ext>
              </a:extLst>
            </p:cNvPr>
            <p:cNvSpPr/>
            <p:nvPr/>
          </p:nvSpPr>
          <p:spPr>
            <a:xfrm>
              <a:off x="6639379" y="4773547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0000FF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16" name="Freeform 3915">
              <a:extLst>
                <a:ext uri="{FF2B5EF4-FFF2-40B4-BE49-F238E27FC236}">
                  <a16:creationId xmlns:a16="http://schemas.microsoft.com/office/drawing/2014/main" id="{F8DB6374-DA88-2854-23FB-0418CA3ED9D9}"/>
                </a:ext>
              </a:extLst>
            </p:cNvPr>
            <p:cNvSpPr/>
            <p:nvPr/>
          </p:nvSpPr>
          <p:spPr>
            <a:xfrm>
              <a:off x="6694995" y="481296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0000FF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17" name="Freeform 3916">
              <a:extLst>
                <a:ext uri="{FF2B5EF4-FFF2-40B4-BE49-F238E27FC236}">
                  <a16:creationId xmlns:a16="http://schemas.microsoft.com/office/drawing/2014/main" id="{FCB98A9F-D7F2-B89F-F731-11D748A673E6}"/>
                </a:ext>
              </a:extLst>
            </p:cNvPr>
            <p:cNvSpPr/>
            <p:nvPr/>
          </p:nvSpPr>
          <p:spPr>
            <a:xfrm>
              <a:off x="6750611" y="485238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0000FF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18" name="Freeform 3917">
              <a:extLst>
                <a:ext uri="{FF2B5EF4-FFF2-40B4-BE49-F238E27FC236}">
                  <a16:creationId xmlns:a16="http://schemas.microsoft.com/office/drawing/2014/main" id="{F1E5FBC4-1AA4-E89A-C974-E67FC0E7199F}"/>
                </a:ext>
              </a:extLst>
            </p:cNvPr>
            <p:cNvSpPr/>
            <p:nvPr/>
          </p:nvSpPr>
          <p:spPr>
            <a:xfrm>
              <a:off x="6806227" y="479982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0000FF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19" name="Freeform 3918">
              <a:extLst>
                <a:ext uri="{FF2B5EF4-FFF2-40B4-BE49-F238E27FC236}">
                  <a16:creationId xmlns:a16="http://schemas.microsoft.com/office/drawing/2014/main" id="{F35927D1-5EB4-F12F-EB2A-667A0A8CB494}"/>
                </a:ext>
              </a:extLst>
            </p:cNvPr>
            <p:cNvSpPr/>
            <p:nvPr/>
          </p:nvSpPr>
          <p:spPr>
            <a:xfrm>
              <a:off x="6861843" y="483924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0000FF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20" name="Freeform 3919">
              <a:extLst>
                <a:ext uri="{FF2B5EF4-FFF2-40B4-BE49-F238E27FC236}">
                  <a16:creationId xmlns:a16="http://schemas.microsoft.com/office/drawing/2014/main" id="{E90BDC25-D819-63D6-11F3-68B18D6D7672}"/>
                </a:ext>
              </a:extLst>
            </p:cNvPr>
            <p:cNvSpPr/>
            <p:nvPr/>
          </p:nvSpPr>
          <p:spPr>
            <a:xfrm>
              <a:off x="6917467" y="485238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0000FF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21" name="Freeform 3920">
              <a:extLst>
                <a:ext uri="{FF2B5EF4-FFF2-40B4-BE49-F238E27FC236}">
                  <a16:creationId xmlns:a16="http://schemas.microsoft.com/office/drawing/2014/main" id="{FE72783E-6740-4B23-AEA6-F6D42D6CD788}"/>
                </a:ext>
              </a:extLst>
            </p:cNvPr>
            <p:cNvSpPr/>
            <p:nvPr/>
          </p:nvSpPr>
          <p:spPr>
            <a:xfrm>
              <a:off x="6973083" y="483924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0000FF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sp>
        <p:nvSpPr>
          <p:cNvPr id="3922" name="Freeform 3921">
            <a:extLst>
              <a:ext uri="{FF2B5EF4-FFF2-40B4-BE49-F238E27FC236}">
                <a16:creationId xmlns:a16="http://schemas.microsoft.com/office/drawing/2014/main" id="{033034B8-9F73-E3BB-4DA2-50AC17A6E94E}"/>
              </a:ext>
            </a:extLst>
          </p:cNvPr>
          <p:cNvSpPr/>
          <p:nvPr/>
        </p:nvSpPr>
        <p:spPr>
          <a:xfrm>
            <a:off x="5389652" y="3805104"/>
            <a:ext cx="1612899" cy="1062083"/>
          </a:xfrm>
          <a:custGeom>
            <a:avLst/>
            <a:gdLst>
              <a:gd name="connsiteX0" fmla="*/ 0 w 1612899"/>
              <a:gd name="connsiteY0" fmla="*/ 1024200 h 1062083"/>
              <a:gd name="connsiteX1" fmla="*/ 16292 w 1612899"/>
              <a:gd name="connsiteY1" fmla="*/ 1010936 h 1062083"/>
              <a:gd name="connsiteX2" fmla="*/ 32584 w 1612899"/>
              <a:gd name="connsiteY2" fmla="*/ 993992 h 1062083"/>
              <a:gd name="connsiteX3" fmla="*/ 48876 w 1612899"/>
              <a:gd name="connsiteY3" fmla="*/ 972721 h 1062083"/>
              <a:gd name="connsiteX4" fmla="*/ 65168 w 1612899"/>
              <a:gd name="connsiteY4" fmla="*/ 946441 h 1062083"/>
              <a:gd name="connsiteX5" fmla="*/ 81460 w 1612899"/>
              <a:gd name="connsiteY5" fmla="*/ 914546 h 1062083"/>
              <a:gd name="connsiteX6" fmla="*/ 97752 w 1612899"/>
              <a:gd name="connsiteY6" fmla="*/ 876497 h 1062083"/>
              <a:gd name="connsiteX7" fmla="*/ 114043 w 1612899"/>
              <a:gd name="connsiteY7" fmla="*/ 831920 h 1062083"/>
              <a:gd name="connsiteX8" fmla="*/ 130335 w 1612899"/>
              <a:gd name="connsiteY8" fmla="*/ 780648 h 1062083"/>
              <a:gd name="connsiteX9" fmla="*/ 146626 w 1612899"/>
              <a:gd name="connsiteY9" fmla="*/ 722798 h 1062083"/>
              <a:gd name="connsiteX10" fmla="*/ 162918 w 1612899"/>
              <a:gd name="connsiteY10" fmla="*/ 658808 h 1062083"/>
              <a:gd name="connsiteX11" fmla="*/ 179210 w 1612899"/>
              <a:gd name="connsiteY11" fmla="*/ 589494 h 1062083"/>
              <a:gd name="connsiteX12" fmla="*/ 195502 w 1612899"/>
              <a:gd name="connsiteY12" fmla="*/ 516056 h 1062083"/>
              <a:gd name="connsiteX13" fmla="*/ 211794 w 1612899"/>
              <a:gd name="connsiteY13" fmla="*/ 440079 h 1062083"/>
              <a:gd name="connsiteX14" fmla="*/ 228086 w 1612899"/>
              <a:gd name="connsiteY14" fmla="*/ 363497 h 1062083"/>
              <a:gd name="connsiteX15" fmla="*/ 244378 w 1612899"/>
              <a:gd name="connsiteY15" fmla="*/ 288522 h 1062083"/>
              <a:gd name="connsiteX16" fmla="*/ 260670 w 1612899"/>
              <a:gd name="connsiteY16" fmla="*/ 217549 h 1062083"/>
              <a:gd name="connsiteX17" fmla="*/ 276962 w 1612899"/>
              <a:gd name="connsiteY17" fmla="*/ 153034 h 1062083"/>
              <a:gd name="connsiteX18" fmla="*/ 293254 w 1612899"/>
              <a:gd name="connsiteY18" fmla="*/ 97353 h 1062083"/>
              <a:gd name="connsiteX19" fmla="*/ 309546 w 1612899"/>
              <a:gd name="connsiteY19" fmla="*/ 52662 h 1062083"/>
              <a:gd name="connsiteX20" fmla="*/ 325838 w 1612899"/>
              <a:gd name="connsiteY20" fmla="*/ 20758 h 1062083"/>
              <a:gd name="connsiteX21" fmla="*/ 342130 w 1612899"/>
              <a:gd name="connsiteY21" fmla="*/ 2955 h 1062083"/>
              <a:gd name="connsiteX22" fmla="*/ 358422 w 1612899"/>
              <a:gd name="connsiteY22" fmla="*/ 0 h 1062083"/>
              <a:gd name="connsiteX23" fmla="*/ 374713 w 1612899"/>
              <a:gd name="connsiteY23" fmla="*/ 12018 h 1062083"/>
              <a:gd name="connsiteX24" fmla="*/ 391005 w 1612899"/>
              <a:gd name="connsiteY24" fmla="*/ 38503 h 1062083"/>
              <a:gd name="connsiteX25" fmla="*/ 407297 w 1612899"/>
              <a:gd name="connsiteY25" fmla="*/ 78354 h 1062083"/>
              <a:gd name="connsiteX26" fmla="*/ 423589 w 1612899"/>
              <a:gd name="connsiteY26" fmla="*/ 129952 h 1062083"/>
              <a:gd name="connsiteX27" fmla="*/ 439881 w 1612899"/>
              <a:gd name="connsiteY27" fmla="*/ 191267 h 1062083"/>
              <a:gd name="connsiteX28" fmla="*/ 456173 w 1612899"/>
              <a:gd name="connsiteY28" fmla="*/ 259992 h 1062083"/>
              <a:gd name="connsiteX29" fmla="*/ 472465 w 1612899"/>
              <a:gd name="connsiteY29" fmla="*/ 333685 h 1062083"/>
              <a:gd name="connsiteX30" fmla="*/ 488757 w 1612899"/>
              <a:gd name="connsiteY30" fmla="*/ 409911 h 1062083"/>
              <a:gd name="connsiteX31" fmla="*/ 505049 w 1612899"/>
              <a:gd name="connsiteY31" fmla="*/ 486374 h 1062083"/>
              <a:gd name="connsiteX32" fmla="*/ 521341 w 1612899"/>
              <a:gd name="connsiteY32" fmla="*/ 561020 h 1062083"/>
              <a:gd name="connsiteX33" fmla="*/ 537633 w 1612899"/>
              <a:gd name="connsiteY33" fmla="*/ 632122 h 1062083"/>
              <a:gd name="connsiteX34" fmla="*/ 553925 w 1612899"/>
              <a:gd name="connsiteY34" fmla="*/ 698320 h 1062083"/>
              <a:gd name="connsiteX35" fmla="*/ 570217 w 1612899"/>
              <a:gd name="connsiteY35" fmla="*/ 758662 h 1062083"/>
              <a:gd name="connsiteX36" fmla="*/ 586508 w 1612899"/>
              <a:gd name="connsiteY36" fmla="*/ 812551 h 1062083"/>
              <a:gd name="connsiteX37" fmla="*/ 602800 w 1612899"/>
              <a:gd name="connsiteY37" fmla="*/ 859753 h 1062083"/>
              <a:gd name="connsiteX38" fmla="*/ 619088 w 1612899"/>
              <a:gd name="connsiteY38" fmla="*/ 900335 h 1062083"/>
              <a:gd name="connsiteX39" fmla="*/ 635384 w 1612899"/>
              <a:gd name="connsiteY39" fmla="*/ 934597 h 1062083"/>
              <a:gd name="connsiteX40" fmla="*/ 651672 w 1612899"/>
              <a:gd name="connsiteY40" fmla="*/ 963011 h 1062083"/>
              <a:gd name="connsiteX41" fmla="*/ 667968 w 1612899"/>
              <a:gd name="connsiteY41" fmla="*/ 986176 h 1062083"/>
              <a:gd name="connsiteX42" fmla="*/ 684256 w 1612899"/>
              <a:gd name="connsiteY42" fmla="*/ 1004748 h 1062083"/>
              <a:gd name="connsiteX43" fmla="*/ 700552 w 1612899"/>
              <a:gd name="connsiteY43" fmla="*/ 1019383 h 1062083"/>
              <a:gd name="connsiteX44" fmla="*/ 716840 w 1612899"/>
              <a:gd name="connsiteY44" fmla="*/ 1030729 h 1062083"/>
              <a:gd name="connsiteX45" fmla="*/ 733136 w 1612899"/>
              <a:gd name="connsiteY45" fmla="*/ 1039383 h 1062083"/>
              <a:gd name="connsiteX46" fmla="*/ 749424 w 1612899"/>
              <a:gd name="connsiteY46" fmla="*/ 1045878 h 1062083"/>
              <a:gd name="connsiteX47" fmla="*/ 765720 w 1612899"/>
              <a:gd name="connsiteY47" fmla="*/ 1050679 h 1062083"/>
              <a:gd name="connsiteX48" fmla="*/ 782007 w 1612899"/>
              <a:gd name="connsiteY48" fmla="*/ 1054168 h 1062083"/>
              <a:gd name="connsiteX49" fmla="*/ 798304 w 1612899"/>
              <a:gd name="connsiteY49" fmla="*/ 1056668 h 1062083"/>
              <a:gd name="connsiteX50" fmla="*/ 814591 w 1612899"/>
              <a:gd name="connsiteY50" fmla="*/ 1058429 h 1062083"/>
              <a:gd name="connsiteX51" fmla="*/ 830887 w 1612899"/>
              <a:gd name="connsiteY51" fmla="*/ 1059650 h 1062083"/>
              <a:gd name="connsiteX52" fmla="*/ 847175 w 1612899"/>
              <a:gd name="connsiteY52" fmla="*/ 1060489 h 1062083"/>
              <a:gd name="connsiteX53" fmla="*/ 863471 w 1612899"/>
              <a:gd name="connsiteY53" fmla="*/ 1061053 h 1062083"/>
              <a:gd name="connsiteX54" fmla="*/ 879759 w 1612899"/>
              <a:gd name="connsiteY54" fmla="*/ 1061427 h 1062083"/>
              <a:gd name="connsiteX55" fmla="*/ 896055 w 1612899"/>
              <a:gd name="connsiteY55" fmla="*/ 1061668 h 1062083"/>
              <a:gd name="connsiteX56" fmla="*/ 912343 w 1612899"/>
              <a:gd name="connsiteY56" fmla="*/ 1061826 h 1062083"/>
              <a:gd name="connsiteX57" fmla="*/ 928639 w 1612899"/>
              <a:gd name="connsiteY57" fmla="*/ 1061925 h 1062083"/>
              <a:gd name="connsiteX58" fmla="*/ 944927 w 1612899"/>
              <a:gd name="connsiteY58" fmla="*/ 1061984 h 1062083"/>
              <a:gd name="connsiteX59" fmla="*/ 961223 w 1612899"/>
              <a:gd name="connsiteY59" fmla="*/ 1062025 h 1062083"/>
              <a:gd name="connsiteX60" fmla="*/ 977511 w 1612899"/>
              <a:gd name="connsiteY60" fmla="*/ 1062050 h 1062083"/>
              <a:gd name="connsiteX61" fmla="*/ 993807 w 1612899"/>
              <a:gd name="connsiteY61" fmla="*/ 1062058 h 1062083"/>
              <a:gd name="connsiteX62" fmla="*/ 1010094 w 1612899"/>
              <a:gd name="connsiteY62" fmla="*/ 1062067 h 1062083"/>
              <a:gd name="connsiteX63" fmla="*/ 1026390 w 1612899"/>
              <a:gd name="connsiteY63" fmla="*/ 1062075 h 1062083"/>
              <a:gd name="connsiteX64" fmla="*/ 1042678 w 1612899"/>
              <a:gd name="connsiteY64" fmla="*/ 1062075 h 1062083"/>
              <a:gd name="connsiteX65" fmla="*/ 1058974 w 1612899"/>
              <a:gd name="connsiteY65" fmla="*/ 1062075 h 1062083"/>
              <a:gd name="connsiteX66" fmla="*/ 1075262 w 1612899"/>
              <a:gd name="connsiteY66" fmla="*/ 1062075 h 1062083"/>
              <a:gd name="connsiteX67" fmla="*/ 1091558 w 1612899"/>
              <a:gd name="connsiteY67" fmla="*/ 1062083 h 1062083"/>
              <a:gd name="connsiteX68" fmla="*/ 1107846 w 1612899"/>
              <a:gd name="connsiteY68" fmla="*/ 1062083 h 1062083"/>
              <a:gd name="connsiteX69" fmla="*/ 1124142 w 1612899"/>
              <a:gd name="connsiteY69" fmla="*/ 1062083 h 1062083"/>
              <a:gd name="connsiteX70" fmla="*/ 1140430 w 1612899"/>
              <a:gd name="connsiteY70" fmla="*/ 1062083 h 1062083"/>
              <a:gd name="connsiteX71" fmla="*/ 1156726 w 1612899"/>
              <a:gd name="connsiteY71" fmla="*/ 1062083 h 1062083"/>
              <a:gd name="connsiteX72" fmla="*/ 1173014 w 1612899"/>
              <a:gd name="connsiteY72" fmla="*/ 1062083 h 1062083"/>
              <a:gd name="connsiteX73" fmla="*/ 1189310 w 1612899"/>
              <a:gd name="connsiteY73" fmla="*/ 1062083 h 1062083"/>
              <a:gd name="connsiteX74" fmla="*/ 1205598 w 1612899"/>
              <a:gd name="connsiteY74" fmla="*/ 1062083 h 1062083"/>
              <a:gd name="connsiteX75" fmla="*/ 1221894 w 1612899"/>
              <a:gd name="connsiteY75" fmla="*/ 1062083 h 1062083"/>
              <a:gd name="connsiteX76" fmla="*/ 1238181 w 1612899"/>
              <a:gd name="connsiteY76" fmla="*/ 1062083 h 1062083"/>
              <a:gd name="connsiteX77" fmla="*/ 1254477 w 1612899"/>
              <a:gd name="connsiteY77" fmla="*/ 1062083 h 1062083"/>
              <a:gd name="connsiteX78" fmla="*/ 1270765 w 1612899"/>
              <a:gd name="connsiteY78" fmla="*/ 1062083 h 1062083"/>
              <a:gd name="connsiteX79" fmla="*/ 1287061 w 1612899"/>
              <a:gd name="connsiteY79" fmla="*/ 1062083 h 1062083"/>
              <a:gd name="connsiteX80" fmla="*/ 1303349 w 1612899"/>
              <a:gd name="connsiteY80" fmla="*/ 1062083 h 1062083"/>
              <a:gd name="connsiteX81" fmla="*/ 1319645 w 1612899"/>
              <a:gd name="connsiteY81" fmla="*/ 1062083 h 1062083"/>
              <a:gd name="connsiteX82" fmla="*/ 1335933 w 1612899"/>
              <a:gd name="connsiteY82" fmla="*/ 1062083 h 1062083"/>
              <a:gd name="connsiteX83" fmla="*/ 1352229 w 1612899"/>
              <a:gd name="connsiteY83" fmla="*/ 1062083 h 1062083"/>
              <a:gd name="connsiteX84" fmla="*/ 1368517 w 1612899"/>
              <a:gd name="connsiteY84" fmla="*/ 1062083 h 1062083"/>
              <a:gd name="connsiteX85" fmla="*/ 1384813 w 1612899"/>
              <a:gd name="connsiteY85" fmla="*/ 1062083 h 1062083"/>
              <a:gd name="connsiteX86" fmla="*/ 1401101 w 1612899"/>
              <a:gd name="connsiteY86" fmla="*/ 1062083 h 1062083"/>
              <a:gd name="connsiteX87" fmla="*/ 1417397 w 1612899"/>
              <a:gd name="connsiteY87" fmla="*/ 1062083 h 1062083"/>
              <a:gd name="connsiteX88" fmla="*/ 1433684 w 1612899"/>
              <a:gd name="connsiteY88" fmla="*/ 1062083 h 1062083"/>
              <a:gd name="connsiteX89" fmla="*/ 1449981 w 1612899"/>
              <a:gd name="connsiteY89" fmla="*/ 1062083 h 1062083"/>
              <a:gd name="connsiteX90" fmla="*/ 1466268 w 1612899"/>
              <a:gd name="connsiteY90" fmla="*/ 1062083 h 1062083"/>
              <a:gd name="connsiteX91" fmla="*/ 1482564 w 1612899"/>
              <a:gd name="connsiteY91" fmla="*/ 1062083 h 1062083"/>
              <a:gd name="connsiteX92" fmla="*/ 1498852 w 1612899"/>
              <a:gd name="connsiteY92" fmla="*/ 1062083 h 1062083"/>
              <a:gd name="connsiteX93" fmla="*/ 1515148 w 1612899"/>
              <a:gd name="connsiteY93" fmla="*/ 1062083 h 1062083"/>
              <a:gd name="connsiteX94" fmla="*/ 1531436 w 1612899"/>
              <a:gd name="connsiteY94" fmla="*/ 1062083 h 1062083"/>
              <a:gd name="connsiteX95" fmla="*/ 1547732 w 1612899"/>
              <a:gd name="connsiteY95" fmla="*/ 1062083 h 1062083"/>
              <a:gd name="connsiteX96" fmla="*/ 1564020 w 1612899"/>
              <a:gd name="connsiteY96" fmla="*/ 1062083 h 1062083"/>
              <a:gd name="connsiteX97" fmla="*/ 1580316 w 1612899"/>
              <a:gd name="connsiteY97" fmla="*/ 1062083 h 1062083"/>
              <a:gd name="connsiteX98" fmla="*/ 1596604 w 1612899"/>
              <a:gd name="connsiteY98" fmla="*/ 1062083 h 1062083"/>
              <a:gd name="connsiteX99" fmla="*/ 1612900 w 1612899"/>
              <a:gd name="connsiteY99" fmla="*/ 1062083 h 1062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1612899" h="1062083">
                <a:moveTo>
                  <a:pt x="0" y="1024200"/>
                </a:moveTo>
                <a:lnTo>
                  <a:pt x="16292" y="1010936"/>
                </a:lnTo>
                <a:lnTo>
                  <a:pt x="32584" y="993992"/>
                </a:lnTo>
                <a:lnTo>
                  <a:pt x="48876" y="972721"/>
                </a:lnTo>
                <a:lnTo>
                  <a:pt x="65168" y="946441"/>
                </a:lnTo>
                <a:lnTo>
                  <a:pt x="81460" y="914546"/>
                </a:lnTo>
                <a:lnTo>
                  <a:pt x="97752" y="876497"/>
                </a:lnTo>
                <a:lnTo>
                  <a:pt x="114043" y="831920"/>
                </a:lnTo>
                <a:lnTo>
                  <a:pt x="130335" y="780648"/>
                </a:lnTo>
                <a:lnTo>
                  <a:pt x="146626" y="722798"/>
                </a:lnTo>
                <a:lnTo>
                  <a:pt x="162918" y="658808"/>
                </a:lnTo>
                <a:lnTo>
                  <a:pt x="179210" y="589494"/>
                </a:lnTo>
                <a:lnTo>
                  <a:pt x="195502" y="516056"/>
                </a:lnTo>
                <a:lnTo>
                  <a:pt x="211794" y="440079"/>
                </a:lnTo>
                <a:lnTo>
                  <a:pt x="228086" y="363497"/>
                </a:lnTo>
                <a:lnTo>
                  <a:pt x="244378" y="288522"/>
                </a:lnTo>
                <a:lnTo>
                  <a:pt x="260670" y="217549"/>
                </a:lnTo>
                <a:lnTo>
                  <a:pt x="276962" y="153034"/>
                </a:lnTo>
                <a:lnTo>
                  <a:pt x="293254" y="97353"/>
                </a:lnTo>
                <a:lnTo>
                  <a:pt x="309546" y="52662"/>
                </a:lnTo>
                <a:lnTo>
                  <a:pt x="325838" y="20758"/>
                </a:lnTo>
                <a:lnTo>
                  <a:pt x="342130" y="2955"/>
                </a:lnTo>
                <a:lnTo>
                  <a:pt x="358422" y="0"/>
                </a:lnTo>
                <a:lnTo>
                  <a:pt x="374713" y="12018"/>
                </a:lnTo>
                <a:lnTo>
                  <a:pt x="391005" y="38503"/>
                </a:lnTo>
                <a:lnTo>
                  <a:pt x="407297" y="78354"/>
                </a:lnTo>
                <a:lnTo>
                  <a:pt x="423589" y="129952"/>
                </a:lnTo>
                <a:lnTo>
                  <a:pt x="439881" y="191267"/>
                </a:lnTo>
                <a:lnTo>
                  <a:pt x="456173" y="259992"/>
                </a:lnTo>
                <a:lnTo>
                  <a:pt x="472465" y="333685"/>
                </a:lnTo>
                <a:lnTo>
                  <a:pt x="488757" y="409911"/>
                </a:lnTo>
                <a:lnTo>
                  <a:pt x="505049" y="486374"/>
                </a:lnTo>
                <a:lnTo>
                  <a:pt x="521341" y="561020"/>
                </a:lnTo>
                <a:lnTo>
                  <a:pt x="537633" y="632122"/>
                </a:lnTo>
                <a:lnTo>
                  <a:pt x="553925" y="698320"/>
                </a:lnTo>
                <a:lnTo>
                  <a:pt x="570217" y="758662"/>
                </a:lnTo>
                <a:lnTo>
                  <a:pt x="586508" y="812551"/>
                </a:lnTo>
                <a:lnTo>
                  <a:pt x="602800" y="859753"/>
                </a:lnTo>
                <a:lnTo>
                  <a:pt x="619088" y="900335"/>
                </a:lnTo>
                <a:lnTo>
                  <a:pt x="635384" y="934597"/>
                </a:lnTo>
                <a:lnTo>
                  <a:pt x="651672" y="963011"/>
                </a:lnTo>
                <a:lnTo>
                  <a:pt x="667968" y="986176"/>
                </a:lnTo>
                <a:lnTo>
                  <a:pt x="684256" y="1004748"/>
                </a:lnTo>
                <a:lnTo>
                  <a:pt x="700552" y="1019383"/>
                </a:lnTo>
                <a:lnTo>
                  <a:pt x="716840" y="1030729"/>
                </a:lnTo>
                <a:lnTo>
                  <a:pt x="733136" y="1039383"/>
                </a:lnTo>
                <a:lnTo>
                  <a:pt x="749424" y="1045878"/>
                </a:lnTo>
                <a:lnTo>
                  <a:pt x="765720" y="1050679"/>
                </a:lnTo>
                <a:lnTo>
                  <a:pt x="782007" y="1054168"/>
                </a:lnTo>
                <a:lnTo>
                  <a:pt x="798304" y="1056668"/>
                </a:lnTo>
                <a:lnTo>
                  <a:pt x="814591" y="1058429"/>
                </a:lnTo>
                <a:lnTo>
                  <a:pt x="830887" y="1059650"/>
                </a:lnTo>
                <a:lnTo>
                  <a:pt x="847175" y="1060489"/>
                </a:lnTo>
                <a:lnTo>
                  <a:pt x="863471" y="1061053"/>
                </a:lnTo>
                <a:lnTo>
                  <a:pt x="879759" y="1061427"/>
                </a:lnTo>
                <a:lnTo>
                  <a:pt x="896055" y="1061668"/>
                </a:lnTo>
                <a:lnTo>
                  <a:pt x="912343" y="1061826"/>
                </a:lnTo>
                <a:lnTo>
                  <a:pt x="928639" y="1061925"/>
                </a:lnTo>
                <a:lnTo>
                  <a:pt x="944927" y="1061984"/>
                </a:lnTo>
                <a:lnTo>
                  <a:pt x="961223" y="1062025"/>
                </a:lnTo>
                <a:lnTo>
                  <a:pt x="977511" y="1062050"/>
                </a:lnTo>
                <a:lnTo>
                  <a:pt x="993807" y="1062058"/>
                </a:lnTo>
                <a:lnTo>
                  <a:pt x="1010094" y="1062067"/>
                </a:lnTo>
                <a:lnTo>
                  <a:pt x="1026390" y="1062075"/>
                </a:lnTo>
                <a:lnTo>
                  <a:pt x="1042678" y="1062075"/>
                </a:lnTo>
                <a:lnTo>
                  <a:pt x="1058974" y="1062075"/>
                </a:lnTo>
                <a:lnTo>
                  <a:pt x="1075262" y="1062075"/>
                </a:lnTo>
                <a:lnTo>
                  <a:pt x="1091558" y="1062083"/>
                </a:lnTo>
                <a:lnTo>
                  <a:pt x="1107846" y="1062083"/>
                </a:lnTo>
                <a:lnTo>
                  <a:pt x="1124142" y="1062083"/>
                </a:lnTo>
                <a:lnTo>
                  <a:pt x="1140430" y="1062083"/>
                </a:lnTo>
                <a:lnTo>
                  <a:pt x="1156726" y="1062083"/>
                </a:lnTo>
                <a:lnTo>
                  <a:pt x="1173014" y="1062083"/>
                </a:lnTo>
                <a:lnTo>
                  <a:pt x="1189310" y="1062083"/>
                </a:lnTo>
                <a:lnTo>
                  <a:pt x="1205598" y="1062083"/>
                </a:lnTo>
                <a:lnTo>
                  <a:pt x="1221894" y="1062083"/>
                </a:lnTo>
                <a:lnTo>
                  <a:pt x="1238181" y="1062083"/>
                </a:lnTo>
                <a:lnTo>
                  <a:pt x="1254477" y="1062083"/>
                </a:lnTo>
                <a:lnTo>
                  <a:pt x="1270765" y="1062083"/>
                </a:lnTo>
                <a:lnTo>
                  <a:pt x="1287061" y="1062083"/>
                </a:lnTo>
                <a:lnTo>
                  <a:pt x="1303349" y="1062083"/>
                </a:lnTo>
                <a:lnTo>
                  <a:pt x="1319645" y="1062083"/>
                </a:lnTo>
                <a:lnTo>
                  <a:pt x="1335933" y="1062083"/>
                </a:lnTo>
                <a:lnTo>
                  <a:pt x="1352229" y="1062083"/>
                </a:lnTo>
                <a:lnTo>
                  <a:pt x="1368517" y="1062083"/>
                </a:lnTo>
                <a:lnTo>
                  <a:pt x="1384813" y="1062083"/>
                </a:lnTo>
                <a:lnTo>
                  <a:pt x="1401101" y="1062083"/>
                </a:lnTo>
                <a:lnTo>
                  <a:pt x="1417397" y="1062083"/>
                </a:lnTo>
                <a:lnTo>
                  <a:pt x="1433684" y="1062083"/>
                </a:lnTo>
                <a:lnTo>
                  <a:pt x="1449981" y="1062083"/>
                </a:lnTo>
                <a:lnTo>
                  <a:pt x="1466268" y="1062083"/>
                </a:lnTo>
                <a:lnTo>
                  <a:pt x="1482564" y="1062083"/>
                </a:lnTo>
                <a:lnTo>
                  <a:pt x="1498852" y="1062083"/>
                </a:lnTo>
                <a:lnTo>
                  <a:pt x="1515148" y="1062083"/>
                </a:lnTo>
                <a:lnTo>
                  <a:pt x="1531436" y="1062083"/>
                </a:lnTo>
                <a:lnTo>
                  <a:pt x="1547732" y="1062083"/>
                </a:lnTo>
                <a:lnTo>
                  <a:pt x="1564020" y="1062083"/>
                </a:lnTo>
                <a:lnTo>
                  <a:pt x="1580316" y="1062083"/>
                </a:lnTo>
                <a:lnTo>
                  <a:pt x="1596604" y="1062083"/>
                </a:lnTo>
                <a:lnTo>
                  <a:pt x="1612900" y="1062083"/>
                </a:lnTo>
              </a:path>
            </a:pathLst>
          </a:custGeom>
          <a:noFill/>
          <a:ln w="9954" cap="rnd">
            <a:solidFill>
              <a:srgbClr val="FF0000"/>
            </a:solidFill>
            <a:prstDash val="solid"/>
            <a:round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3923" name="Freeform 3922">
            <a:extLst>
              <a:ext uri="{FF2B5EF4-FFF2-40B4-BE49-F238E27FC236}">
                <a16:creationId xmlns:a16="http://schemas.microsoft.com/office/drawing/2014/main" id="{2995F3EC-BA24-5E33-5B80-7F8E5C319917}"/>
              </a:ext>
            </a:extLst>
          </p:cNvPr>
          <p:cNvSpPr/>
          <p:nvPr/>
        </p:nvSpPr>
        <p:spPr>
          <a:xfrm>
            <a:off x="5389652" y="4232209"/>
            <a:ext cx="1612899" cy="633956"/>
          </a:xfrm>
          <a:custGeom>
            <a:avLst/>
            <a:gdLst>
              <a:gd name="connsiteX0" fmla="*/ 0 w 1612899"/>
              <a:gd name="connsiteY0" fmla="*/ 633957 h 633956"/>
              <a:gd name="connsiteX1" fmla="*/ 16292 w 1612899"/>
              <a:gd name="connsiteY1" fmla="*/ 633666 h 633956"/>
              <a:gd name="connsiteX2" fmla="*/ 32584 w 1612899"/>
              <a:gd name="connsiteY2" fmla="*/ 633292 h 633956"/>
              <a:gd name="connsiteX3" fmla="*/ 48876 w 1612899"/>
              <a:gd name="connsiteY3" fmla="*/ 632835 h 633956"/>
              <a:gd name="connsiteX4" fmla="*/ 65168 w 1612899"/>
              <a:gd name="connsiteY4" fmla="*/ 632254 h 633956"/>
              <a:gd name="connsiteX5" fmla="*/ 81460 w 1612899"/>
              <a:gd name="connsiteY5" fmla="*/ 631548 h 633956"/>
              <a:gd name="connsiteX6" fmla="*/ 97752 w 1612899"/>
              <a:gd name="connsiteY6" fmla="*/ 630667 h 633956"/>
              <a:gd name="connsiteX7" fmla="*/ 114043 w 1612899"/>
              <a:gd name="connsiteY7" fmla="*/ 629596 h 633956"/>
              <a:gd name="connsiteX8" fmla="*/ 130335 w 1612899"/>
              <a:gd name="connsiteY8" fmla="*/ 628292 h 633956"/>
              <a:gd name="connsiteX9" fmla="*/ 146626 w 1612899"/>
              <a:gd name="connsiteY9" fmla="*/ 626714 h 633956"/>
              <a:gd name="connsiteX10" fmla="*/ 162918 w 1612899"/>
              <a:gd name="connsiteY10" fmla="*/ 624820 h 633956"/>
              <a:gd name="connsiteX11" fmla="*/ 179210 w 1612899"/>
              <a:gd name="connsiteY11" fmla="*/ 622544 h 633956"/>
              <a:gd name="connsiteX12" fmla="*/ 195502 w 1612899"/>
              <a:gd name="connsiteY12" fmla="*/ 619837 h 633956"/>
              <a:gd name="connsiteX13" fmla="*/ 211794 w 1612899"/>
              <a:gd name="connsiteY13" fmla="*/ 616631 h 633956"/>
              <a:gd name="connsiteX14" fmla="*/ 228086 w 1612899"/>
              <a:gd name="connsiteY14" fmla="*/ 612860 h 633956"/>
              <a:gd name="connsiteX15" fmla="*/ 244378 w 1612899"/>
              <a:gd name="connsiteY15" fmla="*/ 608449 h 633956"/>
              <a:gd name="connsiteX16" fmla="*/ 260670 w 1612899"/>
              <a:gd name="connsiteY16" fmla="*/ 603325 h 633956"/>
              <a:gd name="connsiteX17" fmla="*/ 276962 w 1612899"/>
              <a:gd name="connsiteY17" fmla="*/ 597394 h 633956"/>
              <a:gd name="connsiteX18" fmla="*/ 293254 w 1612899"/>
              <a:gd name="connsiteY18" fmla="*/ 590575 h 633956"/>
              <a:gd name="connsiteX19" fmla="*/ 309546 w 1612899"/>
              <a:gd name="connsiteY19" fmla="*/ 582792 h 633956"/>
              <a:gd name="connsiteX20" fmla="*/ 325838 w 1612899"/>
              <a:gd name="connsiteY20" fmla="*/ 573947 h 633956"/>
              <a:gd name="connsiteX21" fmla="*/ 342130 w 1612899"/>
              <a:gd name="connsiteY21" fmla="*/ 563963 h 633956"/>
              <a:gd name="connsiteX22" fmla="*/ 358422 w 1612899"/>
              <a:gd name="connsiteY22" fmla="*/ 552775 h 633956"/>
              <a:gd name="connsiteX23" fmla="*/ 374713 w 1612899"/>
              <a:gd name="connsiteY23" fmla="*/ 540291 h 633956"/>
              <a:gd name="connsiteX24" fmla="*/ 391005 w 1612899"/>
              <a:gd name="connsiteY24" fmla="*/ 526470 h 633956"/>
              <a:gd name="connsiteX25" fmla="*/ 407297 w 1612899"/>
              <a:gd name="connsiteY25" fmla="*/ 511254 h 633956"/>
              <a:gd name="connsiteX26" fmla="*/ 423589 w 1612899"/>
              <a:gd name="connsiteY26" fmla="*/ 494618 h 633956"/>
              <a:gd name="connsiteX27" fmla="*/ 439881 w 1612899"/>
              <a:gd name="connsiteY27" fmla="*/ 476544 h 633956"/>
              <a:gd name="connsiteX28" fmla="*/ 456173 w 1612899"/>
              <a:gd name="connsiteY28" fmla="*/ 457059 h 633956"/>
              <a:gd name="connsiteX29" fmla="*/ 472465 w 1612899"/>
              <a:gd name="connsiteY29" fmla="*/ 436169 h 633956"/>
              <a:gd name="connsiteX30" fmla="*/ 488757 w 1612899"/>
              <a:gd name="connsiteY30" fmla="*/ 413959 h 633956"/>
              <a:gd name="connsiteX31" fmla="*/ 505049 w 1612899"/>
              <a:gd name="connsiteY31" fmla="*/ 390512 h 633956"/>
              <a:gd name="connsiteX32" fmla="*/ 521341 w 1612899"/>
              <a:gd name="connsiteY32" fmla="*/ 365935 h 633956"/>
              <a:gd name="connsiteX33" fmla="*/ 537633 w 1612899"/>
              <a:gd name="connsiteY33" fmla="*/ 340386 h 633956"/>
              <a:gd name="connsiteX34" fmla="*/ 553925 w 1612899"/>
              <a:gd name="connsiteY34" fmla="*/ 314032 h 633956"/>
              <a:gd name="connsiteX35" fmla="*/ 570217 w 1612899"/>
              <a:gd name="connsiteY35" fmla="*/ 287096 h 633956"/>
              <a:gd name="connsiteX36" fmla="*/ 586508 w 1612899"/>
              <a:gd name="connsiteY36" fmla="*/ 259793 h 633956"/>
              <a:gd name="connsiteX37" fmla="*/ 602800 w 1612899"/>
              <a:gd name="connsiteY37" fmla="*/ 232395 h 633956"/>
              <a:gd name="connsiteX38" fmla="*/ 619088 w 1612899"/>
              <a:gd name="connsiteY38" fmla="*/ 205177 h 633956"/>
              <a:gd name="connsiteX39" fmla="*/ 635384 w 1612899"/>
              <a:gd name="connsiteY39" fmla="*/ 178435 h 633956"/>
              <a:gd name="connsiteX40" fmla="*/ 651672 w 1612899"/>
              <a:gd name="connsiteY40" fmla="*/ 152478 h 633956"/>
              <a:gd name="connsiteX41" fmla="*/ 667968 w 1612899"/>
              <a:gd name="connsiteY41" fmla="*/ 127619 h 633956"/>
              <a:gd name="connsiteX42" fmla="*/ 684256 w 1612899"/>
              <a:gd name="connsiteY42" fmla="*/ 104174 h 633956"/>
              <a:gd name="connsiteX43" fmla="*/ 700552 w 1612899"/>
              <a:gd name="connsiteY43" fmla="*/ 82448 h 633956"/>
              <a:gd name="connsiteX44" fmla="*/ 716840 w 1612899"/>
              <a:gd name="connsiteY44" fmla="*/ 62737 h 633956"/>
              <a:gd name="connsiteX45" fmla="*/ 733136 w 1612899"/>
              <a:gd name="connsiteY45" fmla="*/ 45314 h 633956"/>
              <a:gd name="connsiteX46" fmla="*/ 749424 w 1612899"/>
              <a:gd name="connsiteY46" fmla="*/ 30429 h 633956"/>
              <a:gd name="connsiteX47" fmla="*/ 765720 w 1612899"/>
              <a:gd name="connsiteY47" fmla="*/ 18297 h 633956"/>
              <a:gd name="connsiteX48" fmla="*/ 782007 w 1612899"/>
              <a:gd name="connsiteY48" fmla="*/ 9097 h 633956"/>
              <a:gd name="connsiteX49" fmla="*/ 798304 w 1612899"/>
              <a:gd name="connsiteY49" fmla="*/ 2968 h 633956"/>
              <a:gd name="connsiteX50" fmla="*/ 814591 w 1612899"/>
              <a:gd name="connsiteY50" fmla="*/ 0 h 633956"/>
              <a:gd name="connsiteX51" fmla="*/ 830887 w 1612899"/>
              <a:gd name="connsiteY51" fmla="*/ 239 h 633956"/>
              <a:gd name="connsiteX52" fmla="*/ 847175 w 1612899"/>
              <a:gd name="connsiteY52" fmla="*/ 3682 h 633956"/>
              <a:gd name="connsiteX53" fmla="*/ 863471 w 1612899"/>
              <a:gd name="connsiteY53" fmla="*/ 10275 h 633956"/>
              <a:gd name="connsiteX54" fmla="*/ 879759 w 1612899"/>
              <a:gd name="connsiteY54" fmla="*/ 19921 h 633956"/>
              <a:gd name="connsiteX55" fmla="*/ 896055 w 1612899"/>
              <a:gd name="connsiteY55" fmla="*/ 32475 h 633956"/>
              <a:gd name="connsiteX56" fmla="*/ 912343 w 1612899"/>
              <a:gd name="connsiteY56" fmla="*/ 47752 h 633956"/>
              <a:gd name="connsiteX57" fmla="*/ 928639 w 1612899"/>
              <a:gd name="connsiteY57" fmla="*/ 65532 h 633956"/>
              <a:gd name="connsiteX58" fmla="*/ 944927 w 1612899"/>
              <a:gd name="connsiteY58" fmla="*/ 85561 h 633956"/>
              <a:gd name="connsiteX59" fmla="*/ 961223 w 1612899"/>
              <a:gd name="connsiteY59" fmla="*/ 107562 h 633956"/>
              <a:gd name="connsiteX60" fmla="*/ 977511 w 1612899"/>
              <a:gd name="connsiteY60" fmla="*/ 131237 h 633956"/>
              <a:gd name="connsiteX61" fmla="*/ 993807 w 1612899"/>
              <a:gd name="connsiteY61" fmla="*/ 156280 h 633956"/>
              <a:gd name="connsiteX62" fmla="*/ 1010094 w 1612899"/>
              <a:gd name="connsiteY62" fmla="*/ 182373 h 633956"/>
              <a:gd name="connsiteX63" fmla="*/ 1026390 w 1612899"/>
              <a:gd name="connsiteY63" fmla="*/ 209205 h 633956"/>
              <a:gd name="connsiteX64" fmla="*/ 1042678 w 1612899"/>
              <a:gd name="connsiteY64" fmla="*/ 236468 h 633956"/>
              <a:gd name="connsiteX65" fmla="*/ 1058974 w 1612899"/>
              <a:gd name="connsiteY65" fmla="*/ 263869 h 633956"/>
              <a:gd name="connsiteX66" fmla="*/ 1075262 w 1612899"/>
              <a:gd name="connsiteY66" fmla="*/ 291133 h 633956"/>
              <a:gd name="connsiteX67" fmla="*/ 1091558 w 1612899"/>
              <a:gd name="connsiteY67" fmla="*/ 317994 h 633956"/>
              <a:gd name="connsiteX68" fmla="*/ 1107846 w 1612899"/>
              <a:gd name="connsiteY68" fmla="*/ 344240 h 633956"/>
              <a:gd name="connsiteX69" fmla="*/ 1124142 w 1612899"/>
              <a:gd name="connsiteY69" fmla="*/ 369656 h 633956"/>
              <a:gd name="connsiteX70" fmla="*/ 1140430 w 1612899"/>
              <a:gd name="connsiteY70" fmla="*/ 394075 h 633956"/>
              <a:gd name="connsiteX71" fmla="*/ 1156726 w 1612899"/>
              <a:gd name="connsiteY71" fmla="*/ 417348 h 633956"/>
              <a:gd name="connsiteX72" fmla="*/ 1173014 w 1612899"/>
              <a:gd name="connsiteY72" fmla="*/ 439367 h 633956"/>
              <a:gd name="connsiteX73" fmla="*/ 1189310 w 1612899"/>
              <a:gd name="connsiteY73" fmla="*/ 460049 h 633956"/>
              <a:gd name="connsiteX74" fmla="*/ 1205598 w 1612899"/>
              <a:gd name="connsiteY74" fmla="*/ 479326 h 633956"/>
              <a:gd name="connsiteX75" fmla="*/ 1221894 w 1612899"/>
              <a:gd name="connsiteY75" fmla="*/ 497184 h 633956"/>
              <a:gd name="connsiteX76" fmla="*/ 1238181 w 1612899"/>
              <a:gd name="connsiteY76" fmla="*/ 513605 h 633956"/>
              <a:gd name="connsiteX77" fmla="*/ 1254477 w 1612899"/>
              <a:gd name="connsiteY77" fmla="*/ 528613 h 633956"/>
              <a:gd name="connsiteX78" fmla="*/ 1270765 w 1612899"/>
              <a:gd name="connsiteY78" fmla="*/ 542235 h 633956"/>
              <a:gd name="connsiteX79" fmla="*/ 1287061 w 1612899"/>
              <a:gd name="connsiteY79" fmla="*/ 554519 h 633956"/>
              <a:gd name="connsiteX80" fmla="*/ 1303349 w 1612899"/>
              <a:gd name="connsiteY80" fmla="*/ 565525 h 633956"/>
              <a:gd name="connsiteX81" fmla="*/ 1319645 w 1612899"/>
              <a:gd name="connsiteY81" fmla="*/ 575334 h 633956"/>
              <a:gd name="connsiteX82" fmla="*/ 1335933 w 1612899"/>
              <a:gd name="connsiteY82" fmla="*/ 584013 h 633956"/>
              <a:gd name="connsiteX83" fmla="*/ 1352229 w 1612899"/>
              <a:gd name="connsiteY83" fmla="*/ 591647 h 633956"/>
              <a:gd name="connsiteX84" fmla="*/ 1368517 w 1612899"/>
              <a:gd name="connsiteY84" fmla="*/ 598324 h 633956"/>
              <a:gd name="connsiteX85" fmla="*/ 1384813 w 1612899"/>
              <a:gd name="connsiteY85" fmla="*/ 604130 h 633956"/>
              <a:gd name="connsiteX86" fmla="*/ 1401101 w 1612899"/>
              <a:gd name="connsiteY86" fmla="*/ 609147 h 633956"/>
              <a:gd name="connsiteX87" fmla="*/ 1417397 w 1612899"/>
              <a:gd name="connsiteY87" fmla="*/ 613458 h 633956"/>
              <a:gd name="connsiteX88" fmla="*/ 1433684 w 1612899"/>
              <a:gd name="connsiteY88" fmla="*/ 617137 h 633956"/>
              <a:gd name="connsiteX89" fmla="*/ 1449981 w 1612899"/>
              <a:gd name="connsiteY89" fmla="*/ 620268 h 633956"/>
              <a:gd name="connsiteX90" fmla="*/ 1466268 w 1612899"/>
              <a:gd name="connsiteY90" fmla="*/ 622910 h 633956"/>
              <a:gd name="connsiteX91" fmla="*/ 1482564 w 1612899"/>
              <a:gd name="connsiteY91" fmla="*/ 625119 h 633956"/>
              <a:gd name="connsiteX92" fmla="*/ 1498852 w 1612899"/>
              <a:gd name="connsiteY92" fmla="*/ 626971 h 633956"/>
              <a:gd name="connsiteX93" fmla="*/ 1515148 w 1612899"/>
              <a:gd name="connsiteY93" fmla="*/ 628508 h 633956"/>
              <a:gd name="connsiteX94" fmla="*/ 1531436 w 1612899"/>
              <a:gd name="connsiteY94" fmla="*/ 629770 h 633956"/>
              <a:gd name="connsiteX95" fmla="*/ 1547732 w 1612899"/>
              <a:gd name="connsiteY95" fmla="*/ 630817 h 633956"/>
              <a:gd name="connsiteX96" fmla="*/ 1564020 w 1612899"/>
              <a:gd name="connsiteY96" fmla="*/ 631664 h 633956"/>
              <a:gd name="connsiteX97" fmla="*/ 1580316 w 1612899"/>
              <a:gd name="connsiteY97" fmla="*/ 632354 h 633956"/>
              <a:gd name="connsiteX98" fmla="*/ 1596604 w 1612899"/>
              <a:gd name="connsiteY98" fmla="*/ 632910 h 633956"/>
              <a:gd name="connsiteX99" fmla="*/ 1612900 w 1612899"/>
              <a:gd name="connsiteY99" fmla="*/ 633350 h 633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1612899" h="633956">
                <a:moveTo>
                  <a:pt x="0" y="633957"/>
                </a:moveTo>
                <a:lnTo>
                  <a:pt x="16292" y="633666"/>
                </a:lnTo>
                <a:lnTo>
                  <a:pt x="32584" y="633292"/>
                </a:lnTo>
                <a:lnTo>
                  <a:pt x="48876" y="632835"/>
                </a:lnTo>
                <a:lnTo>
                  <a:pt x="65168" y="632254"/>
                </a:lnTo>
                <a:lnTo>
                  <a:pt x="81460" y="631548"/>
                </a:lnTo>
                <a:lnTo>
                  <a:pt x="97752" y="630667"/>
                </a:lnTo>
                <a:lnTo>
                  <a:pt x="114043" y="629596"/>
                </a:lnTo>
                <a:lnTo>
                  <a:pt x="130335" y="628292"/>
                </a:lnTo>
                <a:lnTo>
                  <a:pt x="146626" y="626714"/>
                </a:lnTo>
                <a:lnTo>
                  <a:pt x="162918" y="624820"/>
                </a:lnTo>
                <a:lnTo>
                  <a:pt x="179210" y="622544"/>
                </a:lnTo>
                <a:lnTo>
                  <a:pt x="195502" y="619837"/>
                </a:lnTo>
                <a:lnTo>
                  <a:pt x="211794" y="616631"/>
                </a:lnTo>
                <a:lnTo>
                  <a:pt x="228086" y="612860"/>
                </a:lnTo>
                <a:lnTo>
                  <a:pt x="244378" y="608449"/>
                </a:lnTo>
                <a:lnTo>
                  <a:pt x="260670" y="603325"/>
                </a:lnTo>
                <a:lnTo>
                  <a:pt x="276962" y="597394"/>
                </a:lnTo>
                <a:lnTo>
                  <a:pt x="293254" y="590575"/>
                </a:lnTo>
                <a:lnTo>
                  <a:pt x="309546" y="582792"/>
                </a:lnTo>
                <a:lnTo>
                  <a:pt x="325838" y="573947"/>
                </a:lnTo>
                <a:lnTo>
                  <a:pt x="342130" y="563963"/>
                </a:lnTo>
                <a:lnTo>
                  <a:pt x="358422" y="552775"/>
                </a:lnTo>
                <a:lnTo>
                  <a:pt x="374713" y="540291"/>
                </a:lnTo>
                <a:lnTo>
                  <a:pt x="391005" y="526470"/>
                </a:lnTo>
                <a:lnTo>
                  <a:pt x="407297" y="511254"/>
                </a:lnTo>
                <a:lnTo>
                  <a:pt x="423589" y="494618"/>
                </a:lnTo>
                <a:lnTo>
                  <a:pt x="439881" y="476544"/>
                </a:lnTo>
                <a:lnTo>
                  <a:pt x="456173" y="457059"/>
                </a:lnTo>
                <a:lnTo>
                  <a:pt x="472465" y="436169"/>
                </a:lnTo>
                <a:lnTo>
                  <a:pt x="488757" y="413959"/>
                </a:lnTo>
                <a:lnTo>
                  <a:pt x="505049" y="390512"/>
                </a:lnTo>
                <a:lnTo>
                  <a:pt x="521341" y="365935"/>
                </a:lnTo>
                <a:lnTo>
                  <a:pt x="537633" y="340386"/>
                </a:lnTo>
                <a:lnTo>
                  <a:pt x="553925" y="314032"/>
                </a:lnTo>
                <a:lnTo>
                  <a:pt x="570217" y="287096"/>
                </a:lnTo>
                <a:lnTo>
                  <a:pt x="586508" y="259793"/>
                </a:lnTo>
                <a:lnTo>
                  <a:pt x="602800" y="232395"/>
                </a:lnTo>
                <a:lnTo>
                  <a:pt x="619088" y="205177"/>
                </a:lnTo>
                <a:lnTo>
                  <a:pt x="635384" y="178435"/>
                </a:lnTo>
                <a:lnTo>
                  <a:pt x="651672" y="152478"/>
                </a:lnTo>
                <a:lnTo>
                  <a:pt x="667968" y="127619"/>
                </a:lnTo>
                <a:lnTo>
                  <a:pt x="684256" y="104174"/>
                </a:lnTo>
                <a:lnTo>
                  <a:pt x="700552" y="82448"/>
                </a:lnTo>
                <a:lnTo>
                  <a:pt x="716840" y="62737"/>
                </a:lnTo>
                <a:lnTo>
                  <a:pt x="733136" y="45314"/>
                </a:lnTo>
                <a:lnTo>
                  <a:pt x="749424" y="30429"/>
                </a:lnTo>
                <a:lnTo>
                  <a:pt x="765720" y="18297"/>
                </a:lnTo>
                <a:lnTo>
                  <a:pt x="782007" y="9097"/>
                </a:lnTo>
                <a:lnTo>
                  <a:pt x="798304" y="2968"/>
                </a:lnTo>
                <a:lnTo>
                  <a:pt x="814591" y="0"/>
                </a:lnTo>
                <a:lnTo>
                  <a:pt x="830887" y="239"/>
                </a:lnTo>
                <a:lnTo>
                  <a:pt x="847175" y="3682"/>
                </a:lnTo>
                <a:lnTo>
                  <a:pt x="863471" y="10275"/>
                </a:lnTo>
                <a:lnTo>
                  <a:pt x="879759" y="19921"/>
                </a:lnTo>
                <a:lnTo>
                  <a:pt x="896055" y="32475"/>
                </a:lnTo>
                <a:lnTo>
                  <a:pt x="912343" y="47752"/>
                </a:lnTo>
                <a:lnTo>
                  <a:pt x="928639" y="65532"/>
                </a:lnTo>
                <a:lnTo>
                  <a:pt x="944927" y="85561"/>
                </a:lnTo>
                <a:lnTo>
                  <a:pt x="961223" y="107562"/>
                </a:lnTo>
                <a:lnTo>
                  <a:pt x="977511" y="131237"/>
                </a:lnTo>
                <a:lnTo>
                  <a:pt x="993807" y="156280"/>
                </a:lnTo>
                <a:lnTo>
                  <a:pt x="1010094" y="182373"/>
                </a:lnTo>
                <a:lnTo>
                  <a:pt x="1026390" y="209205"/>
                </a:lnTo>
                <a:lnTo>
                  <a:pt x="1042678" y="236468"/>
                </a:lnTo>
                <a:lnTo>
                  <a:pt x="1058974" y="263869"/>
                </a:lnTo>
                <a:lnTo>
                  <a:pt x="1075262" y="291133"/>
                </a:lnTo>
                <a:lnTo>
                  <a:pt x="1091558" y="317994"/>
                </a:lnTo>
                <a:lnTo>
                  <a:pt x="1107846" y="344240"/>
                </a:lnTo>
                <a:lnTo>
                  <a:pt x="1124142" y="369656"/>
                </a:lnTo>
                <a:lnTo>
                  <a:pt x="1140430" y="394075"/>
                </a:lnTo>
                <a:lnTo>
                  <a:pt x="1156726" y="417348"/>
                </a:lnTo>
                <a:lnTo>
                  <a:pt x="1173014" y="439367"/>
                </a:lnTo>
                <a:lnTo>
                  <a:pt x="1189310" y="460049"/>
                </a:lnTo>
                <a:lnTo>
                  <a:pt x="1205598" y="479326"/>
                </a:lnTo>
                <a:lnTo>
                  <a:pt x="1221894" y="497184"/>
                </a:lnTo>
                <a:lnTo>
                  <a:pt x="1238181" y="513605"/>
                </a:lnTo>
                <a:lnTo>
                  <a:pt x="1254477" y="528613"/>
                </a:lnTo>
                <a:lnTo>
                  <a:pt x="1270765" y="542235"/>
                </a:lnTo>
                <a:lnTo>
                  <a:pt x="1287061" y="554519"/>
                </a:lnTo>
                <a:lnTo>
                  <a:pt x="1303349" y="565525"/>
                </a:lnTo>
                <a:lnTo>
                  <a:pt x="1319645" y="575334"/>
                </a:lnTo>
                <a:lnTo>
                  <a:pt x="1335933" y="584013"/>
                </a:lnTo>
                <a:lnTo>
                  <a:pt x="1352229" y="591647"/>
                </a:lnTo>
                <a:lnTo>
                  <a:pt x="1368517" y="598324"/>
                </a:lnTo>
                <a:lnTo>
                  <a:pt x="1384813" y="604130"/>
                </a:lnTo>
                <a:lnTo>
                  <a:pt x="1401101" y="609147"/>
                </a:lnTo>
                <a:lnTo>
                  <a:pt x="1417397" y="613458"/>
                </a:lnTo>
                <a:lnTo>
                  <a:pt x="1433684" y="617137"/>
                </a:lnTo>
                <a:lnTo>
                  <a:pt x="1449981" y="620268"/>
                </a:lnTo>
                <a:lnTo>
                  <a:pt x="1466268" y="622910"/>
                </a:lnTo>
                <a:lnTo>
                  <a:pt x="1482564" y="625119"/>
                </a:lnTo>
                <a:lnTo>
                  <a:pt x="1498852" y="626971"/>
                </a:lnTo>
                <a:lnTo>
                  <a:pt x="1515148" y="628508"/>
                </a:lnTo>
                <a:lnTo>
                  <a:pt x="1531436" y="629770"/>
                </a:lnTo>
                <a:lnTo>
                  <a:pt x="1547732" y="630817"/>
                </a:lnTo>
                <a:lnTo>
                  <a:pt x="1564020" y="631664"/>
                </a:lnTo>
                <a:lnTo>
                  <a:pt x="1580316" y="632354"/>
                </a:lnTo>
                <a:lnTo>
                  <a:pt x="1596604" y="632910"/>
                </a:lnTo>
                <a:lnTo>
                  <a:pt x="1612900" y="633350"/>
                </a:lnTo>
              </a:path>
            </a:pathLst>
          </a:custGeom>
          <a:noFill/>
          <a:ln w="9954" cap="rnd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en-DE"/>
          </a:p>
        </p:txBody>
      </p:sp>
      <p:grpSp>
        <p:nvGrpSpPr>
          <p:cNvPr id="2628" name="Group 2627">
            <a:extLst>
              <a:ext uri="{FF2B5EF4-FFF2-40B4-BE49-F238E27FC236}">
                <a16:creationId xmlns:a16="http://schemas.microsoft.com/office/drawing/2014/main" id="{365D85D6-AC4C-3BF8-0DF6-D0F1058D1A68}"/>
              </a:ext>
            </a:extLst>
          </p:cNvPr>
          <p:cNvGrpSpPr/>
          <p:nvPr/>
        </p:nvGrpSpPr>
        <p:grpSpPr>
          <a:xfrm>
            <a:off x="2900284" y="3705634"/>
            <a:ext cx="1911813" cy="1247767"/>
            <a:chOff x="2900284" y="3705634"/>
            <a:chExt cx="1911813" cy="1247767"/>
          </a:xfrm>
        </p:grpSpPr>
        <p:sp>
          <p:nvSpPr>
            <p:cNvPr id="2377" name="Freeform 2376">
              <a:extLst>
                <a:ext uri="{FF2B5EF4-FFF2-40B4-BE49-F238E27FC236}">
                  <a16:creationId xmlns:a16="http://schemas.microsoft.com/office/drawing/2014/main" id="{E040D4E5-0869-7D73-465F-A685C730F7EC}"/>
                </a:ext>
              </a:extLst>
            </p:cNvPr>
            <p:cNvSpPr/>
            <p:nvPr/>
          </p:nvSpPr>
          <p:spPr>
            <a:xfrm>
              <a:off x="2974790" y="3705634"/>
              <a:ext cx="1837307" cy="1195382"/>
            </a:xfrm>
            <a:custGeom>
              <a:avLst/>
              <a:gdLst>
                <a:gd name="connsiteX0" fmla="*/ 0 w 1837307"/>
                <a:gd name="connsiteY0" fmla="*/ 1195383 h 1195382"/>
                <a:gd name="connsiteX1" fmla="*/ 1837307 w 1837307"/>
                <a:gd name="connsiteY1" fmla="*/ 1195383 h 1195382"/>
                <a:gd name="connsiteX2" fmla="*/ 1837307 w 1837307"/>
                <a:gd name="connsiteY2" fmla="*/ 0 h 1195382"/>
                <a:gd name="connsiteX3" fmla="*/ 0 w 1837307"/>
                <a:gd name="connsiteY3" fmla="*/ 0 h 1195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37307" h="1195382">
                  <a:moveTo>
                    <a:pt x="0" y="1195383"/>
                  </a:moveTo>
                  <a:lnTo>
                    <a:pt x="1837307" y="1195383"/>
                  </a:lnTo>
                  <a:lnTo>
                    <a:pt x="183730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78" name="Freeform 2377">
              <a:extLst>
                <a:ext uri="{FF2B5EF4-FFF2-40B4-BE49-F238E27FC236}">
                  <a16:creationId xmlns:a16="http://schemas.microsoft.com/office/drawing/2014/main" id="{F57D37F2-AB24-C067-A84E-721E4E967F55}"/>
                </a:ext>
              </a:extLst>
            </p:cNvPr>
            <p:cNvSpPr/>
            <p:nvPr/>
          </p:nvSpPr>
          <p:spPr>
            <a:xfrm>
              <a:off x="3307549" y="3705634"/>
              <a:ext cx="830" cy="1195382"/>
            </a:xfrm>
            <a:custGeom>
              <a:avLst/>
              <a:gdLst>
                <a:gd name="connsiteX0" fmla="*/ 0 w 830"/>
                <a:gd name="connsiteY0" fmla="*/ 1195383 h 1195382"/>
                <a:gd name="connsiteX1" fmla="*/ 0 w 830"/>
                <a:gd name="connsiteY1" fmla="*/ 0 h 1195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0" h="1195382">
                  <a:moveTo>
                    <a:pt x="0" y="1195383"/>
                  </a:moveTo>
                  <a:lnTo>
                    <a:pt x="0" y="0"/>
                  </a:lnTo>
                </a:path>
              </a:pathLst>
            </a:custGeom>
            <a:noFill/>
            <a:ln w="1659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79" name="Freeform 2378">
              <a:extLst>
                <a:ext uri="{FF2B5EF4-FFF2-40B4-BE49-F238E27FC236}">
                  <a16:creationId xmlns:a16="http://schemas.microsoft.com/office/drawing/2014/main" id="{0028371D-C2E6-F955-9259-F93BE25DEAF4}"/>
                </a:ext>
              </a:extLst>
            </p:cNvPr>
            <p:cNvSpPr/>
            <p:nvPr/>
          </p:nvSpPr>
          <p:spPr>
            <a:xfrm>
              <a:off x="3645963" y="3705634"/>
              <a:ext cx="830" cy="1195382"/>
            </a:xfrm>
            <a:custGeom>
              <a:avLst/>
              <a:gdLst>
                <a:gd name="connsiteX0" fmla="*/ 0 w 830"/>
                <a:gd name="connsiteY0" fmla="*/ 1195383 h 1195382"/>
                <a:gd name="connsiteX1" fmla="*/ 0 w 830"/>
                <a:gd name="connsiteY1" fmla="*/ 0 h 1195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0" h="1195382">
                  <a:moveTo>
                    <a:pt x="0" y="1195383"/>
                  </a:moveTo>
                  <a:lnTo>
                    <a:pt x="0" y="0"/>
                  </a:lnTo>
                </a:path>
              </a:pathLst>
            </a:custGeom>
            <a:noFill/>
            <a:ln w="1659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80" name="Freeform 2379">
              <a:extLst>
                <a:ext uri="{FF2B5EF4-FFF2-40B4-BE49-F238E27FC236}">
                  <a16:creationId xmlns:a16="http://schemas.microsoft.com/office/drawing/2014/main" id="{85C5FDE9-CC80-0C28-4DBD-D306B9DF3561}"/>
                </a:ext>
              </a:extLst>
            </p:cNvPr>
            <p:cNvSpPr/>
            <p:nvPr/>
          </p:nvSpPr>
          <p:spPr>
            <a:xfrm>
              <a:off x="3984378" y="3705634"/>
              <a:ext cx="830" cy="1195382"/>
            </a:xfrm>
            <a:custGeom>
              <a:avLst/>
              <a:gdLst>
                <a:gd name="connsiteX0" fmla="*/ 0 w 830"/>
                <a:gd name="connsiteY0" fmla="*/ 1195383 h 1195382"/>
                <a:gd name="connsiteX1" fmla="*/ 0 w 830"/>
                <a:gd name="connsiteY1" fmla="*/ 0 h 1195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0" h="1195382">
                  <a:moveTo>
                    <a:pt x="0" y="1195383"/>
                  </a:moveTo>
                  <a:lnTo>
                    <a:pt x="0" y="0"/>
                  </a:lnTo>
                </a:path>
              </a:pathLst>
            </a:custGeom>
            <a:noFill/>
            <a:ln w="1659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81" name="Freeform 2380">
              <a:extLst>
                <a:ext uri="{FF2B5EF4-FFF2-40B4-BE49-F238E27FC236}">
                  <a16:creationId xmlns:a16="http://schemas.microsoft.com/office/drawing/2014/main" id="{B9348AF1-3B11-B61F-EE7C-287BA4346E65}"/>
                </a:ext>
              </a:extLst>
            </p:cNvPr>
            <p:cNvSpPr/>
            <p:nvPr/>
          </p:nvSpPr>
          <p:spPr>
            <a:xfrm>
              <a:off x="4322792" y="3705634"/>
              <a:ext cx="830" cy="1195382"/>
            </a:xfrm>
            <a:custGeom>
              <a:avLst/>
              <a:gdLst>
                <a:gd name="connsiteX0" fmla="*/ 0 w 830"/>
                <a:gd name="connsiteY0" fmla="*/ 1195383 h 1195382"/>
                <a:gd name="connsiteX1" fmla="*/ 0 w 830"/>
                <a:gd name="connsiteY1" fmla="*/ 0 h 1195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0" h="1195382">
                  <a:moveTo>
                    <a:pt x="0" y="1195383"/>
                  </a:moveTo>
                  <a:lnTo>
                    <a:pt x="0" y="0"/>
                  </a:lnTo>
                </a:path>
              </a:pathLst>
            </a:custGeom>
            <a:noFill/>
            <a:ln w="1659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82" name="Freeform 2381">
              <a:extLst>
                <a:ext uri="{FF2B5EF4-FFF2-40B4-BE49-F238E27FC236}">
                  <a16:creationId xmlns:a16="http://schemas.microsoft.com/office/drawing/2014/main" id="{B269AD63-C427-F0F1-CF55-EEA012BFA2BE}"/>
                </a:ext>
              </a:extLst>
            </p:cNvPr>
            <p:cNvSpPr/>
            <p:nvPr/>
          </p:nvSpPr>
          <p:spPr>
            <a:xfrm>
              <a:off x="4661205" y="3705634"/>
              <a:ext cx="830" cy="1195382"/>
            </a:xfrm>
            <a:custGeom>
              <a:avLst/>
              <a:gdLst>
                <a:gd name="connsiteX0" fmla="*/ 0 w 830"/>
                <a:gd name="connsiteY0" fmla="*/ 1195383 h 1195382"/>
                <a:gd name="connsiteX1" fmla="*/ 0 w 830"/>
                <a:gd name="connsiteY1" fmla="*/ 0 h 1195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0" h="1195382">
                  <a:moveTo>
                    <a:pt x="0" y="1195383"/>
                  </a:moveTo>
                  <a:lnTo>
                    <a:pt x="0" y="0"/>
                  </a:lnTo>
                </a:path>
              </a:pathLst>
            </a:custGeom>
            <a:noFill/>
            <a:ln w="1659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83" name="Freeform 2382">
              <a:extLst>
                <a:ext uri="{FF2B5EF4-FFF2-40B4-BE49-F238E27FC236}">
                  <a16:creationId xmlns:a16="http://schemas.microsoft.com/office/drawing/2014/main" id="{D64701EE-6F35-81A6-8275-32E6491FB9D5}"/>
                </a:ext>
              </a:extLst>
            </p:cNvPr>
            <p:cNvSpPr/>
            <p:nvPr/>
          </p:nvSpPr>
          <p:spPr>
            <a:xfrm>
              <a:off x="2974790" y="4901017"/>
              <a:ext cx="1837307" cy="830"/>
            </a:xfrm>
            <a:custGeom>
              <a:avLst/>
              <a:gdLst>
                <a:gd name="connsiteX0" fmla="*/ 0 w 1837307"/>
                <a:gd name="connsiteY0" fmla="*/ 0 h 830"/>
                <a:gd name="connsiteX1" fmla="*/ 1837307 w 1837307"/>
                <a:gd name="connsiteY1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37307" h="830">
                  <a:moveTo>
                    <a:pt x="0" y="0"/>
                  </a:moveTo>
                  <a:lnTo>
                    <a:pt x="1837307" y="0"/>
                  </a:lnTo>
                </a:path>
              </a:pathLst>
            </a:custGeom>
            <a:noFill/>
            <a:ln w="3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84" name="Freeform 2383">
              <a:extLst>
                <a:ext uri="{FF2B5EF4-FFF2-40B4-BE49-F238E27FC236}">
                  <a16:creationId xmlns:a16="http://schemas.microsoft.com/office/drawing/2014/main" id="{E885FECE-FDDC-6B2D-5AAF-2719998C6665}"/>
                </a:ext>
              </a:extLst>
            </p:cNvPr>
            <p:cNvSpPr/>
            <p:nvPr/>
          </p:nvSpPr>
          <p:spPr>
            <a:xfrm>
              <a:off x="3307549" y="4885319"/>
              <a:ext cx="830" cy="15697"/>
            </a:xfrm>
            <a:custGeom>
              <a:avLst/>
              <a:gdLst>
                <a:gd name="connsiteX0" fmla="*/ 0 w 830"/>
                <a:gd name="connsiteY0" fmla="*/ 15698 h 15697"/>
                <a:gd name="connsiteX1" fmla="*/ 0 w 830"/>
                <a:gd name="connsiteY1" fmla="*/ 0 h 15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0" h="15697">
                  <a:moveTo>
                    <a:pt x="0" y="15698"/>
                  </a:move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85" name="Freeform 2384">
              <a:extLst>
                <a:ext uri="{FF2B5EF4-FFF2-40B4-BE49-F238E27FC236}">
                  <a16:creationId xmlns:a16="http://schemas.microsoft.com/office/drawing/2014/main" id="{4AAFFFDD-0DFB-5D05-835A-002559571A44}"/>
                </a:ext>
              </a:extLst>
            </p:cNvPr>
            <p:cNvSpPr/>
            <p:nvPr/>
          </p:nvSpPr>
          <p:spPr>
            <a:xfrm>
              <a:off x="3645963" y="4885319"/>
              <a:ext cx="830" cy="15697"/>
            </a:xfrm>
            <a:custGeom>
              <a:avLst/>
              <a:gdLst>
                <a:gd name="connsiteX0" fmla="*/ 0 w 830"/>
                <a:gd name="connsiteY0" fmla="*/ 15698 h 15697"/>
                <a:gd name="connsiteX1" fmla="*/ 0 w 830"/>
                <a:gd name="connsiteY1" fmla="*/ 0 h 15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0" h="15697">
                  <a:moveTo>
                    <a:pt x="0" y="15698"/>
                  </a:move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86" name="Freeform 2385">
              <a:extLst>
                <a:ext uri="{FF2B5EF4-FFF2-40B4-BE49-F238E27FC236}">
                  <a16:creationId xmlns:a16="http://schemas.microsoft.com/office/drawing/2014/main" id="{4B9E41EE-1F7A-B2C0-40EE-2AC88D6CB6BD}"/>
                </a:ext>
              </a:extLst>
            </p:cNvPr>
            <p:cNvSpPr/>
            <p:nvPr/>
          </p:nvSpPr>
          <p:spPr>
            <a:xfrm>
              <a:off x="3984378" y="4885319"/>
              <a:ext cx="830" cy="15697"/>
            </a:xfrm>
            <a:custGeom>
              <a:avLst/>
              <a:gdLst>
                <a:gd name="connsiteX0" fmla="*/ 0 w 830"/>
                <a:gd name="connsiteY0" fmla="*/ 15698 h 15697"/>
                <a:gd name="connsiteX1" fmla="*/ 0 w 830"/>
                <a:gd name="connsiteY1" fmla="*/ 0 h 15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0" h="15697">
                  <a:moveTo>
                    <a:pt x="0" y="15698"/>
                  </a:move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87" name="Freeform 2386">
              <a:extLst>
                <a:ext uri="{FF2B5EF4-FFF2-40B4-BE49-F238E27FC236}">
                  <a16:creationId xmlns:a16="http://schemas.microsoft.com/office/drawing/2014/main" id="{1AC81632-DE0B-4BB2-D0F5-F2D6198D5676}"/>
                </a:ext>
              </a:extLst>
            </p:cNvPr>
            <p:cNvSpPr/>
            <p:nvPr/>
          </p:nvSpPr>
          <p:spPr>
            <a:xfrm>
              <a:off x="4322792" y="4885319"/>
              <a:ext cx="830" cy="15697"/>
            </a:xfrm>
            <a:custGeom>
              <a:avLst/>
              <a:gdLst>
                <a:gd name="connsiteX0" fmla="*/ 0 w 830"/>
                <a:gd name="connsiteY0" fmla="*/ 15698 h 15697"/>
                <a:gd name="connsiteX1" fmla="*/ 0 w 830"/>
                <a:gd name="connsiteY1" fmla="*/ 0 h 15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0" h="15697">
                  <a:moveTo>
                    <a:pt x="0" y="15698"/>
                  </a:move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88" name="Freeform 2387">
              <a:extLst>
                <a:ext uri="{FF2B5EF4-FFF2-40B4-BE49-F238E27FC236}">
                  <a16:creationId xmlns:a16="http://schemas.microsoft.com/office/drawing/2014/main" id="{F940EF5A-F0D9-843C-BA8A-34332938CD59}"/>
                </a:ext>
              </a:extLst>
            </p:cNvPr>
            <p:cNvSpPr/>
            <p:nvPr/>
          </p:nvSpPr>
          <p:spPr>
            <a:xfrm>
              <a:off x="4661205" y="4885319"/>
              <a:ext cx="830" cy="15697"/>
            </a:xfrm>
            <a:custGeom>
              <a:avLst/>
              <a:gdLst>
                <a:gd name="connsiteX0" fmla="*/ 0 w 830"/>
                <a:gd name="connsiteY0" fmla="*/ 15698 h 15697"/>
                <a:gd name="connsiteX1" fmla="*/ 0 w 830"/>
                <a:gd name="connsiteY1" fmla="*/ 0 h 15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0" h="15697">
                  <a:moveTo>
                    <a:pt x="0" y="15698"/>
                  </a:move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89" name="Freeform 2388">
              <a:extLst>
                <a:ext uri="{FF2B5EF4-FFF2-40B4-BE49-F238E27FC236}">
                  <a16:creationId xmlns:a16="http://schemas.microsoft.com/office/drawing/2014/main" id="{B1942EDC-D85A-41DB-812D-A122EC2CF371}"/>
                </a:ext>
              </a:extLst>
            </p:cNvPr>
            <p:cNvSpPr/>
            <p:nvPr/>
          </p:nvSpPr>
          <p:spPr>
            <a:xfrm>
              <a:off x="3250879" y="4938866"/>
              <a:ext cx="24648" cy="3264"/>
            </a:xfrm>
            <a:custGeom>
              <a:avLst/>
              <a:gdLst>
                <a:gd name="connsiteX0" fmla="*/ 0 w 24648"/>
                <a:gd name="connsiteY0" fmla="*/ 0 h 3264"/>
                <a:gd name="connsiteX1" fmla="*/ 24648 w 24648"/>
                <a:gd name="connsiteY1" fmla="*/ 0 h 3264"/>
                <a:gd name="connsiteX2" fmla="*/ 24648 w 24648"/>
                <a:gd name="connsiteY2" fmla="*/ 3264 h 3264"/>
                <a:gd name="connsiteX3" fmla="*/ 0 w 24648"/>
                <a:gd name="connsiteY3" fmla="*/ 3264 h 3264"/>
                <a:gd name="connsiteX4" fmla="*/ 0 w 24648"/>
                <a:gd name="connsiteY4" fmla="*/ 0 h 3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648" h="3264">
                  <a:moveTo>
                    <a:pt x="0" y="0"/>
                  </a:moveTo>
                  <a:lnTo>
                    <a:pt x="24648" y="0"/>
                  </a:lnTo>
                  <a:lnTo>
                    <a:pt x="24648" y="3264"/>
                  </a:lnTo>
                  <a:lnTo>
                    <a:pt x="0" y="32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90" name="Freeform 2389">
              <a:extLst>
                <a:ext uri="{FF2B5EF4-FFF2-40B4-BE49-F238E27FC236}">
                  <a16:creationId xmlns:a16="http://schemas.microsoft.com/office/drawing/2014/main" id="{7A7980B0-A592-DBE6-00CF-63E217851D9F}"/>
                </a:ext>
              </a:extLst>
            </p:cNvPr>
            <p:cNvSpPr/>
            <p:nvPr/>
          </p:nvSpPr>
          <p:spPr>
            <a:xfrm>
              <a:off x="3282295" y="4923617"/>
              <a:ext cx="19841" cy="29784"/>
            </a:xfrm>
            <a:custGeom>
              <a:avLst/>
              <a:gdLst>
                <a:gd name="connsiteX0" fmla="*/ 9921 w 19841"/>
                <a:gd name="connsiteY0" fmla="*/ 3081 h 29784"/>
                <a:gd name="connsiteX1" fmla="*/ 5403 w 19841"/>
                <a:gd name="connsiteY1" fmla="*/ 6038 h 29784"/>
                <a:gd name="connsiteX2" fmla="*/ 3903 w 19841"/>
                <a:gd name="connsiteY2" fmla="*/ 14901 h 29784"/>
                <a:gd name="connsiteX3" fmla="*/ 5403 w 19841"/>
                <a:gd name="connsiteY3" fmla="*/ 23763 h 29784"/>
                <a:gd name="connsiteX4" fmla="*/ 9921 w 19841"/>
                <a:gd name="connsiteY4" fmla="*/ 26712 h 29784"/>
                <a:gd name="connsiteX5" fmla="*/ 14439 w 19841"/>
                <a:gd name="connsiteY5" fmla="*/ 23763 h 29784"/>
                <a:gd name="connsiteX6" fmla="*/ 15958 w 19841"/>
                <a:gd name="connsiteY6" fmla="*/ 14901 h 29784"/>
                <a:gd name="connsiteX7" fmla="*/ 14439 w 19841"/>
                <a:gd name="connsiteY7" fmla="*/ 6038 h 29784"/>
                <a:gd name="connsiteX8" fmla="*/ 9921 w 19841"/>
                <a:gd name="connsiteY8" fmla="*/ 3081 h 29784"/>
                <a:gd name="connsiteX9" fmla="*/ 9921 w 19841"/>
                <a:gd name="connsiteY9" fmla="*/ 0 h 29784"/>
                <a:gd name="connsiteX10" fmla="*/ 17284 w 19841"/>
                <a:gd name="connsiteY10" fmla="*/ 3829 h 29784"/>
                <a:gd name="connsiteX11" fmla="*/ 19842 w 19841"/>
                <a:gd name="connsiteY11" fmla="*/ 14901 h 29784"/>
                <a:gd name="connsiteX12" fmla="*/ 17284 w 19841"/>
                <a:gd name="connsiteY12" fmla="*/ 25981 h 29784"/>
                <a:gd name="connsiteX13" fmla="*/ 9921 w 19841"/>
                <a:gd name="connsiteY13" fmla="*/ 29785 h 29784"/>
                <a:gd name="connsiteX14" fmla="*/ 2538 w 19841"/>
                <a:gd name="connsiteY14" fmla="*/ 25981 h 29784"/>
                <a:gd name="connsiteX15" fmla="*/ 0 w 19841"/>
                <a:gd name="connsiteY15" fmla="*/ 14901 h 29784"/>
                <a:gd name="connsiteX16" fmla="*/ 2538 w 19841"/>
                <a:gd name="connsiteY16" fmla="*/ 3829 h 29784"/>
                <a:gd name="connsiteX17" fmla="*/ 9921 w 19841"/>
                <a:gd name="connsiteY17" fmla="*/ 0 h 2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41" h="29784">
                  <a:moveTo>
                    <a:pt x="9921" y="3081"/>
                  </a:moveTo>
                  <a:cubicBezTo>
                    <a:pt x="7922" y="3081"/>
                    <a:pt x="6415" y="4070"/>
                    <a:pt x="5403" y="6038"/>
                  </a:cubicBezTo>
                  <a:cubicBezTo>
                    <a:pt x="4403" y="7999"/>
                    <a:pt x="3903" y="10955"/>
                    <a:pt x="3903" y="14901"/>
                  </a:cubicBezTo>
                  <a:cubicBezTo>
                    <a:pt x="3903" y="18838"/>
                    <a:pt x="4403" y="21795"/>
                    <a:pt x="5403" y="23763"/>
                  </a:cubicBezTo>
                  <a:cubicBezTo>
                    <a:pt x="6415" y="25732"/>
                    <a:pt x="7922" y="26712"/>
                    <a:pt x="9921" y="26712"/>
                  </a:cubicBezTo>
                  <a:cubicBezTo>
                    <a:pt x="11934" y="26712"/>
                    <a:pt x="13440" y="25732"/>
                    <a:pt x="14439" y="23763"/>
                  </a:cubicBezTo>
                  <a:cubicBezTo>
                    <a:pt x="15451" y="21795"/>
                    <a:pt x="15958" y="18838"/>
                    <a:pt x="15958" y="14901"/>
                  </a:cubicBezTo>
                  <a:cubicBezTo>
                    <a:pt x="15958" y="10955"/>
                    <a:pt x="15451" y="7999"/>
                    <a:pt x="14439" y="6038"/>
                  </a:cubicBezTo>
                  <a:cubicBezTo>
                    <a:pt x="13440" y="4070"/>
                    <a:pt x="11934" y="3081"/>
                    <a:pt x="9921" y="3081"/>
                  </a:cubicBezTo>
                  <a:moveTo>
                    <a:pt x="9921" y="0"/>
                  </a:moveTo>
                  <a:cubicBezTo>
                    <a:pt x="13138" y="0"/>
                    <a:pt x="15593" y="1279"/>
                    <a:pt x="17284" y="3829"/>
                  </a:cubicBezTo>
                  <a:cubicBezTo>
                    <a:pt x="18990" y="6362"/>
                    <a:pt x="19842" y="10058"/>
                    <a:pt x="19842" y="14901"/>
                  </a:cubicBezTo>
                  <a:cubicBezTo>
                    <a:pt x="19842" y="19735"/>
                    <a:pt x="18990" y="23431"/>
                    <a:pt x="17284" y="25981"/>
                  </a:cubicBezTo>
                  <a:cubicBezTo>
                    <a:pt x="15593" y="28514"/>
                    <a:pt x="13138" y="29785"/>
                    <a:pt x="9921" y="29785"/>
                  </a:cubicBezTo>
                  <a:cubicBezTo>
                    <a:pt x="6705" y="29785"/>
                    <a:pt x="4243" y="28514"/>
                    <a:pt x="2538" y="25981"/>
                  </a:cubicBezTo>
                  <a:cubicBezTo>
                    <a:pt x="846" y="23431"/>
                    <a:pt x="0" y="19735"/>
                    <a:pt x="0" y="14901"/>
                  </a:cubicBezTo>
                  <a:cubicBezTo>
                    <a:pt x="0" y="10058"/>
                    <a:pt x="846" y="6362"/>
                    <a:pt x="2538" y="3829"/>
                  </a:cubicBezTo>
                  <a:cubicBezTo>
                    <a:pt x="4243" y="1279"/>
                    <a:pt x="6705" y="0"/>
                    <a:pt x="9921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91" name="Freeform 2390">
              <a:extLst>
                <a:ext uri="{FF2B5EF4-FFF2-40B4-BE49-F238E27FC236}">
                  <a16:creationId xmlns:a16="http://schemas.microsoft.com/office/drawing/2014/main" id="{7439CF33-AEF8-3062-6ECB-5E128A092D0D}"/>
                </a:ext>
              </a:extLst>
            </p:cNvPr>
            <p:cNvSpPr/>
            <p:nvPr/>
          </p:nvSpPr>
          <p:spPr>
            <a:xfrm>
              <a:off x="3308962" y="4947961"/>
              <a:ext cx="4056" cy="4883"/>
            </a:xfrm>
            <a:custGeom>
              <a:avLst/>
              <a:gdLst>
                <a:gd name="connsiteX0" fmla="*/ 0 w 4056"/>
                <a:gd name="connsiteY0" fmla="*/ 0 h 4883"/>
                <a:gd name="connsiteX1" fmla="*/ 4057 w 4056"/>
                <a:gd name="connsiteY1" fmla="*/ 0 h 4883"/>
                <a:gd name="connsiteX2" fmla="*/ 4057 w 4056"/>
                <a:gd name="connsiteY2" fmla="*/ 4884 h 4883"/>
                <a:gd name="connsiteX3" fmla="*/ 0 w 4056"/>
                <a:gd name="connsiteY3" fmla="*/ 4884 h 4883"/>
                <a:gd name="connsiteX4" fmla="*/ 0 w 4056"/>
                <a:gd name="connsiteY4" fmla="*/ 0 h 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56" h="4883">
                  <a:moveTo>
                    <a:pt x="0" y="0"/>
                  </a:moveTo>
                  <a:lnTo>
                    <a:pt x="4057" y="0"/>
                  </a:lnTo>
                  <a:lnTo>
                    <a:pt x="4057" y="4884"/>
                  </a:lnTo>
                  <a:lnTo>
                    <a:pt x="0" y="48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92" name="Freeform 2391">
              <a:extLst>
                <a:ext uri="{FF2B5EF4-FFF2-40B4-BE49-F238E27FC236}">
                  <a16:creationId xmlns:a16="http://schemas.microsoft.com/office/drawing/2014/main" id="{1F00DEFB-B313-C31C-7F91-440CF4429E5B}"/>
                </a:ext>
              </a:extLst>
            </p:cNvPr>
            <p:cNvSpPr/>
            <p:nvPr/>
          </p:nvSpPr>
          <p:spPr>
            <a:xfrm>
              <a:off x="3319864" y="4923617"/>
              <a:ext cx="19841" cy="29784"/>
            </a:xfrm>
            <a:custGeom>
              <a:avLst/>
              <a:gdLst>
                <a:gd name="connsiteX0" fmla="*/ 9921 w 19841"/>
                <a:gd name="connsiteY0" fmla="*/ 3081 h 29784"/>
                <a:gd name="connsiteX1" fmla="*/ 5402 w 19841"/>
                <a:gd name="connsiteY1" fmla="*/ 6038 h 29784"/>
                <a:gd name="connsiteX2" fmla="*/ 3903 w 19841"/>
                <a:gd name="connsiteY2" fmla="*/ 14901 h 29784"/>
                <a:gd name="connsiteX3" fmla="*/ 5402 w 19841"/>
                <a:gd name="connsiteY3" fmla="*/ 23763 h 29784"/>
                <a:gd name="connsiteX4" fmla="*/ 9921 w 19841"/>
                <a:gd name="connsiteY4" fmla="*/ 26712 h 29784"/>
                <a:gd name="connsiteX5" fmla="*/ 14439 w 19841"/>
                <a:gd name="connsiteY5" fmla="*/ 23763 h 29784"/>
                <a:gd name="connsiteX6" fmla="*/ 15957 w 19841"/>
                <a:gd name="connsiteY6" fmla="*/ 14901 h 29784"/>
                <a:gd name="connsiteX7" fmla="*/ 14439 w 19841"/>
                <a:gd name="connsiteY7" fmla="*/ 6038 h 29784"/>
                <a:gd name="connsiteX8" fmla="*/ 9921 w 19841"/>
                <a:gd name="connsiteY8" fmla="*/ 3081 h 29784"/>
                <a:gd name="connsiteX9" fmla="*/ 9921 w 19841"/>
                <a:gd name="connsiteY9" fmla="*/ 0 h 29784"/>
                <a:gd name="connsiteX10" fmla="*/ 17284 w 19841"/>
                <a:gd name="connsiteY10" fmla="*/ 3829 h 29784"/>
                <a:gd name="connsiteX11" fmla="*/ 19841 w 19841"/>
                <a:gd name="connsiteY11" fmla="*/ 14901 h 29784"/>
                <a:gd name="connsiteX12" fmla="*/ 17284 w 19841"/>
                <a:gd name="connsiteY12" fmla="*/ 25981 h 29784"/>
                <a:gd name="connsiteX13" fmla="*/ 9921 w 19841"/>
                <a:gd name="connsiteY13" fmla="*/ 29785 h 29784"/>
                <a:gd name="connsiteX14" fmla="*/ 2537 w 19841"/>
                <a:gd name="connsiteY14" fmla="*/ 25981 h 29784"/>
                <a:gd name="connsiteX15" fmla="*/ 0 w 19841"/>
                <a:gd name="connsiteY15" fmla="*/ 14901 h 29784"/>
                <a:gd name="connsiteX16" fmla="*/ 2537 w 19841"/>
                <a:gd name="connsiteY16" fmla="*/ 3829 h 29784"/>
                <a:gd name="connsiteX17" fmla="*/ 9921 w 19841"/>
                <a:gd name="connsiteY17" fmla="*/ 0 h 2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41" h="29784">
                  <a:moveTo>
                    <a:pt x="9921" y="3081"/>
                  </a:moveTo>
                  <a:cubicBezTo>
                    <a:pt x="7921" y="3081"/>
                    <a:pt x="6415" y="4070"/>
                    <a:pt x="5402" y="6038"/>
                  </a:cubicBezTo>
                  <a:cubicBezTo>
                    <a:pt x="4403" y="7999"/>
                    <a:pt x="3903" y="10955"/>
                    <a:pt x="3903" y="14901"/>
                  </a:cubicBezTo>
                  <a:cubicBezTo>
                    <a:pt x="3903" y="18838"/>
                    <a:pt x="4403" y="21795"/>
                    <a:pt x="5402" y="23763"/>
                  </a:cubicBezTo>
                  <a:cubicBezTo>
                    <a:pt x="6415" y="25732"/>
                    <a:pt x="7921" y="26712"/>
                    <a:pt x="9921" y="26712"/>
                  </a:cubicBezTo>
                  <a:cubicBezTo>
                    <a:pt x="11933" y="26712"/>
                    <a:pt x="13439" y="25732"/>
                    <a:pt x="14439" y="23763"/>
                  </a:cubicBezTo>
                  <a:cubicBezTo>
                    <a:pt x="15451" y="21795"/>
                    <a:pt x="15957" y="18838"/>
                    <a:pt x="15957" y="14901"/>
                  </a:cubicBezTo>
                  <a:cubicBezTo>
                    <a:pt x="15957" y="10955"/>
                    <a:pt x="15451" y="7999"/>
                    <a:pt x="14439" y="6038"/>
                  </a:cubicBezTo>
                  <a:cubicBezTo>
                    <a:pt x="13439" y="4070"/>
                    <a:pt x="11933" y="3081"/>
                    <a:pt x="9921" y="3081"/>
                  </a:cubicBezTo>
                  <a:moveTo>
                    <a:pt x="9921" y="0"/>
                  </a:moveTo>
                  <a:cubicBezTo>
                    <a:pt x="13137" y="0"/>
                    <a:pt x="15593" y="1279"/>
                    <a:pt x="17284" y="3829"/>
                  </a:cubicBezTo>
                  <a:cubicBezTo>
                    <a:pt x="18989" y="6362"/>
                    <a:pt x="19841" y="10058"/>
                    <a:pt x="19841" y="14901"/>
                  </a:cubicBezTo>
                  <a:cubicBezTo>
                    <a:pt x="19841" y="19735"/>
                    <a:pt x="18989" y="23431"/>
                    <a:pt x="17284" y="25981"/>
                  </a:cubicBezTo>
                  <a:cubicBezTo>
                    <a:pt x="15593" y="28514"/>
                    <a:pt x="13137" y="29785"/>
                    <a:pt x="9921" y="29785"/>
                  </a:cubicBezTo>
                  <a:cubicBezTo>
                    <a:pt x="6704" y="29785"/>
                    <a:pt x="4243" y="28514"/>
                    <a:pt x="2537" y="25981"/>
                  </a:cubicBezTo>
                  <a:cubicBezTo>
                    <a:pt x="846" y="23431"/>
                    <a:pt x="0" y="19735"/>
                    <a:pt x="0" y="14901"/>
                  </a:cubicBezTo>
                  <a:cubicBezTo>
                    <a:pt x="0" y="10058"/>
                    <a:pt x="846" y="6362"/>
                    <a:pt x="2537" y="3829"/>
                  </a:cubicBezTo>
                  <a:cubicBezTo>
                    <a:pt x="4243" y="1279"/>
                    <a:pt x="6704" y="0"/>
                    <a:pt x="9921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93" name="Freeform 2392">
              <a:extLst>
                <a:ext uri="{FF2B5EF4-FFF2-40B4-BE49-F238E27FC236}">
                  <a16:creationId xmlns:a16="http://schemas.microsoft.com/office/drawing/2014/main" id="{212E55E6-280F-8DF3-4546-083AFB497FC2}"/>
                </a:ext>
              </a:extLst>
            </p:cNvPr>
            <p:cNvSpPr/>
            <p:nvPr/>
          </p:nvSpPr>
          <p:spPr>
            <a:xfrm>
              <a:off x="3345319" y="4923617"/>
              <a:ext cx="18899" cy="29784"/>
            </a:xfrm>
            <a:custGeom>
              <a:avLst/>
              <a:gdLst>
                <a:gd name="connsiteX0" fmla="*/ 12977 w 18899"/>
                <a:gd name="connsiteY0" fmla="*/ 13746 h 29784"/>
                <a:gd name="connsiteX1" fmla="*/ 17323 w 18899"/>
                <a:gd name="connsiteY1" fmla="*/ 16230 h 29784"/>
                <a:gd name="connsiteX2" fmla="*/ 18899 w 18899"/>
                <a:gd name="connsiteY2" fmla="*/ 20881 h 29784"/>
                <a:gd name="connsiteX3" fmla="*/ 15977 w 18899"/>
                <a:gd name="connsiteY3" fmla="*/ 27459 h 29784"/>
                <a:gd name="connsiteX4" fmla="*/ 7671 w 18899"/>
                <a:gd name="connsiteY4" fmla="*/ 29785 h 29784"/>
                <a:gd name="connsiteX5" fmla="*/ 3941 w 18899"/>
                <a:gd name="connsiteY5" fmla="*/ 29419 h 29784"/>
                <a:gd name="connsiteX6" fmla="*/ 0 w 18899"/>
                <a:gd name="connsiteY6" fmla="*/ 28364 h 29784"/>
                <a:gd name="connsiteX7" fmla="*/ 0 w 18899"/>
                <a:gd name="connsiteY7" fmla="*/ 24610 h 29784"/>
                <a:gd name="connsiteX8" fmla="*/ 3537 w 18899"/>
                <a:gd name="connsiteY8" fmla="*/ 26039 h 29784"/>
                <a:gd name="connsiteX9" fmla="*/ 7556 w 18899"/>
                <a:gd name="connsiteY9" fmla="*/ 26512 h 29784"/>
                <a:gd name="connsiteX10" fmla="*/ 13112 w 18899"/>
                <a:gd name="connsiteY10" fmla="*/ 25075 h 29784"/>
                <a:gd name="connsiteX11" fmla="*/ 15034 w 18899"/>
                <a:gd name="connsiteY11" fmla="*/ 20881 h 29784"/>
                <a:gd name="connsiteX12" fmla="*/ 13246 w 18899"/>
                <a:gd name="connsiteY12" fmla="*/ 16919 h 29784"/>
                <a:gd name="connsiteX13" fmla="*/ 8305 w 18899"/>
                <a:gd name="connsiteY13" fmla="*/ 15482 h 29784"/>
                <a:gd name="connsiteX14" fmla="*/ 4960 w 18899"/>
                <a:gd name="connsiteY14" fmla="*/ 15482 h 29784"/>
                <a:gd name="connsiteX15" fmla="*/ 4960 w 18899"/>
                <a:gd name="connsiteY15" fmla="*/ 12284 h 29784"/>
                <a:gd name="connsiteX16" fmla="*/ 8460 w 18899"/>
                <a:gd name="connsiteY16" fmla="*/ 12284 h 29784"/>
                <a:gd name="connsiteX17" fmla="*/ 12842 w 18899"/>
                <a:gd name="connsiteY17" fmla="*/ 11155 h 29784"/>
                <a:gd name="connsiteX18" fmla="*/ 14362 w 18899"/>
                <a:gd name="connsiteY18" fmla="*/ 7849 h 29784"/>
                <a:gd name="connsiteX19" fmla="*/ 12785 w 18899"/>
                <a:gd name="connsiteY19" fmla="*/ 4460 h 29784"/>
                <a:gd name="connsiteX20" fmla="*/ 8305 w 18899"/>
                <a:gd name="connsiteY20" fmla="*/ 3272 h 29784"/>
                <a:gd name="connsiteX21" fmla="*/ 4883 w 18899"/>
                <a:gd name="connsiteY21" fmla="*/ 3613 h 29784"/>
                <a:gd name="connsiteX22" fmla="*/ 865 w 18899"/>
                <a:gd name="connsiteY22" fmla="*/ 4693 h 29784"/>
                <a:gd name="connsiteX23" fmla="*/ 865 w 18899"/>
                <a:gd name="connsiteY23" fmla="*/ 1229 h 29784"/>
                <a:gd name="connsiteX24" fmla="*/ 4998 w 18899"/>
                <a:gd name="connsiteY24" fmla="*/ 307 h 29784"/>
                <a:gd name="connsiteX25" fmla="*/ 8651 w 18899"/>
                <a:gd name="connsiteY25" fmla="*/ 0 h 29784"/>
                <a:gd name="connsiteX26" fmla="*/ 15650 w 18899"/>
                <a:gd name="connsiteY26" fmla="*/ 2018 h 29784"/>
                <a:gd name="connsiteX27" fmla="*/ 18226 w 18899"/>
                <a:gd name="connsiteY27" fmla="*/ 7442 h 29784"/>
                <a:gd name="connsiteX28" fmla="*/ 16861 w 18899"/>
                <a:gd name="connsiteY28" fmla="*/ 11479 h 29784"/>
                <a:gd name="connsiteX29" fmla="*/ 12977 w 18899"/>
                <a:gd name="connsiteY29" fmla="*/ 13746 h 2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8899" h="29784">
                  <a:moveTo>
                    <a:pt x="12977" y="13746"/>
                  </a:moveTo>
                  <a:cubicBezTo>
                    <a:pt x="14836" y="14145"/>
                    <a:pt x="16284" y="14975"/>
                    <a:pt x="17323" y="16230"/>
                  </a:cubicBezTo>
                  <a:cubicBezTo>
                    <a:pt x="18373" y="17484"/>
                    <a:pt x="18899" y="19037"/>
                    <a:pt x="18899" y="20881"/>
                  </a:cubicBezTo>
                  <a:cubicBezTo>
                    <a:pt x="18899" y="23713"/>
                    <a:pt x="17925" y="25906"/>
                    <a:pt x="15977" y="27459"/>
                  </a:cubicBezTo>
                  <a:cubicBezTo>
                    <a:pt x="14029" y="29012"/>
                    <a:pt x="11260" y="29785"/>
                    <a:pt x="7671" y="29785"/>
                  </a:cubicBezTo>
                  <a:cubicBezTo>
                    <a:pt x="6466" y="29785"/>
                    <a:pt x="5223" y="29660"/>
                    <a:pt x="3941" y="29419"/>
                  </a:cubicBezTo>
                  <a:cubicBezTo>
                    <a:pt x="2672" y="29187"/>
                    <a:pt x="1358" y="28838"/>
                    <a:pt x="0" y="28364"/>
                  </a:cubicBezTo>
                  <a:lnTo>
                    <a:pt x="0" y="24610"/>
                  </a:lnTo>
                  <a:cubicBezTo>
                    <a:pt x="1076" y="25241"/>
                    <a:pt x="2256" y="25715"/>
                    <a:pt x="3537" y="26039"/>
                  </a:cubicBezTo>
                  <a:cubicBezTo>
                    <a:pt x="4819" y="26354"/>
                    <a:pt x="6159" y="26512"/>
                    <a:pt x="7556" y="26512"/>
                  </a:cubicBezTo>
                  <a:cubicBezTo>
                    <a:pt x="9991" y="26512"/>
                    <a:pt x="11843" y="26031"/>
                    <a:pt x="13112" y="25075"/>
                  </a:cubicBezTo>
                  <a:cubicBezTo>
                    <a:pt x="14393" y="24112"/>
                    <a:pt x="15034" y="22716"/>
                    <a:pt x="15034" y="20881"/>
                  </a:cubicBezTo>
                  <a:cubicBezTo>
                    <a:pt x="15034" y="19195"/>
                    <a:pt x="14438" y="17874"/>
                    <a:pt x="13246" y="16919"/>
                  </a:cubicBezTo>
                  <a:cubicBezTo>
                    <a:pt x="12068" y="15964"/>
                    <a:pt x="10421" y="15482"/>
                    <a:pt x="8305" y="15482"/>
                  </a:cubicBezTo>
                  <a:lnTo>
                    <a:pt x="4960" y="15482"/>
                  </a:lnTo>
                  <a:lnTo>
                    <a:pt x="4960" y="12284"/>
                  </a:lnTo>
                  <a:lnTo>
                    <a:pt x="8460" y="12284"/>
                  </a:lnTo>
                  <a:cubicBezTo>
                    <a:pt x="10369" y="12284"/>
                    <a:pt x="11830" y="11911"/>
                    <a:pt x="12842" y="11155"/>
                  </a:cubicBezTo>
                  <a:cubicBezTo>
                    <a:pt x="13855" y="10382"/>
                    <a:pt x="14362" y="9286"/>
                    <a:pt x="14362" y="7849"/>
                  </a:cubicBezTo>
                  <a:cubicBezTo>
                    <a:pt x="14362" y="6379"/>
                    <a:pt x="13836" y="5249"/>
                    <a:pt x="12785" y="4460"/>
                  </a:cubicBezTo>
                  <a:cubicBezTo>
                    <a:pt x="11747" y="3671"/>
                    <a:pt x="10254" y="3272"/>
                    <a:pt x="8305" y="3272"/>
                  </a:cubicBezTo>
                  <a:cubicBezTo>
                    <a:pt x="7241" y="3272"/>
                    <a:pt x="6101" y="3389"/>
                    <a:pt x="4883" y="3613"/>
                  </a:cubicBezTo>
                  <a:cubicBezTo>
                    <a:pt x="3665" y="3846"/>
                    <a:pt x="2326" y="4203"/>
                    <a:pt x="865" y="4693"/>
                  </a:cubicBezTo>
                  <a:lnTo>
                    <a:pt x="865" y="1229"/>
                  </a:lnTo>
                  <a:cubicBezTo>
                    <a:pt x="2339" y="822"/>
                    <a:pt x="3717" y="515"/>
                    <a:pt x="4998" y="307"/>
                  </a:cubicBezTo>
                  <a:cubicBezTo>
                    <a:pt x="6293" y="100"/>
                    <a:pt x="7511" y="0"/>
                    <a:pt x="8651" y="0"/>
                  </a:cubicBezTo>
                  <a:cubicBezTo>
                    <a:pt x="11599" y="0"/>
                    <a:pt x="13932" y="673"/>
                    <a:pt x="15650" y="2018"/>
                  </a:cubicBezTo>
                  <a:cubicBezTo>
                    <a:pt x="17368" y="3355"/>
                    <a:pt x="18226" y="5158"/>
                    <a:pt x="18226" y="7442"/>
                  </a:cubicBezTo>
                  <a:cubicBezTo>
                    <a:pt x="18226" y="9028"/>
                    <a:pt x="17771" y="10374"/>
                    <a:pt x="16861" y="11479"/>
                  </a:cubicBezTo>
                  <a:cubicBezTo>
                    <a:pt x="15951" y="12567"/>
                    <a:pt x="14657" y="13323"/>
                    <a:pt x="12977" y="13746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94" name="Freeform 2393">
              <a:extLst>
                <a:ext uri="{FF2B5EF4-FFF2-40B4-BE49-F238E27FC236}">
                  <a16:creationId xmlns:a16="http://schemas.microsoft.com/office/drawing/2014/main" id="{DC3F91FA-B67F-E9EF-1058-C0A26EA53BFF}"/>
                </a:ext>
              </a:extLst>
            </p:cNvPr>
            <p:cNvSpPr/>
            <p:nvPr/>
          </p:nvSpPr>
          <p:spPr>
            <a:xfrm>
              <a:off x="3604732" y="4923617"/>
              <a:ext cx="19841" cy="29784"/>
            </a:xfrm>
            <a:custGeom>
              <a:avLst/>
              <a:gdLst>
                <a:gd name="connsiteX0" fmla="*/ 9920 w 19841"/>
                <a:gd name="connsiteY0" fmla="*/ 3081 h 29784"/>
                <a:gd name="connsiteX1" fmla="*/ 5402 w 19841"/>
                <a:gd name="connsiteY1" fmla="*/ 6038 h 29784"/>
                <a:gd name="connsiteX2" fmla="*/ 3903 w 19841"/>
                <a:gd name="connsiteY2" fmla="*/ 14901 h 29784"/>
                <a:gd name="connsiteX3" fmla="*/ 5402 w 19841"/>
                <a:gd name="connsiteY3" fmla="*/ 23763 h 29784"/>
                <a:gd name="connsiteX4" fmla="*/ 9920 w 19841"/>
                <a:gd name="connsiteY4" fmla="*/ 26712 h 29784"/>
                <a:gd name="connsiteX5" fmla="*/ 14439 w 19841"/>
                <a:gd name="connsiteY5" fmla="*/ 23763 h 29784"/>
                <a:gd name="connsiteX6" fmla="*/ 15958 w 19841"/>
                <a:gd name="connsiteY6" fmla="*/ 14901 h 29784"/>
                <a:gd name="connsiteX7" fmla="*/ 14439 w 19841"/>
                <a:gd name="connsiteY7" fmla="*/ 6038 h 29784"/>
                <a:gd name="connsiteX8" fmla="*/ 9920 w 19841"/>
                <a:gd name="connsiteY8" fmla="*/ 3081 h 29784"/>
                <a:gd name="connsiteX9" fmla="*/ 9920 w 19841"/>
                <a:gd name="connsiteY9" fmla="*/ 0 h 29784"/>
                <a:gd name="connsiteX10" fmla="*/ 17284 w 19841"/>
                <a:gd name="connsiteY10" fmla="*/ 3829 h 29784"/>
                <a:gd name="connsiteX11" fmla="*/ 19842 w 19841"/>
                <a:gd name="connsiteY11" fmla="*/ 14901 h 29784"/>
                <a:gd name="connsiteX12" fmla="*/ 17284 w 19841"/>
                <a:gd name="connsiteY12" fmla="*/ 25981 h 29784"/>
                <a:gd name="connsiteX13" fmla="*/ 9920 w 19841"/>
                <a:gd name="connsiteY13" fmla="*/ 29785 h 29784"/>
                <a:gd name="connsiteX14" fmla="*/ 2537 w 19841"/>
                <a:gd name="connsiteY14" fmla="*/ 25981 h 29784"/>
                <a:gd name="connsiteX15" fmla="*/ 0 w 19841"/>
                <a:gd name="connsiteY15" fmla="*/ 14901 h 29784"/>
                <a:gd name="connsiteX16" fmla="*/ 2537 w 19841"/>
                <a:gd name="connsiteY16" fmla="*/ 3829 h 29784"/>
                <a:gd name="connsiteX17" fmla="*/ 9920 w 19841"/>
                <a:gd name="connsiteY17" fmla="*/ 0 h 2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41" h="29784">
                  <a:moveTo>
                    <a:pt x="9920" y="3081"/>
                  </a:moveTo>
                  <a:cubicBezTo>
                    <a:pt x="7921" y="3081"/>
                    <a:pt x="6415" y="4070"/>
                    <a:pt x="5402" y="6038"/>
                  </a:cubicBezTo>
                  <a:cubicBezTo>
                    <a:pt x="4403" y="7999"/>
                    <a:pt x="3903" y="10955"/>
                    <a:pt x="3903" y="14901"/>
                  </a:cubicBezTo>
                  <a:cubicBezTo>
                    <a:pt x="3903" y="18838"/>
                    <a:pt x="4403" y="21795"/>
                    <a:pt x="5402" y="23763"/>
                  </a:cubicBezTo>
                  <a:cubicBezTo>
                    <a:pt x="6415" y="25732"/>
                    <a:pt x="7921" y="26712"/>
                    <a:pt x="9920" y="26712"/>
                  </a:cubicBezTo>
                  <a:cubicBezTo>
                    <a:pt x="11933" y="26712"/>
                    <a:pt x="13440" y="25732"/>
                    <a:pt x="14439" y="23763"/>
                  </a:cubicBezTo>
                  <a:cubicBezTo>
                    <a:pt x="15451" y="21795"/>
                    <a:pt x="15958" y="18838"/>
                    <a:pt x="15958" y="14901"/>
                  </a:cubicBezTo>
                  <a:cubicBezTo>
                    <a:pt x="15958" y="10955"/>
                    <a:pt x="15451" y="7999"/>
                    <a:pt x="14439" y="6038"/>
                  </a:cubicBezTo>
                  <a:cubicBezTo>
                    <a:pt x="13440" y="4070"/>
                    <a:pt x="11933" y="3081"/>
                    <a:pt x="9920" y="3081"/>
                  </a:cubicBezTo>
                  <a:moveTo>
                    <a:pt x="9920" y="0"/>
                  </a:moveTo>
                  <a:cubicBezTo>
                    <a:pt x="13137" y="0"/>
                    <a:pt x="15593" y="1279"/>
                    <a:pt x="17284" y="3829"/>
                  </a:cubicBezTo>
                  <a:cubicBezTo>
                    <a:pt x="18990" y="6362"/>
                    <a:pt x="19842" y="10058"/>
                    <a:pt x="19842" y="14901"/>
                  </a:cubicBezTo>
                  <a:cubicBezTo>
                    <a:pt x="19842" y="19735"/>
                    <a:pt x="18990" y="23431"/>
                    <a:pt x="17284" y="25981"/>
                  </a:cubicBezTo>
                  <a:cubicBezTo>
                    <a:pt x="15593" y="28514"/>
                    <a:pt x="13137" y="29785"/>
                    <a:pt x="9920" y="29785"/>
                  </a:cubicBezTo>
                  <a:cubicBezTo>
                    <a:pt x="6704" y="29785"/>
                    <a:pt x="4243" y="28514"/>
                    <a:pt x="2537" y="25981"/>
                  </a:cubicBezTo>
                  <a:cubicBezTo>
                    <a:pt x="846" y="23431"/>
                    <a:pt x="0" y="19735"/>
                    <a:pt x="0" y="14901"/>
                  </a:cubicBezTo>
                  <a:cubicBezTo>
                    <a:pt x="0" y="10058"/>
                    <a:pt x="846" y="6362"/>
                    <a:pt x="2537" y="3829"/>
                  </a:cubicBezTo>
                  <a:cubicBezTo>
                    <a:pt x="4243" y="1279"/>
                    <a:pt x="6704" y="0"/>
                    <a:pt x="9920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95" name="Freeform 2394">
              <a:extLst>
                <a:ext uri="{FF2B5EF4-FFF2-40B4-BE49-F238E27FC236}">
                  <a16:creationId xmlns:a16="http://schemas.microsoft.com/office/drawing/2014/main" id="{30294C54-BB0B-3E25-C33F-A30DA65D9C42}"/>
                </a:ext>
              </a:extLst>
            </p:cNvPr>
            <p:cNvSpPr/>
            <p:nvPr/>
          </p:nvSpPr>
          <p:spPr>
            <a:xfrm>
              <a:off x="3631399" y="4947961"/>
              <a:ext cx="4056" cy="4883"/>
            </a:xfrm>
            <a:custGeom>
              <a:avLst/>
              <a:gdLst>
                <a:gd name="connsiteX0" fmla="*/ 0 w 4056"/>
                <a:gd name="connsiteY0" fmla="*/ 0 h 4883"/>
                <a:gd name="connsiteX1" fmla="*/ 4057 w 4056"/>
                <a:gd name="connsiteY1" fmla="*/ 0 h 4883"/>
                <a:gd name="connsiteX2" fmla="*/ 4057 w 4056"/>
                <a:gd name="connsiteY2" fmla="*/ 4884 h 4883"/>
                <a:gd name="connsiteX3" fmla="*/ 0 w 4056"/>
                <a:gd name="connsiteY3" fmla="*/ 4884 h 4883"/>
                <a:gd name="connsiteX4" fmla="*/ 0 w 4056"/>
                <a:gd name="connsiteY4" fmla="*/ 0 h 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56" h="4883">
                  <a:moveTo>
                    <a:pt x="0" y="0"/>
                  </a:moveTo>
                  <a:lnTo>
                    <a:pt x="4057" y="0"/>
                  </a:lnTo>
                  <a:lnTo>
                    <a:pt x="4057" y="4884"/>
                  </a:lnTo>
                  <a:lnTo>
                    <a:pt x="0" y="48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96" name="Freeform 2395">
              <a:extLst>
                <a:ext uri="{FF2B5EF4-FFF2-40B4-BE49-F238E27FC236}">
                  <a16:creationId xmlns:a16="http://schemas.microsoft.com/office/drawing/2014/main" id="{CD0FDC3C-43E6-D627-CFA1-C249894C8AB1}"/>
                </a:ext>
              </a:extLst>
            </p:cNvPr>
            <p:cNvSpPr/>
            <p:nvPr/>
          </p:nvSpPr>
          <p:spPr>
            <a:xfrm>
              <a:off x="3642300" y="4923617"/>
              <a:ext cx="19841" cy="29784"/>
            </a:xfrm>
            <a:custGeom>
              <a:avLst/>
              <a:gdLst>
                <a:gd name="connsiteX0" fmla="*/ 9921 w 19841"/>
                <a:gd name="connsiteY0" fmla="*/ 3081 h 29784"/>
                <a:gd name="connsiteX1" fmla="*/ 5403 w 19841"/>
                <a:gd name="connsiteY1" fmla="*/ 6038 h 29784"/>
                <a:gd name="connsiteX2" fmla="*/ 3903 w 19841"/>
                <a:gd name="connsiteY2" fmla="*/ 14901 h 29784"/>
                <a:gd name="connsiteX3" fmla="*/ 5403 w 19841"/>
                <a:gd name="connsiteY3" fmla="*/ 23763 h 29784"/>
                <a:gd name="connsiteX4" fmla="*/ 9921 w 19841"/>
                <a:gd name="connsiteY4" fmla="*/ 26712 h 29784"/>
                <a:gd name="connsiteX5" fmla="*/ 14439 w 19841"/>
                <a:gd name="connsiteY5" fmla="*/ 23763 h 29784"/>
                <a:gd name="connsiteX6" fmla="*/ 15958 w 19841"/>
                <a:gd name="connsiteY6" fmla="*/ 14901 h 29784"/>
                <a:gd name="connsiteX7" fmla="*/ 14439 w 19841"/>
                <a:gd name="connsiteY7" fmla="*/ 6038 h 29784"/>
                <a:gd name="connsiteX8" fmla="*/ 9921 w 19841"/>
                <a:gd name="connsiteY8" fmla="*/ 3081 h 29784"/>
                <a:gd name="connsiteX9" fmla="*/ 9921 w 19841"/>
                <a:gd name="connsiteY9" fmla="*/ 0 h 29784"/>
                <a:gd name="connsiteX10" fmla="*/ 17285 w 19841"/>
                <a:gd name="connsiteY10" fmla="*/ 3829 h 29784"/>
                <a:gd name="connsiteX11" fmla="*/ 19842 w 19841"/>
                <a:gd name="connsiteY11" fmla="*/ 14901 h 29784"/>
                <a:gd name="connsiteX12" fmla="*/ 17285 w 19841"/>
                <a:gd name="connsiteY12" fmla="*/ 25981 h 29784"/>
                <a:gd name="connsiteX13" fmla="*/ 9921 w 19841"/>
                <a:gd name="connsiteY13" fmla="*/ 29785 h 29784"/>
                <a:gd name="connsiteX14" fmla="*/ 2538 w 19841"/>
                <a:gd name="connsiteY14" fmla="*/ 25981 h 29784"/>
                <a:gd name="connsiteX15" fmla="*/ 0 w 19841"/>
                <a:gd name="connsiteY15" fmla="*/ 14901 h 29784"/>
                <a:gd name="connsiteX16" fmla="*/ 2538 w 19841"/>
                <a:gd name="connsiteY16" fmla="*/ 3829 h 29784"/>
                <a:gd name="connsiteX17" fmla="*/ 9921 w 19841"/>
                <a:gd name="connsiteY17" fmla="*/ 0 h 2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41" h="29784">
                  <a:moveTo>
                    <a:pt x="9921" y="3081"/>
                  </a:moveTo>
                  <a:cubicBezTo>
                    <a:pt x="7921" y="3081"/>
                    <a:pt x="6415" y="4070"/>
                    <a:pt x="5403" y="6038"/>
                  </a:cubicBezTo>
                  <a:cubicBezTo>
                    <a:pt x="4403" y="7999"/>
                    <a:pt x="3903" y="10955"/>
                    <a:pt x="3903" y="14901"/>
                  </a:cubicBezTo>
                  <a:cubicBezTo>
                    <a:pt x="3903" y="18838"/>
                    <a:pt x="4403" y="21795"/>
                    <a:pt x="5403" y="23763"/>
                  </a:cubicBezTo>
                  <a:cubicBezTo>
                    <a:pt x="6415" y="25732"/>
                    <a:pt x="7921" y="26712"/>
                    <a:pt x="9921" y="26712"/>
                  </a:cubicBezTo>
                  <a:cubicBezTo>
                    <a:pt x="11934" y="26712"/>
                    <a:pt x="13440" y="25732"/>
                    <a:pt x="14439" y="23763"/>
                  </a:cubicBezTo>
                  <a:cubicBezTo>
                    <a:pt x="15451" y="21795"/>
                    <a:pt x="15958" y="18838"/>
                    <a:pt x="15958" y="14901"/>
                  </a:cubicBezTo>
                  <a:cubicBezTo>
                    <a:pt x="15958" y="10955"/>
                    <a:pt x="15451" y="7999"/>
                    <a:pt x="14439" y="6038"/>
                  </a:cubicBezTo>
                  <a:cubicBezTo>
                    <a:pt x="13440" y="4070"/>
                    <a:pt x="11934" y="3081"/>
                    <a:pt x="9921" y="3081"/>
                  </a:cubicBezTo>
                  <a:moveTo>
                    <a:pt x="9921" y="0"/>
                  </a:moveTo>
                  <a:cubicBezTo>
                    <a:pt x="13138" y="0"/>
                    <a:pt x="15593" y="1279"/>
                    <a:pt x="17285" y="3829"/>
                  </a:cubicBezTo>
                  <a:cubicBezTo>
                    <a:pt x="18990" y="6362"/>
                    <a:pt x="19842" y="10058"/>
                    <a:pt x="19842" y="14901"/>
                  </a:cubicBezTo>
                  <a:cubicBezTo>
                    <a:pt x="19842" y="19735"/>
                    <a:pt x="18990" y="23431"/>
                    <a:pt x="17285" y="25981"/>
                  </a:cubicBezTo>
                  <a:cubicBezTo>
                    <a:pt x="15593" y="28514"/>
                    <a:pt x="13138" y="29785"/>
                    <a:pt x="9921" y="29785"/>
                  </a:cubicBezTo>
                  <a:cubicBezTo>
                    <a:pt x="6704" y="29785"/>
                    <a:pt x="4243" y="28514"/>
                    <a:pt x="2538" y="25981"/>
                  </a:cubicBezTo>
                  <a:cubicBezTo>
                    <a:pt x="846" y="23431"/>
                    <a:pt x="0" y="19735"/>
                    <a:pt x="0" y="14901"/>
                  </a:cubicBezTo>
                  <a:cubicBezTo>
                    <a:pt x="0" y="10058"/>
                    <a:pt x="846" y="6362"/>
                    <a:pt x="2538" y="3829"/>
                  </a:cubicBezTo>
                  <a:cubicBezTo>
                    <a:pt x="4243" y="1279"/>
                    <a:pt x="6704" y="0"/>
                    <a:pt x="9921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97" name="Freeform 2396">
              <a:extLst>
                <a:ext uri="{FF2B5EF4-FFF2-40B4-BE49-F238E27FC236}">
                  <a16:creationId xmlns:a16="http://schemas.microsoft.com/office/drawing/2014/main" id="{BFE9C0E2-4707-BEC1-80FB-1496685CAC6E}"/>
                </a:ext>
              </a:extLst>
            </p:cNvPr>
            <p:cNvSpPr/>
            <p:nvPr/>
          </p:nvSpPr>
          <p:spPr>
            <a:xfrm>
              <a:off x="3667352" y="4923617"/>
              <a:ext cx="19841" cy="29784"/>
            </a:xfrm>
            <a:custGeom>
              <a:avLst/>
              <a:gdLst>
                <a:gd name="connsiteX0" fmla="*/ 9920 w 19841"/>
                <a:gd name="connsiteY0" fmla="*/ 3081 h 29784"/>
                <a:gd name="connsiteX1" fmla="*/ 5403 w 19841"/>
                <a:gd name="connsiteY1" fmla="*/ 6038 h 29784"/>
                <a:gd name="connsiteX2" fmla="*/ 3903 w 19841"/>
                <a:gd name="connsiteY2" fmla="*/ 14901 h 29784"/>
                <a:gd name="connsiteX3" fmla="*/ 5403 w 19841"/>
                <a:gd name="connsiteY3" fmla="*/ 23763 h 29784"/>
                <a:gd name="connsiteX4" fmla="*/ 9920 w 19841"/>
                <a:gd name="connsiteY4" fmla="*/ 26712 h 29784"/>
                <a:gd name="connsiteX5" fmla="*/ 14439 w 19841"/>
                <a:gd name="connsiteY5" fmla="*/ 23763 h 29784"/>
                <a:gd name="connsiteX6" fmla="*/ 15958 w 19841"/>
                <a:gd name="connsiteY6" fmla="*/ 14901 h 29784"/>
                <a:gd name="connsiteX7" fmla="*/ 14439 w 19841"/>
                <a:gd name="connsiteY7" fmla="*/ 6038 h 29784"/>
                <a:gd name="connsiteX8" fmla="*/ 9920 w 19841"/>
                <a:gd name="connsiteY8" fmla="*/ 3081 h 29784"/>
                <a:gd name="connsiteX9" fmla="*/ 9920 w 19841"/>
                <a:gd name="connsiteY9" fmla="*/ 0 h 29784"/>
                <a:gd name="connsiteX10" fmla="*/ 17284 w 19841"/>
                <a:gd name="connsiteY10" fmla="*/ 3829 h 29784"/>
                <a:gd name="connsiteX11" fmla="*/ 19842 w 19841"/>
                <a:gd name="connsiteY11" fmla="*/ 14901 h 29784"/>
                <a:gd name="connsiteX12" fmla="*/ 17284 w 19841"/>
                <a:gd name="connsiteY12" fmla="*/ 25981 h 29784"/>
                <a:gd name="connsiteX13" fmla="*/ 9920 w 19841"/>
                <a:gd name="connsiteY13" fmla="*/ 29785 h 29784"/>
                <a:gd name="connsiteX14" fmla="*/ 2538 w 19841"/>
                <a:gd name="connsiteY14" fmla="*/ 25981 h 29784"/>
                <a:gd name="connsiteX15" fmla="*/ 0 w 19841"/>
                <a:gd name="connsiteY15" fmla="*/ 14901 h 29784"/>
                <a:gd name="connsiteX16" fmla="*/ 2538 w 19841"/>
                <a:gd name="connsiteY16" fmla="*/ 3829 h 29784"/>
                <a:gd name="connsiteX17" fmla="*/ 9920 w 19841"/>
                <a:gd name="connsiteY17" fmla="*/ 0 h 2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41" h="29784">
                  <a:moveTo>
                    <a:pt x="9920" y="3081"/>
                  </a:moveTo>
                  <a:cubicBezTo>
                    <a:pt x="7921" y="3081"/>
                    <a:pt x="6415" y="4070"/>
                    <a:pt x="5403" y="6038"/>
                  </a:cubicBezTo>
                  <a:cubicBezTo>
                    <a:pt x="4403" y="7999"/>
                    <a:pt x="3903" y="10955"/>
                    <a:pt x="3903" y="14901"/>
                  </a:cubicBezTo>
                  <a:cubicBezTo>
                    <a:pt x="3903" y="18838"/>
                    <a:pt x="4403" y="21795"/>
                    <a:pt x="5403" y="23763"/>
                  </a:cubicBezTo>
                  <a:cubicBezTo>
                    <a:pt x="6415" y="25732"/>
                    <a:pt x="7921" y="26712"/>
                    <a:pt x="9920" y="26712"/>
                  </a:cubicBezTo>
                  <a:cubicBezTo>
                    <a:pt x="11933" y="26712"/>
                    <a:pt x="13440" y="25732"/>
                    <a:pt x="14439" y="23763"/>
                  </a:cubicBezTo>
                  <a:cubicBezTo>
                    <a:pt x="15451" y="21795"/>
                    <a:pt x="15958" y="18838"/>
                    <a:pt x="15958" y="14901"/>
                  </a:cubicBezTo>
                  <a:cubicBezTo>
                    <a:pt x="15958" y="10955"/>
                    <a:pt x="15451" y="7999"/>
                    <a:pt x="14439" y="6038"/>
                  </a:cubicBezTo>
                  <a:cubicBezTo>
                    <a:pt x="13440" y="4070"/>
                    <a:pt x="11933" y="3081"/>
                    <a:pt x="9920" y="3081"/>
                  </a:cubicBezTo>
                  <a:moveTo>
                    <a:pt x="9920" y="0"/>
                  </a:moveTo>
                  <a:cubicBezTo>
                    <a:pt x="13138" y="0"/>
                    <a:pt x="15593" y="1279"/>
                    <a:pt x="17284" y="3829"/>
                  </a:cubicBezTo>
                  <a:cubicBezTo>
                    <a:pt x="18990" y="6362"/>
                    <a:pt x="19842" y="10058"/>
                    <a:pt x="19842" y="14901"/>
                  </a:cubicBezTo>
                  <a:cubicBezTo>
                    <a:pt x="19842" y="19735"/>
                    <a:pt x="18990" y="23431"/>
                    <a:pt x="17284" y="25981"/>
                  </a:cubicBezTo>
                  <a:cubicBezTo>
                    <a:pt x="15593" y="28514"/>
                    <a:pt x="13138" y="29785"/>
                    <a:pt x="9920" y="29785"/>
                  </a:cubicBezTo>
                  <a:cubicBezTo>
                    <a:pt x="6704" y="29785"/>
                    <a:pt x="4243" y="28514"/>
                    <a:pt x="2538" y="25981"/>
                  </a:cubicBezTo>
                  <a:cubicBezTo>
                    <a:pt x="846" y="23431"/>
                    <a:pt x="0" y="19735"/>
                    <a:pt x="0" y="14901"/>
                  </a:cubicBezTo>
                  <a:cubicBezTo>
                    <a:pt x="0" y="10058"/>
                    <a:pt x="846" y="6362"/>
                    <a:pt x="2538" y="3829"/>
                  </a:cubicBezTo>
                  <a:cubicBezTo>
                    <a:pt x="4243" y="1279"/>
                    <a:pt x="6704" y="0"/>
                    <a:pt x="9920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98" name="Freeform 2397">
              <a:extLst>
                <a:ext uri="{FF2B5EF4-FFF2-40B4-BE49-F238E27FC236}">
                  <a16:creationId xmlns:a16="http://schemas.microsoft.com/office/drawing/2014/main" id="{8F5519B0-2517-0C30-923B-F3DEEE0DF1AC}"/>
                </a:ext>
              </a:extLst>
            </p:cNvPr>
            <p:cNvSpPr/>
            <p:nvPr/>
          </p:nvSpPr>
          <p:spPr>
            <a:xfrm>
              <a:off x="3943414" y="4923617"/>
              <a:ext cx="19842" cy="29784"/>
            </a:xfrm>
            <a:custGeom>
              <a:avLst/>
              <a:gdLst>
                <a:gd name="connsiteX0" fmla="*/ 9925 w 19842"/>
                <a:gd name="connsiteY0" fmla="*/ 3081 h 29784"/>
                <a:gd name="connsiteX1" fmla="*/ 5407 w 19842"/>
                <a:gd name="connsiteY1" fmla="*/ 6038 h 29784"/>
                <a:gd name="connsiteX2" fmla="*/ 3904 w 19842"/>
                <a:gd name="connsiteY2" fmla="*/ 14901 h 29784"/>
                <a:gd name="connsiteX3" fmla="*/ 5407 w 19842"/>
                <a:gd name="connsiteY3" fmla="*/ 23763 h 29784"/>
                <a:gd name="connsiteX4" fmla="*/ 9925 w 19842"/>
                <a:gd name="connsiteY4" fmla="*/ 26712 h 29784"/>
                <a:gd name="connsiteX5" fmla="*/ 14444 w 19842"/>
                <a:gd name="connsiteY5" fmla="*/ 23763 h 29784"/>
                <a:gd name="connsiteX6" fmla="*/ 15956 w 19842"/>
                <a:gd name="connsiteY6" fmla="*/ 14901 h 29784"/>
                <a:gd name="connsiteX7" fmla="*/ 14444 w 19842"/>
                <a:gd name="connsiteY7" fmla="*/ 6038 h 29784"/>
                <a:gd name="connsiteX8" fmla="*/ 9925 w 19842"/>
                <a:gd name="connsiteY8" fmla="*/ 3081 h 29784"/>
                <a:gd name="connsiteX9" fmla="*/ 9925 w 19842"/>
                <a:gd name="connsiteY9" fmla="*/ 0 h 29784"/>
                <a:gd name="connsiteX10" fmla="*/ 17284 w 19842"/>
                <a:gd name="connsiteY10" fmla="*/ 3829 h 29784"/>
                <a:gd name="connsiteX11" fmla="*/ 19843 w 19842"/>
                <a:gd name="connsiteY11" fmla="*/ 14901 h 29784"/>
                <a:gd name="connsiteX12" fmla="*/ 17284 w 19842"/>
                <a:gd name="connsiteY12" fmla="*/ 25981 h 29784"/>
                <a:gd name="connsiteX13" fmla="*/ 9925 w 19842"/>
                <a:gd name="connsiteY13" fmla="*/ 29785 h 29784"/>
                <a:gd name="connsiteX14" fmla="*/ 2542 w 19842"/>
                <a:gd name="connsiteY14" fmla="*/ 25981 h 29784"/>
                <a:gd name="connsiteX15" fmla="*/ 0 w 19842"/>
                <a:gd name="connsiteY15" fmla="*/ 14901 h 29784"/>
                <a:gd name="connsiteX16" fmla="*/ 2542 w 19842"/>
                <a:gd name="connsiteY16" fmla="*/ 3829 h 29784"/>
                <a:gd name="connsiteX17" fmla="*/ 9925 w 19842"/>
                <a:gd name="connsiteY17" fmla="*/ 0 h 2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42" h="29784">
                  <a:moveTo>
                    <a:pt x="9925" y="3081"/>
                  </a:moveTo>
                  <a:cubicBezTo>
                    <a:pt x="7924" y="3081"/>
                    <a:pt x="6412" y="4070"/>
                    <a:pt x="5407" y="6038"/>
                  </a:cubicBezTo>
                  <a:cubicBezTo>
                    <a:pt x="4402" y="7999"/>
                    <a:pt x="3904" y="10955"/>
                    <a:pt x="3904" y="14901"/>
                  </a:cubicBezTo>
                  <a:cubicBezTo>
                    <a:pt x="3904" y="18838"/>
                    <a:pt x="4402" y="21795"/>
                    <a:pt x="5407" y="23763"/>
                  </a:cubicBezTo>
                  <a:cubicBezTo>
                    <a:pt x="6412" y="25732"/>
                    <a:pt x="7924" y="26712"/>
                    <a:pt x="9925" y="26712"/>
                  </a:cubicBezTo>
                  <a:cubicBezTo>
                    <a:pt x="11936" y="26712"/>
                    <a:pt x="13439" y="25732"/>
                    <a:pt x="14444" y="23763"/>
                  </a:cubicBezTo>
                  <a:cubicBezTo>
                    <a:pt x="15449" y="21795"/>
                    <a:pt x="15956" y="18838"/>
                    <a:pt x="15956" y="14901"/>
                  </a:cubicBezTo>
                  <a:cubicBezTo>
                    <a:pt x="15956" y="10955"/>
                    <a:pt x="15449" y="7999"/>
                    <a:pt x="14444" y="6038"/>
                  </a:cubicBezTo>
                  <a:cubicBezTo>
                    <a:pt x="13439" y="4070"/>
                    <a:pt x="11936" y="3081"/>
                    <a:pt x="9925" y="3081"/>
                  </a:cubicBezTo>
                  <a:moveTo>
                    <a:pt x="9925" y="0"/>
                  </a:moveTo>
                  <a:cubicBezTo>
                    <a:pt x="13140" y="0"/>
                    <a:pt x="15598" y="1279"/>
                    <a:pt x="17284" y="3829"/>
                  </a:cubicBezTo>
                  <a:cubicBezTo>
                    <a:pt x="18987" y="6362"/>
                    <a:pt x="19843" y="10058"/>
                    <a:pt x="19843" y="14901"/>
                  </a:cubicBezTo>
                  <a:cubicBezTo>
                    <a:pt x="19843" y="19735"/>
                    <a:pt x="18987" y="23431"/>
                    <a:pt x="17284" y="25981"/>
                  </a:cubicBezTo>
                  <a:cubicBezTo>
                    <a:pt x="15598" y="28514"/>
                    <a:pt x="13140" y="29785"/>
                    <a:pt x="9925" y="29785"/>
                  </a:cubicBezTo>
                  <a:cubicBezTo>
                    <a:pt x="6711" y="29785"/>
                    <a:pt x="4244" y="28514"/>
                    <a:pt x="2542" y="25981"/>
                  </a:cubicBezTo>
                  <a:cubicBezTo>
                    <a:pt x="847" y="23431"/>
                    <a:pt x="0" y="19735"/>
                    <a:pt x="0" y="14901"/>
                  </a:cubicBezTo>
                  <a:cubicBezTo>
                    <a:pt x="0" y="10058"/>
                    <a:pt x="847" y="6362"/>
                    <a:pt x="2542" y="3829"/>
                  </a:cubicBezTo>
                  <a:cubicBezTo>
                    <a:pt x="4244" y="1279"/>
                    <a:pt x="6711" y="0"/>
                    <a:pt x="9925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99" name="Freeform 2398">
              <a:extLst>
                <a:ext uri="{FF2B5EF4-FFF2-40B4-BE49-F238E27FC236}">
                  <a16:creationId xmlns:a16="http://schemas.microsoft.com/office/drawing/2014/main" id="{2F1628DF-B0BF-2C71-DFAA-451EB741AB8B}"/>
                </a:ext>
              </a:extLst>
            </p:cNvPr>
            <p:cNvSpPr/>
            <p:nvPr/>
          </p:nvSpPr>
          <p:spPr>
            <a:xfrm>
              <a:off x="3970084" y="4947961"/>
              <a:ext cx="4053" cy="4883"/>
            </a:xfrm>
            <a:custGeom>
              <a:avLst/>
              <a:gdLst>
                <a:gd name="connsiteX0" fmla="*/ 0 w 4053"/>
                <a:gd name="connsiteY0" fmla="*/ 0 h 4883"/>
                <a:gd name="connsiteX1" fmla="*/ 4053 w 4053"/>
                <a:gd name="connsiteY1" fmla="*/ 0 h 4883"/>
                <a:gd name="connsiteX2" fmla="*/ 4053 w 4053"/>
                <a:gd name="connsiteY2" fmla="*/ 4884 h 4883"/>
                <a:gd name="connsiteX3" fmla="*/ 0 w 4053"/>
                <a:gd name="connsiteY3" fmla="*/ 4884 h 4883"/>
                <a:gd name="connsiteX4" fmla="*/ 0 w 4053"/>
                <a:gd name="connsiteY4" fmla="*/ 0 h 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53" h="4883">
                  <a:moveTo>
                    <a:pt x="0" y="0"/>
                  </a:moveTo>
                  <a:lnTo>
                    <a:pt x="4053" y="0"/>
                  </a:lnTo>
                  <a:lnTo>
                    <a:pt x="4053" y="4884"/>
                  </a:lnTo>
                  <a:lnTo>
                    <a:pt x="0" y="48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00" name="Freeform 2399">
              <a:extLst>
                <a:ext uri="{FF2B5EF4-FFF2-40B4-BE49-F238E27FC236}">
                  <a16:creationId xmlns:a16="http://schemas.microsoft.com/office/drawing/2014/main" id="{82200188-42E1-B1C6-DD62-E4E8BAAD0902}"/>
                </a:ext>
              </a:extLst>
            </p:cNvPr>
            <p:cNvSpPr/>
            <p:nvPr/>
          </p:nvSpPr>
          <p:spPr>
            <a:xfrm>
              <a:off x="3980981" y="4923617"/>
              <a:ext cx="19842" cy="29784"/>
            </a:xfrm>
            <a:custGeom>
              <a:avLst/>
              <a:gdLst>
                <a:gd name="connsiteX0" fmla="*/ 9925 w 19842"/>
                <a:gd name="connsiteY0" fmla="*/ 3081 h 29784"/>
                <a:gd name="connsiteX1" fmla="*/ 5407 w 19842"/>
                <a:gd name="connsiteY1" fmla="*/ 6038 h 29784"/>
                <a:gd name="connsiteX2" fmla="*/ 3904 w 19842"/>
                <a:gd name="connsiteY2" fmla="*/ 14901 h 29784"/>
                <a:gd name="connsiteX3" fmla="*/ 5407 w 19842"/>
                <a:gd name="connsiteY3" fmla="*/ 23763 h 29784"/>
                <a:gd name="connsiteX4" fmla="*/ 9925 w 19842"/>
                <a:gd name="connsiteY4" fmla="*/ 26712 h 29784"/>
                <a:gd name="connsiteX5" fmla="*/ 14444 w 19842"/>
                <a:gd name="connsiteY5" fmla="*/ 23763 h 29784"/>
                <a:gd name="connsiteX6" fmla="*/ 15964 w 19842"/>
                <a:gd name="connsiteY6" fmla="*/ 14901 h 29784"/>
                <a:gd name="connsiteX7" fmla="*/ 14444 w 19842"/>
                <a:gd name="connsiteY7" fmla="*/ 6038 h 29784"/>
                <a:gd name="connsiteX8" fmla="*/ 9925 w 19842"/>
                <a:gd name="connsiteY8" fmla="*/ 3081 h 29784"/>
                <a:gd name="connsiteX9" fmla="*/ 9925 w 19842"/>
                <a:gd name="connsiteY9" fmla="*/ 0 h 29784"/>
                <a:gd name="connsiteX10" fmla="*/ 17285 w 19842"/>
                <a:gd name="connsiteY10" fmla="*/ 3829 h 29784"/>
                <a:gd name="connsiteX11" fmla="*/ 19843 w 19842"/>
                <a:gd name="connsiteY11" fmla="*/ 14901 h 29784"/>
                <a:gd name="connsiteX12" fmla="*/ 17285 w 19842"/>
                <a:gd name="connsiteY12" fmla="*/ 25981 h 29784"/>
                <a:gd name="connsiteX13" fmla="*/ 9925 w 19842"/>
                <a:gd name="connsiteY13" fmla="*/ 29785 h 29784"/>
                <a:gd name="connsiteX14" fmla="*/ 2542 w 19842"/>
                <a:gd name="connsiteY14" fmla="*/ 25981 h 29784"/>
                <a:gd name="connsiteX15" fmla="*/ 0 w 19842"/>
                <a:gd name="connsiteY15" fmla="*/ 14901 h 29784"/>
                <a:gd name="connsiteX16" fmla="*/ 2542 w 19842"/>
                <a:gd name="connsiteY16" fmla="*/ 3829 h 29784"/>
                <a:gd name="connsiteX17" fmla="*/ 9925 w 19842"/>
                <a:gd name="connsiteY17" fmla="*/ 0 h 2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42" h="29784">
                  <a:moveTo>
                    <a:pt x="9925" y="3081"/>
                  </a:moveTo>
                  <a:cubicBezTo>
                    <a:pt x="7924" y="3081"/>
                    <a:pt x="6420" y="4070"/>
                    <a:pt x="5407" y="6038"/>
                  </a:cubicBezTo>
                  <a:cubicBezTo>
                    <a:pt x="4402" y="7999"/>
                    <a:pt x="3904" y="10955"/>
                    <a:pt x="3904" y="14901"/>
                  </a:cubicBezTo>
                  <a:cubicBezTo>
                    <a:pt x="3904" y="18838"/>
                    <a:pt x="4402" y="21795"/>
                    <a:pt x="5407" y="23763"/>
                  </a:cubicBezTo>
                  <a:cubicBezTo>
                    <a:pt x="6420" y="25732"/>
                    <a:pt x="7924" y="26712"/>
                    <a:pt x="9925" y="26712"/>
                  </a:cubicBezTo>
                  <a:cubicBezTo>
                    <a:pt x="11936" y="26712"/>
                    <a:pt x="13439" y="25732"/>
                    <a:pt x="14444" y="23763"/>
                  </a:cubicBezTo>
                  <a:cubicBezTo>
                    <a:pt x="15457" y="21795"/>
                    <a:pt x="15964" y="18838"/>
                    <a:pt x="15964" y="14901"/>
                  </a:cubicBezTo>
                  <a:cubicBezTo>
                    <a:pt x="15964" y="10955"/>
                    <a:pt x="15457" y="7999"/>
                    <a:pt x="14444" y="6038"/>
                  </a:cubicBezTo>
                  <a:cubicBezTo>
                    <a:pt x="13439" y="4070"/>
                    <a:pt x="11936" y="3081"/>
                    <a:pt x="9925" y="3081"/>
                  </a:cubicBezTo>
                  <a:moveTo>
                    <a:pt x="9925" y="0"/>
                  </a:moveTo>
                  <a:cubicBezTo>
                    <a:pt x="13140" y="0"/>
                    <a:pt x="15598" y="1279"/>
                    <a:pt x="17285" y="3829"/>
                  </a:cubicBezTo>
                  <a:cubicBezTo>
                    <a:pt x="18987" y="6362"/>
                    <a:pt x="19843" y="10058"/>
                    <a:pt x="19843" y="14901"/>
                  </a:cubicBezTo>
                  <a:cubicBezTo>
                    <a:pt x="19843" y="19735"/>
                    <a:pt x="18987" y="23431"/>
                    <a:pt x="17285" y="25981"/>
                  </a:cubicBezTo>
                  <a:cubicBezTo>
                    <a:pt x="15598" y="28514"/>
                    <a:pt x="13140" y="29785"/>
                    <a:pt x="9925" y="29785"/>
                  </a:cubicBezTo>
                  <a:cubicBezTo>
                    <a:pt x="6711" y="29785"/>
                    <a:pt x="4244" y="28514"/>
                    <a:pt x="2542" y="25981"/>
                  </a:cubicBezTo>
                  <a:cubicBezTo>
                    <a:pt x="847" y="23431"/>
                    <a:pt x="0" y="19735"/>
                    <a:pt x="0" y="14901"/>
                  </a:cubicBezTo>
                  <a:cubicBezTo>
                    <a:pt x="0" y="10058"/>
                    <a:pt x="847" y="6362"/>
                    <a:pt x="2542" y="3829"/>
                  </a:cubicBezTo>
                  <a:cubicBezTo>
                    <a:pt x="4244" y="1279"/>
                    <a:pt x="6711" y="0"/>
                    <a:pt x="9925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01" name="Freeform 2400">
              <a:extLst>
                <a:ext uri="{FF2B5EF4-FFF2-40B4-BE49-F238E27FC236}">
                  <a16:creationId xmlns:a16="http://schemas.microsoft.com/office/drawing/2014/main" id="{BA0CF3AB-7E4B-BB61-D8C6-FBCC04B0F84C}"/>
                </a:ext>
              </a:extLst>
            </p:cNvPr>
            <p:cNvSpPr/>
            <p:nvPr/>
          </p:nvSpPr>
          <p:spPr>
            <a:xfrm>
              <a:off x="4006439" y="4923617"/>
              <a:ext cx="18904" cy="29784"/>
            </a:xfrm>
            <a:custGeom>
              <a:avLst/>
              <a:gdLst>
                <a:gd name="connsiteX0" fmla="*/ 12982 w 18904"/>
                <a:gd name="connsiteY0" fmla="*/ 13746 h 29784"/>
                <a:gd name="connsiteX1" fmla="*/ 17326 w 18904"/>
                <a:gd name="connsiteY1" fmla="*/ 16230 h 29784"/>
                <a:gd name="connsiteX2" fmla="*/ 18904 w 18904"/>
                <a:gd name="connsiteY2" fmla="*/ 20881 h 29784"/>
                <a:gd name="connsiteX3" fmla="*/ 15980 w 18904"/>
                <a:gd name="connsiteY3" fmla="*/ 27459 h 29784"/>
                <a:gd name="connsiteX4" fmla="*/ 7675 w 18904"/>
                <a:gd name="connsiteY4" fmla="*/ 29785 h 29784"/>
                <a:gd name="connsiteX5" fmla="*/ 3945 w 18904"/>
                <a:gd name="connsiteY5" fmla="*/ 29419 h 29784"/>
                <a:gd name="connsiteX6" fmla="*/ 0 w 18904"/>
                <a:gd name="connsiteY6" fmla="*/ 28364 h 29784"/>
                <a:gd name="connsiteX7" fmla="*/ 0 w 18904"/>
                <a:gd name="connsiteY7" fmla="*/ 24610 h 29784"/>
                <a:gd name="connsiteX8" fmla="*/ 3538 w 18904"/>
                <a:gd name="connsiteY8" fmla="*/ 26039 h 29784"/>
                <a:gd name="connsiteX9" fmla="*/ 7558 w 18904"/>
                <a:gd name="connsiteY9" fmla="*/ 26512 h 29784"/>
                <a:gd name="connsiteX10" fmla="*/ 13115 w 18904"/>
                <a:gd name="connsiteY10" fmla="*/ 25075 h 29784"/>
                <a:gd name="connsiteX11" fmla="*/ 15034 w 18904"/>
                <a:gd name="connsiteY11" fmla="*/ 20881 h 29784"/>
                <a:gd name="connsiteX12" fmla="*/ 13248 w 18904"/>
                <a:gd name="connsiteY12" fmla="*/ 16919 h 29784"/>
                <a:gd name="connsiteX13" fmla="*/ 8306 w 18904"/>
                <a:gd name="connsiteY13" fmla="*/ 15482 h 29784"/>
                <a:gd name="connsiteX14" fmla="*/ 4959 w 18904"/>
                <a:gd name="connsiteY14" fmla="*/ 15482 h 29784"/>
                <a:gd name="connsiteX15" fmla="*/ 4959 w 18904"/>
                <a:gd name="connsiteY15" fmla="*/ 12284 h 29784"/>
                <a:gd name="connsiteX16" fmla="*/ 8464 w 18904"/>
                <a:gd name="connsiteY16" fmla="*/ 12284 h 29784"/>
                <a:gd name="connsiteX17" fmla="*/ 12841 w 18904"/>
                <a:gd name="connsiteY17" fmla="*/ 11155 h 29784"/>
                <a:gd name="connsiteX18" fmla="*/ 14361 w 18904"/>
                <a:gd name="connsiteY18" fmla="*/ 7849 h 29784"/>
                <a:gd name="connsiteX19" fmla="*/ 12783 w 18904"/>
                <a:gd name="connsiteY19" fmla="*/ 4460 h 29784"/>
                <a:gd name="connsiteX20" fmla="*/ 8306 w 18904"/>
                <a:gd name="connsiteY20" fmla="*/ 3272 h 29784"/>
                <a:gd name="connsiteX21" fmla="*/ 4884 w 18904"/>
                <a:gd name="connsiteY21" fmla="*/ 3613 h 29784"/>
                <a:gd name="connsiteX22" fmla="*/ 864 w 18904"/>
                <a:gd name="connsiteY22" fmla="*/ 4693 h 29784"/>
                <a:gd name="connsiteX23" fmla="*/ 864 w 18904"/>
                <a:gd name="connsiteY23" fmla="*/ 1229 h 29784"/>
                <a:gd name="connsiteX24" fmla="*/ 5000 w 18904"/>
                <a:gd name="connsiteY24" fmla="*/ 307 h 29784"/>
                <a:gd name="connsiteX25" fmla="*/ 8655 w 18904"/>
                <a:gd name="connsiteY25" fmla="*/ 0 h 29784"/>
                <a:gd name="connsiteX26" fmla="*/ 15648 w 18904"/>
                <a:gd name="connsiteY26" fmla="*/ 2018 h 29784"/>
                <a:gd name="connsiteX27" fmla="*/ 18231 w 18904"/>
                <a:gd name="connsiteY27" fmla="*/ 7442 h 29784"/>
                <a:gd name="connsiteX28" fmla="*/ 16861 w 18904"/>
                <a:gd name="connsiteY28" fmla="*/ 11479 h 29784"/>
                <a:gd name="connsiteX29" fmla="*/ 12982 w 18904"/>
                <a:gd name="connsiteY29" fmla="*/ 13746 h 2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8904" h="29784">
                  <a:moveTo>
                    <a:pt x="12982" y="13746"/>
                  </a:moveTo>
                  <a:cubicBezTo>
                    <a:pt x="14834" y="14145"/>
                    <a:pt x="16288" y="14975"/>
                    <a:pt x="17326" y="16230"/>
                  </a:cubicBezTo>
                  <a:cubicBezTo>
                    <a:pt x="18381" y="17484"/>
                    <a:pt x="18904" y="19037"/>
                    <a:pt x="18904" y="20881"/>
                  </a:cubicBezTo>
                  <a:cubicBezTo>
                    <a:pt x="18904" y="23713"/>
                    <a:pt x="17932" y="25906"/>
                    <a:pt x="15980" y="27459"/>
                  </a:cubicBezTo>
                  <a:cubicBezTo>
                    <a:pt x="14029" y="29012"/>
                    <a:pt x="11263" y="29785"/>
                    <a:pt x="7675" y="29785"/>
                  </a:cubicBezTo>
                  <a:cubicBezTo>
                    <a:pt x="6470" y="29785"/>
                    <a:pt x="5224" y="29660"/>
                    <a:pt x="3945" y="29419"/>
                  </a:cubicBezTo>
                  <a:cubicBezTo>
                    <a:pt x="2674" y="29187"/>
                    <a:pt x="1354" y="28838"/>
                    <a:pt x="0" y="28364"/>
                  </a:cubicBezTo>
                  <a:lnTo>
                    <a:pt x="0" y="24610"/>
                  </a:lnTo>
                  <a:cubicBezTo>
                    <a:pt x="1080" y="25241"/>
                    <a:pt x="2259" y="25715"/>
                    <a:pt x="3538" y="26039"/>
                  </a:cubicBezTo>
                  <a:cubicBezTo>
                    <a:pt x="4817" y="26354"/>
                    <a:pt x="6155" y="26512"/>
                    <a:pt x="7558" y="26512"/>
                  </a:cubicBezTo>
                  <a:cubicBezTo>
                    <a:pt x="9992" y="26512"/>
                    <a:pt x="11844" y="26031"/>
                    <a:pt x="13115" y="25075"/>
                  </a:cubicBezTo>
                  <a:cubicBezTo>
                    <a:pt x="14394" y="24112"/>
                    <a:pt x="15034" y="22716"/>
                    <a:pt x="15034" y="20881"/>
                  </a:cubicBezTo>
                  <a:cubicBezTo>
                    <a:pt x="15034" y="19195"/>
                    <a:pt x="14436" y="17874"/>
                    <a:pt x="13248" y="16919"/>
                  </a:cubicBezTo>
                  <a:cubicBezTo>
                    <a:pt x="12068" y="15964"/>
                    <a:pt x="10424" y="15482"/>
                    <a:pt x="8306" y="15482"/>
                  </a:cubicBezTo>
                  <a:lnTo>
                    <a:pt x="4959" y="15482"/>
                  </a:lnTo>
                  <a:lnTo>
                    <a:pt x="4959" y="12284"/>
                  </a:lnTo>
                  <a:lnTo>
                    <a:pt x="8464" y="12284"/>
                  </a:lnTo>
                  <a:cubicBezTo>
                    <a:pt x="10366" y="12284"/>
                    <a:pt x="11828" y="11911"/>
                    <a:pt x="12841" y="11155"/>
                  </a:cubicBezTo>
                  <a:cubicBezTo>
                    <a:pt x="13854" y="10382"/>
                    <a:pt x="14361" y="9286"/>
                    <a:pt x="14361" y="7849"/>
                  </a:cubicBezTo>
                  <a:cubicBezTo>
                    <a:pt x="14361" y="6379"/>
                    <a:pt x="13838" y="5249"/>
                    <a:pt x="12783" y="4460"/>
                  </a:cubicBezTo>
                  <a:cubicBezTo>
                    <a:pt x="11744" y="3671"/>
                    <a:pt x="10258" y="3272"/>
                    <a:pt x="8306" y="3272"/>
                  </a:cubicBezTo>
                  <a:cubicBezTo>
                    <a:pt x="7243" y="3272"/>
                    <a:pt x="6105" y="3389"/>
                    <a:pt x="4884" y="3613"/>
                  </a:cubicBezTo>
                  <a:cubicBezTo>
                    <a:pt x="3663" y="3846"/>
                    <a:pt x="2326" y="4203"/>
                    <a:pt x="864" y="4693"/>
                  </a:cubicBezTo>
                  <a:lnTo>
                    <a:pt x="864" y="1229"/>
                  </a:lnTo>
                  <a:cubicBezTo>
                    <a:pt x="2334" y="822"/>
                    <a:pt x="3713" y="515"/>
                    <a:pt x="5000" y="307"/>
                  </a:cubicBezTo>
                  <a:cubicBezTo>
                    <a:pt x="6296" y="100"/>
                    <a:pt x="7517" y="0"/>
                    <a:pt x="8655" y="0"/>
                  </a:cubicBezTo>
                  <a:cubicBezTo>
                    <a:pt x="11603" y="0"/>
                    <a:pt x="13929" y="673"/>
                    <a:pt x="15648" y="2018"/>
                  </a:cubicBezTo>
                  <a:cubicBezTo>
                    <a:pt x="17368" y="3355"/>
                    <a:pt x="18231" y="5158"/>
                    <a:pt x="18231" y="7442"/>
                  </a:cubicBezTo>
                  <a:cubicBezTo>
                    <a:pt x="18231" y="9028"/>
                    <a:pt x="17775" y="10374"/>
                    <a:pt x="16861" y="11479"/>
                  </a:cubicBezTo>
                  <a:cubicBezTo>
                    <a:pt x="15956" y="12567"/>
                    <a:pt x="14660" y="13323"/>
                    <a:pt x="12982" y="13746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02" name="Freeform 2401">
              <a:extLst>
                <a:ext uri="{FF2B5EF4-FFF2-40B4-BE49-F238E27FC236}">
                  <a16:creationId xmlns:a16="http://schemas.microsoft.com/office/drawing/2014/main" id="{C468BEF8-121B-AE7C-C324-17E90215A20F}"/>
                </a:ext>
              </a:extLst>
            </p:cNvPr>
            <p:cNvSpPr/>
            <p:nvPr/>
          </p:nvSpPr>
          <p:spPr>
            <a:xfrm>
              <a:off x="4281495" y="4923617"/>
              <a:ext cx="19842" cy="29784"/>
            </a:xfrm>
            <a:custGeom>
              <a:avLst/>
              <a:gdLst>
                <a:gd name="connsiteX0" fmla="*/ 9917 w 19842"/>
                <a:gd name="connsiteY0" fmla="*/ 3081 h 29784"/>
                <a:gd name="connsiteX1" fmla="*/ 5399 w 19842"/>
                <a:gd name="connsiteY1" fmla="*/ 6038 h 29784"/>
                <a:gd name="connsiteX2" fmla="*/ 3904 w 19842"/>
                <a:gd name="connsiteY2" fmla="*/ 14901 h 29784"/>
                <a:gd name="connsiteX3" fmla="*/ 5399 w 19842"/>
                <a:gd name="connsiteY3" fmla="*/ 23763 h 29784"/>
                <a:gd name="connsiteX4" fmla="*/ 9917 w 19842"/>
                <a:gd name="connsiteY4" fmla="*/ 26712 h 29784"/>
                <a:gd name="connsiteX5" fmla="*/ 14436 w 19842"/>
                <a:gd name="connsiteY5" fmla="*/ 23763 h 29784"/>
                <a:gd name="connsiteX6" fmla="*/ 15956 w 19842"/>
                <a:gd name="connsiteY6" fmla="*/ 14901 h 29784"/>
                <a:gd name="connsiteX7" fmla="*/ 14436 w 19842"/>
                <a:gd name="connsiteY7" fmla="*/ 6038 h 29784"/>
                <a:gd name="connsiteX8" fmla="*/ 9917 w 19842"/>
                <a:gd name="connsiteY8" fmla="*/ 3081 h 29784"/>
                <a:gd name="connsiteX9" fmla="*/ 9917 w 19842"/>
                <a:gd name="connsiteY9" fmla="*/ 0 h 29784"/>
                <a:gd name="connsiteX10" fmla="*/ 17284 w 19842"/>
                <a:gd name="connsiteY10" fmla="*/ 3829 h 29784"/>
                <a:gd name="connsiteX11" fmla="*/ 19843 w 19842"/>
                <a:gd name="connsiteY11" fmla="*/ 14901 h 29784"/>
                <a:gd name="connsiteX12" fmla="*/ 17284 w 19842"/>
                <a:gd name="connsiteY12" fmla="*/ 25981 h 29784"/>
                <a:gd name="connsiteX13" fmla="*/ 9917 w 19842"/>
                <a:gd name="connsiteY13" fmla="*/ 29785 h 29784"/>
                <a:gd name="connsiteX14" fmla="*/ 2533 w 19842"/>
                <a:gd name="connsiteY14" fmla="*/ 25981 h 29784"/>
                <a:gd name="connsiteX15" fmla="*/ 0 w 19842"/>
                <a:gd name="connsiteY15" fmla="*/ 14901 h 29784"/>
                <a:gd name="connsiteX16" fmla="*/ 2533 w 19842"/>
                <a:gd name="connsiteY16" fmla="*/ 3829 h 29784"/>
                <a:gd name="connsiteX17" fmla="*/ 9917 w 19842"/>
                <a:gd name="connsiteY17" fmla="*/ 0 h 2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42" h="29784">
                  <a:moveTo>
                    <a:pt x="9917" y="3081"/>
                  </a:moveTo>
                  <a:cubicBezTo>
                    <a:pt x="7915" y="3081"/>
                    <a:pt x="6412" y="4070"/>
                    <a:pt x="5399" y="6038"/>
                  </a:cubicBezTo>
                  <a:cubicBezTo>
                    <a:pt x="4402" y="7999"/>
                    <a:pt x="3904" y="10955"/>
                    <a:pt x="3904" y="14901"/>
                  </a:cubicBezTo>
                  <a:cubicBezTo>
                    <a:pt x="3904" y="18838"/>
                    <a:pt x="4402" y="21795"/>
                    <a:pt x="5399" y="23763"/>
                  </a:cubicBezTo>
                  <a:cubicBezTo>
                    <a:pt x="6412" y="25732"/>
                    <a:pt x="7915" y="26712"/>
                    <a:pt x="9917" y="26712"/>
                  </a:cubicBezTo>
                  <a:cubicBezTo>
                    <a:pt x="11936" y="26712"/>
                    <a:pt x="13439" y="25732"/>
                    <a:pt x="14436" y="23763"/>
                  </a:cubicBezTo>
                  <a:cubicBezTo>
                    <a:pt x="15449" y="21795"/>
                    <a:pt x="15956" y="18838"/>
                    <a:pt x="15956" y="14901"/>
                  </a:cubicBezTo>
                  <a:cubicBezTo>
                    <a:pt x="15956" y="10955"/>
                    <a:pt x="15449" y="7999"/>
                    <a:pt x="14436" y="6038"/>
                  </a:cubicBezTo>
                  <a:cubicBezTo>
                    <a:pt x="13439" y="4070"/>
                    <a:pt x="11936" y="3081"/>
                    <a:pt x="9917" y="3081"/>
                  </a:cubicBezTo>
                  <a:moveTo>
                    <a:pt x="9917" y="0"/>
                  </a:moveTo>
                  <a:cubicBezTo>
                    <a:pt x="13131" y="0"/>
                    <a:pt x="15590" y="1279"/>
                    <a:pt x="17284" y="3829"/>
                  </a:cubicBezTo>
                  <a:cubicBezTo>
                    <a:pt x="18987" y="6362"/>
                    <a:pt x="19843" y="10058"/>
                    <a:pt x="19843" y="14901"/>
                  </a:cubicBezTo>
                  <a:cubicBezTo>
                    <a:pt x="19843" y="19735"/>
                    <a:pt x="18987" y="23431"/>
                    <a:pt x="17284" y="25981"/>
                  </a:cubicBezTo>
                  <a:cubicBezTo>
                    <a:pt x="15590" y="28514"/>
                    <a:pt x="13131" y="29785"/>
                    <a:pt x="9917" y="29785"/>
                  </a:cubicBezTo>
                  <a:cubicBezTo>
                    <a:pt x="6703" y="29785"/>
                    <a:pt x="4236" y="28514"/>
                    <a:pt x="2533" y="25981"/>
                  </a:cubicBezTo>
                  <a:cubicBezTo>
                    <a:pt x="847" y="23431"/>
                    <a:pt x="0" y="19735"/>
                    <a:pt x="0" y="14901"/>
                  </a:cubicBezTo>
                  <a:cubicBezTo>
                    <a:pt x="0" y="10058"/>
                    <a:pt x="847" y="6362"/>
                    <a:pt x="2533" y="3829"/>
                  </a:cubicBezTo>
                  <a:cubicBezTo>
                    <a:pt x="4236" y="1279"/>
                    <a:pt x="6703" y="0"/>
                    <a:pt x="9917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03" name="Freeform 2402">
              <a:extLst>
                <a:ext uri="{FF2B5EF4-FFF2-40B4-BE49-F238E27FC236}">
                  <a16:creationId xmlns:a16="http://schemas.microsoft.com/office/drawing/2014/main" id="{79E1BEDE-0D63-6FDA-64ED-280650EF9124}"/>
                </a:ext>
              </a:extLst>
            </p:cNvPr>
            <p:cNvSpPr/>
            <p:nvPr/>
          </p:nvSpPr>
          <p:spPr>
            <a:xfrm>
              <a:off x="4308157" y="4947961"/>
              <a:ext cx="4061" cy="4883"/>
            </a:xfrm>
            <a:custGeom>
              <a:avLst/>
              <a:gdLst>
                <a:gd name="connsiteX0" fmla="*/ 0 w 4061"/>
                <a:gd name="connsiteY0" fmla="*/ 0 h 4883"/>
                <a:gd name="connsiteX1" fmla="*/ 4062 w 4061"/>
                <a:gd name="connsiteY1" fmla="*/ 0 h 4883"/>
                <a:gd name="connsiteX2" fmla="*/ 4062 w 4061"/>
                <a:gd name="connsiteY2" fmla="*/ 4884 h 4883"/>
                <a:gd name="connsiteX3" fmla="*/ 0 w 4061"/>
                <a:gd name="connsiteY3" fmla="*/ 4884 h 4883"/>
                <a:gd name="connsiteX4" fmla="*/ 0 w 4061"/>
                <a:gd name="connsiteY4" fmla="*/ 0 h 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1" h="4883">
                  <a:moveTo>
                    <a:pt x="0" y="0"/>
                  </a:moveTo>
                  <a:lnTo>
                    <a:pt x="4062" y="0"/>
                  </a:lnTo>
                  <a:lnTo>
                    <a:pt x="4062" y="4884"/>
                  </a:lnTo>
                  <a:lnTo>
                    <a:pt x="0" y="48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04" name="Freeform 2403">
              <a:extLst>
                <a:ext uri="{FF2B5EF4-FFF2-40B4-BE49-F238E27FC236}">
                  <a16:creationId xmlns:a16="http://schemas.microsoft.com/office/drawing/2014/main" id="{0F6907D1-225C-F80E-7C5F-68DCC2787D67}"/>
                </a:ext>
              </a:extLst>
            </p:cNvPr>
            <p:cNvSpPr/>
            <p:nvPr/>
          </p:nvSpPr>
          <p:spPr>
            <a:xfrm>
              <a:off x="4319062" y="4923617"/>
              <a:ext cx="19842" cy="29784"/>
            </a:xfrm>
            <a:custGeom>
              <a:avLst/>
              <a:gdLst>
                <a:gd name="connsiteX0" fmla="*/ 9917 w 19842"/>
                <a:gd name="connsiteY0" fmla="*/ 3081 h 29784"/>
                <a:gd name="connsiteX1" fmla="*/ 5399 w 19842"/>
                <a:gd name="connsiteY1" fmla="*/ 6038 h 29784"/>
                <a:gd name="connsiteX2" fmla="*/ 3904 w 19842"/>
                <a:gd name="connsiteY2" fmla="*/ 14901 h 29784"/>
                <a:gd name="connsiteX3" fmla="*/ 5399 w 19842"/>
                <a:gd name="connsiteY3" fmla="*/ 23763 h 29784"/>
                <a:gd name="connsiteX4" fmla="*/ 9917 w 19842"/>
                <a:gd name="connsiteY4" fmla="*/ 26712 h 29784"/>
                <a:gd name="connsiteX5" fmla="*/ 14436 w 19842"/>
                <a:gd name="connsiteY5" fmla="*/ 23763 h 29784"/>
                <a:gd name="connsiteX6" fmla="*/ 15956 w 19842"/>
                <a:gd name="connsiteY6" fmla="*/ 14901 h 29784"/>
                <a:gd name="connsiteX7" fmla="*/ 14436 w 19842"/>
                <a:gd name="connsiteY7" fmla="*/ 6038 h 29784"/>
                <a:gd name="connsiteX8" fmla="*/ 9917 w 19842"/>
                <a:gd name="connsiteY8" fmla="*/ 3081 h 29784"/>
                <a:gd name="connsiteX9" fmla="*/ 9917 w 19842"/>
                <a:gd name="connsiteY9" fmla="*/ 0 h 29784"/>
                <a:gd name="connsiteX10" fmla="*/ 17284 w 19842"/>
                <a:gd name="connsiteY10" fmla="*/ 3829 h 29784"/>
                <a:gd name="connsiteX11" fmla="*/ 19843 w 19842"/>
                <a:gd name="connsiteY11" fmla="*/ 14901 h 29784"/>
                <a:gd name="connsiteX12" fmla="*/ 17284 w 19842"/>
                <a:gd name="connsiteY12" fmla="*/ 25981 h 29784"/>
                <a:gd name="connsiteX13" fmla="*/ 9917 w 19842"/>
                <a:gd name="connsiteY13" fmla="*/ 29785 h 29784"/>
                <a:gd name="connsiteX14" fmla="*/ 2533 w 19842"/>
                <a:gd name="connsiteY14" fmla="*/ 25981 h 29784"/>
                <a:gd name="connsiteX15" fmla="*/ 0 w 19842"/>
                <a:gd name="connsiteY15" fmla="*/ 14901 h 29784"/>
                <a:gd name="connsiteX16" fmla="*/ 2533 w 19842"/>
                <a:gd name="connsiteY16" fmla="*/ 3829 h 29784"/>
                <a:gd name="connsiteX17" fmla="*/ 9917 w 19842"/>
                <a:gd name="connsiteY17" fmla="*/ 0 h 2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42" h="29784">
                  <a:moveTo>
                    <a:pt x="9917" y="3081"/>
                  </a:moveTo>
                  <a:cubicBezTo>
                    <a:pt x="7915" y="3081"/>
                    <a:pt x="6412" y="4070"/>
                    <a:pt x="5399" y="6038"/>
                  </a:cubicBezTo>
                  <a:cubicBezTo>
                    <a:pt x="4402" y="7999"/>
                    <a:pt x="3904" y="10955"/>
                    <a:pt x="3904" y="14901"/>
                  </a:cubicBezTo>
                  <a:cubicBezTo>
                    <a:pt x="3904" y="18838"/>
                    <a:pt x="4402" y="21795"/>
                    <a:pt x="5399" y="23763"/>
                  </a:cubicBezTo>
                  <a:cubicBezTo>
                    <a:pt x="6412" y="25732"/>
                    <a:pt x="7915" y="26712"/>
                    <a:pt x="9917" y="26712"/>
                  </a:cubicBezTo>
                  <a:cubicBezTo>
                    <a:pt x="11936" y="26712"/>
                    <a:pt x="13439" y="25732"/>
                    <a:pt x="14436" y="23763"/>
                  </a:cubicBezTo>
                  <a:cubicBezTo>
                    <a:pt x="15449" y="21795"/>
                    <a:pt x="15956" y="18838"/>
                    <a:pt x="15956" y="14901"/>
                  </a:cubicBezTo>
                  <a:cubicBezTo>
                    <a:pt x="15956" y="10955"/>
                    <a:pt x="15449" y="7999"/>
                    <a:pt x="14436" y="6038"/>
                  </a:cubicBezTo>
                  <a:cubicBezTo>
                    <a:pt x="13439" y="4070"/>
                    <a:pt x="11936" y="3081"/>
                    <a:pt x="9917" y="3081"/>
                  </a:cubicBezTo>
                  <a:moveTo>
                    <a:pt x="9917" y="0"/>
                  </a:moveTo>
                  <a:cubicBezTo>
                    <a:pt x="13131" y="0"/>
                    <a:pt x="15590" y="1279"/>
                    <a:pt x="17284" y="3829"/>
                  </a:cubicBezTo>
                  <a:cubicBezTo>
                    <a:pt x="18987" y="6362"/>
                    <a:pt x="19843" y="10058"/>
                    <a:pt x="19843" y="14901"/>
                  </a:cubicBezTo>
                  <a:cubicBezTo>
                    <a:pt x="19843" y="19735"/>
                    <a:pt x="18987" y="23431"/>
                    <a:pt x="17284" y="25981"/>
                  </a:cubicBezTo>
                  <a:cubicBezTo>
                    <a:pt x="15590" y="28514"/>
                    <a:pt x="13131" y="29785"/>
                    <a:pt x="9917" y="29785"/>
                  </a:cubicBezTo>
                  <a:cubicBezTo>
                    <a:pt x="6703" y="29785"/>
                    <a:pt x="4236" y="28514"/>
                    <a:pt x="2533" y="25981"/>
                  </a:cubicBezTo>
                  <a:cubicBezTo>
                    <a:pt x="847" y="23431"/>
                    <a:pt x="0" y="19735"/>
                    <a:pt x="0" y="14901"/>
                  </a:cubicBezTo>
                  <a:cubicBezTo>
                    <a:pt x="0" y="10058"/>
                    <a:pt x="847" y="6362"/>
                    <a:pt x="2533" y="3829"/>
                  </a:cubicBezTo>
                  <a:cubicBezTo>
                    <a:pt x="4236" y="1279"/>
                    <a:pt x="6703" y="0"/>
                    <a:pt x="9917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05" name="Freeform 2404">
              <a:extLst>
                <a:ext uri="{FF2B5EF4-FFF2-40B4-BE49-F238E27FC236}">
                  <a16:creationId xmlns:a16="http://schemas.microsoft.com/office/drawing/2014/main" id="{F503A7DB-ABBD-CFFC-F62E-FF4BB038AF6F}"/>
                </a:ext>
              </a:extLst>
            </p:cNvPr>
            <p:cNvSpPr/>
            <p:nvPr/>
          </p:nvSpPr>
          <p:spPr>
            <a:xfrm>
              <a:off x="4344271" y="4923617"/>
              <a:ext cx="19817" cy="29784"/>
            </a:xfrm>
            <a:custGeom>
              <a:avLst/>
              <a:gdLst>
                <a:gd name="connsiteX0" fmla="*/ 10241 w 19817"/>
                <a:gd name="connsiteY0" fmla="*/ 13323 h 29784"/>
                <a:gd name="connsiteX1" fmla="*/ 6088 w 19817"/>
                <a:gd name="connsiteY1" fmla="*/ 15117 h 29784"/>
                <a:gd name="connsiteX2" fmla="*/ 4568 w 19817"/>
                <a:gd name="connsiteY2" fmla="*/ 20017 h 29784"/>
                <a:gd name="connsiteX3" fmla="*/ 6088 w 19817"/>
                <a:gd name="connsiteY3" fmla="*/ 24918 h 29784"/>
                <a:gd name="connsiteX4" fmla="*/ 10241 w 19817"/>
                <a:gd name="connsiteY4" fmla="*/ 26712 h 29784"/>
                <a:gd name="connsiteX5" fmla="*/ 14377 w 19817"/>
                <a:gd name="connsiteY5" fmla="*/ 24918 h 29784"/>
                <a:gd name="connsiteX6" fmla="*/ 15914 w 19817"/>
                <a:gd name="connsiteY6" fmla="*/ 20017 h 29784"/>
                <a:gd name="connsiteX7" fmla="*/ 14377 w 19817"/>
                <a:gd name="connsiteY7" fmla="*/ 15117 h 29784"/>
                <a:gd name="connsiteX8" fmla="*/ 10241 w 19817"/>
                <a:gd name="connsiteY8" fmla="*/ 13323 h 29784"/>
                <a:gd name="connsiteX9" fmla="*/ 17957 w 19817"/>
                <a:gd name="connsiteY9" fmla="*/ 1155 h 29784"/>
                <a:gd name="connsiteX10" fmla="*/ 17957 w 19817"/>
                <a:gd name="connsiteY10" fmla="*/ 4693 h 29784"/>
                <a:gd name="connsiteX11" fmla="*/ 14992 w 19817"/>
                <a:gd name="connsiteY11" fmla="*/ 3638 h 29784"/>
                <a:gd name="connsiteX12" fmla="*/ 12052 w 19817"/>
                <a:gd name="connsiteY12" fmla="*/ 3272 h 29784"/>
                <a:gd name="connsiteX13" fmla="*/ 6171 w 19817"/>
                <a:gd name="connsiteY13" fmla="*/ 5864 h 29784"/>
                <a:gd name="connsiteX14" fmla="*/ 3862 w 19817"/>
                <a:gd name="connsiteY14" fmla="*/ 13713 h 29784"/>
                <a:gd name="connsiteX15" fmla="*/ 6703 w 19817"/>
                <a:gd name="connsiteY15" fmla="*/ 11155 h 29784"/>
                <a:gd name="connsiteX16" fmla="*/ 10474 w 19817"/>
                <a:gd name="connsiteY16" fmla="*/ 10249 h 29784"/>
                <a:gd name="connsiteX17" fmla="*/ 17301 w 19817"/>
                <a:gd name="connsiteY17" fmla="*/ 12882 h 29784"/>
                <a:gd name="connsiteX18" fmla="*/ 19818 w 19817"/>
                <a:gd name="connsiteY18" fmla="*/ 20017 h 29784"/>
                <a:gd name="connsiteX19" fmla="*/ 17201 w 19817"/>
                <a:gd name="connsiteY19" fmla="*/ 27110 h 29784"/>
                <a:gd name="connsiteX20" fmla="*/ 10241 w 19817"/>
                <a:gd name="connsiteY20" fmla="*/ 29785 h 29784"/>
                <a:gd name="connsiteX21" fmla="*/ 2633 w 19817"/>
                <a:gd name="connsiteY21" fmla="*/ 25981 h 29784"/>
                <a:gd name="connsiteX22" fmla="*/ 0 w 19817"/>
                <a:gd name="connsiteY22" fmla="*/ 14901 h 29784"/>
                <a:gd name="connsiteX23" fmla="*/ 3223 w 19817"/>
                <a:gd name="connsiteY23" fmla="*/ 4062 h 29784"/>
                <a:gd name="connsiteX24" fmla="*/ 11894 w 19817"/>
                <a:gd name="connsiteY24" fmla="*/ 0 h 29784"/>
                <a:gd name="connsiteX25" fmla="*/ 14843 w 19817"/>
                <a:gd name="connsiteY25" fmla="*/ 291 h 29784"/>
                <a:gd name="connsiteX26" fmla="*/ 17957 w 19817"/>
                <a:gd name="connsiteY26" fmla="*/ 1155 h 2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9817" h="29784">
                  <a:moveTo>
                    <a:pt x="10241" y="13323"/>
                  </a:moveTo>
                  <a:cubicBezTo>
                    <a:pt x="8505" y="13323"/>
                    <a:pt x="7118" y="13921"/>
                    <a:pt x="6088" y="15117"/>
                  </a:cubicBezTo>
                  <a:cubicBezTo>
                    <a:pt x="5075" y="16304"/>
                    <a:pt x="4568" y="17941"/>
                    <a:pt x="4568" y="20017"/>
                  </a:cubicBezTo>
                  <a:cubicBezTo>
                    <a:pt x="4568" y="22085"/>
                    <a:pt x="5075" y="23713"/>
                    <a:pt x="6088" y="24918"/>
                  </a:cubicBezTo>
                  <a:cubicBezTo>
                    <a:pt x="7118" y="26114"/>
                    <a:pt x="8505" y="26712"/>
                    <a:pt x="10241" y="26712"/>
                  </a:cubicBezTo>
                  <a:cubicBezTo>
                    <a:pt x="11985" y="26712"/>
                    <a:pt x="13364" y="26114"/>
                    <a:pt x="14377" y="24918"/>
                  </a:cubicBezTo>
                  <a:cubicBezTo>
                    <a:pt x="15399" y="23713"/>
                    <a:pt x="15914" y="22085"/>
                    <a:pt x="15914" y="20017"/>
                  </a:cubicBezTo>
                  <a:cubicBezTo>
                    <a:pt x="15914" y="17941"/>
                    <a:pt x="15399" y="16304"/>
                    <a:pt x="14377" y="15117"/>
                  </a:cubicBezTo>
                  <a:cubicBezTo>
                    <a:pt x="13364" y="13921"/>
                    <a:pt x="11985" y="13323"/>
                    <a:pt x="10241" y="13323"/>
                  </a:cubicBezTo>
                  <a:moveTo>
                    <a:pt x="17957" y="1155"/>
                  </a:moveTo>
                  <a:lnTo>
                    <a:pt x="17957" y="4693"/>
                  </a:lnTo>
                  <a:cubicBezTo>
                    <a:pt x="16985" y="4236"/>
                    <a:pt x="15997" y="3879"/>
                    <a:pt x="14992" y="3638"/>
                  </a:cubicBezTo>
                  <a:cubicBezTo>
                    <a:pt x="14004" y="3397"/>
                    <a:pt x="13024" y="3272"/>
                    <a:pt x="12052" y="3272"/>
                  </a:cubicBezTo>
                  <a:cubicBezTo>
                    <a:pt x="9485" y="3272"/>
                    <a:pt x="7525" y="4136"/>
                    <a:pt x="6171" y="5864"/>
                  </a:cubicBezTo>
                  <a:cubicBezTo>
                    <a:pt x="4826" y="7600"/>
                    <a:pt x="4053" y="10216"/>
                    <a:pt x="3862" y="13713"/>
                  </a:cubicBezTo>
                  <a:cubicBezTo>
                    <a:pt x="4618" y="12592"/>
                    <a:pt x="5565" y="11744"/>
                    <a:pt x="6703" y="11155"/>
                  </a:cubicBezTo>
                  <a:cubicBezTo>
                    <a:pt x="7841" y="10548"/>
                    <a:pt x="9103" y="10249"/>
                    <a:pt x="10474" y="10249"/>
                  </a:cubicBezTo>
                  <a:cubicBezTo>
                    <a:pt x="13356" y="10249"/>
                    <a:pt x="15632" y="11130"/>
                    <a:pt x="17301" y="12882"/>
                  </a:cubicBezTo>
                  <a:cubicBezTo>
                    <a:pt x="18979" y="14627"/>
                    <a:pt x="19818" y="17002"/>
                    <a:pt x="19818" y="20017"/>
                  </a:cubicBezTo>
                  <a:cubicBezTo>
                    <a:pt x="19818" y="22966"/>
                    <a:pt x="18946" y="25325"/>
                    <a:pt x="17201" y="27110"/>
                  </a:cubicBezTo>
                  <a:cubicBezTo>
                    <a:pt x="15457" y="28896"/>
                    <a:pt x="13140" y="29785"/>
                    <a:pt x="10241" y="29785"/>
                  </a:cubicBezTo>
                  <a:cubicBezTo>
                    <a:pt x="6927" y="29785"/>
                    <a:pt x="4386" y="28514"/>
                    <a:pt x="2633" y="25981"/>
                  </a:cubicBezTo>
                  <a:cubicBezTo>
                    <a:pt x="880" y="23431"/>
                    <a:pt x="0" y="19735"/>
                    <a:pt x="0" y="14901"/>
                  </a:cubicBezTo>
                  <a:cubicBezTo>
                    <a:pt x="0" y="10366"/>
                    <a:pt x="1071" y="6753"/>
                    <a:pt x="3223" y="4062"/>
                  </a:cubicBezTo>
                  <a:cubicBezTo>
                    <a:pt x="5374" y="1354"/>
                    <a:pt x="8264" y="0"/>
                    <a:pt x="11894" y="0"/>
                  </a:cubicBezTo>
                  <a:cubicBezTo>
                    <a:pt x="12866" y="0"/>
                    <a:pt x="13854" y="100"/>
                    <a:pt x="14843" y="291"/>
                  </a:cubicBezTo>
                  <a:cubicBezTo>
                    <a:pt x="15839" y="482"/>
                    <a:pt x="16877" y="772"/>
                    <a:pt x="17957" y="1155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06" name="Freeform 2405">
              <a:extLst>
                <a:ext uri="{FF2B5EF4-FFF2-40B4-BE49-F238E27FC236}">
                  <a16:creationId xmlns:a16="http://schemas.microsoft.com/office/drawing/2014/main" id="{908C5DFF-8EDC-F347-3ABE-575E02DF4454}"/>
                </a:ext>
              </a:extLst>
            </p:cNvPr>
            <p:cNvSpPr/>
            <p:nvPr/>
          </p:nvSpPr>
          <p:spPr>
            <a:xfrm>
              <a:off x="4620050" y="4923617"/>
              <a:ext cx="19842" cy="29784"/>
            </a:xfrm>
            <a:custGeom>
              <a:avLst/>
              <a:gdLst>
                <a:gd name="connsiteX0" fmla="*/ 9925 w 19842"/>
                <a:gd name="connsiteY0" fmla="*/ 3081 h 29784"/>
                <a:gd name="connsiteX1" fmla="*/ 5407 w 19842"/>
                <a:gd name="connsiteY1" fmla="*/ 6038 h 29784"/>
                <a:gd name="connsiteX2" fmla="*/ 3904 w 19842"/>
                <a:gd name="connsiteY2" fmla="*/ 14901 h 29784"/>
                <a:gd name="connsiteX3" fmla="*/ 5407 w 19842"/>
                <a:gd name="connsiteY3" fmla="*/ 23763 h 29784"/>
                <a:gd name="connsiteX4" fmla="*/ 9925 w 19842"/>
                <a:gd name="connsiteY4" fmla="*/ 26712 h 29784"/>
                <a:gd name="connsiteX5" fmla="*/ 14444 w 19842"/>
                <a:gd name="connsiteY5" fmla="*/ 23763 h 29784"/>
                <a:gd name="connsiteX6" fmla="*/ 15956 w 19842"/>
                <a:gd name="connsiteY6" fmla="*/ 14901 h 29784"/>
                <a:gd name="connsiteX7" fmla="*/ 14444 w 19842"/>
                <a:gd name="connsiteY7" fmla="*/ 6038 h 29784"/>
                <a:gd name="connsiteX8" fmla="*/ 9925 w 19842"/>
                <a:gd name="connsiteY8" fmla="*/ 3081 h 29784"/>
                <a:gd name="connsiteX9" fmla="*/ 9925 w 19842"/>
                <a:gd name="connsiteY9" fmla="*/ 0 h 29784"/>
                <a:gd name="connsiteX10" fmla="*/ 17285 w 19842"/>
                <a:gd name="connsiteY10" fmla="*/ 3829 h 29784"/>
                <a:gd name="connsiteX11" fmla="*/ 19843 w 19842"/>
                <a:gd name="connsiteY11" fmla="*/ 14901 h 29784"/>
                <a:gd name="connsiteX12" fmla="*/ 17285 w 19842"/>
                <a:gd name="connsiteY12" fmla="*/ 25981 h 29784"/>
                <a:gd name="connsiteX13" fmla="*/ 9925 w 19842"/>
                <a:gd name="connsiteY13" fmla="*/ 29785 h 29784"/>
                <a:gd name="connsiteX14" fmla="*/ 2542 w 19842"/>
                <a:gd name="connsiteY14" fmla="*/ 25981 h 29784"/>
                <a:gd name="connsiteX15" fmla="*/ 0 w 19842"/>
                <a:gd name="connsiteY15" fmla="*/ 14901 h 29784"/>
                <a:gd name="connsiteX16" fmla="*/ 2542 w 19842"/>
                <a:gd name="connsiteY16" fmla="*/ 3829 h 29784"/>
                <a:gd name="connsiteX17" fmla="*/ 9925 w 19842"/>
                <a:gd name="connsiteY17" fmla="*/ 0 h 2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42" h="29784">
                  <a:moveTo>
                    <a:pt x="9925" y="3081"/>
                  </a:moveTo>
                  <a:cubicBezTo>
                    <a:pt x="7924" y="3081"/>
                    <a:pt x="6412" y="4070"/>
                    <a:pt x="5407" y="6038"/>
                  </a:cubicBezTo>
                  <a:cubicBezTo>
                    <a:pt x="4402" y="7999"/>
                    <a:pt x="3904" y="10955"/>
                    <a:pt x="3904" y="14901"/>
                  </a:cubicBezTo>
                  <a:cubicBezTo>
                    <a:pt x="3904" y="18838"/>
                    <a:pt x="4402" y="21795"/>
                    <a:pt x="5407" y="23763"/>
                  </a:cubicBezTo>
                  <a:cubicBezTo>
                    <a:pt x="6412" y="25732"/>
                    <a:pt x="7924" y="26712"/>
                    <a:pt x="9925" y="26712"/>
                  </a:cubicBezTo>
                  <a:cubicBezTo>
                    <a:pt x="11935" y="26712"/>
                    <a:pt x="13439" y="25732"/>
                    <a:pt x="14444" y="23763"/>
                  </a:cubicBezTo>
                  <a:cubicBezTo>
                    <a:pt x="15449" y="21795"/>
                    <a:pt x="15956" y="18838"/>
                    <a:pt x="15956" y="14901"/>
                  </a:cubicBezTo>
                  <a:cubicBezTo>
                    <a:pt x="15956" y="10955"/>
                    <a:pt x="15449" y="7999"/>
                    <a:pt x="14444" y="6038"/>
                  </a:cubicBezTo>
                  <a:cubicBezTo>
                    <a:pt x="13439" y="4070"/>
                    <a:pt x="11935" y="3081"/>
                    <a:pt x="9925" y="3081"/>
                  </a:cubicBezTo>
                  <a:moveTo>
                    <a:pt x="9925" y="0"/>
                  </a:moveTo>
                  <a:cubicBezTo>
                    <a:pt x="13140" y="0"/>
                    <a:pt x="15598" y="1279"/>
                    <a:pt x="17285" y="3829"/>
                  </a:cubicBezTo>
                  <a:cubicBezTo>
                    <a:pt x="18987" y="6362"/>
                    <a:pt x="19843" y="10058"/>
                    <a:pt x="19843" y="14901"/>
                  </a:cubicBezTo>
                  <a:cubicBezTo>
                    <a:pt x="19843" y="19735"/>
                    <a:pt x="18987" y="23431"/>
                    <a:pt x="17285" y="25981"/>
                  </a:cubicBezTo>
                  <a:cubicBezTo>
                    <a:pt x="15598" y="28514"/>
                    <a:pt x="13140" y="29785"/>
                    <a:pt x="9925" y="29785"/>
                  </a:cubicBezTo>
                  <a:cubicBezTo>
                    <a:pt x="6711" y="29785"/>
                    <a:pt x="4244" y="28514"/>
                    <a:pt x="2542" y="25981"/>
                  </a:cubicBezTo>
                  <a:cubicBezTo>
                    <a:pt x="847" y="23431"/>
                    <a:pt x="0" y="19735"/>
                    <a:pt x="0" y="14901"/>
                  </a:cubicBezTo>
                  <a:cubicBezTo>
                    <a:pt x="0" y="10058"/>
                    <a:pt x="847" y="6362"/>
                    <a:pt x="2542" y="3829"/>
                  </a:cubicBezTo>
                  <a:cubicBezTo>
                    <a:pt x="4244" y="1279"/>
                    <a:pt x="6711" y="0"/>
                    <a:pt x="9925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07" name="Freeform 2406">
              <a:extLst>
                <a:ext uri="{FF2B5EF4-FFF2-40B4-BE49-F238E27FC236}">
                  <a16:creationId xmlns:a16="http://schemas.microsoft.com/office/drawing/2014/main" id="{87D787E1-99D1-DA87-86C6-45B8AB030F2C}"/>
                </a:ext>
              </a:extLst>
            </p:cNvPr>
            <p:cNvSpPr/>
            <p:nvPr/>
          </p:nvSpPr>
          <p:spPr>
            <a:xfrm>
              <a:off x="4646720" y="4947961"/>
              <a:ext cx="4053" cy="4883"/>
            </a:xfrm>
            <a:custGeom>
              <a:avLst/>
              <a:gdLst>
                <a:gd name="connsiteX0" fmla="*/ 0 w 4053"/>
                <a:gd name="connsiteY0" fmla="*/ 0 h 4883"/>
                <a:gd name="connsiteX1" fmla="*/ 4053 w 4053"/>
                <a:gd name="connsiteY1" fmla="*/ 0 h 4883"/>
                <a:gd name="connsiteX2" fmla="*/ 4053 w 4053"/>
                <a:gd name="connsiteY2" fmla="*/ 4884 h 4883"/>
                <a:gd name="connsiteX3" fmla="*/ 0 w 4053"/>
                <a:gd name="connsiteY3" fmla="*/ 4884 h 4883"/>
                <a:gd name="connsiteX4" fmla="*/ 0 w 4053"/>
                <a:gd name="connsiteY4" fmla="*/ 0 h 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53" h="4883">
                  <a:moveTo>
                    <a:pt x="0" y="0"/>
                  </a:moveTo>
                  <a:lnTo>
                    <a:pt x="4053" y="0"/>
                  </a:lnTo>
                  <a:lnTo>
                    <a:pt x="4053" y="4884"/>
                  </a:lnTo>
                  <a:lnTo>
                    <a:pt x="0" y="48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08" name="Freeform 2407">
              <a:extLst>
                <a:ext uri="{FF2B5EF4-FFF2-40B4-BE49-F238E27FC236}">
                  <a16:creationId xmlns:a16="http://schemas.microsoft.com/office/drawing/2014/main" id="{3145D10E-AF90-29CD-384A-24D1E98A8519}"/>
                </a:ext>
              </a:extLst>
            </p:cNvPr>
            <p:cNvSpPr/>
            <p:nvPr/>
          </p:nvSpPr>
          <p:spPr>
            <a:xfrm>
              <a:off x="4657617" y="4923617"/>
              <a:ext cx="19842" cy="29784"/>
            </a:xfrm>
            <a:custGeom>
              <a:avLst/>
              <a:gdLst>
                <a:gd name="connsiteX0" fmla="*/ 9925 w 19842"/>
                <a:gd name="connsiteY0" fmla="*/ 3081 h 29784"/>
                <a:gd name="connsiteX1" fmla="*/ 5407 w 19842"/>
                <a:gd name="connsiteY1" fmla="*/ 6038 h 29784"/>
                <a:gd name="connsiteX2" fmla="*/ 3904 w 19842"/>
                <a:gd name="connsiteY2" fmla="*/ 14901 h 29784"/>
                <a:gd name="connsiteX3" fmla="*/ 5407 w 19842"/>
                <a:gd name="connsiteY3" fmla="*/ 23763 h 29784"/>
                <a:gd name="connsiteX4" fmla="*/ 9925 w 19842"/>
                <a:gd name="connsiteY4" fmla="*/ 26712 h 29784"/>
                <a:gd name="connsiteX5" fmla="*/ 14444 w 19842"/>
                <a:gd name="connsiteY5" fmla="*/ 23763 h 29784"/>
                <a:gd name="connsiteX6" fmla="*/ 15964 w 19842"/>
                <a:gd name="connsiteY6" fmla="*/ 14901 h 29784"/>
                <a:gd name="connsiteX7" fmla="*/ 14444 w 19842"/>
                <a:gd name="connsiteY7" fmla="*/ 6038 h 29784"/>
                <a:gd name="connsiteX8" fmla="*/ 9925 w 19842"/>
                <a:gd name="connsiteY8" fmla="*/ 3081 h 29784"/>
                <a:gd name="connsiteX9" fmla="*/ 9925 w 19842"/>
                <a:gd name="connsiteY9" fmla="*/ 0 h 29784"/>
                <a:gd name="connsiteX10" fmla="*/ 17285 w 19842"/>
                <a:gd name="connsiteY10" fmla="*/ 3829 h 29784"/>
                <a:gd name="connsiteX11" fmla="*/ 19843 w 19842"/>
                <a:gd name="connsiteY11" fmla="*/ 14901 h 29784"/>
                <a:gd name="connsiteX12" fmla="*/ 17285 w 19842"/>
                <a:gd name="connsiteY12" fmla="*/ 25981 h 29784"/>
                <a:gd name="connsiteX13" fmla="*/ 9925 w 19842"/>
                <a:gd name="connsiteY13" fmla="*/ 29785 h 29784"/>
                <a:gd name="connsiteX14" fmla="*/ 2542 w 19842"/>
                <a:gd name="connsiteY14" fmla="*/ 25981 h 29784"/>
                <a:gd name="connsiteX15" fmla="*/ 0 w 19842"/>
                <a:gd name="connsiteY15" fmla="*/ 14901 h 29784"/>
                <a:gd name="connsiteX16" fmla="*/ 2542 w 19842"/>
                <a:gd name="connsiteY16" fmla="*/ 3829 h 29784"/>
                <a:gd name="connsiteX17" fmla="*/ 9925 w 19842"/>
                <a:gd name="connsiteY17" fmla="*/ 0 h 2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42" h="29784">
                  <a:moveTo>
                    <a:pt x="9925" y="3081"/>
                  </a:moveTo>
                  <a:cubicBezTo>
                    <a:pt x="7924" y="3081"/>
                    <a:pt x="6420" y="4070"/>
                    <a:pt x="5407" y="6038"/>
                  </a:cubicBezTo>
                  <a:cubicBezTo>
                    <a:pt x="4402" y="7999"/>
                    <a:pt x="3904" y="10955"/>
                    <a:pt x="3904" y="14901"/>
                  </a:cubicBezTo>
                  <a:cubicBezTo>
                    <a:pt x="3904" y="18838"/>
                    <a:pt x="4402" y="21795"/>
                    <a:pt x="5407" y="23763"/>
                  </a:cubicBezTo>
                  <a:cubicBezTo>
                    <a:pt x="6420" y="25732"/>
                    <a:pt x="7924" y="26712"/>
                    <a:pt x="9925" y="26712"/>
                  </a:cubicBezTo>
                  <a:cubicBezTo>
                    <a:pt x="11935" y="26712"/>
                    <a:pt x="13439" y="25732"/>
                    <a:pt x="14444" y="23763"/>
                  </a:cubicBezTo>
                  <a:cubicBezTo>
                    <a:pt x="15457" y="21795"/>
                    <a:pt x="15964" y="18838"/>
                    <a:pt x="15964" y="14901"/>
                  </a:cubicBezTo>
                  <a:cubicBezTo>
                    <a:pt x="15964" y="10955"/>
                    <a:pt x="15457" y="7999"/>
                    <a:pt x="14444" y="6038"/>
                  </a:cubicBezTo>
                  <a:cubicBezTo>
                    <a:pt x="13439" y="4070"/>
                    <a:pt x="11935" y="3081"/>
                    <a:pt x="9925" y="3081"/>
                  </a:cubicBezTo>
                  <a:moveTo>
                    <a:pt x="9925" y="0"/>
                  </a:moveTo>
                  <a:cubicBezTo>
                    <a:pt x="13140" y="0"/>
                    <a:pt x="15598" y="1279"/>
                    <a:pt x="17285" y="3829"/>
                  </a:cubicBezTo>
                  <a:cubicBezTo>
                    <a:pt x="18987" y="6362"/>
                    <a:pt x="19843" y="10058"/>
                    <a:pt x="19843" y="14901"/>
                  </a:cubicBezTo>
                  <a:cubicBezTo>
                    <a:pt x="19843" y="19735"/>
                    <a:pt x="18987" y="23431"/>
                    <a:pt x="17285" y="25981"/>
                  </a:cubicBezTo>
                  <a:cubicBezTo>
                    <a:pt x="15598" y="28514"/>
                    <a:pt x="13140" y="29785"/>
                    <a:pt x="9925" y="29785"/>
                  </a:cubicBezTo>
                  <a:cubicBezTo>
                    <a:pt x="6711" y="29785"/>
                    <a:pt x="4244" y="28514"/>
                    <a:pt x="2542" y="25981"/>
                  </a:cubicBezTo>
                  <a:cubicBezTo>
                    <a:pt x="847" y="23431"/>
                    <a:pt x="0" y="19735"/>
                    <a:pt x="0" y="14901"/>
                  </a:cubicBezTo>
                  <a:cubicBezTo>
                    <a:pt x="0" y="10058"/>
                    <a:pt x="847" y="6362"/>
                    <a:pt x="2542" y="3829"/>
                  </a:cubicBezTo>
                  <a:cubicBezTo>
                    <a:pt x="4244" y="1279"/>
                    <a:pt x="6711" y="0"/>
                    <a:pt x="9925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09" name="Freeform 2408">
              <a:extLst>
                <a:ext uri="{FF2B5EF4-FFF2-40B4-BE49-F238E27FC236}">
                  <a16:creationId xmlns:a16="http://schemas.microsoft.com/office/drawing/2014/main" id="{3BD9DFC6-B4A5-53F7-DD43-4AAAD3279B60}"/>
                </a:ext>
              </a:extLst>
            </p:cNvPr>
            <p:cNvSpPr/>
            <p:nvPr/>
          </p:nvSpPr>
          <p:spPr>
            <a:xfrm>
              <a:off x="4682560" y="4923617"/>
              <a:ext cx="19801" cy="29784"/>
            </a:xfrm>
            <a:custGeom>
              <a:avLst/>
              <a:gdLst>
                <a:gd name="connsiteX0" fmla="*/ 1844 w 19801"/>
                <a:gd name="connsiteY0" fmla="*/ 28630 h 29784"/>
                <a:gd name="connsiteX1" fmla="*/ 1844 w 19801"/>
                <a:gd name="connsiteY1" fmla="*/ 25092 h 29784"/>
                <a:gd name="connsiteX2" fmla="*/ 4801 w 19801"/>
                <a:gd name="connsiteY2" fmla="*/ 26147 h 29784"/>
                <a:gd name="connsiteX3" fmla="*/ 7741 w 19801"/>
                <a:gd name="connsiteY3" fmla="*/ 26512 h 29784"/>
                <a:gd name="connsiteX4" fmla="*/ 13605 w 19801"/>
                <a:gd name="connsiteY4" fmla="*/ 23937 h 29784"/>
                <a:gd name="connsiteX5" fmla="*/ 15939 w 19801"/>
                <a:gd name="connsiteY5" fmla="*/ 16072 h 29784"/>
                <a:gd name="connsiteX6" fmla="*/ 13107 w 19801"/>
                <a:gd name="connsiteY6" fmla="*/ 18613 h 29784"/>
                <a:gd name="connsiteX7" fmla="*/ 9319 w 19801"/>
                <a:gd name="connsiteY7" fmla="*/ 19494 h 29784"/>
                <a:gd name="connsiteX8" fmla="*/ 2492 w 19801"/>
                <a:gd name="connsiteY8" fmla="*/ 16902 h 29784"/>
                <a:gd name="connsiteX9" fmla="*/ 0 w 19801"/>
                <a:gd name="connsiteY9" fmla="*/ 9768 h 29784"/>
                <a:gd name="connsiteX10" fmla="*/ 2608 w 19801"/>
                <a:gd name="connsiteY10" fmla="*/ 2674 h 29784"/>
                <a:gd name="connsiteX11" fmla="*/ 9568 w 19801"/>
                <a:gd name="connsiteY11" fmla="*/ 0 h 29784"/>
                <a:gd name="connsiteX12" fmla="*/ 17168 w 19801"/>
                <a:gd name="connsiteY12" fmla="*/ 3829 h 29784"/>
                <a:gd name="connsiteX13" fmla="*/ 19801 w 19801"/>
                <a:gd name="connsiteY13" fmla="*/ 14901 h 29784"/>
                <a:gd name="connsiteX14" fmla="*/ 16570 w 19801"/>
                <a:gd name="connsiteY14" fmla="*/ 25748 h 29784"/>
                <a:gd name="connsiteX15" fmla="*/ 7915 w 19801"/>
                <a:gd name="connsiteY15" fmla="*/ 29785 h 29784"/>
                <a:gd name="connsiteX16" fmla="*/ 4959 w 19801"/>
                <a:gd name="connsiteY16" fmla="*/ 29494 h 29784"/>
                <a:gd name="connsiteX17" fmla="*/ 1844 w 19801"/>
                <a:gd name="connsiteY17" fmla="*/ 28630 h 29784"/>
                <a:gd name="connsiteX18" fmla="*/ 9568 w 19801"/>
                <a:gd name="connsiteY18" fmla="*/ 16462 h 29784"/>
                <a:gd name="connsiteX19" fmla="*/ 13705 w 19801"/>
                <a:gd name="connsiteY19" fmla="*/ 14668 h 29784"/>
                <a:gd name="connsiteX20" fmla="*/ 15241 w 19801"/>
                <a:gd name="connsiteY20" fmla="*/ 9768 h 29784"/>
                <a:gd name="connsiteX21" fmla="*/ 13705 w 19801"/>
                <a:gd name="connsiteY21" fmla="*/ 4884 h 29784"/>
                <a:gd name="connsiteX22" fmla="*/ 9568 w 19801"/>
                <a:gd name="connsiteY22" fmla="*/ 3081 h 29784"/>
                <a:gd name="connsiteX23" fmla="*/ 5415 w 19801"/>
                <a:gd name="connsiteY23" fmla="*/ 4884 h 29784"/>
                <a:gd name="connsiteX24" fmla="*/ 3895 w 19801"/>
                <a:gd name="connsiteY24" fmla="*/ 9768 h 29784"/>
                <a:gd name="connsiteX25" fmla="*/ 5415 w 19801"/>
                <a:gd name="connsiteY25" fmla="*/ 14668 h 29784"/>
                <a:gd name="connsiteX26" fmla="*/ 9568 w 19801"/>
                <a:gd name="connsiteY26" fmla="*/ 16462 h 2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9801" h="29784">
                  <a:moveTo>
                    <a:pt x="1844" y="28630"/>
                  </a:moveTo>
                  <a:lnTo>
                    <a:pt x="1844" y="25092"/>
                  </a:lnTo>
                  <a:cubicBezTo>
                    <a:pt x="2816" y="25549"/>
                    <a:pt x="3804" y="25906"/>
                    <a:pt x="4801" y="26147"/>
                  </a:cubicBezTo>
                  <a:cubicBezTo>
                    <a:pt x="5806" y="26388"/>
                    <a:pt x="6786" y="26512"/>
                    <a:pt x="7741" y="26512"/>
                  </a:cubicBezTo>
                  <a:cubicBezTo>
                    <a:pt x="10307" y="26512"/>
                    <a:pt x="12259" y="25657"/>
                    <a:pt x="13605" y="23937"/>
                  </a:cubicBezTo>
                  <a:cubicBezTo>
                    <a:pt x="14967" y="22210"/>
                    <a:pt x="15748" y="19585"/>
                    <a:pt x="15939" y="16072"/>
                  </a:cubicBezTo>
                  <a:cubicBezTo>
                    <a:pt x="15191" y="17176"/>
                    <a:pt x="14244" y="18024"/>
                    <a:pt x="13107" y="18613"/>
                  </a:cubicBezTo>
                  <a:cubicBezTo>
                    <a:pt x="11969" y="19203"/>
                    <a:pt x="10706" y="19494"/>
                    <a:pt x="9319" y="19494"/>
                  </a:cubicBezTo>
                  <a:cubicBezTo>
                    <a:pt x="6454" y="19494"/>
                    <a:pt x="4178" y="18630"/>
                    <a:pt x="2492" y="16902"/>
                  </a:cubicBezTo>
                  <a:cubicBezTo>
                    <a:pt x="831" y="15158"/>
                    <a:pt x="0" y="12783"/>
                    <a:pt x="0" y="9768"/>
                  </a:cubicBezTo>
                  <a:cubicBezTo>
                    <a:pt x="0" y="6819"/>
                    <a:pt x="872" y="4460"/>
                    <a:pt x="2608" y="2674"/>
                  </a:cubicBezTo>
                  <a:cubicBezTo>
                    <a:pt x="4352" y="889"/>
                    <a:pt x="6670" y="0"/>
                    <a:pt x="9568" y="0"/>
                  </a:cubicBezTo>
                  <a:cubicBezTo>
                    <a:pt x="12891" y="0"/>
                    <a:pt x="15424" y="1279"/>
                    <a:pt x="17168" y="3829"/>
                  </a:cubicBezTo>
                  <a:cubicBezTo>
                    <a:pt x="18921" y="6362"/>
                    <a:pt x="19801" y="10058"/>
                    <a:pt x="19801" y="14901"/>
                  </a:cubicBezTo>
                  <a:cubicBezTo>
                    <a:pt x="19801" y="19427"/>
                    <a:pt x="18721" y="23040"/>
                    <a:pt x="16570" y="25748"/>
                  </a:cubicBezTo>
                  <a:cubicBezTo>
                    <a:pt x="14427" y="28439"/>
                    <a:pt x="11545" y="29785"/>
                    <a:pt x="7915" y="29785"/>
                  </a:cubicBezTo>
                  <a:cubicBezTo>
                    <a:pt x="6944" y="29785"/>
                    <a:pt x="5955" y="29685"/>
                    <a:pt x="4959" y="29494"/>
                  </a:cubicBezTo>
                  <a:cubicBezTo>
                    <a:pt x="3954" y="29303"/>
                    <a:pt x="2915" y="29012"/>
                    <a:pt x="1844" y="28630"/>
                  </a:cubicBezTo>
                  <a:moveTo>
                    <a:pt x="9568" y="16462"/>
                  </a:moveTo>
                  <a:cubicBezTo>
                    <a:pt x="11312" y="16462"/>
                    <a:pt x="12691" y="15864"/>
                    <a:pt x="13705" y="14668"/>
                  </a:cubicBezTo>
                  <a:cubicBezTo>
                    <a:pt x="14726" y="13480"/>
                    <a:pt x="15241" y="11844"/>
                    <a:pt x="15241" y="9768"/>
                  </a:cubicBezTo>
                  <a:cubicBezTo>
                    <a:pt x="15241" y="7708"/>
                    <a:pt x="14726" y="6080"/>
                    <a:pt x="13705" y="4884"/>
                  </a:cubicBezTo>
                  <a:cubicBezTo>
                    <a:pt x="12691" y="3679"/>
                    <a:pt x="11312" y="3081"/>
                    <a:pt x="9568" y="3081"/>
                  </a:cubicBezTo>
                  <a:cubicBezTo>
                    <a:pt x="7832" y="3081"/>
                    <a:pt x="6445" y="3679"/>
                    <a:pt x="5415" y="4884"/>
                  </a:cubicBezTo>
                  <a:cubicBezTo>
                    <a:pt x="4402" y="6080"/>
                    <a:pt x="3895" y="7708"/>
                    <a:pt x="3895" y="9768"/>
                  </a:cubicBezTo>
                  <a:cubicBezTo>
                    <a:pt x="3895" y="11844"/>
                    <a:pt x="4402" y="13480"/>
                    <a:pt x="5415" y="14668"/>
                  </a:cubicBezTo>
                  <a:cubicBezTo>
                    <a:pt x="6445" y="15864"/>
                    <a:pt x="7832" y="16462"/>
                    <a:pt x="9568" y="16462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10" name="Freeform 2409">
              <a:extLst>
                <a:ext uri="{FF2B5EF4-FFF2-40B4-BE49-F238E27FC236}">
                  <a16:creationId xmlns:a16="http://schemas.microsoft.com/office/drawing/2014/main" id="{4F8FC11D-3CD3-4E22-7E5E-7940044029F0}"/>
                </a:ext>
              </a:extLst>
            </p:cNvPr>
            <p:cNvSpPr/>
            <p:nvPr/>
          </p:nvSpPr>
          <p:spPr>
            <a:xfrm>
              <a:off x="2974790" y="4867187"/>
              <a:ext cx="1837307" cy="830"/>
            </a:xfrm>
            <a:custGeom>
              <a:avLst/>
              <a:gdLst>
                <a:gd name="connsiteX0" fmla="*/ 0 w 1837307"/>
                <a:gd name="connsiteY0" fmla="*/ 0 h 830"/>
                <a:gd name="connsiteX1" fmla="*/ 1837307 w 1837307"/>
                <a:gd name="connsiteY1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37307" h="830">
                  <a:moveTo>
                    <a:pt x="0" y="0"/>
                  </a:moveTo>
                  <a:lnTo>
                    <a:pt x="1837307" y="0"/>
                  </a:lnTo>
                </a:path>
              </a:pathLst>
            </a:custGeom>
            <a:noFill/>
            <a:ln w="1659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11" name="Freeform 2410">
              <a:extLst>
                <a:ext uri="{FF2B5EF4-FFF2-40B4-BE49-F238E27FC236}">
                  <a16:creationId xmlns:a16="http://schemas.microsoft.com/office/drawing/2014/main" id="{82819EB0-0206-5AF0-0D10-537A8ED211FD}"/>
                </a:ext>
              </a:extLst>
            </p:cNvPr>
            <p:cNvSpPr/>
            <p:nvPr/>
          </p:nvSpPr>
          <p:spPr>
            <a:xfrm>
              <a:off x="2974790" y="4624208"/>
              <a:ext cx="1837307" cy="830"/>
            </a:xfrm>
            <a:custGeom>
              <a:avLst/>
              <a:gdLst>
                <a:gd name="connsiteX0" fmla="*/ 0 w 1837307"/>
                <a:gd name="connsiteY0" fmla="*/ 0 h 830"/>
                <a:gd name="connsiteX1" fmla="*/ 1837307 w 1837307"/>
                <a:gd name="connsiteY1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37307" h="830">
                  <a:moveTo>
                    <a:pt x="0" y="0"/>
                  </a:moveTo>
                  <a:lnTo>
                    <a:pt x="1837307" y="0"/>
                  </a:lnTo>
                </a:path>
              </a:pathLst>
            </a:custGeom>
            <a:noFill/>
            <a:ln w="1659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12" name="Freeform 2411">
              <a:extLst>
                <a:ext uri="{FF2B5EF4-FFF2-40B4-BE49-F238E27FC236}">
                  <a16:creationId xmlns:a16="http://schemas.microsoft.com/office/drawing/2014/main" id="{85A885E4-8F1E-181C-A8CB-EBA7609FBCDF}"/>
                </a:ext>
              </a:extLst>
            </p:cNvPr>
            <p:cNvSpPr/>
            <p:nvPr/>
          </p:nvSpPr>
          <p:spPr>
            <a:xfrm>
              <a:off x="2974790" y="4381239"/>
              <a:ext cx="1837307" cy="830"/>
            </a:xfrm>
            <a:custGeom>
              <a:avLst/>
              <a:gdLst>
                <a:gd name="connsiteX0" fmla="*/ 0 w 1837307"/>
                <a:gd name="connsiteY0" fmla="*/ 0 h 830"/>
                <a:gd name="connsiteX1" fmla="*/ 1837307 w 1837307"/>
                <a:gd name="connsiteY1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37307" h="830">
                  <a:moveTo>
                    <a:pt x="0" y="0"/>
                  </a:moveTo>
                  <a:lnTo>
                    <a:pt x="1837307" y="0"/>
                  </a:lnTo>
                </a:path>
              </a:pathLst>
            </a:custGeom>
            <a:noFill/>
            <a:ln w="1659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13" name="Freeform 2412">
              <a:extLst>
                <a:ext uri="{FF2B5EF4-FFF2-40B4-BE49-F238E27FC236}">
                  <a16:creationId xmlns:a16="http://schemas.microsoft.com/office/drawing/2014/main" id="{90E44849-59A2-6DAE-F700-F9B2621E4FEE}"/>
                </a:ext>
              </a:extLst>
            </p:cNvPr>
            <p:cNvSpPr/>
            <p:nvPr/>
          </p:nvSpPr>
          <p:spPr>
            <a:xfrm>
              <a:off x="2974790" y="4138266"/>
              <a:ext cx="1837307" cy="830"/>
            </a:xfrm>
            <a:custGeom>
              <a:avLst/>
              <a:gdLst>
                <a:gd name="connsiteX0" fmla="*/ 0 w 1837307"/>
                <a:gd name="connsiteY0" fmla="*/ 0 h 830"/>
                <a:gd name="connsiteX1" fmla="*/ 1837307 w 1837307"/>
                <a:gd name="connsiteY1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37307" h="830">
                  <a:moveTo>
                    <a:pt x="0" y="0"/>
                  </a:moveTo>
                  <a:lnTo>
                    <a:pt x="1837307" y="0"/>
                  </a:lnTo>
                </a:path>
              </a:pathLst>
            </a:custGeom>
            <a:noFill/>
            <a:ln w="1659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14" name="Freeform 2413">
              <a:extLst>
                <a:ext uri="{FF2B5EF4-FFF2-40B4-BE49-F238E27FC236}">
                  <a16:creationId xmlns:a16="http://schemas.microsoft.com/office/drawing/2014/main" id="{DBB003F2-60FA-21FA-20EA-15BD73B6A6C4}"/>
                </a:ext>
              </a:extLst>
            </p:cNvPr>
            <p:cNvSpPr/>
            <p:nvPr/>
          </p:nvSpPr>
          <p:spPr>
            <a:xfrm>
              <a:off x="2974790" y="3895294"/>
              <a:ext cx="1837307" cy="830"/>
            </a:xfrm>
            <a:custGeom>
              <a:avLst/>
              <a:gdLst>
                <a:gd name="connsiteX0" fmla="*/ 0 w 1837307"/>
                <a:gd name="connsiteY0" fmla="*/ 0 h 830"/>
                <a:gd name="connsiteX1" fmla="*/ 1837307 w 1837307"/>
                <a:gd name="connsiteY1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37307" h="830">
                  <a:moveTo>
                    <a:pt x="0" y="0"/>
                  </a:moveTo>
                  <a:lnTo>
                    <a:pt x="1837307" y="0"/>
                  </a:lnTo>
                </a:path>
              </a:pathLst>
            </a:custGeom>
            <a:noFill/>
            <a:ln w="1659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15" name="Freeform 2414">
              <a:extLst>
                <a:ext uri="{FF2B5EF4-FFF2-40B4-BE49-F238E27FC236}">
                  <a16:creationId xmlns:a16="http://schemas.microsoft.com/office/drawing/2014/main" id="{4A0FC96C-326B-2F93-8417-18EEABBF79A1}"/>
                </a:ext>
              </a:extLst>
            </p:cNvPr>
            <p:cNvSpPr/>
            <p:nvPr/>
          </p:nvSpPr>
          <p:spPr>
            <a:xfrm>
              <a:off x="2974790" y="3705634"/>
              <a:ext cx="830" cy="1195382"/>
            </a:xfrm>
            <a:custGeom>
              <a:avLst/>
              <a:gdLst>
                <a:gd name="connsiteX0" fmla="*/ 0 w 830"/>
                <a:gd name="connsiteY0" fmla="*/ 1195383 h 1195382"/>
                <a:gd name="connsiteX1" fmla="*/ 0 w 830"/>
                <a:gd name="connsiteY1" fmla="*/ 0 h 1195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0" h="1195382">
                  <a:moveTo>
                    <a:pt x="0" y="1195383"/>
                  </a:move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16" name="Freeform 2415">
              <a:extLst>
                <a:ext uri="{FF2B5EF4-FFF2-40B4-BE49-F238E27FC236}">
                  <a16:creationId xmlns:a16="http://schemas.microsoft.com/office/drawing/2014/main" id="{51981401-B0BA-38CE-DBB7-39B0CE623DAA}"/>
                </a:ext>
              </a:extLst>
            </p:cNvPr>
            <p:cNvSpPr/>
            <p:nvPr/>
          </p:nvSpPr>
          <p:spPr>
            <a:xfrm>
              <a:off x="2974790" y="4867187"/>
              <a:ext cx="15695" cy="830"/>
            </a:xfrm>
            <a:custGeom>
              <a:avLst/>
              <a:gdLst>
                <a:gd name="connsiteX0" fmla="*/ 0 w 15695"/>
                <a:gd name="connsiteY0" fmla="*/ 0 h 830"/>
                <a:gd name="connsiteX1" fmla="*/ 15696 w 15695"/>
                <a:gd name="connsiteY1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695" h="830">
                  <a:moveTo>
                    <a:pt x="0" y="0"/>
                  </a:moveTo>
                  <a:lnTo>
                    <a:pt x="15696" y="0"/>
                  </a:lnTo>
                </a:path>
              </a:pathLst>
            </a:custGeom>
            <a:noFill/>
            <a:ln w="3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17" name="Freeform 2416">
              <a:extLst>
                <a:ext uri="{FF2B5EF4-FFF2-40B4-BE49-F238E27FC236}">
                  <a16:creationId xmlns:a16="http://schemas.microsoft.com/office/drawing/2014/main" id="{B2228BCC-50A6-4701-A2B2-FF922D29873B}"/>
                </a:ext>
              </a:extLst>
            </p:cNvPr>
            <p:cNvSpPr/>
            <p:nvPr/>
          </p:nvSpPr>
          <p:spPr>
            <a:xfrm>
              <a:off x="2974790" y="4624208"/>
              <a:ext cx="15695" cy="830"/>
            </a:xfrm>
            <a:custGeom>
              <a:avLst/>
              <a:gdLst>
                <a:gd name="connsiteX0" fmla="*/ 0 w 15695"/>
                <a:gd name="connsiteY0" fmla="*/ 0 h 830"/>
                <a:gd name="connsiteX1" fmla="*/ 15696 w 15695"/>
                <a:gd name="connsiteY1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695" h="830">
                  <a:moveTo>
                    <a:pt x="0" y="0"/>
                  </a:moveTo>
                  <a:lnTo>
                    <a:pt x="15696" y="0"/>
                  </a:lnTo>
                </a:path>
              </a:pathLst>
            </a:custGeom>
            <a:noFill/>
            <a:ln w="3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18" name="Freeform 2417">
              <a:extLst>
                <a:ext uri="{FF2B5EF4-FFF2-40B4-BE49-F238E27FC236}">
                  <a16:creationId xmlns:a16="http://schemas.microsoft.com/office/drawing/2014/main" id="{7C426622-FB2A-2164-07D0-2B3B102A52A7}"/>
                </a:ext>
              </a:extLst>
            </p:cNvPr>
            <p:cNvSpPr/>
            <p:nvPr/>
          </p:nvSpPr>
          <p:spPr>
            <a:xfrm>
              <a:off x="2974790" y="4381239"/>
              <a:ext cx="15695" cy="830"/>
            </a:xfrm>
            <a:custGeom>
              <a:avLst/>
              <a:gdLst>
                <a:gd name="connsiteX0" fmla="*/ 0 w 15695"/>
                <a:gd name="connsiteY0" fmla="*/ 0 h 830"/>
                <a:gd name="connsiteX1" fmla="*/ 15696 w 15695"/>
                <a:gd name="connsiteY1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695" h="830">
                  <a:moveTo>
                    <a:pt x="0" y="0"/>
                  </a:moveTo>
                  <a:lnTo>
                    <a:pt x="15696" y="0"/>
                  </a:lnTo>
                </a:path>
              </a:pathLst>
            </a:custGeom>
            <a:noFill/>
            <a:ln w="3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19" name="Freeform 2418">
              <a:extLst>
                <a:ext uri="{FF2B5EF4-FFF2-40B4-BE49-F238E27FC236}">
                  <a16:creationId xmlns:a16="http://schemas.microsoft.com/office/drawing/2014/main" id="{D603521D-E80E-3651-E343-C5E1A4F28EE3}"/>
                </a:ext>
              </a:extLst>
            </p:cNvPr>
            <p:cNvSpPr/>
            <p:nvPr/>
          </p:nvSpPr>
          <p:spPr>
            <a:xfrm>
              <a:off x="2974790" y="4138266"/>
              <a:ext cx="15695" cy="830"/>
            </a:xfrm>
            <a:custGeom>
              <a:avLst/>
              <a:gdLst>
                <a:gd name="connsiteX0" fmla="*/ 0 w 15695"/>
                <a:gd name="connsiteY0" fmla="*/ 0 h 830"/>
                <a:gd name="connsiteX1" fmla="*/ 15696 w 15695"/>
                <a:gd name="connsiteY1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695" h="830">
                  <a:moveTo>
                    <a:pt x="0" y="0"/>
                  </a:moveTo>
                  <a:lnTo>
                    <a:pt x="15696" y="0"/>
                  </a:lnTo>
                </a:path>
              </a:pathLst>
            </a:custGeom>
            <a:noFill/>
            <a:ln w="3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20" name="Freeform 2419">
              <a:extLst>
                <a:ext uri="{FF2B5EF4-FFF2-40B4-BE49-F238E27FC236}">
                  <a16:creationId xmlns:a16="http://schemas.microsoft.com/office/drawing/2014/main" id="{D9626CF0-E867-27A0-2162-6A7BB5C46564}"/>
                </a:ext>
              </a:extLst>
            </p:cNvPr>
            <p:cNvSpPr/>
            <p:nvPr/>
          </p:nvSpPr>
          <p:spPr>
            <a:xfrm>
              <a:off x="2974790" y="3895294"/>
              <a:ext cx="15695" cy="830"/>
            </a:xfrm>
            <a:custGeom>
              <a:avLst/>
              <a:gdLst>
                <a:gd name="connsiteX0" fmla="*/ 0 w 15695"/>
                <a:gd name="connsiteY0" fmla="*/ 0 h 830"/>
                <a:gd name="connsiteX1" fmla="*/ 15696 w 15695"/>
                <a:gd name="connsiteY1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695" h="830">
                  <a:moveTo>
                    <a:pt x="0" y="0"/>
                  </a:moveTo>
                  <a:lnTo>
                    <a:pt x="15696" y="0"/>
                  </a:lnTo>
                </a:path>
              </a:pathLst>
            </a:custGeom>
            <a:noFill/>
            <a:ln w="3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21" name="Freeform 2420">
              <a:extLst>
                <a:ext uri="{FF2B5EF4-FFF2-40B4-BE49-F238E27FC236}">
                  <a16:creationId xmlns:a16="http://schemas.microsoft.com/office/drawing/2014/main" id="{0D2B08A0-1E6E-B499-0503-9F7AD5B2B433}"/>
                </a:ext>
              </a:extLst>
            </p:cNvPr>
            <p:cNvSpPr/>
            <p:nvPr/>
          </p:nvSpPr>
          <p:spPr>
            <a:xfrm>
              <a:off x="2925047" y="4852311"/>
              <a:ext cx="19842" cy="29784"/>
            </a:xfrm>
            <a:custGeom>
              <a:avLst/>
              <a:gdLst>
                <a:gd name="connsiteX0" fmla="*/ 9921 w 19842"/>
                <a:gd name="connsiteY0" fmla="*/ 3073 h 29784"/>
                <a:gd name="connsiteX1" fmla="*/ 5403 w 19842"/>
                <a:gd name="connsiteY1" fmla="*/ 6038 h 29784"/>
                <a:gd name="connsiteX2" fmla="*/ 3903 w 19842"/>
                <a:gd name="connsiteY2" fmla="*/ 14901 h 29784"/>
                <a:gd name="connsiteX3" fmla="*/ 5403 w 19842"/>
                <a:gd name="connsiteY3" fmla="*/ 23763 h 29784"/>
                <a:gd name="connsiteX4" fmla="*/ 9921 w 19842"/>
                <a:gd name="connsiteY4" fmla="*/ 26703 h 29784"/>
                <a:gd name="connsiteX5" fmla="*/ 14439 w 19842"/>
                <a:gd name="connsiteY5" fmla="*/ 23763 h 29784"/>
                <a:gd name="connsiteX6" fmla="*/ 15958 w 19842"/>
                <a:gd name="connsiteY6" fmla="*/ 14901 h 29784"/>
                <a:gd name="connsiteX7" fmla="*/ 14439 w 19842"/>
                <a:gd name="connsiteY7" fmla="*/ 6038 h 29784"/>
                <a:gd name="connsiteX8" fmla="*/ 9921 w 19842"/>
                <a:gd name="connsiteY8" fmla="*/ 3073 h 29784"/>
                <a:gd name="connsiteX9" fmla="*/ 9921 w 19842"/>
                <a:gd name="connsiteY9" fmla="*/ 0 h 29784"/>
                <a:gd name="connsiteX10" fmla="*/ 17285 w 19842"/>
                <a:gd name="connsiteY10" fmla="*/ 3829 h 29784"/>
                <a:gd name="connsiteX11" fmla="*/ 19842 w 19842"/>
                <a:gd name="connsiteY11" fmla="*/ 14901 h 29784"/>
                <a:gd name="connsiteX12" fmla="*/ 17285 w 19842"/>
                <a:gd name="connsiteY12" fmla="*/ 25972 h 29784"/>
                <a:gd name="connsiteX13" fmla="*/ 9921 w 19842"/>
                <a:gd name="connsiteY13" fmla="*/ 29785 h 29784"/>
                <a:gd name="connsiteX14" fmla="*/ 2538 w 19842"/>
                <a:gd name="connsiteY14" fmla="*/ 25972 h 29784"/>
                <a:gd name="connsiteX15" fmla="*/ 0 w 19842"/>
                <a:gd name="connsiteY15" fmla="*/ 14901 h 29784"/>
                <a:gd name="connsiteX16" fmla="*/ 2538 w 19842"/>
                <a:gd name="connsiteY16" fmla="*/ 3829 h 29784"/>
                <a:gd name="connsiteX17" fmla="*/ 9921 w 19842"/>
                <a:gd name="connsiteY17" fmla="*/ 0 h 2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42" h="29784">
                  <a:moveTo>
                    <a:pt x="9921" y="3073"/>
                  </a:moveTo>
                  <a:cubicBezTo>
                    <a:pt x="7921" y="3073"/>
                    <a:pt x="6415" y="4061"/>
                    <a:pt x="5403" y="6038"/>
                  </a:cubicBezTo>
                  <a:cubicBezTo>
                    <a:pt x="4403" y="7998"/>
                    <a:pt x="3903" y="10955"/>
                    <a:pt x="3903" y="14901"/>
                  </a:cubicBezTo>
                  <a:cubicBezTo>
                    <a:pt x="3903" y="18838"/>
                    <a:pt x="4403" y="21795"/>
                    <a:pt x="5403" y="23763"/>
                  </a:cubicBezTo>
                  <a:cubicBezTo>
                    <a:pt x="6415" y="25723"/>
                    <a:pt x="7921" y="26703"/>
                    <a:pt x="9921" y="26703"/>
                  </a:cubicBezTo>
                  <a:cubicBezTo>
                    <a:pt x="11933" y="26703"/>
                    <a:pt x="13439" y="25723"/>
                    <a:pt x="14439" y="23763"/>
                  </a:cubicBezTo>
                  <a:cubicBezTo>
                    <a:pt x="15452" y="21795"/>
                    <a:pt x="15958" y="18838"/>
                    <a:pt x="15958" y="14901"/>
                  </a:cubicBezTo>
                  <a:cubicBezTo>
                    <a:pt x="15958" y="10955"/>
                    <a:pt x="15452" y="7998"/>
                    <a:pt x="14439" y="6038"/>
                  </a:cubicBezTo>
                  <a:cubicBezTo>
                    <a:pt x="13439" y="4061"/>
                    <a:pt x="11933" y="3073"/>
                    <a:pt x="9921" y="3073"/>
                  </a:cubicBezTo>
                  <a:moveTo>
                    <a:pt x="9921" y="0"/>
                  </a:moveTo>
                  <a:cubicBezTo>
                    <a:pt x="13138" y="0"/>
                    <a:pt x="15593" y="1279"/>
                    <a:pt x="17285" y="3829"/>
                  </a:cubicBezTo>
                  <a:cubicBezTo>
                    <a:pt x="18990" y="6362"/>
                    <a:pt x="19842" y="10058"/>
                    <a:pt x="19842" y="14901"/>
                  </a:cubicBezTo>
                  <a:cubicBezTo>
                    <a:pt x="19842" y="19735"/>
                    <a:pt x="18990" y="23422"/>
                    <a:pt x="17285" y="25972"/>
                  </a:cubicBezTo>
                  <a:cubicBezTo>
                    <a:pt x="15593" y="28514"/>
                    <a:pt x="13138" y="29785"/>
                    <a:pt x="9921" y="29785"/>
                  </a:cubicBezTo>
                  <a:cubicBezTo>
                    <a:pt x="6704" y="29785"/>
                    <a:pt x="4243" y="28514"/>
                    <a:pt x="2538" y="25972"/>
                  </a:cubicBezTo>
                  <a:cubicBezTo>
                    <a:pt x="846" y="23422"/>
                    <a:pt x="0" y="19735"/>
                    <a:pt x="0" y="14901"/>
                  </a:cubicBezTo>
                  <a:cubicBezTo>
                    <a:pt x="0" y="10058"/>
                    <a:pt x="846" y="6362"/>
                    <a:pt x="2538" y="3829"/>
                  </a:cubicBezTo>
                  <a:cubicBezTo>
                    <a:pt x="4243" y="1279"/>
                    <a:pt x="6704" y="0"/>
                    <a:pt x="9921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22" name="Freeform 2421">
              <a:extLst>
                <a:ext uri="{FF2B5EF4-FFF2-40B4-BE49-F238E27FC236}">
                  <a16:creationId xmlns:a16="http://schemas.microsoft.com/office/drawing/2014/main" id="{B3875D86-B79F-4295-1396-7CB804C5D3C6}"/>
                </a:ext>
              </a:extLst>
            </p:cNvPr>
            <p:cNvSpPr/>
            <p:nvPr/>
          </p:nvSpPr>
          <p:spPr>
            <a:xfrm>
              <a:off x="2926316" y="4609855"/>
              <a:ext cx="18573" cy="29269"/>
            </a:xfrm>
            <a:custGeom>
              <a:avLst/>
              <a:gdLst>
                <a:gd name="connsiteX0" fmla="*/ 1211 w 18573"/>
                <a:gd name="connsiteY0" fmla="*/ 0 h 29269"/>
                <a:gd name="connsiteX1" fmla="*/ 16458 w 18573"/>
                <a:gd name="connsiteY1" fmla="*/ 0 h 29269"/>
                <a:gd name="connsiteX2" fmla="*/ 16458 w 18573"/>
                <a:gd name="connsiteY2" fmla="*/ 3272 h 29269"/>
                <a:gd name="connsiteX3" fmla="*/ 4768 w 18573"/>
                <a:gd name="connsiteY3" fmla="*/ 3272 h 29269"/>
                <a:gd name="connsiteX4" fmla="*/ 4768 w 18573"/>
                <a:gd name="connsiteY4" fmla="*/ 10308 h 29269"/>
                <a:gd name="connsiteX5" fmla="*/ 6460 w 18573"/>
                <a:gd name="connsiteY5" fmla="*/ 9884 h 29269"/>
                <a:gd name="connsiteX6" fmla="*/ 8152 w 18573"/>
                <a:gd name="connsiteY6" fmla="*/ 9734 h 29269"/>
                <a:gd name="connsiteX7" fmla="*/ 15766 w 18573"/>
                <a:gd name="connsiteY7" fmla="*/ 12367 h 29269"/>
                <a:gd name="connsiteX8" fmla="*/ 18573 w 18573"/>
                <a:gd name="connsiteY8" fmla="*/ 19502 h 29269"/>
                <a:gd name="connsiteX9" fmla="*/ 15688 w 18573"/>
                <a:gd name="connsiteY9" fmla="*/ 26712 h 29269"/>
                <a:gd name="connsiteX10" fmla="*/ 7556 w 18573"/>
                <a:gd name="connsiteY10" fmla="*/ 29270 h 29269"/>
                <a:gd name="connsiteX11" fmla="*/ 3864 w 18573"/>
                <a:gd name="connsiteY11" fmla="*/ 28962 h 29269"/>
                <a:gd name="connsiteX12" fmla="*/ 0 w 18573"/>
                <a:gd name="connsiteY12" fmla="*/ 28032 h 29269"/>
                <a:gd name="connsiteX13" fmla="*/ 0 w 18573"/>
                <a:gd name="connsiteY13" fmla="*/ 24128 h 29269"/>
                <a:gd name="connsiteX14" fmla="*/ 3576 w 18573"/>
                <a:gd name="connsiteY14" fmla="*/ 25532 h 29269"/>
                <a:gd name="connsiteX15" fmla="*/ 7479 w 18573"/>
                <a:gd name="connsiteY15" fmla="*/ 25997 h 29269"/>
                <a:gd name="connsiteX16" fmla="*/ 12747 w 18573"/>
                <a:gd name="connsiteY16" fmla="*/ 24245 h 29269"/>
                <a:gd name="connsiteX17" fmla="*/ 14689 w 18573"/>
                <a:gd name="connsiteY17" fmla="*/ 19502 h 29269"/>
                <a:gd name="connsiteX18" fmla="*/ 12747 w 18573"/>
                <a:gd name="connsiteY18" fmla="*/ 14751 h 29269"/>
                <a:gd name="connsiteX19" fmla="*/ 7479 w 18573"/>
                <a:gd name="connsiteY19" fmla="*/ 12999 h 29269"/>
                <a:gd name="connsiteX20" fmla="*/ 4364 w 18573"/>
                <a:gd name="connsiteY20" fmla="*/ 13347 h 29269"/>
                <a:gd name="connsiteX21" fmla="*/ 1211 w 18573"/>
                <a:gd name="connsiteY21" fmla="*/ 14427 h 29269"/>
                <a:gd name="connsiteX22" fmla="*/ 1211 w 18573"/>
                <a:gd name="connsiteY22" fmla="*/ 0 h 29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573" h="29269">
                  <a:moveTo>
                    <a:pt x="1211" y="0"/>
                  </a:moveTo>
                  <a:lnTo>
                    <a:pt x="16458" y="0"/>
                  </a:lnTo>
                  <a:lnTo>
                    <a:pt x="16458" y="3272"/>
                  </a:lnTo>
                  <a:lnTo>
                    <a:pt x="4768" y="3272"/>
                  </a:lnTo>
                  <a:lnTo>
                    <a:pt x="4768" y="10308"/>
                  </a:lnTo>
                  <a:cubicBezTo>
                    <a:pt x="5332" y="10116"/>
                    <a:pt x="5896" y="9975"/>
                    <a:pt x="6460" y="9884"/>
                  </a:cubicBezTo>
                  <a:cubicBezTo>
                    <a:pt x="7024" y="9784"/>
                    <a:pt x="7588" y="9734"/>
                    <a:pt x="8152" y="9734"/>
                  </a:cubicBezTo>
                  <a:cubicBezTo>
                    <a:pt x="11356" y="9734"/>
                    <a:pt x="13894" y="10615"/>
                    <a:pt x="15766" y="12367"/>
                  </a:cubicBezTo>
                  <a:cubicBezTo>
                    <a:pt x="17637" y="14120"/>
                    <a:pt x="18573" y="16504"/>
                    <a:pt x="18573" y="19502"/>
                  </a:cubicBezTo>
                  <a:cubicBezTo>
                    <a:pt x="18573" y="22584"/>
                    <a:pt x="17611" y="24992"/>
                    <a:pt x="15688" y="26712"/>
                  </a:cubicBezTo>
                  <a:cubicBezTo>
                    <a:pt x="13766" y="28414"/>
                    <a:pt x="11055" y="29270"/>
                    <a:pt x="7556" y="29270"/>
                  </a:cubicBezTo>
                  <a:cubicBezTo>
                    <a:pt x="6351" y="29270"/>
                    <a:pt x="5121" y="29170"/>
                    <a:pt x="3864" y="28962"/>
                  </a:cubicBezTo>
                  <a:cubicBezTo>
                    <a:pt x="2621" y="28755"/>
                    <a:pt x="1333" y="28439"/>
                    <a:pt x="0" y="28032"/>
                  </a:cubicBezTo>
                  <a:lnTo>
                    <a:pt x="0" y="24128"/>
                  </a:lnTo>
                  <a:cubicBezTo>
                    <a:pt x="1154" y="24760"/>
                    <a:pt x="2346" y="25225"/>
                    <a:pt x="3576" y="25532"/>
                  </a:cubicBezTo>
                  <a:cubicBezTo>
                    <a:pt x="4807" y="25839"/>
                    <a:pt x="6108" y="25997"/>
                    <a:pt x="7479" y="25997"/>
                  </a:cubicBezTo>
                  <a:cubicBezTo>
                    <a:pt x="9696" y="25997"/>
                    <a:pt x="11452" y="25416"/>
                    <a:pt x="12747" y="24245"/>
                  </a:cubicBezTo>
                  <a:cubicBezTo>
                    <a:pt x="14042" y="23082"/>
                    <a:pt x="14689" y="21504"/>
                    <a:pt x="14689" y="19502"/>
                  </a:cubicBezTo>
                  <a:cubicBezTo>
                    <a:pt x="14689" y="17500"/>
                    <a:pt x="14042" y="15922"/>
                    <a:pt x="12747" y="14751"/>
                  </a:cubicBezTo>
                  <a:cubicBezTo>
                    <a:pt x="11452" y="13580"/>
                    <a:pt x="9696" y="12999"/>
                    <a:pt x="7479" y="12999"/>
                  </a:cubicBezTo>
                  <a:cubicBezTo>
                    <a:pt x="6441" y="12999"/>
                    <a:pt x="5403" y="13115"/>
                    <a:pt x="4364" y="13347"/>
                  </a:cubicBezTo>
                  <a:cubicBezTo>
                    <a:pt x="3339" y="13580"/>
                    <a:pt x="2288" y="13937"/>
                    <a:pt x="1211" y="14427"/>
                  </a:cubicBezTo>
                  <a:lnTo>
                    <a:pt x="1211" y="0"/>
                  </a:ln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23" name="Freeform 2422">
              <a:extLst>
                <a:ext uri="{FF2B5EF4-FFF2-40B4-BE49-F238E27FC236}">
                  <a16:creationId xmlns:a16="http://schemas.microsoft.com/office/drawing/2014/main" id="{15713135-5546-4BF8-2284-E15F7A4208DE}"/>
                </a:ext>
              </a:extLst>
            </p:cNvPr>
            <p:cNvSpPr/>
            <p:nvPr/>
          </p:nvSpPr>
          <p:spPr>
            <a:xfrm>
              <a:off x="2901726" y="4366886"/>
              <a:ext cx="17092" cy="28705"/>
            </a:xfrm>
            <a:custGeom>
              <a:avLst/>
              <a:gdLst>
                <a:gd name="connsiteX0" fmla="*/ 558 w 17092"/>
                <a:gd name="connsiteY0" fmla="*/ 25437 h 28705"/>
                <a:gd name="connsiteX1" fmla="*/ 6902 w 17092"/>
                <a:gd name="connsiteY1" fmla="*/ 25437 h 28705"/>
                <a:gd name="connsiteX2" fmla="*/ 6902 w 17092"/>
                <a:gd name="connsiteY2" fmla="*/ 3537 h 28705"/>
                <a:gd name="connsiteX3" fmla="*/ 0 w 17092"/>
                <a:gd name="connsiteY3" fmla="*/ 4922 h 28705"/>
                <a:gd name="connsiteX4" fmla="*/ 0 w 17092"/>
                <a:gd name="connsiteY4" fmla="*/ 1384 h 28705"/>
                <a:gd name="connsiteX5" fmla="*/ 6864 w 17092"/>
                <a:gd name="connsiteY5" fmla="*/ 0 h 28705"/>
                <a:gd name="connsiteX6" fmla="*/ 10748 w 17092"/>
                <a:gd name="connsiteY6" fmla="*/ 0 h 28705"/>
                <a:gd name="connsiteX7" fmla="*/ 10748 w 17092"/>
                <a:gd name="connsiteY7" fmla="*/ 25437 h 28705"/>
                <a:gd name="connsiteX8" fmla="*/ 17092 w 17092"/>
                <a:gd name="connsiteY8" fmla="*/ 25437 h 28705"/>
                <a:gd name="connsiteX9" fmla="*/ 17092 w 17092"/>
                <a:gd name="connsiteY9" fmla="*/ 28705 h 28705"/>
                <a:gd name="connsiteX10" fmla="*/ 558 w 17092"/>
                <a:gd name="connsiteY10" fmla="*/ 28705 h 28705"/>
                <a:gd name="connsiteX11" fmla="*/ 558 w 17092"/>
                <a:gd name="connsiteY11" fmla="*/ 25437 h 28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092" h="28705">
                  <a:moveTo>
                    <a:pt x="558" y="25437"/>
                  </a:moveTo>
                  <a:lnTo>
                    <a:pt x="6902" y="25437"/>
                  </a:lnTo>
                  <a:lnTo>
                    <a:pt x="6902" y="3537"/>
                  </a:lnTo>
                  <a:lnTo>
                    <a:pt x="0" y="4922"/>
                  </a:lnTo>
                  <a:lnTo>
                    <a:pt x="0" y="1384"/>
                  </a:lnTo>
                  <a:lnTo>
                    <a:pt x="6864" y="0"/>
                  </a:lnTo>
                  <a:lnTo>
                    <a:pt x="10748" y="0"/>
                  </a:lnTo>
                  <a:lnTo>
                    <a:pt x="10748" y="25437"/>
                  </a:lnTo>
                  <a:lnTo>
                    <a:pt x="17092" y="25437"/>
                  </a:lnTo>
                  <a:lnTo>
                    <a:pt x="17092" y="28705"/>
                  </a:lnTo>
                  <a:lnTo>
                    <a:pt x="558" y="28705"/>
                  </a:lnTo>
                  <a:lnTo>
                    <a:pt x="558" y="25437"/>
                  </a:ln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24" name="Freeform 2423">
              <a:extLst>
                <a:ext uri="{FF2B5EF4-FFF2-40B4-BE49-F238E27FC236}">
                  <a16:creationId xmlns:a16="http://schemas.microsoft.com/office/drawing/2014/main" id="{CE7FEC2E-9019-0031-E53A-5663B6BBC8BB}"/>
                </a:ext>
              </a:extLst>
            </p:cNvPr>
            <p:cNvSpPr/>
            <p:nvPr/>
          </p:nvSpPr>
          <p:spPr>
            <a:xfrm>
              <a:off x="2925047" y="4366367"/>
              <a:ext cx="19842" cy="29781"/>
            </a:xfrm>
            <a:custGeom>
              <a:avLst/>
              <a:gdLst>
                <a:gd name="connsiteX0" fmla="*/ 9921 w 19842"/>
                <a:gd name="connsiteY0" fmla="*/ 3076 h 29781"/>
                <a:gd name="connsiteX1" fmla="*/ 5403 w 19842"/>
                <a:gd name="connsiteY1" fmla="*/ 6037 h 29781"/>
                <a:gd name="connsiteX2" fmla="*/ 3903 w 19842"/>
                <a:gd name="connsiteY2" fmla="*/ 14900 h 29781"/>
                <a:gd name="connsiteX3" fmla="*/ 5403 w 19842"/>
                <a:gd name="connsiteY3" fmla="*/ 23764 h 29781"/>
                <a:gd name="connsiteX4" fmla="*/ 9921 w 19842"/>
                <a:gd name="connsiteY4" fmla="*/ 26705 h 29781"/>
                <a:gd name="connsiteX5" fmla="*/ 14439 w 19842"/>
                <a:gd name="connsiteY5" fmla="*/ 23764 h 29781"/>
                <a:gd name="connsiteX6" fmla="*/ 15958 w 19842"/>
                <a:gd name="connsiteY6" fmla="*/ 14900 h 29781"/>
                <a:gd name="connsiteX7" fmla="*/ 14439 w 19842"/>
                <a:gd name="connsiteY7" fmla="*/ 6037 h 29781"/>
                <a:gd name="connsiteX8" fmla="*/ 9921 w 19842"/>
                <a:gd name="connsiteY8" fmla="*/ 3076 h 29781"/>
                <a:gd name="connsiteX9" fmla="*/ 9921 w 19842"/>
                <a:gd name="connsiteY9" fmla="*/ 0 h 29781"/>
                <a:gd name="connsiteX10" fmla="*/ 17285 w 19842"/>
                <a:gd name="connsiteY10" fmla="*/ 3826 h 29781"/>
                <a:gd name="connsiteX11" fmla="*/ 19842 w 19842"/>
                <a:gd name="connsiteY11" fmla="*/ 14900 h 29781"/>
                <a:gd name="connsiteX12" fmla="*/ 17285 w 19842"/>
                <a:gd name="connsiteY12" fmla="*/ 25975 h 29781"/>
                <a:gd name="connsiteX13" fmla="*/ 9921 w 19842"/>
                <a:gd name="connsiteY13" fmla="*/ 29781 h 29781"/>
                <a:gd name="connsiteX14" fmla="*/ 2538 w 19842"/>
                <a:gd name="connsiteY14" fmla="*/ 25975 h 29781"/>
                <a:gd name="connsiteX15" fmla="*/ 0 w 19842"/>
                <a:gd name="connsiteY15" fmla="*/ 14900 h 29781"/>
                <a:gd name="connsiteX16" fmla="*/ 2538 w 19842"/>
                <a:gd name="connsiteY16" fmla="*/ 3826 h 29781"/>
                <a:gd name="connsiteX17" fmla="*/ 9921 w 19842"/>
                <a:gd name="connsiteY17" fmla="*/ 0 h 29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42" h="29781">
                  <a:moveTo>
                    <a:pt x="9921" y="3076"/>
                  </a:moveTo>
                  <a:cubicBezTo>
                    <a:pt x="7921" y="3076"/>
                    <a:pt x="6415" y="4062"/>
                    <a:pt x="5403" y="6037"/>
                  </a:cubicBezTo>
                  <a:cubicBezTo>
                    <a:pt x="4403" y="7998"/>
                    <a:pt x="3903" y="10952"/>
                    <a:pt x="3903" y="14900"/>
                  </a:cubicBezTo>
                  <a:cubicBezTo>
                    <a:pt x="3903" y="18835"/>
                    <a:pt x="4403" y="21790"/>
                    <a:pt x="5403" y="23764"/>
                  </a:cubicBezTo>
                  <a:cubicBezTo>
                    <a:pt x="6415" y="25725"/>
                    <a:pt x="7921" y="26705"/>
                    <a:pt x="9921" y="26705"/>
                  </a:cubicBezTo>
                  <a:cubicBezTo>
                    <a:pt x="11933" y="26705"/>
                    <a:pt x="13439" y="25725"/>
                    <a:pt x="14439" y="23764"/>
                  </a:cubicBezTo>
                  <a:cubicBezTo>
                    <a:pt x="15452" y="21790"/>
                    <a:pt x="15958" y="18835"/>
                    <a:pt x="15958" y="14900"/>
                  </a:cubicBezTo>
                  <a:cubicBezTo>
                    <a:pt x="15958" y="10952"/>
                    <a:pt x="15452" y="7998"/>
                    <a:pt x="14439" y="6037"/>
                  </a:cubicBezTo>
                  <a:cubicBezTo>
                    <a:pt x="13439" y="4062"/>
                    <a:pt x="11933" y="3076"/>
                    <a:pt x="9921" y="3076"/>
                  </a:cubicBezTo>
                  <a:moveTo>
                    <a:pt x="9921" y="0"/>
                  </a:moveTo>
                  <a:cubicBezTo>
                    <a:pt x="13138" y="0"/>
                    <a:pt x="15593" y="1275"/>
                    <a:pt x="17285" y="3826"/>
                  </a:cubicBezTo>
                  <a:cubicBezTo>
                    <a:pt x="18990" y="6363"/>
                    <a:pt x="19842" y="10055"/>
                    <a:pt x="19842" y="14900"/>
                  </a:cubicBezTo>
                  <a:cubicBezTo>
                    <a:pt x="19842" y="19732"/>
                    <a:pt x="18990" y="23424"/>
                    <a:pt x="17285" y="25975"/>
                  </a:cubicBezTo>
                  <a:cubicBezTo>
                    <a:pt x="15593" y="28512"/>
                    <a:pt x="13138" y="29781"/>
                    <a:pt x="9921" y="29781"/>
                  </a:cubicBezTo>
                  <a:cubicBezTo>
                    <a:pt x="6704" y="29781"/>
                    <a:pt x="4243" y="28512"/>
                    <a:pt x="2538" y="25975"/>
                  </a:cubicBezTo>
                  <a:cubicBezTo>
                    <a:pt x="846" y="23424"/>
                    <a:pt x="0" y="19732"/>
                    <a:pt x="0" y="14900"/>
                  </a:cubicBezTo>
                  <a:cubicBezTo>
                    <a:pt x="0" y="10055"/>
                    <a:pt x="846" y="6363"/>
                    <a:pt x="2538" y="3826"/>
                  </a:cubicBezTo>
                  <a:cubicBezTo>
                    <a:pt x="4243" y="1275"/>
                    <a:pt x="6704" y="0"/>
                    <a:pt x="9921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25" name="Freeform 2424">
              <a:extLst>
                <a:ext uri="{FF2B5EF4-FFF2-40B4-BE49-F238E27FC236}">
                  <a16:creationId xmlns:a16="http://schemas.microsoft.com/office/drawing/2014/main" id="{481E76A0-56B4-BC62-4F51-86DF3A85E8D8}"/>
                </a:ext>
              </a:extLst>
            </p:cNvPr>
            <p:cNvSpPr/>
            <p:nvPr/>
          </p:nvSpPr>
          <p:spPr>
            <a:xfrm>
              <a:off x="2902553" y="4123914"/>
              <a:ext cx="17092" cy="28705"/>
            </a:xfrm>
            <a:custGeom>
              <a:avLst/>
              <a:gdLst>
                <a:gd name="connsiteX0" fmla="*/ 558 w 17092"/>
                <a:gd name="connsiteY0" fmla="*/ 25437 h 28705"/>
                <a:gd name="connsiteX1" fmla="*/ 6902 w 17092"/>
                <a:gd name="connsiteY1" fmla="*/ 25437 h 28705"/>
                <a:gd name="connsiteX2" fmla="*/ 6902 w 17092"/>
                <a:gd name="connsiteY2" fmla="*/ 3537 h 28705"/>
                <a:gd name="connsiteX3" fmla="*/ 0 w 17092"/>
                <a:gd name="connsiteY3" fmla="*/ 4922 h 28705"/>
                <a:gd name="connsiteX4" fmla="*/ 0 w 17092"/>
                <a:gd name="connsiteY4" fmla="*/ 1385 h 28705"/>
                <a:gd name="connsiteX5" fmla="*/ 6864 w 17092"/>
                <a:gd name="connsiteY5" fmla="*/ 0 h 28705"/>
                <a:gd name="connsiteX6" fmla="*/ 10748 w 17092"/>
                <a:gd name="connsiteY6" fmla="*/ 0 h 28705"/>
                <a:gd name="connsiteX7" fmla="*/ 10748 w 17092"/>
                <a:gd name="connsiteY7" fmla="*/ 25437 h 28705"/>
                <a:gd name="connsiteX8" fmla="*/ 17092 w 17092"/>
                <a:gd name="connsiteY8" fmla="*/ 25437 h 28705"/>
                <a:gd name="connsiteX9" fmla="*/ 17092 w 17092"/>
                <a:gd name="connsiteY9" fmla="*/ 28705 h 28705"/>
                <a:gd name="connsiteX10" fmla="*/ 558 w 17092"/>
                <a:gd name="connsiteY10" fmla="*/ 28705 h 28705"/>
                <a:gd name="connsiteX11" fmla="*/ 558 w 17092"/>
                <a:gd name="connsiteY11" fmla="*/ 25437 h 28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092" h="28705">
                  <a:moveTo>
                    <a:pt x="558" y="25437"/>
                  </a:moveTo>
                  <a:lnTo>
                    <a:pt x="6902" y="25437"/>
                  </a:lnTo>
                  <a:lnTo>
                    <a:pt x="6902" y="3537"/>
                  </a:lnTo>
                  <a:lnTo>
                    <a:pt x="0" y="4922"/>
                  </a:lnTo>
                  <a:lnTo>
                    <a:pt x="0" y="1385"/>
                  </a:lnTo>
                  <a:lnTo>
                    <a:pt x="6864" y="0"/>
                  </a:lnTo>
                  <a:lnTo>
                    <a:pt x="10748" y="0"/>
                  </a:lnTo>
                  <a:lnTo>
                    <a:pt x="10748" y="25437"/>
                  </a:lnTo>
                  <a:lnTo>
                    <a:pt x="17092" y="25437"/>
                  </a:lnTo>
                  <a:lnTo>
                    <a:pt x="17092" y="28705"/>
                  </a:lnTo>
                  <a:lnTo>
                    <a:pt x="558" y="28705"/>
                  </a:lnTo>
                  <a:lnTo>
                    <a:pt x="558" y="25437"/>
                  </a:ln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26" name="Freeform 2425">
              <a:extLst>
                <a:ext uri="{FF2B5EF4-FFF2-40B4-BE49-F238E27FC236}">
                  <a16:creationId xmlns:a16="http://schemas.microsoft.com/office/drawing/2014/main" id="{3AEC6E50-0659-83F7-90EE-7A2D585881A4}"/>
                </a:ext>
              </a:extLst>
            </p:cNvPr>
            <p:cNvSpPr/>
            <p:nvPr/>
          </p:nvSpPr>
          <p:spPr>
            <a:xfrm>
              <a:off x="2926316" y="4123914"/>
              <a:ext cx="18573" cy="29263"/>
            </a:xfrm>
            <a:custGeom>
              <a:avLst/>
              <a:gdLst>
                <a:gd name="connsiteX0" fmla="*/ 1211 w 18573"/>
                <a:gd name="connsiteY0" fmla="*/ 0 h 29263"/>
                <a:gd name="connsiteX1" fmla="*/ 16458 w 18573"/>
                <a:gd name="connsiteY1" fmla="*/ 0 h 29263"/>
                <a:gd name="connsiteX2" fmla="*/ 16458 w 18573"/>
                <a:gd name="connsiteY2" fmla="*/ 3268 h 29263"/>
                <a:gd name="connsiteX3" fmla="*/ 4768 w 18573"/>
                <a:gd name="connsiteY3" fmla="*/ 3268 h 29263"/>
                <a:gd name="connsiteX4" fmla="*/ 4768 w 18573"/>
                <a:gd name="connsiteY4" fmla="*/ 10306 h 29263"/>
                <a:gd name="connsiteX5" fmla="*/ 6460 w 18573"/>
                <a:gd name="connsiteY5" fmla="*/ 9882 h 29263"/>
                <a:gd name="connsiteX6" fmla="*/ 8152 w 18573"/>
                <a:gd name="connsiteY6" fmla="*/ 9729 h 29263"/>
                <a:gd name="connsiteX7" fmla="*/ 15766 w 18573"/>
                <a:gd name="connsiteY7" fmla="*/ 12362 h 29263"/>
                <a:gd name="connsiteX8" fmla="*/ 18573 w 18573"/>
                <a:gd name="connsiteY8" fmla="*/ 19495 h 29263"/>
                <a:gd name="connsiteX9" fmla="*/ 15688 w 18573"/>
                <a:gd name="connsiteY9" fmla="*/ 26706 h 29263"/>
                <a:gd name="connsiteX10" fmla="*/ 7556 w 18573"/>
                <a:gd name="connsiteY10" fmla="*/ 29263 h 29263"/>
                <a:gd name="connsiteX11" fmla="*/ 3864 w 18573"/>
                <a:gd name="connsiteY11" fmla="*/ 28955 h 29263"/>
                <a:gd name="connsiteX12" fmla="*/ 0 w 18573"/>
                <a:gd name="connsiteY12" fmla="*/ 28032 h 29263"/>
                <a:gd name="connsiteX13" fmla="*/ 0 w 18573"/>
                <a:gd name="connsiteY13" fmla="*/ 24129 h 29263"/>
                <a:gd name="connsiteX14" fmla="*/ 3576 w 18573"/>
                <a:gd name="connsiteY14" fmla="*/ 25533 h 29263"/>
                <a:gd name="connsiteX15" fmla="*/ 7479 w 18573"/>
                <a:gd name="connsiteY15" fmla="*/ 25994 h 29263"/>
                <a:gd name="connsiteX16" fmla="*/ 12747 w 18573"/>
                <a:gd name="connsiteY16" fmla="*/ 24245 h 29263"/>
                <a:gd name="connsiteX17" fmla="*/ 14689 w 18573"/>
                <a:gd name="connsiteY17" fmla="*/ 19495 h 29263"/>
                <a:gd name="connsiteX18" fmla="*/ 12747 w 18573"/>
                <a:gd name="connsiteY18" fmla="*/ 14747 h 29263"/>
                <a:gd name="connsiteX19" fmla="*/ 7479 w 18573"/>
                <a:gd name="connsiteY19" fmla="*/ 12997 h 29263"/>
                <a:gd name="connsiteX20" fmla="*/ 4364 w 18573"/>
                <a:gd name="connsiteY20" fmla="*/ 13343 h 29263"/>
                <a:gd name="connsiteX21" fmla="*/ 1211 w 18573"/>
                <a:gd name="connsiteY21" fmla="*/ 14420 h 29263"/>
                <a:gd name="connsiteX22" fmla="*/ 1211 w 18573"/>
                <a:gd name="connsiteY22" fmla="*/ 0 h 29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573" h="29263">
                  <a:moveTo>
                    <a:pt x="1211" y="0"/>
                  </a:moveTo>
                  <a:lnTo>
                    <a:pt x="16458" y="0"/>
                  </a:lnTo>
                  <a:lnTo>
                    <a:pt x="16458" y="3268"/>
                  </a:lnTo>
                  <a:lnTo>
                    <a:pt x="4768" y="3268"/>
                  </a:lnTo>
                  <a:lnTo>
                    <a:pt x="4768" y="10306"/>
                  </a:lnTo>
                  <a:cubicBezTo>
                    <a:pt x="5332" y="10113"/>
                    <a:pt x="5896" y="9972"/>
                    <a:pt x="6460" y="9882"/>
                  </a:cubicBezTo>
                  <a:cubicBezTo>
                    <a:pt x="7024" y="9780"/>
                    <a:pt x="7588" y="9729"/>
                    <a:pt x="8152" y="9729"/>
                  </a:cubicBezTo>
                  <a:cubicBezTo>
                    <a:pt x="11356" y="9729"/>
                    <a:pt x="13894" y="10607"/>
                    <a:pt x="15766" y="12362"/>
                  </a:cubicBezTo>
                  <a:cubicBezTo>
                    <a:pt x="17637" y="14119"/>
                    <a:pt x="18573" y="16496"/>
                    <a:pt x="18573" y="19495"/>
                  </a:cubicBezTo>
                  <a:cubicBezTo>
                    <a:pt x="18573" y="22584"/>
                    <a:pt x="17611" y="24988"/>
                    <a:pt x="15688" y="26706"/>
                  </a:cubicBezTo>
                  <a:cubicBezTo>
                    <a:pt x="13766" y="28411"/>
                    <a:pt x="11055" y="29263"/>
                    <a:pt x="7556" y="29263"/>
                  </a:cubicBezTo>
                  <a:cubicBezTo>
                    <a:pt x="6351" y="29263"/>
                    <a:pt x="5121" y="29160"/>
                    <a:pt x="3864" y="28955"/>
                  </a:cubicBezTo>
                  <a:cubicBezTo>
                    <a:pt x="2621" y="28750"/>
                    <a:pt x="1333" y="28443"/>
                    <a:pt x="0" y="28032"/>
                  </a:cubicBezTo>
                  <a:lnTo>
                    <a:pt x="0" y="24129"/>
                  </a:lnTo>
                  <a:cubicBezTo>
                    <a:pt x="1154" y="24757"/>
                    <a:pt x="2346" y="25225"/>
                    <a:pt x="3576" y="25533"/>
                  </a:cubicBezTo>
                  <a:cubicBezTo>
                    <a:pt x="4807" y="25840"/>
                    <a:pt x="6108" y="25994"/>
                    <a:pt x="7479" y="25994"/>
                  </a:cubicBezTo>
                  <a:cubicBezTo>
                    <a:pt x="9696" y="25994"/>
                    <a:pt x="11452" y="25411"/>
                    <a:pt x="12747" y="24245"/>
                  </a:cubicBezTo>
                  <a:cubicBezTo>
                    <a:pt x="14042" y="23078"/>
                    <a:pt x="14689" y="21495"/>
                    <a:pt x="14689" y="19495"/>
                  </a:cubicBezTo>
                  <a:cubicBezTo>
                    <a:pt x="14689" y="17496"/>
                    <a:pt x="14042" y="15913"/>
                    <a:pt x="12747" y="14747"/>
                  </a:cubicBezTo>
                  <a:cubicBezTo>
                    <a:pt x="11452" y="13580"/>
                    <a:pt x="9696" y="12997"/>
                    <a:pt x="7479" y="12997"/>
                  </a:cubicBezTo>
                  <a:cubicBezTo>
                    <a:pt x="6441" y="12997"/>
                    <a:pt x="5403" y="13112"/>
                    <a:pt x="4364" y="13343"/>
                  </a:cubicBezTo>
                  <a:cubicBezTo>
                    <a:pt x="3339" y="13574"/>
                    <a:pt x="2288" y="13933"/>
                    <a:pt x="1211" y="14420"/>
                  </a:cubicBezTo>
                  <a:lnTo>
                    <a:pt x="1211" y="0"/>
                  </a:ln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27" name="Freeform 2426">
              <a:extLst>
                <a:ext uri="{FF2B5EF4-FFF2-40B4-BE49-F238E27FC236}">
                  <a16:creationId xmlns:a16="http://schemas.microsoft.com/office/drawing/2014/main" id="{F1C99226-0BD5-3E5E-1B37-2D13A5DE572F}"/>
                </a:ext>
              </a:extLst>
            </p:cNvPr>
            <p:cNvSpPr/>
            <p:nvPr/>
          </p:nvSpPr>
          <p:spPr>
            <a:xfrm>
              <a:off x="2900284" y="3880423"/>
              <a:ext cx="18226" cy="29224"/>
            </a:xfrm>
            <a:custGeom>
              <a:avLst/>
              <a:gdLst>
                <a:gd name="connsiteX0" fmla="*/ 4672 w 18226"/>
                <a:gd name="connsiteY0" fmla="*/ 25956 h 29224"/>
                <a:gd name="connsiteX1" fmla="*/ 18227 w 18226"/>
                <a:gd name="connsiteY1" fmla="*/ 25956 h 29224"/>
                <a:gd name="connsiteX2" fmla="*/ 18227 w 18226"/>
                <a:gd name="connsiteY2" fmla="*/ 29224 h 29224"/>
                <a:gd name="connsiteX3" fmla="*/ 0 w 18226"/>
                <a:gd name="connsiteY3" fmla="*/ 29224 h 29224"/>
                <a:gd name="connsiteX4" fmla="*/ 0 w 18226"/>
                <a:gd name="connsiteY4" fmla="*/ 25956 h 29224"/>
                <a:gd name="connsiteX5" fmla="*/ 6018 w 18226"/>
                <a:gd name="connsiteY5" fmla="*/ 19822 h 29224"/>
                <a:gd name="connsiteX6" fmla="*/ 10825 w 18226"/>
                <a:gd name="connsiteY6" fmla="*/ 14843 h 29224"/>
                <a:gd name="connsiteX7" fmla="*/ 13420 w 18226"/>
                <a:gd name="connsiteY7" fmla="*/ 11305 h 29224"/>
                <a:gd name="connsiteX8" fmla="*/ 14170 w 18226"/>
                <a:gd name="connsiteY8" fmla="*/ 8440 h 29224"/>
                <a:gd name="connsiteX9" fmla="*/ 12555 w 18226"/>
                <a:gd name="connsiteY9" fmla="*/ 4710 h 29224"/>
                <a:gd name="connsiteX10" fmla="*/ 8383 w 18226"/>
                <a:gd name="connsiteY10" fmla="*/ 3268 h 29224"/>
                <a:gd name="connsiteX11" fmla="*/ 4518 w 18226"/>
                <a:gd name="connsiteY11" fmla="*/ 3903 h 29224"/>
                <a:gd name="connsiteX12" fmla="*/ 192 w 18226"/>
                <a:gd name="connsiteY12" fmla="*/ 5826 h 29224"/>
                <a:gd name="connsiteX13" fmla="*/ 192 w 18226"/>
                <a:gd name="connsiteY13" fmla="*/ 1903 h 29224"/>
                <a:gd name="connsiteX14" fmla="*/ 4576 w 18226"/>
                <a:gd name="connsiteY14" fmla="*/ 480 h 29224"/>
                <a:gd name="connsiteX15" fmla="*/ 8306 w 18226"/>
                <a:gd name="connsiteY15" fmla="*/ 0 h 29224"/>
                <a:gd name="connsiteX16" fmla="*/ 15420 w 18226"/>
                <a:gd name="connsiteY16" fmla="*/ 2230 h 29224"/>
                <a:gd name="connsiteX17" fmla="*/ 18073 w 18226"/>
                <a:gd name="connsiteY17" fmla="*/ 8190 h 29224"/>
                <a:gd name="connsiteX18" fmla="*/ 17400 w 18226"/>
                <a:gd name="connsiteY18" fmla="*/ 11555 h 29224"/>
                <a:gd name="connsiteX19" fmla="*/ 14997 w 18226"/>
                <a:gd name="connsiteY19" fmla="*/ 15284 h 29224"/>
                <a:gd name="connsiteX20" fmla="*/ 11940 w 18226"/>
                <a:gd name="connsiteY20" fmla="*/ 18515 h 29224"/>
                <a:gd name="connsiteX21" fmla="*/ 4672 w 18226"/>
                <a:gd name="connsiteY21" fmla="*/ 25956 h 29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8226" h="29224">
                  <a:moveTo>
                    <a:pt x="4672" y="25956"/>
                  </a:moveTo>
                  <a:lnTo>
                    <a:pt x="18227" y="25956"/>
                  </a:lnTo>
                  <a:lnTo>
                    <a:pt x="18227" y="29224"/>
                  </a:lnTo>
                  <a:lnTo>
                    <a:pt x="0" y="29224"/>
                  </a:lnTo>
                  <a:lnTo>
                    <a:pt x="0" y="25956"/>
                  </a:lnTo>
                  <a:cubicBezTo>
                    <a:pt x="1474" y="24430"/>
                    <a:pt x="3480" y="22386"/>
                    <a:pt x="6018" y="19822"/>
                  </a:cubicBezTo>
                  <a:cubicBezTo>
                    <a:pt x="8569" y="17246"/>
                    <a:pt x="10171" y="15586"/>
                    <a:pt x="10825" y="14843"/>
                  </a:cubicBezTo>
                  <a:cubicBezTo>
                    <a:pt x="12068" y="13446"/>
                    <a:pt x="12933" y="12266"/>
                    <a:pt x="13420" y="11305"/>
                  </a:cubicBezTo>
                  <a:cubicBezTo>
                    <a:pt x="13920" y="10331"/>
                    <a:pt x="14170" y="9376"/>
                    <a:pt x="14170" y="8440"/>
                  </a:cubicBezTo>
                  <a:cubicBezTo>
                    <a:pt x="14170" y="6915"/>
                    <a:pt x="13632" y="5671"/>
                    <a:pt x="12555" y="4710"/>
                  </a:cubicBezTo>
                  <a:cubicBezTo>
                    <a:pt x="11491" y="3749"/>
                    <a:pt x="10100" y="3268"/>
                    <a:pt x="8383" y="3268"/>
                  </a:cubicBezTo>
                  <a:cubicBezTo>
                    <a:pt x="7165" y="3268"/>
                    <a:pt x="5877" y="3480"/>
                    <a:pt x="4518" y="3903"/>
                  </a:cubicBezTo>
                  <a:cubicBezTo>
                    <a:pt x="3172" y="4326"/>
                    <a:pt x="1730" y="4967"/>
                    <a:pt x="192" y="5826"/>
                  </a:cubicBezTo>
                  <a:lnTo>
                    <a:pt x="192" y="1903"/>
                  </a:lnTo>
                  <a:cubicBezTo>
                    <a:pt x="1756" y="1275"/>
                    <a:pt x="3217" y="801"/>
                    <a:pt x="4576" y="480"/>
                  </a:cubicBezTo>
                  <a:cubicBezTo>
                    <a:pt x="5935" y="160"/>
                    <a:pt x="7178" y="0"/>
                    <a:pt x="8306" y="0"/>
                  </a:cubicBezTo>
                  <a:cubicBezTo>
                    <a:pt x="11280" y="0"/>
                    <a:pt x="13651" y="743"/>
                    <a:pt x="15420" y="2230"/>
                  </a:cubicBezTo>
                  <a:cubicBezTo>
                    <a:pt x="17188" y="3717"/>
                    <a:pt x="18073" y="5704"/>
                    <a:pt x="18073" y="8190"/>
                  </a:cubicBezTo>
                  <a:cubicBezTo>
                    <a:pt x="18073" y="9369"/>
                    <a:pt x="17849" y="10491"/>
                    <a:pt x="17400" y="11555"/>
                  </a:cubicBezTo>
                  <a:cubicBezTo>
                    <a:pt x="16964" y="12606"/>
                    <a:pt x="16163" y="13849"/>
                    <a:pt x="14997" y="15284"/>
                  </a:cubicBezTo>
                  <a:cubicBezTo>
                    <a:pt x="14676" y="15657"/>
                    <a:pt x="13657" y="16733"/>
                    <a:pt x="11940" y="18515"/>
                  </a:cubicBezTo>
                  <a:cubicBezTo>
                    <a:pt x="10222" y="20284"/>
                    <a:pt x="7800" y="22764"/>
                    <a:pt x="4672" y="25956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28" name="Freeform 2427">
              <a:extLst>
                <a:ext uri="{FF2B5EF4-FFF2-40B4-BE49-F238E27FC236}">
                  <a16:creationId xmlns:a16="http://schemas.microsoft.com/office/drawing/2014/main" id="{E3017A2F-3E83-65D2-55AC-F307B266073B}"/>
                </a:ext>
              </a:extLst>
            </p:cNvPr>
            <p:cNvSpPr/>
            <p:nvPr/>
          </p:nvSpPr>
          <p:spPr>
            <a:xfrm>
              <a:off x="2925047" y="3880423"/>
              <a:ext cx="19842" cy="29781"/>
            </a:xfrm>
            <a:custGeom>
              <a:avLst/>
              <a:gdLst>
                <a:gd name="connsiteX0" fmla="*/ 9921 w 19842"/>
                <a:gd name="connsiteY0" fmla="*/ 3076 h 29781"/>
                <a:gd name="connsiteX1" fmla="*/ 5403 w 19842"/>
                <a:gd name="connsiteY1" fmla="*/ 6037 h 29781"/>
                <a:gd name="connsiteX2" fmla="*/ 3903 w 19842"/>
                <a:gd name="connsiteY2" fmla="*/ 14900 h 29781"/>
                <a:gd name="connsiteX3" fmla="*/ 5403 w 19842"/>
                <a:gd name="connsiteY3" fmla="*/ 23764 h 29781"/>
                <a:gd name="connsiteX4" fmla="*/ 9921 w 19842"/>
                <a:gd name="connsiteY4" fmla="*/ 26705 h 29781"/>
                <a:gd name="connsiteX5" fmla="*/ 14439 w 19842"/>
                <a:gd name="connsiteY5" fmla="*/ 23764 h 29781"/>
                <a:gd name="connsiteX6" fmla="*/ 15958 w 19842"/>
                <a:gd name="connsiteY6" fmla="*/ 14900 h 29781"/>
                <a:gd name="connsiteX7" fmla="*/ 14439 w 19842"/>
                <a:gd name="connsiteY7" fmla="*/ 6037 h 29781"/>
                <a:gd name="connsiteX8" fmla="*/ 9921 w 19842"/>
                <a:gd name="connsiteY8" fmla="*/ 3076 h 29781"/>
                <a:gd name="connsiteX9" fmla="*/ 9921 w 19842"/>
                <a:gd name="connsiteY9" fmla="*/ 0 h 29781"/>
                <a:gd name="connsiteX10" fmla="*/ 17285 w 19842"/>
                <a:gd name="connsiteY10" fmla="*/ 3826 h 29781"/>
                <a:gd name="connsiteX11" fmla="*/ 19842 w 19842"/>
                <a:gd name="connsiteY11" fmla="*/ 14900 h 29781"/>
                <a:gd name="connsiteX12" fmla="*/ 17285 w 19842"/>
                <a:gd name="connsiteY12" fmla="*/ 25975 h 29781"/>
                <a:gd name="connsiteX13" fmla="*/ 9921 w 19842"/>
                <a:gd name="connsiteY13" fmla="*/ 29781 h 29781"/>
                <a:gd name="connsiteX14" fmla="*/ 2538 w 19842"/>
                <a:gd name="connsiteY14" fmla="*/ 25975 h 29781"/>
                <a:gd name="connsiteX15" fmla="*/ 0 w 19842"/>
                <a:gd name="connsiteY15" fmla="*/ 14900 h 29781"/>
                <a:gd name="connsiteX16" fmla="*/ 2538 w 19842"/>
                <a:gd name="connsiteY16" fmla="*/ 3826 h 29781"/>
                <a:gd name="connsiteX17" fmla="*/ 9921 w 19842"/>
                <a:gd name="connsiteY17" fmla="*/ 0 h 29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42" h="29781">
                  <a:moveTo>
                    <a:pt x="9921" y="3076"/>
                  </a:moveTo>
                  <a:cubicBezTo>
                    <a:pt x="7921" y="3076"/>
                    <a:pt x="6415" y="4062"/>
                    <a:pt x="5403" y="6037"/>
                  </a:cubicBezTo>
                  <a:cubicBezTo>
                    <a:pt x="4403" y="7998"/>
                    <a:pt x="3903" y="10952"/>
                    <a:pt x="3903" y="14900"/>
                  </a:cubicBezTo>
                  <a:cubicBezTo>
                    <a:pt x="3903" y="18835"/>
                    <a:pt x="4403" y="21790"/>
                    <a:pt x="5403" y="23764"/>
                  </a:cubicBezTo>
                  <a:cubicBezTo>
                    <a:pt x="6415" y="25725"/>
                    <a:pt x="7921" y="26705"/>
                    <a:pt x="9921" y="26705"/>
                  </a:cubicBezTo>
                  <a:cubicBezTo>
                    <a:pt x="11933" y="26705"/>
                    <a:pt x="13439" y="25725"/>
                    <a:pt x="14439" y="23764"/>
                  </a:cubicBezTo>
                  <a:cubicBezTo>
                    <a:pt x="15452" y="21790"/>
                    <a:pt x="15958" y="18835"/>
                    <a:pt x="15958" y="14900"/>
                  </a:cubicBezTo>
                  <a:cubicBezTo>
                    <a:pt x="15958" y="10952"/>
                    <a:pt x="15452" y="7998"/>
                    <a:pt x="14439" y="6037"/>
                  </a:cubicBezTo>
                  <a:cubicBezTo>
                    <a:pt x="13439" y="4062"/>
                    <a:pt x="11933" y="3076"/>
                    <a:pt x="9921" y="3076"/>
                  </a:cubicBezTo>
                  <a:moveTo>
                    <a:pt x="9921" y="0"/>
                  </a:moveTo>
                  <a:cubicBezTo>
                    <a:pt x="13138" y="0"/>
                    <a:pt x="15593" y="1275"/>
                    <a:pt x="17285" y="3826"/>
                  </a:cubicBezTo>
                  <a:cubicBezTo>
                    <a:pt x="18990" y="6364"/>
                    <a:pt x="19842" y="10055"/>
                    <a:pt x="19842" y="14900"/>
                  </a:cubicBezTo>
                  <a:cubicBezTo>
                    <a:pt x="19842" y="19732"/>
                    <a:pt x="18990" y="23424"/>
                    <a:pt x="17285" y="25975"/>
                  </a:cubicBezTo>
                  <a:cubicBezTo>
                    <a:pt x="15593" y="28512"/>
                    <a:pt x="13138" y="29781"/>
                    <a:pt x="9921" y="29781"/>
                  </a:cubicBezTo>
                  <a:cubicBezTo>
                    <a:pt x="6704" y="29781"/>
                    <a:pt x="4243" y="28512"/>
                    <a:pt x="2538" y="25975"/>
                  </a:cubicBezTo>
                  <a:cubicBezTo>
                    <a:pt x="846" y="23424"/>
                    <a:pt x="0" y="19732"/>
                    <a:pt x="0" y="14900"/>
                  </a:cubicBezTo>
                  <a:cubicBezTo>
                    <a:pt x="0" y="10055"/>
                    <a:pt x="846" y="6364"/>
                    <a:pt x="2538" y="3826"/>
                  </a:cubicBezTo>
                  <a:cubicBezTo>
                    <a:pt x="4243" y="1275"/>
                    <a:pt x="6704" y="0"/>
                    <a:pt x="9921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05" name="Freeform 2604">
              <a:extLst>
                <a:ext uri="{FF2B5EF4-FFF2-40B4-BE49-F238E27FC236}">
                  <a16:creationId xmlns:a16="http://schemas.microsoft.com/office/drawing/2014/main" id="{7F497C9B-5AF5-6509-00C4-5ED6FC4F9F26}"/>
                </a:ext>
              </a:extLst>
            </p:cNvPr>
            <p:cNvSpPr/>
            <p:nvPr/>
          </p:nvSpPr>
          <p:spPr>
            <a:xfrm>
              <a:off x="4459174" y="3745480"/>
              <a:ext cx="291676" cy="246605"/>
            </a:xfrm>
            <a:custGeom>
              <a:avLst/>
              <a:gdLst>
                <a:gd name="connsiteX0" fmla="*/ 0 w 291676"/>
                <a:gd name="connsiteY0" fmla="*/ 246606 h 246605"/>
                <a:gd name="connsiteX1" fmla="*/ 291677 w 291676"/>
                <a:gd name="connsiteY1" fmla="*/ 246606 h 246605"/>
                <a:gd name="connsiteX2" fmla="*/ 291677 w 291676"/>
                <a:gd name="connsiteY2" fmla="*/ 0 h 246605"/>
                <a:gd name="connsiteX3" fmla="*/ 0 w 291676"/>
                <a:gd name="connsiteY3" fmla="*/ 0 h 246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1676" h="246605">
                  <a:moveTo>
                    <a:pt x="0" y="246606"/>
                  </a:moveTo>
                  <a:lnTo>
                    <a:pt x="291677" y="246606"/>
                  </a:lnTo>
                  <a:lnTo>
                    <a:pt x="29167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06" name="Freeform 2605">
              <a:extLst>
                <a:ext uri="{FF2B5EF4-FFF2-40B4-BE49-F238E27FC236}">
                  <a16:creationId xmlns:a16="http://schemas.microsoft.com/office/drawing/2014/main" id="{82BFD941-535A-CE43-47A0-9A1312721366}"/>
                </a:ext>
              </a:extLst>
            </p:cNvPr>
            <p:cNvSpPr/>
            <p:nvPr/>
          </p:nvSpPr>
          <p:spPr>
            <a:xfrm>
              <a:off x="4459174" y="3745480"/>
              <a:ext cx="291676" cy="246605"/>
            </a:xfrm>
            <a:custGeom>
              <a:avLst/>
              <a:gdLst>
                <a:gd name="connsiteX0" fmla="*/ 0 w 291676"/>
                <a:gd name="connsiteY0" fmla="*/ 246606 h 246605"/>
                <a:gd name="connsiteX1" fmla="*/ 291677 w 291676"/>
                <a:gd name="connsiteY1" fmla="*/ 246606 h 246605"/>
                <a:gd name="connsiteX2" fmla="*/ 291677 w 291676"/>
                <a:gd name="connsiteY2" fmla="*/ 0 h 246605"/>
                <a:gd name="connsiteX3" fmla="*/ 0 w 291676"/>
                <a:gd name="connsiteY3" fmla="*/ 0 h 246605"/>
                <a:gd name="connsiteX4" fmla="*/ 0 w 291676"/>
                <a:gd name="connsiteY4" fmla="*/ 246606 h 246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1676" h="246605">
                  <a:moveTo>
                    <a:pt x="0" y="246606"/>
                  </a:moveTo>
                  <a:lnTo>
                    <a:pt x="291677" y="246606"/>
                  </a:lnTo>
                  <a:lnTo>
                    <a:pt x="291677" y="0"/>
                  </a:lnTo>
                  <a:lnTo>
                    <a:pt x="0" y="0"/>
                  </a:lnTo>
                  <a:lnTo>
                    <a:pt x="0" y="246606"/>
                  </a:lnTo>
                </a:path>
              </a:pathLst>
            </a:custGeom>
            <a:noFill/>
            <a:ln w="3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07" name="Freeform 2606">
              <a:extLst>
                <a:ext uri="{FF2B5EF4-FFF2-40B4-BE49-F238E27FC236}">
                  <a16:creationId xmlns:a16="http://schemas.microsoft.com/office/drawing/2014/main" id="{3B403504-A5CD-F8B1-F41A-A5B36850AA1A}"/>
                </a:ext>
              </a:extLst>
            </p:cNvPr>
            <p:cNvSpPr/>
            <p:nvPr/>
          </p:nvSpPr>
          <p:spPr>
            <a:xfrm>
              <a:off x="4479590" y="3775072"/>
              <a:ext cx="122486" cy="39456"/>
            </a:xfrm>
            <a:custGeom>
              <a:avLst/>
              <a:gdLst>
                <a:gd name="connsiteX0" fmla="*/ 0 w 122486"/>
                <a:gd name="connsiteY0" fmla="*/ 39457 h 39456"/>
                <a:gd name="connsiteX1" fmla="*/ 122486 w 122486"/>
                <a:gd name="connsiteY1" fmla="*/ 39457 h 39456"/>
                <a:gd name="connsiteX2" fmla="*/ 122486 w 122486"/>
                <a:gd name="connsiteY2" fmla="*/ 0 h 39456"/>
                <a:gd name="connsiteX3" fmla="*/ 0 w 122486"/>
                <a:gd name="connsiteY3" fmla="*/ 0 h 39456"/>
                <a:gd name="connsiteX4" fmla="*/ 0 w 122486"/>
                <a:gd name="connsiteY4" fmla="*/ 39457 h 39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486" h="39456">
                  <a:moveTo>
                    <a:pt x="0" y="39457"/>
                  </a:moveTo>
                  <a:lnTo>
                    <a:pt x="122486" y="39457"/>
                  </a:lnTo>
                  <a:lnTo>
                    <a:pt x="122486" y="0"/>
                  </a:lnTo>
                  <a:lnTo>
                    <a:pt x="0" y="0"/>
                  </a:lnTo>
                  <a:lnTo>
                    <a:pt x="0" y="39457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08" name="Freeform 2607">
              <a:extLst>
                <a:ext uri="{FF2B5EF4-FFF2-40B4-BE49-F238E27FC236}">
                  <a16:creationId xmlns:a16="http://schemas.microsoft.com/office/drawing/2014/main" id="{85594A83-929B-4CCE-3EF5-F8D5A61E29A6}"/>
                </a:ext>
              </a:extLst>
            </p:cNvPr>
            <p:cNvSpPr/>
            <p:nvPr/>
          </p:nvSpPr>
          <p:spPr>
            <a:xfrm>
              <a:off x="4479590" y="3775072"/>
              <a:ext cx="122486" cy="39456"/>
            </a:xfrm>
            <a:custGeom>
              <a:avLst/>
              <a:gdLst>
                <a:gd name="connsiteX0" fmla="*/ 0 w 122486"/>
                <a:gd name="connsiteY0" fmla="*/ 39457 h 39456"/>
                <a:gd name="connsiteX1" fmla="*/ 122486 w 122486"/>
                <a:gd name="connsiteY1" fmla="*/ 39457 h 39456"/>
                <a:gd name="connsiteX2" fmla="*/ 122486 w 122486"/>
                <a:gd name="connsiteY2" fmla="*/ 0 h 39456"/>
                <a:gd name="connsiteX3" fmla="*/ 0 w 122486"/>
                <a:gd name="connsiteY3" fmla="*/ 0 h 39456"/>
                <a:gd name="connsiteX4" fmla="*/ 0 w 122486"/>
                <a:gd name="connsiteY4" fmla="*/ 39457 h 39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486" h="39456">
                  <a:moveTo>
                    <a:pt x="0" y="39457"/>
                  </a:moveTo>
                  <a:lnTo>
                    <a:pt x="122486" y="39457"/>
                  </a:lnTo>
                  <a:lnTo>
                    <a:pt x="122486" y="0"/>
                  </a:lnTo>
                  <a:lnTo>
                    <a:pt x="0" y="0"/>
                  </a:lnTo>
                  <a:lnTo>
                    <a:pt x="0" y="39457"/>
                  </a:lnTo>
                </a:path>
              </a:pathLst>
            </a:custGeom>
            <a:noFill/>
            <a:ln w="3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09" name="Freeform 2608">
              <a:extLst>
                <a:ext uri="{FF2B5EF4-FFF2-40B4-BE49-F238E27FC236}">
                  <a16:creationId xmlns:a16="http://schemas.microsoft.com/office/drawing/2014/main" id="{8250E323-6115-0760-E9F4-4988BDACB998}"/>
                </a:ext>
              </a:extLst>
            </p:cNvPr>
            <p:cNvSpPr/>
            <p:nvPr/>
          </p:nvSpPr>
          <p:spPr>
            <a:xfrm>
              <a:off x="4622492" y="3770749"/>
              <a:ext cx="19859" cy="36262"/>
            </a:xfrm>
            <a:custGeom>
              <a:avLst/>
              <a:gdLst>
                <a:gd name="connsiteX0" fmla="*/ 19859 w 19859"/>
                <a:gd name="connsiteY0" fmla="*/ 2743 h 36262"/>
                <a:gd name="connsiteX1" fmla="*/ 19178 w 19859"/>
                <a:gd name="connsiteY1" fmla="*/ 4474 h 36262"/>
                <a:gd name="connsiteX2" fmla="*/ 17683 w 19859"/>
                <a:gd name="connsiteY2" fmla="*/ 5136 h 36262"/>
                <a:gd name="connsiteX3" fmla="*/ 16628 w 19859"/>
                <a:gd name="connsiteY3" fmla="*/ 4766 h 36262"/>
                <a:gd name="connsiteX4" fmla="*/ 16205 w 19859"/>
                <a:gd name="connsiteY4" fmla="*/ 3754 h 36262"/>
                <a:gd name="connsiteX5" fmla="*/ 16711 w 19859"/>
                <a:gd name="connsiteY5" fmla="*/ 2393 h 36262"/>
                <a:gd name="connsiteX6" fmla="*/ 18364 w 19859"/>
                <a:gd name="connsiteY6" fmla="*/ 1595 h 36262"/>
                <a:gd name="connsiteX7" fmla="*/ 16396 w 19859"/>
                <a:gd name="connsiteY7" fmla="*/ 875 h 36262"/>
                <a:gd name="connsiteX8" fmla="*/ 15291 w 19859"/>
                <a:gd name="connsiteY8" fmla="*/ 1264 h 36262"/>
                <a:gd name="connsiteX9" fmla="*/ 14527 w 19859"/>
                <a:gd name="connsiteY9" fmla="*/ 2237 h 36262"/>
                <a:gd name="connsiteX10" fmla="*/ 13580 w 19859"/>
                <a:gd name="connsiteY10" fmla="*/ 6381 h 36262"/>
                <a:gd name="connsiteX11" fmla="*/ 13165 w 19859"/>
                <a:gd name="connsiteY11" fmla="*/ 8637 h 36262"/>
                <a:gd name="connsiteX12" fmla="*/ 12741 w 19859"/>
                <a:gd name="connsiteY12" fmla="*/ 10914 h 36262"/>
                <a:gd name="connsiteX13" fmla="*/ 16047 w 19859"/>
                <a:gd name="connsiteY13" fmla="*/ 10914 h 36262"/>
                <a:gd name="connsiteX14" fmla="*/ 16653 w 19859"/>
                <a:gd name="connsiteY14" fmla="*/ 10933 h 36262"/>
                <a:gd name="connsiteX15" fmla="*/ 16960 w 19859"/>
                <a:gd name="connsiteY15" fmla="*/ 11050 h 36262"/>
                <a:gd name="connsiteX16" fmla="*/ 17118 w 19859"/>
                <a:gd name="connsiteY16" fmla="*/ 11362 h 36262"/>
                <a:gd name="connsiteX17" fmla="*/ 16861 w 19859"/>
                <a:gd name="connsiteY17" fmla="*/ 12042 h 36262"/>
                <a:gd name="connsiteX18" fmla="*/ 15931 w 19859"/>
                <a:gd name="connsiteY18" fmla="*/ 12159 h 36262"/>
                <a:gd name="connsiteX19" fmla="*/ 12509 w 19859"/>
                <a:gd name="connsiteY19" fmla="*/ 12159 h 36262"/>
                <a:gd name="connsiteX20" fmla="*/ 10116 w 19859"/>
                <a:gd name="connsiteY20" fmla="*/ 24785 h 36262"/>
                <a:gd name="connsiteX21" fmla="*/ 9801 w 19859"/>
                <a:gd name="connsiteY21" fmla="*/ 26321 h 36262"/>
                <a:gd name="connsiteX22" fmla="*/ 9004 w 19859"/>
                <a:gd name="connsiteY22" fmla="*/ 29356 h 36262"/>
                <a:gd name="connsiteX23" fmla="*/ 7874 w 19859"/>
                <a:gd name="connsiteY23" fmla="*/ 32391 h 36262"/>
                <a:gd name="connsiteX24" fmla="*/ 7160 w 19859"/>
                <a:gd name="connsiteY24" fmla="*/ 33636 h 36262"/>
                <a:gd name="connsiteX25" fmla="*/ 6204 w 19859"/>
                <a:gd name="connsiteY25" fmla="*/ 34881 h 36262"/>
                <a:gd name="connsiteX26" fmla="*/ 4900 w 19859"/>
                <a:gd name="connsiteY26" fmla="*/ 35874 h 36262"/>
                <a:gd name="connsiteX27" fmla="*/ 3381 w 19859"/>
                <a:gd name="connsiteY27" fmla="*/ 36263 h 36262"/>
                <a:gd name="connsiteX28" fmla="*/ 1030 w 19859"/>
                <a:gd name="connsiteY28" fmla="*/ 35523 h 36262"/>
                <a:gd name="connsiteX29" fmla="*/ 0 w 19859"/>
                <a:gd name="connsiteY29" fmla="*/ 33520 h 36262"/>
                <a:gd name="connsiteX30" fmla="*/ 656 w 19859"/>
                <a:gd name="connsiteY30" fmla="*/ 31788 h 36262"/>
                <a:gd name="connsiteX31" fmla="*/ 2176 w 19859"/>
                <a:gd name="connsiteY31" fmla="*/ 31127 h 36262"/>
                <a:gd name="connsiteX32" fmla="*/ 3206 w 19859"/>
                <a:gd name="connsiteY32" fmla="*/ 31497 h 36262"/>
                <a:gd name="connsiteX33" fmla="*/ 3654 w 19859"/>
                <a:gd name="connsiteY33" fmla="*/ 32508 h 36262"/>
                <a:gd name="connsiteX34" fmla="*/ 3555 w 19859"/>
                <a:gd name="connsiteY34" fmla="*/ 33091 h 36262"/>
                <a:gd name="connsiteX35" fmla="*/ 3248 w 19859"/>
                <a:gd name="connsiteY35" fmla="*/ 33753 h 36262"/>
                <a:gd name="connsiteX36" fmla="*/ 2567 w 19859"/>
                <a:gd name="connsiteY36" fmla="*/ 34375 h 36262"/>
                <a:gd name="connsiteX37" fmla="*/ 1454 w 19859"/>
                <a:gd name="connsiteY37" fmla="*/ 34668 h 36262"/>
                <a:gd name="connsiteX38" fmla="*/ 3381 w 19859"/>
                <a:gd name="connsiteY38" fmla="*/ 35387 h 36262"/>
                <a:gd name="connsiteX39" fmla="*/ 4078 w 19859"/>
                <a:gd name="connsiteY39" fmla="*/ 35232 h 36262"/>
                <a:gd name="connsiteX40" fmla="*/ 4685 w 19859"/>
                <a:gd name="connsiteY40" fmla="*/ 34745 h 36262"/>
                <a:gd name="connsiteX41" fmla="*/ 5191 w 19859"/>
                <a:gd name="connsiteY41" fmla="*/ 34045 h 36262"/>
                <a:gd name="connsiteX42" fmla="*/ 5623 w 19859"/>
                <a:gd name="connsiteY42" fmla="*/ 33072 h 36262"/>
                <a:gd name="connsiteX43" fmla="*/ 5972 w 19859"/>
                <a:gd name="connsiteY43" fmla="*/ 31983 h 36262"/>
                <a:gd name="connsiteX44" fmla="*/ 6279 w 19859"/>
                <a:gd name="connsiteY44" fmla="*/ 30679 h 36262"/>
                <a:gd name="connsiteX45" fmla="*/ 6570 w 19859"/>
                <a:gd name="connsiteY45" fmla="*/ 29337 h 36262"/>
                <a:gd name="connsiteX46" fmla="*/ 6844 w 19859"/>
                <a:gd name="connsiteY46" fmla="*/ 27898 h 36262"/>
                <a:gd name="connsiteX47" fmla="*/ 9818 w 19859"/>
                <a:gd name="connsiteY47" fmla="*/ 12159 h 36262"/>
                <a:gd name="connsiteX48" fmla="*/ 7193 w 19859"/>
                <a:gd name="connsiteY48" fmla="*/ 12159 h 36262"/>
                <a:gd name="connsiteX49" fmla="*/ 6537 w 19859"/>
                <a:gd name="connsiteY49" fmla="*/ 12139 h 36262"/>
                <a:gd name="connsiteX50" fmla="*/ 6221 w 19859"/>
                <a:gd name="connsiteY50" fmla="*/ 12023 h 36262"/>
                <a:gd name="connsiteX51" fmla="*/ 6088 w 19859"/>
                <a:gd name="connsiteY51" fmla="*/ 11672 h 36262"/>
                <a:gd name="connsiteX52" fmla="*/ 6238 w 19859"/>
                <a:gd name="connsiteY52" fmla="*/ 11147 h 36262"/>
                <a:gd name="connsiteX53" fmla="*/ 6611 w 19859"/>
                <a:gd name="connsiteY53" fmla="*/ 10953 h 36262"/>
                <a:gd name="connsiteX54" fmla="*/ 7276 w 19859"/>
                <a:gd name="connsiteY54" fmla="*/ 10914 h 36262"/>
                <a:gd name="connsiteX55" fmla="*/ 10034 w 19859"/>
                <a:gd name="connsiteY55" fmla="*/ 10914 h 36262"/>
                <a:gd name="connsiteX56" fmla="*/ 11337 w 19859"/>
                <a:gd name="connsiteY56" fmla="*/ 4669 h 36262"/>
                <a:gd name="connsiteX57" fmla="*/ 12426 w 19859"/>
                <a:gd name="connsiteY57" fmla="*/ 2296 h 36262"/>
                <a:gd name="connsiteX58" fmla="*/ 13829 w 19859"/>
                <a:gd name="connsiteY58" fmla="*/ 836 h 36262"/>
                <a:gd name="connsiteX59" fmla="*/ 15175 w 19859"/>
                <a:gd name="connsiteY59" fmla="*/ 194 h 36262"/>
                <a:gd name="connsiteX60" fmla="*/ 16396 w 19859"/>
                <a:gd name="connsiteY60" fmla="*/ 0 h 36262"/>
                <a:gd name="connsiteX61" fmla="*/ 18813 w 19859"/>
                <a:gd name="connsiteY61" fmla="*/ 739 h 36262"/>
                <a:gd name="connsiteX62" fmla="*/ 19859 w 19859"/>
                <a:gd name="connsiteY62" fmla="*/ 2743 h 36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9859" h="36262">
                  <a:moveTo>
                    <a:pt x="19859" y="2743"/>
                  </a:moveTo>
                  <a:cubicBezTo>
                    <a:pt x="19859" y="3456"/>
                    <a:pt x="19635" y="4033"/>
                    <a:pt x="19178" y="4474"/>
                  </a:cubicBezTo>
                  <a:cubicBezTo>
                    <a:pt x="18738" y="4915"/>
                    <a:pt x="18240" y="5136"/>
                    <a:pt x="17683" y="5136"/>
                  </a:cubicBezTo>
                  <a:cubicBezTo>
                    <a:pt x="17276" y="5136"/>
                    <a:pt x="16927" y="5013"/>
                    <a:pt x="16628" y="4766"/>
                  </a:cubicBezTo>
                  <a:cubicBezTo>
                    <a:pt x="16346" y="4519"/>
                    <a:pt x="16205" y="4182"/>
                    <a:pt x="16205" y="3754"/>
                  </a:cubicBezTo>
                  <a:cubicBezTo>
                    <a:pt x="16205" y="3313"/>
                    <a:pt x="16371" y="2860"/>
                    <a:pt x="16711" y="2393"/>
                  </a:cubicBezTo>
                  <a:cubicBezTo>
                    <a:pt x="17052" y="1926"/>
                    <a:pt x="17600" y="1660"/>
                    <a:pt x="18364" y="1595"/>
                  </a:cubicBezTo>
                  <a:cubicBezTo>
                    <a:pt x="17858" y="1115"/>
                    <a:pt x="17201" y="875"/>
                    <a:pt x="16396" y="875"/>
                  </a:cubicBezTo>
                  <a:cubicBezTo>
                    <a:pt x="15997" y="875"/>
                    <a:pt x="15632" y="1005"/>
                    <a:pt x="15291" y="1264"/>
                  </a:cubicBezTo>
                  <a:cubicBezTo>
                    <a:pt x="14967" y="1511"/>
                    <a:pt x="14710" y="1835"/>
                    <a:pt x="14527" y="2237"/>
                  </a:cubicBezTo>
                  <a:cubicBezTo>
                    <a:pt x="14336" y="2652"/>
                    <a:pt x="14020" y="4033"/>
                    <a:pt x="13580" y="6381"/>
                  </a:cubicBezTo>
                  <a:cubicBezTo>
                    <a:pt x="13439" y="7146"/>
                    <a:pt x="13298" y="7898"/>
                    <a:pt x="13165" y="8637"/>
                  </a:cubicBezTo>
                  <a:cubicBezTo>
                    <a:pt x="13040" y="9377"/>
                    <a:pt x="12899" y="10136"/>
                    <a:pt x="12741" y="10914"/>
                  </a:cubicBezTo>
                  <a:lnTo>
                    <a:pt x="16047" y="10914"/>
                  </a:lnTo>
                  <a:cubicBezTo>
                    <a:pt x="16338" y="10914"/>
                    <a:pt x="16537" y="10921"/>
                    <a:pt x="16653" y="10933"/>
                  </a:cubicBezTo>
                  <a:cubicBezTo>
                    <a:pt x="16769" y="10946"/>
                    <a:pt x="16869" y="10985"/>
                    <a:pt x="16960" y="11050"/>
                  </a:cubicBezTo>
                  <a:cubicBezTo>
                    <a:pt x="17069" y="11115"/>
                    <a:pt x="17118" y="11219"/>
                    <a:pt x="17118" y="11362"/>
                  </a:cubicBezTo>
                  <a:cubicBezTo>
                    <a:pt x="17118" y="11725"/>
                    <a:pt x="17035" y="11951"/>
                    <a:pt x="16861" y="12042"/>
                  </a:cubicBezTo>
                  <a:cubicBezTo>
                    <a:pt x="16703" y="12120"/>
                    <a:pt x="16396" y="12159"/>
                    <a:pt x="15931" y="12159"/>
                  </a:cubicBezTo>
                  <a:lnTo>
                    <a:pt x="12509" y="12159"/>
                  </a:lnTo>
                  <a:lnTo>
                    <a:pt x="10116" y="24785"/>
                  </a:lnTo>
                  <a:cubicBezTo>
                    <a:pt x="10075" y="25031"/>
                    <a:pt x="9975" y="25543"/>
                    <a:pt x="9801" y="26321"/>
                  </a:cubicBezTo>
                  <a:cubicBezTo>
                    <a:pt x="9643" y="27086"/>
                    <a:pt x="9377" y="28098"/>
                    <a:pt x="9004" y="29356"/>
                  </a:cubicBezTo>
                  <a:cubicBezTo>
                    <a:pt x="8630" y="30628"/>
                    <a:pt x="8248" y="31639"/>
                    <a:pt x="7874" y="32391"/>
                  </a:cubicBezTo>
                  <a:cubicBezTo>
                    <a:pt x="7666" y="32819"/>
                    <a:pt x="7434" y="33234"/>
                    <a:pt x="7160" y="33636"/>
                  </a:cubicBezTo>
                  <a:cubicBezTo>
                    <a:pt x="6902" y="34051"/>
                    <a:pt x="6578" y="34467"/>
                    <a:pt x="6204" y="34881"/>
                  </a:cubicBezTo>
                  <a:cubicBezTo>
                    <a:pt x="5831" y="35297"/>
                    <a:pt x="5390" y="35627"/>
                    <a:pt x="4900" y="35874"/>
                  </a:cubicBezTo>
                  <a:cubicBezTo>
                    <a:pt x="4410" y="36133"/>
                    <a:pt x="3904" y="36263"/>
                    <a:pt x="3381" y="36263"/>
                  </a:cubicBezTo>
                  <a:cubicBezTo>
                    <a:pt x="2500" y="36263"/>
                    <a:pt x="1719" y="36016"/>
                    <a:pt x="1030" y="35523"/>
                  </a:cubicBezTo>
                  <a:cubicBezTo>
                    <a:pt x="340" y="35031"/>
                    <a:pt x="0" y="34363"/>
                    <a:pt x="0" y="33520"/>
                  </a:cubicBezTo>
                  <a:cubicBezTo>
                    <a:pt x="0" y="32806"/>
                    <a:pt x="216" y="32229"/>
                    <a:pt x="656" y="31788"/>
                  </a:cubicBezTo>
                  <a:cubicBezTo>
                    <a:pt x="1113" y="31347"/>
                    <a:pt x="1620" y="31127"/>
                    <a:pt x="2176" y="31127"/>
                  </a:cubicBezTo>
                  <a:cubicBezTo>
                    <a:pt x="2583" y="31127"/>
                    <a:pt x="2924" y="31250"/>
                    <a:pt x="3206" y="31497"/>
                  </a:cubicBezTo>
                  <a:cubicBezTo>
                    <a:pt x="3505" y="31743"/>
                    <a:pt x="3654" y="32081"/>
                    <a:pt x="3654" y="32508"/>
                  </a:cubicBezTo>
                  <a:cubicBezTo>
                    <a:pt x="3654" y="32690"/>
                    <a:pt x="3621" y="32885"/>
                    <a:pt x="3555" y="33091"/>
                  </a:cubicBezTo>
                  <a:cubicBezTo>
                    <a:pt x="3497" y="33299"/>
                    <a:pt x="3389" y="33520"/>
                    <a:pt x="3248" y="33753"/>
                  </a:cubicBezTo>
                  <a:cubicBezTo>
                    <a:pt x="3106" y="34000"/>
                    <a:pt x="2874" y="34207"/>
                    <a:pt x="2567" y="34375"/>
                  </a:cubicBezTo>
                  <a:cubicBezTo>
                    <a:pt x="2259" y="34544"/>
                    <a:pt x="1885" y="34642"/>
                    <a:pt x="1454" y="34668"/>
                  </a:cubicBezTo>
                  <a:cubicBezTo>
                    <a:pt x="1960" y="35147"/>
                    <a:pt x="2608" y="35387"/>
                    <a:pt x="3381" y="35387"/>
                  </a:cubicBezTo>
                  <a:cubicBezTo>
                    <a:pt x="3630" y="35387"/>
                    <a:pt x="3862" y="35336"/>
                    <a:pt x="4078" y="35232"/>
                  </a:cubicBezTo>
                  <a:cubicBezTo>
                    <a:pt x="4302" y="35141"/>
                    <a:pt x="4502" y="34978"/>
                    <a:pt x="4685" y="34745"/>
                  </a:cubicBezTo>
                  <a:cubicBezTo>
                    <a:pt x="4876" y="34512"/>
                    <a:pt x="5050" y="34278"/>
                    <a:pt x="5191" y="34045"/>
                  </a:cubicBezTo>
                  <a:cubicBezTo>
                    <a:pt x="5332" y="33825"/>
                    <a:pt x="5482" y="33500"/>
                    <a:pt x="5623" y="33072"/>
                  </a:cubicBezTo>
                  <a:cubicBezTo>
                    <a:pt x="5764" y="32657"/>
                    <a:pt x="5881" y="32294"/>
                    <a:pt x="5972" y="31983"/>
                  </a:cubicBezTo>
                  <a:cubicBezTo>
                    <a:pt x="6063" y="31671"/>
                    <a:pt x="6163" y="31237"/>
                    <a:pt x="6279" y="30679"/>
                  </a:cubicBezTo>
                  <a:cubicBezTo>
                    <a:pt x="6412" y="30122"/>
                    <a:pt x="6512" y="29674"/>
                    <a:pt x="6570" y="29337"/>
                  </a:cubicBezTo>
                  <a:cubicBezTo>
                    <a:pt x="6636" y="29012"/>
                    <a:pt x="6728" y="28533"/>
                    <a:pt x="6844" y="27898"/>
                  </a:cubicBezTo>
                  <a:lnTo>
                    <a:pt x="9818" y="12159"/>
                  </a:lnTo>
                  <a:lnTo>
                    <a:pt x="7193" y="12159"/>
                  </a:lnTo>
                  <a:cubicBezTo>
                    <a:pt x="6886" y="12159"/>
                    <a:pt x="6661" y="12152"/>
                    <a:pt x="6537" y="12139"/>
                  </a:cubicBezTo>
                  <a:cubicBezTo>
                    <a:pt x="6420" y="12127"/>
                    <a:pt x="6313" y="12088"/>
                    <a:pt x="6221" y="12023"/>
                  </a:cubicBezTo>
                  <a:cubicBezTo>
                    <a:pt x="6130" y="11945"/>
                    <a:pt x="6088" y="11828"/>
                    <a:pt x="6088" y="11672"/>
                  </a:cubicBezTo>
                  <a:cubicBezTo>
                    <a:pt x="6088" y="11426"/>
                    <a:pt x="6138" y="11251"/>
                    <a:pt x="6238" y="11147"/>
                  </a:cubicBezTo>
                  <a:cubicBezTo>
                    <a:pt x="6362" y="11030"/>
                    <a:pt x="6487" y="10965"/>
                    <a:pt x="6611" y="10953"/>
                  </a:cubicBezTo>
                  <a:cubicBezTo>
                    <a:pt x="6736" y="10927"/>
                    <a:pt x="6960" y="10914"/>
                    <a:pt x="7276" y="10914"/>
                  </a:cubicBezTo>
                  <a:lnTo>
                    <a:pt x="10034" y="10914"/>
                  </a:lnTo>
                  <a:cubicBezTo>
                    <a:pt x="10656" y="7632"/>
                    <a:pt x="11097" y="5551"/>
                    <a:pt x="11337" y="4669"/>
                  </a:cubicBezTo>
                  <a:cubicBezTo>
                    <a:pt x="11628" y="3735"/>
                    <a:pt x="11985" y="2944"/>
                    <a:pt x="12426" y="2296"/>
                  </a:cubicBezTo>
                  <a:cubicBezTo>
                    <a:pt x="12866" y="1634"/>
                    <a:pt x="13339" y="1148"/>
                    <a:pt x="13829" y="836"/>
                  </a:cubicBezTo>
                  <a:cubicBezTo>
                    <a:pt x="14319" y="525"/>
                    <a:pt x="14768" y="311"/>
                    <a:pt x="15175" y="194"/>
                  </a:cubicBezTo>
                  <a:cubicBezTo>
                    <a:pt x="15590" y="65"/>
                    <a:pt x="15997" y="0"/>
                    <a:pt x="16396" y="0"/>
                  </a:cubicBezTo>
                  <a:cubicBezTo>
                    <a:pt x="17301" y="0"/>
                    <a:pt x="18107" y="247"/>
                    <a:pt x="18813" y="739"/>
                  </a:cubicBezTo>
                  <a:cubicBezTo>
                    <a:pt x="19510" y="1219"/>
                    <a:pt x="19859" y="1887"/>
                    <a:pt x="19859" y="2743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10" name="Freeform 2609">
              <a:extLst>
                <a:ext uri="{FF2B5EF4-FFF2-40B4-BE49-F238E27FC236}">
                  <a16:creationId xmlns:a16="http://schemas.microsoft.com/office/drawing/2014/main" id="{9307E89E-D4D8-C01D-9B92-30E646267DF7}"/>
                </a:ext>
              </a:extLst>
            </p:cNvPr>
            <p:cNvSpPr/>
            <p:nvPr/>
          </p:nvSpPr>
          <p:spPr>
            <a:xfrm>
              <a:off x="4646404" y="3799389"/>
              <a:ext cx="11736" cy="19187"/>
            </a:xfrm>
            <a:custGeom>
              <a:avLst/>
              <a:gdLst>
                <a:gd name="connsiteX0" fmla="*/ 0 w 11736"/>
                <a:gd name="connsiteY0" fmla="*/ 9655 h 19187"/>
                <a:gd name="connsiteX1" fmla="*/ 1030 w 11736"/>
                <a:gd name="connsiteY1" fmla="*/ 3322 h 19187"/>
                <a:gd name="connsiteX2" fmla="*/ 5881 w 11736"/>
                <a:gd name="connsiteY2" fmla="*/ 0 h 19187"/>
                <a:gd name="connsiteX3" fmla="*/ 7351 w 11736"/>
                <a:gd name="connsiteY3" fmla="*/ 203 h 19187"/>
                <a:gd name="connsiteX4" fmla="*/ 9070 w 11736"/>
                <a:gd name="connsiteY4" fmla="*/ 1144 h 19187"/>
                <a:gd name="connsiteX5" fmla="*/ 10623 w 11736"/>
                <a:gd name="connsiteY5" fmla="*/ 3118 h 19187"/>
                <a:gd name="connsiteX6" fmla="*/ 11736 w 11736"/>
                <a:gd name="connsiteY6" fmla="*/ 9655 h 19187"/>
                <a:gd name="connsiteX7" fmla="*/ 10706 w 11736"/>
                <a:gd name="connsiteY7" fmla="*/ 15946 h 19187"/>
                <a:gd name="connsiteX8" fmla="*/ 5856 w 11736"/>
                <a:gd name="connsiteY8" fmla="*/ 19187 h 19187"/>
                <a:gd name="connsiteX9" fmla="*/ 3322 w 11736"/>
                <a:gd name="connsiteY9" fmla="*/ 18548 h 19187"/>
                <a:gd name="connsiteX10" fmla="*/ 1254 w 11736"/>
                <a:gd name="connsiteY10" fmla="*/ 16368 h 19187"/>
                <a:gd name="connsiteX11" fmla="*/ 0 w 11736"/>
                <a:gd name="connsiteY11" fmla="*/ 9655 h 19187"/>
                <a:gd name="connsiteX12" fmla="*/ 2317 w 11736"/>
                <a:gd name="connsiteY12" fmla="*/ 9314 h 19187"/>
                <a:gd name="connsiteX13" fmla="*/ 2616 w 11736"/>
                <a:gd name="connsiteY13" fmla="*/ 15197 h 19187"/>
                <a:gd name="connsiteX14" fmla="*/ 3879 w 11736"/>
                <a:gd name="connsiteY14" fmla="*/ 17799 h 19187"/>
                <a:gd name="connsiteX15" fmla="*/ 5856 w 11736"/>
                <a:gd name="connsiteY15" fmla="*/ 18574 h 19187"/>
                <a:gd name="connsiteX16" fmla="*/ 7899 w 11736"/>
                <a:gd name="connsiteY16" fmla="*/ 17744 h 19187"/>
                <a:gd name="connsiteX17" fmla="*/ 9120 w 11736"/>
                <a:gd name="connsiteY17" fmla="*/ 15088 h 19187"/>
                <a:gd name="connsiteX18" fmla="*/ 9419 w 11736"/>
                <a:gd name="connsiteY18" fmla="*/ 9314 h 19187"/>
                <a:gd name="connsiteX19" fmla="*/ 9153 w 11736"/>
                <a:gd name="connsiteY19" fmla="*/ 3880 h 19187"/>
                <a:gd name="connsiteX20" fmla="*/ 7799 w 11736"/>
                <a:gd name="connsiteY20" fmla="*/ 1348 h 19187"/>
                <a:gd name="connsiteX21" fmla="*/ 5856 w 11736"/>
                <a:gd name="connsiteY21" fmla="*/ 612 h 19187"/>
                <a:gd name="connsiteX22" fmla="*/ 5091 w 11736"/>
                <a:gd name="connsiteY22" fmla="*/ 722 h 19187"/>
                <a:gd name="connsiteX23" fmla="*/ 4153 w 11736"/>
                <a:gd name="connsiteY23" fmla="*/ 1144 h 19187"/>
                <a:gd name="connsiteX24" fmla="*/ 3156 w 11736"/>
                <a:gd name="connsiteY24" fmla="*/ 2233 h 19187"/>
                <a:gd name="connsiteX25" fmla="*/ 2533 w 11736"/>
                <a:gd name="connsiteY25" fmla="*/ 4180 h 19187"/>
                <a:gd name="connsiteX26" fmla="*/ 2317 w 11736"/>
                <a:gd name="connsiteY26" fmla="*/ 9314 h 19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1736" h="19187">
                  <a:moveTo>
                    <a:pt x="0" y="9655"/>
                  </a:moveTo>
                  <a:cubicBezTo>
                    <a:pt x="0" y="6922"/>
                    <a:pt x="340" y="4812"/>
                    <a:pt x="1030" y="3322"/>
                  </a:cubicBezTo>
                  <a:cubicBezTo>
                    <a:pt x="1993" y="1107"/>
                    <a:pt x="3613" y="0"/>
                    <a:pt x="5881" y="0"/>
                  </a:cubicBezTo>
                  <a:cubicBezTo>
                    <a:pt x="6362" y="0"/>
                    <a:pt x="6852" y="68"/>
                    <a:pt x="7351" y="203"/>
                  </a:cubicBezTo>
                  <a:cubicBezTo>
                    <a:pt x="7857" y="331"/>
                    <a:pt x="8430" y="645"/>
                    <a:pt x="9070" y="1144"/>
                  </a:cubicBezTo>
                  <a:cubicBezTo>
                    <a:pt x="9709" y="1643"/>
                    <a:pt x="10233" y="2302"/>
                    <a:pt x="10623" y="3118"/>
                  </a:cubicBezTo>
                  <a:cubicBezTo>
                    <a:pt x="11362" y="4698"/>
                    <a:pt x="11736" y="6876"/>
                    <a:pt x="11736" y="9655"/>
                  </a:cubicBezTo>
                  <a:cubicBezTo>
                    <a:pt x="11736" y="12369"/>
                    <a:pt x="11396" y="14466"/>
                    <a:pt x="10706" y="15946"/>
                  </a:cubicBezTo>
                  <a:cubicBezTo>
                    <a:pt x="9701" y="18107"/>
                    <a:pt x="8082" y="19187"/>
                    <a:pt x="5856" y="19187"/>
                  </a:cubicBezTo>
                  <a:cubicBezTo>
                    <a:pt x="5017" y="19187"/>
                    <a:pt x="4178" y="18974"/>
                    <a:pt x="3322" y="18548"/>
                  </a:cubicBezTo>
                  <a:cubicBezTo>
                    <a:pt x="2475" y="18121"/>
                    <a:pt x="1786" y="17394"/>
                    <a:pt x="1254" y="16368"/>
                  </a:cubicBezTo>
                  <a:cubicBezTo>
                    <a:pt x="415" y="14834"/>
                    <a:pt x="0" y="12596"/>
                    <a:pt x="0" y="9655"/>
                  </a:cubicBezTo>
                  <a:moveTo>
                    <a:pt x="2317" y="9314"/>
                  </a:moveTo>
                  <a:cubicBezTo>
                    <a:pt x="2317" y="12119"/>
                    <a:pt x="2417" y="14080"/>
                    <a:pt x="2616" y="15197"/>
                  </a:cubicBezTo>
                  <a:cubicBezTo>
                    <a:pt x="2841" y="16405"/>
                    <a:pt x="3264" y="17272"/>
                    <a:pt x="3879" y="17799"/>
                  </a:cubicBezTo>
                  <a:cubicBezTo>
                    <a:pt x="4502" y="18316"/>
                    <a:pt x="5166" y="18574"/>
                    <a:pt x="5856" y="18574"/>
                  </a:cubicBezTo>
                  <a:cubicBezTo>
                    <a:pt x="6595" y="18574"/>
                    <a:pt x="7276" y="18298"/>
                    <a:pt x="7899" y="17744"/>
                  </a:cubicBezTo>
                  <a:cubicBezTo>
                    <a:pt x="8522" y="17181"/>
                    <a:pt x="8929" y="16296"/>
                    <a:pt x="9120" y="15088"/>
                  </a:cubicBezTo>
                  <a:cubicBezTo>
                    <a:pt x="9327" y="13899"/>
                    <a:pt x="9427" y="11975"/>
                    <a:pt x="9419" y="9314"/>
                  </a:cubicBezTo>
                  <a:cubicBezTo>
                    <a:pt x="9419" y="6727"/>
                    <a:pt x="9327" y="4915"/>
                    <a:pt x="9153" y="3880"/>
                  </a:cubicBezTo>
                  <a:cubicBezTo>
                    <a:pt x="8904" y="2674"/>
                    <a:pt x="8455" y="1829"/>
                    <a:pt x="7799" y="1348"/>
                  </a:cubicBezTo>
                  <a:cubicBezTo>
                    <a:pt x="7160" y="857"/>
                    <a:pt x="6512" y="612"/>
                    <a:pt x="5856" y="612"/>
                  </a:cubicBezTo>
                  <a:cubicBezTo>
                    <a:pt x="5615" y="612"/>
                    <a:pt x="5357" y="649"/>
                    <a:pt x="5091" y="722"/>
                  </a:cubicBezTo>
                  <a:cubicBezTo>
                    <a:pt x="4834" y="794"/>
                    <a:pt x="4527" y="935"/>
                    <a:pt x="4153" y="1144"/>
                  </a:cubicBezTo>
                  <a:cubicBezTo>
                    <a:pt x="3779" y="1352"/>
                    <a:pt x="3447" y="1715"/>
                    <a:pt x="3156" y="2233"/>
                  </a:cubicBezTo>
                  <a:cubicBezTo>
                    <a:pt x="2874" y="2750"/>
                    <a:pt x="2666" y="3400"/>
                    <a:pt x="2533" y="4180"/>
                  </a:cubicBezTo>
                  <a:cubicBezTo>
                    <a:pt x="2392" y="5188"/>
                    <a:pt x="2317" y="6900"/>
                    <a:pt x="2317" y="9314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11" name="Freeform 2610">
              <a:extLst>
                <a:ext uri="{FF2B5EF4-FFF2-40B4-BE49-F238E27FC236}">
                  <a16:creationId xmlns:a16="http://schemas.microsoft.com/office/drawing/2014/main" id="{12783A47-E383-911F-1EF9-55F503F05CF7}"/>
                </a:ext>
              </a:extLst>
            </p:cNvPr>
            <p:cNvSpPr/>
            <p:nvPr/>
          </p:nvSpPr>
          <p:spPr>
            <a:xfrm>
              <a:off x="4479590" y="3824394"/>
              <a:ext cx="122486" cy="39456"/>
            </a:xfrm>
            <a:custGeom>
              <a:avLst/>
              <a:gdLst>
                <a:gd name="connsiteX0" fmla="*/ 0 w 122486"/>
                <a:gd name="connsiteY0" fmla="*/ 39457 h 39456"/>
                <a:gd name="connsiteX1" fmla="*/ 122486 w 122486"/>
                <a:gd name="connsiteY1" fmla="*/ 39457 h 39456"/>
                <a:gd name="connsiteX2" fmla="*/ 122486 w 122486"/>
                <a:gd name="connsiteY2" fmla="*/ 0 h 39456"/>
                <a:gd name="connsiteX3" fmla="*/ 0 w 122486"/>
                <a:gd name="connsiteY3" fmla="*/ 0 h 39456"/>
                <a:gd name="connsiteX4" fmla="*/ 0 w 122486"/>
                <a:gd name="connsiteY4" fmla="*/ 39457 h 39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486" h="39456">
                  <a:moveTo>
                    <a:pt x="0" y="39457"/>
                  </a:moveTo>
                  <a:lnTo>
                    <a:pt x="122486" y="39457"/>
                  </a:lnTo>
                  <a:lnTo>
                    <a:pt x="122486" y="0"/>
                  </a:lnTo>
                  <a:lnTo>
                    <a:pt x="0" y="0"/>
                  </a:lnTo>
                  <a:lnTo>
                    <a:pt x="0" y="39457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12" name="Freeform 2611">
              <a:extLst>
                <a:ext uri="{FF2B5EF4-FFF2-40B4-BE49-F238E27FC236}">
                  <a16:creationId xmlns:a16="http://schemas.microsoft.com/office/drawing/2014/main" id="{6950CCC8-29CF-2D67-0D39-7FE47F83A18A}"/>
                </a:ext>
              </a:extLst>
            </p:cNvPr>
            <p:cNvSpPr/>
            <p:nvPr/>
          </p:nvSpPr>
          <p:spPr>
            <a:xfrm>
              <a:off x="4479590" y="3824394"/>
              <a:ext cx="122486" cy="39456"/>
            </a:xfrm>
            <a:custGeom>
              <a:avLst/>
              <a:gdLst>
                <a:gd name="connsiteX0" fmla="*/ 0 w 122486"/>
                <a:gd name="connsiteY0" fmla="*/ 39457 h 39456"/>
                <a:gd name="connsiteX1" fmla="*/ 122486 w 122486"/>
                <a:gd name="connsiteY1" fmla="*/ 39457 h 39456"/>
                <a:gd name="connsiteX2" fmla="*/ 122486 w 122486"/>
                <a:gd name="connsiteY2" fmla="*/ 0 h 39456"/>
                <a:gd name="connsiteX3" fmla="*/ 0 w 122486"/>
                <a:gd name="connsiteY3" fmla="*/ 0 h 39456"/>
                <a:gd name="connsiteX4" fmla="*/ 0 w 122486"/>
                <a:gd name="connsiteY4" fmla="*/ 39457 h 39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486" h="39456">
                  <a:moveTo>
                    <a:pt x="0" y="39457"/>
                  </a:moveTo>
                  <a:lnTo>
                    <a:pt x="122486" y="39457"/>
                  </a:lnTo>
                  <a:lnTo>
                    <a:pt x="122486" y="0"/>
                  </a:lnTo>
                  <a:lnTo>
                    <a:pt x="0" y="0"/>
                  </a:lnTo>
                  <a:lnTo>
                    <a:pt x="0" y="39457"/>
                  </a:lnTo>
                </a:path>
              </a:pathLst>
            </a:custGeom>
            <a:noFill/>
            <a:ln w="3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13" name="Freeform 2612">
              <a:extLst>
                <a:ext uri="{FF2B5EF4-FFF2-40B4-BE49-F238E27FC236}">
                  <a16:creationId xmlns:a16="http://schemas.microsoft.com/office/drawing/2014/main" id="{197F32F9-BDAC-3EAC-143A-503DAFE28057}"/>
                </a:ext>
              </a:extLst>
            </p:cNvPr>
            <p:cNvSpPr/>
            <p:nvPr/>
          </p:nvSpPr>
          <p:spPr>
            <a:xfrm>
              <a:off x="4622492" y="3820375"/>
              <a:ext cx="19859" cy="36262"/>
            </a:xfrm>
            <a:custGeom>
              <a:avLst/>
              <a:gdLst>
                <a:gd name="connsiteX0" fmla="*/ 19859 w 19859"/>
                <a:gd name="connsiteY0" fmla="*/ 2743 h 36262"/>
                <a:gd name="connsiteX1" fmla="*/ 19178 w 19859"/>
                <a:gd name="connsiteY1" fmla="*/ 4474 h 36262"/>
                <a:gd name="connsiteX2" fmla="*/ 17683 w 19859"/>
                <a:gd name="connsiteY2" fmla="*/ 5136 h 36262"/>
                <a:gd name="connsiteX3" fmla="*/ 16628 w 19859"/>
                <a:gd name="connsiteY3" fmla="*/ 4766 h 36262"/>
                <a:gd name="connsiteX4" fmla="*/ 16205 w 19859"/>
                <a:gd name="connsiteY4" fmla="*/ 3754 h 36262"/>
                <a:gd name="connsiteX5" fmla="*/ 16711 w 19859"/>
                <a:gd name="connsiteY5" fmla="*/ 2392 h 36262"/>
                <a:gd name="connsiteX6" fmla="*/ 18364 w 19859"/>
                <a:gd name="connsiteY6" fmla="*/ 1595 h 36262"/>
                <a:gd name="connsiteX7" fmla="*/ 16396 w 19859"/>
                <a:gd name="connsiteY7" fmla="*/ 875 h 36262"/>
                <a:gd name="connsiteX8" fmla="*/ 15291 w 19859"/>
                <a:gd name="connsiteY8" fmla="*/ 1264 h 36262"/>
                <a:gd name="connsiteX9" fmla="*/ 14527 w 19859"/>
                <a:gd name="connsiteY9" fmla="*/ 2237 h 36262"/>
                <a:gd name="connsiteX10" fmla="*/ 13580 w 19859"/>
                <a:gd name="connsiteY10" fmla="*/ 6381 h 36262"/>
                <a:gd name="connsiteX11" fmla="*/ 13165 w 19859"/>
                <a:gd name="connsiteY11" fmla="*/ 8637 h 36262"/>
                <a:gd name="connsiteX12" fmla="*/ 12741 w 19859"/>
                <a:gd name="connsiteY12" fmla="*/ 10914 h 36262"/>
                <a:gd name="connsiteX13" fmla="*/ 16047 w 19859"/>
                <a:gd name="connsiteY13" fmla="*/ 10914 h 36262"/>
                <a:gd name="connsiteX14" fmla="*/ 16653 w 19859"/>
                <a:gd name="connsiteY14" fmla="*/ 10933 h 36262"/>
                <a:gd name="connsiteX15" fmla="*/ 16960 w 19859"/>
                <a:gd name="connsiteY15" fmla="*/ 11049 h 36262"/>
                <a:gd name="connsiteX16" fmla="*/ 17118 w 19859"/>
                <a:gd name="connsiteY16" fmla="*/ 11361 h 36262"/>
                <a:gd name="connsiteX17" fmla="*/ 16861 w 19859"/>
                <a:gd name="connsiteY17" fmla="*/ 12042 h 36262"/>
                <a:gd name="connsiteX18" fmla="*/ 15931 w 19859"/>
                <a:gd name="connsiteY18" fmla="*/ 12159 h 36262"/>
                <a:gd name="connsiteX19" fmla="*/ 12509 w 19859"/>
                <a:gd name="connsiteY19" fmla="*/ 12159 h 36262"/>
                <a:gd name="connsiteX20" fmla="*/ 10116 w 19859"/>
                <a:gd name="connsiteY20" fmla="*/ 24785 h 36262"/>
                <a:gd name="connsiteX21" fmla="*/ 9801 w 19859"/>
                <a:gd name="connsiteY21" fmla="*/ 26321 h 36262"/>
                <a:gd name="connsiteX22" fmla="*/ 9004 w 19859"/>
                <a:gd name="connsiteY22" fmla="*/ 29356 h 36262"/>
                <a:gd name="connsiteX23" fmla="*/ 7874 w 19859"/>
                <a:gd name="connsiteY23" fmla="*/ 32391 h 36262"/>
                <a:gd name="connsiteX24" fmla="*/ 7160 w 19859"/>
                <a:gd name="connsiteY24" fmla="*/ 33636 h 36262"/>
                <a:gd name="connsiteX25" fmla="*/ 6204 w 19859"/>
                <a:gd name="connsiteY25" fmla="*/ 34881 h 36262"/>
                <a:gd name="connsiteX26" fmla="*/ 4900 w 19859"/>
                <a:gd name="connsiteY26" fmla="*/ 35874 h 36262"/>
                <a:gd name="connsiteX27" fmla="*/ 3381 w 19859"/>
                <a:gd name="connsiteY27" fmla="*/ 36263 h 36262"/>
                <a:gd name="connsiteX28" fmla="*/ 1030 w 19859"/>
                <a:gd name="connsiteY28" fmla="*/ 35523 h 36262"/>
                <a:gd name="connsiteX29" fmla="*/ 0 w 19859"/>
                <a:gd name="connsiteY29" fmla="*/ 33519 h 36262"/>
                <a:gd name="connsiteX30" fmla="*/ 656 w 19859"/>
                <a:gd name="connsiteY30" fmla="*/ 31788 h 36262"/>
                <a:gd name="connsiteX31" fmla="*/ 2176 w 19859"/>
                <a:gd name="connsiteY31" fmla="*/ 31126 h 36262"/>
                <a:gd name="connsiteX32" fmla="*/ 3206 w 19859"/>
                <a:gd name="connsiteY32" fmla="*/ 31496 h 36262"/>
                <a:gd name="connsiteX33" fmla="*/ 3654 w 19859"/>
                <a:gd name="connsiteY33" fmla="*/ 32507 h 36262"/>
                <a:gd name="connsiteX34" fmla="*/ 3555 w 19859"/>
                <a:gd name="connsiteY34" fmla="*/ 33091 h 36262"/>
                <a:gd name="connsiteX35" fmla="*/ 3248 w 19859"/>
                <a:gd name="connsiteY35" fmla="*/ 33752 h 36262"/>
                <a:gd name="connsiteX36" fmla="*/ 2567 w 19859"/>
                <a:gd name="connsiteY36" fmla="*/ 34375 h 36262"/>
                <a:gd name="connsiteX37" fmla="*/ 1454 w 19859"/>
                <a:gd name="connsiteY37" fmla="*/ 34667 h 36262"/>
                <a:gd name="connsiteX38" fmla="*/ 3381 w 19859"/>
                <a:gd name="connsiteY38" fmla="*/ 35387 h 36262"/>
                <a:gd name="connsiteX39" fmla="*/ 4078 w 19859"/>
                <a:gd name="connsiteY39" fmla="*/ 35232 h 36262"/>
                <a:gd name="connsiteX40" fmla="*/ 4685 w 19859"/>
                <a:gd name="connsiteY40" fmla="*/ 34745 h 36262"/>
                <a:gd name="connsiteX41" fmla="*/ 5191 w 19859"/>
                <a:gd name="connsiteY41" fmla="*/ 34045 h 36262"/>
                <a:gd name="connsiteX42" fmla="*/ 5623 w 19859"/>
                <a:gd name="connsiteY42" fmla="*/ 33072 h 36262"/>
                <a:gd name="connsiteX43" fmla="*/ 5972 w 19859"/>
                <a:gd name="connsiteY43" fmla="*/ 31983 h 36262"/>
                <a:gd name="connsiteX44" fmla="*/ 6279 w 19859"/>
                <a:gd name="connsiteY44" fmla="*/ 30679 h 36262"/>
                <a:gd name="connsiteX45" fmla="*/ 6570 w 19859"/>
                <a:gd name="connsiteY45" fmla="*/ 29337 h 36262"/>
                <a:gd name="connsiteX46" fmla="*/ 6844 w 19859"/>
                <a:gd name="connsiteY46" fmla="*/ 27897 h 36262"/>
                <a:gd name="connsiteX47" fmla="*/ 9818 w 19859"/>
                <a:gd name="connsiteY47" fmla="*/ 12159 h 36262"/>
                <a:gd name="connsiteX48" fmla="*/ 7193 w 19859"/>
                <a:gd name="connsiteY48" fmla="*/ 12159 h 36262"/>
                <a:gd name="connsiteX49" fmla="*/ 6537 w 19859"/>
                <a:gd name="connsiteY49" fmla="*/ 12139 h 36262"/>
                <a:gd name="connsiteX50" fmla="*/ 6221 w 19859"/>
                <a:gd name="connsiteY50" fmla="*/ 12023 h 36262"/>
                <a:gd name="connsiteX51" fmla="*/ 6088 w 19859"/>
                <a:gd name="connsiteY51" fmla="*/ 11672 h 36262"/>
                <a:gd name="connsiteX52" fmla="*/ 6238 w 19859"/>
                <a:gd name="connsiteY52" fmla="*/ 11147 h 36262"/>
                <a:gd name="connsiteX53" fmla="*/ 6611 w 19859"/>
                <a:gd name="connsiteY53" fmla="*/ 10952 h 36262"/>
                <a:gd name="connsiteX54" fmla="*/ 7276 w 19859"/>
                <a:gd name="connsiteY54" fmla="*/ 10914 h 36262"/>
                <a:gd name="connsiteX55" fmla="*/ 10034 w 19859"/>
                <a:gd name="connsiteY55" fmla="*/ 10914 h 36262"/>
                <a:gd name="connsiteX56" fmla="*/ 11337 w 19859"/>
                <a:gd name="connsiteY56" fmla="*/ 4669 h 36262"/>
                <a:gd name="connsiteX57" fmla="*/ 12426 w 19859"/>
                <a:gd name="connsiteY57" fmla="*/ 2295 h 36262"/>
                <a:gd name="connsiteX58" fmla="*/ 13829 w 19859"/>
                <a:gd name="connsiteY58" fmla="*/ 836 h 36262"/>
                <a:gd name="connsiteX59" fmla="*/ 15175 w 19859"/>
                <a:gd name="connsiteY59" fmla="*/ 194 h 36262"/>
                <a:gd name="connsiteX60" fmla="*/ 16396 w 19859"/>
                <a:gd name="connsiteY60" fmla="*/ 0 h 36262"/>
                <a:gd name="connsiteX61" fmla="*/ 18813 w 19859"/>
                <a:gd name="connsiteY61" fmla="*/ 739 h 36262"/>
                <a:gd name="connsiteX62" fmla="*/ 19859 w 19859"/>
                <a:gd name="connsiteY62" fmla="*/ 2743 h 36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9859" h="36262">
                  <a:moveTo>
                    <a:pt x="19859" y="2743"/>
                  </a:moveTo>
                  <a:cubicBezTo>
                    <a:pt x="19859" y="3456"/>
                    <a:pt x="19635" y="4033"/>
                    <a:pt x="19178" y="4474"/>
                  </a:cubicBezTo>
                  <a:cubicBezTo>
                    <a:pt x="18738" y="4915"/>
                    <a:pt x="18240" y="5136"/>
                    <a:pt x="17683" y="5136"/>
                  </a:cubicBezTo>
                  <a:cubicBezTo>
                    <a:pt x="17276" y="5136"/>
                    <a:pt x="16927" y="5013"/>
                    <a:pt x="16628" y="4766"/>
                  </a:cubicBezTo>
                  <a:cubicBezTo>
                    <a:pt x="16346" y="4519"/>
                    <a:pt x="16205" y="4182"/>
                    <a:pt x="16205" y="3754"/>
                  </a:cubicBezTo>
                  <a:cubicBezTo>
                    <a:pt x="16205" y="3313"/>
                    <a:pt x="16371" y="2860"/>
                    <a:pt x="16711" y="2392"/>
                  </a:cubicBezTo>
                  <a:cubicBezTo>
                    <a:pt x="17052" y="1925"/>
                    <a:pt x="17600" y="1659"/>
                    <a:pt x="18364" y="1595"/>
                  </a:cubicBezTo>
                  <a:cubicBezTo>
                    <a:pt x="17858" y="1115"/>
                    <a:pt x="17201" y="875"/>
                    <a:pt x="16396" y="875"/>
                  </a:cubicBezTo>
                  <a:cubicBezTo>
                    <a:pt x="15997" y="875"/>
                    <a:pt x="15632" y="1005"/>
                    <a:pt x="15291" y="1264"/>
                  </a:cubicBezTo>
                  <a:cubicBezTo>
                    <a:pt x="14967" y="1511"/>
                    <a:pt x="14710" y="1835"/>
                    <a:pt x="14527" y="2237"/>
                  </a:cubicBezTo>
                  <a:cubicBezTo>
                    <a:pt x="14336" y="2652"/>
                    <a:pt x="14020" y="4033"/>
                    <a:pt x="13580" y="6381"/>
                  </a:cubicBezTo>
                  <a:cubicBezTo>
                    <a:pt x="13439" y="7146"/>
                    <a:pt x="13298" y="7898"/>
                    <a:pt x="13165" y="8637"/>
                  </a:cubicBezTo>
                  <a:cubicBezTo>
                    <a:pt x="13040" y="9376"/>
                    <a:pt x="12899" y="10136"/>
                    <a:pt x="12741" y="10914"/>
                  </a:cubicBezTo>
                  <a:lnTo>
                    <a:pt x="16047" y="10914"/>
                  </a:lnTo>
                  <a:cubicBezTo>
                    <a:pt x="16338" y="10914"/>
                    <a:pt x="16537" y="10921"/>
                    <a:pt x="16653" y="10933"/>
                  </a:cubicBezTo>
                  <a:cubicBezTo>
                    <a:pt x="16769" y="10945"/>
                    <a:pt x="16869" y="10984"/>
                    <a:pt x="16960" y="11049"/>
                  </a:cubicBezTo>
                  <a:cubicBezTo>
                    <a:pt x="17069" y="11115"/>
                    <a:pt x="17118" y="11219"/>
                    <a:pt x="17118" y="11361"/>
                  </a:cubicBezTo>
                  <a:cubicBezTo>
                    <a:pt x="17118" y="11724"/>
                    <a:pt x="17035" y="11951"/>
                    <a:pt x="16861" y="12042"/>
                  </a:cubicBezTo>
                  <a:cubicBezTo>
                    <a:pt x="16703" y="12120"/>
                    <a:pt x="16396" y="12159"/>
                    <a:pt x="15931" y="12159"/>
                  </a:cubicBezTo>
                  <a:lnTo>
                    <a:pt x="12509" y="12159"/>
                  </a:lnTo>
                  <a:lnTo>
                    <a:pt x="10116" y="24785"/>
                  </a:lnTo>
                  <a:cubicBezTo>
                    <a:pt x="10075" y="25031"/>
                    <a:pt x="9975" y="25543"/>
                    <a:pt x="9801" y="26321"/>
                  </a:cubicBezTo>
                  <a:cubicBezTo>
                    <a:pt x="9643" y="27086"/>
                    <a:pt x="9377" y="28098"/>
                    <a:pt x="9004" y="29356"/>
                  </a:cubicBezTo>
                  <a:cubicBezTo>
                    <a:pt x="8630" y="30627"/>
                    <a:pt x="8248" y="31639"/>
                    <a:pt x="7874" y="32391"/>
                  </a:cubicBezTo>
                  <a:cubicBezTo>
                    <a:pt x="7666" y="32819"/>
                    <a:pt x="7434" y="33234"/>
                    <a:pt x="7160" y="33636"/>
                  </a:cubicBezTo>
                  <a:cubicBezTo>
                    <a:pt x="6902" y="34051"/>
                    <a:pt x="6578" y="34466"/>
                    <a:pt x="6204" y="34881"/>
                  </a:cubicBezTo>
                  <a:cubicBezTo>
                    <a:pt x="5831" y="35296"/>
                    <a:pt x="5390" y="35627"/>
                    <a:pt x="4900" y="35874"/>
                  </a:cubicBezTo>
                  <a:cubicBezTo>
                    <a:pt x="4410" y="36133"/>
                    <a:pt x="3904" y="36263"/>
                    <a:pt x="3381" y="36263"/>
                  </a:cubicBezTo>
                  <a:cubicBezTo>
                    <a:pt x="2500" y="36263"/>
                    <a:pt x="1719" y="36016"/>
                    <a:pt x="1030" y="35523"/>
                  </a:cubicBezTo>
                  <a:cubicBezTo>
                    <a:pt x="340" y="35031"/>
                    <a:pt x="0" y="34362"/>
                    <a:pt x="0" y="33519"/>
                  </a:cubicBezTo>
                  <a:cubicBezTo>
                    <a:pt x="0" y="32806"/>
                    <a:pt x="216" y="32229"/>
                    <a:pt x="656" y="31788"/>
                  </a:cubicBezTo>
                  <a:cubicBezTo>
                    <a:pt x="1113" y="31347"/>
                    <a:pt x="1620" y="31126"/>
                    <a:pt x="2176" y="31126"/>
                  </a:cubicBezTo>
                  <a:cubicBezTo>
                    <a:pt x="2583" y="31126"/>
                    <a:pt x="2924" y="31249"/>
                    <a:pt x="3206" y="31496"/>
                  </a:cubicBezTo>
                  <a:cubicBezTo>
                    <a:pt x="3505" y="31742"/>
                    <a:pt x="3654" y="32080"/>
                    <a:pt x="3654" y="32507"/>
                  </a:cubicBezTo>
                  <a:cubicBezTo>
                    <a:pt x="3654" y="32689"/>
                    <a:pt x="3621" y="32884"/>
                    <a:pt x="3555" y="33091"/>
                  </a:cubicBezTo>
                  <a:cubicBezTo>
                    <a:pt x="3497" y="33299"/>
                    <a:pt x="3389" y="33519"/>
                    <a:pt x="3248" y="33752"/>
                  </a:cubicBezTo>
                  <a:cubicBezTo>
                    <a:pt x="3106" y="33999"/>
                    <a:pt x="2874" y="34207"/>
                    <a:pt x="2567" y="34375"/>
                  </a:cubicBezTo>
                  <a:cubicBezTo>
                    <a:pt x="2259" y="34544"/>
                    <a:pt x="1885" y="34641"/>
                    <a:pt x="1454" y="34667"/>
                  </a:cubicBezTo>
                  <a:cubicBezTo>
                    <a:pt x="1960" y="35147"/>
                    <a:pt x="2608" y="35387"/>
                    <a:pt x="3381" y="35387"/>
                  </a:cubicBezTo>
                  <a:cubicBezTo>
                    <a:pt x="3630" y="35387"/>
                    <a:pt x="3862" y="35336"/>
                    <a:pt x="4078" y="35232"/>
                  </a:cubicBezTo>
                  <a:cubicBezTo>
                    <a:pt x="4302" y="35141"/>
                    <a:pt x="4502" y="34978"/>
                    <a:pt x="4685" y="34745"/>
                  </a:cubicBezTo>
                  <a:cubicBezTo>
                    <a:pt x="4876" y="34512"/>
                    <a:pt x="5050" y="34278"/>
                    <a:pt x="5191" y="34045"/>
                  </a:cubicBezTo>
                  <a:cubicBezTo>
                    <a:pt x="5332" y="33825"/>
                    <a:pt x="5482" y="33500"/>
                    <a:pt x="5623" y="33072"/>
                  </a:cubicBezTo>
                  <a:cubicBezTo>
                    <a:pt x="5764" y="32657"/>
                    <a:pt x="5881" y="32294"/>
                    <a:pt x="5972" y="31983"/>
                  </a:cubicBezTo>
                  <a:cubicBezTo>
                    <a:pt x="6063" y="31671"/>
                    <a:pt x="6163" y="31237"/>
                    <a:pt x="6279" y="30679"/>
                  </a:cubicBezTo>
                  <a:cubicBezTo>
                    <a:pt x="6412" y="30122"/>
                    <a:pt x="6512" y="29674"/>
                    <a:pt x="6570" y="29337"/>
                  </a:cubicBezTo>
                  <a:cubicBezTo>
                    <a:pt x="6636" y="29012"/>
                    <a:pt x="6728" y="28532"/>
                    <a:pt x="6844" y="27897"/>
                  </a:cubicBezTo>
                  <a:lnTo>
                    <a:pt x="9818" y="12159"/>
                  </a:lnTo>
                  <a:lnTo>
                    <a:pt x="7193" y="12159"/>
                  </a:lnTo>
                  <a:cubicBezTo>
                    <a:pt x="6886" y="12159"/>
                    <a:pt x="6661" y="12152"/>
                    <a:pt x="6537" y="12139"/>
                  </a:cubicBezTo>
                  <a:cubicBezTo>
                    <a:pt x="6420" y="12127"/>
                    <a:pt x="6313" y="12087"/>
                    <a:pt x="6221" y="12023"/>
                  </a:cubicBezTo>
                  <a:cubicBezTo>
                    <a:pt x="6130" y="11945"/>
                    <a:pt x="6088" y="11828"/>
                    <a:pt x="6088" y="11672"/>
                  </a:cubicBezTo>
                  <a:cubicBezTo>
                    <a:pt x="6088" y="11426"/>
                    <a:pt x="6138" y="11251"/>
                    <a:pt x="6238" y="11147"/>
                  </a:cubicBezTo>
                  <a:cubicBezTo>
                    <a:pt x="6362" y="11030"/>
                    <a:pt x="6487" y="10965"/>
                    <a:pt x="6611" y="10952"/>
                  </a:cubicBezTo>
                  <a:cubicBezTo>
                    <a:pt x="6736" y="10926"/>
                    <a:pt x="6960" y="10914"/>
                    <a:pt x="7276" y="10914"/>
                  </a:cubicBezTo>
                  <a:lnTo>
                    <a:pt x="10034" y="10914"/>
                  </a:lnTo>
                  <a:cubicBezTo>
                    <a:pt x="10656" y="7632"/>
                    <a:pt x="11097" y="5551"/>
                    <a:pt x="11337" y="4669"/>
                  </a:cubicBezTo>
                  <a:cubicBezTo>
                    <a:pt x="11628" y="3734"/>
                    <a:pt x="11985" y="2944"/>
                    <a:pt x="12426" y="2295"/>
                  </a:cubicBezTo>
                  <a:cubicBezTo>
                    <a:pt x="12866" y="1634"/>
                    <a:pt x="13339" y="1148"/>
                    <a:pt x="13829" y="836"/>
                  </a:cubicBezTo>
                  <a:cubicBezTo>
                    <a:pt x="14319" y="525"/>
                    <a:pt x="14768" y="311"/>
                    <a:pt x="15175" y="194"/>
                  </a:cubicBezTo>
                  <a:cubicBezTo>
                    <a:pt x="15590" y="65"/>
                    <a:pt x="15997" y="0"/>
                    <a:pt x="16396" y="0"/>
                  </a:cubicBezTo>
                  <a:cubicBezTo>
                    <a:pt x="17301" y="0"/>
                    <a:pt x="18107" y="247"/>
                    <a:pt x="18813" y="739"/>
                  </a:cubicBezTo>
                  <a:cubicBezTo>
                    <a:pt x="19510" y="1218"/>
                    <a:pt x="19859" y="1886"/>
                    <a:pt x="19859" y="2743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14" name="Freeform 2613">
              <a:extLst>
                <a:ext uri="{FF2B5EF4-FFF2-40B4-BE49-F238E27FC236}">
                  <a16:creationId xmlns:a16="http://schemas.microsoft.com/office/drawing/2014/main" id="{267839D1-AEB6-61D9-00FC-B74B04798569}"/>
                </a:ext>
              </a:extLst>
            </p:cNvPr>
            <p:cNvSpPr/>
            <p:nvPr/>
          </p:nvSpPr>
          <p:spPr>
            <a:xfrm>
              <a:off x="4646404" y="3849014"/>
              <a:ext cx="9202" cy="18575"/>
            </a:xfrm>
            <a:custGeom>
              <a:avLst/>
              <a:gdLst>
                <a:gd name="connsiteX0" fmla="*/ 0 w 9202"/>
                <a:gd name="connsiteY0" fmla="*/ 2655 h 18575"/>
                <a:gd name="connsiteX1" fmla="*/ 0 w 9202"/>
                <a:gd name="connsiteY1" fmla="*/ 1784 h 18575"/>
                <a:gd name="connsiteX2" fmla="*/ 5075 w 9202"/>
                <a:gd name="connsiteY2" fmla="*/ 0 h 18575"/>
                <a:gd name="connsiteX3" fmla="*/ 5640 w 9202"/>
                <a:gd name="connsiteY3" fmla="*/ 109 h 18575"/>
                <a:gd name="connsiteX4" fmla="*/ 5714 w 9202"/>
                <a:gd name="connsiteY4" fmla="*/ 722 h 18575"/>
                <a:gd name="connsiteX5" fmla="*/ 5714 w 9202"/>
                <a:gd name="connsiteY5" fmla="*/ 16369 h 18575"/>
                <a:gd name="connsiteX6" fmla="*/ 6130 w 9202"/>
                <a:gd name="connsiteY6" fmla="*/ 17459 h 18575"/>
                <a:gd name="connsiteX7" fmla="*/ 8322 w 9202"/>
                <a:gd name="connsiteY7" fmla="*/ 17717 h 18575"/>
                <a:gd name="connsiteX8" fmla="*/ 9203 w 9202"/>
                <a:gd name="connsiteY8" fmla="*/ 17717 h 18575"/>
                <a:gd name="connsiteX9" fmla="*/ 9203 w 9202"/>
                <a:gd name="connsiteY9" fmla="*/ 18575 h 18575"/>
                <a:gd name="connsiteX10" fmla="*/ 4684 w 9202"/>
                <a:gd name="connsiteY10" fmla="*/ 18494 h 18575"/>
                <a:gd name="connsiteX11" fmla="*/ 174 w 9202"/>
                <a:gd name="connsiteY11" fmla="*/ 18575 h 18575"/>
                <a:gd name="connsiteX12" fmla="*/ 174 w 9202"/>
                <a:gd name="connsiteY12" fmla="*/ 17717 h 18575"/>
                <a:gd name="connsiteX13" fmla="*/ 1063 w 9202"/>
                <a:gd name="connsiteY13" fmla="*/ 17717 h 18575"/>
                <a:gd name="connsiteX14" fmla="*/ 3239 w 9202"/>
                <a:gd name="connsiteY14" fmla="*/ 17472 h 18575"/>
                <a:gd name="connsiteX15" fmla="*/ 3663 w 9202"/>
                <a:gd name="connsiteY15" fmla="*/ 16369 h 18575"/>
                <a:gd name="connsiteX16" fmla="*/ 3663 w 9202"/>
                <a:gd name="connsiteY16" fmla="*/ 1920 h 18575"/>
                <a:gd name="connsiteX17" fmla="*/ 0 w 9202"/>
                <a:gd name="connsiteY17" fmla="*/ 2655 h 1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202" h="18575">
                  <a:moveTo>
                    <a:pt x="0" y="2655"/>
                  </a:moveTo>
                  <a:lnTo>
                    <a:pt x="0" y="1784"/>
                  </a:lnTo>
                  <a:cubicBezTo>
                    <a:pt x="2234" y="1784"/>
                    <a:pt x="3920" y="1189"/>
                    <a:pt x="5075" y="0"/>
                  </a:cubicBezTo>
                  <a:cubicBezTo>
                    <a:pt x="5399" y="0"/>
                    <a:pt x="5582" y="37"/>
                    <a:pt x="5640" y="109"/>
                  </a:cubicBezTo>
                  <a:cubicBezTo>
                    <a:pt x="5690" y="182"/>
                    <a:pt x="5714" y="386"/>
                    <a:pt x="5714" y="722"/>
                  </a:cubicBezTo>
                  <a:lnTo>
                    <a:pt x="5714" y="16369"/>
                  </a:lnTo>
                  <a:cubicBezTo>
                    <a:pt x="5714" y="16923"/>
                    <a:pt x="5856" y="17286"/>
                    <a:pt x="6130" y="17459"/>
                  </a:cubicBezTo>
                  <a:cubicBezTo>
                    <a:pt x="6404" y="17631"/>
                    <a:pt x="7135" y="17717"/>
                    <a:pt x="8322" y="17717"/>
                  </a:cubicBezTo>
                  <a:lnTo>
                    <a:pt x="9203" y="17717"/>
                  </a:lnTo>
                  <a:lnTo>
                    <a:pt x="9203" y="18575"/>
                  </a:lnTo>
                  <a:cubicBezTo>
                    <a:pt x="8547" y="18521"/>
                    <a:pt x="7043" y="18494"/>
                    <a:pt x="4684" y="18494"/>
                  </a:cubicBezTo>
                  <a:cubicBezTo>
                    <a:pt x="2326" y="18494"/>
                    <a:pt x="822" y="18521"/>
                    <a:pt x="174" y="18575"/>
                  </a:cubicBezTo>
                  <a:lnTo>
                    <a:pt x="174" y="17717"/>
                  </a:lnTo>
                  <a:lnTo>
                    <a:pt x="1063" y="17717"/>
                  </a:lnTo>
                  <a:cubicBezTo>
                    <a:pt x="2234" y="17717"/>
                    <a:pt x="2957" y="17636"/>
                    <a:pt x="3239" y="17472"/>
                  </a:cubicBezTo>
                  <a:cubicBezTo>
                    <a:pt x="3522" y="17299"/>
                    <a:pt x="3663" y="16931"/>
                    <a:pt x="3663" y="16369"/>
                  </a:cubicBezTo>
                  <a:lnTo>
                    <a:pt x="3663" y="1920"/>
                  </a:lnTo>
                  <a:cubicBezTo>
                    <a:pt x="2691" y="2410"/>
                    <a:pt x="1470" y="2655"/>
                    <a:pt x="0" y="2655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15" name="Freeform 2614">
              <a:extLst>
                <a:ext uri="{FF2B5EF4-FFF2-40B4-BE49-F238E27FC236}">
                  <a16:creationId xmlns:a16="http://schemas.microsoft.com/office/drawing/2014/main" id="{B712F769-418A-D319-DC02-CB671C558BB1}"/>
                </a:ext>
              </a:extLst>
            </p:cNvPr>
            <p:cNvSpPr/>
            <p:nvPr/>
          </p:nvSpPr>
          <p:spPr>
            <a:xfrm>
              <a:off x="4479590" y="3893443"/>
              <a:ext cx="122486" cy="830"/>
            </a:xfrm>
            <a:custGeom>
              <a:avLst/>
              <a:gdLst>
                <a:gd name="connsiteX0" fmla="*/ 0 w 122486"/>
                <a:gd name="connsiteY0" fmla="*/ 0 h 830"/>
                <a:gd name="connsiteX1" fmla="*/ 122486 w 122486"/>
                <a:gd name="connsiteY1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2486" h="830">
                  <a:moveTo>
                    <a:pt x="0" y="0"/>
                  </a:moveTo>
                  <a:lnTo>
                    <a:pt x="122486" y="0"/>
                  </a:lnTo>
                </a:path>
              </a:pathLst>
            </a:custGeom>
            <a:noFill/>
            <a:ln w="9954" cap="rnd">
              <a:solidFill>
                <a:srgbClr val="FF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16" name="Freeform 2615">
              <a:extLst>
                <a:ext uri="{FF2B5EF4-FFF2-40B4-BE49-F238E27FC236}">
                  <a16:creationId xmlns:a16="http://schemas.microsoft.com/office/drawing/2014/main" id="{554A61EC-0A53-702B-87AE-76370A7C2102}"/>
                </a:ext>
              </a:extLst>
            </p:cNvPr>
            <p:cNvSpPr/>
            <p:nvPr/>
          </p:nvSpPr>
          <p:spPr>
            <a:xfrm>
              <a:off x="4622492" y="3871156"/>
              <a:ext cx="33539" cy="27216"/>
            </a:xfrm>
            <a:custGeom>
              <a:avLst/>
              <a:gdLst>
                <a:gd name="connsiteX0" fmla="*/ 33539 w 33539"/>
                <a:gd name="connsiteY0" fmla="*/ 447 h 27216"/>
                <a:gd name="connsiteX1" fmla="*/ 32858 w 33539"/>
                <a:gd name="connsiteY1" fmla="*/ 1245 h 27216"/>
                <a:gd name="connsiteX2" fmla="*/ 29760 w 33539"/>
                <a:gd name="connsiteY2" fmla="*/ 2062 h 27216"/>
                <a:gd name="connsiteX3" fmla="*/ 28556 w 33539"/>
                <a:gd name="connsiteY3" fmla="*/ 4183 h 27216"/>
                <a:gd name="connsiteX4" fmla="*/ 22991 w 33539"/>
                <a:gd name="connsiteY4" fmla="*/ 26380 h 27216"/>
                <a:gd name="connsiteX5" fmla="*/ 22683 w 33539"/>
                <a:gd name="connsiteY5" fmla="*/ 27158 h 27216"/>
                <a:gd name="connsiteX6" fmla="*/ 22351 w 33539"/>
                <a:gd name="connsiteY6" fmla="*/ 27217 h 27216"/>
                <a:gd name="connsiteX7" fmla="*/ 21919 w 33539"/>
                <a:gd name="connsiteY7" fmla="*/ 27080 h 27216"/>
                <a:gd name="connsiteX8" fmla="*/ 21595 w 33539"/>
                <a:gd name="connsiteY8" fmla="*/ 26457 h 27216"/>
                <a:gd name="connsiteX9" fmla="*/ 11670 w 33539"/>
                <a:gd name="connsiteY9" fmla="*/ 2996 h 27216"/>
                <a:gd name="connsiteX10" fmla="*/ 11495 w 33539"/>
                <a:gd name="connsiteY10" fmla="*/ 2626 h 27216"/>
                <a:gd name="connsiteX11" fmla="*/ 11321 w 33539"/>
                <a:gd name="connsiteY11" fmla="*/ 2276 h 27216"/>
                <a:gd name="connsiteX12" fmla="*/ 6047 w 33539"/>
                <a:gd name="connsiteY12" fmla="*/ 23306 h 27216"/>
                <a:gd name="connsiteX13" fmla="*/ 5889 w 33539"/>
                <a:gd name="connsiteY13" fmla="*/ 24221 h 27216"/>
                <a:gd name="connsiteX14" fmla="*/ 6420 w 33539"/>
                <a:gd name="connsiteY14" fmla="*/ 25466 h 27216"/>
                <a:gd name="connsiteX15" fmla="*/ 8522 w 33539"/>
                <a:gd name="connsiteY15" fmla="*/ 25991 h 27216"/>
                <a:gd name="connsiteX16" fmla="*/ 9319 w 33539"/>
                <a:gd name="connsiteY16" fmla="*/ 26418 h 27216"/>
                <a:gd name="connsiteX17" fmla="*/ 8597 w 33539"/>
                <a:gd name="connsiteY17" fmla="*/ 27217 h 27216"/>
                <a:gd name="connsiteX18" fmla="*/ 6553 w 33539"/>
                <a:gd name="connsiteY18" fmla="*/ 27158 h 27216"/>
                <a:gd name="connsiteX19" fmla="*/ 4493 w 33539"/>
                <a:gd name="connsiteY19" fmla="*/ 27099 h 27216"/>
                <a:gd name="connsiteX20" fmla="*/ 2483 w 33539"/>
                <a:gd name="connsiteY20" fmla="*/ 27158 h 27216"/>
                <a:gd name="connsiteX21" fmla="*/ 507 w 33539"/>
                <a:gd name="connsiteY21" fmla="*/ 27217 h 27216"/>
                <a:gd name="connsiteX22" fmla="*/ 0 w 33539"/>
                <a:gd name="connsiteY22" fmla="*/ 26769 h 27216"/>
                <a:gd name="connsiteX23" fmla="*/ 133 w 33539"/>
                <a:gd name="connsiteY23" fmla="*/ 26244 h 27216"/>
                <a:gd name="connsiteX24" fmla="*/ 382 w 33539"/>
                <a:gd name="connsiteY24" fmla="*/ 26030 h 27216"/>
                <a:gd name="connsiteX25" fmla="*/ 681 w 33539"/>
                <a:gd name="connsiteY25" fmla="*/ 25991 h 27216"/>
                <a:gd name="connsiteX26" fmla="*/ 2641 w 33539"/>
                <a:gd name="connsiteY26" fmla="*/ 25718 h 27216"/>
                <a:gd name="connsiteX27" fmla="*/ 3887 w 33539"/>
                <a:gd name="connsiteY27" fmla="*/ 25037 h 27216"/>
                <a:gd name="connsiteX28" fmla="*/ 4568 w 33539"/>
                <a:gd name="connsiteY28" fmla="*/ 24143 h 27216"/>
                <a:gd name="connsiteX29" fmla="*/ 4975 w 33539"/>
                <a:gd name="connsiteY29" fmla="*/ 22995 h 27216"/>
                <a:gd name="connsiteX30" fmla="*/ 10307 w 33539"/>
                <a:gd name="connsiteY30" fmla="*/ 1595 h 27216"/>
                <a:gd name="connsiteX31" fmla="*/ 7600 w 33539"/>
                <a:gd name="connsiteY31" fmla="*/ 1245 h 27216"/>
                <a:gd name="connsiteX32" fmla="*/ 6944 w 33539"/>
                <a:gd name="connsiteY32" fmla="*/ 1225 h 27216"/>
                <a:gd name="connsiteX33" fmla="*/ 6628 w 33539"/>
                <a:gd name="connsiteY33" fmla="*/ 1109 h 27216"/>
                <a:gd name="connsiteX34" fmla="*/ 6495 w 33539"/>
                <a:gd name="connsiteY34" fmla="*/ 797 h 27216"/>
                <a:gd name="connsiteX35" fmla="*/ 6728 w 33539"/>
                <a:gd name="connsiteY35" fmla="*/ 136 h 27216"/>
                <a:gd name="connsiteX36" fmla="*/ 7641 w 33539"/>
                <a:gd name="connsiteY36" fmla="*/ 0 h 27216"/>
                <a:gd name="connsiteX37" fmla="*/ 12990 w 33539"/>
                <a:gd name="connsiteY37" fmla="*/ 0 h 27216"/>
                <a:gd name="connsiteX38" fmla="*/ 13846 w 33539"/>
                <a:gd name="connsiteY38" fmla="*/ 116 h 27216"/>
                <a:gd name="connsiteX39" fmla="*/ 14253 w 33539"/>
                <a:gd name="connsiteY39" fmla="*/ 758 h 27216"/>
                <a:gd name="connsiteX40" fmla="*/ 23074 w 33539"/>
                <a:gd name="connsiteY40" fmla="*/ 21555 h 27216"/>
                <a:gd name="connsiteX41" fmla="*/ 27526 w 33539"/>
                <a:gd name="connsiteY41" fmla="*/ 3832 h 27216"/>
                <a:gd name="connsiteX42" fmla="*/ 27642 w 33539"/>
                <a:gd name="connsiteY42" fmla="*/ 2996 h 27216"/>
                <a:gd name="connsiteX43" fmla="*/ 27061 w 33539"/>
                <a:gd name="connsiteY43" fmla="*/ 1751 h 27216"/>
                <a:gd name="connsiteX44" fmla="*/ 24934 w 33539"/>
                <a:gd name="connsiteY44" fmla="*/ 1245 h 27216"/>
                <a:gd name="connsiteX45" fmla="*/ 24220 w 33539"/>
                <a:gd name="connsiteY45" fmla="*/ 797 h 27216"/>
                <a:gd name="connsiteX46" fmla="*/ 24353 w 33539"/>
                <a:gd name="connsiteY46" fmla="*/ 252 h 27216"/>
                <a:gd name="connsiteX47" fmla="*/ 24627 w 33539"/>
                <a:gd name="connsiteY47" fmla="*/ 39 h 27216"/>
                <a:gd name="connsiteX48" fmla="*/ 24934 w 33539"/>
                <a:gd name="connsiteY48" fmla="*/ 0 h 27216"/>
                <a:gd name="connsiteX49" fmla="*/ 26961 w 33539"/>
                <a:gd name="connsiteY49" fmla="*/ 58 h 27216"/>
                <a:gd name="connsiteX50" fmla="*/ 29004 w 33539"/>
                <a:gd name="connsiteY50" fmla="*/ 116 h 27216"/>
                <a:gd name="connsiteX51" fmla="*/ 31006 w 33539"/>
                <a:gd name="connsiteY51" fmla="*/ 58 h 27216"/>
                <a:gd name="connsiteX52" fmla="*/ 33032 w 33539"/>
                <a:gd name="connsiteY52" fmla="*/ 0 h 27216"/>
                <a:gd name="connsiteX53" fmla="*/ 33381 w 33539"/>
                <a:gd name="connsiteY53" fmla="*/ 116 h 27216"/>
                <a:gd name="connsiteX54" fmla="*/ 33539 w 33539"/>
                <a:gd name="connsiteY54" fmla="*/ 331 h 27216"/>
                <a:gd name="connsiteX55" fmla="*/ 33539 w 33539"/>
                <a:gd name="connsiteY55" fmla="*/ 447 h 27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33539" h="27216">
                  <a:moveTo>
                    <a:pt x="33539" y="447"/>
                  </a:moveTo>
                  <a:cubicBezTo>
                    <a:pt x="33539" y="979"/>
                    <a:pt x="33315" y="1245"/>
                    <a:pt x="32858" y="1245"/>
                  </a:cubicBezTo>
                  <a:cubicBezTo>
                    <a:pt x="31388" y="1297"/>
                    <a:pt x="30358" y="1569"/>
                    <a:pt x="29760" y="2062"/>
                  </a:cubicBezTo>
                  <a:cubicBezTo>
                    <a:pt x="29179" y="2542"/>
                    <a:pt x="28780" y="3248"/>
                    <a:pt x="28556" y="4183"/>
                  </a:cubicBezTo>
                  <a:lnTo>
                    <a:pt x="22991" y="26380"/>
                  </a:lnTo>
                  <a:cubicBezTo>
                    <a:pt x="22866" y="26847"/>
                    <a:pt x="22758" y="27106"/>
                    <a:pt x="22683" y="27158"/>
                  </a:cubicBezTo>
                  <a:cubicBezTo>
                    <a:pt x="22609" y="27197"/>
                    <a:pt x="22492" y="27217"/>
                    <a:pt x="22351" y="27217"/>
                  </a:cubicBezTo>
                  <a:cubicBezTo>
                    <a:pt x="22168" y="27217"/>
                    <a:pt x="22027" y="27171"/>
                    <a:pt x="21919" y="27080"/>
                  </a:cubicBezTo>
                  <a:cubicBezTo>
                    <a:pt x="21828" y="26990"/>
                    <a:pt x="21720" y="26782"/>
                    <a:pt x="21595" y="26457"/>
                  </a:cubicBezTo>
                  <a:lnTo>
                    <a:pt x="11670" y="2996"/>
                  </a:lnTo>
                  <a:cubicBezTo>
                    <a:pt x="11620" y="2892"/>
                    <a:pt x="11562" y="2768"/>
                    <a:pt x="11495" y="2626"/>
                  </a:cubicBezTo>
                  <a:cubicBezTo>
                    <a:pt x="11429" y="2483"/>
                    <a:pt x="11371" y="2366"/>
                    <a:pt x="11321" y="2276"/>
                  </a:cubicBezTo>
                  <a:lnTo>
                    <a:pt x="6047" y="23306"/>
                  </a:lnTo>
                  <a:cubicBezTo>
                    <a:pt x="5939" y="23708"/>
                    <a:pt x="5889" y="24013"/>
                    <a:pt x="5889" y="24221"/>
                  </a:cubicBezTo>
                  <a:cubicBezTo>
                    <a:pt x="5889" y="24727"/>
                    <a:pt x="6063" y="25141"/>
                    <a:pt x="6420" y="25466"/>
                  </a:cubicBezTo>
                  <a:cubicBezTo>
                    <a:pt x="6778" y="25777"/>
                    <a:pt x="7484" y="25952"/>
                    <a:pt x="8522" y="25991"/>
                  </a:cubicBezTo>
                  <a:cubicBezTo>
                    <a:pt x="9053" y="25991"/>
                    <a:pt x="9319" y="26134"/>
                    <a:pt x="9319" y="26418"/>
                  </a:cubicBezTo>
                  <a:cubicBezTo>
                    <a:pt x="9319" y="26951"/>
                    <a:pt x="9078" y="27217"/>
                    <a:pt x="8597" y="27217"/>
                  </a:cubicBezTo>
                  <a:cubicBezTo>
                    <a:pt x="8156" y="27217"/>
                    <a:pt x="7475" y="27197"/>
                    <a:pt x="6553" y="27158"/>
                  </a:cubicBezTo>
                  <a:cubicBezTo>
                    <a:pt x="5631" y="27119"/>
                    <a:pt x="4950" y="27099"/>
                    <a:pt x="4493" y="27099"/>
                  </a:cubicBezTo>
                  <a:cubicBezTo>
                    <a:pt x="4053" y="27099"/>
                    <a:pt x="3381" y="27119"/>
                    <a:pt x="2483" y="27158"/>
                  </a:cubicBezTo>
                  <a:cubicBezTo>
                    <a:pt x="1595" y="27197"/>
                    <a:pt x="930" y="27217"/>
                    <a:pt x="507" y="27217"/>
                  </a:cubicBezTo>
                  <a:cubicBezTo>
                    <a:pt x="166" y="27217"/>
                    <a:pt x="0" y="27067"/>
                    <a:pt x="0" y="26769"/>
                  </a:cubicBezTo>
                  <a:cubicBezTo>
                    <a:pt x="0" y="26536"/>
                    <a:pt x="42" y="26360"/>
                    <a:pt x="133" y="26244"/>
                  </a:cubicBezTo>
                  <a:cubicBezTo>
                    <a:pt x="224" y="26114"/>
                    <a:pt x="307" y="26042"/>
                    <a:pt x="382" y="26030"/>
                  </a:cubicBezTo>
                  <a:cubicBezTo>
                    <a:pt x="465" y="26004"/>
                    <a:pt x="565" y="25991"/>
                    <a:pt x="681" y="25991"/>
                  </a:cubicBezTo>
                  <a:cubicBezTo>
                    <a:pt x="1454" y="25965"/>
                    <a:pt x="2110" y="25874"/>
                    <a:pt x="2641" y="25718"/>
                  </a:cubicBezTo>
                  <a:cubicBezTo>
                    <a:pt x="3173" y="25563"/>
                    <a:pt x="3588" y="25335"/>
                    <a:pt x="3887" y="25037"/>
                  </a:cubicBezTo>
                  <a:cubicBezTo>
                    <a:pt x="4194" y="24739"/>
                    <a:pt x="4427" y="24441"/>
                    <a:pt x="4568" y="24143"/>
                  </a:cubicBezTo>
                  <a:cubicBezTo>
                    <a:pt x="4726" y="23831"/>
                    <a:pt x="4859" y="23449"/>
                    <a:pt x="4975" y="22995"/>
                  </a:cubicBezTo>
                  <a:lnTo>
                    <a:pt x="10307" y="1595"/>
                  </a:lnTo>
                  <a:cubicBezTo>
                    <a:pt x="10307" y="1361"/>
                    <a:pt x="9402" y="1245"/>
                    <a:pt x="7600" y="1245"/>
                  </a:cubicBezTo>
                  <a:cubicBezTo>
                    <a:pt x="7293" y="1245"/>
                    <a:pt x="7068" y="1238"/>
                    <a:pt x="6944" y="1225"/>
                  </a:cubicBezTo>
                  <a:cubicBezTo>
                    <a:pt x="6827" y="1213"/>
                    <a:pt x="6720" y="1174"/>
                    <a:pt x="6628" y="1109"/>
                  </a:cubicBezTo>
                  <a:cubicBezTo>
                    <a:pt x="6537" y="1044"/>
                    <a:pt x="6495" y="940"/>
                    <a:pt x="6495" y="797"/>
                  </a:cubicBezTo>
                  <a:cubicBezTo>
                    <a:pt x="6495" y="434"/>
                    <a:pt x="6570" y="213"/>
                    <a:pt x="6728" y="136"/>
                  </a:cubicBezTo>
                  <a:cubicBezTo>
                    <a:pt x="6886" y="46"/>
                    <a:pt x="7184" y="0"/>
                    <a:pt x="7641" y="0"/>
                  </a:cubicBezTo>
                  <a:lnTo>
                    <a:pt x="12990" y="0"/>
                  </a:lnTo>
                  <a:cubicBezTo>
                    <a:pt x="13447" y="0"/>
                    <a:pt x="13730" y="39"/>
                    <a:pt x="13846" y="116"/>
                  </a:cubicBezTo>
                  <a:cubicBezTo>
                    <a:pt x="13962" y="181"/>
                    <a:pt x="14095" y="395"/>
                    <a:pt x="14253" y="758"/>
                  </a:cubicBezTo>
                  <a:lnTo>
                    <a:pt x="23074" y="21555"/>
                  </a:lnTo>
                  <a:lnTo>
                    <a:pt x="27526" y="3832"/>
                  </a:lnTo>
                  <a:cubicBezTo>
                    <a:pt x="27600" y="3599"/>
                    <a:pt x="27642" y="3320"/>
                    <a:pt x="27642" y="2996"/>
                  </a:cubicBezTo>
                  <a:cubicBezTo>
                    <a:pt x="27642" y="2477"/>
                    <a:pt x="27451" y="2062"/>
                    <a:pt x="27061" y="1751"/>
                  </a:cubicBezTo>
                  <a:cubicBezTo>
                    <a:pt x="26687" y="1426"/>
                    <a:pt x="25972" y="1258"/>
                    <a:pt x="24934" y="1245"/>
                  </a:cubicBezTo>
                  <a:cubicBezTo>
                    <a:pt x="24461" y="1245"/>
                    <a:pt x="24220" y="1096"/>
                    <a:pt x="24220" y="797"/>
                  </a:cubicBezTo>
                  <a:cubicBezTo>
                    <a:pt x="24220" y="551"/>
                    <a:pt x="24261" y="370"/>
                    <a:pt x="24353" y="252"/>
                  </a:cubicBezTo>
                  <a:cubicBezTo>
                    <a:pt x="24461" y="123"/>
                    <a:pt x="24552" y="51"/>
                    <a:pt x="24627" y="39"/>
                  </a:cubicBezTo>
                  <a:cubicBezTo>
                    <a:pt x="24718" y="13"/>
                    <a:pt x="24818" y="0"/>
                    <a:pt x="24934" y="0"/>
                  </a:cubicBezTo>
                  <a:cubicBezTo>
                    <a:pt x="25374" y="0"/>
                    <a:pt x="26056" y="19"/>
                    <a:pt x="26961" y="58"/>
                  </a:cubicBezTo>
                  <a:cubicBezTo>
                    <a:pt x="27866" y="97"/>
                    <a:pt x="28547" y="116"/>
                    <a:pt x="29004" y="116"/>
                  </a:cubicBezTo>
                  <a:cubicBezTo>
                    <a:pt x="29444" y="116"/>
                    <a:pt x="30117" y="97"/>
                    <a:pt x="31006" y="58"/>
                  </a:cubicBezTo>
                  <a:cubicBezTo>
                    <a:pt x="31911" y="19"/>
                    <a:pt x="32592" y="0"/>
                    <a:pt x="33032" y="0"/>
                  </a:cubicBezTo>
                  <a:cubicBezTo>
                    <a:pt x="33190" y="0"/>
                    <a:pt x="33307" y="39"/>
                    <a:pt x="33381" y="116"/>
                  </a:cubicBezTo>
                  <a:cubicBezTo>
                    <a:pt x="33473" y="181"/>
                    <a:pt x="33523" y="252"/>
                    <a:pt x="33539" y="331"/>
                  </a:cubicBezTo>
                  <a:lnTo>
                    <a:pt x="33539" y="447"/>
                  </a:ln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17" name="Freeform 2616">
              <a:extLst>
                <a:ext uri="{FF2B5EF4-FFF2-40B4-BE49-F238E27FC236}">
                  <a16:creationId xmlns:a16="http://schemas.microsoft.com/office/drawing/2014/main" id="{388B597F-98BB-488F-A12F-905B355174E9}"/>
                </a:ext>
              </a:extLst>
            </p:cNvPr>
            <p:cNvSpPr/>
            <p:nvPr/>
          </p:nvSpPr>
          <p:spPr>
            <a:xfrm>
              <a:off x="4660059" y="3868491"/>
              <a:ext cx="9244" cy="39842"/>
            </a:xfrm>
            <a:custGeom>
              <a:avLst/>
              <a:gdLst>
                <a:gd name="connsiteX0" fmla="*/ 0 w 9244"/>
                <a:gd name="connsiteY0" fmla="*/ 19921 h 39842"/>
                <a:gd name="connsiteX1" fmla="*/ 2508 w 9244"/>
                <a:gd name="connsiteY1" fmla="*/ 7762 h 39842"/>
                <a:gd name="connsiteX2" fmla="*/ 5075 w 9244"/>
                <a:gd name="connsiteY2" fmla="*/ 3580 h 39842"/>
                <a:gd name="connsiteX3" fmla="*/ 7567 w 9244"/>
                <a:gd name="connsiteY3" fmla="*/ 836 h 39842"/>
                <a:gd name="connsiteX4" fmla="*/ 8829 w 9244"/>
                <a:gd name="connsiteY4" fmla="*/ 0 h 39842"/>
                <a:gd name="connsiteX5" fmla="*/ 9245 w 9244"/>
                <a:gd name="connsiteY5" fmla="*/ 389 h 39842"/>
                <a:gd name="connsiteX6" fmla="*/ 8713 w 9244"/>
                <a:gd name="connsiteY6" fmla="*/ 1070 h 39842"/>
                <a:gd name="connsiteX7" fmla="*/ 2317 w 9244"/>
                <a:gd name="connsiteY7" fmla="*/ 19921 h 39842"/>
                <a:gd name="connsiteX8" fmla="*/ 8563 w 9244"/>
                <a:gd name="connsiteY8" fmla="*/ 38558 h 39842"/>
                <a:gd name="connsiteX9" fmla="*/ 9245 w 9244"/>
                <a:gd name="connsiteY9" fmla="*/ 39454 h 39842"/>
                <a:gd name="connsiteX10" fmla="*/ 8829 w 9244"/>
                <a:gd name="connsiteY10" fmla="*/ 39842 h 39842"/>
                <a:gd name="connsiteX11" fmla="*/ 7608 w 9244"/>
                <a:gd name="connsiteY11" fmla="*/ 39045 h 39842"/>
                <a:gd name="connsiteX12" fmla="*/ 5175 w 9244"/>
                <a:gd name="connsiteY12" fmla="*/ 36419 h 39842"/>
                <a:gd name="connsiteX13" fmla="*/ 2625 w 9244"/>
                <a:gd name="connsiteY13" fmla="*/ 32352 h 39842"/>
                <a:gd name="connsiteX14" fmla="*/ 0 w 9244"/>
                <a:gd name="connsiteY14" fmla="*/ 19921 h 39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244" h="39842">
                  <a:moveTo>
                    <a:pt x="0" y="19921"/>
                  </a:moveTo>
                  <a:cubicBezTo>
                    <a:pt x="0" y="15433"/>
                    <a:pt x="839" y="11381"/>
                    <a:pt x="2508" y="7762"/>
                  </a:cubicBezTo>
                  <a:cubicBezTo>
                    <a:pt x="3223" y="6244"/>
                    <a:pt x="4078" y="4851"/>
                    <a:pt x="5075" y="3580"/>
                  </a:cubicBezTo>
                  <a:cubicBezTo>
                    <a:pt x="6080" y="2308"/>
                    <a:pt x="6911" y="1394"/>
                    <a:pt x="7567" y="836"/>
                  </a:cubicBezTo>
                  <a:cubicBezTo>
                    <a:pt x="8231" y="279"/>
                    <a:pt x="8655" y="0"/>
                    <a:pt x="8829" y="0"/>
                  </a:cubicBezTo>
                  <a:cubicBezTo>
                    <a:pt x="9087" y="0"/>
                    <a:pt x="9228" y="130"/>
                    <a:pt x="9245" y="389"/>
                  </a:cubicBezTo>
                  <a:cubicBezTo>
                    <a:pt x="9245" y="518"/>
                    <a:pt x="9070" y="745"/>
                    <a:pt x="8713" y="1070"/>
                  </a:cubicBezTo>
                  <a:cubicBezTo>
                    <a:pt x="4435" y="5428"/>
                    <a:pt x="2301" y="11711"/>
                    <a:pt x="2317" y="19921"/>
                  </a:cubicBezTo>
                  <a:cubicBezTo>
                    <a:pt x="2317" y="28157"/>
                    <a:pt x="4402" y="34370"/>
                    <a:pt x="8563" y="38558"/>
                  </a:cubicBezTo>
                  <a:cubicBezTo>
                    <a:pt x="9020" y="39013"/>
                    <a:pt x="9245" y="39311"/>
                    <a:pt x="9245" y="39454"/>
                  </a:cubicBezTo>
                  <a:cubicBezTo>
                    <a:pt x="9245" y="39713"/>
                    <a:pt x="9103" y="39842"/>
                    <a:pt x="8829" y="39842"/>
                  </a:cubicBezTo>
                  <a:cubicBezTo>
                    <a:pt x="8655" y="39842"/>
                    <a:pt x="8248" y="39577"/>
                    <a:pt x="7608" y="39045"/>
                  </a:cubicBezTo>
                  <a:cubicBezTo>
                    <a:pt x="6969" y="38513"/>
                    <a:pt x="6163" y="37637"/>
                    <a:pt x="5175" y="36419"/>
                  </a:cubicBezTo>
                  <a:cubicBezTo>
                    <a:pt x="4186" y="35199"/>
                    <a:pt x="3339" y="33844"/>
                    <a:pt x="2625" y="32352"/>
                  </a:cubicBezTo>
                  <a:cubicBezTo>
                    <a:pt x="872" y="28733"/>
                    <a:pt x="0" y="24589"/>
                    <a:pt x="0" y="19921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18" name="Freeform 2617">
              <a:extLst>
                <a:ext uri="{FF2B5EF4-FFF2-40B4-BE49-F238E27FC236}">
                  <a16:creationId xmlns:a16="http://schemas.microsoft.com/office/drawing/2014/main" id="{3EDBC8BD-E37F-80E9-0524-8FD3E33DA150}"/>
                </a:ext>
              </a:extLst>
            </p:cNvPr>
            <p:cNvSpPr/>
            <p:nvPr/>
          </p:nvSpPr>
          <p:spPr>
            <a:xfrm>
              <a:off x="4675358" y="3870281"/>
              <a:ext cx="19859" cy="36262"/>
            </a:xfrm>
            <a:custGeom>
              <a:avLst/>
              <a:gdLst>
                <a:gd name="connsiteX0" fmla="*/ 19859 w 19859"/>
                <a:gd name="connsiteY0" fmla="*/ 2743 h 36262"/>
                <a:gd name="connsiteX1" fmla="*/ 19178 w 19859"/>
                <a:gd name="connsiteY1" fmla="*/ 4474 h 36262"/>
                <a:gd name="connsiteX2" fmla="*/ 17683 w 19859"/>
                <a:gd name="connsiteY2" fmla="*/ 5136 h 36262"/>
                <a:gd name="connsiteX3" fmla="*/ 16628 w 19859"/>
                <a:gd name="connsiteY3" fmla="*/ 4766 h 36262"/>
                <a:gd name="connsiteX4" fmla="*/ 16205 w 19859"/>
                <a:gd name="connsiteY4" fmla="*/ 3754 h 36262"/>
                <a:gd name="connsiteX5" fmla="*/ 16711 w 19859"/>
                <a:gd name="connsiteY5" fmla="*/ 2393 h 36262"/>
                <a:gd name="connsiteX6" fmla="*/ 18364 w 19859"/>
                <a:gd name="connsiteY6" fmla="*/ 1595 h 36262"/>
                <a:gd name="connsiteX7" fmla="*/ 16396 w 19859"/>
                <a:gd name="connsiteY7" fmla="*/ 875 h 36262"/>
                <a:gd name="connsiteX8" fmla="*/ 15291 w 19859"/>
                <a:gd name="connsiteY8" fmla="*/ 1264 h 36262"/>
                <a:gd name="connsiteX9" fmla="*/ 14527 w 19859"/>
                <a:gd name="connsiteY9" fmla="*/ 2237 h 36262"/>
                <a:gd name="connsiteX10" fmla="*/ 13572 w 19859"/>
                <a:gd name="connsiteY10" fmla="*/ 6381 h 36262"/>
                <a:gd name="connsiteX11" fmla="*/ 13165 w 19859"/>
                <a:gd name="connsiteY11" fmla="*/ 8637 h 36262"/>
                <a:gd name="connsiteX12" fmla="*/ 12741 w 19859"/>
                <a:gd name="connsiteY12" fmla="*/ 10914 h 36262"/>
                <a:gd name="connsiteX13" fmla="*/ 16047 w 19859"/>
                <a:gd name="connsiteY13" fmla="*/ 10914 h 36262"/>
                <a:gd name="connsiteX14" fmla="*/ 16653 w 19859"/>
                <a:gd name="connsiteY14" fmla="*/ 10933 h 36262"/>
                <a:gd name="connsiteX15" fmla="*/ 16961 w 19859"/>
                <a:gd name="connsiteY15" fmla="*/ 11050 h 36262"/>
                <a:gd name="connsiteX16" fmla="*/ 17118 w 19859"/>
                <a:gd name="connsiteY16" fmla="*/ 11361 h 36262"/>
                <a:gd name="connsiteX17" fmla="*/ 16861 w 19859"/>
                <a:gd name="connsiteY17" fmla="*/ 12042 h 36262"/>
                <a:gd name="connsiteX18" fmla="*/ 15931 w 19859"/>
                <a:gd name="connsiteY18" fmla="*/ 12159 h 36262"/>
                <a:gd name="connsiteX19" fmla="*/ 12509 w 19859"/>
                <a:gd name="connsiteY19" fmla="*/ 12159 h 36262"/>
                <a:gd name="connsiteX20" fmla="*/ 10117 w 19859"/>
                <a:gd name="connsiteY20" fmla="*/ 24785 h 36262"/>
                <a:gd name="connsiteX21" fmla="*/ 9801 w 19859"/>
                <a:gd name="connsiteY21" fmla="*/ 26321 h 36262"/>
                <a:gd name="connsiteX22" fmla="*/ 9004 w 19859"/>
                <a:gd name="connsiteY22" fmla="*/ 29356 h 36262"/>
                <a:gd name="connsiteX23" fmla="*/ 7874 w 19859"/>
                <a:gd name="connsiteY23" fmla="*/ 32391 h 36262"/>
                <a:gd name="connsiteX24" fmla="*/ 7160 w 19859"/>
                <a:gd name="connsiteY24" fmla="*/ 33636 h 36262"/>
                <a:gd name="connsiteX25" fmla="*/ 6205 w 19859"/>
                <a:gd name="connsiteY25" fmla="*/ 34881 h 36262"/>
                <a:gd name="connsiteX26" fmla="*/ 4901 w 19859"/>
                <a:gd name="connsiteY26" fmla="*/ 35874 h 36262"/>
                <a:gd name="connsiteX27" fmla="*/ 3381 w 19859"/>
                <a:gd name="connsiteY27" fmla="*/ 36263 h 36262"/>
                <a:gd name="connsiteX28" fmla="*/ 1030 w 19859"/>
                <a:gd name="connsiteY28" fmla="*/ 35523 h 36262"/>
                <a:gd name="connsiteX29" fmla="*/ 0 w 19859"/>
                <a:gd name="connsiteY29" fmla="*/ 33520 h 36262"/>
                <a:gd name="connsiteX30" fmla="*/ 656 w 19859"/>
                <a:gd name="connsiteY30" fmla="*/ 31788 h 36262"/>
                <a:gd name="connsiteX31" fmla="*/ 2176 w 19859"/>
                <a:gd name="connsiteY31" fmla="*/ 31127 h 36262"/>
                <a:gd name="connsiteX32" fmla="*/ 3206 w 19859"/>
                <a:gd name="connsiteY32" fmla="*/ 31497 h 36262"/>
                <a:gd name="connsiteX33" fmla="*/ 3655 w 19859"/>
                <a:gd name="connsiteY33" fmla="*/ 32508 h 36262"/>
                <a:gd name="connsiteX34" fmla="*/ 3555 w 19859"/>
                <a:gd name="connsiteY34" fmla="*/ 33091 h 36262"/>
                <a:gd name="connsiteX35" fmla="*/ 3248 w 19859"/>
                <a:gd name="connsiteY35" fmla="*/ 33753 h 36262"/>
                <a:gd name="connsiteX36" fmla="*/ 2567 w 19859"/>
                <a:gd name="connsiteY36" fmla="*/ 34375 h 36262"/>
                <a:gd name="connsiteX37" fmla="*/ 1454 w 19859"/>
                <a:gd name="connsiteY37" fmla="*/ 34667 h 36262"/>
                <a:gd name="connsiteX38" fmla="*/ 3381 w 19859"/>
                <a:gd name="connsiteY38" fmla="*/ 35387 h 36262"/>
                <a:gd name="connsiteX39" fmla="*/ 4078 w 19859"/>
                <a:gd name="connsiteY39" fmla="*/ 35232 h 36262"/>
                <a:gd name="connsiteX40" fmla="*/ 4685 w 19859"/>
                <a:gd name="connsiteY40" fmla="*/ 34745 h 36262"/>
                <a:gd name="connsiteX41" fmla="*/ 5191 w 19859"/>
                <a:gd name="connsiteY41" fmla="*/ 34045 h 36262"/>
                <a:gd name="connsiteX42" fmla="*/ 5615 w 19859"/>
                <a:gd name="connsiteY42" fmla="*/ 33072 h 36262"/>
                <a:gd name="connsiteX43" fmla="*/ 5972 w 19859"/>
                <a:gd name="connsiteY43" fmla="*/ 31983 h 36262"/>
                <a:gd name="connsiteX44" fmla="*/ 6279 w 19859"/>
                <a:gd name="connsiteY44" fmla="*/ 30679 h 36262"/>
                <a:gd name="connsiteX45" fmla="*/ 6570 w 19859"/>
                <a:gd name="connsiteY45" fmla="*/ 29337 h 36262"/>
                <a:gd name="connsiteX46" fmla="*/ 6844 w 19859"/>
                <a:gd name="connsiteY46" fmla="*/ 27897 h 36262"/>
                <a:gd name="connsiteX47" fmla="*/ 9818 w 19859"/>
                <a:gd name="connsiteY47" fmla="*/ 12159 h 36262"/>
                <a:gd name="connsiteX48" fmla="*/ 7193 w 19859"/>
                <a:gd name="connsiteY48" fmla="*/ 12159 h 36262"/>
                <a:gd name="connsiteX49" fmla="*/ 6537 w 19859"/>
                <a:gd name="connsiteY49" fmla="*/ 12139 h 36262"/>
                <a:gd name="connsiteX50" fmla="*/ 6221 w 19859"/>
                <a:gd name="connsiteY50" fmla="*/ 12023 h 36262"/>
                <a:gd name="connsiteX51" fmla="*/ 6088 w 19859"/>
                <a:gd name="connsiteY51" fmla="*/ 11672 h 36262"/>
                <a:gd name="connsiteX52" fmla="*/ 6238 w 19859"/>
                <a:gd name="connsiteY52" fmla="*/ 11147 h 36262"/>
                <a:gd name="connsiteX53" fmla="*/ 6612 w 19859"/>
                <a:gd name="connsiteY53" fmla="*/ 10953 h 36262"/>
                <a:gd name="connsiteX54" fmla="*/ 7276 w 19859"/>
                <a:gd name="connsiteY54" fmla="*/ 10914 h 36262"/>
                <a:gd name="connsiteX55" fmla="*/ 10034 w 19859"/>
                <a:gd name="connsiteY55" fmla="*/ 10914 h 36262"/>
                <a:gd name="connsiteX56" fmla="*/ 11338 w 19859"/>
                <a:gd name="connsiteY56" fmla="*/ 4669 h 36262"/>
                <a:gd name="connsiteX57" fmla="*/ 12426 w 19859"/>
                <a:gd name="connsiteY57" fmla="*/ 2296 h 36262"/>
                <a:gd name="connsiteX58" fmla="*/ 13829 w 19859"/>
                <a:gd name="connsiteY58" fmla="*/ 836 h 36262"/>
                <a:gd name="connsiteX59" fmla="*/ 15175 w 19859"/>
                <a:gd name="connsiteY59" fmla="*/ 194 h 36262"/>
                <a:gd name="connsiteX60" fmla="*/ 16396 w 19859"/>
                <a:gd name="connsiteY60" fmla="*/ 0 h 36262"/>
                <a:gd name="connsiteX61" fmla="*/ 18813 w 19859"/>
                <a:gd name="connsiteY61" fmla="*/ 739 h 36262"/>
                <a:gd name="connsiteX62" fmla="*/ 19859 w 19859"/>
                <a:gd name="connsiteY62" fmla="*/ 2743 h 36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9859" h="36262">
                  <a:moveTo>
                    <a:pt x="19859" y="2743"/>
                  </a:moveTo>
                  <a:cubicBezTo>
                    <a:pt x="19859" y="3456"/>
                    <a:pt x="19635" y="4033"/>
                    <a:pt x="19178" y="4474"/>
                  </a:cubicBezTo>
                  <a:cubicBezTo>
                    <a:pt x="18738" y="4915"/>
                    <a:pt x="18240" y="5136"/>
                    <a:pt x="17683" y="5136"/>
                  </a:cubicBezTo>
                  <a:cubicBezTo>
                    <a:pt x="17276" y="5136"/>
                    <a:pt x="16927" y="5013"/>
                    <a:pt x="16628" y="4766"/>
                  </a:cubicBezTo>
                  <a:cubicBezTo>
                    <a:pt x="16346" y="4519"/>
                    <a:pt x="16205" y="4182"/>
                    <a:pt x="16205" y="3754"/>
                  </a:cubicBezTo>
                  <a:cubicBezTo>
                    <a:pt x="16205" y="3313"/>
                    <a:pt x="16371" y="2860"/>
                    <a:pt x="16711" y="2393"/>
                  </a:cubicBezTo>
                  <a:cubicBezTo>
                    <a:pt x="17044" y="1925"/>
                    <a:pt x="17592" y="1660"/>
                    <a:pt x="18364" y="1595"/>
                  </a:cubicBezTo>
                  <a:cubicBezTo>
                    <a:pt x="17858" y="1115"/>
                    <a:pt x="17202" y="875"/>
                    <a:pt x="16396" y="875"/>
                  </a:cubicBezTo>
                  <a:cubicBezTo>
                    <a:pt x="15989" y="875"/>
                    <a:pt x="15623" y="1005"/>
                    <a:pt x="15291" y="1264"/>
                  </a:cubicBezTo>
                  <a:cubicBezTo>
                    <a:pt x="14967" y="1511"/>
                    <a:pt x="14710" y="1835"/>
                    <a:pt x="14527" y="2237"/>
                  </a:cubicBezTo>
                  <a:cubicBezTo>
                    <a:pt x="14336" y="2652"/>
                    <a:pt x="14012" y="4033"/>
                    <a:pt x="13572" y="6381"/>
                  </a:cubicBezTo>
                  <a:cubicBezTo>
                    <a:pt x="13431" y="7146"/>
                    <a:pt x="13298" y="7898"/>
                    <a:pt x="13165" y="8637"/>
                  </a:cubicBezTo>
                  <a:cubicBezTo>
                    <a:pt x="13040" y="9376"/>
                    <a:pt x="12899" y="10136"/>
                    <a:pt x="12741" y="10914"/>
                  </a:cubicBezTo>
                  <a:lnTo>
                    <a:pt x="16047" y="10914"/>
                  </a:lnTo>
                  <a:cubicBezTo>
                    <a:pt x="16329" y="10914"/>
                    <a:pt x="16529" y="10921"/>
                    <a:pt x="16653" y="10933"/>
                  </a:cubicBezTo>
                  <a:cubicBezTo>
                    <a:pt x="16770" y="10946"/>
                    <a:pt x="16869" y="10985"/>
                    <a:pt x="16961" y="11050"/>
                  </a:cubicBezTo>
                  <a:cubicBezTo>
                    <a:pt x="17069" y="11115"/>
                    <a:pt x="17118" y="11219"/>
                    <a:pt x="17118" y="11361"/>
                  </a:cubicBezTo>
                  <a:cubicBezTo>
                    <a:pt x="17118" y="11724"/>
                    <a:pt x="17035" y="11951"/>
                    <a:pt x="16861" y="12042"/>
                  </a:cubicBezTo>
                  <a:cubicBezTo>
                    <a:pt x="16703" y="12120"/>
                    <a:pt x="16396" y="12159"/>
                    <a:pt x="15931" y="12159"/>
                  </a:cubicBezTo>
                  <a:lnTo>
                    <a:pt x="12509" y="12159"/>
                  </a:lnTo>
                  <a:lnTo>
                    <a:pt x="10117" y="24785"/>
                  </a:lnTo>
                  <a:cubicBezTo>
                    <a:pt x="10075" y="25031"/>
                    <a:pt x="9975" y="25543"/>
                    <a:pt x="9801" y="26321"/>
                  </a:cubicBezTo>
                  <a:cubicBezTo>
                    <a:pt x="9643" y="27086"/>
                    <a:pt x="9377" y="28098"/>
                    <a:pt x="9004" y="29356"/>
                  </a:cubicBezTo>
                  <a:cubicBezTo>
                    <a:pt x="8630" y="30628"/>
                    <a:pt x="8248" y="31639"/>
                    <a:pt x="7874" y="32391"/>
                  </a:cubicBezTo>
                  <a:cubicBezTo>
                    <a:pt x="7666" y="32819"/>
                    <a:pt x="7434" y="33234"/>
                    <a:pt x="7160" y="33636"/>
                  </a:cubicBezTo>
                  <a:cubicBezTo>
                    <a:pt x="6902" y="34052"/>
                    <a:pt x="6578" y="34467"/>
                    <a:pt x="6205" y="34881"/>
                  </a:cubicBezTo>
                  <a:cubicBezTo>
                    <a:pt x="5831" y="35297"/>
                    <a:pt x="5391" y="35627"/>
                    <a:pt x="4901" y="35874"/>
                  </a:cubicBezTo>
                  <a:cubicBezTo>
                    <a:pt x="4410" y="36133"/>
                    <a:pt x="3904" y="36263"/>
                    <a:pt x="3381" y="36263"/>
                  </a:cubicBezTo>
                  <a:cubicBezTo>
                    <a:pt x="2500" y="36263"/>
                    <a:pt x="1719" y="36016"/>
                    <a:pt x="1030" y="35523"/>
                  </a:cubicBezTo>
                  <a:cubicBezTo>
                    <a:pt x="341" y="35031"/>
                    <a:pt x="0" y="34363"/>
                    <a:pt x="0" y="33520"/>
                  </a:cubicBezTo>
                  <a:cubicBezTo>
                    <a:pt x="0" y="32806"/>
                    <a:pt x="216" y="32229"/>
                    <a:pt x="656" y="31788"/>
                  </a:cubicBezTo>
                  <a:cubicBezTo>
                    <a:pt x="1113" y="31347"/>
                    <a:pt x="1620" y="31127"/>
                    <a:pt x="2176" y="31127"/>
                  </a:cubicBezTo>
                  <a:cubicBezTo>
                    <a:pt x="2583" y="31127"/>
                    <a:pt x="2924" y="31250"/>
                    <a:pt x="3206" y="31497"/>
                  </a:cubicBezTo>
                  <a:cubicBezTo>
                    <a:pt x="3505" y="31743"/>
                    <a:pt x="3655" y="32081"/>
                    <a:pt x="3655" y="32508"/>
                  </a:cubicBezTo>
                  <a:cubicBezTo>
                    <a:pt x="3655" y="32689"/>
                    <a:pt x="3621" y="32884"/>
                    <a:pt x="3555" y="33091"/>
                  </a:cubicBezTo>
                  <a:cubicBezTo>
                    <a:pt x="3489" y="33299"/>
                    <a:pt x="3389" y="33520"/>
                    <a:pt x="3248" y="33753"/>
                  </a:cubicBezTo>
                  <a:cubicBezTo>
                    <a:pt x="3107" y="34000"/>
                    <a:pt x="2874" y="34207"/>
                    <a:pt x="2567" y="34375"/>
                  </a:cubicBezTo>
                  <a:cubicBezTo>
                    <a:pt x="2259" y="34544"/>
                    <a:pt x="1885" y="34641"/>
                    <a:pt x="1454" y="34667"/>
                  </a:cubicBezTo>
                  <a:cubicBezTo>
                    <a:pt x="1960" y="35147"/>
                    <a:pt x="2608" y="35387"/>
                    <a:pt x="3381" y="35387"/>
                  </a:cubicBezTo>
                  <a:cubicBezTo>
                    <a:pt x="3630" y="35387"/>
                    <a:pt x="3862" y="35336"/>
                    <a:pt x="4078" y="35232"/>
                  </a:cubicBezTo>
                  <a:cubicBezTo>
                    <a:pt x="4303" y="35141"/>
                    <a:pt x="4502" y="34978"/>
                    <a:pt x="4685" y="34745"/>
                  </a:cubicBezTo>
                  <a:cubicBezTo>
                    <a:pt x="4876" y="34512"/>
                    <a:pt x="5050" y="34278"/>
                    <a:pt x="5191" y="34045"/>
                  </a:cubicBezTo>
                  <a:cubicBezTo>
                    <a:pt x="5332" y="33825"/>
                    <a:pt x="5474" y="33500"/>
                    <a:pt x="5615" y="33072"/>
                  </a:cubicBezTo>
                  <a:cubicBezTo>
                    <a:pt x="5756" y="32657"/>
                    <a:pt x="5881" y="32294"/>
                    <a:pt x="5972" y="31983"/>
                  </a:cubicBezTo>
                  <a:cubicBezTo>
                    <a:pt x="6063" y="31671"/>
                    <a:pt x="6163" y="31237"/>
                    <a:pt x="6279" y="30679"/>
                  </a:cubicBezTo>
                  <a:cubicBezTo>
                    <a:pt x="6412" y="30122"/>
                    <a:pt x="6512" y="29674"/>
                    <a:pt x="6570" y="29337"/>
                  </a:cubicBezTo>
                  <a:cubicBezTo>
                    <a:pt x="6637" y="29012"/>
                    <a:pt x="6728" y="28532"/>
                    <a:pt x="6844" y="27897"/>
                  </a:cubicBezTo>
                  <a:lnTo>
                    <a:pt x="9818" y="12159"/>
                  </a:lnTo>
                  <a:lnTo>
                    <a:pt x="7193" y="12159"/>
                  </a:lnTo>
                  <a:cubicBezTo>
                    <a:pt x="6886" y="12159"/>
                    <a:pt x="6661" y="12152"/>
                    <a:pt x="6537" y="12139"/>
                  </a:cubicBezTo>
                  <a:cubicBezTo>
                    <a:pt x="6412" y="12127"/>
                    <a:pt x="6313" y="12088"/>
                    <a:pt x="6221" y="12023"/>
                  </a:cubicBezTo>
                  <a:cubicBezTo>
                    <a:pt x="6130" y="11945"/>
                    <a:pt x="6088" y="11828"/>
                    <a:pt x="6088" y="11672"/>
                  </a:cubicBezTo>
                  <a:cubicBezTo>
                    <a:pt x="6088" y="11426"/>
                    <a:pt x="6138" y="11251"/>
                    <a:pt x="6238" y="11147"/>
                  </a:cubicBezTo>
                  <a:cubicBezTo>
                    <a:pt x="6362" y="11030"/>
                    <a:pt x="6487" y="10965"/>
                    <a:pt x="6612" y="10953"/>
                  </a:cubicBezTo>
                  <a:cubicBezTo>
                    <a:pt x="6736" y="10927"/>
                    <a:pt x="6960" y="10914"/>
                    <a:pt x="7276" y="10914"/>
                  </a:cubicBezTo>
                  <a:lnTo>
                    <a:pt x="10034" y="10914"/>
                  </a:lnTo>
                  <a:cubicBezTo>
                    <a:pt x="10656" y="7632"/>
                    <a:pt x="11097" y="5551"/>
                    <a:pt x="11338" y="4669"/>
                  </a:cubicBezTo>
                  <a:cubicBezTo>
                    <a:pt x="11628" y="3735"/>
                    <a:pt x="11985" y="2944"/>
                    <a:pt x="12426" y="2296"/>
                  </a:cubicBezTo>
                  <a:cubicBezTo>
                    <a:pt x="12866" y="1634"/>
                    <a:pt x="13339" y="1148"/>
                    <a:pt x="13829" y="836"/>
                  </a:cubicBezTo>
                  <a:cubicBezTo>
                    <a:pt x="14319" y="525"/>
                    <a:pt x="14768" y="311"/>
                    <a:pt x="15175" y="194"/>
                  </a:cubicBezTo>
                  <a:cubicBezTo>
                    <a:pt x="15582" y="65"/>
                    <a:pt x="15989" y="0"/>
                    <a:pt x="16396" y="0"/>
                  </a:cubicBezTo>
                  <a:cubicBezTo>
                    <a:pt x="17301" y="0"/>
                    <a:pt x="18107" y="247"/>
                    <a:pt x="18813" y="739"/>
                  </a:cubicBezTo>
                  <a:cubicBezTo>
                    <a:pt x="19511" y="1218"/>
                    <a:pt x="19859" y="1886"/>
                    <a:pt x="19859" y="2743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19" name="Freeform 2618">
              <a:extLst>
                <a:ext uri="{FF2B5EF4-FFF2-40B4-BE49-F238E27FC236}">
                  <a16:creationId xmlns:a16="http://schemas.microsoft.com/office/drawing/2014/main" id="{D6786008-1E06-3EB7-22A9-6AF3B5A1BB2D}"/>
                </a:ext>
              </a:extLst>
            </p:cNvPr>
            <p:cNvSpPr/>
            <p:nvPr/>
          </p:nvSpPr>
          <p:spPr>
            <a:xfrm>
              <a:off x="4699271" y="3898920"/>
              <a:ext cx="11736" cy="19188"/>
            </a:xfrm>
            <a:custGeom>
              <a:avLst/>
              <a:gdLst>
                <a:gd name="connsiteX0" fmla="*/ 0 w 11736"/>
                <a:gd name="connsiteY0" fmla="*/ 9656 h 19188"/>
                <a:gd name="connsiteX1" fmla="*/ 1030 w 11736"/>
                <a:gd name="connsiteY1" fmla="*/ 3323 h 19188"/>
                <a:gd name="connsiteX2" fmla="*/ 5881 w 11736"/>
                <a:gd name="connsiteY2" fmla="*/ 0 h 19188"/>
                <a:gd name="connsiteX3" fmla="*/ 7351 w 11736"/>
                <a:gd name="connsiteY3" fmla="*/ 204 h 19188"/>
                <a:gd name="connsiteX4" fmla="*/ 9070 w 11736"/>
                <a:gd name="connsiteY4" fmla="*/ 1145 h 19188"/>
                <a:gd name="connsiteX5" fmla="*/ 10623 w 11736"/>
                <a:gd name="connsiteY5" fmla="*/ 3119 h 19188"/>
                <a:gd name="connsiteX6" fmla="*/ 11736 w 11736"/>
                <a:gd name="connsiteY6" fmla="*/ 9656 h 19188"/>
                <a:gd name="connsiteX7" fmla="*/ 10698 w 11736"/>
                <a:gd name="connsiteY7" fmla="*/ 15947 h 19188"/>
                <a:gd name="connsiteX8" fmla="*/ 5856 w 11736"/>
                <a:gd name="connsiteY8" fmla="*/ 19188 h 19188"/>
                <a:gd name="connsiteX9" fmla="*/ 3322 w 11736"/>
                <a:gd name="connsiteY9" fmla="*/ 18548 h 19188"/>
                <a:gd name="connsiteX10" fmla="*/ 1254 w 11736"/>
                <a:gd name="connsiteY10" fmla="*/ 16369 h 19188"/>
                <a:gd name="connsiteX11" fmla="*/ 0 w 11736"/>
                <a:gd name="connsiteY11" fmla="*/ 9656 h 19188"/>
                <a:gd name="connsiteX12" fmla="*/ 2309 w 11736"/>
                <a:gd name="connsiteY12" fmla="*/ 9315 h 19188"/>
                <a:gd name="connsiteX13" fmla="*/ 2616 w 11736"/>
                <a:gd name="connsiteY13" fmla="*/ 15198 h 19188"/>
                <a:gd name="connsiteX14" fmla="*/ 3879 w 11736"/>
                <a:gd name="connsiteY14" fmla="*/ 17799 h 19188"/>
                <a:gd name="connsiteX15" fmla="*/ 5856 w 11736"/>
                <a:gd name="connsiteY15" fmla="*/ 18575 h 19188"/>
                <a:gd name="connsiteX16" fmla="*/ 7899 w 11736"/>
                <a:gd name="connsiteY16" fmla="*/ 17745 h 19188"/>
                <a:gd name="connsiteX17" fmla="*/ 9120 w 11736"/>
                <a:gd name="connsiteY17" fmla="*/ 15089 h 19188"/>
                <a:gd name="connsiteX18" fmla="*/ 9419 w 11736"/>
                <a:gd name="connsiteY18" fmla="*/ 9315 h 19188"/>
                <a:gd name="connsiteX19" fmla="*/ 9153 w 11736"/>
                <a:gd name="connsiteY19" fmla="*/ 3881 h 19188"/>
                <a:gd name="connsiteX20" fmla="*/ 7799 w 11736"/>
                <a:gd name="connsiteY20" fmla="*/ 1349 h 19188"/>
                <a:gd name="connsiteX21" fmla="*/ 5856 w 11736"/>
                <a:gd name="connsiteY21" fmla="*/ 613 h 19188"/>
                <a:gd name="connsiteX22" fmla="*/ 5092 w 11736"/>
                <a:gd name="connsiteY22" fmla="*/ 722 h 19188"/>
                <a:gd name="connsiteX23" fmla="*/ 4153 w 11736"/>
                <a:gd name="connsiteY23" fmla="*/ 1145 h 19188"/>
                <a:gd name="connsiteX24" fmla="*/ 3156 w 11736"/>
                <a:gd name="connsiteY24" fmla="*/ 2233 h 19188"/>
                <a:gd name="connsiteX25" fmla="*/ 2533 w 11736"/>
                <a:gd name="connsiteY25" fmla="*/ 4181 h 19188"/>
                <a:gd name="connsiteX26" fmla="*/ 2309 w 11736"/>
                <a:gd name="connsiteY26" fmla="*/ 9315 h 19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1736" h="19188">
                  <a:moveTo>
                    <a:pt x="0" y="9656"/>
                  </a:moveTo>
                  <a:cubicBezTo>
                    <a:pt x="0" y="6923"/>
                    <a:pt x="341" y="4812"/>
                    <a:pt x="1030" y="3323"/>
                  </a:cubicBezTo>
                  <a:cubicBezTo>
                    <a:pt x="1994" y="1108"/>
                    <a:pt x="3613" y="0"/>
                    <a:pt x="5881" y="0"/>
                  </a:cubicBezTo>
                  <a:cubicBezTo>
                    <a:pt x="6362" y="0"/>
                    <a:pt x="6852" y="68"/>
                    <a:pt x="7351" y="204"/>
                  </a:cubicBezTo>
                  <a:cubicBezTo>
                    <a:pt x="7857" y="331"/>
                    <a:pt x="8431" y="645"/>
                    <a:pt x="9070" y="1145"/>
                  </a:cubicBezTo>
                  <a:cubicBezTo>
                    <a:pt x="9710" y="1644"/>
                    <a:pt x="10233" y="2302"/>
                    <a:pt x="10623" y="3119"/>
                  </a:cubicBezTo>
                  <a:cubicBezTo>
                    <a:pt x="11363" y="4699"/>
                    <a:pt x="11736" y="6877"/>
                    <a:pt x="11736" y="9656"/>
                  </a:cubicBezTo>
                  <a:cubicBezTo>
                    <a:pt x="11736" y="12370"/>
                    <a:pt x="11387" y="14467"/>
                    <a:pt x="10698" y="15947"/>
                  </a:cubicBezTo>
                  <a:cubicBezTo>
                    <a:pt x="9693" y="18108"/>
                    <a:pt x="8073" y="19188"/>
                    <a:pt x="5856" y="19188"/>
                  </a:cubicBezTo>
                  <a:cubicBezTo>
                    <a:pt x="5017" y="19188"/>
                    <a:pt x="4178" y="18975"/>
                    <a:pt x="3322" y="18548"/>
                  </a:cubicBezTo>
                  <a:cubicBezTo>
                    <a:pt x="2475" y="18122"/>
                    <a:pt x="1786" y="17395"/>
                    <a:pt x="1254" y="16369"/>
                  </a:cubicBezTo>
                  <a:cubicBezTo>
                    <a:pt x="415" y="14835"/>
                    <a:pt x="0" y="12597"/>
                    <a:pt x="0" y="9656"/>
                  </a:cubicBezTo>
                  <a:moveTo>
                    <a:pt x="2309" y="9315"/>
                  </a:moveTo>
                  <a:cubicBezTo>
                    <a:pt x="2309" y="12120"/>
                    <a:pt x="2409" y="14081"/>
                    <a:pt x="2616" y="15198"/>
                  </a:cubicBezTo>
                  <a:cubicBezTo>
                    <a:pt x="2841" y="16406"/>
                    <a:pt x="3264" y="17273"/>
                    <a:pt x="3879" y="17799"/>
                  </a:cubicBezTo>
                  <a:cubicBezTo>
                    <a:pt x="4502" y="18317"/>
                    <a:pt x="5166" y="18575"/>
                    <a:pt x="5856" y="18575"/>
                  </a:cubicBezTo>
                  <a:cubicBezTo>
                    <a:pt x="6595" y="18575"/>
                    <a:pt x="7276" y="18299"/>
                    <a:pt x="7899" y="17745"/>
                  </a:cubicBezTo>
                  <a:cubicBezTo>
                    <a:pt x="8522" y="17181"/>
                    <a:pt x="8929" y="16296"/>
                    <a:pt x="9120" y="15089"/>
                  </a:cubicBezTo>
                  <a:cubicBezTo>
                    <a:pt x="9327" y="13900"/>
                    <a:pt x="9427" y="11975"/>
                    <a:pt x="9419" y="9315"/>
                  </a:cubicBezTo>
                  <a:cubicBezTo>
                    <a:pt x="9419" y="6728"/>
                    <a:pt x="9327" y="4916"/>
                    <a:pt x="9153" y="3881"/>
                  </a:cubicBezTo>
                  <a:cubicBezTo>
                    <a:pt x="8904" y="2674"/>
                    <a:pt x="8456" y="1830"/>
                    <a:pt x="7799" y="1349"/>
                  </a:cubicBezTo>
                  <a:cubicBezTo>
                    <a:pt x="7160" y="858"/>
                    <a:pt x="6512" y="613"/>
                    <a:pt x="5856" y="613"/>
                  </a:cubicBezTo>
                  <a:cubicBezTo>
                    <a:pt x="5606" y="613"/>
                    <a:pt x="5349" y="650"/>
                    <a:pt x="5092" y="722"/>
                  </a:cubicBezTo>
                  <a:cubicBezTo>
                    <a:pt x="4834" y="795"/>
                    <a:pt x="4527" y="936"/>
                    <a:pt x="4153" y="1145"/>
                  </a:cubicBezTo>
                  <a:cubicBezTo>
                    <a:pt x="3779" y="1353"/>
                    <a:pt x="3447" y="1716"/>
                    <a:pt x="3156" y="2233"/>
                  </a:cubicBezTo>
                  <a:cubicBezTo>
                    <a:pt x="2874" y="2751"/>
                    <a:pt x="2666" y="3400"/>
                    <a:pt x="2533" y="4181"/>
                  </a:cubicBezTo>
                  <a:cubicBezTo>
                    <a:pt x="2384" y="5189"/>
                    <a:pt x="2309" y="6901"/>
                    <a:pt x="2309" y="9315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20" name="Freeform 2619">
              <a:extLst>
                <a:ext uri="{FF2B5EF4-FFF2-40B4-BE49-F238E27FC236}">
                  <a16:creationId xmlns:a16="http://schemas.microsoft.com/office/drawing/2014/main" id="{3A95DE75-426F-7EA1-40E5-5BFCF54CFCD3}"/>
                </a:ext>
              </a:extLst>
            </p:cNvPr>
            <p:cNvSpPr/>
            <p:nvPr/>
          </p:nvSpPr>
          <p:spPr>
            <a:xfrm>
              <a:off x="4715144" y="3868491"/>
              <a:ext cx="9235" cy="39842"/>
            </a:xfrm>
            <a:custGeom>
              <a:avLst/>
              <a:gdLst>
                <a:gd name="connsiteX0" fmla="*/ 0 w 9235"/>
                <a:gd name="connsiteY0" fmla="*/ 39454 h 39842"/>
                <a:gd name="connsiteX1" fmla="*/ 507 w 9235"/>
                <a:gd name="connsiteY1" fmla="*/ 38773 h 39842"/>
                <a:gd name="connsiteX2" fmla="*/ 6919 w 9235"/>
                <a:gd name="connsiteY2" fmla="*/ 19921 h 39842"/>
                <a:gd name="connsiteX3" fmla="*/ 756 w 9235"/>
                <a:gd name="connsiteY3" fmla="*/ 1323 h 39842"/>
                <a:gd name="connsiteX4" fmla="*/ 0 w 9235"/>
                <a:gd name="connsiteY4" fmla="*/ 389 h 39842"/>
                <a:gd name="connsiteX5" fmla="*/ 390 w 9235"/>
                <a:gd name="connsiteY5" fmla="*/ 0 h 39842"/>
                <a:gd name="connsiteX6" fmla="*/ 1611 w 9235"/>
                <a:gd name="connsiteY6" fmla="*/ 797 h 39842"/>
                <a:gd name="connsiteX7" fmla="*/ 4045 w 9235"/>
                <a:gd name="connsiteY7" fmla="*/ 3424 h 39842"/>
                <a:gd name="connsiteX8" fmla="*/ 6611 w 9235"/>
                <a:gd name="connsiteY8" fmla="*/ 7489 h 39842"/>
                <a:gd name="connsiteX9" fmla="*/ 9236 w 9235"/>
                <a:gd name="connsiteY9" fmla="*/ 19921 h 39842"/>
                <a:gd name="connsiteX10" fmla="*/ 6728 w 9235"/>
                <a:gd name="connsiteY10" fmla="*/ 32080 h 39842"/>
                <a:gd name="connsiteX11" fmla="*/ 4161 w 9235"/>
                <a:gd name="connsiteY11" fmla="*/ 36263 h 39842"/>
                <a:gd name="connsiteX12" fmla="*/ 1669 w 9235"/>
                <a:gd name="connsiteY12" fmla="*/ 39006 h 39842"/>
                <a:gd name="connsiteX13" fmla="*/ 390 w 9235"/>
                <a:gd name="connsiteY13" fmla="*/ 39842 h 39842"/>
                <a:gd name="connsiteX14" fmla="*/ 0 w 9235"/>
                <a:gd name="connsiteY14" fmla="*/ 39454 h 39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235" h="39842">
                  <a:moveTo>
                    <a:pt x="0" y="39454"/>
                  </a:moveTo>
                  <a:cubicBezTo>
                    <a:pt x="0" y="39323"/>
                    <a:pt x="166" y="39096"/>
                    <a:pt x="507" y="38773"/>
                  </a:cubicBezTo>
                  <a:cubicBezTo>
                    <a:pt x="4784" y="34414"/>
                    <a:pt x="6919" y="28131"/>
                    <a:pt x="6919" y="19921"/>
                  </a:cubicBezTo>
                  <a:cubicBezTo>
                    <a:pt x="6919" y="11686"/>
                    <a:pt x="4867" y="5486"/>
                    <a:pt x="756" y="1323"/>
                  </a:cubicBezTo>
                  <a:cubicBezTo>
                    <a:pt x="249" y="843"/>
                    <a:pt x="0" y="532"/>
                    <a:pt x="0" y="389"/>
                  </a:cubicBezTo>
                  <a:cubicBezTo>
                    <a:pt x="0" y="130"/>
                    <a:pt x="133" y="0"/>
                    <a:pt x="390" y="0"/>
                  </a:cubicBezTo>
                  <a:cubicBezTo>
                    <a:pt x="565" y="0"/>
                    <a:pt x="972" y="266"/>
                    <a:pt x="1611" y="797"/>
                  </a:cubicBezTo>
                  <a:cubicBezTo>
                    <a:pt x="2259" y="1329"/>
                    <a:pt x="3073" y="2204"/>
                    <a:pt x="4045" y="3424"/>
                  </a:cubicBezTo>
                  <a:cubicBezTo>
                    <a:pt x="5033" y="4643"/>
                    <a:pt x="5889" y="5998"/>
                    <a:pt x="6611" y="7489"/>
                  </a:cubicBezTo>
                  <a:cubicBezTo>
                    <a:pt x="8364" y="11108"/>
                    <a:pt x="9236" y="15252"/>
                    <a:pt x="9236" y="19921"/>
                  </a:cubicBezTo>
                  <a:cubicBezTo>
                    <a:pt x="9236" y="24408"/>
                    <a:pt x="8397" y="28462"/>
                    <a:pt x="6728" y="32080"/>
                  </a:cubicBezTo>
                  <a:cubicBezTo>
                    <a:pt x="6013" y="33597"/>
                    <a:pt x="5158" y="34992"/>
                    <a:pt x="4161" y="36263"/>
                  </a:cubicBezTo>
                  <a:cubicBezTo>
                    <a:pt x="3165" y="37534"/>
                    <a:pt x="2334" y="38449"/>
                    <a:pt x="1669" y="39006"/>
                  </a:cubicBezTo>
                  <a:cubicBezTo>
                    <a:pt x="1013" y="39563"/>
                    <a:pt x="581" y="39842"/>
                    <a:pt x="390" y="39842"/>
                  </a:cubicBezTo>
                  <a:cubicBezTo>
                    <a:pt x="133" y="39842"/>
                    <a:pt x="0" y="39713"/>
                    <a:pt x="0" y="39454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21" name="Freeform 2620">
              <a:extLst>
                <a:ext uri="{FF2B5EF4-FFF2-40B4-BE49-F238E27FC236}">
                  <a16:creationId xmlns:a16="http://schemas.microsoft.com/office/drawing/2014/main" id="{62CC7642-4E66-9185-3DEC-08C397372561}"/>
                </a:ext>
              </a:extLst>
            </p:cNvPr>
            <p:cNvSpPr/>
            <p:nvPr/>
          </p:nvSpPr>
          <p:spPr>
            <a:xfrm>
              <a:off x="4479590" y="3942765"/>
              <a:ext cx="122486" cy="830"/>
            </a:xfrm>
            <a:custGeom>
              <a:avLst/>
              <a:gdLst>
                <a:gd name="connsiteX0" fmla="*/ 0 w 122486"/>
                <a:gd name="connsiteY0" fmla="*/ 0 h 830"/>
                <a:gd name="connsiteX1" fmla="*/ 122486 w 122486"/>
                <a:gd name="connsiteY1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2486" h="830">
                  <a:moveTo>
                    <a:pt x="0" y="0"/>
                  </a:moveTo>
                  <a:lnTo>
                    <a:pt x="122486" y="0"/>
                  </a:lnTo>
                </a:path>
              </a:pathLst>
            </a:custGeom>
            <a:noFill/>
            <a:ln w="9954" cap="rnd">
              <a:solidFill>
                <a:srgbClr val="0000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22" name="Freeform 2621">
              <a:extLst>
                <a:ext uri="{FF2B5EF4-FFF2-40B4-BE49-F238E27FC236}">
                  <a16:creationId xmlns:a16="http://schemas.microsoft.com/office/drawing/2014/main" id="{9E416C20-F287-47D8-F339-243FAE6A4448}"/>
                </a:ext>
              </a:extLst>
            </p:cNvPr>
            <p:cNvSpPr/>
            <p:nvPr/>
          </p:nvSpPr>
          <p:spPr>
            <a:xfrm>
              <a:off x="4622492" y="3920781"/>
              <a:ext cx="33539" cy="27216"/>
            </a:xfrm>
            <a:custGeom>
              <a:avLst/>
              <a:gdLst>
                <a:gd name="connsiteX0" fmla="*/ 33539 w 33539"/>
                <a:gd name="connsiteY0" fmla="*/ 448 h 27216"/>
                <a:gd name="connsiteX1" fmla="*/ 32858 w 33539"/>
                <a:gd name="connsiteY1" fmla="*/ 1245 h 27216"/>
                <a:gd name="connsiteX2" fmla="*/ 29760 w 33539"/>
                <a:gd name="connsiteY2" fmla="*/ 2062 h 27216"/>
                <a:gd name="connsiteX3" fmla="*/ 28556 w 33539"/>
                <a:gd name="connsiteY3" fmla="*/ 4183 h 27216"/>
                <a:gd name="connsiteX4" fmla="*/ 22991 w 33539"/>
                <a:gd name="connsiteY4" fmla="*/ 26380 h 27216"/>
                <a:gd name="connsiteX5" fmla="*/ 22683 w 33539"/>
                <a:gd name="connsiteY5" fmla="*/ 27158 h 27216"/>
                <a:gd name="connsiteX6" fmla="*/ 22351 w 33539"/>
                <a:gd name="connsiteY6" fmla="*/ 27217 h 27216"/>
                <a:gd name="connsiteX7" fmla="*/ 21919 w 33539"/>
                <a:gd name="connsiteY7" fmla="*/ 27080 h 27216"/>
                <a:gd name="connsiteX8" fmla="*/ 21595 w 33539"/>
                <a:gd name="connsiteY8" fmla="*/ 26458 h 27216"/>
                <a:gd name="connsiteX9" fmla="*/ 11670 w 33539"/>
                <a:gd name="connsiteY9" fmla="*/ 2996 h 27216"/>
                <a:gd name="connsiteX10" fmla="*/ 11495 w 33539"/>
                <a:gd name="connsiteY10" fmla="*/ 2626 h 27216"/>
                <a:gd name="connsiteX11" fmla="*/ 11321 w 33539"/>
                <a:gd name="connsiteY11" fmla="*/ 2277 h 27216"/>
                <a:gd name="connsiteX12" fmla="*/ 6047 w 33539"/>
                <a:gd name="connsiteY12" fmla="*/ 23306 h 27216"/>
                <a:gd name="connsiteX13" fmla="*/ 5889 w 33539"/>
                <a:gd name="connsiteY13" fmla="*/ 24221 h 27216"/>
                <a:gd name="connsiteX14" fmla="*/ 6420 w 33539"/>
                <a:gd name="connsiteY14" fmla="*/ 25466 h 27216"/>
                <a:gd name="connsiteX15" fmla="*/ 8522 w 33539"/>
                <a:gd name="connsiteY15" fmla="*/ 25991 h 27216"/>
                <a:gd name="connsiteX16" fmla="*/ 9319 w 33539"/>
                <a:gd name="connsiteY16" fmla="*/ 26419 h 27216"/>
                <a:gd name="connsiteX17" fmla="*/ 8597 w 33539"/>
                <a:gd name="connsiteY17" fmla="*/ 27217 h 27216"/>
                <a:gd name="connsiteX18" fmla="*/ 6553 w 33539"/>
                <a:gd name="connsiteY18" fmla="*/ 27158 h 27216"/>
                <a:gd name="connsiteX19" fmla="*/ 4493 w 33539"/>
                <a:gd name="connsiteY19" fmla="*/ 27100 h 27216"/>
                <a:gd name="connsiteX20" fmla="*/ 2483 w 33539"/>
                <a:gd name="connsiteY20" fmla="*/ 27158 h 27216"/>
                <a:gd name="connsiteX21" fmla="*/ 507 w 33539"/>
                <a:gd name="connsiteY21" fmla="*/ 27217 h 27216"/>
                <a:gd name="connsiteX22" fmla="*/ 0 w 33539"/>
                <a:gd name="connsiteY22" fmla="*/ 26770 h 27216"/>
                <a:gd name="connsiteX23" fmla="*/ 133 w 33539"/>
                <a:gd name="connsiteY23" fmla="*/ 26244 h 27216"/>
                <a:gd name="connsiteX24" fmla="*/ 382 w 33539"/>
                <a:gd name="connsiteY24" fmla="*/ 26031 h 27216"/>
                <a:gd name="connsiteX25" fmla="*/ 681 w 33539"/>
                <a:gd name="connsiteY25" fmla="*/ 25991 h 27216"/>
                <a:gd name="connsiteX26" fmla="*/ 2641 w 33539"/>
                <a:gd name="connsiteY26" fmla="*/ 25719 h 27216"/>
                <a:gd name="connsiteX27" fmla="*/ 3887 w 33539"/>
                <a:gd name="connsiteY27" fmla="*/ 25038 h 27216"/>
                <a:gd name="connsiteX28" fmla="*/ 4568 w 33539"/>
                <a:gd name="connsiteY28" fmla="*/ 24143 h 27216"/>
                <a:gd name="connsiteX29" fmla="*/ 4975 w 33539"/>
                <a:gd name="connsiteY29" fmla="*/ 22996 h 27216"/>
                <a:gd name="connsiteX30" fmla="*/ 10307 w 33539"/>
                <a:gd name="connsiteY30" fmla="*/ 1596 h 27216"/>
                <a:gd name="connsiteX31" fmla="*/ 7600 w 33539"/>
                <a:gd name="connsiteY31" fmla="*/ 1245 h 27216"/>
                <a:gd name="connsiteX32" fmla="*/ 6944 w 33539"/>
                <a:gd name="connsiteY32" fmla="*/ 1226 h 27216"/>
                <a:gd name="connsiteX33" fmla="*/ 6628 w 33539"/>
                <a:gd name="connsiteY33" fmla="*/ 1109 h 27216"/>
                <a:gd name="connsiteX34" fmla="*/ 6495 w 33539"/>
                <a:gd name="connsiteY34" fmla="*/ 798 h 27216"/>
                <a:gd name="connsiteX35" fmla="*/ 6728 w 33539"/>
                <a:gd name="connsiteY35" fmla="*/ 136 h 27216"/>
                <a:gd name="connsiteX36" fmla="*/ 7641 w 33539"/>
                <a:gd name="connsiteY36" fmla="*/ 0 h 27216"/>
                <a:gd name="connsiteX37" fmla="*/ 12990 w 33539"/>
                <a:gd name="connsiteY37" fmla="*/ 0 h 27216"/>
                <a:gd name="connsiteX38" fmla="*/ 13846 w 33539"/>
                <a:gd name="connsiteY38" fmla="*/ 117 h 27216"/>
                <a:gd name="connsiteX39" fmla="*/ 14253 w 33539"/>
                <a:gd name="connsiteY39" fmla="*/ 759 h 27216"/>
                <a:gd name="connsiteX40" fmla="*/ 23074 w 33539"/>
                <a:gd name="connsiteY40" fmla="*/ 21555 h 27216"/>
                <a:gd name="connsiteX41" fmla="*/ 27526 w 33539"/>
                <a:gd name="connsiteY41" fmla="*/ 3833 h 27216"/>
                <a:gd name="connsiteX42" fmla="*/ 27642 w 33539"/>
                <a:gd name="connsiteY42" fmla="*/ 2996 h 27216"/>
                <a:gd name="connsiteX43" fmla="*/ 27061 w 33539"/>
                <a:gd name="connsiteY43" fmla="*/ 1751 h 27216"/>
                <a:gd name="connsiteX44" fmla="*/ 24934 w 33539"/>
                <a:gd name="connsiteY44" fmla="*/ 1245 h 27216"/>
                <a:gd name="connsiteX45" fmla="*/ 24220 w 33539"/>
                <a:gd name="connsiteY45" fmla="*/ 798 h 27216"/>
                <a:gd name="connsiteX46" fmla="*/ 24353 w 33539"/>
                <a:gd name="connsiteY46" fmla="*/ 253 h 27216"/>
                <a:gd name="connsiteX47" fmla="*/ 24627 w 33539"/>
                <a:gd name="connsiteY47" fmla="*/ 39 h 27216"/>
                <a:gd name="connsiteX48" fmla="*/ 24934 w 33539"/>
                <a:gd name="connsiteY48" fmla="*/ 0 h 27216"/>
                <a:gd name="connsiteX49" fmla="*/ 26961 w 33539"/>
                <a:gd name="connsiteY49" fmla="*/ 59 h 27216"/>
                <a:gd name="connsiteX50" fmla="*/ 29004 w 33539"/>
                <a:gd name="connsiteY50" fmla="*/ 117 h 27216"/>
                <a:gd name="connsiteX51" fmla="*/ 31006 w 33539"/>
                <a:gd name="connsiteY51" fmla="*/ 59 h 27216"/>
                <a:gd name="connsiteX52" fmla="*/ 33032 w 33539"/>
                <a:gd name="connsiteY52" fmla="*/ 0 h 27216"/>
                <a:gd name="connsiteX53" fmla="*/ 33381 w 33539"/>
                <a:gd name="connsiteY53" fmla="*/ 117 h 27216"/>
                <a:gd name="connsiteX54" fmla="*/ 33539 w 33539"/>
                <a:gd name="connsiteY54" fmla="*/ 331 h 27216"/>
                <a:gd name="connsiteX55" fmla="*/ 33539 w 33539"/>
                <a:gd name="connsiteY55" fmla="*/ 448 h 27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33539" h="27216">
                  <a:moveTo>
                    <a:pt x="33539" y="448"/>
                  </a:moveTo>
                  <a:cubicBezTo>
                    <a:pt x="33539" y="979"/>
                    <a:pt x="33315" y="1245"/>
                    <a:pt x="32858" y="1245"/>
                  </a:cubicBezTo>
                  <a:cubicBezTo>
                    <a:pt x="31388" y="1297"/>
                    <a:pt x="30358" y="1570"/>
                    <a:pt x="29760" y="2062"/>
                  </a:cubicBezTo>
                  <a:cubicBezTo>
                    <a:pt x="29179" y="2542"/>
                    <a:pt x="28780" y="3249"/>
                    <a:pt x="28556" y="4183"/>
                  </a:cubicBezTo>
                  <a:lnTo>
                    <a:pt x="22991" y="26380"/>
                  </a:lnTo>
                  <a:cubicBezTo>
                    <a:pt x="22866" y="26847"/>
                    <a:pt x="22758" y="27106"/>
                    <a:pt x="22683" y="27158"/>
                  </a:cubicBezTo>
                  <a:cubicBezTo>
                    <a:pt x="22609" y="27198"/>
                    <a:pt x="22492" y="27217"/>
                    <a:pt x="22351" y="27217"/>
                  </a:cubicBezTo>
                  <a:cubicBezTo>
                    <a:pt x="22168" y="27217"/>
                    <a:pt x="22027" y="27171"/>
                    <a:pt x="21919" y="27080"/>
                  </a:cubicBezTo>
                  <a:cubicBezTo>
                    <a:pt x="21828" y="26990"/>
                    <a:pt x="21720" y="26782"/>
                    <a:pt x="21595" y="26458"/>
                  </a:cubicBezTo>
                  <a:lnTo>
                    <a:pt x="11670" y="2996"/>
                  </a:lnTo>
                  <a:cubicBezTo>
                    <a:pt x="11620" y="2892"/>
                    <a:pt x="11562" y="2769"/>
                    <a:pt x="11495" y="2626"/>
                  </a:cubicBezTo>
                  <a:cubicBezTo>
                    <a:pt x="11429" y="2484"/>
                    <a:pt x="11371" y="2367"/>
                    <a:pt x="11321" y="2277"/>
                  </a:cubicBezTo>
                  <a:lnTo>
                    <a:pt x="6047" y="23306"/>
                  </a:lnTo>
                  <a:cubicBezTo>
                    <a:pt x="5939" y="23709"/>
                    <a:pt x="5889" y="24014"/>
                    <a:pt x="5889" y="24221"/>
                  </a:cubicBezTo>
                  <a:cubicBezTo>
                    <a:pt x="5889" y="24727"/>
                    <a:pt x="6063" y="25142"/>
                    <a:pt x="6420" y="25466"/>
                  </a:cubicBezTo>
                  <a:cubicBezTo>
                    <a:pt x="6778" y="25777"/>
                    <a:pt x="7484" y="25952"/>
                    <a:pt x="8522" y="25991"/>
                  </a:cubicBezTo>
                  <a:cubicBezTo>
                    <a:pt x="9053" y="25991"/>
                    <a:pt x="9319" y="26134"/>
                    <a:pt x="9319" y="26419"/>
                  </a:cubicBezTo>
                  <a:cubicBezTo>
                    <a:pt x="9319" y="26951"/>
                    <a:pt x="9078" y="27217"/>
                    <a:pt x="8597" y="27217"/>
                  </a:cubicBezTo>
                  <a:cubicBezTo>
                    <a:pt x="8156" y="27217"/>
                    <a:pt x="7475" y="27198"/>
                    <a:pt x="6553" y="27158"/>
                  </a:cubicBezTo>
                  <a:cubicBezTo>
                    <a:pt x="5631" y="27119"/>
                    <a:pt x="4950" y="27100"/>
                    <a:pt x="4493" y="27100"/>
                  </a:cubicBezTo>
                  <a:cubicBezTo>
                    <a:pt x="4053" y="27100"/>
                    <a:pt x="3381" y="27119"/>
                    <a:pt x="2483" y="27158"/>
                  </a:cubicBezTo>
                  <a:cubicBezTo>
                    <a:pt x="1595" y="27198"/>
                    <a:pt x="930" y="27217"/>
                    <a:pt x="507" y="27217"/>
                  </a:cubicBezTo>
                  <a:cubicBezTo>
                    <a:pt x="166" y="27217"/>
                    <a:pt x="0" y="27068"/>
                    <a:pt x="0" y="26770"/>
                  </a:cubicBezTo>
                  <a:cubicBezTo>
                    <a:pt x="0" y="26536"/>
                    <a:pt x="42" y="26361"/>
                    <a:pt x="133" y="26244"/>
                  </a:cubicBezTo>
                  <a:cubicBezTo>
                    <a:pt x="224" y="26114"/>
                    <a:pt x="307" y="26043"/>
                    <a:pt x="382" y="26031"/>
                  </a:cubicBezTo>
                  <a:cubicBezTo>
                    <a:pt x="465" y="26005"/>
                    <a:pt x="565" y="25991"/>
                    <a:pt x="681" y="25991"/>
                  </a:cubicBezTo>
                  <a:cubicBezTo>
                    <a:pt x="1454" y="25966"/>
                    <a:pt x="2110" y="25874"/>
                    <a:pt x="2641" y="25719"/>
                  </a:cubicBezTo>
                  <a:cubicBezTo>
                    <a:pt x="3173" y="25564"/>
                    <a:pt x="3588" y="25336"/>
                    <a:pt x="3887" y="25038"/>
                  </a:cubicBezTo>
                  <a:cubicBezTo>
                    <a:pt x="4194" y="24740"/>
                    <a:pt x="4427" y="24442"/>
                    <a:pt x="4568" y="24143"/>
                  </a:cubicBezTo>
                  <a:cubicBezTo>
                    <a:pt x="4726" y="23832"/>
                    <a:pt x="4859" y="23449"/>
                    <a:pt x="4975" y="22996"/>
                  </a:cubicBezTo>
                  <a:lnTo>
                    <a:pt x="10307" y="1596"/>
                  </a:lnTo>
                  <a:cubicBezTo>
                    <a:pt x="10307" y="1362"/>
                    <a:pt x="9402" y="1245"/>
                    <a:pt x="7600" y="1245"/>
                  </a:cubicBezTo>
                  <a:cubicBezTo>
                    <a:pt x="7293" y="1245"/>
                    <a:pt x="7068" y="1238"/>
                    <a:pt x="6944" y="1226"/>
                  </a:cubicBezTo>
                  <a:cubicBezTo>
                    <a:pt x="6827" y="1213"/>
                    <a:pt x="6720" y="1174"/>
                    <a:pt x="6628" y="1109"/>
                  </a:cubicBezTo>
                  <a:cubicBezTo>
                    <a:pt x="6537" y="1044"/>
                    <a:pt x="6495" y="940"/>
                    <a:pt x="6495" y="798"/>
                  </a:cubicBezTo>
                  <a:cubicBezTo>
                    <a:pt x="6495" y="435"/>
                    <a:pt x="6570" y="214"/>
                    <a:pt x="6728" y="136"/>
                  </a:cubicBezTo>
                  <a:cubicBezTo>
                    <a:pt x="6886" y="46"/>
                    <a:pt x="7184" y="0"/>
                    <a:pt x="7641" y="0"/>
                  </a:cubicBezTo>
                  <a:lnTo>
                    <a:pt x="12990" y="0"/>
                  </a:lnTo>
                  <a:cubicBezTo>
                    <a:pt x="13447" y="0"/>
                    <a:pt x="13730" y="39"/>
                    <a:pt x="13846" y="117"/>
                  </a:cubicBezTo>
                  <a:cubicBezTo>
                    <a:pt x="13962" y="182"/>
                    <a:pt x="14095" y="396"/>
                    <a:pt x="14253" y="759"/>
                  </a:cubicBezTo>
                  <a:lnTo>
                    <a:pt x="23074" y="21555"/>
                  </a:lnTo>
                  <a:lnTo>
                    <a:pt x="27526" y="3833"/>
                  </a:lnTo>
                  <a:cubicBezTo>
                    <a:pt x="27600" y="3600"/>
                    <a:pt x="27642" y="3321"/>
                    <a:pt x="27642" y="2996"/>
                  </a:cubicBezTo>
                  <a:cubicBezTo>
                    <a:pt x="27642" y="2477"/>
                    <a:pt x="27451" y="2062"/>
                    <a:pt x="27061" y="1751"/>
                  </a:cubicBezTo>
                  <a:cubicBezTo>
                    <a:pt x="26687" y="1427"/>
                    <a:pt x="25972" y="1258"/>
                    <a:pt x="24934" y="1245"/>
                  </a:cubicBezTo>
                  <a:cubicBezTo>
                    <a:pt x="24461" y="1245"/>
                    <a:pt x="24220" y="1096"/>
                    <a:pt x="24220" y="798"/>
                  </a:cubicBezTo>
                  <a:cubicBezTo>
                    <a:pt x="24220" y="552"/>
                    <a:pt x="24261" y="370"/>
                    <a:pt x="24353" y="253"/>
                  </a:cubicBezTo>
                  <a:cubicBezTo>
                    <a:pt x="24461" y="124"/>
                    <a:pt x="24552" y="52"/>
                    <a:pt x="24627" y="39"/>
                  </a:cubicBezTo>
                  <a:cubicBezTo>
                    <a:pt x="24718" y="13"/>
                    <a:pt x="24818" y="0"/>
                    <a:pt x="24934" y="0"/>
                  </a:cubicBezTo>
                  <a:cubicBezTo>
                    <a:pt x="25374" y="0"/>
                    <a:pt x="26056" y="20"/>
                    <a:pt x="26961" y="59"/>
                  </a:cubicBezTo>
                  <a:cubicBezTo>
                    <a:pt x="27866" y="98"/>
                    <a:pt x="28547" y="117"/>
                    <a:pt x="29004" y="117"/>
                  </a:cubicBezTo>
                  <a:cubicBezTo>
                    <a:pt x="29444" y="117"/>
                    <a:pt x="30117" y="98"/>
                    <a:pt x="31006" y="59"/>
                  </a:cubicBezTo>
                  <a:cubicBezTo>
                    <a:pt x="31911" y="20"/>
                    <a:pt x="32592" y="0"/>
                    <a:pt x="33032" y="0"/>
                  </a:cubicBezTo>
                  <a:cubicBezTo>
                    <a:pt x="33190" y="0"/>
                    <a:pt x="33307" y="39"/>
                    <a:pt x="33381" y="117"/>
                  </a:cubicBezTo>
                  <a:cubicBezTo>
                    <a:pt x="33473" y="182"/>
                    <a:pt x="33523" y="253"/>
                    <a:pt x="33539" y="331"/>
                  </a:cubicBezTo>
                  <a:lnTo>
                    <a:pt x="33539" y="448"/>
                  </a:ln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23" name="Freeform 2622">
              <a:extLst>
                <a:ext uri="{FF2B5EF4-FFF2-40B4-BE49-F238E27FC236}">
                  <a16:creationId xmlns:a16="http://schemas.microsoft.com/office/drawing/2014/main" id="{B22E005E-26C5-C324-7DDA-4E65C348F4EF}"/>
                </a:ext>
              </a:extLst>
            </p:cNvPr>
            <p:cNvSpPr/>
            <p:nvPr/>
          </p:nvSpPr>
          <p:spPr>
            <a:xfrm>
              <a:off x="4660059" y="3918116"/>
              <a:ext cx="9244" cy="39843"/>
            </a:xfrm>
            <a:custGeom>
              <a:avLst/>
              <a:gdLst>
                <a:gd name="connsiteX0" fmla="*/ 0 w 9244"/>
                <a:gd name="connsiteY0" fmla="*/ 19922 h 39843"/>
                <a:gd name="connsiteX1" fmla="*/ 2508 w 9244"/>
                <a:gd name="connsiteY1" fmla="*/ 7763 h 39843"/>
                <a:gd name="connsiteX2" fmla="*/ 5075 w 9244"/>
                <a:gd name="connsiteY2" fmla="*/ 3580 h 39843"/>
                <a:gd name="connsiteX3" fmla="*/ 7567 w 9244"/>
                <a:gd name="connsiteY3" fmla="*/ 837 h 39843"/>
                <a:gd name="connsiteX4" fmla="*/ 8829 w 9244"/>
                <a:gd name="connsiteY4" fmla="*/ 0 h 39843"/>
                <a:gd name="connsiteX5" fmla="*/ 9245 w 9244"/>
                <a:gd name="connsiteY5" fmla="*/ 390 h 39843"/>
                <a:gd name="connsiteX6" fmla="*/ 8713 w 9244"/>
                <a:gd name="connsiteY6" fmla="*/ 1071 h 39843"/>
                <a:gd name="connsiteX7" fmla="*/ 2317 w 9244"/>
                <a:gd name="connsiteY7" fmla="*/ 19922 h 39843"/>
                <a:gd name="connsiteX8" fmla="*/ 8563 w 9244"/>
                <a:gd name="connsiteY8" fmla="*/ 38559 h 39843"/>
                <a:gd name="connsiteX9" fmla="*/ 9245 w 9244"/>
                <a:gd name="connsiteY9" fmla="*/ 39454 h 39843"/>
                <a:gd name="connsiteX10" fmla="*/ 8829 w 9244"/>
                <a:gd name="connsiteY10" fmla="*/ 39843 h 39843"/>
                <a:gd name="connsiteX11" fmla="*/ 7608 w 9244"/>
                <a:gd name="connsiteY11" fmla="*/ 39045 h 39843"/>
                <a:gd name="connsiteX12" fmla="*/ 5175 w 9244"/>
                <a:gd name="connsiteY12" fmla="*/ 36419 h 39843"/>
                <a:gd name="connsiteX13" fmla="*/ 2625 w 9244"/>
                <a:gd name="connsiteY13" fmla="*/ 32353 h 39843"/>
                <a:gd name="connsiteX14" fmla="*/ 0 w 9244"/>
                <a:gd name="connsiteY14" fmla="*/ 19922 h 39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244" h="39843">
                  <a:moveTo>
                    <a:pt x="0" y="19922"/>
                  </a:moveTo>
                  <a:cubicBezTo>
                    <a:pt x="0" y="15434"/>
                    <a:pt x="839" y="11382"/>
                    <a:pt x="2508" y="7763"/>
                  </a:cubicBezTo>
                  <a:cubicBezTo>
                    <a:pt x="3223" y="6245"/>
                    <a:pt x="4078" y="4851"/>
                    <a:pt x="5075" y="3580"/>
                  </a:cubicBezTo>
                  <a:cubicBezTo>
                    <a:pt x="6080" y="2309"/>
                    <a:pt x="6911" y="1395"/>
                    <a:pt x="7567" y="837"/>
                  </a:cubicBezTo>
                  <a:cubicBezTo>
                    <a:pt x="8231" y="279"/>
                    <a:pt x="8655" y="0"/>
                    <a:pt x="8829" y="0"/>
                  </a:cubicBezTo>
                  <a:cubicBezTo>
                    <a:pt x="9087" y="0"/>
                    <a:pt x="9228" y="130"/>
                    <a:pt x="9245" y="390"/>
                  </a:cubicBezTo>
                  <a:cubicBezTo>
                    <a:pt x="9245" y="519"/>
                    <a:pt x="9070" y="746"/>
                    <a:pt x="8713" y="1071"/>
                  </a:cubicBezTo>
                  <a:cubicBezTo>
                    <a:pt x="4435" y="5429"/>
                    <a:pt x="2301" y="11712"/>
                    <a:pt x="2317" y="19922"/>
                  </a:cubicBezTo>
                  <a:cubicBezTo>
                    <a:pt x="2317" y="28157"/>
                    <a:pt x="4402" y="34370"/>
                    <a:pt x="8563" y="38559"/>
                  </a:cubicBezTo>
                  <a:cubicBezTo>
                    <a:pt x="9020" y="39013"/>
                    <a:pt x="9245" y="39312"/>
                    <a:pt x="9245" y="39454"/>
                  </a:cubicBezTo>
                  <a:cubicBezTo>
                    <a:pt x="9245" y="39714"/>
                    <a:pt x="9103" y="39843"/>
                    <a:pt x="8829" y="39843"/>
                  </a:cubicBezTo>
                  <a:cubicBezTo>
                    <a:pt x="8655" y="39843"/>
                    <a:pt x="8248" y="39577"/>
                    <a:pt x="7608" y="39045"/>
                  </a:cubicBezTo>
                  <a:cubicBezTo>
                    <a:pt x="6969" y="38513"/>
                    <a:pt x="6163" y="37638"/>
                    <a:pt x="5175" y="36419"/>
                  </a:cubicBezTo>
                  <a:cubicBezTo>
                    <a:pt x="4186" y="35200"/>
                    <a:pt x="3339" y="33845"/>
                    <a:pt x="2625" y="32353"/>
                  </a:cubicBezTo>
                  <a:cubicBezTo>
                    <a:pt x="872" y="28734"/>
                    <a:pt x="0" y="24590"/>
                    <a:pt x="0" y="19922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24" name="Freeform 2623">
              <a:extLst>
                <a:ext uri="{FF2B5EF4-FFF2-40B4-BE49-F238E27FC236}">
                  <a16:creationId xmlns:a16="http://schemas.microsoft.com/office/drawing/2014/main" id="{088746E5-6AA6-F9FB-7CB1-701921D89E10}"/>
                </a:ext>
              </a:extLst>
            </p:cNvPr>
            <p:cNvSpPr/>
            <p:nvPr/>
          </p:nvSpPr>
          <p:spPr>
            <a:xfrm>
              <a:off x="4675358" y="3919905"/>
              <a:ext cx="19859" cy="36263"/>
            </a:xfrm>
            <a:custGeom>
              <a:avLst/>
              <a:gdLst>
                <a:gd name="connsiteX0" fmla="*/ 19859 w 19859"/>
                <a:gd name="connsiteY0" fmla="*/ 2743 h 36263"/>
                <a:gd name="connsiteX1" fmla="*/ 19178 w 19859"/>
                <a:gd name="connsiteY1" fmla="*/ 4474 h 36263"/>
                <a:gd name="connsiteX2" fmla="*/ 17683 w 19859"/>
                <a:gd name="connsiteY2" fmla="*/ 5136 h 36263"/>
                <a:gd name="connsiteX3" fmla="*/ 16628 w 19859"/>
                <a:gd name="connsiteY3" fmla="*/ 4767 h 36263"/>
                <a:gd name="connsiteX4" fmla="*/ 16205 w 19859"/>
                <a:gd name="connsiteY4" fmla="*/ 3755 h 36263"/>
                <a:gd name="connsiteX5" fmla="*/ 16711 w 19859"/>
                <a:gd name="connsiteY5" fmla="*/ 2393 h 36263"/>
                <a:gd name="connsiteX6" fmla="*/ 18364 w 19859"/>
                <a:gd name="connsiteY6" fmla="*/ 1596 h 36263"/>
                <a:gd name="connsiteX7" fmla="*/ 16396 w 19859"/>
                <a:gd name="connsiteY7" fmla="*/ 875 h 36263"/>
                <a:gd name="connsiteX8" fmla="*/ 15291 w 19859"/>
                <a:gd name="connsiteY8" fmla="*/ 1265 h 36263"/>
                <a:gd name="connsiteX9" fmla="*/ 14527 w 19859"/>
                <a:gd name="connsiteY9" fmla="*/ 2238 h 36263"/>
                <a:gd name="connsiteX10" fmla="*/ 13572 w 19859"/>
                <a:gd name="connsiteY10" fmla="*/ 6381 h 36263"/>
                <a:gd name="connsiteX11" fmla="*/ 13165 w 19859"/>
                <a:gd name="connsiteY11" fmla="*/ 8638 h 36263"/>
                <a:gd name="connsiteX12" fmla="*/ 12741 w 19859"/>
                <a:gd name="connsiteY12" fmla="*/ 10914 h 36263"/>
                <a:gd name="connsiteX13" fmla="*/ 16047 w 19859"/>
                <a:gd name="connsiteY13" fmla="*/ 10914 h 36263"/>
                <a:gd name="connsiteX14" fmla="*/ 16653 w 19859"/>
                <a:gd name="connsiteY14" fmla="*/ 10934 h 36263"/>
                <a:gd name="connsiteX15" fmla="*/ 16961 w 19859"/>
                <a:gd name="connsiteY15" fmla="*/ 11050 h 36263"/>
                <a:gd name="connsiteX16" fmla="*/ 17118 w 19859"/>
                <a:gd name="connsiteY16" fmla="*/ 11362 h 36263"/>
                <a:gd name="connsiteX17" fmla="*/ 16861 w 19859"/>
                <a:gd name="connsiteY17" fmla="*/ 12043 h 36263"/>
                <a:gd name="connsiteX18" fmla="*/ 15931 w 19859"/>
                <a:gd name="connsiteY18" fmla="*/ 12159 h 36263"/>
                <a:gd name="connsiteX19" fmla="*/ 12509 w 19859"/>
                <a:gd name="connsiteY19" fmla="*/ 12159 h 36263"/>
                <a:gd name="connsiteX20" fmla="*/ 10117 w 19859"/>
                <a:gd name="connsiteY20" fmla="*/ 24785 h 36263"/>
                <a:gd name="connsiteX21" fmla="*/ 9801 w 19859"/>
                <a:gd name="connsiteY21" fmla="*/ 26322 h 36263"/>
                <a:gd name="connsiteX22" fmla="*/ 9004 w 19859"/>
                <a:gd name="connsiteY22" fmla="*/ 29357 h 36263"/>
                <a:gd name="connsiteX23" fmla="*/ 7874 w 19859"/>
                <a:gd name="connsiteY23" fmla="*/ 32392 h 36263"/>
                <a:gd name="connsiteX24" fmla="*/ 7160 w 19859"/>
                <a:gd name="connsiteY24" fmla="*/ 33637 h 36263"/>
                <a:gd name="connsiteX25" fmla="*/ 6205 w 19859"/>
                <a:gd name="connsiteY25" fmla="*/ 34882 h 36263"/>
                <a:gd name="connsiteX26" fmla="*/ 4901 w 19859"/>
                <a:gd name="connsiteY26" fmla="*/ 35874 h 36263"/>
                <a:gd name="connsiteX27" fmla="*/ 3381 w 19859"/>
                <a:gd name="connsiteY27" fmla="*/ 36263 h 36263"/>
                <a:gd name="connsiteX28" fmla="*/ 1030 w 19859"/>
                <a:gd name="connsiteY28" fmla="*/ 35524 h 36263"/>
                <a:gd name="connsiteX29" fmla="*/ 0 w 19859"/>
                <a:gd name="connsiteY29" fmla="*/ 33520 h 36263"/>
                <a:gd name="connsiteX30" fmla="*/ 656 w 19859"/>
                <a:gd name="connsiteY30" fmla="*/ 31789 h 36263"/>
                <a:gd name="connsiteX31" fmla="*/ 2176 w 19859"/>
                <a:gd name="connsiteY31" fmla="*/ 31127 h 36263"/>
                <a:gd name="connsiteX32" fmla="*/ 3206 w 19859"/>
                <a:gd name="connsiteY32" fmla="*/ 31497 h 36263"/>
                <a:gd name="connsiteX33" fmla="*/ 3655 w 19859"/>
                <a:gd name="connsiteY33" fmla="*/ 32508 h 36263"/>
                <a:gd name="connsiteX34" fmla="*/ 3555 w 19859"/>
                <a:gd name="connsiteY34" fmla="*/ 33092 h 36263"/>
                <a:gd name="connsiteX35" fmla="*/ 3248 w 19859"/>
                <a:gd name="connsiteY35" fmla="*/ 33753 h 36263"/>
                <a:gd name="connsiteX36" fmla="*/ 2567 w 19859"/>
                <a:gd name="connsiteY36" fmla="*/ 34376 h 36263"/>
                <a:gd name="connsiteX37" fmla="*/ 1454 w 19859"/>
                <a:gd name="connsiteY37" fmla="*/ 34668 h 36263"/>
                <a:gd name="connsiteX38" fmla="*/ 3381 w 19859"/>
                <a:gd name="connsiteY38" fmla="*/ 35388 h 36263"/>
                <a:gd name="connsiteX39" fmla="*/ 4078 w 19859"/>
                <a:gd name="connsiteY39" fmla="*/ 35232 h 36263"/>
                <a:gd name="connsiteX40" fmla="*/ 4685 w 19859"/>
                <a:gd name="connsiteY40" fmla="*/ 34746 h 36263"/>
                <a:gd name="connsiteX41" fmla="*/ 5191 w 19859"/>
                <a:gd name="connsiteY41" fmla="*/ 34046 h 36263"/>
                <a:gd name="connsiteX42" fmla="*/ 5615 w 19859"/>
                <a:gd name="connsiteY42" fmla="*/ 33072 h 36263"/>
                <a:gd name="connsiteX43" fmla="*/ 5972 w 19859"/>
                <a:gd name="connsiteY43" fmla="*/ 31983 h 36263"/>
                <a:gd name="connsiteX44" fmla="*/ 6279 w 19859"/>
                <a:gd name="connsiteY44" fmla="*/ 30680 h 36263"/>
                <a:gd name="connsiteX45" fmla="*/ 6570 w 19859"/>
                <a:gd name="connsiteY45" fmla="*/ 29337 h 36263"/>
                <a:gd name="connsiteX46" fmla="*/ 6844 w 19859"/>
                <a:gd name="connsiteY46" fmla="*/ 27898 h 36263"/>
                <a:gd name="connsiteX47" fmla="*/ 9818 w 19859"/>
                <a:gd name="connsiteY47" fmla="*/ 12159 h 36263"/>
                <a:gd name="connsiteX48" fmla="*/ 7193 w 19859"/>
                <a:gd name="connsiteY48" fmla="*/ 12159 h 36263"/>
                <a:gd name="connsiteX49" fmla="*/ 6537 w 19859"/>
                <a:gd name="connsiteY49" fmla="*/ 12140 h 36263"/>
                <a:gd name="connsiteX50" fmla="*/ 6221 w 19859"/>
                <a:gd name="connsiteY50" fmla="*/ 12023 h 36263"/>
                <a:gd name="connsiteX51" fmla="*/ 6088 w 19859"/>
                <a:gd name="connsiteY51" fmla="*/ 11673 h 36263"/>
                <a:gd name="connsiteX52" fmla="*/ 6238 w 19859"/>
                <a:gd name="connsiteY52" fmla="*/ 11147 h 36263"/>
                <a:gd name="connsiteX53" fmla="*/ 6612 w 19859"/>
                <a:gd name="connsiteY53" fmla="*/ 10953 h 36263"/>
                <a:gd name="connsiteX54" fmla="*/ 7276 w 19859"/>
                <a:gd name="connsiteY54" fmla="*/ 10914 h 36263"/>
                <a:gd name="connsiteX55" fmla="*/ 10034 w 19859"/>
                <a:gd name="connsiteY55" fmla="*/ 10914 h 36263"/>
                <a:gd name="connsiteX56" fmla="*/ 11338 w 19859"/>
                <a:gd name="connsiteY56" fmla="*/ 4670 h 36263"/>
                <a:gd name="connsiteX57" fmla="*/ 12426 w 19859"/>
                <a:gd name="connsiteY57" fmla="*/ 2296 h 36263"/>
                <a:gd name="connsiteX58" fmla="*/ 13829 w 19859"/>
                <a:gd name="connsiteY58" fmla="*/ 836 h 36263"/>
                <a:gd name="connsiteX59" fmla="*/ 15175 w 19859"/>
                <a:gd name="connsiteY59" fmla="*/ 195 h 36263"/>
                <a:gd name="connsiteX60" fmla="*/ 16396 w 19859"/>
                <a:gd name="connsiteY60" fmla="*/ 0 h 36263"/>
                <a:gd name="connsiteX61" fmla="*/ 18813 w 19859"/>
                <a:gd name="connsiteY61" fmla="*/ 739 h 36263"/>
                <a:gd name="connsiteX62" fmla="*/ 19859 w 19859"/>
                <a:gd name="connsiteY62" fmla="*/ 2743 h 36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9859" h="36263">
                  <a:moveTo>
                    <a:pt x="19859" y="2743"/>
                  </a:moveTo>
                  <a:cubicBezTo>
                    <a:pt x="19859" y="3457"/>
                    <a:pt x="19635" y="4033"/>
                    <a:pt x="19178" y="4474"/>
                  </a:cubicBezTo>
                  <a:cubicBezTo>
                    <a:pt x="18738" y="4915"/>
                    <a:pt x="18240" y="5136"/>
                    <a:pt x="17683" y="5136"/>
                  </a:cubicBezTo>
                  <a:cubicBezTo>
                    <a:pt x="17276" y="5136"/>
                    <a:pt x="16927" y="5013"/>
                    <a:pt x="16628" y="4767"/>
                  </a:cubicBezTo>
                  <a:cubicBezTo>
                    <a:pt x="16346" y="4520"/>
                    <a:pt x="16205" y="4183"/>
                    <a:pt x="16205" y="3755"/>
                  </a:cubicBezTo>
                  <a:cubicBezTo>
                    <a:pt x="16205" y="3314"/>
                    <a:pt x="16371" y="2860"/>
                    <a:pt x="16711" y="2393"/>
                  </a:cubicBezTo>
                  <a:cubicBezTo>
                    <a:pt x="17044" y="1926"/>
                    <a:pt x="17592" y="1660"/>
                    <a:pt x="18364" y="1596"/>
                  </a:cubicBezTo>
                  <a:cubicBezTo>
                    <a:pt x="17858" y="1115"/>
                    <a:pt x="17202" y="875"/>
                    <a:pt x="16396" y="875"/>
                  </a:cubicBezTo>
                  <a:cubicBezTo>
                    <a:pt x="15989" y="875"/>
                    <a:pt x="15623" y="1005"/>
                    <a:pt x="15291" y="1265"/>
                  </a:cubicBezTo>
                  <a:cubicBezTo>
                    <a:pt x="14967" y="1512"/>
                    <a:pt x="14710" y="1836"/>
                    <a:pt x="14527" y="2238"/>
                  </a:cubicBezTo>
                  <a:cubicBezTo>
                    <a:pt x="14336" y="2652"/>
                    <a:pt x="14012" y="4033"/>
                    <a:pt x="13572" y="6381"/>
                  </a:cubicBezTo>
                  <a:cubicBezTo>
                    <a:pt x="13431" y="7146"/>
                    <a:pt x="13298" y="7899"/>
                    <a:pt x="13165" y="8638"/>
                  </a:cubicBezTo>
                  <a:cubicBezTo>
                    <a:pt x="13040" y="9377"/>
                    <a:pt x="12899" y="10136"/>
                    <a:pt x="12741" y="10914"/>
                  </a:cubicBezTo>
                  <a:lnTo>
                    <a:pt x="16047" y="10914"/>
                  </a:lnTo>
                  <a:cubicBezTo>
                    <a:pt x="16329" y="10914"/>
                    <a:pt x="16529" y="10921"/>
                    <a:pt x="16653" y="10934"/>
                  </a:cubicBezTo>
                  <a:cubicBezTo>
                    <a:pt x="16770" y="10946"/>
                    <a:pt x="16869" y="10985"/>
                    <a:pt x="16961" y="11050"/>
                  </a:cubicBezTo>
                  <a:cubicBezTo>
                    <a:pt x="17069" y="11115"/>
                    <a:pt x="17118" y="11219"/>
                    <a:pt x="17118" y="11362"/>
                  </a:cubicBezTo>
                  <a:cubicBezTo>
                    <a:pt x="17118" y="11725"/>
                    <a:pt x="17035" y="11952"/>
                    <a:pt x="16861" y="12043"/>
                  </a:cubicBezTo>
                  <a:cubicBezTo>
                    <a:pt x="16703" y="12120"/>
                    <a:pt x="16396" y="12159"/>
                    <a:pt x="15931" y="12159"/>
                  </a:cubicBezTo>
                  <a:lnTo>
                    <a:pt x="12509" y="12159"/>
                  </a:lnTo>
                  <a:lnTo>
                    <a:pt x="10117" y="24785"/>
                  </a:lnTo>
                  <a:cubicBezTo>
                    <a:pt x="10075" y="25032"/>
                    <a:pt x="9975" y="25544"/>
                    <a:pt x="9801" y="26322"/>
                  </a:cubicBezTo>
                  <a:cubicBezTo>
                    <a:pt x="9643" y="27087"/>
                    <a:pt x="9377" y="28099"/>
                    <a:pt x="9004" y="29357"/>
                  </a:cubicBezTo>
                  <a:cubicBezTo>
                    <a:pt x="8630" y="30628"/>
                    <a:pt x="8248" y="31639"/>
                    <a:pt x="7874" y="32392"/>
                  </a:cubicBezTo>
                  <a:cubicBezTo>
                    <a:pt x="7666" y="32820"/>
                    <a:pt x="7434" y="33235"/>
                    <a:pt x="7160" y="33637"/>
                  </a:cubicBezTo>
                  <a:cubicBezTo>
                    <a:pt x="6902" y="34051"/>
                    <a:pt x="6578" y="34467"/>
                    <a:pt x="6205" y="34882"/>
                  </a:cubicBezTo>
                  <a:cubicBezTo>
                    <a:pt x="5831" y="35297"/>
                    <a:pt x="5391" y="35627"/>
                    <a:pt x="4901" y="35874"/>
                  </a:cubicBezTo>
                  <a:cubicBezTo>
                    <a:pt x="4410" y="36134"/>
                    <a:pt x="3904" y="36263"/>
                    <a:pt x="3381" y="36263"/>
                  </a:cubicBezTo>
                  <a:cubicBezTo>
                    <a:pt x="2500" y="36263"/>
                    <a:pt x="1719" y="36017"/>
                    <a:pt x="1030" y="35524"/>
                  </a:cubicBezTo>
                  <a:cubicBezTo>
                    <a:pt x="341" y="35032"/>
                    <a:pt x="0" y="34363"/>
                    <a:pt x="0" y="33520"/>
                  </a:cubicBezTo>
                  <a:cubicBezTo>
                    <a:pt x="0" y="32806"/>
                    <a:pt x="216" y="32230"/>
                    <a:pt x="656" y="31789"/>
                  </a:cubicBezTo>
                  <a:cubicBezTo>
                    <a:pt x="1113" y="31348"/>
                    <a:pt x="1620" y="31127"/>
                    <a:pt x="2176" y="31127"/>
                  </a:cubicBezTo>
                  <a:cubicBezTo>
                    <a:pt x="2583" y="31127"/>
                    <a:pt x="2924" y="31250"/>
                    <a:pt x="3206" y="31497"/>
                  </a:cubicBezTo>
                  <a:cubicBezTo>
                    <a:pt x="3505" y="31743"/>
                    <a:pt x="3655" y="32081"/>
                    <a:pt x="3655" y="32508"/>
                  </a:cubicBezTo>
                  <a:cubicBezTo>
                    <a:pt x="3655" y="32690"/>
                    <a:pt x="3621" y="32885"/>
                    <a:pt x="3555" y="33092"/>
                  </a:cubicBezTo>
                  <a:cubicBezTo>
                    <a:pt x="3489" y="33300"/>
                    <a:pt x="3389" y="33520"/>
                    <a:pt x="3248" y="33753"/>
                  </a:cubicBezTo>
                  <a:cubicBezTo>
                    <a:pt x="3107" y="34000"/>
                    <a:pt x="2874" y="34208"/>
                    <a:pt x="2567" y="34376"/>
                  </a:cubicBezTo>
                  <a:cubicBezTo>
                    <a:pt x="2259" y="34545"/>
                    <a:pt x="1885" y="34642"/>
                    <a:pt x="1454" y="34668"/>
                  </a:cubicBezTo>
                  <a:cubicBezTo>
                    <a:pt x="1960" y="35148"/>
                    <a:pt x="2608" y="35388"/>
                    <a:pt x="3381" y="35388"/>
                  </a:cubicBezTo>
                  <a:cubicBezTo>
                    <a:pt x="3630" y="35388"/>
                    <a:pt x="3862" y="35336"/>
                    <a:pt x="4078" y="35232"/>
                  </a:cubicBezTo>
                  <a:cubicBezTo>
                    <a:pt x="4303" y="35141"/>
                    <a:pt x="4502" y="34979"/>
                    <a:pt x="4685" y="34746"/>
                  </a:cubicBezTo>
                  <a:cubicBezTo>
                    <a:pt x="4876" y="34512"/>
                    <a:pt x="5050" y="34279"/>
                    <a:pt x="5191" y="34046"/>
                  </a:cubicBezTo>
                  <a:cubicBezTo>
                    <a:pt x="5332" y="33825"/>
                    <a:pt x="5474" y="33500"/>
                    <a:pt x="5615" y="33072"/>
                  </a:cubicBezTo>
                  <a:cubicBezTo>
                    <a:pt x="5756" y="32658"/>
                    <a:pt x="5881" y="32295"/>
                    <a:pt x="5972" y="31983"/>
                  </a:cubicBezTo>
                  <a:cubicBezTo>
                    <a:pt x="6063" y="31672"/>
                    <a:pt x="6163" y="31237"/>
                    <a:pt x="6279" y="30680"/>
                  </a:cubicBezTo>
                  <a:cubicBezTo>
                    <a:pt x="6412" y="30122"/>
                    <a:pt x="6512" y="29674"/>
                    <a:pt x="6570" y="29337"/>
                  </a:cubicBezTo>
                  <a:cubicBezTo>
                    <a:pt x="6637" y="29013"/>
                    <a:pt x="6728" y="28533"/>
                    <a:pt x="6844" y="27898"/>
                  </a:cubicBezTo>
                  <a:lnTo>
                    <a:pt x="9818" y="12159"/>
                  </a:lnTo>
                  <a:lnTo>
                    <a:pt x="7193" y="12159"/>
                  </a:lnTo>
                  <a:cubicBezTo>
                    <a:pt x="6886" y="12159"/>
                    <a:pt x="6661" y="12152"/>
                    <a:pt x="6537" y="12140"/>
                  </a:cubicBezTo>
                  <a:cubicBezTo>
                    <a:pt x="6412" y="12127"/>
                    <a:pt x="6313" y="12088"/>
                    <a:pt x="6221" y="12023"/>
                  </a:cubicBezTo>
                  <a:cubicBezTo>
                    <a:pt x="6130" y="11945"/>
                    <a:pt x="6088" y="11828"/>
                    <a:pt x="6088" y="11673"/>
                  </a:cubicBezTo>
                  <a:cubicBezTo>
                    <a:pt x="6088" y="11426"/>
                    <a:pt x="6138" y="11251"/>
                    <a:pt x="6238" y="11147"/>
                  </a:cubicBezTo>
                  <a:cubicBezTo>
                    <a:pt x="6362" y="11031"/>
                    <a:pt x="6487" y="10966"/>
                    <a:pt x="6612" y="10953"/>
                  </a:cubicBezTo>
                  <a:cubicBezTo>
                    <a:pt x="6736" y="10927"/>
                    <a:pt x="6960" y="10914"/>
                    <a:pt x="7276" y="10914"/>
                  </a:cubicBezTo>
                  <a:lnTo>
                    <a:pt x="10034" y="10914"/>
                  </a:lnTo>
                  <a:cubicBezTo>
                    <a:pt x="10656" y="7632"/>
                    <a:pt x="11097" y="5551"/>
                    <a:pt x="11338" y="4670"/>
                  </a:cubicBezTo>
                  <a:cubicBezTo>
                    <a:pt x="11628" y="3735"/>
                    <a:pt x="11985" y="2944"/>
                    <a:pt x="12426" y="2296"/>
                  </a:cubicBezTo>
                  <a:cubicBezTo>
                    <a:pt x="12866" y="1635"/>
                    <a:pt x="13339" y="1148"/>
                    <a:pt x="13829" y="836"/>
                  </a:cubicBezTo>
                  <a:cubicBezTo>
                    <a:pt x="14319" y="525"/>
                    <a:pt x="14768" y="311"/>
                    <a:pt x="15175" y="195"/>
                  </a:cubicBezTo>
                  <a:cubicBezTo>
                    <a:pt x="15582" y="65"/>
                    <a:pt x="15989" y="0"/>
                    <a:pt x="16396" y="0"/>
                  </a:cubicBezTo>
                  <a:cubicBezTo>
                    <a:pt x="17301" y="0"/>
                    <a:pt x="18107" y="247"/>
                    <a:pt x="18813" y="739"/>
                  </a:cubicBezTo>
                  <a:cubicBezTo>
                    <a:pt x="19511" y="1219"/>
                    <a:pt x="19859" y="1887"/>
                    <a:pt x="19859" y="2743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25" name="Freeform 2624">
              <a:extLst>
                <a:ext uri="{FF2B5EF4-FFF2-40B4-BE49-F238E27FC236}">
                  <a16:creationId xmlns:a16="http://schemas.microsoft.com/office/drawing/2014/main" id="{ED959EE7-FBE0-166B-8D8B-48F6DD0294CE}"/>
                </a:ext>
              </a:extLst>
            </p:cNvPr>
            <p:cNvSpPr/>
            <p:nvPr/>
          </p:nvSpPr>
          <p:spPr>
            <a:xfrm>
              <a:off x="4699271" y="3948546"/>
              <a:ext cx="9202" cy="18575"/>
            </a:xfrm>
            <a:custGeom>
              <a:avLst/>
              <a:gdLst>
                <a:gd name="connsiteX0" fmla="*/ 0 w 9202"/>
                <a:gd name="connsiteY0" fmla="*/ 2655 h 18575"/>
                <a:gd name="connsiteX1" fmla="*/ 0 w 9202"/>
                <a:gd name="connsiteY1" fmla="*/ 1784 h 18575"/>
                <a:gd name="connsiteX2" fmla="*/ 5075 w 9202"/>
                <a:gd name="connsiteY2" fmla="*/ 0 h 18575"/>
                <a:gd name="connsiteX3" fmla="*/ 5640 w 9202"/>
                <a:gd name="connsiteY3" fmla="*/ 109 h 18575"/>
                <a:gd name="connsiteX4" fmla="*/ 5715 w 9202"/>
                <a:gd name="connsiteY4" fmla="*/ 722 h 18575"/>
                <a:gd name="connsiteX5" fmla="*/ 5715 w 9202"/>
                <a:gd name="connsiteY5" fmla="*/ 16369 h 18575"/>
                <a:gd name="connsiteX6" fmla="*/ 6130 w 9202"/>
                <a:gd name="connsiteY6" fmla="*/ 17458 h 18575"/>
                <a:gd name="connsiteX7" fmla="*/ 8322 w 9202"/>
                <a:gd name="connsiteY7" fmla="*/ 17717 h 18575"/>
                <a:gd name="connsiteX8" fmla="*/ 9203 w 9202"/>
                <a:gd name="connsiteY8" fmla="*/ 17717 h 18575"/>
                <a:gd name="connsiteX9" fmla="*/ 9203 w 9202"/>
                <a:gd name="connsiteY9" fmla="*/ 18575 h 18575"/>
                <a:gd name="connsiteX10" fmla="*/ 4685 w 9202"/>
                <a:gd name="connsiteY10" fmla="*/ 18493 h 18575"/>
                <a:gd name="connsiteX11" fmla="*/ 174 w 9202"/>
                <a:gd name="connsiteY11" fmla="*/ 18575 h 18575"/>
                <a:gd name="connsiteX12" fmla="*/ 174 w 9202"/>
                <a:gd name="connsiteY12" fmla="*/ 17717 h 18575"/>
                <a:gd name="connsiteX13" fmla="*/ 1063 w 9202"/>
                <a:gd name="connsiteY13" fmla="*/ 17717 h 18575"/>
                <a:gd name="connsiteX14" fmla="*/ 3239 w 9202"/>
                <a:gd name="connsiteY14" fmla="*/ 17472 h 18575"/>
                <a:gd name="connsiteX15" fmla="*/ 3663 w 9202"/>
                <a:gd name="connsiteY15" fmla="*/ 16369 h 18575"/>
                <a:gd name="connsiteX16" fmla="*/ 3663 w 9202"/>
                <a:gd name="connsiteY16" fmla="*/ 1920 h 18575"/>
                <a:gd name="connsiteX17" fmla="*/ 0 w 9202"/>
                <a:gd name="connsiteY17" fmla="*/ 2655 h 1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202" h="18575">
                  <a:moveTo>
                    <a:pt x="0" y="2655"/>
                  </a:moveTo>
                  <a:lnTo>
                    <a:pt x="0" y="1784"/>
                  </a:lnTo>
                  <a:cubicBezTo>
                    <a:pt x="2234" y="1784"/>
                    <a:pt x="3920" y="1189"/>
                    <a:pt x="5075" y="0"/>
                  </a:cubicBezTo>
                  <a:cubicBezTo>
                    <a:pt x="5399" y="0"/>
                    <a:pt x="5582" y="37"/>
                    <a:pt x="5640" y="109"/>
                  </a:cubicBezTo>
                  <a:cubicBezTo>
                    <a:pt x="5690" y="181"/>
                    <a:pt x="5715" y="385"/>
                    <a:pt x="5715" y="722"/>
                  </a:cubicBezTo>
                  <a:lnTo>
                    <a:pt x="5715" y="16369"/>
                  </a:lnTo>
                  <a:cubicBezTo>
                    <a:pt x="5715" y="16923"/>
                    <a:pt x="5856" y="17286"/>
                    <a:pt x="6130" y="17458"/>
                  </a:cubicBezTo>
                  <a:cubicBezTo>
                    <a:pt x="6404" y="17631"/>
                    <a:pt x="7135" y="17717"/>
                    <a:pt x="8322" y="17717"/>
                  </a:cubicBezTo>
                  <a:lnTo>
                    <a:pt x="9203" y="17717"/>
                  </a:lnTo>
                  <a:lnTo>
                    <a:pt x="9203" y="18575"/>
                  </a:lnTo>
                  <a:cubicBezTo>
                    <a:pt x="8547" y="18520"/>
                    <a:pt x="7043" y="18493"/>
                    <a:pt x="4685" y="18493"/>
                  </a:cubicBezTo>
                  <a:cubicBezTo>
                    <a:pt x="2317" y="18493"/>
                    <a:pt x="814" y="18520"/>
                    <a:pt x="174" y="18575"/>
                  </a:cubicBezTo>
                  <a:lnTo>
                    <a:pt x="174" y="17717"/>
                  </a:lnTo>
                  <a:lnTo>
                    <a:pt x="1063" y="17717"/>
                  </a:lnTo>
                  <a:cubicBezTo>
                    <a:pt x="2234" y="17717"/>
                    <a:pt x="2957" y="17636"/>
                    <a:pt x="3239" y="17472"/>
                  </a:cubicBezTo>
                  <a:cubicBezTo>
                    <a:pt x="3522" y="17299"/>
                    <a:pt x="3663" y="16931"/>
                    <a:pt x="3663" y="16369"/>
                  </a:cubicBezTo>
                  <a:lnTo>
                    <a:pt x="3663" y="1920"/>
                  </a:lnTo>
                  <a:cubicBezTo>
                    <a:pt x="2691" y="2410"/>
                    <a:pt x="1470" y="2655"/>
                    <a:pt x="0" y="2655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26" name="Freeform 2625">
              <a:extLst>
                <a:ext uri="{FF2B5EF4-FFF2-40B4-BE49-F238E27FC236}">
                  <a16:creationId xmlns:a16="http://schemas.microsoft.com/office/drawing/2014/main" id="{56BB71F9-8F03-B14C-21B6-83C3FA9FF178}"/>
                </a:ext>
              </a:extLst>
            </p:cNvPr>
            <p:cNvSpPr/>
            <p:nvPr/>
          </p:nvSpPr>
          <p:spPr>
            <a:xfrm>
              <a:off x="4712635" y="3918116"/>
              <a:ext cx="9235" cy="39843"/>
            </a:xfrm>
            <a:custGeom>
              <a:avLst/>
              <a:gdLst>
                <a:gd name="connsiteX0" fmla="*/ 0 w 9235"/>
                <a:gd name="connsiteY0" fmla="*/ 39454 h 39843"/>
                <a:gd name="connsiteX1" fmla="*/ 507 w 9235"/>
                <a:gd name="connsiteY1" fmla="*/ 38773 h 39843"/>
                <a:gd name="connsiteX2" fmla="*/ 6927 w 9235"/>
                <a:gd name="connsiteY2" fmla="*/ 19922 h 39843"/>
                <a:gd name="connsiteX3" fmla="*/ 756 w 9235"/>
                <a:gd name="connsiteY3" fmla="*/ 1323 h 39843"/>
                <a:gd name="connsiteX4" fmla="*/ 0 w 9235"/>
                <a:gd name="connsiteY4" fmla="*/ 390 h 39843"/>
                <a:gd name="connsiteX5" fmla="*/ 390 w 9235"/>
                <a:gd name="connsiteY5" fmla="*/ 0 h 39843"/>
                <a:gd name="connsiteX6" fmla="*/ 1611 w 9235"/>
                <a:gd name="connsiteY6" fmla="*/ 798 h 39843"/>
                <a:gd name="connsiteX7" fmla="*/ 4045 w 9235"/>
                <a:gd name="connsiteY7" fmla="*/ 3424 h 39843"/>
                <a:gd name="connsiteX8" fmla="*/ 6611 w 9235"/>
                <a:gd name="connsiteY8" fmla="*/ 7490 h 39843"/>
                <a:gd name="connsiteX9" fmla="*/ 9236 w 9235"/>
                <a:gd name="connsiteY9" fmla="*/ 19922 h 39843"/>
                <a:gd name="connsiteX10" fmla="*/ 6728 w 9235"/>
                <a:gd name="connsiteY10" fmla="*/ 32081 h 39843"/>
                <a:gd name="connsiteX11" fmla="*/ 4161 w 9235"/>
                <a:gd name="connsiteY11" fmla="*/ 36263 h 39843"/>
                <a:gd name="connsiteX12" fmla="*/ 1669 w 9235"/>
                <a:gd name="connsiteY12" fmla="*/ 39006 h 39843"/>
                <a:gd name="connsiteX13" fmla="*/ 390 w 9235"/>
                <a:gd name="connsiteY13" fmla="*/ 39843 h 39843"/>
                <a:gd name="connsiteX14" fmla="*/ 0 w 9235"/>
                <a:gd name="connsiteY14" fmla="*/ 39454 h 39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235" h="39843">
                  <a:moveTo>
                    <a:pt x="0" y="39454"/>
                  </a:moveTo>
                  <a:cubicBezTo>
                    <a:pt x="0" y="39324"/>
                    <a:pt x="166" y="39097"/>
                    <a:pt x="507" y="38773"/>
                  </a:cubicBezTo>
                  <a:cubicBezTo>
                    <a:pt x="4784" y="34414"/>
                    <a:pt x="6927" y="28131"/>
                    <a:pt x="6927" y="19922"/>
                  </a:cubicBezTo>
                  <a:cubicBezTo>
                    <a:pt x="6927" y="11686"/>
                    <a:pt x="4867" y="5487"/>
                    <a:pt x="756" y="1323"/>
                  </a:cubicBezTo>
                  <a:cubicBezTo>
                    <a:pt x="249" y="844"/>
                    <a:pt x="0" y="532"/>
                    <a:pt x="0" y="390"/>
                  </a:cubicBezTo>
                  <a:cubicBezTo>
                    <a:pt x="0" y="130"/>
                    <a:pt x="133" y="0"/>
                    <a:pt x="390" y="0"/>
                  </a:cubicBezTo>
                  <a:cubicBezTo>
                    <a:pt x="565" y="0"/>
                    <a:pt x="972" y="266"/>
                    <a:pt x="1611" y="798"/>
                  </a:cubicBezTo>
                  <a:cubicBezTo>
                    <a:pt x="2259" y="1330"/>
                    <a:pt x="3073" y="2205"/>
                    <a:pt x="4045" y="3424"/>
                  </a:cubicBezTo>
                  <a:cubicBezTo>
                    <a:pt x="5033" y="4644"/>
                    <a:pt x="5889" y="5999"/>
                    <a:pt x="6611" y="7490"/>
                  </a:cubicBezTo>
                  <a:cubicBezTo>
                    <a:pt x="8364" y="11109"/>
                    <a:pt x="9236" y="15253"/>
                    <a:pt x="9236" y="19922"/>
                  </a:cubicBezTo>
                  <a:cubicBezTo>
                    <a:pt x="9236" y="24409"/>
                    <a:pt x="8397" y="28462"/>
                    <a:pt x="6728" y="32081"/>
                  </a:cubicBezTo>
                  <a:cubicBezTo>
                    <a:pt x="6013" y="33598"/>
                    <a:pt x="5158" y="34992"/>
                    <a:pt x="4161" y="36263"/>
                  </a:cubicBezTo>
                  <a:cubicBezTo>
                    <a:pt x="3165" y="37534"/>
                    <a:pt x="2334" y="38449"/>
                    <a:pt x="1669" y="39006"/>
                  </a:cubicBezTo>
                  <a:cubicBezTo>
                    <a:pt x="1013" y="39564"/>
                    <a:pt x="581" y="39843"/>
                    <a:pt x="390" y="39843"/>
                  </a:cubicBezTo>
                  <a:cubicBezTo>
                    <a:pt x="133" y="39843"/>
                    <a:pt x="0" y="39714"/>
                    <a:pt x="0" y="39454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grpSp>
        <p:nvGrpSpPr>
          <p:cNvPr id="2374" name="Group 2373">
            <a:extLst>
              <a:ext uri="{FF2B5EF4-FFF2-40B4-BE49-F238E27FC236}">
                <a16:creationId xmlns:a16="http://schemas.microsoft.com/office/drawing/2014/main" id="{10601456-D11C-E49E-F633-3B8B2619C0E6}"/>
              </a:ext>
            </a:extLst>
          </p:cNvPr>
          <p:cNvGrpSpPr/>
          <p:nvPr/>
        </p:nvGrpSpPr>
        <p:grpSpPr>
          <a:xfrm>
            <a:off x="2900284" y="2206982"/>
            <a:ext cx="1911813" cy="1247767"/>
            <a:chOff x="2900284" y="2206982"/>
            <a:chExt cx="1911813" cy="1247767"/>
          </a:xfrm>
        </p:grpSpPr>
        <p:sp>
          <p:nvSpPr>
            <p:cNvPr id="1331" name="Freeform 1330">
              <a:extLst>
                <a:ext uri="{FF2B5EF4-FFF2-40B4-BE49-F238E27FC236}">
                  <a16:creationId xmlns:a16="http://schemas.microsoft.com/office/drawing/2014/main" id="{0C61E9D3-EAD3-E04A-2F90-A1F2477FEF5F}"/>
                </a:ext>
              </a:extLst>
            </p:cNvPr>
            <p:cNvSpPr/>
            <p:nvPr/>
          </p:nvSpPr>
          <p:spPr>
            <a:xfrm>
              <a:off x="3285121" y="2206982"/>
              <a:ext cx="830" cy="1195382"/>
            </a:xfrm>
            <a:custGeom>
              <a:avLst/>
              <a:gdLst>
                <a:gd name="connsiteX0" fmla="*/ 0 w 830"/>
                <a:gd name="connsiteY0" fmla="*/ 1195383 h 1195382"/>
                <a:gd name="connsiteX1" fmla="*/ 0 w 830"/>
                <a:gd name="connsiteY1" fmla="*/ 0 h 1195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0" h="1195382">
                  <a:moveTo>
                    <a:pt x="0" y="1195383"/>
                  </a:moveTo>
                  <a:lnTo>
                    <a:pt x="0" y="0"/>
                  </a:lnTo>
                </a:path>
              </a:pathLst>
            </a:custGeom>
            <a:noFill/>
            <a:ln w="1659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32" name="Freeform 1331">
              <a:extLst>
                <a:ext uri="{FF2B5EF4-FFF2-40B4-BE49-F238E27FC236}">
                  <a16:creationId xmlns:a16="http://schemas.microsoft.com/office/drawing/2014/main" id="{54BA24BB-92B3-CC46-8EB8-FB5FDE6AD349}"/>
                </a:ext>
              </a:extLst>
            </p:cNvPr>
            <p:cNvSpPr/>
            <p:nvPr/>
          </p:nvSpPr>
          <p:spPr>
            <a:xfrm>
              <a:off x="3776898" y="2206982"/>
              <a:ext cx="830" cy="1195382"/>
            </a:xfrm>
            <a:custGeom>
              <a:avLst/>
              <a:gdLst>
                <a:gd name="connsiteX0" fmla="*/ 0 w 830"/>
                <a:gd name="connsiteY0" fmla="*/ 1195383 h 1195382"/>
                <a:gd name="connsiteX1" fmla="*/ 0 w 830"/>
                <a:gd name="connsiteY1" fmla="*/ 0 h 1195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0" h="1195382">
                  <a:moveTo>
                    <a:pt x="0" y="1195383"/>
                  </a:moveTo>
                  <a:lnTo>
                    <a:pt x="0" y="0"/>
                  </a:lnTo>
                </a:path>
              </a:pathLst>
            </a:custGeom>
            <a:noFill/>
            <a:ln w="1659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33" name="Freeform 1332">
              <a:extLst>
                <a:ext uri="{FF2B5EF4-FFF2-40B4-BE49-F238E27FC236}">
                  <a16:creationId xmlns:a16="http://schemas.microsoft.com/office/drawing/2014/main" id="{CB1D312F-4F52-5AEC-D8B4-74EA470B1EBE}"/>
                </a:ext>
              </a:extLst>
            </p:cNvPr>
            <p:cNvSpPr/>
            <p:nvPr/>
          </p:nvSpPr>
          <p:spPr>
            <a:xfrm>
              <a:off x="4268679" y="2206982"/>
              <a:ext cx="830" cy="1195382"/>
            </a:xfrm>
            <a:custGeom>
              <a:avLst/>
              <a:gdLst>
                <a:gd name="connsiteX0" fmla="*/ 0 w 830"/>
                <a:gd name="connsiteY0" fmla="*/ 1195383 h 1195382"/>
                <a:gd name="connsiteX1" fmla="*/ 0 w 830"/>
                <a:gd name="connsiteY1" fmla="*/ 0 h 1195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0" h="1195382">
                  <a:moveTo>
                    <a:pt x="0" y="1195383"/>
                  </a:moveTo>
                  <a:lnTo>
                    <a:pt x="0" y="0"/>
                  </a:lnTo>
                </a:path>
              </a:pathLst>
            </a:custGeom>
            <a:noFill/>
            <a:ln w="1659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34" name="Freeform 1333">
              <a:extLst>
                <a:ext uri="{FF2B5EF4-FFF2-40B4-BE49-F238E27FC236}">
                  <a16:creationId xmlns:a16="http://schemas.microsoft.com/office/drawing/2014/main" id="{A0A7611C-4C35-BA2E-6B1D-F35CCF7FE388}"/>
                </a:ext>
              </a:extLst>
            </p:cNvPr>
            <p:cNvSpPr/>
            <p:nvPr/>
          </p:nvSpPr>
          <p:spPr>
            <a:xfrm>
              <a:off x="4760460" y="2206982"/>
              <a:ext cx="830" cy="1195382"/>
            </a:xfrm>
            <a:custGeom>
              <a:avLst/>
              <a:gdLst>
                <a:gd name="connsiteX0" fmla="*/ 0 w 830"/>
                <a:gd name="connsiteY0" fmla="*/ 1195383 h 1195382"/>
                <a:gd name="connsiteX1" fmla="*/ 0 w 830"/>
                <a:gd name="connsiteY1" fmla="*/ 0 h 1195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0" h="1195382">
                  <a:moveTo>
                    <a:pt x="0" y="1195383"/>
                  </a:moveTo>
                  <a:lnTo>
                    <a:pt x="0" y="0"/>
                  </a:lnTo>
                </a:path>
              </a:pathLst>
            </a:custGeom>
            <a:noFill/>
            <a:ln w="1659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35" name="Freeform 1334">
              <a:extLst>
                <a:ext uri="{FF2B5EF4-FFF2-40B4-BE49-F238E27FC236}">
                  <a16:creationId xmlns:a16="http://schemas.microsoft.com/office/drawing/2014/main" id="{01D1DB74-B8AA-8E7F-6CD3-81C803CC9746}"/>
                </a:ext>
              </a:extLst>
            </p:cNvPr>
            <p:cNvSpPr/>
            <p:nvPr/>
          </p:nvSpPr>
          <p:spPr>
            <a:xfrm>
              <a:off x="2987595" y="3402365"/>
              <a:ext cx="1824502" cy="830"/>
            </a:xfrm>
            <a:custGeom>
              <a:avLst/>
              <a:gdLst>
                <a:gd name="connsiteX0" fmla="*/ 0 w 1824502"/>
                <a:gd name="connsiteY0" fmla="*/ 0 h 830"/>
                <a:gd name="connsiteX1" fmla="*/ 1824503 w 1824502"/>
                <a:gd name="connsiteY1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24502" h="830">
                  <a:moveTo>
                    <a:pt x="0" y="0"/>
                  </a:moveTo>
                  <a:lnTo>
                    <a:pt x="1824503" y="0"/>
                  </a:lnTo>
                </a:path>
              </a:pathLst>
            </a:custGeom>
            <a:noFill/>
            <a:ln w="3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36" name="Freeform 1335">
              <a:extLst>
                <a:ext uri="{FF2B5EF4-FFF2-40B4-BE49-F238E27FC236}">
                  <a16:creationId xmlns:a16="http://schemas.microsoft.com/office/drawing/2014/main" id="{D632D9DB-1F37-46FC-A9E9-A2B72F3B40BE}"/>
                </a:ext>
              </a:extLst>
            </p:cNvPr>
            <p:cNvSpPr/>
            <p:nvPr/>
          </p:nvSpPr>
          <p:spPr>
            <a:xfrm>
              <a:off x="3285121" y="3386667"/>
              <a:ext cx="830" cy="15697"/>
            </a:xfrm>
            <a:custGeom>
              <a:avLst/>
              <a:gdLst>
                <a:gd name="connsiteX0" fmla="*/ 0 w 830"/>
                <a:gd name="connsiteY0" fmla="*/ 15698 h 15697"/>
                <a:gd name="connsiteX1" fmla="*/ 0 w 830"/>
                <a:gd name="connsiteY1" fmla="*/ 0 h 15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0" h="15697">
                  <a:moveTo>
                    <a:pt x="0" y="15698"/>
                  </a:move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37" name="Freeform 1336">
              <a:extLst>
                <a:ext uri="{FF2B5EF4-FFF2-40B4-BE49-F238E27FC236}">
                  <a16:creationId xmlns:a16="http://schemas.microsoft.com/office/drawing/2014/main" id="{C19F0FA7-19D9-40AE-3286-7B77AF65DC2A}"/>
                </a:ext>
              </a:extLst>
            </p:cNvPr>
            <p:cNvSpPr/>
            <p:nvPr/>
          </p:nvSpPr>
          <p:spPr>
            <a:xfrm>
              <a:off x="3776898" y="3386667"/>
              <a:ext cx="830" cy="15697"/>
            </a:xfrm>
            <a:custGeom>
              <a:avLst/>
              <a:gdLst>
                <a:gd name="connsiteX0" fmla="*/ 0 w 830"/>
                <a:gd name="connsiteY0" fmla="*/ 15698 h 15697"/>
                <a:gd name="connsiteX1" fmla="*/ 0 w 830"/>
                <a:gd name="connsiteY1" fmla="*/ 0 h 15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0" h="15697">
                  <a:moveTo>
                    <a:pt x="0" y="15698"/>
                  </a:move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38" name="Freeform 1337">
              <a:extLst>
                <a:ext uri="{FF2B5EF4-FFF2-40B4-BE49-F238E27FC236}">
                  <a16:creationId xmlns:a16="http://schemas.microsoft.com/office/drawing/2014/main" id="{D9D5C723-6631-E0C2-79FB-AFE5F6A489AE}"/>
                </a:ext>
              </a:extLst>
            </p:cNvPr>
            <p:cNvSpPr/>
            <p:nvPr/>
          </p:nvSpPr>
          <p:spPr>
            <a:xfrm>
              <a:off x="4268679" y="3386667"/>
              <a:ext cx="830" cy="15697"/>
            </a:xfrm>
            <a:custGeom>
              <a:avLst/>
              <a:gdLst>
                <a:gd name="connsiteX0" fmla="*/ 0 w 830"/>
                <a:gd name="connsiteY0" fmla="*/ 15698 h 15697"/>
                <a:gd name="connsiteX1" fmla="*/ 0 w 830"/>
                <a:gd name="connsiteY1" fmla="*/ 0 h 15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0" h="15697">
                  <a:moveTo>
                    <a:pt x="0" y="15698"/>
                  </a:move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39" name="Freeform 1338">
              <a:extLst>
                <a:ext uri="{FF2B5EF4-FFF2-40B4-BE49-F238E27FC236}">
                  <a16:creationId xmlns:a16="http://schemas.microsoft.com/office/drawing/2014/main" id="{5D0C210E-8076-4A2B-1081-BE6F3CE083D1}"/>
                </a:ext>
              </a:extLst>
            </p:cNvPr>
            <p:cNvSpPr/>
            <p:nvPr/>
          </p:nvSpPr>
          <p:spPr>
            <a:xfrm>
              <a:off x="4760460" y="3386667"/>
              <a:ext cx="830" cy="15697"/>
            </a:xfrm>
            <a:custGeom>
              <a:avLst/>
              <a:gdLst>
                <a:gd name="connsiteX0" fmla="*/ 0 w 830"/>
                <a:gd name="connsiteY0" fmla="*/ 15698 h 15697"/>
                <a:gd name="connsiteX1" fmla="*/ 0 w 830"/>
                <a:gd name="connsiteY1" fmla="*/ 0 h 15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0" h="15697">
                  <a:moveTo>
                    <a:pt x="0" y="15698"/>
                  </a:move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40" name="Freeform 1339">
              <a:extLst>
                <a:ext uri="{FF2B5EF4-FFF2-40B4-BE49-F238E27FC236}">
                  <a16:creationId xmlns:a16="http://schemas.microsoft.com/office/drawing/2014/main" id="{A9324B30-1D21-B4DE-018E-63D22247F1F6}"/>
                </a:ext>
              </a:extLst>
            </p:cNvPr>
            <p:cNvSpPr/>
            <p:nvPr/>
          </p:nvSpPr>
          <p:spPr>
            <a:xfrm>
              <a:off x="3256416" y="3424965"/>
              <a:ext cx="19841" cy="29784"/>
            </a:xfrm>
            <a:custGeom>
              <a:avLst/>
              <a:gdLst>
                <a:gd name="connsiteX0" fmla="*/ 9921 w 19841"/>
                <a:gd name="connsiteY0" fmla="*/ 3081 h 29784"/>
                <a:gd name="connsiteX1" fmla="*/ 5403 w 19841"/>
                <a:gd name="connsiteY1" fmla="*/ 6038 h 29784"/>
                <a:gd name="connsiteX2" fmla="*/ 3903 w 19841"/>
                <a:gd name="connsiteY2" fmla="*/ 14901 h 29784"/>
                <a:gd name="connsiteX3" fmla="*/ 5403 w 19841"/>
                <a:gd name="connsiteY3" fmla="*/ 23763 h 29784"/>
                <a:gd name="connsiteX4" fmla="*/ 9921 w 19841"/>
                <a:gd name="connsiteY4" fmla="*/ 26712 h 29784"/>
                <a:gd name="connsiteX5" fmla="*/ 14439 w 19841"/>
                <a:gd name="connsiteY5" fmla="*/ 23763 h 29784"/>
                <a:gd name="connsiteX6" fmla="*/ 15958 w 19841"/>
                <a:gd name="connsiteY6" fmla="*/ 14901 h 29784"/>
                <a:gd name="connsiteX7" fmla="*/ 14439 w 19841"/>
                <a:gd name="connsiteY7" fmla="*/ 6038 h 29784"/>
                <a:gd name="connsiteX8" fmla="*/ 9921 w 19841"/>
                <a:gd name="connsiteY8" fmla="*/ 3081 h 29784"/>
                <a:gd name="connsiteX9" fmla="*/ 9921 w 19841"/>
                <a:gd name="connsiteY9" fmla="*/ 0 h 29784"/>
                <a:gd name="connsiteX10" fmla="*/ 17284 w 19841"/>
                <a:gd name="connsiteY10" fmla="*/ 3829 h 29784"/>
                <a:gd name="connsiteX11" fmla="*/ 19842 w 19841"/>
                <a:gd name="connsiteY11" fmla="*/ 14901 h 29784"/>
                <a:gd name="connsiteX12" fmla="*/ 17284 w 19841"/>
                <a:gd name="connsiteY12" fmla="*/ 25981 h 29784"/>
                <a:gd name="connsiteX13" fmla="*/ 9921 w 19841"/>
                <a:gd name="connsiteY13" fmla="*/ 29785 h 29784"/>
                <a:gd name="connsiteX14" fmla="*/ 2537 w 19841"/>
                <a:gd name="connsiteY14" fmla="*/ 25981 h 29784"/>
                <a:gd name="connsiteX15" fmla="*/ 0 w 19841"/>
                <a:gd name="connsiteY15" fmla="*/ 14901 h 29784"/>
                <a:gd name="connsiteX16" fmla="*/ 2537 w 19841"/>
                <a:gd name="connsiteY16" fmla="*/ 3829 h 29784"/>
                <a:gd name="connsiteX17" fmla="*/ 9921 w 19841"/>
                <a:gd name="connsiteY17" fmla="*/ 0 h 2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41" h="29784">
                  <a:moveTo>
                    <a:pt x="9921" y="3081"/>
                  </a:moveTo>
                  <a:cubicBezTo>
                    <a:pt x="7921" y="3081"/>
                    <a:pt x="6415" y="4070"/>
                    <a:pt x="5403" y="6038"/>
                  </a:cubicBezTo>
                  <a:cubicBezTo>
                    <a:pt x="4403" y="7999"/>
                    <a:pt x="3903" y="10955"/>
                    <a:pt x="3903" y="14901"/>
                  </a:cubicBezTo>
                  <a:cubicBezTo>
                    <a:pt x="3903" y="18838"/>
                    <a:pt x="4403" y="21795"/>
                    <a:pt x="5403" y="23763"/>
                  </a:cubicBezTo>
                  <a:cubicBezTo>
                    <a:pt x="6415" y="25732"/>
                    <a:pt x="7921" y="26712"/>
                    <a:pt x="9921" y="26712"/>
                  </a:cubicBezTo>
                  <a:cubicBezTo>
                    <a:pt x="11933" y="26712"/>
                    <a:pt x="13440" y="25732"/>
                    <a:pt x="14439" y="23763"/>
                  </a:cubicBezTo>
                  <a:cubicBezTo>
                    <a:pt x="15451" y="21795"/>
                    <a:pt x="15958" y="18838"/>
                    <a:pt x="15958" y="14901"/>
                  </a:cubicBezTo>
                  <a:cubicBezTo>
                    <a:pt x="15958" y="10955"/>
                    <a:pt x="15451" y="7999"/>
                    <a:pt x="14439" y="6038"/>
                  </a:cubicBezTo>
                  <a:cubicBezTo>
                    <a:pt x="13440" y="4070"/>
                    <a:pt x="11933" y="3081"/>
                    <a:pt x="9921" y="3081"/>
                  </a:cubicBezTo>
                  <a:moveTo>
                    <a:pt x="9921" y="0"/>
                  </a:moveTo>
                  <a:cubicBezTo>
                    <a:pt x="13137" y="0"/>
                    <a:pt x="15593" y="1279"/>
                    <a:pt x="17284" y="3829"/>
                  </a:cubicBezTo>
                  <a:cubicBezTo>
                    <a:pt x="18990" y="6362"/>
                    <a:pt x="19842" y="10058"/>
                    <a:pt x="19842" y="14901"/>
                  </a:cubicBezTo>
                  <a:cubicBezTo>
                    <a:pt x="19842" y="19735"/>
                    <a:pt x="18990" y="23431"/>
                    <a:pt x="17284" y="25981"/>
                  </a:cubicBezTo>
                  <a:cubicBezTo>
                    <a:pt x="15593" y="28514"/>
                    <a:pt x="13137" y="29785"/>
                    <a:pt x="9921" y="29785"/>
                  </a:cubicBezTo>
                  <a:cubicBezTo>
                    <a:pt x="6704" y="29785"/>
                    <a:pt x="4243" y="28514"/>
                    <a:pt x="2537" y="25981"/>
                  </a:cubicBezTo>
                  <a:cubicBezTo>
                    <a:pt x="846" y="23431"/>
                    <a:pt x="0" y="19735"/>
                    <a:pt x="0" y="14901"/>
                  </a:cubicBezTo>
                  <a:cubicBezTo>
                    <a:pt x="0" y="10058"/>
                    <a:pt x="846" y="6362"/>
                    <a:pt x="2537" y="3829"/>
                  </a:cubicBezTo>
                  <a:cubicBezTo>
                    <a:pt x="4243" y="1279"/>
                    <a:pt x="6704" y="0"/>
                    <a:pt x="9921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41" name="Freeform 1340">
              <a:extLst>
                <a:ext uri="{FF2B5EF4-FFF2-40B4-BE49-F238E27FC236}">
                  <a16:creationId xmlns:a16="http://schemas.microsoft.com/office/drawing/2014/main" id="{DAB58BEA-66CA-55E8-092B-AD7EA8124432}"/>
                </a:ext>
              </a:extLst>
            </p:cNvPr>
            <p:cNvSpPr/>
            <p:nvPr/>
          </p:nvSpPr>
          <p:spPr>
            <a:xfrm>
              <a:off x="3283083" y="3449309"/>
              <a:ext cx="4056" cy="4883"/>
            </a:xfrm>
            <a:custGeom>
              <a:avLst/>
              <a:gdLst>
                <a:gd name="connsiteX0" fmla="*/ 0 w 4056"/>
                <a:gd name="connsiteY0" fmla="*/ 0 h 4883"/>
                <a:gd name="connsiteX1" fmla="*/ 4057 w 4056"/>
                <a:gd name="connsiteY1" fmla="*/ 0 h 4883"/>
                <a:gd name="connsiteX2" fmla="*/ 4057 w 4056"/>
                <a:gd name="connsiteY2" fmla="*/ 4884 h 4883"/>
                <a:gd name="connsiteX3" fmla="*/ 0 w 4056"/>
                <a:gd name="connsiteY3" fmla="*/ 4884 h 4883"/>
                <a:gd name="connsiteX4" fmla="*/ 0 w 4056"/>
                <a:gd name="connsiteY4" fmla="*/ 0 h 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56" h="4883">
                  <a:moveTo>
                    <a:pt x="0" y="0"/>
                  </a:moveTo>
                  <a:lnTo>
                    <a:pt x="4057" y="0"/>
                  </a:lnTo>
                  <a:lnTo>
                    <a:pt x="4057" y="4884"/>
                  </a:lnTo>
                  <a:lnTo>
                    <a:pt x="0" y="48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42" name="Freeform 1341">
              <a:extLst>
                <a:ext uri="{FF2B5EF4-FFF2-40B4-BE49-F238E27FC236}">
                  <a16:creationId xmlns:a16="http://schemas.microsoft.com/office/drawing/2014/main" id="{0BDC7694-C202-A882-D998-8C372956A55E}"/>
                </a:ext>
              </a:extLst>
            </p:cNvPr>
            <p:cNvSpPr/>
            <p:nvPr/>
          </p:nvSpPr>
          <p:spPr>
            <a:xfrm>
              <a:off x="3293984" y="3424965"/>
              <a:ext cx="19841" cy="29784"/>
            </a:xfrm>
            <a:custGeom>
              <a:avLst/>
              <a:gdLst>
                <a:gd name="connsiteX0" fmla="*/ 9921 w 19841"/>
                <a:gd name="connsiteY0" fmla="*/ 3081 h 29784"/>
                <a:gd name="connsiteX1" fmla="*/ 5403 w 19841"/>
                <a:gd name="connsiteY1" fmla="*/ 6038 h 29784"/>
                <a:gd name="connsiteX2" fmla="*/ 3903 w 19841"/>
                <a:gd name="connsiteY2" fmla="*/ 14901 h 29784"/>
                <a:gd name="connsiteX3" fmla="*/ 5403 w 19841"/>
                <a:gd name="connsiteY3" fmla="*/ 23763 h 29784"/>
                <a:gd name="connsiteX4" fmla="*/ 9921 w 19841"/>
                <a:gd name="connsiteY4" fmla="*/ 26712 h 29784"/>
                <a:gd name="connsiteX5" fmla="*/ 14439 w 19841"/>
                <a:gd name="connsiteY5" fmla="*/ 23763 h 29784"/>
                <a:gd name="connsiteX6" fmla="*/ 15958 w 19841"/>
                <a:gd name="connsiteY6" fmla="*/ 14901 h 29784"/>
                <a:gd name="connsiteX7" fmla="*/ 14439 w 19841"/>
                <a:gd name="connsiteY7" fmla="*/ 6038 h 29784"/>
                <a:gd name="connsiteX8" fmla="*/ 9921 w 19841"/>
                <a:gd name="connsiteY8" fmla="*/ 3081 h 29784"/>
                <a:gd name="connsiteX9" fmla="*/ 9921 w 19841"/>
                <a:gd name="connsiteY9" fmla="*/ 0 h 29784"/>
                <a:gd name="connsiteX10" fmla="*/ 17285 w 19841"/>
                <a:gd name="connsiteY10" fmla="*/ 3829 h 29784"/>
                <a:gd name="connsiteX11" fmla="*/ 19842 w 19841"/>
                <a:gd name="connsiteY11" fmla="*/ 14901 h 29784"/>
                <a:gd name="connsiteX12" fmla="*/ 17285 w 19841"/>
                <a:gd name="connsiteY12" fmla="*/ 25981 h 29784"/>
                <a:gd name="connsiteX13" fmla="*/ 9921 w 19841"/>
                <a:gd name="connsiteY13" fmla="*/ 29785 h 29784"/>
                <a:gd name="connsiteX14" fmla="*/ 2538 w 19841"/>
                <a:gd name="connsiteY14" fmla="*/ 25981 h 29784"/>
                <a:gd name="connsiteX15" fmla="*/ 0 w 19841"/>
                <a:gd name="connsiteY15" fmla="*/ 14901 h 29784"/>
                <a:gd name="connsiteX16" fmla="*/ 2538 w 19841"/>
                <a:gd name="connsiteY16" fmla="*/ 3829 h 29784"/>
                <a:gd name="connsiteX17" fmla="*/ 9921 w 19841"/>
                <a:gd name="connsiteY17" fmla="*/ 0 h 2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41" h="29784">
                  <a:moveTo>
                    <a:pt x="9921" y="3081"/>
                  </a:moveTo>
                  <a:cubicBezTo>
                    <a:pt x="7921" y="3081"/>
                    <a:pt x="6415" y="4070"/>
                    <a:pt x="5403" y="6038"/>
                  </a:cubicBezTo>
                  <a:cubicBezTo>
                    <a:pt x="4403" y="7999"/>
                    <a:pt x="3903" y="10955"/>
                    <a:pt x="3903" y="14901"/>
                  </a:cubicBezTo>
                  <a:cubicBezTo>
                    <a:pt x="3903" y="18838"/>
                    <a:pt x="4403" y="21795"/>
                    <a:pt x="5403" y="23763"/>
                  </a:cubicBezTo>
                  <a:cubicBezTo>
                    <a:pt x="6415" y="25732"/>
                    <a:pt x="7921" y="26712"/>
                    <a:pt x="9921" y="26712"/>
                  </a:cubicBezTo>
                  <a:cubicBezTo>
                    <a:pt x="11934" y="26712"/>
                    <a:pt x="13440" y="25732"/>
                    <a:pt x="14439" y="23763"/>
                  </a:cubicBezTo>
                  <a:cubicBezTo>
                    <a:pt x="15451" y="21795"/>
                    <a:pt x="15958" y="18838"/>
                    <a:pt x="15958" y="14901"/>
                  </a:cubicBezTo>
                  <a:cubicBezTo>
                    <a:pt x="15958" y="10955"/>
                    <a:pt x="15451" y="7999"/>
                    <a:pt x="14439" y="6038"/>
                  </a:cubicBezTo>
                  <a:cubicBezTo>
                    <a:pt x="13440" y="4070"/>
                    <a:pt x="11934" y="3081"/>
                    <a:pt x="9921" y="3081"/>
                  </a:cubicBezTo>
                  <a:moveTo>
                    <a:pt x="9921" y="0"/>
                  </a:moveTo>
                  <a:cubicBezTo>
                    <a:pt x="13138" y="0"/>
                    <a:pt x="15593" y="1279"/>
                    <a:pt x="17285" y="3829"/>
                  </a:cubicBezTo>
                  <a:cubicBezTo>
                    <a:pt x="18990" y="6362"/>
                    <a:pt x="19842" y="10058"/>
                    <a:pt x="19842" y="14901"/>
                  </a:cubicBezTo>
                  <a:cubicBezTo>
                    <a:pt x="19842" y="19735"/>
                    <a:pt x="18990" y="23431"/>
                    <a:pt x="17285" y="25981"/>
                  </a:cubicBezTo>
                  <a:cubicBezTo>
                    <a:pt x="15593" y="28514"/>
                    <a:pt x="13138" y="29785"/>
                    <a:pt x="9921" y="29785"/>
                  </a:cubicBezTo>
                  <a:cubicBezTo>
                    <a:pt x="6704" y="29785"/>
                    <a:pt x="4243" y="28514"/>
                    <a:pt x="2538" y="25981"/>
                  </a:cubicBezTo>
                  <a:cubicBezTo>
                    <a:pt x="846" y="23431"/>
                    <a:pt x="0" y="19735"/>
                    <a:pt x="0" y="14901"/>
                  </a:cubicBezTo>
                  <a:cubicBezTo>
                    <a:pt x="0" y="10058"/>
                    <a:pt x="846" y="6362"/>
                    <a:pt x="2538" y="3829"/>
                  </a:cubicBezTo>
                  <a:cubicBezTo>
                    <a:pt x="4243" y="1279"/>
                    <a:pt x="6704" y="0"/>
                    <a:pt x="9921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43" name="Freeform 1342">
              <a:extLst>
                <a:ext uri="{FF2B5EF4-FFF2-40B4-BE49-F238E27FC236}">
                  <a16:creationId xmlns:a16="http://schemas.microsoft.com/office/drawing/2014/main" id="{5557D2E3-2F13-AE2C-1871-F680E559EC9C}"/>
                </a:ext>
              </a:extLst>
            </p:cNvPr>
            <p:cNvSpPr/>
            <p:nvPr/>
          </p:nvSpPr>
          <p:spPr>
            <a:xfrm>
              <a:off x="3748708" y="3424965"/>
              <a:ext cx="19834" cy="29784"/>
            </a:xfrm>
            <a:custGeom>
              <a:avLst/>
              <a:gdLst>
                <a:gd name="connsiteX0" fmla="*/ 9917 w 19834"/>
                <a:gd name="connsiteY0" fmla="*/ 3081 h 29784"/>
                <a:gd name="connsiteX1" fmla="*/ 5399 w 19834"/>
                <a:gd name="connsiteY1" fmla="*/ 6038 h 29784"/>
                <a:gd name="connsiteX2" fmla="*/ 3895 w 19834"/>
                <a:gd name="connsiteY2" fmla="*/ 14901 h 29784"/>
                <a:gd name="connsiteX3" fmla="*/ 5399 w 19834"/>
                <a:gd name="connsiteY3" fmla="*/ 23763 h 29784"/>
                <a:gd name="connsiteX4" fmla="*/ 9917 w 19834"/>
                <a:gd name="connsiteY4" fmla="*/ 26712 h 29784"/>
                <a:gd name="connsiteX5" fmla="*/ 14436 w 19834"/>
                <a:gd name="connsiteY5" fmla="*/ 23763 h 29784"/>
                <a:gd name="connsiteX6" fmla="*/ 15956 w 19834"/>
                <a:gd name="connsiteY6" fmla="*/ 14901 h 29784"/>
                <a:gd name="connsiteX7" fmla="*/ 14436 w 19834"/>
                <a:gd name="connsiteY7" fmla="*/ 6038 h 29784"/>
                <a:gd name="connsiteX8" fmla="*/ 9917 w 19834"/>
                <a:gd name="connsiteY8" fmla="*/ 3081 h 29784"/>
                <a:gd name="connsiteX9" fmla="*/ 9917 w 19834"/>
                <a:gd name="connsiteY9" fmla="*/ 0 h 29784"/>
                <a:gd name="connsiteX10" fmla="*/ 17285 w 19834"/>
                <a:gd name="connsiteY10" fmla="*/ 3829 h 29784"/>
                <a:gd name="connsiteX11" fmla="*/ 19834 w 19834"/>
                <a:gd name="connsiteY11" fmla="*/ 14901 h 29784"/>
                <a:gd name="connsiteX12" fmla="*/ 17285 w 19834"/>
                <a:gd name="connsiteY12" fmla="*/ 25981 h 29784"/>
                <a:gd name="connsiteX13" fmla="*/ 9917 w 19834"/>
                <a:gd name="connsiteY13" fmla="*/ 29785 h 29784"/>
                <a:gd name="connsiteX14" fmla="*/ 2533 w 19834"/>
                <a:gd name="connsiteY14" fmla="*/ 25981 h 29784"/>
                <a:gd name="connsiteX15" fmla="*/ 0 w 19834"/>
                <a:gd name="connsiteY15" fmla="*/ 14901 h 29784"/>
                <a:gd name="connsiteX16" fmla="*/ 2533 w 19834"/>
                <a:gd name="connsiteY16" fmla="*/ 3829 h 29784"/>
                <a:gd name="connsiteX17" fmla="*/ 9917 w 19834"/>
                <a:gd name="connsiteY17" fmla="*/ 0 h 2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34" h="29784">
                  <a:moveTo>
                    <a:pt x="9917" y="3081"/>
                  </a:moveTo>
                  <a:cubicBezTo>
                    <a:pt x="7915" y="3081"/>
                    <a:pt x="6412" y="4070"/>
                    <a:pt x="5399" y="6038"/>
                  </a:cubicBezTo>
                  <a:cubicBezTo>
                    <a:pt x="4394" y="7999"/>
                    <a:pt x="3895" y="10955"/>
                    <a:pt x="3895" y="14901"/>
                  </a:cubicBezTo>
                  <a:cubicBezTo>
                    <a:pt x="3895" y="18838"/>
                    <a:pt x="4394" y="21795"/>
                    <a:pt x="5399" y="23763"/>
                  </a:cubicBezTo>
                  <a:cubicBezTo>
                    <a:pt x="6412" y="25732"/>
                    <a:pt x="7915" y="26712"/>
                    <a:pt x="9917" y="26712"/>
                  </a:cubicBezTo>
                  <a:cubicBezTo>
                    <a:pt x="11927" y="26712"/>
                    <a:pt x="13431" y="25732"/>
                    <a:pt x="14436" y="23763"/>
                  </a:cubicBezTo>
                  <a:cubicBezTo>
                    <a:pt x="15449" y="21795"/>
                    <a:pt x="15956" y="18838"/>
                    <a:pt x="15956" y="14901"/>
                  </a:cubicBezTo>
                  <a:cubicBezTo>
                    <a:pt x="15956" y="10955"/>
                    <a:pt x="15449" y="7999"/>
                    <a:pt x="14436" y="6038"/>
                  </a:cubicBezTo>
                  <a:cubicBezTo>
                    <a:pt x="13431" y="4070"/>
                    <a:pt x="11927" y="3081"/>
                    <a:pt x="9917" y="3081"/>
                  </a:cubicBezTo>
                  <a:moveTo>
                    <a:pt x="9917" y="0"/>
                  </a:moveTo>
                  <a:cubicBezTo>
                    <a:pt x="13132" y="0"/>
                    <a:pt x="15590" y="1279"/>
                    <a:pt x="17285" y="3829"/>
                  </a:cubicBezTo>
                  <a:cubicBezTo>
                    <a:pt x="18987" y="6362"/>
                    <a:pt x="19834" y="10058"/>
                    <a:pt x="19834" y="14901"/>
                  </a:cubicBezTo>
                  <a:cubicBezTo>
                    <a:pt x="19834" y="19735"/>
                    <a:pt x="18987" y="23431"/>
                    <a:pt x="17285" y="25981"/>
                  </a:cubicBezTo>
                  <a:cubicBezTo>
                    <a:pt x="15590" y="28514"/>
                    <a:pt x="13132" y="29785"/>
                    <a:pt x="9917" y="29785"/>
                  </a:cubicBezTo>
                  <a:cubicBezTo>
                    <a:pt x="6703" y="29785"/>
                    <a:pt x="4236" y="28514"/>
                    <a:pt x="2533" y="25981"/>
                  </a:cubicBezTo>
                  <a:cubicBezTo>
                    <a:pt x="847" y="23431"/>
                    <a:pt x="0" y="19735"/>
                    <a:pt x="0" y="14901"/>
                  </a:cubicBezTo>
                  <a:cubicBezTo>
                    <a:pt x="0" y="10058"/>
                    <a:pt x="847" y="6362"/>
                    <a:pt x="2533" y="3829"/>
                  </a:cubicBezTo>
                  <a:cubicBezTo>
                    <a:pt x="4236" y="1279"/>
                    <a:pt x="6703" y="0"/>
                    <a:pt x="9917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44" name="Freeform 1343">
              <a:extLst>
                <a:ext uri="{FF2B5EF4-FFF2-40B4-BE49-F238E27FC236}">
                  <a16:creationId xmlns:a16="http://schemas.microsoft.com/office/drawing/2014/main" id="{F0FBC8E4-9733-8E03-52DA-E547FBE5EA92}"/>
                </a:ext>
              </a:extLst>
            </p:cNvPr>
            <p:cNvSpPr/>
            <p:nvPr/>
          </p:nvSpPr>
          <p:spPr>
            <a:xfrm>
              <a:off x="3775370" y="3449309"/>
              <a:ext cx="4061" cy="4883"/>
            </a:xfrm>
            <a:custGeom>
              <a:avLst/>
              <a:gdLst>
                <a:gd name="connsiteX0" fmla="*/ 0 w 4061"/>
                <a:gd name="connsiteY0" fmla="*/ 0 h 4883"/>
                <a:gd name="connsiteX1" fmla="*/ 4062 w 4061"/>
                <a:gd name="connsiteY1" fmla="*/ 0 h 4883"/>
                <a:gd name="connsiteX2" fmla="*/ 4062 w 4061"/>
                <a:gd name="connsiteY2" fmla="*/ 4884 h 4883"/>
                <a:gd name="connsiteX3" fmla="*/ 0 w 4061"/>
                <a:gd name="connsiteY3" fmla="*/ 4884 h 4883"/>
                <a:gd name="connsiteX4" fmla="*/ 0 w 4061"/>
                <a:gd name="connsiteY4" fmla="*/ 0 h 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1" h="4883">
                  <a:moveTo>
                    <a:pt x="0" y="0"/>
                  </a:moveTo>
                  <a:lnTo>
                    <a:pt x="4062" y="0"/>
                  </a:lnTo>
                  <a:lnTo>
                    <a:pt x="4062" y="4884"/>
                  </a:lnTo>
                  <a:lnTo>
                    <a:pt x="0" y="48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45" name="Freeform 1344">
              <a:extLst>
                <a:ext uri="{FF2B5EF4-FFF2-40B4-BE49-F238E27FC236}">
                  <a16:creationId xmlns:a16="http://schemas.microsoft.com/office/drawing/2014/main" id="{9444D21E-02B9-452C-1C66-92A639E98CAD}"/>
                </a:ext>
              </a:extLst>
            </p:cNvPr>
            <p:cNvSpPr/>
            <p:nvPr/>
          </p:nvSpPr>
          <p:spPr>
            <a:xfrm>
              <a:off x="3788003" y="3425488"/>
              <a:ext cx="17093" cy="28704"/>
            </a:xfrm>
            <a:custGeom>
              <a:avLst/>
              <a:gdLst>
                <a:gd name="connsiteX0" fmla="*/ 556 w 17093"/>
                <a:gd name="connsiteY0" fmla="*/ 25433 h 28704"/>
                <a:gd name="connsiteX1" fmla="*/ 6902 w 17093"/>
                <a:gd name="connsiteY1" fmla="*/ 25433 h 28704"/>
                <a:gd name="connsiteX2" fmla="*/ 6902 w 17093"/>
                <a:gd name="connsiteY2" fmla="*/ 3538 h 28704"/>
                <a:gd name="connsiteX3" fmla="*/ 0 w 17093"/>
                <a:gd name="connsiteY3" fmla="*/ 4917 h 28704"/>
                <a:gd name="connsiteX4" fmla="*/ 0 w 17093"/>
                <a:gd name="connsiteY4" fmla="*/ 1379 h 28704"/>
                <a:gd name="connsiteX5" fmla="*/ 6861 w 17093"/>
                <a:gd name="connsiteY5" fmla="*/ 0 h 28704"/>
                <a:gd name="connsiteX6" fmla="*/ 10748 w 17093"/>
                <a:gd name="connsiteY6" fmla="*/ 0 h 28704"/>
                <a:gd name="connsiteX7" fmla="*/ 10748 w 17093"/>
                <a:gd name="connsiteY7" fmla="*/ 25433 h 28704"/>
                <a:gd name="connsiteX8" fmla="*/ 17093 w 17093"/>
                <a:gd name="connsiteY8" fmla="*/ 25433 h 28704"/>
                <a:gd name="connsiteX9" fmla="*/ 17093 w 17093"/>
                <a:gd name="connsiteY9" fmla="*/ 28705 h 28704"/>
                <a:gd name="connsiteX10" fmla="*/ 556 w 17093"/>
                <a:gd name="connsiteY10" fmla="*/ 28705 h 28704"/>
                <a:gd name="connsiteX11" fmla="*/ 556 w 17093"/>
                <a:gd name="connsiteY11" fmla="*/ 25433 h 28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093" h="28704">
                  <a:moveTo>
                    <a:pt x="556" y="25433"/>
                  </a:moveTo>
                  <a:lnTo>
                    <a:pt x="6902" y="25433"/>
                  </a:lnTo>
                  <a:lnTo>
                    <a:pt x="6902" y="3538"/>
                  </a:lnTo>
                  <a:lnTo>
                    <a:pt x="0" y="4917"/>
                  </a:lnTo>
                  <a:lnTo>
                    <a:pt x="0" y="1379"/>
                  </a:lnTo>
                  <a:lnTo>
                    <a:pt x="6861" y="0"/>
                  </a:lnTo>
                  <a:lnTo>
                    <a:pt x="10748" y="0"/>
                  </a:lnTo>
                  <a:lnTo>
                    <a:pt x="10748" y="25433"/>
                  </a:lnTo>
                  <a:lnTo>
                    <a:pt x="17093" y="25433"/>
                  </a:lnTo>
                  <a:lnTo>
                    <a:pt x="17093" y="28705"/>
                  </a:lnTo>
                  <a:lnTo>
                    <a:pt x="556" y="28705"/>
                  </a:lnTo>
                  <a:lnTo>
                    <a:pt x="556" y="25433"/>
                  </a:ln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46" name="Freeform 1345">
              <a:extLst>
                <a:ext uri="{FF2B5EF4-FFF2-40B4-BE49-F238E27FC236}">
                  <a16:creationId xmlns:a16="http://schemas.microsoft.com/office/drawing/2014/main" id="{067D3D30-5AC5-4833-5FF0-03DB187BAEB7}"/>
                </a:ext>
              </a:extLst>
            </p:cNvPr>
            <p:cNvSpPr/>
            <p:nvPr/>
          </p:nvSpPr>
          <p:spPr>
            <a:xfrm>
              <a:off x="4240639" y="3424965"/>
              <a:ext cx="19842" cy="29784"/>
            </a:xfrm>
            <a:custGeom>
              <a:avLst/>
              <a:gdLst>
                <a:gd name="connsiteX0" fmla="*/ 9917 w 19842"/>
                <a:gd name="connsiteY0" fmla="*/ 3081 h 29784"/>
                <a:gd name="connsiteX1" fmla="*/ 5399 w 19842"/>
                <a:gd name="connsiteY1" fmla="*/ 6038 h 29784"/>
                <a:gd name="connsiteX2" fmla="*/ 3904 w 19842"/>
                <a:gd name="connsiteY2" fmla="*/ 14901 h 29784"/>
                <a:gd name="connsiteX3" fmla="*/ 5399 w 19842"/>
                <a:gd name="connsiteY3" fmla="*/ 23763 h 29784"/>
                <a:gd name="connsiteX4" fmla="*/ 9917 w 19842"/>
                <a:gd name="connsiteY4" fmla="*/ 26712 h 29784"/>
                <a:gd name="connsiteX5" fmla="*/ 14436 w 19842"/>
                <a:gd name="connsiteY5" fmla="*/ 23763 h 29784"/>
                <a:gd name="connsiteX6" fmla="*/ 15956 w 19842"/>
                <a:gd name="connsiteY6" fmla="*/ 14901 h 29784"/>
                <a:gd name="connsiteX7" fmla="*/ 14436 w 19842"/>
                <a:gd name="connsiteY7" fmla="*/ 6038 h 29784"/>
                <a:gd name="connsiteX8" fmla="*/ 9917 w 19842"/>
                <a:gd name="connsiteY8" fmla="*/ 3081 h 29784"/>
                <a:gd name="connsiteX9" fmla="*/ 9917 w 19842"/>
                <a:gd name="connsiteY9" fmla="*/ 0 h 29784"/>
                <a:gd name="connsiteX10" fmla="*/ 17285 w 19842"/>
                <a:gd name="connsiteY10" fmla="*/ 3829 h 29784"/>
                <a:gd name="connsiteX11" fmla="*/ 19843 w 19842"/>
                <a:gd name="connsiteY11" fmla="*/ 14901 h 29784"/>
                <a:gd name="connsiteX12" fmla="*/ 17285 w 19842"/>
                <a:gd name="connsiteY12" fmla="*/ 25981 h 29784"/>
                <a:gd name="connsiteX13" fmla="*/ 9917 w 19842"/>
                <a:gd name="connsiteY13" fmla="*/ 29785 h 29784"/>
                <a:gd name="connsiteX14" fmla="*/ 2533 w 19842"/>
                <a:gd name="connsiteY14" fmla="*/ 25981 h 29784"/>
                <a:gd name="connsiteX15" fmla="*/ 0 w 19842"/>
                <a:gd name="connsiteY15" fmla="*/ 14901 h 29784"/>
                <a:gd name="connsiteX16" fmla="*/ 2533 w 19842"/>
                <a:gd name="connsiteY16" fmla="*/ 3829 h 29784"/>
                <a:gd name="connsiteX17" fmla="*/ 9917 w 19842"/>
                <a:gd name="connsiteY17" fmla="*/ 0 h 2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42" h="29784">
                  <a:moveTo>
                    <a:pt x="9917" y="3081"/>
                  </a:moveTo>
                  <a:cubicBezTo>
                    <a:pt x="7915" y="3081"/>
                    <a:pt x="6412" y="4070"/>
                    <a:pt x="5399" y="6038"/>
                  </a:cubicBezTo>
                  <a:cubicBezTo>
                    <a:pt x="4402" y="7999"/>
                    <a:pt x="3904" y="10955"/>
                    <a:pt x="3904" y="14901"/>
                  </a:cubicBezTo>
                  <a:cubicBezTo>
                    <a:pt x="3904" y="18838"/>
                    <a:pt x="4402" y="21795"/>
                    <a:pt x="5399" y="23763"/>
                  </a:cubicBezTo>
                  <a:cubicBezTo>
                    <a:pt x="6412" y="25732"/>
                    <a:pt x="7915" y="26712"/>
                    <a:pt x="9917" y="26712"/>
                  </a:cubicBezTo>
                  <a:cubicBezTo>
                    <a:pt x="11936" y="26712"/>
                    <a:pt x="13439" y="25732"/>
                    <a:pt x="14436" y="23763"/>
                  </a:cubicBezTo>
                  <a:cubicBezTo>
                    <a:pt x="15449" y="21795"/>
                    <a:pt x="15956" y="18838"/>
                    <a:pt x="15956" y="14901"/>
                  </a:cubicBezTo>
                  <a:cubicBezTo>
                    <a:pt x="15956" y="10955"/>
                    <a:pt x="15449" y="7999"/>
                    <a:pt x="14436" y="6038"/>
                  </a:cubicBezTo>
                  <a:cubicBezTo>
                    <a:pt x="13439" y="4070"/>
                    <a:pt x="11936" y="3081"/>
                    <a:pt x="9917" y="3081"/>
                  </a:cubicBezTo>
                  <a:moveTo>
                    <a:pt x="9917" y="0"/>
                  </a:moveTo>
                  <a:cubicBezTo>
                    <a:pt x="13132" y="0"/>
                    <a:pt x="15590" y="1279"/>
                    <a:pt x="17285" y="3829"/>
                  </a:cubicBezTo>
                  <a:cubicBezTo>
                    <a:pt x="18987" y="6362"/>
                    <a:pt x="19843" y="10058"/>
                    <a:pt x="19843" y="14901"/>
                  </a:cubicBezTo>
                  <a:cubicBezTo>
                    <a:pt x="19843" y="19735"/>
                    <a:pt x="18987" y="23431"/>
                    <a:pt x="17285" y="25981"/>
                  </a:cubicBezTo>
                  <a:cubicBezTo>
                    <a:pt x="15590" y="28514"/>
                    <a:pt x="13132" y="29785"/>
                    <a:pt x="9917" y="29785"/>
                  </a:cubicBezTo>
                  <a:cubicBezTo>
                    <a:pt x="6703" y="29785"/>
                    <a:pt x="4236" y="28514"/>
                    <a:pt x="2533" y="25981"/>
                  </a:cubicBezTo>
                  <a:cubicBezTo>
                    <a:pt x="847" y="23431"/>
                    <a:pt x="0" y="19735"/>
                    <a:pt x="0" y="14901"/>
                  </a:cubicBezTo>
                  <a:cubicBezTo>
                    <a:pt x="0" y="10058"/>
                    <a:pt x="847" y="6362"/>
                    <a:pt x="2533" y="3829"/>
                  </a:cubicBezTo>
                  <a:cubicBezTo>
                    <a:pt x="4236" y="1279"/>
                    <a:pt x="6703" y="0"/>
                    <a:pt x="9917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47" name="Freeform 1346">
              <a:extLst>
                <a:ext uri="{FF2B5EF4-FFF2-40B4-BE49-F238E27FC236}">
                  <a16:creationId xmlns:a16="http://schemas.microsoft.com/office/drawing/2014/main" id="{E2C70314-2D2F-B3F0-85EA-C42AA8003805}"/>
                </a:ext>
              </a:extLst>
            </p:cNvPr>
            <p:cNvSpPr/>
            <p:nvPr/>
          </p:nvSpPr>
          <p:spPr>
            <a:xfrm>
              <a:off x="4267300" y="3449309"/>
              <a:ext cx="4061" cy="4883"/>
            </a:xfrm>
            <a:custGeom>
              <a:avLst/>
              <a:gdLst>
                <a:gd name="connsiteX0" fmla="*/ 0 w 4061"/>
                <a:gd name="connsiteY0" fmla="*/ 0 h 4883"/>
                <a:gd name="connsiteX1" fmla="*/ 4062 w 4061"/>
                <a:gd name="connsiteY1" fmla="*/ 0 h 4883"/>
                <a:gd name="connsiteX2" fmla="*/ 4062 w 4061"/>
                <a:gd name="connsiteY2" fmla="*/ 4884 h 4883"/>
                <a:gd name="connsiteX3" fmla="*/ 0 w 4061"/>
                <a:gd name="connsiteY3" fmla="*/ 4884 h 4883"/>
                <a:gd name="connsiteX4" fmla="*/ 0 w 4061"/>
                <a:gd name="connsiteY4" fmla="*/ 0 h 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1" h="4883">
                  <a:moveTo>
                    <a:pt x="0" y="0"/>
                  </a:moveTo>
                  <a:lnTo>
                    <a:pt x="4062" y="0"/>
                  </a:lnTo>
                  <a:lnTo>
                    <a:pt x="4062" y="4884"/>
                  </a:lnTo>
                  <a:lnTo>
                    <a:pt x="0" y="48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48" name="Freeform 1347">
              <a:extLst>
                <a:ext uri="{FF2B5EF4-FFF2-40B4-BE49-F238E27FC236}">
                  <a16:creationId xmlns:a16="http://schemas.microsoft.com/office/drawing/2014/main" id="{5A8B8DFC-5CA7-760B-0F09-B4026A8E317F}"/>
                </a:ext>
              </a:extLst>
            </p:cNvPr>
            <p:cNvSpPr/>
            <p:nvPr/>
          </p:nvSpPr>
          <p:spPr>
            <a:xfrm>
              <a:off x="4278497" y="3424965"/>
              <a:ext cx="18223" cy="29228"/>
            </a:xfrm>
            <a:custGeom>
              <a:avLst/>
              <a:gdLst>
                <a:gd name="connsiteX0" fmla="*/ 4668 w 18223"/>
                <a:gd name="connsiteY0" fmla="*/ 25956 h 29228"/>
                <a:gd name="connsiteX1" fmla="*/ 18223 w 18223"/>
                <a:gd name="connsiteY1" fmla="*/ 25956 h 29228"/>
                <a:gd name="connsiteX2" fmla="*/ 18223 w 18223"/>
                <a:gd name="connsiteY2" fmla="*/ 29228 h 29228"/>
                <a:gd name="connsiteX3" fmla="*/ 0 w 18223"/>
                <a:gd name="connsiteY3" fmla="*/ 29228 h 29228"/>
                <a:gd name="connsiteX4" fmla="*/ 0 w 18223"/>
                <a:gd name="connsiteY4" fmla="*/ 25956 h 29228"/>
                <a:gd name="connsiteX5" fmla="*/ 6014 w 18223"/>
                <a:gd name="connsiteY5" fmla="*/ 19826 h 29228"/>
                <a:gd name="connsiteX6" fmla="*/ 10823 w 18223"/>
                <a:gd name="connsiteY6" fmla="*/ 14843 h 29228"/>
                <a:gd name="connsiteX7" fmla="*/ 13414 w 18223"/>
                <a:gd name="connsiteY7" fmla="*/ 11304 h 29228"/>
                <a:gd name="connsiteX8" fmla="*/ 14170 w 18223"/>
                <a:gd name="connsiteY8" fmla="*/ 8439 h 29228"/>
                <a:gd name="connsiteX9" fmla="*/ 12550 w 18223"/>
                <a:gd name="connsiteY9" fmla="*/ 4709 h 29228"/>
                <a:gd name="connsiteX10" fmla="*/ 8381 w 18223"/>
                <a:gd name="connsiteY10" fmla="*/ 3272 h 29228"/>
                <a:gd name="connsiteX11" fmla="*/ 4518 w 18223"/>
                <a:gd name="connsiteY11" fmla="*/ 3904 h 29228"/>
                <a:gd name="connsiteX12" fmla="*/ 191 w 18223"/>
                <a:gd name="connsiteY12" fmla="*/ 5831 h 29228"/>
                <a:gd name="connsiteX13" fmla="*/ 191 w 18223"/>
                <a:gd name="connsiteY13" fmla="*/ 1902 h 29228"/>
                <a:gd name="connsiteX14" fmla="*/ 4577 w 18223"/>
                <a:gd name="connsiteY14" fmla="*/ 482 h 29228"/>
                <a:gd name="connsiteX15" fmla="*/ 8306 w 18223"/>
                <a:gd name="connsiteY15" fmla="*/ 0 h 29228"/>
                <a:gd name="connsiteX16" fmla="*/ 15416 w 18223"/>
                <a:gd name="connsiteY16" fmla="*/ 2234 h 29228"/>
                <a:gd name="connsiteX17" fmla="*/ 18074 w 18223"/>
                <a:gd name="connsiteY17" fmla="*/ 8190 h 29228"/>
                <a:gd name="connsiteX18" fmla="*/ 17401 w 18223"/>
                <a:gd name="connsiteY18" fmla="*/ 11553 h 29228"/>
                <a:gd name="connsiteX19" fmla="*/ 14992 w 18223"/>
                <a:gd name="connsiteY19" fmla="*/ 15291 h 29228"/>
                <a:gd name="connsiteX20" fmla="*/ 11936 w 18223"/>
                <a:gd name="connsiteY20" fmla="*/ 18514 h 29228"/>
                <a:gd name="connsiteX21" fmla="*/ 4668 w 18223"/>
                <a:gd name="connsiteY21" fmla="*/ 25956 h 29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8223" h="29228">
                  <a:moveTo>
                    <a:pt x="4668" y="25956"/>
                  </a:moveTo>
                  <a:lnTo>
                    <a:pt x="18223" y="25956"/>
                  </a:lnTo>
                  <a:lnTo>
                    <a:pt x="18223" y="29228"/>
                  </a:lnTo>
                  <a:lnTo>
                    <a:pt x="0" y="29228"/>
                  </a:lnTo>
                  <a:lnTo>
                    <a:pt x="0" y="25956"/>
                  </a:lnTo>
                  <a:cubicBezTo>
                    <a:pt x="1470" y="24436"/>
                    <a:pt x="3480" y="22393"/>
                    <a:pt x="6014" y="19826"/>
                  </a:cubicBezTo>
                  <a:cubicBezTo>
                    <a:pt x="8563" y="17251"/>
                    <a:pt x="10166" y="15590"/>
                    <a:pt x="10823" y="14843"/>
                  </a:cubicBezTo>
                  <a:cubicBezTo>
                    <a:pt x="12060" y="13447"/>
                    <a:pt x="12924" y="12268"/>
                    <a:pt x="13414" y="11304"/>
                  </a:cubicBezTo>
                  <a:cubicBezTo>
                    <a:pt x="13921" y="10332"/>
                    <a:pt x="14170" y="9377"/>
                    <a:pt x="14170" y="8439"/>
                  </a:cubicBezTo>
                  <a:cubicBezTo>
                    <a:pt x="14170" y="6919"/>
                    <a:pt x="13630" y="5673"/>
                    <a:pt x="12550" y="4709"/>
                  </a:cubicBezTo>
                  <a:cubicBezTo>
                    <a:pt x="11487" y="3754"/>
                    <a:pt x="10100" y="3272"/>
                    <a:pt x="8381" y="3272"/>
                  </a:cubicBezTo>
                  <a:cubicBezTo>
                    <a:pt x="7160" y="3272"/>
                    <a:pt x="5872" y="3480"/>
                    <a:pt x="4518" y="3904"/>
                  </a:cubicBezTo>
                  <a:cubicBezTo>
                    <a:pt x="3173" y="4327"/>
                    <a:pt x="1728" y="4975"/>
                    <a:pt x="191" y="5831"/>
                  </a:cubicBezTo>
                  <a:lnTo>
                    <a:pt x="191" y="1902"/>
                  </a:lnTo>
                  <a:cubicBezTo>
                    <a:pt x="1753" y="1279"/>
                    <a:pt x="3214" y="806"/>
                    <a:pt x="4577" y="482"/>
                  </a:cubicBezTo>
                  <a:cubicBezTo>
                    <a:pt x="5930" y="158"/>
                    <a:pt x="7176" y="0"/>
                    <a:pt x="8306" y="0"/>
                  </a:cubicBezTo>
                  <a:cubicBezTo>
                    <a:pt x="11279" y="0"/>
                    <a:pt x="13647" y="748"/>
                    <a:pt x="15416" y="2234"/>
                  </a:cubicBezTo>
                  <a:cubicBezTo>
                    <a:pt x="17185" y="3721"/>
                    <a:pt x="18074" y="5706"/>
                    <a:pt x="18074" y="8190"/>
                  </a:cubicBezTo>
                  <a:cubicBezTo>
                    <a:pt x="18074" y="9369"/>
                    <a:pt x="17849" y="10490"/>
                    <a:pt x="17401" y="11553"/>
                  </a:cubicBezTo>
                  <a:cubicBezTo>
                    <a:pt x="16961" y="12608"/>
                    <a:pt x="16163" y="13854"/>
                    <a:pt x="14992" y="15291"/>
                  </a:cubicBezTo>
                  <a:cubicBezTo>
                    <a:pt x="14668" y="15665"/>
                    <a:pt x="13655" y="16736"/>
                    <a:pt x="11936" y="18514"/>
                  </a:cubicBezTo>
                  <a:cubicBezTo>
                    <a:pt x="10216" y="20283"/>
                    <a:pt x="7799" y="22766"/>
                    <a:pt x="4668" y="25956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49" name="Freeform 1348">
              <a:extLst>
                <a:ext uri="{FF2B5EF4-FFF2-40B4-BE49-F238E27FC236}">
                  <a16:creationId xmlns:a16="http://schemas.microsoft.com/office/drawing/2014/main" id="{FABAF269-9534-5D26-6514-6B93B69894F3}"/>
                </a:ext>
              </a:extLst>
            </p:cNvPr>
            <p:cNvSpPr/>
            <p:nvPr/>
          </p:nvSpPr>
          <p:spPr>
            <a:xfrm>
              <a:off x="4732021" y="3424965"/>
              <a:ext cx="19842" cy="29784"/>
            </a:xfrm>
            <a:custGeom>
              <a:avLst/>
              <a:gdLst>
                <a:gd name="connsiteX0" fmla="*/ 9925 w 19842"/>
                <a:gd name="connsiteY0" fmla="*/ 3081 h 29784"/>
                <a:gd name="connsiteX1" fmla="*/ 5407 w 19842"/>
                <a:gd name="connsiteY1" fmla="*/ 6038 h 29784"/>
                <a:gd name="connsiteX2" fmla="*/ 3904 w 19842"/>
                <a:gd name="connsiteY2" fmla="*/ 14901 h 29784"/>
                <a:gd name="connsiteX3" fmla="*/ 5407 w 19842"/>
                <a:gd name="connsiteY3" fmla="*/ 23763 h 29784"/>
                <a:gd name="connsiteX4" fmla="*/ 9925 w 19842"/>
                <a:gd name="connsiteY4" fmla="*/ 26712 h 29784"/>
                <a:gd name="connsiteX5" fmla="*/ 14435 w 19842"/>
                <a:gd name="connsiteY5" fmla="*/ 23763 h 29784"/>
                <a:gd name="connsiteX6" fmla="*/ 15956 w 19842"/>
                <a:gd name="connsiteY6" fmla="*/ 14901 h 29784"/>
                <a:gd name="connsiteX7" fmla="*/ 14435 w 19842"/>
                <a:gd name="connsiteY7" fmla="*/ 6038 h 29784"/>
                <a:gd name="connsiteX8" fmla="*/ 9925 w 19842"/>
                <a:gd name="connsiteY8" fmla="*/ 3081 h 29784"/>
                <a:gd name="connsiteX9" fmla="*/ 9925 w 19842"/>
                <a:gd name="connsiteY9" fmla="*/ 0 h 29784"/>
                <a:gd name="connsiteX10" fmla="*/ 17284 w 19842"/>
                <a:gd name="connsiteY10" fmla="*/ 3829 h 29784"/>
                <a:gd name="connsiteX11" fmla="*/ 19843 w 19842"/>
                <a:gd name="connsiteY11" fmla="*/ 14901 h 29784"/>
                <a:gd name="connsiteX12" fmla="*/ 17284 w 19842"/>
                <a:gd name="connsiteY12" fmla="*/ 25981 h 29784"/>
                <a:gd name="connsiteX13" fmla="*/ 9925 w 19842"/>
                <a:gd name="connsiteY13" fmla="*/ 29785 h 29784"/>
                <a:gd name="connsiteX14" fmla="*/ 2541 w 19842"/>
                <a:gd name="connsiteY14" fmla="*/ 25981 h 29784"/>
                <a:gd name="connsiteX15" fmla="*/ 0 w 19842"/>
                <a:gd name="connsiteY15" fmla="*/ 14901 h 29784"/>
                <a:gd name="connsiteX16" fmla="*/ 2541 w 19842"/>
                <a:gd name="connsiteY16" fmla="*/ 3829 h 29784"/>
                <a:gd name="connsiteX17" fmla="*/ 9925 w 19842"/>
                <a:gd name="connsiteY17" fmla="*/ 0 h 2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42" h="29784">
                  <a:moveTo>
                    <a:pt x="9925" y="3081"/>
                  </a:moveTo>
                  <a:cubicBezTo>
                    <a:pt x="7924" y="3081"/>
                    <a:pt x="6412" y="4070"/>
                    <a:pt x="5407" y="6038"/>
                  </a:cubicBezTo>
                  <a:cubicBezTo>
                    <a:pt x="4402" y="7999"/>
                    <a:pt x="3904" y="10955"/>
                    <a:pt x="3904" y="14901"/>
                  </a:cubicBezTo>
                  <a:cubicBezTo>
                    <a:pt x="3904" y="18838"/>
                    <a:pt x="4402" y="21795"/>
                    <a:pt x="5407" y="23763"/>
                  </a:cubicBezTo>
                  <a:cubicBezTo>
                    <a:pt x="6412" y="25732"/>
                    <a:pt x="7924" y="26712"/>
                    <a:pt x="9925" y="26712"/>
                  </a:cubicBezTo>
                  <a:cubicBezTo>
                    <a:pt x="11935" y="26712"/>
                    <a:pt x="13439" y="25732"/>
                    <a:pt x="14435" y="23763"/>
                  </a:cubicBezTo>
                  <a:cubicBezTo>
                    <a:pt x="15449" y="21795"/>
                    <a:pt x="15956" y="18838"/>
                    <a:pt x="15956" y="14901"/>
                  </a:cubicBezTo>
                  <a:cubicBezTo>
                    <a:pt x="15956" y="10955"/>
                    <a:pt x="15449" y="7999"/>
                    <a:pt x="14435" y="6038"/>
                  </a:cubicBezTo>
                  <a:cubicBezTo>
                    <a:pt x="13439" y="4070"/>
                    <a:pt x="11935" y="3081"/>
                    <a:pt x="9925" y="3081"/>
                  </a:cubicBezTo>
                  <a:moveTo>
                    <a:pt x="9925" y="0"/>
                  </a:moveTo>
                  <a:cubicBezTo>
                    <a:pt x="13140" y="0"/>
                    <a:pt x="15598" y="1279"/>
                    <a:pt x="17284" y="3829"/>
                  </a:cubicBezTo>
                  <a:cubicBezTo>
                    <a:pt x="18987" y="6362"/>
                    <a:pt x="19843" y="10058"/>
                    <a:pt x="19843" y="14901"/>
                  </a:cubicBezTo>
                  <a:cubicBezTo>
                    <a:pt x="19843" y="19735"/>
                    <a:pt x="18987" y="23431"/>
                    <a:pt x="17284" y="25981"/>
                  </a:cubicBezTo>
                  <a:cubicBezTo>
                    <a:pt x="15598" y="28514"/>
                    <a:pt x="13140" y="29785"/>
                    <a:pt x="9925" y="29785"/>
                  </a:cubicBezTo>
                  <a:cubicBezTo>
                    <a:pt x="6711" y="29785"/>
                    <a:pt x="4244" y="28514"/>
                    <a:pt x="2541" y="25981"/>
                  </a:cubicBezTo>
                  <a:cubicBezTo>
                    <a:pt x="847" y="23431"/>
                    <a:pt x="0" y="19735"/>
                    <a:pt x="0" y="14901"/>
                  </a:cubicBezTo>
                  <a:cubicBezTo>
                    <a:pt x="0" y="10058"/>
                    <a:pt x="847" y="6362"/>
                    <a:pt x="2541" y="3829"/>
                  </a:cubicBezTo>
                  <a:cubicBezTo>
                    <a:pt x="4244" y="1279"/>
                    <a:pt x="6711" y="0"/>
                    <a:pt x="9925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50" name="Freeform 1349">
              <a:extLst>
                <a:ext uri="{FF2B5EF4-FFF2-40B4-BE49-F238E27FC236}">
                  <a16:creationId xmlns:a16="http://schemas.microsoft.com/office/drawing/2014/main" id="{C20C6E1C-34A1-E7DC-75C8-64B1A392C34E}"/>
                </a:ext>
              </a:extLst>
            </p:cNvPr>
            <p:cNvSpPr/>
            <p:nvPr/>
          </p:nvSpPr>
          <p:spPr>
            <a:xfrm>
              <a:off x="4758691" y="3449309"/>
              <a:ext cx="4053" cy="4883"/>
            </a:xfrm>
            <a:custGeom>
              <a:avLst/>
              <a:gdLst>
                <a:gd name="connsiteX0" fmla="*/ 0 w 4053"/>
                <a:gd name="connsiteY0" fmla="*/ 0 h 4883"/>
                <a:gd name="connsiteX1" fmla="*/ 4053 w 4053"/>
                <a:gd name="connsiteY1" fmla="*/ 0 h 4883"/>
                <a:gd name="connsiteX2" fmla="*/ 4053 w 4053"/>
                <a:gd name="connsiteY2" fmla="*/ 4884 h 4883"/>
                <a:gd name="connsiteX3" fmla="*/ 0 w 4053"/>
                <a:gd name="connsiteY3" fmla="*/ 4884 h 4883"/>
                <a:gd name="connsiteX4" fmla="*/ 0 w 4053"/>
                <a:gd name="connsiteY4" fmla="*/ 0 h 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53" h="4883">
                  <a:moveTo>
                    <a:pt x="0" y="0"/>
                  </a:moveTo>
                  <a:lnTo>
                    <a:pt x="4053" y="0"/>
                  </a:lnTo>
                  <a:lnTo>
                    <a:pt x="4053" y="4884"/>
                  </a:lnTo>
                  <a:lnTo>
                    <a:pt x="0" y="48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51" name="Freeform 1350">
              <a:extLst>
                <a:ext uri="{FF2B5EF4-FFF2-40B4-BE49-F238E27FC236}">
                  <a16:creationId xmlns:a16="http://schemas.microsoft.com/office/drawing/2014/main" id="{5669360F-7A3C-B516-319F-0D76ECC77464}"/>
                </a:ext>
              </a:extLst>
            </p:cNvPr>
            <p:cNvSpPr/>
            <p:nvPr/>
          </p:nvSpPr>
          <p:spPr>
            <a:xfrm>
              <a:off x="4769995" y="3424965"/>
              <a:ext cx="18895" cy="29784"/>
            </a:xfrm>
            <a:custGeom>
              <a:avLst/>
              <a:gdLst>
                <a:gd name="connsiteX0" fmla="*/ 12974 w 18895"/>
                <a:gd name="connsiteY0" fmla="*/ 13746 h 29784"/>
                <a:gd name="connsiteX1" fmla="*/ 17318 w 18895"/>
                <a:gd name="connsiteY1" fmla="*/ 16230 h 29784"/>
                <a:gd name="connsiteX2" fmla="*/ 18896 w 18895"/>
                <a:gd name="connsiteY2" fmla="*/ 20881 h 29784"/>
                <a:gd name="connsiteX3" fmla="*/ 15972 w 18895"/>
                <a:gd name="connsiteY3" fmla="*/ 27459 h 29784"/>
                <a:gd name="connsiteX4" fmla="*/ 7666 w 18895"/>
                <a:gd name="connsiteY4" fmla="*/ 29785 h 29784"/>
                <a:gd name="connsiteX5" fmla="*/ 3937 w 18895"/>
                <a:gd name="connsiteY5" fmla="*/ 29419 h 29784"/>
                <a:gd name="connsiteX6" fmla="*/ 0 w 18895"/>
                <a:gd name="connsiteY6" fmla="*/ 28364 h 29784"/>
                <a:gd name="connsiteX7" fmla="*/ 0 w 18895"/>
                <a:gd name="connsiteY7" fmla="*/ 24610 h 29784"/>
                <a:gd name="connsiteX8" fmla="*/ 3538 w 18895"/>
                <a:gd name="connsiteY8" fmla="*/ 26039 h 29784"/>
                <a:gd name="connsiteX9" fmla="*/ 7558 w 18895"/>
                <a:gd name="connsiteY9" fmla="*/ 26512 h 29784"/>
                <a:gd name="connsiteX10" fmla="*/ 13115 w 18895"/>
                <a:gd name="connsiteY10" fmla="*/ 25075 h 29784"/>
                <a:gd name="connsiteX11" fmla="*/ 15033 w 18895"/>
                <a:gd name="connsiteY11" fmla="*/ 20881 h 29784"/>
                <a:gd name="connsiteX12" fmla="*/ 13248 w 18895"/>
                <a:gd name="connsiteY12" fmla="*/ 16919 h 29784"/>
                <a:gd name="connsiteX13" fmla="*/ 8306 w 18895"/>
                <a:gd name="connsiteY13" fmla="*/ 15482 h 29784"/>
                <a:gd name="connsiteX14" fmla="*/ 4959 w 18895"/>
                <a:gd name="connsiteY14" fmla="*/ 15482 h 29784"/>
                <a:gd name="connsiteX15" fmla="*/ 4959 w 18895"/>
                <a:gd name="connsiteY15" fmla="*/ 12284 h 29784"/>
                <a:gd name="connsiteX16" fmla="*/ 8455 w 18895"/>
                <a:gd name="connsiteY16" fmla="*/ 12284 h 29784"/>
                <a:gd name="connsiteX17" fmla="*/ 12841 w 18895"/>
                <a:gd name="connsiteY17" fmla="*/ 11155 h 29784"/>
                <a:gd name="connsiteX18" fmla="*/ 14361 w 18895"/>
                <a:gd name="connsiteY18" fmla="*/ 7849 h 29784"/>
                <a:gd name="connsiteX19" fmla="*/ 12783 w 18895"/>
                <a:gd name="connsiteY19" fmla="*/ 4460 h 29784"/>
                <a:gd name="connsiteX20" fmla="*/ 8306 w 18895"/>
                <a:gd name="connsiteY20" fmla="*/ 3272 h 29784"/>
                <a:gd name="connsiteX21" fmla="*/ 4884 w 18895"/>
                <a:gd name="connsiteY21" fmla="*/ 3613 h 29784"/>
                <a:gd name="connsiteX22" fmla="*/ 864 w 18895"/>
                <a:gd name="connsiteY22" fmla="*/ 4693 h 29784"/>
                <a:gd name="connsiteX23" fmla="*/ 864 w 18895"/>
                <a:gd name="connsiteY23" fmla="*/ 1229 h 29784"/>
                <a:gd name="connsiteX24" fmla="*/ 5000 w 18895"/>
                <a:gd name="connsiteY24" fmla="*/ 307 h 29784"/>
                <a:gd name="connsiteX25" fmla="*/ 8646 w 18895"/>
                <a:gd name="connsiteY25" fmla="*/ 0 h 29784"/>
                <a:gd name="connsiteX26" fmla="*/ 15648 w 18895"/>
                <a:gd name="connsiteY26" fmla="*/ 2018 h 29784"/>
                <a:gd name="connsiteX27" fmla="*/ 18223 w 18895"/>
                <a:gd name="connsiteY27" fmla="*/ 7442 h 29784"/>
                <a:gd name="connsiteX28" fmla="*/ 16861 w 18895"/>
                <a:gd name="connsiteY28" fmla="*/ 11479 h 29784"/>
                <a:gd name="connsiteX29" fmla="*/ 12974 w 18895"/>
                <a:gd name="connsiteY29" fmla="*/ 13746 h 2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8895" h="29784">
                  <a:moveTo>
                    <a:pt x="12974" y="13746"/>
                  </a:moveTo>
                  <a:cubicBezTo>
                    <a:pt x="14834" y="14145"/>
                    <a:pt x="16279" y="14975"/>
                    <a:pt x="17318" y="16230"/>
                  </a:cubicBezTo>
                  <a:cubicBezTo>
                    <a:pt x="18372" y="17484"/>
                    <a:pt x="18896" y="19037"/>
                    <a:pt x="18896" y="20881"/>
                  </a:cubicBezTo>
                  <a:cubicBezTo>
                    <a:pt x="18896" y="23713"/>
                    <a:pt x="17924" y="25906"/>
                    <a:pt x="15972" y="27459"/>
                  </a:cubicBezTo>
                  <a:cubicBezTo>
                    <a:pt x="14028" y="29012"/>
                    <a:pt x="11263" y="29785"/>
                    <a:pt x="7666" y="29785"/>
                  </a:cubicBezTo>
                  <a:cubicBezTo>
                    <a:pt x="6462" y="29785"/>
                    <a:pt x="5224" y="29660"/>
                    <a:pt x="3937" y="29419"/>
                  </a:cubicBezTo>
                  <a:cubicBezTo>
                    <a:pt x="2666" y="29187"/>
                    <a:pt x="1354" y="28838"/>
                    <a:pt x="0" y="28364"/>
                  </a:cubicBezTo>
                  <a:lnTo>
                    <a:pt x="0" y="24610"/>
                  </a:lnTo>
                  <a:cubicBezTo>
                    <a:pt x="1071" y="25241"/>
                    <a:pt x="2251" y="25715"/>
                    <a:pt x="3538" y="26039"/>
                  </a:cubicBezTo>
                  <a:cubicBezTo>
                    <a:pt x="4817" y="26354"/>
                    <a:pt x="6155" y="26512"/>
                    <a:pt x="7558" y="26512"/>
                  </a:cubicBezTo>
                  <a:cubicBezTo>
                    <a:pt x="9992" y="26512"/>
                    <a:pt x="11844" y="26031"/>
                    <a:pt x="13115" y="25075"/>
                  </a:cubicBezTo>
                  <a:cubicBezTo>
                    <a:pt x="14394" y="24112"/>
                    <a:pt x="15033" y="22716"/>
                    <a:pt x="15033" y="20881"/>
                  </a:cubicBezTo>
                  <a:cubicBezTo>
                    <a:pt x="15033" y="19195"/>
                    <a:pt x="14435" y="17874"/>
                    <a:pt x="13248" y="16919"/>
                  </a:cubicBezTo>
                  <a:cubicBezTo>
                    <a:pt x="12068" y="15964"/>
                    <a:pt x="10424" y="15482"/>
                    <a:pt x="8306" y="15482"/>
                  </a:cubicBezTo>
                  <a:lnTo>
                    <a:pt x="4959" y="15482"/>
                  </a:lnTo>
                  <a:lnTo>
                    <a:pt x="4959" y="12284"/>
                  </a:lnTo>
                  <a:lnTo>
                    <a:pt x="8455" y="12284"/>
                  </a:lnTo>
                  <a:cubicBezTo>
                    <a:pt x="10366" y="12284"/>
                    <a:pt x="11828" y="11911"/>
                    <a:pt x="12841" y="11155"/>
                  </a:cubicBezTo>
                  <a:cubicBezTo>
                    <a:pt x="13854" y="10382"/>
                    <a:pt x="14361" y="9286"/>
                    <a:pt x="14361" y="7849"/>
                  </a:cubicBezTo>
                  <a:cubicBezTo>
                    <a:pt x="14361" y="6379"/>
                    <a:pt x="13837" y="5249"/>
                    <a:pt x="12783" y="4460"/>
                  </a:cubicBezTo>
                  <a:cubicBezTo>
                    <a:pt x="11744" y="3671"/>
                    <a:pt x="10258" y="3272"/>
                    <a:pt x="8306" y="3272"/>
                  </a:cubicBezTo>
                  <a:cubicBezTo>
                    <a:pt x="7243" y="3272"/>
                    <a:pt x="6105" y="3389"/>
                    <a:pt x="4884" y="3613"/>
                  </a:cubicBezTo>
                  <a:cubicBezTo>
                    <a:pt x="3663" y="3846"/>
                    <a:pt x="2326" y="4203"/>
                    <a:pt x="864" y="4693"/>
                  </a:cubicBezTo>
                  <a:lnTo>
                    <a:pt x="864" y="1229"/>
                  </a:lnTo>
                  <a:cubicBezTo>
                    <a:pt x="2334" y="822"/>
                    <a:pt x="3713" y="515"/>
                    <a:pt x="5000" y="307"/>
                  </a:cubicBezTo>
                  <a:cubicBezTo>
                    <a:pt x="6287" y="100"/>
                    <a:pt x="7509" y="0"/>
                    <a:pt x="8646" y="0"/>
                  </a:cubicBezTo>
                  <a:cubicBezTo>
                    <a:pt x="11595" y="0"/>
                    <a:pt x="13929" y="673"/>
                    <a:pt x="15648" y="2018"/>
                  </a:cubicBezTo>
                  <a:cubicBezTo>
                    <a:pt x="17367" y="3355"/>
                    <a:pt x="18223" y="5158"/>
                    <a:pt x="18223" y="7442"/>
                  </a:cubicBezTo>
                  <a:cubicBezTo>
                    <a:pt x="18223" y="9028"/>
                    <a:pt x="17766" y="10374"/>
                    <a:pt x="16861" y="11479"/>
                  </a:cubicBezTo>
                  <a:cubicBezTo>
                    <a:pt x="15956" y="12567"/>
                    <a:pt x="14660" y="13323"/>
                    <a:pt x="12974" y="13746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52" name="Freeform 1351">
              <a:extLst>
                <a:ext uri="{FF2B5EF4-FFF2-40B4-BE49-F238E27FC236}">
                  <a16:creationId xmlns:a16="http://schemas.microsoft.com/office/drawing/2014/main" id="{8C04241B-108A-6AC9-4715-D30A66A024C5}"/>
                </a:ext>
              </a:extLst>
            </p:cNvPr>
            <p:cNvSpPr/>
            <p:nvPr/>
          </p:nvSpPr>
          <p:spPr>
            <a:xfrm>
              <a:off x="2987595" y="3368535"/>
              <a:ext cx="1824502" cy="830"/>
            </a:xfrm>
            <a:custGeom>
              <a:avLst/>
              <a:gdLst>
                <a:gd name="connsiteX0" fmla="*/ 0 w 1824502"/>
                <a:gd name="connsiteY0" fmla="*/ 0 h 830"/>
                <a:gd name="connsiteX1" fmla="*/ 1824503 w 1824502"/>
                <a:gd name="connsiteY1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24502" h="830">
                  <a:moveTo>
                    <a:pt x="0" y="0"/>
                  </a:moveTo>
                  <a:lnTo>
                    <a:pt x="1824503" y="0"/>
                  </a:lnTo>
                </a:path>
              </a:pathLst>
            </a:custGeom>
            <a:noFill/>
            <a:ln w="1659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53" name="Freeform 1352">
              <a:extLst>
                <a:ext uri="{FF2B5EF4-FFF2-40B4-BE49-F238E27FC236}">
                  <a16:creationId xmlns:a16="http://schemas.microsoft.com/office/drawing/2014/main" id="{67741161-1839-2EB8-5E05-284584314DDC}"/>
                </a:ext>
              </a:extLst>
            </p:cNvPr>
            <p:cNvSpPr/>
            <p:nvPr/>
          </p:nvSpPr>
          <p:spPr>
            <a:xfrm>
              <a:off x="2987595" y="3046326"/>
              <a:ext cx="1824502" cy="830"/>
            </a:xfrm>
            <a:custGeom>
              <a:avLst/>
              <a:gdLst>
                <a:gd name="connsiteX0" fmla="*/ 0 w 1824502"/>
                <a:gd name="connsiteY0" fmla="*/ 0 h 830"/>
                <a:gd name="connsiteX1" fmla="*/ 1824503 w 1824502"/>
                <a:gd name="connsiteY1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24502" h="830">
                  <a:moveTo>
                    <a:pt x="0" y="0"/>
                  </a:moveTo>
                  <a:lnTo>
                    <a:pt x="1824503" y="0"/>
                  </a:lnTo>
                </a:path>
              </a:pathLst>
            </a:custGeom>
            <a:noFill/>
            <a:ln w="1659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54" name="Freeform 1353">
              <a:extLst>
                <a:ext uri="{FF2B5EF4-FFF2-40B4-BE49-F238E27FC236}">
                  <a16:creationId xmlns:a16="http://schemas.microsoft.com/office/drawing/2014/main" id="{5EB6EA4B-E0A8-3956-9853-8BD34E3A50C2}"/>
                </a:ext>
              </a:extLst>
            </p:cNvPr>
            <p:cNvSpPr/>
            <p:nvPr/>
          </p:nvSpPr>
          <p:spPr>
            <a:xfrm>
              <a:off x="2987595" y="2724121"/>
              <a:ext cx="1824502" cy="830"/>
            </a:xfrm>
            <a:custGeom>
              <a:avLst/>
              <a:gdLst>
                <a:gd name="connsiteX0" fmla="*/ 0 w 1824502"/>
                <a:gd name="connsiteY0" fmla="*/ 0 h 830"/>
                <a:gd name="connsiteX1" fmla="*/ 1824503 w 1824502"/>
                <a:gd name="connsiteY1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24502" h="830">
                  <a:moveTo>
                    <a:pt x="0" y="0"/>
                  </a:moveTo>
                  <a:lnTo>
                    <a:pt x="1824503" y="0"/>
                  </a:lnTo>
                </a:path>
              </a:pathLst>
            </a:custGeom>
            <a:noFill/>
            <a:ln w="1659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55" name="Freeform 1354">
              <a:extLst>
                <a:ext uri="{FF2B5EF4-FFF2-40B4-BE49-F238E27FC236}">
                  <a16:creationId xmlns:a16="http://schemas.microsoft.com/office/drawing/2014/main" id="{29BCEB0E-A7BC-6C80-818B-C15939472837}"/>
                </a:ext>
              </a:extLst>
            </p:cNvPr>
            <p:cNvSpPr/>
            <p:nvPr/>
          </p:nvSpPr>
          <p:spPr>
            <a:xfrm>
              <a:off x="2987595" y="2401916"/>
              <a:ext cx="1824502" cy="830"/>
            </a:xfrm>
            <a:custGeom>
              <a:avLst/>
              <a:gdLst>
                <a:gd name="connsiteX0" fmla="*/ 0 w 1824502"/>
                <a:gd name="connsiteY0" fmla="*/ 0 h 830"/>
                <a:gd name="connsiteX1" fmla="*/ 1824503 w 1824502"/>
                <a:gd name="connsiteY1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24502" h="830">
                  <a:moveTo>
                    <a:pt x="0" y="0"/>
                  </a:moveTo>
                  <a:lnTo>
                    <a:pt x="1824503" y="0"/>
                  </a:lnTo>
                </a:path>
              </a:pathLst>
            </a:custGeom>
            <a:noFill/>
            <a:ln w="1659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56" name="Freeform 1355">
              <a:extLst>
                <a:ext uri="{FF2B5EF4-FFF2-40B4-BE49-F238E27FC236}">
                  <a16:creationId xmlns:a16="http://schemas.microsoft.com/office/drawing/2014/main" id="{B899E703-1B2F-7F22-518A-719888A239BE}"/>
                </a:ext>
              </a:extLst>
            </p:cNvPr>
            <p:cNvSpPr/>
            <p:nvPr/>
          </p:nvSpPr>
          <p:spPr>
            <a:xfrm>
              <a:off x="2987595" y="2206982"/>
              <a:ext cx="830" cy="1195382"/>
            </a:xfrm>
            <a:custGeom>
              <a:avLst/>
              <a:gdLst>
                <a:gd name="connsiteX0" fmla="*/ 0 w 830"/>
                <a:gd name="connsiteY0" fmla="*/ 1195383 h 1195382"/>
                <a:gd name="connsiteX1" fmla="*/ 0 w 830"/>
                <a:gd name="connsiteY1" fmla="*/ 0 h 1195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0" h="1195382">
                  <a:moveTo>
                    <a:pt x="0" y="1195383"/>
                  </a:move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57" name="Freeform 1356">
              <a:extLst>
                <a:ext uri="{FF2B5EF4-FFF2-40B4-BE49-F238E27FC236}">
                  <a16:creationId xmlns:a16="http://schemas.microsoft.com/office/drawing/2014/main" id="{6590FEC8-82B1-7C4A-3276-0F91C8E36EE8}"/>
                </a:ext>
              </a:extLst>
            </p:cNvPr>
            <p:cNvSpPr/>
            <p:nvPr/>
          </p:nvSpPr>
          <p:spPr>
            <a:xfrm>
              <a:off x="2987595" y="3368535"/>
              <a:ext cx="15696" cy="830"/>
            </a:xfrm>
            <a:custGeom>
              <a:avLst/>
              <a:gdLst>
                <a:gd name="connsiteX0" fmla="*/ 0 w 15696"/>
                <a:gd name="connsiteY0" fmla="*/ 0 h 830"/>
                <a:gd name="connsiteX1" fmla="*/ 15696 w 15696"/>
                <a:gd name="connsiteY1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696" h="830">
                  <a:moveTo>
                    <a:pt x="0" y="0"/>
                  </a:moveTo>
                  <a:lnTo>
                    <a:pt x="15696" y="0"/>
                  </a:lnTo>
                </a:path>
              </a:pathLst>
            </a:custGeom>
            <a:noFill/>
            <a:ln w="3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58" name="Freeform 1357">
              <a:extLst>
                <a:ext uri="{FF2B5EF4-FFF2-40B4-BE49-F238E27FC236}">
                  <a16:creationId xmlns:a16="http://schemas.microsoft.com/office/drawing/2014/main" id="{6D847F93-0327-C063-D5E6-51A3C5503761}"/>
                </a:ext>
              </a:extLst>
            </p:cNvPr>
            <p:cNvSpPr/>
            <p:nvPr/>
          </p:nvSpPr>
          <p:spPr>
            <a:xfrm>
              <a:off x="2987595" y="3046326"/>
              <a:ext cx="15696" cy="830"/>
            </a:xfrm>
            <a:custGeom>
              <a:avLst/>
              <a:gdLst>
                <a:gd name="connsiteX0" fmla="*/ 0 w 15696"/>
                <a:gd name="connsiteY0" fmla="*/ 0 h 830"/>
                <a:gd name="connsiteX1" fmla="*/ 15696 w 15696"/>
                <a:gd name="connsiteY1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696" h="830">
                  <a:moveTo>
                    <a:pt x="0" y="0"/>
                  </a:moveTo>
                  <a:lnTo>
                    <a:pt x="15696" y="0"/>
                  </a:lnTo>
                </a:path>
              </a:pathLst>
            </a:custGeom>
            <a:noFill/>
            <a:ln w="3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59" name="Freeform 1358">
              <a:extLst>
                <a:ext uri="{FF2B5EF4-FFF2-40B4-BE49-F238E27FC236}">
                  <a16:creationId xmlns:a16="http://schemas.microsoft.com/office/drawing/2014/main" id="{8D1289AD-DDA0-4957-F6BF-D09C84DF0509}"/>
                </a:ext>
              </a:extLst>
            </p:cNvPr>
            <p:cNvSpPr/>
            <p:nvPr/>
          </p:nvSpPr>
          <p:spPr>
            <a:xfrm>
              <a:off x="2987595" y="2724121"/>
              <a:ext cx="15696" cy="830"/>
            </a:xfrm>
            <a:custGeom>
              <a:avLst/>
              <a:gdLst>
                <a:gd name="connsiteX0" fmla="*/ 0 w 15696"/>
                <a:gd name="connsiteY0" fmla="*/ 0 h 830"/>
                <a:gd name="connsiteX1" fmla="*/ 15696 w 15696"/>
                <a:gd name="connsiteY1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696" h="830">
                  <a:moveTo>
                    <a:pt x="0" y="0"/>
                  </a:moveTo>
                  <a:lnTo>
                    <a:pt x="15696" y="0"/>
                  </a:lnTo>
                </a:path>
              </a:pathLst>
            </a:custGeom>
            <a:noFill/>
            <a:ln w="3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60" name="Freeform 1359">
              <a:extLst>
                <a:ext uri="{FF2B5EF4-FFF2-40B4-BE49-F238E27FC236}">
                  <a16:creationId xmlns:a16="http://schemas.microsoft.com/office/drawing/2014/main" id="{A737BA0B-2781-126A-1789-F5A75935E407}"/>
                </a:ext>
              </a:extLst>
            </p:cNvPr>
            <p:cNvSpPr/>
            <p:nvPr/>
          </p:nvSpPr>
          <p:spPr>
            <a:xfrm>
              <a:off x="2987595" y="2401916"/>
              <a:ext cx="15696" cy="830"/>
            </a:xfrm>
            <a:custGeom>
              <a:avLst/>
              <a:gdLst>
                <a:gd name="connsiteX0" fmla="*/ 0 w 15696"/>
                <a:gd name="connsiteY0" fmla="*/ 0 h 830"/>
                <a:gd name="connsiteX1" fmla="*/ 15696 w 15696"/>
                <a:gd name="connsiteY1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696" h="830">
                  <a:moveTo>
                    <a:pt x="0" y="0"/>
                  </a:moveTo>
                  <a:lnTo>
                    <a:pt x="15696" y="0"/>
                  </a:lnTo>
                </a:path>
              </a:pathLst>
            </a:custGeom>
            <a:noFill/>
            <a:ln w="3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61" name="Freeform 1360">
              <a:extLst>
                <a:ext uri="{FF2B5EF4-FFF2-40B4-BE49-F238E27FC236}">
                  <a16:creationId xmlns:a16="http://schemas.microsoft.com/office/drawing/2014/main" id="{26ECD5E0-6485-3BD7-7131-3B37E8E2E723}"/>
                </a:ext>
              </a:extLst>
            </p:cNvPr>
            <p:cNvSpPr/>
            <p:nvPr/>
          </p:nvSpPr>
          <p:spPr>
            <a:xfrm>
              <a:off x="2900284" y="3353659"/>
              <a:ext cx="19841" cy="29784"/>
            </a:xfrm>
            <a:custGeom>
              <a:avLst/>
              <a:gdLst>
                <a:gd name="connsiteX0" fmla="*/ 9921 w 19841"/>
                <a:gd name="connsiteY0" fmla="*/ 3073 h 29784"/>
                <a:gd name="connsiteX1" fmla="*/ 5403 w 19841"/>
                <a:gd name="connsiteY1" fmla="*/ 6038 h 29784"/>
                <a:gd name="connsiteX2" fmla="*/ 3903 w 19841"/>
                <a:gd name="connsiteY2" fmla="*/ 14901 h 29784"/>
                <a:gd name="connsiteX3" fmla="*/ 5403 w 19841"/>
                <a:gd name="connsiteY3" fmla="*/ 23763 h 29784"/>
                <a:gd name="connsiteX4" fmla="*/ 9921 w 19841"/>
                <a:gd name="connsiteY4" fmla="*/ 26703 h 29784"/>
                <a:gd name="connsiteX5" fmla="*/ 14439 w 19841"/>
                <a:gd name="connsiteY5" fmla="*/ 23763 h 29784"/>
                <a:gd name="connsiteX6" fmla="*/ 15958 w 19841"/>
                <a:gd name="connsiteY6" fmla="*/ 14901 h 29784"/>
                <a:gd name="connsiteX7" fmla="*/ 14439 w 19841"/>
                <a:gd name="connsiteY7" fmla="*/ 6038 h 29784"/>
                <a:gd name="connsiteX8" fmla="*/ 9921 w 19841"/>
                <a:gd name="connsiteY8" fmla="*/ 3073 h 29784"/>
                <a:gd name="connsiteX9" fmla="*/ 9921 w 19841"/>
                <a:gd name="connsiteY9" fmla="*/ 0 h 29784"/>
                <a:gd name="connsiteX10" fmla="*/ 17285 w 19841"/>
                <a:gd name="connsiteY10" fmla="*/ 3829 h 29784"/>
                <a:gd name="connsiteX11" fmla="*/ 19842 w 19841"/>
                <a:gd name="connsiteY11" fmla="*/ 14901 h 29784"/>
                <a:gd name="connsiteX12" fmla="*/ 17285 w 19841"/>
                <a:gd name="connsiteY12" fmla="*/ 25972 h 29784"/>
                <a:gd name="connsiteX13" fmla="*/ 9921 w 19841"/>
                <a:gd name="connsiteY13" fmla="*/ 29785 h 29784"/>
                <a:gd name="connsiteX14" fmla="*/ 2538 w 19841"/>
                <a:gd name="connsiteY14" fmla="*/ 25972 h 29784"/>
                <a:gd name="connsiteX15" fmla="*/ 0 w 19841"/>
                <a:gd name="connsiteY15" fmla="*/ 14901 h 29784"/>
                <a:gd name="connsiteX16" fmla="*/ 2538 w 19841"/>
                <a:gd name="connsiteY16" fmla="*/ 3829 h 29784"/>
                <a:gd name="connsiteX17" fmla="*/ 9921 w 19841"/>
                <a:gd name="connsiteY17" fmla="*/ 0 h 2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41" h="29784">
                  <a:moveTo>
                    <a:pt x="9921" y="3073"/>
                  </a:moveTo>
                  <a:cubicBezTo>
                    <a:pt x="7921" y="3073"/>
                    <a:pt x="6415" y="4061"/>
                    <a:pt x="5403" y="6038"/>
                  </a:cubicBezTo>
                  <a:cubicBezTo>
                    <a:pt x="4403" y="7998"/>
                    <a:pt x="3903" y="10955"/>
                    <a:pt x="3903" y="14901"/>
                  </a:cubicBezTo>
                  <a:cubicBezTo>
                    <a:pt x="3903" y="18838"/>
                    <a:pt x="4403" y="21795"/>
                    <a:pt x="5403" y="23763"/>
                  </a:cubicBezTo>
                  <a:cubicBezTo>
                    <a:pt x="6415" y="25723"/>
                    <a:pt x="7921" y="26703"/>
                    <a:pt x="9921" y="26703"/>
                  </a:cubicBezTo>
                  <a:cubicBezTo>
                    <a:pt x="11933" y="26703"/>
                    <a:pt x="13439" y="25723"/>
                    <a:pt x="14439" y="23763"/>
                  </a:cubicBezTo>
                  <a:cubicBezTo>
                    <a:pt x="15452" y="21795"/>
                    <a:pt x="15958" y="18838"/>
                    <a:pt x="15958" y="14901"/>
                  </a:cubicBezTo>
                  <a:cubicBezTo>
                    <a:pt x="15958" y="10955"/>
                    <a:pt x="15452" y="7998"/>
                    <a:pt x="14439" y="6038"/>
                  </a:cubicBezTo>
                  <a:cubicBezTo>
                    <a:pt x="13439" y="4061"/>
                    <a:pt x="11933" y="3073"/>
                    <a:pt x="9921" y="3073"/>
                  </a:cubicBezTo>
                  <a:moveTo>
                    <a:pt x="9921" y="0"/>
                  </a:moveTo>
                  <a:cubicBezTo>
                    <a:pt x="13138" y="0"/>
                    <a:pt x="15593" y="1279"/>
                    <a:pt x="17285" y="3829"/>
                  </a:cubicBezTo>
                  <a:cubicBezTo>
                    <a:pt x="18989" y="6362"/>
                    <a:pt x="19842" y="10058"/>
                    <a:pt x="19842" y="14901"/>
                  </a:cubicBezTo>
                  <a:cubicBezTo>
                    <a:pt x="19842" y="19735"/>
                    <a:pt x="18989" y="23422"/>
                    <a:pt x="17285" y="25972"/>
                  </a:cubicBezTo>
                  <a:cubicBezTo>
                    <a:pt x="15593" y="28514"/>
                    <a:pt x="13138" y="29785"/>
                    <a:pt x="9921" y="29785"/>
                  </a:cubicBezTo>
                  <a:cubicBezTo>
                    <a:pt x="6704" y="29785"/>
                    <a:pt x="4243" y="28514"/>
                    <a:pt x="2538" y="25972"/>
                  </a:cubicBezTo>
                  <a:cubicBezTo>
                    <a:pt x="846" y="23422"/>
                    <a:pt x="0" y="19735"/>
                    <a:pt x="0" y="14901"/>
                  </a:cubicBezTo>
                  <a:cubicBezTo>
                    <a:pt x="0" y="10058"/>
                    <a:pt x="846" y="6362"/>
                    <a:pt x="2538" y="3829"/>
                  </a:cubicBezTo>
                  <a:cubicBezTo>
                    <a:pt x="4243" y="1279"/>
                    <a:pt x="6704" y="0"/>
                    <a:pt x="9921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62" name="Freeform 1361">
              <a:extLst>
                <a:ext uri="{FF2B5EF4-FFF2-40B4-BE49-F238E27FC236}">
                  <a16:creationId xmlns:a16="http://schemas.microsoft.com/office/drawing/2014/main" id="{B83A0D4B-EF27-2860-33FB-AC9EEF792AFA}"/>
                </a:ext>
              </a:extLst>
            </p:cNvPr>
            <p:cNvSpPr/>
            <p:nvPr/>
          </p:nvSpPr>
          <p:spPr>
            <a:xfrm>
              <a:off x="2926951" y="3378004"/>
              <a:ext cx="4056" cy="4883"/>
            </a:xfrm>
            <a:custGeom>
              <a:avLst/>
              <a:gdLst>
                <a:gd name="connsiteX0" fmla="*/ 0 w 4056"/>
                <a:gd name="connsiteY0" fmla="*/ 0 h 4883"/>
                <a:gd name="connsiteX1" fmla="*/ 4057 w 4056"/>
                <a:gd name="connsiteY1" fmla="*/ 0 h 4883"/>
                <a:gd name="connsiteX2" fmla="*/ 4057 w 4056"/>
                <a:gd name="connsiteY2" fmla="*/ 4884 h 4883"/>
                <a:gd name="connsiteX3" fmla="*/ 0 w 4056"/>
                <a:gd name="connsiteY3" fmla="*/ 4884 h 4883"/>
                <a:gd name="connsiteX4" fmla="*/ 0 w 4056"/>
                <a:gd name="connsiteY4" fmla="*/ 0 h 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56" h="4883">
                  <a:moveTo>
                    <a:pt x="0" y="0"/>
                  </a:moveTo>
                  <a:lnTo>
                    <a:pt x="4057" y="0"/>
                  </a:lnTo>
                  <a:lnTo>
                    <a:pt x="4057" y="4884"/>
                  </a:lnTo>
                  <a:lnTo>
                    <a:pt x="0" y="48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63" name="Freeform 1362">
              <a:extLst>
                <a:ext uri="{FF2B5EF4-FFF2-40B4-BE49-F238E27FC236}">
                  <a16:creationId xmlns:a16="http://schemas.microsoft.com/office/drawing/2014/main" id="{C4A5C9D0-BED4-C6FF-631A-D47ADCC0A124}"/>
                </a:ext>
              </a:extLst>
            </p:cNvPr>
            <p:cNvSpPr/>
            <p:nvPr/>
          </p:nvSpPr>
          <p:spPr>
            <a:xfrm>
              <a:off x="2937852" y="3353659"/>
              <a:ext cx="19841" cy="29784"/>
            </a:xfrm>
            <a:custGeom>
              <a:avLst/>
              <a:gdLst>
                <a:gd name="connsiteX0" fmla="*/ 9921 w 19841"/>
                <a:gd name="connsiteY0" fmla="*/ 3073 h 29784"/>
                <a:gd name="connsiteX1" fmla="*/ 5403 w 19841"/>
                <a:gd name="connsiteY1" fmla="*/ 6038 h 29784"/>
                <a:gd name="connsiteX2" fmla="*/ 3903 w 19841"/>
                <a:gd name="connsiteY2" fmla="*/ 14901 h 29784"/>
                <a:gd name="connsiteX3" fmla="*/ 5403 w 19841"/>
                <a:gd name="connsiteY3" fmla="*/ 23763 h 29784"/>
                <a:gd name="connsiteX4" fmla="*/ 9921 w 19841"/>
                <a:gd name="connsiteY4" fmla="*/ 26703 h 29784"/>
                <a:gd name="connsiteX5" fmla="*/ 14439 w 19841"/>
                <a:gd name="connsiteY5" fmla="*/ 23763 h 29784"/>
                <a:gd name="connsiteX6" fmla="*/ 15958 w 19841"/>
                <a:gd name="connsiteY6" fmla="*/ 14901 h 29784"/>
                <a:gd name="connsiteX7" fmla="*/ 14439 w 19841"/>
                <a:gd name="connsiteY7" fmla="*/ 6038 h 29784"/>
                <a:gd name="connsiteX8" fmla="*/ 9921 w 19841"/>
                <a:gd name="connsiteY8" fmla="*/ 3073 h 29784"/>
                <a:gd name="connsiteX9" fmla="*/ 9921 w 19841"/>
                <a:gd name="connsiteY9" fmla="*/ 0 h 29784"/>
                <a:gd name="connsiteX10" fmla="*/ 17284 w 19841"/>
                <a:gd name="connsiteY10" fmla="*/ 3829 h 29784"/>
                <a:gd name="connsiteX11" fmla="*/ 19842 w 19841"/>
                <a:gd name="connsiteY11" fmla="*/ 14901 h 29784"/>
                <a:gd name="connsiteX12" fmla="*/ 17284 w 19841"/>
                <a:gd name="connsiteY12" fmla="*/ 25972 h 29784"/>
                <a:gd name="connsiteX13" fmla="*/ 9921 w 19841"/>
                <a:gd name="connsiteY13" fmla="*/ 29785 h 29784"/>
                <a:gd name="connsiteX14" fmla="*/ 2538 w 19841"/>
                <a:gd name="connsiteY14" fmla="*/ 25972 h 29784"/>
                <a:gd name="connsiteX15" fmla="*/ 0 w 19841"/>
                <a:gd name="connsiteY15" fmla="*/ 14901 h 29784"/>
                <a:gd name="connsiteX16" fmla="*/ 2538 w 19841"/>
                <a:gd name="connsiteY16" fmla="*/ 3829 h 29784"/>
                <a:gd name="connsiteX17" fmla="*/ 9921 w 19841"/>
                <a:gd name="connsiteY17" fmla="*/ 0 h 2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41" h="29784">
                  <a:moveTo>
                    <a:pt x="9921" y="3073"/>
                  </a:moveTo>
                  <a:cubicBezTo>
                    <a:pt x="7922" y="3073"/>
                    <a:pt x="6415" y="4061"/>
                    <a:pt x="5403" y="6038"/>
                  </a:cubicBezTo>
                  <a:cubicBezTo>
                    <a:pt x="4403" y="7998"/>
                    <a:pt x="3903" y="10955"/>
                    <a:pt x="3903" y="14901"/>
                  </a:cubicBezTo>
                  <a:cubicBezTo>
                    <a:pt x="3903" y="18838"/>
                    <a:pt x="4403" y="21795"/>
                    <a:pt x="5403" y="23763"/>
                  </a:cubicBezTo>
                  <a:cubicBezTo>
                    <a:pt x="6415" y="25723"/>
                    <a:pt x="7922" y="26703"/>
                    <a:pt x="9921" y="26703"/>
                  </a:cubicBezTo>
                  <a:cubicBezTo>
                    <a:pt x="11934" y="26703"/>
                    <a:pt x="13439" y="25723"/>
                    <a:pt x="14439" y="23763"/>
                  </a:cubicBezTo>
                  <a:cubicBezTo>
                    <a:pt x="15452" y="21795"/>
                    <a:pt x="15958" y="18838"/>
                    <a:pt x="15958" y="14901"/>
                  </a:cubicBezTo>
                  <a:cubicBezTo>
                    <a:pt x="15958" y="10955"/>
                    <a:pt x="15452" y="7998"/>
                    <a:pt x="14439" y="6038"/>
                  </a:cubicBezTo>
                  <a:cubicBezTo>
                    <a:pt x="13439" y="4061"/>
                    <a:pt x="11934" y="3073"/>
                    <a:pt x="9921" y="3073"/>
                  </a:cubicBezTo>
                  <a:moveTo>
                    <a:pt x="9921" y="0"/>
                  </a:moveTo>
                  <a:cubicBezTo>
                    <a:pt x="13138" y="0"/>
                    <a:pt x="15592" y="1279"/>
                    <a:pt x="17284" y="3829"/>
                  </a:cubicBezTo>
                  <a:cubicBezTo>
                    <a:pt x="18989" y="6362"/>
                    <a:pt x="19842" y="10058"/>
                    <a:pt x="19842" y="14901"/>
                  </a:cubicBezTo>
                  <a:cubicBezTo>
                    <a:pt x="19842" y="19735"/>
                    <a:pt x="18989" y="23422"/>
                    <a:pt x="17284" y="25972"/>
                  </a:cubicBezTo>
                  <a:cubicBezTo>
                    <a:pt x="15592" y="28514"/>
                    <a:pt x="13138" y="29785"/>
                    <a:pt x="9921" y="29785"/>
                  </a:cubicBezTo>
                  <a:cubicBezTo>
                    <a:pt x="6704" y="29785"/>
                    <a:pt x="4243" y="28514"/>
                    <a:pt x="2538" y="25972"/>
                  </a:cubicBezTo>
                  <a:cubicBezTo>
                    <a:pt x="846" y="23422"/>
                    <a:pt x="0" y="19735"/>
                    <a:pt x="0" y="14901"/>
                  </a:cubicBezTo>
                  <a:cubicBezTo>
                    <a:pt x="0" y="10058"/>
                    <a:pt x="846" y="6362"/>
                    <a:pt x="2538" y="3829"/>
                  </a:cubicBezTo>
                  <a:cubicBezTo>
                    <a:pt x="4243" y="1279"/>
                    <a:pt x="6704" y="0"/>
                    <a:pt x="9921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64" name="Freeform 1363">
              <a:extLst>
                <a:ext uri="{FF2B5EF4-FFF2-40B4-BE49-F238E27FC236}">
                  <a16:creationId xmlns:a16="http://schemas.microsoft.com/office/drawing/2014/main" id="{04A5EC4C-2AD7-E277-5ADD-73C4DD94C91F}"/>
                </a:ext>
              </a:extLst>
            </p:cNvPr>
            <p:cNvSpPr/>
            <p:nvPr/>
          </p:nvSpPr>
          <p:spPr>
            <a:xfrm>
              <a:off x="2901303" y="3031459"/>
              <a:ext cx="19841" cy="29776"/>
            </a:xfrm>
            <a:custGeom>
              <a:avLst/>
              <a:gdLst>
                <a:gd name="connsiteX0" fmla="*/ 9921 w 19841"/>
                <a:gd name="connsiteY0" fmla="*/ 3073 h 29776"/>
                <a:gd name="connsiteX1" fmla="*/ 5403 w 19841"/>
                <a:gd name="connsiteY1" fmla="*/ 6030 h 29776"/>
                <a:gd name="connsiteX2" fmla="*/ 3903 w 19841"/>
                <a:gd name="connsiteY2" fmla="*/ 14892 h 29776"/>
                <a:gd name="connsiteX3" fmla="*/ 5403 w 19841"/>
                <a:gd name="connsiteY3" fmla="*/ 23763 h 29776"/>
                <a:gd name="connsiteX4" fmla="*/ 9921 w 19841"/>
                <a:gd name="connsiteY4" fmla="*/ 26703 h 29776"/>
                <a:gd name="connsiteX5" fmla="*/ 14439 w 19841"/>
                <a:gd name="connsiteY5" fmla="*/ 23763 h 29776"/>
                <a:gd name="connsiteX6" fmla="*/ 15958 w 19841"/>
                <a:gd name="connsiteY6" fmla="*/ 14892 h 29776"/>
                <a:gd name="connsiteX7" fmla="*/ 14439 w 19841"/>
                <a:gd name="connsiteY7" fmla="*/ 6030 h 29776"/>
                <a:gd name="connsiteX8" fmla="*/ 9921 w 19841"/>
                <a:gd name="connsiteY8" fmla="*/ 3073 h 29776"/>
                <a:gd name="connsiteX9" fmla="*/ 9921 w 19841"/>
                <a:gd name="connsiteY9" fmla="*/ 0 h 29776"/>
                <a:gd name="connsiteX10" fmla="*/ 17284 w 19841"/>
                <a:gd name="connsiteY10" fmla="*/ 3821 h 29776"/>
                <a:gd name="connsiteX11" fmla="*/ 19842 w 19841"/>
                <a:gd name="connsiteY11" fmla="*/ 14892 h 29776"/>
                <a:gd name="connsiteX12" fmla="*/ 17284 w 19841"/>
                <a:gd name="connsiteY12" fmla="*/ 25972 h 29776"/>
                <a:gd name="connsiteX13" fmla="*/ 9921 w 19841"/>
                <a:gd name="connsiteY13" fmla="*/ 29776 h 29776"/>
                <a:gd name="connsiteX14" fmla="*/ 2538 w 19841"/>
                <a:gd name="connsiteY14" fmla="*/ 25972 h 29776"/>
                <a:gd name="connsiteX15" fmla="*/ 0 w 19841"/>
                <a:gd name="connsiteY15" fmla="*/ 14892 h 29776"/>
                <a:gd name="connsiteX16" fmla="*/ 2538 w 19841"/>
                <a:gd name="connsiteY16" fmla="*/ 3821 h 29776"/>
                <a:gd name="connsiteX17" fmla="*/ 9921 w 19841"/>
                <a:gd name="connsiteY17" fmla="*/ 0 h 29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41" h="29776">
                  <a:moveTo>
                    <a:pt x="9921" y="3073"/>
                  </a:moveTo>
                  <a:cubicBezTo>
                    <a:pt x="7921" y="3073"/>
                    <a:pt x="6415" y="4062"/>
                    <a:pt x="5403" y="6030"/>
                  </a:cubicBezTo>
                  <a:cubicBezTo>
                    <a:pt x="4403" y="7999"/>
                    <a:pt x="3903" y="10947"/>
                    <a:pt x="3903" y="14892"/>
                  </a:cubicBezTo>
                  <a:cubicBezTo>
                    <a:pt x="3903" y="18829"/>
                    <a:pt x="4403" y="21786"/>
                    <a:pt x="5403" y="23763"/>
                  </a:cubicBezTo>
                  <a:cubicBezTo>
                    <a:pt x="6415" y="25723"/>
                    <a:pt x="7921" y="26703"/>
                    <a:pt x="9921" y="26703"/>
                  </a:cubicBezTo>
                  <a:cubicBezTo>
                    <a:pt x="11933" y="26703"/>
                    <a:pt x="13439" y="25723"/>
                    <a:pt x="14439" y="23763"/>
                  </a:cubicBezTo>
                  <a:cubicBezTo>
                    <a:pt x="15452" y="21786"/>
                    <a:pt x="15958" y="18829"/>
                    <a:pt x="15958" y="14892"/>
                  </a:cubicBezTo>
                  <a:cubicBezTo>
                    <a:pt x="15958" y="10947"/>
                    <a:pt x="15452" y="7999"/>
                    <a:pt x="14439" y="6030"/>
                  </a:cubicBezTo>
                  <a:cubicBezTo>
                    <a:pt x="13439" y="4062"/>
                    <a:pt x="11933" y="3073"/>
                    <a:pt x="9921" y="3073"/>
                  </a:cubicBezTo>
                  <a:moveTo>
                    <a:pt x="9921" y="0"/>
                  </a:moveTo>
                  <a:cubicBezTo>
                    <a:pt x="13138" y="0"/>
                    <a:pt x="15593" y="1271"/>
                    <a:pt x="17284" y="3821"/>
                  </a:cubicBezTo>
                  <a:cubicBezTo>
                    <a:pt x="18989" y="6354"/>
                    <a:pt x="19842" y="10050"/>
                    <a:pt x="19842" y="14892"/>
                  </a:cubicBezTo>
                  <a:cubicBezTo>
                    <a:pt x="19842" y="19726"/>
                    <a:pt x="18989" y="23422"/>
                    <a:pt x="17284" y="25972"/>
                  </a:cubicBezTo>
                  <a:cubicBezTo>
                    <a:pt x="15593" y="28506"/>
                    <a:pt x="13138" y="29776"/>
                    <a:pt x="9921" y="29776"/>
                  </a:cubicBezTo>
                  <a:cubicBezTo>
                    <a:pt x="6704" y="29776"/>
                    <a:pt x="4243" y="28506"/>
                    <a:pt x="2538" y="25972"/>
                  </a:cubicBezTo>
                  <a:cubicBezTo>
                    <a:pt x="846" y="23422"/>
                    <a:pt x="0" y="19726"/>
                    <a:pt x="0" y="14892"/>
                  </a:cubicBezTo>
                  <a:cubicBezTo>
                    <a:pt x="0" y="10050"/>
                    <a:pt x="846" y="6354"/>
                    <a:pt x="2538" y="3821"/>
                  </a:cubicBezTo>
                  <a:cubicBezTo>
                    <a:pt x="4243" y="1271"/>
                    <a:pt x="6704" y="0"/>
                    <a:pt x="9921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65" name="Freeform 1364">
              <a:extLst>
                <a:ext uri="{FF2B5EF4-FFF2-40B4-BE49-F238E27FC236}">
                  <a16:creationId xmlns:a16="http://schemas.microsoft.com/office/drawing/2014/main" id="{E3BF54ED-CAD5-043F-66A1-BE0775A4DB4C}"/>
                </a:ext>
              </a:extLst>
            </p:cNvPr>
            <p:cNvSpPr/>
            <p:nvPr/>
          </p:nvSpPr>
          <p:spPr>
            <a:xfrm>
              <a:off x="2927970" y="3055795"/>
              <a:ext cx="4056" cy="4883"/>
            </a:xfrm>
            <a:custGeom>
              <a:avLst/>
              <a:gdLst>
                <a:gd name="connsiteX0" fmla="*/ 0 w 4056"/>
                <a:gd name="connsiteY0" fmla="*/ 0 h 4883"/>
                <a:gd name="connsiteX1" fmla="*/ 4057 w 4056"/>
                <a:gd name="connsiteY1" fmla="*/ 0 h 4883"/>
                <a:gd name="connsiteX2" fmla="*/ 4057 w 4056"/>
                <a:gd name="connsiteY2" fmla="*/ 4884 h 4883"/>
                <a:gd name="connsiteX3" fmla="*/ 0 w 4056"/>
                <a:gd name="connsiteY3" fmla="*/ 4884 h 4883"/>
                <a:gd name="connsiteX4" fmla="*/ 0 w 4056"/>
                <a:gd name="connsiteY4" fmla="*/ 0 h 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56" h="4883">
                  <a:moveTo>
                    <a:pt x="0" y="0"/>
                  </a:moveTo>
                  <a:lnTo>
                    <a:pt x="4057" y="0"/>
                  </a:lnTo>
                  <a:lnTo>
                    <a:pt x="4057" y="4884"/>
                  </a:lnTo>
                  <a:lnTo>
                    <a:pt x="0" y="48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66" name="Freeform 1365">
              <a:extLst>
                <a:ext uri="{FF2B5EF4-FFF2-40B4-BE49-F238E27FC236}">
                  <a16:creationId xmlns:a16="http://schemas.microsoft.com/office/drawing/2014/main" id="{A45D5192-FD31-BCEB-E67F-B5B3D726B54E}"/>
                </a:ext>
              </a:extLst>
            </p:cNvPr>
            <p:cNvSpPr/>
            <p:nvPr/>
          </p:nvSpPr>
          <p:spPr>
            <a:xfrm>
              <a:off x="2940602" y="3031974"/>
              <a:ext cx="17092" cy="28704"/>
            </a:xfrm>
            <a:custGeom>
              <a:avLst/>
              <a:gdLst>
                <a:gd name="connsiteX0" fmla="*/ 558 w 17092"/>
                <a:gd name="connsiteY0" fmla="*/ 25433 h 28704"/>
                <a:gd name="connsiteX1" fmla="*/ 6903 w 17092"/>
                <a:gd name="connsiteY1" fmla="*/ 25433 h 28704"/>
                <a:gd name="connsiteX2" fmla="*/ 6903 w 17092"/>
                <a:gd name="connsiteY2" fmla="*/ 3538 h 28704"/>
                <a:gd name="connsiteX3" fmla="*/ 0 w 17092"/>
                <a:gd name="connsiteY3" fmla="*/ 4925 h 28704"/>
                <a:gd name="connsiteX4" fmla="*/ 0 w 17092"/>
                <a:gd name="connsiteY4" fmla="*/ 1387 h 28704"/>
                <a:gd name="connsiteX5" fmla="*/ 6864 w 17092"/>
                <a:gd name="connsiteY5" fmla="*/ 0 h 28704"/>
                <a:gd name="connsiteX6" fmla="*/ 10747 w 17092"/>
                <a:gd name="connsiteY6" fmla="*/ 0 h 28704"/>
                <a:gd name="connsiteX7" fmla="*/ 10747 w 17092"/>
                <a:gd name="connsiteY7" fmla="*/ 25433 h 28704"/>
                <a:gd name="connsiteX8" fmla="*/ 17092 w 17092"/>
                <a:gd name="connsiteY8" fmla="*/ 25433 h 28704"/>
                <a:gd name="connsiteX9" fmla="*/ 17092 w 17092"/>
                <a:gd name="connsiteY9" fmla="*/ 28705 h 28704"/>
                <a:gd name="connsiteX10" fmla="*/ 558 w 17092"/>
                <a:gd name="connsiteY10" fmla="*/ 28705 h 28704"/>
                <a:gd name="connsiteX11" fmla="*/ 558 w 17092"/>
                <a:gd name="connsiteY11" fmla="*/ 25433 h 28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092" h="28704">
                  <a:moveTo>
                    <a:pt x="558" y="25433"/>
                  </a:moveTo>
                  <a:lnTo>
                    <a:pt x="6903" y="25433"/>
                  </a:lnTo>
                  <a:lnTo>
                    <a:pt x="6903" y="3538"/>
                  </a:lnTo>
                  <a:lnTo>
                    <a:pt x="0" y="4925"/>
                  </a:lnTo>
                  <a:lnTo>
                    <a:pt x="0" y="1387"/>
                  </a:lnTo>
                  <a:lnTo>
                    <a:pt x="6864" y="0"/>
                  </a:lnTo>
                  <a:lnTo>
                    <a:pt x="10747" y="0"/>
                  </a:lnTo>
                  <a:lnTo>
                    <a:pt x="10747" y="25433"/>
                  </a:lnTo>
                  <a:lnTo>
                    <a:pt x="17092" y="25433"/>
                  </a:lnTo>
                  <a:lnTo>
                    <a:pt x="17092" y="28705"/>
                  </a:lnTo>
                  <a:lnTo>
                    <a:pt x="558" y="28705"/>
                  </a:lnTo>
                  <a:lnTo>
                    <a:pt x="558" y="25433"/>
                  </a:ln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67" name="Freeform 1366">
              <a:extLst>
                <a:ext uri="{FF2B5EF4-FFF2-40B4-BE49-F238E27FC236}">
                  <a16:creationId xmlns:a16="http://schemas.microsoft.com/office/drawing/2014/main" id="{E7A60E6E-DB81-90CF-EE94-6BB0800ABA22}"/>
                </a:ext>
              </a:extLst>
            </p:cNvPr>
            <p:cNvSpPr/>
            <p:nvPr/>
          </p:nvSpPr>
          <p:spPr>
            <a:xfrm>
              <a:off x="2901610" y="2709250"/>
              <a:ext cx="19841" cy="29781"/>
            </a:xfrm>
            <a:custGeom>
              <a:avLst/>
              <a:gdLst>
                <a:gd name="connsiteX0" fmla="*/ 9921 w 19841"/>
                <a:gd name="connsiteY0" fmla="*/ 3076 h 29781"/>
                <a:gd name="connsiteX1" fmla="*/ 5403 w 19841"/>
                <a:gd name="connsiteY1" fmla="*/ 6037 h 29781"/>
                <a:gd name="connsiteX2" fmla="*/ 3903 w 19841"/>
                <a:gd name="connsiteY2" fmla="*/ 14900 h 29781"/>
                <a:gd name="connsiteX3" fmla="*/ 5403 w 19841"/>
                <a:gd name="connsiteY3" fmla="*/ 23764 h 29781"/>
                <a:gd name="connsiteX4" fmla="*/ 9921 w 19841"/>
                <a:gd name="connsiteY4" fmla="*/ 26705 h 29781"/>
                <a:gd name="connsiteX5" fmla="*/ 14439 w 19841"/>
                <a:gd name="connsiteY5" fmla="*/ 23764 h 29781"/>
                <a:gd name="connsiteX6" fmla="*/ 15958 w 19841"/>
                <a:gd name="connsiteY6" fmla="*/ 14900 h 29781"/>
                <a:gd name="connsiteX7" fmla="*/ 14439 w 19841"/>
                <a:gd name="connsiteY7" fmla="*/ 6037 h 29781"/>
                <a:gd name="connsiteX8" fmla="*/ 9921 w 19841"/>
                <a:gd name="connsiteY8" fmla="*/ 3076 h 29781"/>
                <a:gd name="connsiteX9" fmla="*/ 9921 w 19841"/>
                <a:gd name="connsiteY9" fmla="*/ 0 h 29781"/>
                <a:gd name="connsiteX10" fmla="*/ 17285 w 19841"/>
                <a:gd name="connsiteY10" fmla="*/ 3826 h 29781"/>
                <a:gd name="connsiteX11" fmla="*/ 19842 w 19841"/>
                <a:gd name="connsiteY11" fmla="*/ 14900 h 29781"/>
                <a:gd name="connsiteX12" fmla="*/ 17285 w 19841"/>
                <a:gd name="connsiteY12" fmla="*/ 25975 h 29781"/>
                <a:gd name="connsiteX13" fmla="*/ 9921 w 19841"/>
                <a:gd name="connsiteY13" fmla="*/ 29781 h 29781"/>
                <a:gd name="connsiteX14" fmla="*/ 2538 w 19841"/>
                <a:gd name="connsiteY14" fmla="*/ 25975 h 29781"/>
                <a:gd name="connsiteX15" fmla="*/ 0 w 19841"/>
                <a:gd name="connsiteY15" fmla="*/ 14900 h 29781"/>
                <a:gd name="connsiteX16" fmla="*/ 2538 w 19841"/>
                <a:gd name="connsiteY16" fmla="*/ 3826 h 29781"/>
                <a:gd name="connsiteX17" fmla="*/ 9921 w 19841"/>
                <a:gd name="connsiteY17" fmla="*/ 0 h 29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41" h="29781">
                  <a:moveTo>
                    <a:pt x="9921" y="3076"/>
                  </a:moveTo>
                  <a:cubicBezTo>
                    <a:pt x="7921" y="3076"/>
                    <a:pt x="6415" y="4062"/>
                    <a:pt x="5403" y="6037"/>
                  </a:cubicBezTo>
                  <a:cubicBezTo>
                    <a:pt x="4403" y="7998"/>
                    <a:pt x="3903" y="10952"/>
                    <a:pt x="3903" y="14900"/>
                  </a:cubicBezTo>
                  <a:cubicBezTo>
                    <a:pt x="3903" y="18835"/>
                    <a:pt x="4403" y="21790"/>
                    <a:pt x="5403" y="23764"/>
                  </a:cubicBezTo>
                  <a:cubicBezTo>
                    <a:pt x="6415" y="25725"/>
                    <a:pt x="7921" y="26705"/>
                    <a:pt x="9921" y="26705"/>
                  </a:cubicBezTo>
                  <a:cubicBezTo>
                    <a:pt x="11933" y="26705"/>
                    <a:pt x="13439" y="25725"/>
                    <a:pt x="14439" y="23764"/>
                  </a:cubicBezTo>
                  <a:cubicBezTo>
                    <a:pt x="15452" y="21790"/>
                    <a:pt x="15958" y="18835"/>
                    <a:pt x="15958" y="14900"/>
                  </a:cubicBezTo>
                  <a:cubicBezTo>
                    <a:pt x="15958" y="10952"/>
                    <a:pt x="15452" y="7998"/>
                    <a:pt x="14439" y="6037"/>
                  </a:cubicBezTo>
                  <a:cubicBezTo>
                    <a:pt x="13439" y="4062"/>
                    <a:pt x="11933" y="3076"/>
                    <a:pt x="9921" y="3076"/>
                  </a:cubicBezTo>
                  <a:moveTo>
                    <a:pt x="9921" y="0"/>
                  </a:moveTo>
                  <a:cubicBezTo>
                    <a:pt x="13138" y="0"/>
                    <a:pt x="15593" y="1275"/>
                    <a:pt x="17285" y="3826"/>
                  </a:cubicBezTo>
                  <a:cubicBezTo>
                    <a:pt x="18989" y="6363"/>
                    <a:pt x="19842" y="10055"/>
                    <a:pt x="19842" y="14900"/>
                  </a:cubicBezTo>
                  <a:cubicBezTo>
                    <a:pt x="19842" y="19732"/>
                    <a:pt x="18989" y="23424"/>
                    <a:pt x="17285" y="25975"/>
                  </a:cubicBezTo>
                  <a:cubicBezTo>
                    <a:pt x="15593" y="28512"/>
                    <a:pt x="13138" y="29781"/>
                    <a:pt x="9921" y="29781"/>
                  </a:cubicBezTo>
                  <a:cubicBezTo>
                    <a:pt x="6704" y="29781"/>
                    <a:pt x="4243" y="28512"/>
                    <a:pt x="2538" y="25975"/>
                  </a:cubicBezTo>
                  <a:cubicBezTo>
                    <a:pt x="846" y="23424"/>
                    <a:pt x="0" y="19732"/>
                    <a:pt x="0" y="14900"/>
                  </a:cubicBezTo>
                  <a:cubicBezTo>
                    <a:pt x="0" y="10055"/>
                    <a:pt x="846" y="6363"/>
                    <a:pt x="2538" y="3826"/>
                  </a:cubicBezTo>
                  <a:cubicBezTo>
                    <a:pt x="4243" y="1275"/>
                    <a:pt x="6704" y="0"/>
                    <a:pt x="9921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68" name="Freeform 1367">
              <a:extLst>
                <a:ext uri="{FF2B5EF4-FFF2-40B4-BE49-F238E27FC236}">
                  <a16:creationId xmlns:a16="http://schemas.microsoft.com/office/drawing/2014/main" id="{313E7489-B972-C89D-9622-90C7E731D6B8}"/>
                </a:ext>
              </a:extLst>
            </p:cNvPr>
            <p:cNvSpPr/>
            <p:nvPr/>
          </p:nvSpPr>
          <p:spPr>
            <a:xfrm>
              <a:off x="2928277" y="2733590"/>
              <a:ext cx="4056" cy="4883"/>
            </a:xfrm>
            <a:custGeom>
              <a:avLst/>
              <a:gdLst>
                <a:gd name="connsiteX0" fmla="*/ 0 w 4056"/>
                <a:gd name="connsiteY0" fmla="*/ 0 h 4883"/>
                <a:gd name="connsiteX1" fmla="*/ 4057 w 4056"/>
                <a:gd name="connsiteY1" fmla="*/ 0 h 4883"/>
                <a:gd name="connsiteX2" fmla="*/ 4057 w 4056"/>
                <a:gd name="connsiteY2" fmla="*/ 4884 h 4883"/>
                <a:gd name="connsiteX3" fmla="*/ 0 w 4056"/>
                <a:gd name="connsiteY3" fmla="*/ 4884 h 4883"/>
                <a:gd name="connsiteX4" fmla="*/ 0 w 4056"/>
                <a:gd name="connsiteY4" fmla="*/ 0 h 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56" h="4883">
                  <a:moveTo>
                    <a:pt x="0" y="0"/>
                  </a:moveTo>
                  <a:lnTo>
                    <a:pt x="4057" y="0"/>
                  </a:lnTo>
                  <a:lnTo>
                    <a:pt x="4057" y="4884"/>
                  </a:lnTo>
                  <a:lnTo>
                    <a:pt x="0" y="48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69" name="Freeform 1368">
              <a:extLst>
                <a:ext uri="{FF2B5EF4-FFF2-40B4-BE49-F238E27FC236}">
                  <a16:creationId xmlns:a16="http://schemas.microsoft.com/office/drawing/2014/main" id="{1F4A05DF-94E5-EC76-8D66-25596A08FF0E}"/>
                </a:ext>
              </a:extLst>
            </p:cNvPr>
            <p:cNvSpPr/>
            <p:nvPr/>
          </p:nvSpPr>
          <p:spPr>
            <a:xfrm>
              <a:off x="2939467" y="2709250"/>
              <a:ext cx="18226" cy="29224"/>
            </a:xfrm>
            <a:custGeom>
              <a:avLst/>
              <a:gdLst>
                <a:gd name="connsiteX0" fmla="*/ 4672 w 18226"/>
                <a:gd name="connsiteY0" fmla="*/ 25955 h 29224"/>
                <a:gd name="connsiteX1" fmla="*/ 18227 w 18226"/>
                <a:gd name="connsiteY1" fmla="*/ 25955 h 29224"/>
                <a:gd name="connsiteX2" fmla="*/ 18227 w 18226"/>
                <a:gd name="connsiteY2" fmla="*/ 29224 h 29224"/>
                <a:gd name="connsiteX3" fmla="*/ 0 w 18226"/>
                <a:gd name="connsiteY3" fmla="*/ 29224 h 29224"/>
                <a:gd name="connsiteX4" fmla="*/ 0 w 18226"/>
                <a:gd name="connsiteY4" fmla="*/ 25955 h 29224"/>
                <a:gd name="connsiteX5" fmla="*/ 6018 w 18226"/>
                <a:gd name="connsiteY5" fmla="*/ 19822 h 29224"/>
                <a:gd name="connsiteX6" fmla="*/ 10824 w 18226"/>
                <a:gd name="connsiteY6" fmla="*/ 14843 h 29224"/>
                <a:gd name="connsiteX7" fmla="*/ 13420 w 18226"/>
                <a:gd name="connsiteY7" fmla="*/ 11305 h 29224"/>
                <a:gd name="connsiteX8" fmla="*/ 14170 w 18226"/>
                <a:gd name="connsiteY8" fmla="*/ 8440 h 29224"/>
                <a:gd name="connsiteX9" fmla="*/ 12554 w 18226"/>
                <a:gd name="connsiteY9" fmla="*/ 4710 h 29224"/>
                <a:gd name="connsiteX10" fmla="*/ 8382 w 18226"/>
                <a:gd name="connsiteY10" fmla="*/ 3268 h 29224"/>
                <a:gd name="connsiteX11" fmla="*/ 4519 w 18226"/>
                <a:gd name="connsiteY11" fmla="*/ 3903 h 29224"/>
                <a:gd name="connsiteX12" fmla="*/ 192 w 18226"/>
                <a:gd name="connsiteY12" fmla="*/ 5825 h 29224"/>
                <a:gd name="connsiteX13" fmla="*/ 192 w 18226"/>
                <a:gd name="connsiteY13" fmla="*/ 1903 h 29224"/>
                <a:gd name="connsiteX14" fmla="*/ 4576 w 18226"/>
                <a:gd name="connsiteY14" fmla="*/ 480 h 29224"/>
                <a:gd name="connsiteX15" fmla="*/ 8306 w 18226"/>
                <a:gd name="connsiteY15" fmla="*/ 0 h 29224"/>
                <a:gd name="connsiteX16" fmla="*/ 15420 w 18226"/>
                <a:gd name="connsiteY16" fmla="*/ 2230 h 29224"/>
                <a:gd name="connsiteX17" fmla="*/ 18073 w 18226"/>
                <a:gd name="connsiteY17" fmla="*/ 8190 h 29224"/>
                <a:gd name="connsiteX18" fmla="*/ 17400 w 18226"/>
                <a:gd name="connsiteY18" fmla="*/ 11555 h 29224"/>
                <a:gd name="connsiteX19" fmla="*/ 14996 w 18226"/>
                <a:gd name="connsiteY19" fmla="*/ 15284 h 29224"/>
                <a:gd name="connsiteX20" fmla="*/ 11940 w 18226"/>
                <a:gd name="connsiteY20" fmla="*/ 18515 h 29224"/>
                <a:gd name="connsiteX21" fmla="*/ 4672 w 18226"/>
                <a:gd name="connsiteY21" fmla="*/ 25955 h 29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8226" h="29224">
                  <a:moveTo>
                    <a:pt x="4672" y="25955"/>
                  </a:moveTo>
                  <a:lnTo>
                    <a:pt x="18227" y="25955"/>
                  </a:lnTo>
                  <a:lnTo>
                    <a:pt x="18227" y="29224"/>
                  </a:lnTo>
                  <a:lnTo>
                    <a:pt x="0" y="29224"/>
                  </a:lnTo>
                  <a:lnTo>
                    <a:pt x="0" y="25955"/>
                  </a:lnTo>
                  <a:cubicBezTo>
                    <a:pt x="1474" y="24430"/>
                    <a:pt x="3480" y="22386"/>
                    <a:pt x="6018" y="19822"/>
                  </a:cubicBezTo>
                  <a:cubicBezTo>
                    <a:pt x="8568" y="17245"/>
                    <a:pt x="10171" y="15586"/>
                    <a:pt x="10824" y="14843"/>
                  </a:cubicBezTo>
                  <a:cubicBezTo>
                    <a:pt x="12068" y="13446"/>
                    <a:pt x="12932" y="12266"/>
                    <a:pt x="13420" y="11305"/>
                  </a:cubicBezTo>
                  <a:cubicBezTo>
                    <a:pt x="13920" y="10331"/>
                    <a:pt x="14170" y="9376"/>
                    <a:pt x="14170" y="8440"/>
                  </a:cubicBezTo>
                  <a:cubicBezTo>
                    <a:pt x="14170" y="6915"/>
                    <a:pt x="13632" y="5671"/>
                    <a:pt x="12554" y="4710"/>
                  </a:cubicBezTo>
                  <a:cubicBezTo>
                    <a:pt x="11490" y="3749"/>
                    <a:pt x="10100" y="3268"/>
                    <a:pt x="8382" y="3268"/>
                  </a:cubicBezTo>
                  <a:cubicBezTo>
                    <a:pt x="7165" y="3268"/>
                    <a:pt x="5877" y="3480"/>
                    <a:pt x="4519" y="3903"/>
                  </a:cubicBezTo>
                  <a:cubicBezTo>
                    <a:pt x="3172" y="4326"/>
                    <a:pt x="1730" y="4967"/>
                    <a:pt x="192" y="5825"/>
                  </a:cubicBezTo>
                  <a:lnTo>
                    <a:pt x="192" y="1903"/>
                  </a:lnTo>
                  <a:cubicBezTo>
                    <a:pt x="1756" y="1275"/>
                    <a:pt x="3217" y="801"/>
                    <a:pt x="4576" y="480"/>
                  </a:cubicBezTo>
                  <a:cubicBezTo>
                    <a:pt x="5935" y="160"/>
                    <a:pt x="7178" y="0"/>
                    <a:pt x="8306" y="0"/>
                  </a:cubicBezTo>
                  <a:cubicBezTo>
                    <a:pt x="11280" y="0"/>
                    <a:pt x="13651" y="743"/>
                    <a:pt x="15420" y="2230"/>
                  </a:cubicBezTo>
                  <a:cubicBezTo>
                    <a:pt x="17188" y="3717"/>
                    <a:pt x="18073" y="5704"/>
                    <a:pt x="18073" y="8190"/>
                  </a:cubicBezTo>
                  <a:cubicBezTo>
                    <a:pt x="18073" y="9369"/>
                    <a:pt x="17849" y="10491"/>
                    <a:pt x="17400" y="11555"/>
                  </a:cubicBezTo>
                  <a:cubicBezTo>
                    <a:pt x="16964" y="12606"/>
                    <a:pt x="16163" y="13849"/>
                    <a:pt x="14996" y="15284"/>
                  </a:cubicBezTo>
                  <a:cubicBezTo>
                    <a:pt x="14677" y="15657"/>
                    <a:pt x="13657" y="16733"/>
                    <a:pt x="11940" y="18515"/>
                  </a:cubicBezTo>
                  <a:cubicBezTo>
                    <a:pt x="10222" y="20284"/>
                    <a:pt x="7799" y="22764"/>
                    <a:pt x="4672" y="25955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70" name="Freeform 1369">
              <a:extLst>
                <a:ext uri="{FF2B5EF4-FFF2-40B4-BE49-F238E27FC236}">
                  <a16:creationId xmlns:a16="http://schemas.microsoft.com/office/drawing/2014/main" id="{AC9DC23B-7F3C-F980-F931-310E6378684D}"/>
                </a:ext>
              </a:extLst>
            </p:cNvPr>
            <p:cNvSpPr/>
            <p:nvPr/>
          </p:nvSpPr>
          <p:spPr>
            <a:xfrm>
              <a:off x="2900822" y="2387044"/>
              <a:ext cx="19841" cy="29781"/>
            </a:xfrm>
            <a:custGeom>
              <a:avLst/>
              <a:gdLst>
                <a:gd name="connsiteX0" fmla="*/ 9921 w 19841"/>
                <a:gd name="connsiteY0" fmla="*/ 3076 h 29781"/>
                <a:gd name="connsiteX1" fmla="*/ 5403 w 19841"/>
                <a:gd name="connsiteY1" fmla="*/ 6038 h 29781"/>
                <a:gd name="connsiteX2" fmla="*/ 3903 w 19841"/>
                <a:gd name="connsiteY2" fmla="*/ 14901 h 29781"/>
                <a:gd name="connsiteX3" fmla="*/ 5403 w 19841"/>
                <a:gd name="connsiteY3" fmla="*/ 23764 h 29781"/>
                <a:gd name="connsiteX4" fmla="*/ 9921 w 19841"/>
                <a:gd name="connsiteY4" fmla="*/ 26706 h 29781"/>
                <a:gd name="connsiteX5" fmla="*/ 14439 w 19841"/>
                <a:gd name="connsiteY5" fmla="*/ 23764 h 29781"/>
                <a:gd name="connsiteX6" fmla="*/ 15958 w 19841"/>
                <a:gd name="connsiteY6" fmla="*/ 14901 h 29781"/>
                <a:gd name="connsiteX7" fmla="*/ 14439 w 19841"/>
                <a:gd name="connsiteY7" fmla="*/ 6038 h 29781"/>
                <a:gd name="connsiteX8" fmla="*/ 9921 w 19841"/>
                <a:gd name="connsiteY8" fmla="*/ 3076 h 29781"/>
                <a:gd name="connsiteX9" fmla="*/ 9921 w 19841"/>
                <a:gd name="connsiteY9" fmla="*/ 0 h 29781"/>
                <a:gd name="connsiteX10" fmla="*/ 17284 w 19841"/>
                <a:gd name="connsiteY10" fmla="*/ 3827 h 29781"/>
                <a:gd name="connsiteX11" fmla="*/ 19842 w 19841"/>
                <a:gd name="connsiteY11" fmla="*/ 14901 h 29781"/>
                <a:gd name="connsiteX12" fmla="*/ 17284 w 19841"/>
                <a:gd name="connsiteY12" fmla="*/ 25975 h 29781"/>
                <a:gd name="connsiteX13" fmla="*/ 9921 w 19841"/>
                <a:gd name="connsiteY13" fmla="*/ 29781 h 29781"/>
                <a:gd name="connsiteX14" fmla="*/ 2538 w 19841"/>
                <a:gd name="connsiteY14" fmla="*/ 25975 h 29781"/>
                <a:gd name="connsiteX15" fmla="*/ 0 w 19841"/>
                <a:gd name="connsiteY15" fmla="*/ 14901 h 29781"/>
                <a:gd name="connsiteX16" fmla="*/ 2538 w 19841"/>
                <a:gd name="connsiteY16" fmla="*/ 3827 h 29781"/>
                <a:gd name="connsiteX17" fmla="*/ 9921 w 19841"/>
                <a:gd name="connsiteY17" fmla="*/ 0 h 29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41" h="29781">
                  <a:moveTo>
                    <a:pt x="9921" y="3076"/>
                  </a:moveTo>
                  <a:cubicBezTo>
                    <a:pt x="7921" y="3076"/>
                    <a:pt x="6415" y="4063"/>
                    <a:pt x="5403" y="6038"/>
                  </a:cubicBezTo>
                  <a:cubicBezTo>
                    <a:pt x="4403" y="7999"/>
                    <a:pt x="3903" y="10953"/>
                    <a:pt x="3903" y="14901"/>
                  </a:cubicBezTo>
                  <a:cubicBezTo>
                    <a:pt x="3903" y="18835"/>
                    <a:pt x="4403" y="21790"/>
                    <a:pt x="5403" y="23764"/>
                  </a:cubicBezTo>
                  <a:cubicBezTo>
                    <a:pt x="6415" y="25725"/>
                    <a:pt x="7921" y="26706"/>
                    <a:pt x="9921" y="26706"/>
                  </a:cubicBezTo>
                  <a:cubicBezTo>
                    <a:pt x="11933" y="26706"/>
                    <a:pt x="13439" y="25725"/>
                    <a:pt x="14439" y="23764"/>
                  </a:cubicBezTo>
                  <a:cubicBezTo>
                    <a:pt x="15452" y="21790"/>
                    <a:pt x="15958" y="18835"/>
                    <a:pt x="15958" y="14901"/>
                  </a:cubicBezTo>
                  <a:cubicBezTo>
                    <a:pt x="15958" y="10953"/>
                    <a:pt x="15452" y="7999"/>
                    <a:pt x="14439" y="6038"/>
                  </a:cubicBezTo>
                  <a:cubicBezTo>
                    <a:pt x="13439" y="4063"/>
                    <a:pt x="11933" y="3076"/>
                    <a:pt x="9921" y="3076"/>
                  </a:cubicBezTo>
                  <a:moveTo>
                    <a:pt x="9921" y="0"/>
                  </a:moveTo>
                  <a:cubicBezTo>
                    <a:pt x="13138" y="0"/>
                    <a:pt x="15593" y="1276"/>
                    <a:pt x="17284" y="3827"/>
                  </a:cubicBezTo>
                  <a:cubicBezTo>
                    <a:pt x="18989" y="6364"/>
                    <a:pt x="19842" y="10056"/>
                    <a:pt x="19842" y="14901"/>
                  </a:cubicBezTo>
                  <a:cubicBezTo>
                    <a:pt x="19842" y="19733"/>
                    <a:pt x="18989" y="23424"/>
                    <a:pt x="17284" y="25975"/>
                  </a:cubicBezTo>
                  <a:cubicBezTo>
                    <a:pt x="15593" y="28512"/>
                    <a:pt x="13138" y="29781"/>
                    <a:pt x="9921" y="29781"/>
                  </a:cubicBezTo>
                  <a:cubicBezTo>
                    <a:pt x="6704" y="29781"/>
                    <a:pt x="4243" y="28512"/>
                    <a:pt x="2538" y="25975"/>
                  </a:cubicBezTo>
                  <a:cubicBezTo>
                    <a:pt x="846" y="23424"/>
                    <a:pt x="0" y="19733"/>
                    <a:pt x="0" y="14901"/>
                  </a:cubicBezTo>
                  <a:cubicBezTo>
                    <a:pt x="0" y="10056"/>
                    <a:pt x="846" y="6364"/>
                    <a:pt x="2538" y="3827"/>
                  </a:cubicBezTo>
                  <a:cubicBezTo>
                    <a:pt x="4243" y="1276"/>
                    <a:pt x="6704" y="0"/>
                    <a:pt x="9921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71" name="Freeform 1370">
              <a:extLst>
                <a:ext uri="{FF2B5EF4-FFF2-40B4-BE49-F238E27FC236}">
                  <a16:creationId xmlns:a16="http://schemas.microsoft.com/office/drawing/2014/main" id="{BE5A3829-F611-CD37-04C1-7ACC2DD55910}"/>
                </a:ext>
              </a:extLst>
            </p:cNvPr>
            <p:cNvSpPr/>
            <p:nvPr/>
          </p:nvSpPr>
          <p:spPr>
            <a:xfrm>
              <a:off x="2927489" y="2411384"/>
              <a:ext cx="4056" cy="4883"/>
            </a:xfrm>
            <a:custGeom>
              <a:avLst/>
              <a:gdLst>
                <a:gd name="connsiteX0" fmla="*/ 0 w 4056"/>
                <a:gd name="connsiteY0" fmla="*/ 0 h 4883"/>
                <a:gd name="connsiteX1" fmla="*/ 4057 w 4056"/>
                <a:gd name="connsiteY1" fmla="*/ 0 h 4883"/>
                <a:gd name="connsiteX2" fmla="*/ 4057 w 4056"/>
                <a:gd name="connsiteY2" fmla="*/ 4884 h 4883"/>
                <a:gd name="connsiteX3" fmla="*/ 0 w 4056"/>
                <a:gd name="connsiteY3" fmla="*/ 4884 h 4883"/>
                <a:gd name="connsiteX4" fmla="*/ 0 w 4056"/>
                <a:gd name="connsiteY4" fmla="*/ 0 h 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56" h="4883">
                  <a:moveTo>
                    <a:pt x="0" y="0"/>
                  </a:moveTo>
                  <a:lnTo>
                    <a:pt x="4057" y="0"/>
                  </a:lnTo>
                  <a:lnTo>
                    <a:pt x="4057" y="4884"/>
                  </a:lnTo>
                  <a:lnTo>
                    <a:pt x="0" y="48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72" name="Freeform 1371">
              <a:extLst>
                <a:ext uri="{FF2B5EF4-FFF2-40B4-BE49-F238E27FC236}">
                  <a16:creationId xmlns:a16="http://schemas.microsoft.com/office/drawing/2014/main" id="{2B1CA56C-FD10-052B-C47C-B06C80466040}"/>
                </a:ext>
              </a:extLst>
            </p:cNvPr>
            <p:cNvSpPr/>
            <p:nvPr/>
          </p:nvSpPr>
          <p:spPr>
            <a:xfrm>
              <a:off x="2938794" y="2387044"/>
              <a:ext cx="18899" cy="29781"/>
            </a:xfrm>
            <a:custGeom>
              <a:avLst/>
              <a:gdLst>
                <a:gd name="connsiteX0" fmla="*/ 12978 w 18899"/>
                <a:gd name="connsiteY0" fmla="*/ 13747 h 29781"/>
                <a:gd name="connsiteX1" fmla="*/ 17323 w 18899"/>
                <a:gd name="connsiteY1" fmla="*/ 16227 h 29781"/>
                <a:gd name="connsiteX2" fmla="*/ 18899 w 18899"/>
                <a:gd name="connsiteY2" fmla="*/ 20880 h 29781"/>
                <a:gd name="connsiteX3" fmla="*/ 15977 w 18899"/>
                <a:gd name="connsiteY3" fmla="*/ 27455 h 29781"/>
                <a:gd name="connsiteX4" fmla="*/ 7672 w 18899"/>
                <a:gd name="connsiteY4" fmla="*/ 29781 h 29781"/>
                <a:gd name="connsiteX5" fmla="*/ 3941 w 18899"/>
                <a:gd name="connsiteY5" fmla="*/ 29417 h 29781"/>
                <a:gd name="connsiteX6" fmla="*/ 0 w 18899"/>
                <a:gd name="connsiteY6" fmla="*/ 28359 h 29781"/>
                <a:gd name="connsiteX7" fmla="*/ 0 w 18899"/>
                <a:gd name="connsiteY7" fmla="*/ 24610 h 29781"/>
                <a:gd name="connsiteX8" fmla="*/ 3538 w 18899"/>
                <a:gd name="connsiteY8" fmla="*/ 26032 h 29781"/>
                <a:gd name="connsiteX9" fmla="*/ 7556 w 18899"/>
                <a:gd name="connsiteY9" fmla="*/ 26513 h 29781"/>
                <a:gd name="connsiteX10" fmla="*/ 13113 w 18899"/>
                <a:gd name="connsiteY10" fmla="*/ 25071 h 29781"/>
                <a:gd name="connsiteX11" fmla="*/ 15035 w 18899"/>
                <a:gd name="connsiteY11" fmla="*/ 20880 h 29781"/>
                <a:gd name="connsiteX12" fmla="*/ 13247 w 18899"/>
                <a:gd name="connsiteY12" fmla="*/ 16919 h 29781"/>
                <a:gd name="connsiteX13" fmla="*/ 8306 w 18899"/>
                <a:gd name="connsiteY13" fmla="*/ 15477 h 29781"/>
                <a:gd name="connsiteX14" fmla="*/ 4961 w 18899"/>
                <a:gd name="connsiteY14" fmla="*/ 15477 h 29781"/>
                <a:gd name="connsiteX15" fmla="*/ 4961 w 18899"/>
                <a:gd name="connsiteY15" fmla="*/ 12286 h 29781"/>
                <a:gd name="connsiteX16" fmla="*/ 8460 w 18899"/>
                <a:gd name="connsiteY16" fmla="*/ 12286 h 29781"/>
                <a:gd name="connsiteX17" fmla="*/ 12843 w 18899"/>
                <a:gd name="connsiteY17" fmla="*/ 11151 h 29781"/>
                <a:gd name="connsiteX18" fmla="*/ 14362 w 18899"/>
                <a:gd name="connsiteY18" fmla="*/ 7844 h 29781"/>
                <a:gd name="connsiteX19" fmla="*/ 12786 w 18899"/>
                <a:gd name="connsiteY19" fmla="*/ 4460 h 29781"/>
                <a:gd name="connsiteX20" fmla="*/ 8306 w 18899"/>
                <a:gd name="connsiteY20" fmla="*/ 3268 h 29781"/>
                <a:gd name="connsiteX21" fmla="*/ 4883 w 18899"/>
                <a:gd name="connsiteY21" fmla="*/ 3615 h 29781"/>
                <a:gd name="connsiteX22" fmla="*/ 865 w 18899"/>
                <a:gd name="connsiteY22" fmla="*/ 4691 h 29781"/>
                <a:gd name="connsiteX23" fmla="*/ 865 w 18899"/>
                <a:gd name="connsiteY23" fmla="*/ 1231 h 29781"/>
                <a:gd name="connsiteX24" fmla="*/ 4999 w 18899"/>
                <a:gd name="connsiteY24" fmla="*/ 307 h 29781"/>
                <a:gd name="connsiteX25" fmla="*/ 8652 w 18899"/>
                <a:gd name="connsiteY25" fmla="*/ 0 h 29781"/>
                <a:gd name="connsiteX26" fmla="*/ 15650 w 18899"/>
                <a:gd name="connsiteY26" fmla="*/ 2019 h 29781"/>
                <a:gd name="connsiteX27" fmla="*/ 18227 w 18899"/>
                <a:gd name="connsiteY27" fmla="*/ 7440 h 29781"/>
                <a:gd name="connsiteX28" fmla="*/ 16861 w 18899"/>
                <a:gd name="connsiteY28" fmla="*/ 11478 h 29781"/>
                <a:gd name="connsiteX29" fmla="*/ 12978 w 18899"/>
                <a:gd name="connsiteY29" fmla="*/ 13747 h 29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8899" h="29781">
                  <a:moveTo>
                    <a:pt x="12978" y="13747"/>
                  </a:moveTo>
                  <a:cubicBezTo>
                    <a:pt x="14836" y="14144"/>
                    <a:pt x="16285" y="14970"/>
                    <a:pt x="17323" y="16227"/>
                  </a:cubicBezTo>
                  <a:cubicBezTo>
                    <a:pt x="18374" y="17483"/>
                    <a:pt x="18899" y="19034"/>
                    <a:pt x="18899" y="20880"/>
                  </a:cubicBezTo>
                  <a:cubicBezTo>
                    <a:pt x="18899" y="23713"/>
                    <a:pt x="17925" y="25904"/>
                    <a:pt x="15977" y="27455"/>
                  </a:cubicBezTo>
                  <a:cubicBezTo>
                    <a:pt x="14029" y="29006"/>
                    <a:pt x="11261" y="29781"/>
                    <a:pt x="7672" y="29781"/>
                  </a:cubicBezTo>
                  <a:cubicBezTo>
                    <a:pt x="6466" y="29781"/>
                    <a:pt x="5223" y="29660"/>
                    <a:pt x="3941" y="29417"/>
                  </a:cubicBezTo>
                  <a:cubicBezTo>
                    <a:pt x="2672" y="29186"/>
                    <a:pt x="1359" y="28833"/>
                    <a:pt x="0" y="28359"/>
                  </a:cubicBezTo>
                  <a:lnTo>
                    <a:pt x="0" y="24610"/>
                  </a:lnTo>
                  <a:cubicBezTo>
                    <a:pt x="1077" y="25238"/>
                    <a:pt x="2256" y="25712"/>
                    <a:pt x="3538" y="26032"/>
                  </a:cubicBezTo>
                  <a:cubicBezTo>
                    <a:pt x="4819" y="26353"/>
                    <a:pt x="6159" y="26513"/>
                    <a:pt x="7556" y="26513"/>
                  </a:cubicBezTo>
                  <a:cubicBezTo>
                    <a:pt x="9991" y="26513"/>
                    <a:pt x="11844" y="26032"/>
                    <a:pt x="13113" y="25071"/>
                  </a:cubicBezTo>
                  <a:cubicBezTo>
                    <a:pt x="14394" y="24110"/>
                    <a:pt x="15035" y="22713"/>
                    <a:pt x="15035" y="20880"/>
                  </a:cubicBezTo>
                  <a:cubicBezTo>
                    <a:pt x="15035" y="19188"/>
                    <a:pt x="14439" y="17868"/>
                    <a:pt x="13247" y="16919"/>
                  </a:cubicBezTo>
                  <a:cubicBezTo>
                    <a:pt x="12068" y="15958"/>
                    <a:pt x="10421" y="15477"/>
                    <a:pt x="8306" y="15477"/>
                  </a:cubicBezTo>
                  <a:lnTo>
                    <a:pt x="4961" y="15477"/>
                  </a:lnTo>
                  <a:lnTo>
                    <a:pt x="4961" y="12286"/>
                  </a:lnTo>
                  <a:lnTo>
                    <a:pt x="8460" y="12286"/>
                  </a:lnTo>
                  <a:cubicBezTo>
                    <a:pt x="10369" y="12286"/>
                    <a:pt x="11830" y="11908"/>
                    <a:pt x="12843" y="11151"/>
                  </a:cubicBezTo>
                  <a:cubicBezTo>
                    <a:pt x="13855" y="10382"/>
                    <a:pt x="14362" y="9280"/>
                    <a:pt x="14362" y="7844"/>
                  </a:cubicBezTo>
                  <a:cubicBezTo>
                    <a:pt x="14362" y="6370"/>
                    <a:pt x="13836" y="5242"/>
                    <a:pt x="12786" y="4460"/>
                  </a:cubicBezTo>
                  <a:cubicBezTo>
                    <a:pt x="11747" y="3665"/>
                    <a:pt x="10254" y="3268"/>
                    <a:pt x="8306" y="3268"/>
                  </a:cubicBezTo>
                  <a:cubicBezTo>
                    <a:pt x="7242" y="3268"/>
                    <a:pt x="6101" y="3384"/>
                    <a:pt x="4883" y="3615"/>
                  </a:cubicBezTo>
                  <a:cubicBezTo>
                    <a:pt x="3666" y="3846"/>
                    <a:pt x="2326" y="4204"/>
                    <a:pt x="865" y="4691"/>
                  </a:cubicBezTo>
                  <a:lnTo>
                    <a:pt x="865" y="1231"/>
                  </a:lnTo>
                  <a:cubicBezTo>
                    <a:pt x="2339" y="821"/>
                    <a:pt x="3717" y="512"/>
                    <a:pt x="4999" y="307"/>
                  </a:cubicBezTo>
                  <a:cubicBezTo>
                    <a:pt x="6294" y="102"/>
                    <a:pt x="7511" y="0"/>
                    <a:pt x="8652" y="0"/>
                  </a:cubicBezTo>
                  <a:cubicBezTo>
                    <a:pt x="11599" y="0"/>
                    <a:pt x="13933" y="673"/>
                    <a:pt x="15650" y="2019"/>
                  </a:cubicBezTo>
                  <a:cubicBezTo>
                    <a:pt x="17368" y="3352"/>
                    <a:pt x="18227" y="5159"/>
                    <a:pt x="18227" y="7440"/>
                  </a:cubicBezTo>
                  <a:cubicBezTo>
                    <a:pt x="18227" y="9030"/>
                    <a:pt x="17772" y="10376"/>
                    <a:pt x="16861" y="11478"/>
                  </a:cubicBezTo>
                  <a:cubicBezTo>
                    <a:pt x="15952" y="12568"/>
                    <a:pt x="14657" y="13324"/>
                    <a:pt x="12978" y="13747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73" name="Freeform 1372">
              <a:extLst>
                <a:ext uri="{FF2B5EF4-FFF2-40B4-BE49-F238E27FC236}">
                  <a16:creationId xmlns:a16="http://schemas.microsoft.com/office/drawing/2014/main" id="{682E6292-92E5-1472-CB63-1DFED6AE36BE}"/>
                </a:ext>
              </a:extLst>
            </p:cNvPr>
            <p:cNvSpPr/>
            <p:nvPr/>
          </p:nvSpPr>
          <p:spPr>
            <a:xfrm>
              <a:off x="3683225" y="307291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74" name="Freeform 1373">
              <a:extLst>
                <a:ext uri="{FF2B5EF4-FFF2-40B4-BE49-F238E27FC236}">
                  <a16:creationId xmlns:a16="http://schemas.microsoft.com/office/drawing/2014/main" id="{245057B7-720A-A2DB-04A4-6B983BFEF5C6}"/>
                </a:ext>
              </a:extLst>
            </p:cNvPr>
            <p:cNvSpPr/>
            <p:nvPr/>
          </p:nvSpPr>
          <p:spPr>
            <a:xfrm>
              <a:off x="3525495" y="295310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75" name="Freeform 1374">
              <a:extLst>
                <a:ext uri="{FF2B5EF4-FFF2-40B4-BE49-F238E27FC236}">
                  <a16:creationId xmlns:a16="http://schemas.microsoft.com/office/drawing/2014/main" id="{D4755B01-078B-B0AE-B8AF-3C6150AB4329}"/>
                </a:ext>
              </a:extLst>
            </p:cNvPr>
            <p:cNvSpPr/>
            <p:nvPr/>
          </p:nvSpPr>
          <p:spPr>
            <a:xfrm>
              <a:off x="3405010" y="309244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76" name="Freeform 1375">
              <a:extLst>
                <a:ext uri="{FF2B5EF4-FFF2-40B4-BE49-F238E27FC236}">
                  <a16:creationId xmlns:a16="http://schemas.microsoft.com/office/drawing/2014/main" id="{267A5D4D-FA70-1B91-C29F-65AB9CFA199B}"/>
                </a:ext>
              </a:extLst>
            </p:cNvPr>
            <p:cNvSpPr/>
            <p:nvPr/>
          </p:nvSpPr>
          <p:spPr>
            <a:xfrm>
              <a:off x="3553094" y="316536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77" name="Freeform 1376">
              <a:extLst>
                <a:ext uri="{FF2B5EF4-FFF2-40B4-BE49-F238E27FC236}">
                  <a16:creationId xmlns:a16="http://schemas.microsoft.com/office/drawing/2014/main" id="{C37A9E4F-1FC0-677A-EE4B-2E5F87A54FED}"/>
                </a:ext>
              </a:extLst>
            </p:cNvPr>
            <p:cNvSpPr/>
            <p:nvPr/>
          </p:nvSpPr>
          <p:spPr>
            <a:xfrm>
              <a:off x="3641601" y="306363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78" name="Freeform 1377">
              <a:extLst>
                <a:ext uri="{FF2B5EF4-FFF2-40B4-BE49-F238E27FC236}">
                  <a16:creationId xmlns:a16="http://schemas.microsoft.com/office/drawing/2014/main" id="{74C5729C-EF6A-5946-D55A-C9CA973E07B1}"/>
                </a:ext>
              </a:extLst>
            </p:cNvPr>
            <p:cNvSpPr/>
            <p:nvPr/>
          </p:nvSpPr>
          <p:spPr>
            <a:xfrm>
              <a:off x="3680367" y="291526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79" name="Freeform 1378">
              <a:extLst>
                <a:ext uri="{FF2B5EF4-FFF2-40B4-BE49-F238E27FC236}">
                  <a16:creationId xmlns:a16="http://schemas.microsoft.com/office/drawing/2014/main" id="{1A49839F-4AEC-6CAD-ADB0-0182ABFAB101}"/>
                </a:ext>
              </a:extLst>
            </p:cNvPr>
            <p:cNvSpPr/>
            <p:nvPr/>
          </p:nvSpPr>
          <p:spPr>
            <a:xfrm>
              <a:off x="3472017" y="304542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80" name="Freeform 1379">
              <a:extLst>
                <a:ext uri="{FF2B5EF4-FFF2-40B4-BE49-F238E27FC236}">
                  <a16:creationId xmlns:a16="http://schemas.microsoft.com/office/drawing/2014/main" id="{0817FBB6-FE76-489A-6E3D-86C66CC5EB19}"/>
                </a:ext>
              </a:extLst>
            </p:cNvPr>
            <p:cNvSpPr/>
            <p:nvPr/>
          </p:nvSpPr>
          <p:spPr>
            <a:xfrm>
              <a:off x="3660198" y="306740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81" name="Freeform 1380">
              <a:extLst>
                <a:ext uri="{FF2B5EF4-FFF2-40B4-BE49-F238E27FC236}">
                  <a16:creationId xmlns:a16="http://schemas.microsoft.com/office/drawing/2014/main" id="{800ACD48-7FB0-CDAC-6435-2160C51502D5}"/>
                </a:ext>
              </a:extLst>
            </p:cNvPr>
            <p:cNvSpPr/>
            <p:nvPr/>
          </p:nvSpPr>
          <p:spPr>
            <a:xfrm>
              <a:off x="3626154" y="309744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82" name="Freeform 1381">
              <a:extLst>
                <a:ext uri="{FF2B5EF4-FFF2-40B4-BE49-F238E27FC236}">
                  <a16:creationId xmlns:a16="http://schemas.microsoft.com/office/drawing/2014/main" id="{255BD24C-C947-077A-C851-AF228AA13ED0}"/>
                </a:ext>
              </a:extLst>
            </p:cNvPr>
            <p:cNvSpPr/>
            <p:nvPr/>
          </p:nvSpPr>
          <p:spPr>
            <a:xfrm>
              <a:off x="3782795" y="297850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83" name="Freeform 1382">
              <a:extLst>
                <a:ext uri="{FF2B5EF4-FFF2-40B4-BE49-F238E27FC236}">
                  <a16:creationId xmlns:a16="http://schemas.microsoft.com/office/drawing/2014/main" id="{B4863161-0872-95E7-8943-B9DC138154D8}"/>
                </a:ext>
              </a:extLst>
            </p:cNvPr>
            <p:cNvSpPr/>
            <p:nvPr/>
          </p:nvSpPr>
          <p:spPr>
            <a:xfrm>
              <a:off x="3500601" y="315894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84" name="Freeform 1383">
              <a:extLst>
                <a:ext uri="{FF2B5EF4-FFF2-40B4-BE49-F238E27FC236}">
                  <a16:creationId xmlns:a16="http://schemas.microsoft.com/office/drawing/2014/main" id="{875F0227-090A-C939-15A9-6E109B6FBDD5}"/>
                </a:ext>
              </a:extLst>
            </p:cNvPr>
            <p:cNvSpPr/>
            <p:nvPr/>
          </p:nvSpPr>
          <p:spPr>
            <a:xfrm>
              <a:off x="3675449" y="307337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85" name="Freeform 1384">
              <a:extLst>
                <a:ext uri="{FF2B5EF4-FFF2-40B4-BE49-F238E27FC236}">
                  <a16:creationId xmlns:a16="http://schemas.microsoft.com/office/drawing/2014/main" id="{A2B47690-893E-1963-9AA7-1FB0A142071E}"/>
                </a:ext>
              </a:extLst>
            </p:cNvPr>
            <p:cNvSpPr/>
            <p:nvPr/>
          </p:nvSpPr>
          <p:spPr>
            <a:xfrm>
              <a:off x="3606179" y="293876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86" name="Freeform 1385">
              <a:extLst>
                <a:ext uri="{FF2B5EF4-FFF2-40B4-BE49-F238E27FC236}">
                  <a16:creationId xmlns:a16="http://schemas.microsoft.com/office/drawing/2014/main" id="{363A0C71-689B-A9D7-4940-502084E866A8}"/>
                </a:ext>
              </a:extLst>
            </p:cNvPr>
            <p:cNvSpPr/>
            <p:nvPr/>
          </p:nvSpPr>
          <p:spPr>
            <a:xfrm>
              <a:off x="3491499" y="308564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87" name="Freeform 1386">
              <a:extLst>
                <a:ext uri="{FF2B5EF4-FFF2-40B4-BE49-F238E27FC236}">
                  <a16:creationId xmlns:a16="http://schemas.microsoft.com/office/drawing/2014/main" id="{BC81DA4C-644A-64C5-3841-FCBEB79CA0F4}"/>
                </a:ext>
              </a:extLst>
            </p:cNvPr>
            <p:cNvSpPr/>
            <p:nvPr/>
          </p:nvSpPr>
          <p:spPr>
            <a:xfrm>
              <a:off x="3530907" y="316046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88" name="Freeform 1387">
              <a:extLst>
                <a:ext uri="{FF2B5EF4-FFF2-40B4-BE49-F238E27FC236}">
                  <a16:creationId xmlns:a16="http://schemas.microsoft.com/office/drawing/2014/main" id="{768C6984-829A-1FDD-0701-8121B4FF30BF}"/>
                </a:ext>
              </a:extLst>
            </p:cNvPr>
            <p:cNvSpPr/>
            <p:nvPr/>
          </p:nvSpPr>
          <p:spPr>
            <a:xfrm>
              <a:off x="3523281" y="314573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89" name="Freeform 1388">
              <a:extLst>
                <a:ext uri="{FF2B5EF4-FFF2-40B4-BE49-F238E27FC236}">
                  <a16:creationId xmlns:a16="http://schemas.microsoft.com/office/drawing/2014/main" id="{8E0977F8-AFF0-762A-0E32-0AF3141DB2BB}"/>
                </a:ext>
              </a:extLst>
            </p:cNvPr>
            <p:cNvSpPr/>
            <p:nvPr/>
          </p:nvSpPr>
          <p:spPr>
            <a:xfrm>
              <a:off x="3724106" y="302994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90" name="Freeform 1389">
              <a:extLst>
                <a:ext uri="{FF2B5EF4-FFF2-40B4-BE49-F238E27FC236}">
                  <a16:creationId xmlns:a16="http://schemas.microsoft.com/office/drawing/2014/main" id="{81C09081-BC9C-D16D-6E18-4769C3E04B3A}"/>
                </a:ext>
              </a:extLst>
            </p:cNvPr>
            <p:cNvSpPr/>
            <p:nvPr/>
          </p:nvSpPr>
          <p:spPr>
            <a:xfrm>
              <a:off x="3379624" y="304980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91" name="Freeform 1390">
              <a:extLst>
                <a:ext uri="{FF2B5EF4-FFF2-40B4-BE49-F238E27FC236}">
                  <a16:creationId xmlns:a16="http://schemas.microsoft.com/office/drawing/2014/main" id="{09BF5BA9-0FF0-19F2-0DF3-1C83FCD295E6}"/>
                </a:ext>
              </a:extLst>
            </p:cNvPr>
            <p:cNvSpPr/>
            <p:nvPr/>
          </p:nvSpPr>
          <p:spPr>
            <a:xfrm>
              <a:off x="3738517" y="299703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92" name="Freeform 1391">
              <a:extLst>
                <a:ext uri="{FF2B5EF4-FFF2-40B4-BE49-F238E27FC236}">
                  <a16:creationId xmlns:a16="http://schemas.microsoft.com/office/drawing/2014/main" id="{6C80C088-CBF0-1206-88CD-8486C31BFFFF}"/>
                </a:ext>
              </a:extLst>
            </p:cNvPr>
            <p:cNvSpPr/>
            <p:nvPr/>
          </p:nvSpPr>
          <p:spPr>
            <a:xfrm>
              <a:off x="3464982" y="318077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93" name="Freeform 1392">
              <a:extLst>
                <a:ext uri="{FF2B5EF4-FFF2-40B4-BE49-F238E27FC236}">
                  <a16:creationId xmlns:a16="http://schemas.microsoft.com/office/drawing/2014/main" id="{139071D7-AD2A-86C6-E054-F24813BA5316}"/>
                </a:ext>
              </a:extLst>
            </p:cNvPr>
            <p:cNvSpPr/>
            <p:nvPr/>
          </p:nvSpPr>
          <p:spPr>
            <a:xfrm>
              <a:off x="3565198" y="290456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94" name="Freeform 1393">
              <a:extLst>
                <a:ext uri="{FF2B5EF4-FFF2-40B4-BE49-F238E27FC236}">
                  <a16:creationId xmlns:a16="http://schemas.microsoft.com/office/drawing/2014/main" id="{E8332970-AD08-B9FD-E391-8B3252B53ED9}"/>
                </a:ext>
              </a:extLst>
            </p:cNvPr>
            <p:cNvSpPr/>
            <p:nvPr/>
          </p:nvSpPr>
          <p:spPr>
            <a:xfrm>
              <a:off x="3792588" y="292999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95" name="Freeform 1394">
              <a:extLst>
                <a:ext uri="{FF2B5EF4-FFF2-40B4-BE49-F238E27FC236}">
                  <a16:creationId xmlns:a16="http://schemas.microsoft.com/office/drawing/2014/main" id="{12E0AAA8-1ABA-D42E-563C-958D2FC0B3F0}"/>
                </a:ext>
              </a:extLst>
            </p:cNvPr>
            <p:cNvSpPr/>
            <p:nvPr/>
          </p:nvSpPr>
          <p:spPr>
            <a:xfrm>
              <a:off x="3548372" y="306759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96" name="Freeform 1395">
              <a:extLst>
                <a:ext uri="{FF2B5EF4-FFF2-40B4-BE49-F238E27FC236}">
                  <a16:creationId xmlns:a16="http://schemas.microsoft.com/office/drawing/2014/main" id="{047B8691-0C62-83FF-4EC3-2F84AED6AA11}"/>
                </a:ext>
              </a:extLst>
            </p:cNvPr>
            <p:cNvSpPr/>
            <p:nvPr/>
          </p:nvSpPr>
          <p:spPr>
            <a:xfrm>
              <a:off x="3421492" y="307469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97" name="Freeform 1396">
              <a:extLst>
                <a:ext uri="{FF2B5EF4-FFF2-40B4-BE49-F238E27FC236}">
                  <a16:creationId xmlns:a16="http://schemas.microsoft.com/office/drawing/2014/main" id="{A024DBD4-2EC3-82E2-8BE2-5DB1F0E288E7}"/>
                </a:ext>
              </a:extLst>
            </p:cNvPr>
            <p:cNvSpPr/>
            <p:nvPr/>
          </p:nvSpPr>
          <p:spPr>
            <a:xfrm>
              <a:off x="3679487" y="294343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98" name="Freeform 1397">
              <a:extLst>
                <a:ext uri="{FF2B5EF4-FFF2-40B4-BE49-F238E27FC236}">
                  <a16:creationId xmlns:a16="http://schemas.microsoft.com/office/drawing/2014/main" id="{D3D6CF74-95E6-12EA-3E04-061E07FFCA0A}"/>
                </a:ext>
              </a:extLst>
            </p:cNvPr>
            <p:cNvSpPr/>
            <p:nvPr/>
          </p:nvSpPr>
          <p:spPr>
            <a:xfrm>
              <a:off x="3534203" y="308838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99" name="Freeform 1398">
              <a:extLst>
                <a:ext uri="{FF2B5EF4-FFF2-40B4-BE49-F238E27FC236}">
                  <a16:creationId xmlns:a16="http://schemas.microsoft.com/office/drawing/2014/main" id="{D11BE513-B44F-968D-5A02-2411B418C891}"/>
                </a:ext>
              </a:extLst>
            </p:cNvPr>
            <p:cNvSpPr/>
            <p:nvPr/>
          </p:nvSpPr>
          <p:spPr>
            <a:xfrm>
              <a:off x="3647161" y="303659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00" name="Freeform 1399">
              <a:extLst>
                <a:ext uri="{FF2B5EF4-FFF2-40B4-BE49-F238E27FC236}">
                  <a16:creationId xmlns:a16="http://schemas.microsoft.com/office/drawing/2014/main" id="{3660584E-67E5-D686-60F0-031B6E1F65FE}"/>
                </a:ext>
              </a:extLst>
            </p:cNvPr>
            <p:cNvSpPr/>
            <p:nvPr/>
          </p:nvSpPr>
          <p:spPr>
            <a:xfrm>
              <a:off x="3676829" y="302466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01" name="Freeform 1400">
              <a:extLst>
                <a:ext uri="{FF2B5EF4-FFF2-40B4-BE49-F238E27FC236}">
                  <a16:creationId xmlns:a16="http://schemas.microsoft.com/office/drawing/2014/main" id="{BA7D1B83-8D46-2ECD-A710-1F43C557E151}"/>
                </a:ext>
              </a:extLst>
            </p:cNvPr>
            <p:cNvSpPr/>
            <p:nvPr/>
          </p:nvSpPr>
          <p:spPr>
            <a:xfrm>
              <a:off x="3699703" y="304874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02" name="Freeform 1401">
              <a:extLst>
                <a:ext uri="{FF2B5EF4-FFF2-40B4-BE49-F238E27FC236}">
                  <a16:creationId xmlns:a16="http://schemas.microsoft.com/office/drawing/2014/main" id="{5E6C4778-DDE4-3F5A-A969-89283B854372}"/>
                </a:ext>
              </a:extLst>
            </p:cNvPr>
            <p:cNvSpPr/>
            <p:nvPr/>
          </p:nvSpPr>
          <p:spPr>
            <a:xfrm>
              <a:off x="3529628" y="293885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03" name="Freeform 1402">
              <a:extLst>
                <a:ext uri="{FF2B5EF4-FFF2-40B4-BE49-F238E27FC236}">
                  <a16:creationId xmlns:a16="http://schemas.microsoft.com/office/drawing/2014/main" id="{1EAA9D43-CF7F-745F-4C0E-E914DF8BE992}"/>
                </a:ext>
              </a:extLst>
            </p:cNvPr>
            <p:cNvSpPr/>
            <p:nvPr/>
          </p:nvSpPr>
          <p:spPr>
            <a:xfrm>
              <a:off x="3599783" y="297670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04" name="Freeform 1403">
              <a:extLst>
                <a:ext uri="{FF2B5EF4-FFF2-40B4-BE49-F238E27FC236}">
                  <a16:creationId xmlns:a16="http://schemas.microsoft.com/office/drawing/2014/main" id="{679EA51B-551C-F214-4508-27723DD574C1}"/>
                </a:ext>
              </a:extLst>
            </p:cNvPr>
            <p:cNvSpPr/>
            <p:nvPr/>
          </p:nvSpPr>
          <p:spPr>
            <a:xfrm>
              <a:off x="3757213" y="283758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05" name="Freeform 1404">
              <a:extLst>
                <a:ext uri="{FF2B5EF4-FFF2-40B4-BE49-F238E27FC236}">
                  <a16:creationId xmlns:a16="http://schemas.microsoft.com/office/drawing/2014/main" id="{CA2A9631-9D50-7F9D-DB22-E330CC981EAD}"/>
                </a:ext>
              </a:extLst>
            </p:cNvPr>
            <p:cNvSpPr/>
            <p:nvPr/>
          </p:nvSpPr>
          <p:spPr>
            <a:xfrm>
              <a:off x="3655377" y="307078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06" name="Freeform 1405">
              <a:extLst>
                <a:ext uri="{FF2B5EF4-FFF2-40B4-BE49-F238E27FC236}">
                  <a16:creationId xmlns:a16="http://schemas.microsoft.com/office/drawing/2014/main" id="{89ECF408-AF3D-F2D7-66F6-FEFE9545930C}"/>
                </a:ext>
              </a:extLst>
            </p:cNvPr>
            <p:cNvSpPr/>
            <p:nvPr/>
          </p:nvSpPr>
          <p:spPr>
            <a:xfrm>
              <a:off x="3621430" y="295748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07" name="Freeform 1406">
              <a:extLst>
                <a:ext uri="{FF2B5EF4-FFF2-40B4-BE49-F238E27FC236}">
                  <a16:creationId xmlns:a16="http://schemas.microsoft.com/office/drawing/2014/main" id="{999FA575-CCAA-21AE-7C26-394F5056BC2F}"/>
                </a:ext>
              </a:extLst>
            </p:cNvPr>
            <p:cNvSpPr/>
            <p:nvPr/>
          </p:nvSpPr>
          <p:spPr>
            <a:xfrm>
              <a:off x="3577792" y="292055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08" name="Freeform 1407">
              <a:extLst>
                <a:ext uri="{FF2B5EF4-FFF2-40B4-BE49-F238E27FC236}">
                  <a16:creationId xmlns:a16="http://schemas.microsoft.com/office/drawing/2014/main" id="{CDAADD6F-44BC-B747-5754-C56559DE8B85}"/>
                </a:ext>
              </a:extLst>
            </p:cNvPr>
            <p:cNvSpPr/>
            <p:nvPr/>
          </p:nvSpPr>
          <p:spPr>
            <a:xfrm>
              <a:off x="3606572" y="308361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09" name="Freeform 1408">
              <a:extLst>
                <a:ext uri="{FF2B5EF4-FFF2-40B4-BE49-F238E27FC236}">
                  <a16:creationId xmlns:a16="http://schemas.microsoft.com/office/drawing/2014/main" id="{CC15EC11-882D-445A-A71F-30FD20A2818F}"/>
                </a:ext>
              </a:extLst>
            </p:cNvPr>
            <p:cNvSpPr/>
            <p:nvPr/>
          </p:nvSpPr>
          <p:spPr>
            <a:xfrm>
              <a:off x="3472313" y="322115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10" name="Freeform 1409">
              <a:extLst>
                <a:ext uri="{FF2B5EF4-FFF2-40B4-BE49-F238E27FC236}">
                  <a16:creationId xmlns:a16="http://schemas.microsoft.com/office/drawing/2014/main" id="{99B51666-CAA3-B5B3-F91C-D8AC85901F00}"/>
                </a:ext>
              </a:extLst>
            </p:cNvPr>
            <p:cNvSpPr/>
            <p:nvPr/>
          </p:nvSpPr>
          <p:spPr>
            <a:xfrm>
              <a:off x="3421442" y="313606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11" name="Freeform 1410">
              <a:extLst>
                <a:ext uri="{FF2B5EF4-FFF2-40B4-BE49-F238E27FC236}">
                  <a16:creationId xmlns:a16="http://schemas.microsoft.com/office/drawing/2014/main" id="{C15EC702-70A7-08B9-F169-1BD75B4C1BED}"/>
                </a:ext>
              </a:extLst>
            </p:cNvPr>
            <p:cNvSpPr/>
            <p:nvPr/>
          </p:nvSpPr>
          <p:spPr>
            <a:xfrm>
              <a:off x="3594519" y="310747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12" name="Freeform 1411">
              <a:extLst>
                <a:ext uri="{FF2B5EF4-FFF2-40B4-BE49-F238E27FC236}">
                  <a16:creationId xmlns:a16="http://schemas.microsoft.com/office/drawing/2014/main" id="{26990918-537A-2CDF-52CB-BE27E9B92C55}"/>
                </a:ext>
              </a:extLst>
            </p:cNvPr>
            <p:cNvSpPr/>
            <p:nvPr/>
          </p:nvSpPr>
          <p:spPr>
            <a:xfrm>
              <a:off x="3586303" y="311453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13" name="Freeform 1412">
              <a:extLst>
                <a:ext uri="{FF2B5EF4-FFF2-40B4-BE49-F238E27FC236}">
                  <a16:creationId xmlns:a16="http://schemas.microsoft.com/office/drawing/2014/main" id="{5CDFC5D6-59FB-939E-6DAA-091A6206CF28}"/>
                </a:ext>
              </a:extLst>
            </p:cNvPr>
            <p:cNvSpPr/>
            <p:nvPr/>
          </p:nvSpPr>
          <p:spPr>
            <a:xfrm>
              <a:off x="3374458" y="307343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14" name="Freeform 1413">
              <a:extLst>
                <a:ext uri="{FF2B5EF4-FFF2-40B4-BE49-F238E27FC236}">
                  <a16:creationId xmlns:a16="http://schemas.microsoft.com/office/drawing/2014/main" id="{7E6F3D5A-6AE7-17DA-CD16-F1ED726DD256}"/>
                </a:ext>
              </a:extLst>
            </p:cNvPr>
            <p:cNvSpPr/>
            <p:nvPr/>
          </p:nvSpPr>
          <p:spPr>
            <a:xfrm>
              <a:off x="3617002" y="301215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15" name="Freeform 1414">
              <a:extLst>
                <a:ext uri="{FF2B5EF4-FFF2-40B4-BE49-F238E27FC236}">
                  <a16:creationId xmlns:a16="http://schemas.microsoft.com/office/drawing/2014/main" id="{705AF3D3-254C-6370-1DCC-B330C1D38875}"/>
                </a:ext>
              </a:extLst>
            </p:cNvPr>
            <p:cNvSpPr/>
            <p:nvPr/>
          </p:nvSpPr>
          <p:spPr>
            <a:xfrm>
              <a:off x="3602243" y="301174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16" name="Freeform 1415">
              <a:extLst>
                <a:ext uri="{FF2B5EF4-FFF2-40B4-BE49-F238E27FC236}">
                  <a16:creationId xmlns:a16="http://schemas.microsoft.com/office/drawing/2014/main" id="{91DD2599-C677-CD88-4B34-69BF20F66BF8}"/>
                </a:ext>
              </a:extLst>
            </p:cNvPr>
            <p:cNvSpPr/>
            <p:nvPr/>
          </p:nvSpPr>
          <p:spPr>
            <a:xfrm>
              <a:off x="3661379" y="298147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17" name="Freeform 1416">
              <a:extLst>
                <a:ext uri="{FF2B5EF4-FFF2-40B4-BE49-F238E27FC236}">
                  <a16:creationId xmlns:a16="http://schemas.microsoft.com/office/drawing/2014/main" id="{85D250C6-F3AC-F56D-B80F-5A7414366A2D}"/>
                </a:ext>
              </a:extLst>
            </p:cNvPr>
            <p:cNvSpPr/>
            <p:nvPr/>
          </p:nvSpPr>
          <p:spPr>
            <a:xfrm>
              <a:off x="3729322" y="302382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18" name="Freeform 1417">
              <a:extLst>
                <a:ext uri="{FF2B5EF4-FFF2-40B4-BE49-F238E27FC236}">
                  <a16:creationId xmlns:a16="http://schemas.microsoft.com/office/drawing/2014/main" id="{560B31A1-7D12-7838-270A-FCD09D0C8BB6}"/>
                </a:ext>
              </a:extLst>
            </p:cNvPr>
            <p:cNvSpPr/>
            <p:nvPr/>
          </p:nvSpPr>
          <p:spPr>
            <a:xfrm>
              <a:off x="3666692" y="293092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19" name="Freeform 1418">
              <a:extLst>
                <a:ext uri="{FF2B5EF4-FFF2-40B4-BE49-F238E27FC236}">
                  <a16:creationId xmlns:a16="http://schemas.microsoft.com/office/drawing/2014/main" id="{A4763FE4-ADFD-B144-BEFE-E2E6A2BFCCC3}"/>
                </a:ext>
              </a:extLst>
            </p:cNvPr>
            <p:cNvSpPr/>
            <p:nvPr/>
          </p:nvSpPr>
          <p:spPr>
            <a:xfrm>
              <a:off x="3588468" y="314937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20" name="Freeform 1419">
              <a:extLst>
                <a:ext uri="{FF2B5EF4-FFF2-40B4-BE49-F238E27FC236}">
                  <a16:creationId xmlns:a16="http://schemas.microsoft.com/office/drawing/2014/main" id="{412C124B-7F2F-7CE3-77D1-E604E1EFD275}"/>
                </a:ext>
              </a:extLst>
            </p:cNvPr>
            <p:cNvSpPr/>
            <p:nvPr/>
          </p:nvSpPr>
          <p:spPr>
            <a:xfrm>
              <a:off x="3510686" y="313976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21" name="Freeform 1420">
              <a:extLst>
                <a:ext uri="{FF2B5EF4-FFF2-40B4-BE49-F238E27FC236}">
                  <a16:creationId xmlns:a16="http://schemas.microsoft.com/office/drawing/2014/main" id="{C5E6A129-8F2C-2157-271A-E0C83CFFFF9F}"/>
                </a:ext>
              </a:extLst>
            </p:cNvPr>
            <p:cNvSpPr/>
            <p:nvPr/>
          </p:nvSpPr>
          <p:spPr>
            <a:xfrm>
              <a:off x="3715352" y="304880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22" name="Freeform 1421">
              <a:extLst>
                <a:ext uri="{FF2B5EF4-FFF2-40B4-BE49-F238E27FC236}">
                  <a16:creationId xmlns:a16="http://schemas.microsoft.com/office/drawing/2014/main" id="{80BD5332-B79F-93FF-4FC4-1043D036350A}"/>
                </a:ext>
              </a:extLst>
            </p:cNvPr>
            <p:cNvSpPr/>
            <p:nvPr/>
          </p:nvSpPr>
          <p:spPr>
            <a:xfrm>
              <a:off x="3707719" y="314298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23" name="Freeform 1422">
              <a:extLst>
                <a:ext uri="{FF2B5EF4-FFF2-40B4-BE49-F238E27FC236}">
                  <a16:creationId xmlns:a16="http://schemas.microsoft.com/office/drawing/2014/main" id="{F4D0F288-E91C-C90A-58EA-F2F44F59CAFC}"/>
                </a:ext>
              </a:extLst>
            </p:cNvPr>
            <p:cNvSpPr/>
            <p:nvPr/>
          </p:nvSpPr>
          <p:spPr>
            <a:xfrm>
              <a:off x="3633631" y="306273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24" name="Freeform 1423">
              <a:extLst>
                <a:ext uri="{FF2B5EF4-FFF2-40B4-BE49-F238E27FC236}">
                  <a16:creationId xmlns:a16="http://schemas.microsoft.com/office/drawing/2014/main" id="{D680CF3F-58A2-604B-0DD8-7ED9E00FAB60}"/>
                </a:ext>
              </a:extLst>
            </p:cNvPr>
            <p:cNvSpPr/>
            <p:nvPr/>
          </p:nvSpPr>
          <p:spPr>
            <a:xfrm>
              <a:off x="3416227" y="307962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25" name="Freeform 1424">
              <a:extLst>
                <a:ext uri="{FF2B5EF4-FFF2-40B4-BE49-F238E27FC236}">
                  <a16:creationId xmlns:a16="http://schemas.microsoft.com/office/drawing/2014/main" id="{A1757B35-F0CA-19D3-26D6-00B13C8DC380}"/>
                </a:ext>
              </a:extLst>
            </p:cNvPr>
            <p:cNvSpPr/>
            <p:nvPr/>
          </p:nvSpPr>
          <p:spPr>
            <a:xfrm>
              <a:off x="3572675" y="304387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26" name="Freeform 1425">
              <a:extLst>
                <a:ext uri="{FF2B5EF4-FFF2-40B4-BE49-F238E27FC236}">
                  <a16:creationId xmlns:a16="http://schemas.microsoft.com/office/drawing/2014/main" id="{2DD8BED0-42DD-1DA2-E76F-031BE99560B0}"/>
                </a:ext>
              </a:extLst>
            </p:cNvPr>
            <p:cNvSpPr/>
            <p:nvPr/>
          </p:nvSpPr>
          <p:spPr>
            <a:xfrm>
              <a:off x="3450616" y="310586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27" name="Freeform 1426">
              <a:extLst>
                <a:ext uri="{FF2B5EF4-FFF2-40B4-BE49-F238E27FC236}">
                  <a16:creationId xmlns:a16="http://schemas.microsoft.com/office/drawing/2014/main" id="{43C06550-F0C2-4D09-3282-6CE879AEB1D4}"/>
                </a:ext>
              </a:extLst>
            </p:cNvPr>
            <p:cNvSpPr/>
            <p:nvPr/>
          </p:nvSpPr>
          <p:spPr>
            <a:xfrm>
              <a:off x="3595700" y="295491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28" name="Freeform 1427">
              <a:extLst>
                <a:ext uri="{FF2B5EF4-FFF2-40B4-BE49-F238E27FC236}">
                  <a16:creationId xmlns:a16="http://schemas.microsoft.com/office/drawing/2014/main" id="{447D7105-2423-4390-8574-741D030B8107}"/>
                </a:ext>
              </a:extLst>
            </p:cNvPr>
            <p:cNvSpPr/>
            <p:nvPr/>
          </p:nvSpPr>
          <p:spPr>
            <a:xfrm>
              <a:off x="3599832" y="304454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29" name="Freeform 1428">
              <a:extLst>
                <a:ext uri="{FF2B5EF4-FFF2-40B4-BE49-F238E27FC236}">
                  <a16:creationId xmlns:a16="http://schemas.microsoft.com/office/drawing/2014/main" id="{A7B063BA-5C9E-D094-6974-C8A738358AF9}"/>
                </a:ext>
              </a:extLst>
            </p:cNvPr>
            <p:cNvSpPr/>
            <p:nvPr/>
          </p:nvSpPr>
          <p:spPr>
            <a:xfrm>
              <a:off x="3657148" y="306108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30" name="Freeform 1429">
              <a:extLst>
                <a:ext uri="{FF2B5EF4-FFF2-40B4-BE49-F238E27FC236}">
                  <a16:creationId xmlns:a16="http://schemas.microsoft.com/office/drawing/2014/main" id="{59B133C7-1D18-63D8-F2E8-4EB94A5703F6}"/>
                </a:ext>
              </a:extLst>
            </p:cNvPr>
            <p:cNvSpPr/>
            <p:nvPr/>
          </p:nvSpPr>
          <p:spPr>
            <a:xfrm>
              <a:off x="3556834" y="304925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31" name="Freeform 1430">
              <a:extLst>
                <a:ext uri="{FF2B5EF4-FFF2-40B4-BE49-F238E27FC236}">
                  <a16:creationId xmlns:a16="http://schemas.microsoft.com/office/drawing/2014/main" id="{4FA72090-3600-2D8C-89DD-D8B51517BE38}"/>
                </a:ext>
              </a:extLst>
            </p:cNvPr>
            <p:cNvSpPr/>
            <p:nvPr/>
          </p:nvSpPr>
          <p:spPr>
            <a:xfrm>
              <a:off x="3341103" y="310396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32" name="Freeform 1431">
              <a:extLst>
                <a:ext uri="{FF2B5EF4-FFF2-40B4-BE49-F238E27FC236}">
                  <a16:creationId xmlns:a16="http://schemas.microsoft.com/office/drawing/2014/main" id="{8D03993A-1D4B-5522-2E4C-8A51018ADEC9}"/>
                </a:ext>
              </a:extLst>
            </p:cNvPr>
            <p:cNvSpPr/>
            <p:nvPr/>
          </p:nvSpPr>
          <p:spPr>
            <a:xfrm>
              <a:off x="3628170" y="306317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33" name="Freeform 1432">
              <a:extLst>
                <a:ext uri="{FF2B5EF4-FFF2-40B4-BE49-F238E27FC236}">
                  <a16:creationId xmlns:a16="http://schemas.microsoft.com/office/drawing/2014/main" id="{CC0CD383-C757-CD83-51C6-92C227DE453C}"/>
                </a:ext>
              </a:extLst>
            </p:cNvPr>
            <p:cNvSpPr/>
            <p:nvPr/>
          </p:nvSpPr>
          <p:spPr>
            <a:xfrm>
              <a:off x="3459029" y="315733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34" name="Freeform 1433">
              <a:extLst>
                <a:ext uri="{FF2B5EF4-FFF2-40B4-BE49-F238E27FC236}">
                  <a16:creationId xmlns:a16="http://schemas.microsoft.com/office/drawing/2014/main" id="{8021547F-F2D3-7149-25B7-5BC13620954C}"/>
                </a:ext>
              </a:extLst>
            </p:cNvPr>
            <p:cNvSpPr/>
            <p:nvPr/>
          </p:nvSpPr>
          <p:spPr>
            <a:xfrm>
              <a:off x="3677070" y="316372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35" name="Freeform 1434">
              <a:extLst>
                <a:ext uri="{FF2B5EF4-FFF2-40B4-BE49-F238E27FC236}">
                  <a16:creationId xmlns:a16="http://schemas.microsoft.com/office/drawing/2014/main" id="{9781D4F3-DD25-8DC6-651C-58755639319A}"/>
                </a:ext>
              </a:extLst>
            </p:cNvPr>
            <p:cNvSpPr/>
            <p:nvPr/>
          </p:nvSpPr>
          <p:spPr>
            <a:xfrm>
              <a:off x="3591616" y="310785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36" name="Freeform 1435">
              <a:extLst>
                <a:ext uri="{FF2B5EF4-FFF2-40B4-BE49-F238E27FC236}">
                  <a16:creationId xmlns:a16="http://schemas.microsoft.com/office/drawing/2014/main" id="{17132557-4216-74A3-74CD-3C9759888A16}"/>
                </a:ext>
              </a:extLst>
            </p:cNvPr>
            <p:cNvSpPr/>
            <p:nvPr/>
          </p:nvSpPr>
          <p:spPr>
            <a:xfrm>
              <a:off x="3379034" y="308313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37" name="Freeform 1436">
              <a:extLst>
                <a:ext uri="{FF2B5EF4-FFF2-40B4-BE49-F238E27FC236}">
                  <a16:creationId xmlns:a16="http://schemas.microsoft.com/office/drawing/2014/main" id="{0AA8F766-CB9A-C98F-F708-089A91FADCF4}"/>
                </a:ext>
              </a:extLst>
            </p:cNvPr>
            <p:cNvSpPr/>
            <p:nvPr/>
          </p:nvSpPr>
          <p:spPr>
            <a:xfrm>
              <a:off x="3649670" y="308317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38" name="Freeform 1437">
              <a:extLst>
                <a:ext uri="{FF2B5EF4-FFF2-40B4-BE49-F238E27FC236}">
                  <a16:creationId xmlns:a16="http://schemas.microsoft.com/office/drawing/2014/main" id="{84D32C65-2FD2-9227-9AC1-EFCC5660AC9C}"/>
                </a:ext>
              </a:extLst>
            </p:cNvPr>
            <p:cNvSpPr/>
            <p:nvPr/>
          </p:nvSpPr>
          <p:spPr>
            <a:xfrm>
              <a:off x="3747470" y="300935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39" name="Freeform 1438">
              <a:extLst>
                <a:ext uri="{FF2B5EF4-FFF2-40B4-BE49-F238E27FC236}">
                  <a16:creationId xmlns:a16="http://schemas.microsoft.com/office/drawing/2014/main" id="{57FDB281-1FA0-D5B7-3717-668B85BEFD70}"/>
                </a:ext>
              </a:extLst>
            </p:cNvPr>
            <p:cNvSpPr/>
            <p:nvPr/>
          </p:nvSpPr>
          <p:spPr>
            <a:xfrm>
              <a:off x="3647013" y="306247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40" name="Freeform 1439">
              <a:extLst>
                <a:ext uri="{FF2B5EF4-FFF2-40B4-BE49-F238E27FC236}">
                  <a16:creationId xmlns:a16="http://schemas.microsoft.com/office/drawing/2014/main" id="{172337AB-F6CA-543B-8FDC-028593488DBB}"/>
                </a:ext>
              </a:extLst>
            </p:cNvPr>
            <p:cNvSpPr/>
            <p:nvPr/>
          </p:nvSpPr>
          <p:spPr>
            <a:xfrm>
              <a:off x="3643913" y="305989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41" name="Freeform 1440">
              <a:extLst>
                <a:ext uri="{FF2B5EF4-FFF2-40B4-BE49-F238E27FC236}">
                  <a16:creationId xmlns:a16="http://schemas.microsoft.com/office/drawing/2014/main" id="{9D23142B-3DE6-3F4B-AF84-FFEA9E3E96E8}"/>
                </a:ext>
              </a:extLst>
            </p:cNvPr>
            <p:cNvSpPr/>
            <p:nvPr/>
          </p:nvSpPr>
          <p:spPr>
            <a:xfrm>
              <a:off x="3581728" y="315878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42" name="Freeform 1441">
              <a:extLst>
                <a:ext uri="{FF2B5EF4-FFF2-40B4-BE49-F238E27FC236}">
                  <a16:creationId xmlns:a16="http://schemas.microsoft.com/office/drawing/2014/main" id="{9B453476-A1F8-4F73-CC27-5D86871FFCE4}"/>
                </a:ext>
              </a:extLst>
            </p:cNvPr>
            <p:cNvSpPr/>
            <p:nvPr/>
          </p:nvSpPr>
          <p:spPr>
            <a:xfrm>
              <a:off x="3632746" y="307078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43" name="Freeform 1442">
              <a:extLst>
                <a:ext uri="{FF2B5EF4-FFF2-40B4-BE49-F238E27FC236}">
                  <a16:creationId xmlns:a16="http://schemas.microsoft.com/office/drawing/2014/main" id="{BBFE3E74-6429-92EF-6ECD-63D0F82393E7}"/>
                </a:ext>
              </a:extLst>
            </p:cNvPr>
            <p:cNvSpPr/>
            <p:nvPr/>
          </p:nvSpPr>
          <p:spPr>
            <a:xfrm>
              <a:off x="3697835" y="304561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44" name="Freeform 1443">
              <a:extLst>
                <a:ext uri="{FF2B5EF4-FFF2-40B4-BE49-F238E27FC236}">
                  <a16:creationId xmlns:a16="http://schemas.microsoft.com/office/drawing/2014/main" id="{3B4FF109-AF66-7C9D-E212-7DD16C17043B}"/>
                </a:ext>
              </a:extLst>
            </p:cNvPr>
            <p:cNvSpPr/>
            <p:nvPr/>
          </p:nvSpPr>
          <p:spPr>
            <a:xfrm>
              <a:off x="3551422" y="315868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45" name="Freeform 1444">
              <a:extLst>
                <a:ext uri="{FF2B5EF4-FFF2-40B4-BE49-F238E27FC236}">
                  <a16:creationId xmlns:a16="http://schemas.microsoft.com/office/drawing/2014/main" id="{9A3726A2-4921-F413-70C2-5D357579ACE0}"/>
                </a:ext>
              </a:extLst>
            </p:cNvPr>
            <p:cNvSpPr/>
            <p:nvPr/>
          </p:nvSpPr>
          <p:spPr>
            <a:xfrm>
              <a:off x="3629154" y="293782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46" name="Freeform 1445">
              <a:extLst>
                <a:ext uri="{FF2B5EF4-FFF2-40B4-BE49-F238E27FC236}">
                  <a16:creationId xmlns:a16="http://schemas.microsoft.com/office/drawing/2014/main" id="{8CB8E5F5-5EDA-A4D8-BD82-76E54ECB0DE0}"/>
                </a:ext>
              </a:extLst>
            </p:cNvPr>
            <p:cNvSpPr/>
            <p:nvPr/>
          </p:nvSpPr>
          <p:spPr>
            <a:xfrm>
              <a:off x="3613853" y="307265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47" name="Freeform 1446">
              <a:extLst>
                <a:ext uri="{FF2B5EF4-FFF2-40B4-BE49-F238E27FC236}">
                  <a16:creationId xmlns:a16="http://schemas.microsoft.com/office/drawing/2014/main" id="{ADBF8394-4B14-0004-F0DE-BCA5D684D192}"/>
                </a:ext>
              </a:extLst>
            </p:cNvPr>
            <p:cNvSpPr/>
            <p:nvPr/>
          </p:nvSpPr>
          <p:spPr>
            <a:xfrm>
              <a:off x="3574151" y="290069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48" name="Freeform 1447">
              <a:extLst>
                <a:ext uri="{FF2B5EF4-FFF2-40B4-BE49-F238E27FC236}">
                  <a16:creationId xmlns:a16="http://schemas.microsoft.com/office/drawing/2014/main" id="{36B1CC4E-0A47-FBA2-DA94-F55C732C29CC}"/>
                </a:ext>
              </a:extLst>
            </p:cNvPr>
            <p:cNvSpPr/>
            <p:nvPr/>
          </p:nvSpPr>
          <p:spPr>
            <a:xfrm>
              <a:off x="3427002" y="297009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49" name="Freeform 1448">
              <a:extLst>
                <a:ext uri="{FF2B5EF4-FFF2-40B4-BE49-F238E27FC236}">
                  <a16:creationId xmlns:a16="http://schemas.microsoft.com/office/drawing/2014/main" id="{AF0E512F-0D60-CDD1-0802-C4407C371601}"/>
                </a:ext>
              </a:extLst>
            </p:cNvPr>
            <p:cNvSpPr/>
            <p:nvPr/>
          </p:nvSpPr>
          <p:spPr>
            <a:xfrm>
              <a:off x="3607704" y="305086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50" name="Freeform 1449">
              <a:extLst>
                <a:ext uri="{FF2B5EF4-FFF2-40B4-BE49-F238E27FC236}">
                  <a16:creationId xmlns:a16="http://schemas.microsoft.com/office/drawing/2014/main" id="{CA44C35D-B206-71E1-3A27-9F86CCC7B148}"/>
                </a:ext>
              </a:extLst>
            </p:cNvPr>
            <p:cNvSpPr/>
            <p:nvPr/>
          </p:nvSpPr>
          <p:spPr>
            <a:xfrm>
              <a:off x="3655918" y="309474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51" name="Freeform 1450">
              <a:extLst>
                <a:ext uri="{FF2B5EF4-FFF2-40B4-BE49-F238E27FC236}">
                  <a16:creationId xmlns:a16="http://schemas.microsoft.com/office/drawing/2014/main" id="{3008BA14-8EF2-3D4F-A1B5-3E4B6B508387}"/>
                </a:ext>
              </a:extLst>
            </p:cNvPr>
            <p:cNvSpPr/>
            <p:nvPr/>
          </p:nvSpPr>
          <p:spPr>
            <a:xfrm>
              <a:off x="3605785" y="305918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52" name="Freeform 1451">
              <a:extLst>
                <a:ext uri="{FF2B5EF4-FFF2-40B4-BE49-F238E27FC236}">
                  <a16:creationId xmlns:a16="http://schemas.microsoft.com/office/drawing/2014/main" id="{47B7E8E8-25C8-9304-D71A-2BD35EA33D0D}"/>
                </a:ext>
              </a:extLst>
            </p:cNvPr>
            <p:cNvSpPr/>
            <p:nvPr/>
          </p:nvSpPr>
          <p:spPr>
            <a:xfrm>
              <a:off x="3405453" y="320024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53" name="Freeform 1452">
              <a:extLst>
                <a:ext uri="{FF2B5EF4-FFF2-40B4-BE49-F238E27FC236}">
                  <a16:creationId xmlns:a16="http://schemas.microsoft.com/office/drawing/2014/main" id="{F32E1805-6473-3410-5CD2-343DF450BFA9}"/>
                </a:ext>
              </a:extLst>
            </p:cNvPr>
            <p:cNvSpPr/>
            <p:nvPr/>
          </p:nvSpPr>
          <p:spPr>
            <a:xfrm>
              <a:off x="3666987" y="302898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54" name="Freeform 1453">
              <a:extLst>
                <a:ext uri="{FF2B5EF4-FFF2-40B4-BE49-F238E27FC236}">
                  <a16:creationId xmlns:a16="http://schemas.microsoft.com/office/drawing/2014/main" id="{95C15751-3508-575E-AA1F-EC8E36E65DF1}"/>
                </a:ext>
              </a:extLst>
            </p:cNvPr>
            <p:cNvSpPr/>
            <p:nvPr/>
          </p:nvSpPr>
          <p:spPr>
            <a:xfrm>
              <a:off x="3510096" y="311991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55" name="Freeform 1454">
              <a:extLst>
                <a:ext uri="{FF2B5EF4-FFF2-40B4-BE49-F238E27FC236}">
                  <a16:creationId xmlns:a16="http://schemas.microsoft.com/office/drawing/2014/main" id="{60B0CF06-E23B-B4AE-72B5-F79AFBC5BC1B}"/>
                </a:ext>
              </a:extLst>
            </p:cNvPr>
            <p:cNvSpPr/>
            <p:nvPr/>
          </p:nvSpPr>
          <p:spPr>
            <a:xfrm>
              <a:off x="3610361" y="310766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56" name="Freeform 1455">
              <a:extLst>
                <a:ext uri="{FF2B5EF4-FFF2-40B4-BE49-F238E27FC236}">
                  <a16:creationId xmlns:a16="http://schemas.microsoft.com/office/drawing/2014/main" id="{A5C982AE-CAD5-628B-E413-7910D108F93C}"/>
                </a:ext>
              </a:extLst>
            </p:cNvPr>
            <p:cNvSpPr/>
            <p:nvPr/>
          </p:nvSpPr>
          <p:spPr>
            <a:xfrm>
              <a:off x="3430740" y="305534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57" name="Freeform 1456">
              <a:extLst>
                <a:ext uri="{FF2B5EF4-FFF2-40B4-BE49-F238E27FC236}">
                  <a16:creationId xmlns:a16="http://schemas.microsoft.com/office/drawing/2014/main" id="{AADCEF4E-FF60-0EE0-90B0-1F6F7B852F37}"/>
                </a:ext>
              </a:extLst>
            </p:cNvPr>
            <p:cNvSpPr/>
            <p:nvPr/>
          </p:nvSpPr>
          <p:spPr>
            <a:xfrm>
              <a:off x="3509899" y="313760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58" name="Freeform 1457">
              <a:extLst>
                <a:ext uri="{FF2B5EF4-FFF2-40B4-BE49-F238E27FC236}">
                  <a16:creationId xmlns:a16="http://schemas.microsoft.com/office/drawing/2014/main" id="{B1276468-C65B-5327-20A9-8FBE11F4A8DF}"/>
                </a:ext>
              </a:extLst>
            </p:cNvPr>
            <p:cNvSpPr/>
            <p:nvPr/>
          </p:nvSpPr>
          <p:spPr>
            <a:xfrm>
              <a:off x="3756084" y="296973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59" name="Freeform 1458">
              <a:extLst>
                <a:ext uri="{FF2B5EF4-FFF2-40B4-BE49-F238E27FC236}">
                  <a16:creationId xmlns:a16="http://schemas.microsoft.com/office/drawing/2014/main" id="{4DBB0226-65FE-6CDE-D088-F7827918D518}"/>
                </a:ext>
              </a:extLst>
            </p:cNvPr>
            <p:cNvSpPr/>
            <p:nvPr/>
          </p:nvSpPr>
          <p:spPr>
            <a:xfrm>
              <a:off x="3499420" y="306730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60" name="Freeform 1459">
              <a:extLst>
                <a:ext uri="{FF2B5EF4-FFF2-40B4-BE49-F238E27FC236}">
                  <a16:creationId xmlns:a16="http://schemas.microsoft.com/office/drawing/2014/main" id="{65AB2E79-467D-2DC9-DD28-3F0A5471115B}"/>
                </a:ext>
              </a:extLst>
            </p:cNvPr>
            <p:cNvSpPr/>
            <p:nvPr/>
          </p:nvSpPr>
          <p:spPr>
            <a:xfrm>
              <a:off x="3399155" y="299385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61" name="Freeform 1460">
              <a:extLst>
                <a:ext uri="{FF2B5EF4-FFF2-40B4-BE49-F238E27FC236}">
                  <a16:creationId xmlns:a16="http://schemas.microsoft.com/office/drawing/2014/main" id="{D4B98DED-61C4-67F2-2F2F-AAA08B51F436}"/>
                </a:ext>
              </a:extLst>
            </p:cNvPr>
            <p:cNvSpPr/>
            <p:nvPr/>
          </p:nvSpPr>
          <p:spPr>
            <a:xfrm>
              <a:off x="3705509" y="293747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62" name="Freeform 1461">
              <a:extLst>
                <a:ext uri="{FF2B5EF4-FFF2-40B4-BE49-F238E27FC236}">
                  <a16:creationId xmlns:a16="http://schemas.microsoft.com/office/drawing/2014/main" id="{18478A27-32BF-4584-CDB9-5D12FFEB77F6}"/>
                </a:ext>
              </a:extLst>
            </p:cNvPr>
            <p:cNvSpPr/>
            <p:nvPr/>
          </p:nvSpPr>
          <p:spPr>
            <a:xfrm>
              <a:off x="3706838" y="307707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63" name="Freeform 1462">
              <a:extLst>
                <a:ext uri="{FF2B5EF4-FFF2-40B4-BE49-F238E27FC236}">
                  <a16:creationId xmlns:a16="http://schemas.microsoft.com/office/drawing/2014/main" id="{8B8EF386-7661-1778-E5AE-5087BBE5BF58}"/>
                </a:ext>
              </a:extLst>
            </p:cNvPr>
            <p:cNvSpPr/>
            <p:nvPr/>
          </p:nvSpPr>
          <p:spPr>
            <a:xfrm>
              <a:off x="3519345" y="307414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64" name="Freeform 1463">
              <a:extLst>
                <a:ext uri="{FF2B5EF4-FFF2-40B4-BE49-F238E27FC236}">
                  <a16:creationId xmlns:a16="http://schemas.microsoft.com/office/drawing/2014/main" id="{97CEFC30-8410-CFD4-D61A-1B4E2709B5C7}"/>
                </a:ext>
              </a:extLst>
            </p:cNvPr>
            <p:cNvSpPr/>
            <p:nvPr/>
          </p:nvSpPr>
          <p:spPr>
            <a:xfrm>
              <a:off x="3755594" y="305935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65" name="Freeform 1464">
              <a:extLst>
                <a:ext uri="{FF2B5EF4-FFF2-40B4-BE49-F238E27FC236}">
                  <a16:creationId xmlns:a16="http://schemas.microsoft.com/office/drawing/2014/main" id="{9016750E-A578-20D2-8522-0864DD9F287F}"/>
                </a:ext>
              </a:extLst>
            </p:cNvPr>
            <p:cNvSpPr/>
            <p:nvPr/>
          </p:nvSpPr>
          <p:spPr>
            <a:xfrm>
              <a:off x="3408159" y="313980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66" name="Freeform 1465">
              <a:extLst>
                <a:ext uri="{FF2B5EF4-FFF2-40B4-BE49-F238E27FC236}">
                  <a16:creationId xmlns:a16="http://schemas.microsoft.com/office/drawing/2014/main" id="{C86BCE2E-1A0E-3B40-B27F-82EAB15F7F0D}"/>
                </a:ext>
              </a:extLst>
            </p:cNvPr>
            <p:cNvSpPr/>
            <p:nvPr/>
          </p:nvSpPr>
          <p:spPr>
            <a:xfrm>
              <a:off x="3607557" y="304915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67" name="Freeform 1466">
              <a:extLst>
                <a:ext uri="{FF2B5EF4-FFF2-40B4-BE49-F238E27FC236}">
                  <a16:creationId xmlns:a16="http://schemas.microsoft.com/office/drawing/2014/main" id="{6B261700-C9C6-6002-AF5C-42035502BEB2}"/>
                </a:ext>
              </a:extLst>
            </p:cNvPr>
            <p:cNvSpPr/>
            <p:nvPr/>
          </p:nvSpPr>
          <p:spPr>
            <a:xfrm>
              <a:off x="3741324" y="300435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68" name="Freeform 1467">
              <a:extLst>
                <a:ext uri="{FF2B5EF4-FFF2-40B4-BE49-F238E27FC236}">
                  <a16:creationId xmlns:a16="http://schemas.microsoft.com/office/drawing/2014/main" id="{5F4AD390-34AC-AA3F-BB87-0F88E94858C8}"/>
                </a:ext>
              </a:extLst>
            </p:cNvPr>
            <p:cNvSpPr/>
            <p:nvPr/>
          </p:nvSpPr>
          <p:spPr>
            <a:xfrm>
              <a:off x="3712345" y="305354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69" name="Freeform 1468">
              <a:extLst>
                <a:ext uri="{FF2B5EF4-FFF2-40B4-BE49-F238E27FC236}">
                  <a16:creationId xmlns:a16="http://schemas.microsoft.com/office/drawing/2014/main" id="{F9E8BC99-684B-0163-935C-8B8BC928573C}"/>
                </a:ext>
              </a:extLst>
            </p:cNvPr>
            <p:cNvSpPr/>
            <p:nvPr/>
          </p:nvSpPr>
          <p:spPr>
            <a:xfrm>
              <a:off x="3617298" y="311318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70" name="Freeform 1469">
              <a:extLst>
                <a:ext uri="{FF2B5EF4-FFF2-40B4-BE49-F238E27FC236}">
                  <a16:creationId xmlns:a16="http://schemas.microsoft.com/office/drawing/2014/main" id="{58766648-AF35-D449-DD16-B2BB315BED5E}"/>
                </a:ext>
              </a:extLst>
            </p:cNvPr>
            <p:cNvSpPr/>
            <p:nvPr/>
          </p:nvSpPr>
          <p:spPr>
            <a:xfrm>
              <a:off x="3713923" y="304097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71" name="Freeform 1470">
              <a:extLst>
                <a:ext uri="{FF2B5EF4-FFF2-40B4-BE49-F238E27FC236}">
                  <a16:creationId xmlns:a16="http://schemas.microsoft.com/office/drawing/2014/main" id="{DC9D74C6-B8EE-2FC4-CAD2-D01C576AA6DC}"/>
                </a:ext>
              </a:extLst>
            </p:cNvPr>
            <p:cNvSpPr/>
            <p:nvPr/>
          </p:nvSpPr>
          <p:spPr>
            <a:xfrm>
              <a:off x="3679628" y="307185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72" name="Freeform 1471">
              <a:extLst>
                <a:ext uri="{FF2B5EF4-FFF2-40B4-BE49-F238E27FC236}">
                  <a16:creationId xmlns:a16="http://schemas.microsoft.com/office/drawing/2014/main" id="{2D708A74-7F61-EEF9-1E1C-F6556D5A0DDD}"/>
                </a:ext>
              </a:extLst>
            </p:cNvPr>
            <p:cNvSpPr/>
            <p:nvPr/>
          </p:nvSpPr>
          <p:spPr>
            <a:xfrm>
              <a:off x="3796134" y="297637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73" name="Freeform 1472">
              <a:extLst>
                <a:ext uri="{FF2B5EF4-FFF2-40B4-BE49-F238E27FC236}">
                  <a16:creationId xmlns:a16="http://schemas.microsoft.com/office/drawing/2014/main" id="{9CFFADBE-91F9-1CCC-940A-75A216945667}"/>
                </a:ext>
              </a:extLst>
            </p:cNvPr>
            <p:cNvSpPr/>
            <p:nvPr/>
          </p:nvSpPr>
          <p:spPr>
            <a:xfrm>
              <a:off x="3743492" y="304838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74" name="Freeform 1473">
              <a:extLst>
                <a:ext uri="{FF2B5EF4-FFF2-40B4-BE49-F238E27FC236}">
                  <a16:creationId xmlns:a16="http://schemas.microsoft.com/office/drawing/2014/main" id="{380149C2-305E-7B9C-B590-2C20A6E81BFA}"/>
                </a:ext>
              </a:extLst>
            </p:cNvPr>
            <p:cNvSpPr/>
            <p:nvPr/>
          </p:nvSpPr>
          <p:spPr>
            <a:xfrm>
              <a:off x="3694587" y="305013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75" name="Freeform 1474">
              <a:extLst>
                <a:ext uri="{FF2B5EF4-FFF2-40B4-BE49-F238E27FC236}">
                  <a16:creationId xmlns:a16="http://schemas.microsoft.com/office/drawing/2014/main" id="{9705CEAB-ECDA-303D-12D3-8ACEDA514508}"/>
                </a:ext>
              </a:extLst>
            </p:cNvPr>
            <p:cNvSpPr/>
            <p:nvPr/>
          </p:nvSpPr>
          <p:spPr>
            <a:xfrm>
              <a:off x="3431085" y="304967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76" name="Freeform 1475">
              <a:extLst>
                <a:ext uri="{FF2B5EF4-FFF2-40B4-BE49-F238E27FC236}">
                  <a16:creationId xmlns:a16="http://schemas.microsoft.com/office/drawing/2014/main" id="{C226F6E5-FFD3-3F48-ABA0-F47D1670F059}"/>
                </a:ext>
              </a:extLst>
            </p:cNvPr>
            <p:cNvSpPr/>
            <p:nvPr/>
          </p:nvSpPr>
          <p:spPr>
            <a:xfrm>
              <a:off x="3561409" y="298134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77" name="Freeform 1476">
              <a:extLst>
                <a:ext uri="{FF2B5EF4-FFF2-40B4-BE49-F238E27FC236}">
                  <a16:creationId xmlns:a16="http://schemas.microsoft.com/office/drawing/2014/main" id="{922925D9-31C2-0A2B-FA0D-64A25A97B954}"/>
                </a:ext>
              </a:extLst>
            </p:cNvPr>
            <p:cNvSpPr/>
            <p:nvPr/>
          </p:nvSpPr>
          <p:spPr>
            <a:xfrm>
              <a:off x="3650703" y="308155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78" name="Freeform 1477">
              <a:extLst>
                <a:ext uri="{FF2B5EF4-FFF2-40B4-BE49-F238E27FC236}">
                  <a16:creationId xmlns:a16="http://schemas.microsoft.com/office/drawing/2014/main" id="{8245560D-E317-0F4F-948D-44B4E8F3F9A8}"/>
                </a:ext>
              </a:extLst>
            </p:cNvPr>
            <p:cNvSpPr/>
            <p:nvPr/>
          </p:nvSpPr>
          <p:spPr>
            <a:xfrm>
              <a:off x="3621775" y="305080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79" name="Freeform 1478">
              <a:extLst>
                <a:ext uri="{FF2B5EF4-FFF2-40B4-BE49-F238E27FC236}">
                  <a16:creationId xmlns:a16="http://schemas.microsoft.com/office/drawing/2014/main" id="{3F83F42E-F102-1BBE-A9C5-9B8E3EE0396A}"/>
                </a:ext>
              </a:extLst>
            </p:cNvPr>
            <p:cNvSpPr/>
            <p:nvPr/>
          </p:nvSpPr>
          <p:spPr>
            <a:xfrm>
              <a:off x="3638797" y="301937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80" name="Freeform 1479">
              <a:extLst>
                <a:ext uri="{FF2B5EF4-FFF2-40B4-BE49-F238E27FC236}">
                  <a16:creationId xmlns:a16="http://schemas.microsoft.com/office/drawing/2014/main" id="{91D94573-BFF1-D4D6-7B21-B6B568CA41EC}"/>
                </a:ext>
              </a:extLst>
            </p:cNvPr>
            <p:cNvSpPr/>
            <p:nvPr/>
          </p:nvSpPr>
          <p:spPr>
            <a:xfrm>
              <a:off x="3685285" y="308332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81" name="Freeform 1480">
              <a:extLst>
                <a:ext uri="{FF2B5EF4-FFF2-40B4-BE49-F238E27FC236}">
                  <a16:creationId xmlns:a16="http://schemas.microsoft.com/office/drawing/2014/main" id="{00AFEB42-8424-CF44-279A-B6ADD04B4091}"/>
                </a:ext>
              </a:extLst>
            </p:cNvPr>
            <p:cNvSpPr/>
            <p:nvPr/>
          </p:nvSpPr>
          <p:spPr>
            <a:xfrm>
              <a:off x="3756283" y="299349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82" name="Freeform 1481">
              <a:extLst>
                <a:ext uri="{FF2B5EF4-FFF2-40B4-BE49-F238E27FC236}">
                  <a16:creationId xmlns:a16="http://schemas.microsoft.com/office/drawing/2014/main" id="{F35447D2-30CF-A13A-E8D1-00C54E5A6490}"/>
                </a:ext>
              </a:extLst>
            </p:cNvPr>
            <p:cNvSpPr/>
            <p:nvPr/>
          </p:nvSpPr>
          <p:spPr>
            <a:xfrm>
              <a:off x="3508079" y="316475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83" name="Freeform 1482">
              <a:extLst>
                <a:ext uri="{FF2B5EF4-FFF2-40B4-BE49-F238E27FC236}">
                  <a16:creationId xmlns:a16="http://schemas.microsoft.com/office/drawing/2014/main" id="{DB9CEBD8-B0F9-7B03-C13D-97191644AF4B}"/>
                </a:ext>
              </a:extLst>
            </p:cNvPr>
            <p:cNvSpPr/>
            <p:nvPr/>
          </p:nvSpPr>
          <p:spPr>
            <a:xfrm>
              <a:off x="3633483" y="308732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84" name="Freeform 1483">
              <a:extLst>
                <a:ext uri="{FF2B5EF4-FFF2-40B4-BE49-F238E27FC236}">
                  <a16:creationId xmlns:a16="http://schemas.microsoft.com/office/drawing/2014/main" id="{437B76DB-E41B-FA46-98B6-5709C4B8C04F}"/>
                </a:ext>
              </a:extLst>
            </p:cNvPr>
            <p:cNvSpPr/>
            <p:nvPr/>
          </p:nvSpPr>
          <p:spPr>
            <a:xfrm>
              <a:off x="3853544" y="293160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85" name="Freeform 1484">
              <a:extLst>
                <a:ext uri="{FF2B5EF4-FFF2-40B4-BE49-F238E27FC236}">
                  <a16:creationId xmlns:a16="http://schemas.microsoft.com/office/drawing/2014/main" id="{5B184447-45F9-6D48-F76F-6262592AFFB0}"/>
                </a:ext>
              </a:extLst>
            </p:cNvPr>
            <p:cNvSpPr/>
            <p:nvPr/>
          </p:nvSpPr>
          <p:spPr>
            <a:xfrm>
              <a:off x="3583450" y="314924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86" name="Freeform 1485">
              <a:extLst>
                <a:ext uri="{FF2B5EF4-FFF2-40B4-BE49-F238E27FC236}">
                  <a16:creationId xmlns:a16="http://schemas.microsoft.com/office/drawing/2014/main" id="{092F8F15-8DD3-CD7F-B3D6-7DC872B4227B}"/>
                </a:ext>
              </a:extLst>
            </p:cNvPr>
            <p:cNvSpPr/>
            <p:nvPr/>
          </p:nvSpPr>
          <p:spPr>
            <a:xfrm>
              <a:off x="3527168" y="317838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87" name="Freeform 1486">
              <a:extLst>
                <a:ext uri="{FF2B5EF4-FFF2-40B4-BE49-F238E27FC236}">
                  <a16:creationId xmlns:a16="http://schemas.microsoft.com/office/drawing/2014/main" id="{0A0ECF8F-D196-694F-BCEB-1E3B1B84CE44}"/>
                </a:ext>
              </a:extLst>
            </p:cNvPr>
            <p:cNvSpPr/>
            <p:nvPr/>
          </p:nvSpPr>
          <p:spPr>
            <a:xfrm>
              <a:off x="3626546" y="299929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88" name="Freeform 1487">
              <a:extLst>
                <a:ext uri="{FF2B5EF4-FFF2-40B4-BE49-F238E27FC236}">
                  <a16:creationId xmlns:a16="http://schemas.microsoft.com/office/drawing/2014/main" id="{E8F87166-4D7C-EE89-1FE8-3FC2C8BA58C7}"/>
                </a:ext>
              </a:extLst>
            </p:cNvPr>
            <p:cNvSpPr/>
            <p:nvPr/>
          </p:nvSpPr>
          <p:spPr>
            <a:xfrm>
              <a:off x="3527463" y="316855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89" name="Freeform 1488">
              <a:extLst>
                <a:ext uri="{FF2B5EF4-FFF2-40B4-BE49-F238E27FC236}">
                  <a16:creationId xmlns:a16="http://schemas.microsoft.com/office/drawing/2014/main" id="{A4C000C7-82D0-80B6-AF07-F354BCC7D316}"/>
                </a:ext>
              </a:extLst>
            </p:cNvPr>
            <p:cNvSpPr/>
            <p:nvPr/>
          </p:nvSpPr>
          <p:spPr>
            <a:xfrm>
              <a:off x="3286149" y="309248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90" name="Freeform 1489">
              <a:extLst>
                <a:ext uri="{FF2B5EF4-FFF2-40B4-BE49-F238E27FC236}">
                  <a16:creationId xmlns:a16="http://schemas.microsoft.com/office/drawing/2014/main" id="{33C94A6C-13F7-CEE9-7FCC-FAC526E133F2}"/>
                </a:ext>
              </a:extLst>
            </p:cNvPr>
            <p:cNvSpPr/>
            <p:nvPr/>
          </p:nvSpPr>
          <p:spPr>
            <a:xfrm>
              <a:off x="3587533" y="312861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91" name="Freeform 1490">
              <a:extLst>
                <a:ext uri="{FF2B5EF4-FFF2-40B4-BE49-F238E27FC236}">
                  <a16:creationId xmlns:a16="http://schemas.microsoft.com/office/drawing/2014/main" id="{BDA5B1EF-4A7A-2578-3722-C0C0C3A9AA53}"/>
                </a:ext>
              </a:extLst>
            </p:cNvPr>
            <p:cNvSpPr/>
            <p:nvPr/>
          </p:nvSpPr>
          <p:spPr>
            <a:xfrm>
              <a:off x="3603473" y="311881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92" name="Freeform 1491">
              <a:extLst>
                <a:ext uri="{FF2B5EF4-FFF2-40B4-BE49-F238E27FC236}">
                  <a16:creationId xmlns:a16="http://schemas.microsoft.com/office/drawing/2014/main" id="{2E344B6E-0177-A9C9-BC15-0B2D049902E4}"/>
                </a:ext>
              </a:extLst>
            </p:cNvPr>
            <p:cNvSpPr/>
            <p:nvPr/>
          </p:nvSpPr>
          <p:spPr>
            <a:xfrm>
              <a:off x="3509259" y="319385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93" name="Freeform 1492">
              <a:extLst>
                <a:ext uri="{FF2B5EF4-FFF2-40B4-BE49-F238E27FC236}">
                  <a16:creationId xmlns:a16="http://schemas.microsoft.com/office/drawing/2014/main" id="{730064AB-F815-A5A5-D177-19329C49ED32}"/>
                </a:ext>
              </a:extLst>
            </p:cNvPr>
            <p:cNvSpPr/>
            <p:nvPr/>
          </p:nvSpPr>
          <p:spPr>
            <a:xfrm>
              <a:off x="3459521" y="316855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94" name="Freeform 1493">
              <a:extLst>
                <a:ext uri="{FF2B5EF4-FFF2-40B4-BE49-F238E27FC236}">
                  <a16:creationId xmlns:a16="http://schemas.microsoft.com/office/drawing/2014/main" id="{332C9323-2B29-F87E-3106-5E35CD18EC0F}"/>
                </a:ext>
              </a:extLst>
            </p:cNvPr>
            <p:cNvSpPr/>
            <p:nvPr/>
          </p:nvSpPr>
          <p:spPr>
            <a:xfrm>
              <a:off x="3521510" y="303813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95" name="Freeform 1494">
              <a:extLst>
                <a:ext uri="{FF2B5EF4-FFF2-40B4-BE49-F238E27FC236}">
                  <a16:creationId xmlns:a16="http://schemas.microsoft.com/office/drawing/2014/main" id="{4D9A31CB-D468-FC7B-5170-1706E42B3491}"/>
                </a:ext>
              </a:extLst>
            </p:cNvPr>
            <p:cNvSpPr/>
            <p:nvPr/>
          </p:nvSpPr>
          <p:spPr>
            <a:xfrm>
              <a:off x="3581777" y="306924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96" name="Freeform 1495">
              <a:extLst>
                <a:ext uri="{FF2B5EF4-FFF2-40B4-BE49-F238E27FC236}">
                  <a16:creationId xmlns:a16="http://schemas.microsoft.com/office/drawing/2014/main" id="{636A0669-8DC5-5D2B-9B8E-66CC8C37A053}"/>
                </a:ext>
              </a:extLst>
            </p:cNvPr>
            <p:cNvSpPr/>
            <p:nvPr/>
          </p:nvSpPr>
          <p:spPr>
            <a:xfrm>
              <a:off x="3559589" y="308249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97" name="Freeform 1496">
              <a:extLst>
                <a:ext uri="{FF2B5EF4-FFF2-40B4-BE49-F238E27FC236}">
                  <a16:creationId xmlns:a16="http://schemas.microsoft.com/office/drawing/2014/main" id="{516D24CC-EB1F-FBE2-5C20-64FE6E790167}"/>
                </a:ext>
              </a:extLst>
            </p:cNvPr>
            <p:cNvSpPr/>
            <p:nvPr/>
          </p:nvSpPr>
          <p:spPr>
            <a:xfrm>
              <a:off x="3412291" y="304555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98" name="Freeform 1497">
              <a:extLst>
                <a:ext uri="{FF2B5EF4-FFF2-40B4-BE49-F238E27FC236}">
                  <a16:creationId xmlns:a16="http://schemas.microsoft.com/office/drawing/2014/main" id="{E807864D-DBE7-985B-AF55-95F636F837F0}"/>
                </a:ext>
              </a:extLst>
            </p:cNvPr>
            <p:cNvSpPr/>
            <p:nvPr/>
          </p:nvSpPr>
          <p:spPr>
            <a:xfrm>
              <a:off x="3493910" y="316939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99" name="Freeform 1498">
              <a:extLst>
                <a:ext uri="{FF2B5EF4-FFF2-40B4-BE49-F238E27FC236}">
                  <a16:creationId xmlns:a16="http://schemas.microsoft.com/office/drawing/2014/main" id="{B34CB65F-152F-7F0E-3821-EDB7F85FFBEE}"/>
                </a:ext>
              </a:extLst>
            </p:cNvPr>
            <p:cNvSpPr/>
            <p:nvPr/>
          </p:nvSpPr>
          <p:spPr>
            <a:xfrm>
              <a:off x="3731731" y="300600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00" name="Freeform 1499">
              <a:extLst>
                <a:ext uri="{FF2B5EF4-FFF2-40B4-BE49-F238E27FC236}">
                  <a16:creationId xmlns:a16="http://schemas.microsoft.com/office/drawing/2014/main" id="{C2AEB002-7E49-13F8-DBE5-96C94183A362}"/>
                </a:ext>
              </a:extLst>
            </p:cNvPr>
            <p:cNvSpPr/>
            <p:nvPr/>
          </p:nvSpPr>
          <p:spPr>
            <a:xfrm>
              <a:off x="3408454" y="320687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01" name="Freeform 1500">
              <a:extLst>
                <a:ext uri="{FF2B5EF4-FFF2-40B4-BE49-F238E27FC236}">
                  <a16:creationId xmlns:a16="http://schemas.microsoft.com/office/drawing/2014/main" id="{2A9F2AEC-AE86-F432-8847-84959AB80747}"/>
                </a:ext>
              </a:extLst>
            </p:cNvPr>
            <p:cNvSpPr/>
            <p:nvPr/>
          </p:nvSpPr>
          <p:spPr>
            <a:xfrm>
              <a:off x="3461489" y="311620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02" name="Freeform 1501">
              <a:extLst>
                <a:ext uri="{FF2B5EF4-FFF2-40B4-BE49-F238E27FC236}">
                  <a16:creationId xmlns:a16="http://schemas.microsoft.com/office/drawing/2014/main" id="{C687A65E-10B2-7744-35A1-AE51AFAC3937}"/>
                </a:ext>
              </a:extLst>
            </p:cNvPr>
            <p:cNvSpPr/>
            <p:nvPr/>
          </p:nvSpPr>
          <p:spPr>
            <a:xfrm>
              <a:off x="3622611" y="309870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03" name="Freeform 1502">
              <a:extLst>
                <a:ext uri="{FF2B5EF4-FFF2-40B4-BE49-F238E27FC236}">
                  <a16:creationId xmlns:a16="http://schemas.microsoft.com/office/drawing/2014/main" id="{D98E7B9E-9B2A-EB2D-E74E-8E671979E707}"/>
                </a:ext>
              </a:extLst>
            </p:cNvPr>
            <p:cNvSpPr/>
            <p:nvPr/>
          </p:nvSpPr>
          <p:spPr>
            <a:xfrm>
              <a:off x="3571740" y="312403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04" name="Freeform 1503">
              <a:extLst>
                <a:ext uri="{FF2B5EF4-FFF2-40B4-BE49-F238E27FC236}">
                  <a16:creationId xmlns:a16="http://schemas.microsoft.com/office/drawing/2014/main" id="{9D354D00-9F1B-3EBB-D4EC-334FF680679E}"/>
                </a:ext>
              </a:extLst>
            </p:cNvPr>
            <p:cNvSpPr/>
            <p:nvPr/>
          </p:nvSpPr>
          <p:spPr>
            <a:xfrm>
              <a:off x="3508571" y="315092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05" name="Freeform 1504">
              <a:extLst>
                <a:ext uri="{FF2B5EF4-FFF2-40B4-BE49-F238E27FC236}">
                  <a16:creationId xmlns:a16="http://schemas.microsoft.com/office/drawing/2014/main" id="{7F3B5295-39BF-C617-1D33-3A40CF6EC642}"/>
                </a:ext>
              </a:extLst>
            </p:cNvPr>
            <p:cNvSpPr/>
            <p:nvPr/>
          </p:nvSpPr>
          <p:spPr>
            <a:xfrm>
              <a:off x="3653655" y="304754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06" name="Freeform 1505">
              <a:extLst>
                <a:ext uri="{FF2B5EF4-FFF2-40B4-BE49-F238E27FC236}">
                  <a16:creationId xmlns:a16="http://schemas.microsoft.com/office/drawing/2014/main" id="{959F65A9-4842-97C7-FF47-6733894B3E53}"/>
                </a:ext>
              </a:extLst>
            </p:cNvPr>
            <p:cNvSpPr/>
            <p:nvPr/>
          </p:nvSpPr>
          <p:spPr>
            <a:xfrm>
              <a:off x="3529775" y="312410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07" name="Freeform 1506">
              <a:extLst>
                <a:ext uri="{FF2B5EF4-FFF2-40B4-BE49-F238E27FC236}">
                  <a16:creationId xmlns:a16="http://schemas.microsoft.com/office/drawing/2014/main" id="{1462D473-86EE-79F6-893E-28D64DDEC53F}"/>
                </a:ext>
              </a:extLst>
            </p:cNvPr>
            <p:cNvSpPr/>
            <p:nvPr/>
          </p:nvSpPr>
          <p:spPr>
            <a:xfrm>
              <a:off x="3573955" y="315417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08" name="Freeform 1507">
              <a:extLst>
                <a:ext uri="{FF2B5EF4-FFF2-40B4-BE49-F238E27FC236}">
                  <a16:creationId xmlns:a16="http://schemas.microsoft.com/office/drawing/2014/main" id="{C4CA92D0-877D-D829-C43B-D6230AD4C063}"/>
                </a:ext>
              </a:extLst>
            </p:cNvPr>
            <p:cNvSpPr/>
            <p:nvPr/>
          </p:nvSpPr>
          <p:spPr>
            <a:xfrm>
              <a:off x="3474132" y="317219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09" name="Freeform 1508">
              <a:extLst>
                <a:ext uri="{FF2B5EF4-FFF2-40B4-BE49-F238E27FC236}">
                  <a16:creationId xmlns:a16="http://schemas.microsoft.com/office/drawing/2014/main" id="{A4F3FBE7-E7A2-0702-5CDD-D20B24EBC344}"/>
                </a:ext>
              </a:extLst>
            </p:cNvPr>
            <p:cNvSpPr/>
            <p:nvPr/>
          </p:nvSpPr>
          <p:spPr>
            <a:xfrm>
              <a:off x="3530660" y="315801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10" name="Freeform 1509">
              <a:extLst>
                <a:ext uri="{FF2B5EF4-FFF2-40B4-BE49-F238E27FC236}">
                  <a16:creationId xmlns:a16="http://schemas.microsoft.com/office/drawing/2014/main" id="{0CA463A9-52DB-ABED-9C07-C2F6EB592F80}"/>
                </a:ext>
              </a:extLst>
            </p:cNvPr>
            <p:cNvSpPr/>
            <p:nvPr/>
          </p:nvSpPr>
          <p:spPr>
            <a:xfrm>
              <a:off x="3643618" y="300203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11" name="Freeform 1510">
              <a:extLst>
                <a:ext uri="{FF2B5EF4-FFF2-40B4-BE49-F238E27FC236}">
                  <a16:creationId xmlns:a16="http://schemas.microsoft.com/office/drawing/2014/main" id="{F13E8643-7EC7-FC38-2D5C-E2031A6BCB16}"/>
                </a:ext>
              </a:extLst>
            </p:cNvPr>
            <p:cNvSpPr/>
            <p:nvPr/>
          </p:nvSpPr>
          <p:spPr>
            <a:xfrm>
              <a:off x="3530759" y="317861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12" name="Freeform 1511">
              <a:extLst>
                <a:ext uri="{FF2B5EF4-FFF2-40B4-BE49-F238E27FC236}">
                  <a16:creationId xmlns:a16="http://schemas.microsoft.com/office/drawing/2014/main" id="{8BE5FF5E-5EE1-1D28-72BB-AA4E300F5C7A}"/>
                </a:ext>
              </a:extLst>
            </p:cNvPr>
            <p:cNvSpPr/>
            <p:nvPr/>
          </p:nvSpPr>
          <p:spPr>
            <a:xfrm>
              <a:off x="3597619" y="298846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13" name="Freeform 1512">
              <a:extLst>
                <a:ext uri="{FF2B5EF4-FFF2-40B4-BE49-F238E27FC236}">
                  <a16:creationId xmlns:a16="http://schemas.microsoft.com/office/drawing/2014/main" id="{9E241865-E4AD-D7A3-7A34-F09CCA87AE9A}"/>
                </a:ext>
              </a:extLst>
            </p:cNvPr>
            <p:cNvSpPr/>
            <p:nvPr/>
          </p:nvSpPr>
          <p:spPr>
            <a:xfrm>
              <a:off x="3773700" y="299787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14" name="Freeform 1513">
              <a:extLst>
                <a:ext uri="{FF2B5EF4-FFF2-40B4-BE49-F238E27FC236}">
                  <a16:creationId xmlns:a16="http://schemas.microsoft.com/office/drawing/2014/main" id="{63C878C9-2AC8-D11E-9E98-A3D122C7064A}"/>
                </a:ext>
              </a:extLst>
            </p:cNvPr>
            <p:cNvSpPr/>
            <p:nvPr/>
          </p:nvSpPr>
          <p:spPr>
            <a:xfrm>
              <a:off x="3592453" y="302266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15" name="Freeform 1514">
              <a:extLst>
                <a:ext uri="{FF2B5EF4-FFF2-40B4-BE49-F238E27FC236}">
                  <a16:creationId xmlns:a16="http://schemas.microsoft.com/office/drawing/2014/main" id="{0051A286-DAE8-21D8-E943-EE232BECBC60}"/>
                </a:ext>
              </a:extLst>
            </p:cNvPr>
            <p:cNvSpPr/>
            <p:nvPr/>
          </p:nvSpPr>
          <p:spPr>
            <a:xfrm>
              <a:off x="3715493" y="299803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16" name="Freeform 1515">
              <a:extLst>
                <a:ext uri="{FF2B5EF4-FFF2-40B4-BE49-F238E27FC236}">
                  <a16:creationId xmlns:a16="http://schemas.microsoft.com/office/drawing/2014/main" id="{5098ACF0-066C-7032-EDCE-1EA79AA2341E}"/>
                </a:ext>
              </a:extLst>
            </p:cNvPr>
            <p:cNvSpPr/>
            <p:nvPr/>
          </p:nvSpPr>
          <p:spPr>
            <a:xfrm>
              <a:off x="3506357" y="304190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17" name="Freeform 1516">
              <a:extLst>
                <a:ext uri="{FF2B5EF4-FFF2-40B4-BE49-F238E27FC236}">
                  <a16:creationId xmlns:a16="http://schemas.microsoft.com/office/drawing/2014/main" id="{5CC17446-9D47-495D-2A24-452081F4F366}"/>
                </a:ext>
              </a:extLst>
            </p:cNvPr>
            <p:cNvSpPr/>
            <p:nvPr/>
          </p:nvSpPr>
          <p:spPr>
            <a:xfrm>
              <a:off x="3790129" y="299375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18" name="Freeform 1517">
              <a:extLst>
                <a:ext uri="{FF2B5EF4-FFF2-40B4-BE49-F238E27FC236}">
                  <a16:creationId xmlns:a16="http://schemas.microsoft.com/office/drawing/2014/main" id="{099127CE-1E5A-4CF7-4316-854E74C05821}"/>
                </a:ext>
              </a:extLst>
            </p:cNvPr>
            <p:cNvSpPr/>
            <p:nvPr/>
          </p:nvSpPr>
          <p:spPr>
            <a:xfrm>
              <a:off x="3522789" y="298791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19" name="Freeform 1518">
              <a:extLst>
                <a:ext uri="{FF2B5EF4-FFF2-40B4-BE49-F238E27FC236}">
                  <a16:creationId xmlns:a16="http://schemas.microsoft.com/office/drawing/2014/main" id="{A8AF8AA4-FE80-7376-3DDC-44B4C7E06A45}"/>
                </a:ext>
              </a:extLst>
            </p:cNvPr>
            <p:cNvSpPr/>
            <p:nvPr/>
          </p:nvSpPr>
          <p:spPr>
            <a:xfrm>
              <a:off x="3385232" y="302975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20" name="Freeform 1519">
              <a:extLst>
                <a:ext uri="{FF2B5EF4-FFF2-40B4-BE49-F238E27FC236}">
                  <a16:creationId xmlns:a16="http://schemas.microsoft.com/office/drawing/2014/main" id="{F8BE8B42-2726-843A-C3E2-39A63CEFCF56}"/>
                </a:ext>
              </a:extLst>
            </p:cNvPr>
            <p:cNvSpPr/>
            <p:nvPr/>
          </p:nvSpPr>
          <p:spPr>
            <a:xfrm>
              <a:off x="3322850" y="309699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21" name="Freeform 1520">
              <a:extLst>
                <a:ext uri="{FF2B5EF4-FFF2-40B4-BE49-F238E27FC236}">
                  <a16:creationId xmlns:a16="http://schemas.microsoft.com/office/drawing/2014/main" id="{2DDADB50-D1C6-C9BD-9BE1-659FE5EDDE06}"/>
                </a:ext>
              </a:extLst>
            </p:cNvPr>
            <p:cNvSpPr/>
            <p:nvPr/>
          </p:nvSpPr>
          <p:spPr>
            <a:xfrm>
              <a:off x="3711315" y="277221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22" name="Freeform 1521">
              <a:extLst>
                <a:ext uri="{FF2B5EF4-FFF2-40B4-BE49-F238E27FC236}">
                  <a16:creationId xmlns:a16="http://schemas.microsoft.com/office/drawing/2014/main" id="{7967FB8E-9B31-30C0-E554-AF3E0D3985EA}"/>
                </a:ext>
              </a:extLst>
            </p:cNvPr>
            <p:cNvSpPr/>
            <p:nvPr/>
          </p:nvSpPr>
          <p:spPr>
            <a:xfrm>
              <a:off x="3452486" y="297689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23" name="Freeform 1522">
              <a:extLst>
                <a:ext uri="{FF2B5EF4-FFF2-40B4-BE49-F238E27FC236}">
                  <a16:creationId xmlns:a16="http://schemas.microsoft.com/office/drawing/2014/main" id="{93EE284C-016F-6164-317A-825666CE8CDC}"/>
                </a:ext>
              </a:extLst>
            </p:cNvPr>
            <p:cNvSpPr/>
            <p:nvPr/>
          </p:nvSpPr>
          <p:spPr>
            <a:xfrm>
              <a:off x="3866086" y="274333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24" name="Freeform 1523">
              <a:extLst>
                <a:ext uri="{FF2B5EF4-FFF2-40B4-BE49-F238E27FC236}">
                  <a16:creationId xmlns:a16="http://schemas.microsoft.com/office/drawing/2014/main" id="{C80D61B2-14F5-33BB-34E5-B0DD3E8D224D}"/>
                </a:ext>
              </a:extLst>
            </p:cNvPr>
            <p:cNvSpPr/>
            <p:nvPr/>
          </p:nvSpPr>
          <p:spPr>
            <a:xfrm>
              <a:off x="3815960" y="284886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25" name="Freeform 1524">
              <a:extLst>
                <a:ext uri="{FF2B5EF4-FFF2-40B4-BE49-F238E27FC236}">
                  <a16:creationId xmlns:a16="http://schemas.microsoft.com/office/drawing/2014/main" id="{0A290A90-3FD7-7B89-1DEA-410BBAC419A2}"/>
                </a:ext>
              </a:extLst>
            </p:cNvPr>
            <p:cNvSpPr/>
            <p:nvPr/>
          </p:nvSpPr>
          <p:spPr>
            <a:xfrm>
              <a:off x="3850197" y="272737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26" name="Freeform 1525">
              <a:extLst>
                <a:ext uri="{FF2B5EF4-FFF2-40B4-BE49-F238E27FC236}">
                  <a16:creationId xmlns:a16="http://schemas.microsoft.com/office/drawing/2014/main" id="{E843CA82-9B33-5FBC-4BB9-3DFD9842CD92}"/>
                </a:ext>
              </a:extLst>
            </p:cNvPr>
            <p:cNvSpPr/>
            <p:nvPr/>
          </p:nvSpPr>
          <p:spPr>
            <a:xfrm>
              <a:off x="3856053" y="286046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27" name="Freeform 1526">
              <a:extLst>
                <a:ext uri="{FF2B5EF4-FFF2-40B4-BE49-F238E27FC236}">
                  <a16:creationId xmlns:a16="http://schemas.microsoft.com/office/drawing/2014/main" id="{F1C1CD06-28CF-305C-5176-3F6C06DDCB98}"/>
                </a:ext>
              </a:extLst>
            </p:cNvPr>
            <p:cNvSpPr/>
            <p:nvPr/>
          </p:nvSpPr>
          <p:spPr>
            <a:xfrm>
              <a:off x="3685584" y="307836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28" name="Freeform 1527">
              <a:extLst>
                <a:ext uri="{FF2B5EF4-FFF2-40B4-BE49-F238E27FC236}">
                  <a16:creationId xmlns:a16="http://schemas.microsoft.com/office/drawing/2014/main" id="{4B010A28-EA3E-A416-EFE8-FAC40D22BD04}"/>
                </a:ext>
              </a:extLst>
            </p:cNvPr>
            <p:cNvSpPr/>
            <p:nvPr/>
          </p:nvSpPr>
          <p:spPr>
            <a:xfrm>
              <a:off x="3855903" y="293966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29" name="Freeform 1528">
              <a:extLst>
                <a:ext uri="{FF2B5EF4-FFF2-40B4-BE49-F238E27FC236}">
                  <a16:creationId xmlns:a16="http://schemas.microsoft.com/office/drawing/2014/main" id="{6CF3518C-A457-3C6F-0D8A-0E1654349BC7}"/>
                </a:ext>
              </a:extLst>
            </p:cNvPr>
            <p:cNvSpPr/>
            <p:nvPr/>
          </p:nvSpPr>
          <p:spPr>
            <a:xfrm>
              <a:off x="3436152" y="302698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30" name="Freeform 1529">
              <a:extLst>
                <a:ext uri="{FF2B5EF4-FFF2-40B4-BE49-F238E27FC236}">
                  <a16:creationId xmlns:a16="http://schemas.microsoft.com/office/drawing/2014/main" id="{E0A2CC68-1433-8E8D-9E09-11AF36BCAF84}"/>
                </a:ext>
              </a:extLst>
            </p:cNvPr>
            <p:cNvSpPr/>
            <p:nvPr/>
          </p:nvSpPr>
          <p:spPr>
            <a:xfrm>
              <a:off x="3808336" y="278397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31" name="Freeform 1530">
              <a:extLst>
                <a:ext uri="{FF2B5EF4-FFF2-40B4-BE49-F238E27FC236}">
                  <a16:creationId xmlns:a16="http://schemas.microsoft.com/office/drawing/2014/main" id="{DE158E9D-A2F3-23FF-6D0C-3E8DCCFECBDB}"/>
                </a:ext>
              </a:extLst>
            </p:cNvPr>
            <p:cNvSpPr/>
            <p:nvPr/>
          </p:nvSpPr>
          <p:spPr>
            <a:xfrm>
              <a:off x="3880306" y="293831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32" name="Freeform 1531">
              <a:extLst>
                <a:ext uri="{FF2B5EF4-FFF2-40B4-BE49-F238E27FC236}">
                  <a16:creationId xmlns:a16="http://schemas.microsoft.com/office/drawing/2014/main" id="{0B619ADC-7C5F-29C7-85C4-17BA337B7EE1}"/>
                </a:ext>
              </a:extLst>
            </p:cNvPr>
            <p:cNvSpPr/>
            <p:nvPr/>
          </p:nvSpPr>
          <p:spPr>
            <a:xfrm>
              <a:off x="3842423" y="274787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33" name="Freeform 1532">
              <a:extLst>
                <a:ext uri="{FF2B5EF4-FFF2-40B4-BE49-F238E27FC236}">
                  <a16:creationId xmlns:a16="http://schemas.microsoft.com/office/drawing/2014/main" id="{F0B58595-C1BA-615A-4BC0-1A42E0F0C648}"/>
                </a:ext>
              </a:extLst>
            </p:cNvPr>
            <p:cNvSpPr/>
            <p:nvPr/>
          </p:nvSpPr>
          <p:spPr>
            <a:xfrm>
              <a:off x="3552505" y="302047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34" name="Freeform 1533">
              <a:extLst>
                <a:ext uri="{FF2B5EF4-FFF2-40B4-BE49-F238E27FC236}">
                  <a16:creationId xmlns:a16="http://schemas.microsoft.com/office/drawing/2014/main" id="{303F4ACE-2323-D68F-4703-0AADBC745533}"/>
                </a:ext>
              </a:extLst>
            </p:cNvPr>
            <p:cNvSpPr/>
            <p:nvPr/>
          </p:nvSpPr>
          <p:spPr>
            <a:xfrm>
              <a:off x="3750868" y="294556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35" name="Freeform 1534">
              <a:extLst>
                <a:ext uri="{FF2B5EF4-FFF2-40B4-BE49-F238E27FC236}">
                  <a16:creationId xmlns:a16="http://schemas.microsoft.com/office/drawing/2014/main" id="{81E89DD3-A32C-7EE9-762F-23A210855BC2}"/>
                </a:ext>
              </a:extLst>
            </p:cNvPr>
            <p:cNvSpPr/>
            <p:nvPr/>
          </p:nvSpPr>
          <p:spPr>
            <a:xfrm>
              <a:off x="3782405" y="300987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36" name="Freeform 1535">
              <a:extLst>
                <a:ext uri="{FF2B5EF4-FFF2-40B4-BE49-F238E27FC236}">
                  <a16:creationId xmlns:a16="http://schemas.microsoft.com/office/drawing/2014/main" id="{836FB26E-E901-3CD0-324D-BF130E3AF2B4}"/>
                </a:ext>
              </a:extLst>
            </p:cNvPr>
            <p:cNvSpPr/>
            <p:nvPr/>
          </p:nvSpPr>
          <p:spPr>
            <a:xfrm>
              <a:off x="3659854" y="300571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37" name="Freeform 1536">
              <a:extLst>
                <a:ext uri="{FF2B5EF4-FFF2-40B4-BE49-F238E27FC236}">
                  <a16:creationId xmlns:a16="http://schemas.microsoft.com/office/drawing/2014/main" id="{881F99FD-CA99-F899-42C2-F7DBAD1E1529}"/>
                </a:ext>
              </a:extLst>
            </p:cNvPr>
            <p:cNvSpPr/>
            <p:nvPr/>
          </p:nvSpPr>
          <p:spPr>
            <a:xfrm>
              <a:off x="3674809" y="303385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38" name="Freeform 1537">
              <a:extLst>
                <a:ext uri="{FF2B5EF4-FFF2-40B4-BE49-F238E27FC236}">
                  <a16:creationId xmlns:a16="http://schemas.microsoft.com/office/drawing/2014/main" id="{CDF86AE9-0C6C-336D-EBAE-2272B6652D85}"/>
                </a:ext>
              </a:extLst>
            </p:cNvPr>
            <p:cNvSpPr/>
            <p:nvPr/>
          </p:nvSpPr>
          <p:spPr>
            <a:xfrm>
              <a:off x="3474132" y="311965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39" name="Freeform 1538">
              <a:extLst>
                <a:ext uri="{FF2B5EF4-FFF2-40B4-BE49-F238E27FC236}">
                  <a16:creationId xmlns:a16="http://schemas.microsoft.com/office/drawing/2014/main" id="{15D02D8E-91EB-4171-ACCE-C20B6A435B52}"/>
                </a:ext>
              </a:extLst>
            </p:cNvPr>
            <p:cNvSpPr/>
            <p:nvPr/>
          </p:nvSpPr>
          <p:spPr>
            <a:xfrm>
              <a:off x="3526134" y="311143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40" name="Freeform 1539">
              <a:extLst>
                <a:ext uri="{FF2B5EF4-FFF2-40B4-BE49-F238E27FC236}">
                  <a16:creationId xmlns:a16="http://schemas.microsoft.com/office/drawing/2014/main" id="{EFE24079-C140-9A18-3CF7-2DECC67CFF75}"/>
                </a:ext>
              </a:extLst>
            </p:cNvPr>
            <p:cNvSpPr/>
            <p:nvPr/>
          </p:nvSpPr>
          <p:spPr>
            <a:xfrm>
              <a:off x="3486088" y="315395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41" name="Freeform 1540">
              <a:extLst>
                <a:ext uri="{FF2B5EF4-FFF2-40B4-BE49-F238E27FC236}">
                  <a16:creationId xmlns:a16="http://schemas.microsoft.com/office/drawing/2014/main" id="{FC61C9F9-5A8E-D472-DD7F-76F87C11895E}"/>
                </a:ext>
              </a:extLst>
            </p:cNvPr>
            <p:cNvSpPr/>
            <p:nvPr/>
          </p:nvSpPr>
          <p:spPr>
            <a:xfrm>
              <a:off x="3769024" y="303388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42" name="Freeform 1541">
              <a:extLst>
                <a:ext uri="{FF2B5EF4-FFF2-40B4-BE49-F238E27FC236}">
                  <a16:creationId xmlns:a16="http://schemas.microsoft.com/office/drawing/2014/main" id="{6C2AE495-B0DC-EF75-1514-FA921B071ADB}"/>
                </a:ext>
              </a:extLst>
            </p:cNvPr>
            <p:cNvSpPr/>
            <p:nvPr/>
          </p:nvSpPr>
          <p:spPr>
            <a:xfrm>
              <a:off x="3565738" y="313270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43" name="Freeform 1542">
              <a:extLst>
                <a:ext uri="{FF2B5EF4-FFF2-40B4-BE49-F238E27FC236}">
                  <a16:creationId xmlns:a16="http://schemas.microsoft.com/office/drawing/2014/main" id="{CDDA5F8C-E3E7-20D9-6D99-239D325A679E}"/>
                </a:ext>
              </a:extLst>
            </p:cNvPr>
            <p:cNvSpPr/>
            <p:nvPr/>
          </p:nvSpPr>
          <p:spPr>
            <a:xfrm>
              <a:off x="3600718" y="310134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44" name="Freeform 1543">
              <a:extLst>
                <a:ext uri="{FF2B5EF4-FFF2-40B4-BE49-F238E27FC236}">
                  <a16:creationId xmlns:a16="http://schemas.microsoft.com/office/drawing/2014/main" id="{34860297-D139-7A38-8B29-5501FA67337E}"/>
                </a:ext>
              </a:extLst>
            </p:cNvPr>
            <p:cNvSpPr/>
            <p:nvPr/>
          </p:nvSpPr>
          <p:spPr>
            <a:xfrm>
              <a:off x="3748849" y="295990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45" name="Freeform 1544">
              <a:extLst>
                <a:ext uri="{FF2B5EF4-FFF2-40B4-BE49-F238E27FC236}">
                  <a16:creationId xmlns:a16="http://schemas.microsoft.com/office/drawing/2014/main" id="{A19C5769-AAF1-61A9-A935-42E825DF10EA}"/>
                </a:ext>
              </a:extLst>
            </p:cNvPr>
            <p:cNvSpPr/>
            <p:nvPr/>
          </p:nvSpPr>
          <p:spPr>
            <a:xfrm>
              <a:off x="3499027" y="312452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46" name="Freeform 1545">
              <a:extLst>
                <a:ext uri="{FF2B5EF4-FFF2-40B4-BE49-F238E27FC236}">
                  <a16:creationId xmlns:a16="http://schemas.microsoft.com/office/drawing/2014/main" id="{C82D9F73-C55C-0DD5-2489-58A11EBB2CD5}"/>
                </a:ext>
              </a:extLst>
            </p:cNvPr>
            <p:cNvSpPr/>
            <p:nvPr/>
          </p:nvSpPr>
          <p:spPr>
            <a:xfrm>
              <a:off x="3588812" y="306115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47" name="Freeform 1546">
              <a:extLst>
                <a:ext uri="{FF2B5EF4-FFF2-40B4-BE49-F238E27FC236}">
                  <a16:creationId xmlns:a16="http://schemas.microsoft.com/office/drawing/2014/main" id="{CF8B3E10-C20A-8669-47DC-CAACE3796467}"/>
                </a:ext>
              </a:extLst>
            </p:cNvPr>
            <p:cNvSpPr/>
            <p:nvPr/>
          </p:nvSpPr>
          <p:spPr>
            <a:xfrm>
              <a:off x="3490220" y="292519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48" name="Freeform 1547">
              <a:extLst>
                <a:ext uri="{FF2B5EF4-FFF2-40B4-BE49-F238E27FC236}">
                  <a16:creationId xmlns:a16="http://schemas.microsoft.com/office/drawing/2014/main" id="{D89FC168-4EE6-393F-A1A2-0C82A9F952E4}"/>
                </a:ext>
              </a:extLst>
            </p:cNvPr>
            <p:cNvSpPr/>
            <p:nvPr/>
          </p:nvSpPr>
          <p:spPr>
            <a:xfrm>
              <a:off x="3744082" y="307659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49" name="Freeform 1548">
              <a:extLst>
                <a:ext uri="{FF2B5EF4-FFF2-40B4-BE49-F238E27FC236}">
                  <a16:creationId xmlns:a16="http://schemas.microsoft.com/office/drawing/2014/main" id="{497376A4-E4D1-23B2-D01A-9688C8D0B693}"/>
                </a:ext>
              </a:extLst>
            </p:cNvPr>
            <p:cNvSpPr/>
            <p:nvPr/>
          </p:nvSpPr>
          <p:spPr>
            <a:xfrm>
              <a:off x="3476051" y="311059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50" name="Freeform 1549">
              <a:extLst>
                <a:ext uri="{FF2B5EF4-FFF2-40B4-BE49-F238E27FC236}">
                  <a16:creationId xmlns:a16="http://schemas.microsoft.com/office/drawing/2014/main" id="{2E150F7C-2BB5-54A7-2425-CDBBD7A463DF}"/>
                </a:ext>
              </a:extLst>
            </p:cNvPr>
            <p:cNvSpPr/>
            <p:nvPr/>
          </p:nvSpPr>
          <p:spPr>
            <a:xfrm>
              <a:off x="3494156" y="304590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51" name="Freeform 1550">
              <a:extLst>
                <a:ext uri="{FF2B5EF4-FFF2-40B4-BE49-F238E27FC236}">
                  <a16:creationId xmlns:a16="http://schemas.microsoft.com/office/drawing/2014/main" id="{42D0D9A5-1687-4744-3E87-D72E684C8167}"/>
                </a:ext>
              </a:extLst>
            </p:cNvPr>
            <p:cNvSpPr/>
            <p:nvPr/>
          </p:nvSpPr>
          <p:spPr>
            <a:xfrm>
              <a:off x="3609524" y="300255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52" name="Freeform 1551">
              <a:extLst>
                <a:ext uri="{FF2B5EF4-FFF2-40B4-BE49-F238E27FC236}">
                  <a16:creationId xmlns:a16="http://schemas.microsoft.com/office/drawing/2014/main" id="{523044AD-96CA-2A67-1C23-341B6A7F0B2A}"/>
                </a:ext>
              </a:extLst>
            </p:cNvPr>
            <p:cNvSpPr/>
            <p:nvPr/>
          </p:nvSpPr>
          <p:spPr>
            <a:xfrm>
              <a:off x="3618626" y="305351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53" name="Freeform 1552">
              <a:extLst>
                <a:ext uri="{FF2B5EF4-FFF2-40B4-BE49-F238E27FC236}">
                  <a16:creationId xmlns:a16="http://schemas.microsoft.com/office/drawing/2014/main" id="{EDC2609C-C74A-29F1-6792-BEE66922F72C}"/>
                </a:ext>
              </a:extLst>
            </p:cNvPr>
            <p:cNvSpPr/>
            <p:nvPr/>
          </p:nvSpPr>
          <p:spPr>
            <a:xfrm>
              <a:off x="3668807" y="301444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54" name="Freeform 1553">
              <a:extLst>
                <a:ext uri="{FF2B5EF4-FFF2-40B4-BE49-F238E27FC236}">
                  <a16:creationId xmlns:a16="http://schemas.microsoft.com/office/drawing/2014/main" id="{AE8D13AB-8AEA-4777-5947-7EF39E17B460}"/>
                </a:ext>
              </a:extLst>
            </p:cNvPr>
            <p:cNvSpPr/>
            <p:nvPr/>
          </p:nvSpPr>
          <p:spPr>
            <a:xfrm>
              <a:off x="3457504" y="305028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55" name="Freeform 1554">
              <a:extLst>
                <a:ext uri="{FF2B5EF4-FFF2-40B4-BE49-F238E27FC236}">
                  <a16:creationId xmlns:a16="http://schemas.microsoft.com/office/drawing/2014/main" id="{8AE68A8B-CE4F-6135-D116-CE298A0E8506}"/>
                </a:ext>
              </a:extLst>
            </p:cNvPr>
            <p:cNvSpPr/>
            <p:nvPr/>
          </p:nvSpPr>
          <p:spPr>
            <a:xfrm>
              <a:off x="3536466" y="308249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56" name="Freeform 1555">
              <a:extLst>
                <a:ext uri="{FF2B5EF4-FFF2-40B4-BE49-F238E27FC236}">
                  <a16:creationId xmlns:a16="http://schemas.microsoft.com/office/drawing/2014/main" id="{D730D12C-367E-DF36-47FC-DF692773F2DA}"/>
                </a:ext>
              </a:extLst>
            </p:cNvPr>
            <p:cNvSpPr/>
            <p:nvPr/>
          </p:nvSpPr>
          <p:spPr>
            <a:xfrm>
              <a:off x="3467048" y="307446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57" name="Freeform 1556">
              <a:extLst>
                <a:ext uri="{FF2B5EF4-FFF2-40B4-BE49-F238E27FC236}">
                  <a16:creationId xmlns:a16="http://schemas.microsoft.com/office/drawing/2014/main" id="{D2B49D82-189D-8F37-DECC-C17FC4714D6F}"/>
                </a:ext>
              </a:extLst>
            </p:cNvPr>
            <p:cNvSpPr/>
            <p:nvPr/>
          </p:nvSpPr>
          <p:spPr>
            <a:xfrm>
              <a:off x="3560770" y="313812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58" name="Freeform 1557">
              <a:extLst>
                <a:ext uri="{FF2B5EF4-FFF2-40B4-BE49-F238E27FC236}">
                  <a16:creationId xmlns:a16="http://schemas.microsoft.com/office/drawing/2014/main" id="{A7E26551-2BFF-6A50-4E03-BFB5BB47053B}"/>
                </a:ext>
              </a:extLst>
            </p:cNvPr>
            <p:cNvSpPr/>
            <p:nvPr/>
          </p:nvSpPr>
          <p:spPr>
            <a:xfrm>
              <a:off x="3394334" y="312104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59" name="Freeform 1558">
              <a:extLst>
                <a:ext uri="{FF2B5EF4-FFF2-40B4-BE49-F238E27FC236}">
                  <a16:creationId xmlns:a16="http://schemas.microsoft.com/office/drawing/2014/main" id="{09E773CB-B45E-1A92-6D18-EF4D9CAC5B90}"/>
                </a:ext>
              </a:extLst>
            </p:cNvPr>
            <p:cNvSpPr/>
            <p:nvPr/>
          </p:nvSpPr>
          <p:spPr>
            <a:xfrm>
              <a:off x="3532038" y="311375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60" name="Freeform 1559">
              <a:extLst>
                <a:ext uri="{FF2B5EF4-FFF2-40B4-BE49-F238E27FC236}">
                  <a16:creationId xmlns:a16="http://schemas.microsoft.com/office/drawing/2014/main" id="{90335264-1C40-3E66-E25F-7A4FD190E9F3}"/>
                </a:ext>
              </a:extLst>
            </p:cNvPr>
            <p:cNvSpPr/>
            <p:nvPr/>
          </p:nvSpPr>
          <p:spPr>
            <a:xfrm>
              <a:off x="3498190" y="319160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61" name="Freeform 1560">
              <a:extLst>
                <a:ext uri="{FF2B5EF4-FFF2-40B4-BE49-F238E27FC236}">
                  <a16:creationId xmlns:a16="http://schemas.microsoft.com/office/drawing/2014/main" id="{1D16EFE1-9FEE-F405-5161-D282075855AE}"/>
                </a:ext>
              </a:extLst>
            </p:cNvPr>
            <p:cNvSpPr/>
            <p:nvPr/>
          </p:nvSpPr>
          <p:spPr>
            <a:xfrm>
              <a:off x="3608442" y="296361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62" name="Freeform 1561">
              <a:extLst>
                <a:ext uri="{FF2B5EF4-FFF2-40B4-BE49-F238E27FC236}">
                  <a16:creationId xmlns:a16="http://schemas.microsoft.com/office/drawing/2014/main" id="{13AE6989-B60B-E033-FB09-0B2E71D1945F}"/>
                </a:ext>
              </a:extLst>
            </p:cNvPr>
            <p:cNvSpPr/>
            <p:nvPr/>
          </p:nvSpPr>
          <p:spPr>
            <a:xfrm>
              <a:off x="3534400" y="306057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63" name="Freeform 1562">
              <a:extLst>
                <a:ext uri="{FF2B5EF4-FFF2-40B4-BE49-F238E27FC236}">
                  <a16:creationId xmlns:a16="http://schemas.microsoft.com/office/drawing/2014/main" id="{F8245FC1-7C3D-477E-A36A-EF037C1364AC}"/>
                </a:ext>
              </a:extLst>
            </p:cNvPr>
            <p:cNvSpPr/>
            <p:nvPr/>
          </p:nvSpPr>
          <p:spPr>
            <a:xfrm>
              <a:off x="3555309" y="305554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64" name="Freeform 1563">
              <a:extLst>
                <a:ext uri="{FF2B5EF4-FFF2-40B4-BE49-F238E27FC236}">
                  <a16:creationId xmlns:a16="http://schemas.microsoft.com/office/drawing/2014/main" id="{AC9F9C3F-76F6-A6A2-B351-46A0CF2A16EC}"/>
                </a:ext>
              </a:extLst>
            </p:cNvPr>
            <p:cNvSpPr/>
            <p:nvPr/>
          </p:nvSpPr>
          <p:spPr>
            <a:xfrm>
              <a:off x="3536909" y="302617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65" name="Freeform 1564">
              <a:extLst>
                <a:ext uri="{FF2B5EF4-FFF2-40B4-BE49-F238E27FC236}">
                  <a16:creationId xmlns:a16="http://schemas.microsoft.com/office/drawing/2014/main" id="{9245C5CB-8DE0-B775-BF92-231D389C0707}"/>
                </a:ext>
              </a:extLst>
            </p:cNvPr>
            <p:cNvSpPr/>
            <p:nvPr/>
          </p:nvSpPr>
          <p:spPr>
            <a:xfrm>
              <a:off x="3488892" y="314538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66" name="Freeform 1565">
              <a:extLst>
                <a:ext uri="{FF2B5EF4-FFF2-40B4-BE49-F238E27FC236}">
                  <a16:creationId xmlns:a16="http://schemas.microsoft.com/office/drawing/2014/main" id="{5F9423C0-2D8D-1667-389F-4653BC1F401A}"/>
                </a:ext>
              </a:extLst>
            </p:cNvPr>
            <p:cNvSpPr/>
            <p:nvPr/>
          </p:nvSpPr>
          <p:spPr>
            <a:xfrm>
              <a:off x="3533662" y="317187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67" name="Freeform 1566">
              <a:extLst>
                <a:ext uri="{FF2B5EF4-FFF2-40B4-BE49-F238E27FC236}">
                  <a16:creationId xmlns:a16="http://schemas.microsoft.com/office/drawing/2014/main" id="{129FC115-2503-9C32-FC12-BBDFF106BB24}"/>
                </a:ext>
              </a:extLst>
            </p:cNvPr>
            <p:cNvSpPr/>
            <p:nvPr/>
          </p:nvSpPr>
          <p:spPr>
            <a:xfrm>
              <a:off x="3354927" y="301738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68" name="Freeform 1567">
              <a:extLst>
                <a:ext uri="{FF2B5EF4-FFF2-40B4-BE49-F238E27FC236}">
                  <a16:creationId xmlns:a16="http://schemas.microsoft.com/office/drawing/2014/main" id="{1920B99D-3DA8-0D08-63FF-5903054518CD}"/>
                </a:ext>
              </a:extLst>
            </p:cNvPr>
            <p:cNvSpPr/>
            <p:nvPr/>
          </p:nvSpPr>
          <p:spPr>
            <a:xfrm>
              <a:off x="3516885" y="312239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69" name="Freeform 1568">
              <a:extLst>
                <a:ext uri="{FF2B5EF4-FFF2-40B4-BE49-F238E27FC236}">
                  <a16:creationId xmlns:a16="http://schemas.microsoft.com/office/drawing/2014/main" id="{DA66B168-3D2D-DCF0-CB29-C89D2322AAA6}"/>
                </a:ext>
              </a:extLst>
            </p:cNvPr>
            <p:cNvSpPr/>
            <p:nvPr/>
          </p:nvSpPr>
          <p:spPr>
            <a:xfrm>
              <a:off x="3481906" y="300422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70" name="Freeform 1569">
              <a:extLst>
                <a:ext uri="{FF2B5EF4-FFF2-40B4-BE49-F238E27FC236}">
                  <a16:creationId xmlns:a16="http://schemas.microsoft.com/office/drawing/2014/main" id="{2DA9D388-0782-44E9-8A8E-280EA2C0CB78}"/>
                </a:ext>
              </a:extLst>
            </p:cNvPr>
            <p:cNvSpPr/>
            <p:nvPr/>
          </p:nvSpPr>
          <p:spPr>
            <a:xfrm>
              <a:off x="3380609" y="318241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71" name="Freeform 1570">
              <a:extLst>
                <a:ext uri="{FF2B5EF4-FFF2-40B4-BE49-F238E27FC236}">
                  <a16:creationId xmlns:a16="http://schemas.microsoft.com/office/drawing/2014/main" id="{E33CC9E8-8651-0F72-F413-D15B8DC17742}"/>
                </a:ext>
              </a:extLst>
            </p:cNvPr>
            <p:cNvSpPr/>
            <p:nvPr/>
          </p:nvSpPr>
          <p:spPr>
            <a:xfrm>
              <a:off x="3577398" y="310363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72" name="Freeform 1571">
              <a:extLst>
                <a:ext uri="{FF2B5EF4-FFF2-40B4-BE49-F238E27FC236}">
                  <a16:creationId xmlns:a16="http://schemas.microsoft.com/office/drawing/2014/main" id="{ABAA73FB-40EA-F31F-9E52-B864AECEEA15}"/>
                </a:ext>
              </a:extLst>
            </p:cNvPr>
            <p:cNvSpPr/>
            <p:nvPr/>
          </p:nvSpPr>
          <p:spPr>
            <a:xfrm>
              <a:off x="3640961" y="312342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73" name="Freeform 1572">
              <a:extLst>
                <a:ext uri="{FF2B5EF4-FFF2-40B4-BE49-F238E27FC236}">
                  <a16:creationId xmlns:a16="http://schemas.microsoft.com/office/drawing/2014/main" id="{068E1FAF-D9D7-A0C7-56FF-2557AF95CBA9}"/>
                </a:ext>
              </a:extLst>
            </p:cNvPr>
            <p:cNvSpPr/>
            <p:nvPr/>
          </p:nvSpPr>
          <p:spPr>
            <a:xfrm>
              <a:off x="3409832" y="317016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74" name="Freeform 1573">
              <a:extLst>
                <a:ext uri="{FF2B5EF4-FFF2-40B4-BE49-F238E27FC236}">
                  <a16:creationId xmlns:a16="http://schemas.microsoft.com/office/drawing/2014/main" id="{84594A98-D326-336B-9B1A-0CD01C832C8D}"/>
                </a:ext>
              </a:extLst>
            </p:cNvPr>
            <p:cNvSpPr/>
            <p:nvPr/>
          </p:nvSpPr>
          <p:spPr>
            <a:xfrm>
              <a:off x="3552160" y="311440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75" name="Freeform 1574">
              <a:extLst>
                <a:ext uri="{FF2B5EF4-FFF2-40B4-BE49-F238E27FC236}">
                  <a16:creationId xmlns:a16="http://schemas.microsoft.com/office/drawing/2014/main" id="{54D992E8-7933-4CB9-2B39-546EF8093F52}"/>
                </a:ext>
              </a:extLst>
            </p:cNvPr>
            <p:cNvSpPr/>
            <p:nvPr/>
          </p:nvSpPr>
          <p:spPr>
            <a:xfrm>
              <a:off x="3560917" y="309299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76" name="Freeform 1575">
              <a:extLst>
                <a:ext uri="{FF2B5EF4-FFF2-40B4-BE49-F238E27FC236}">
                  <a16:creationId xmlns:a16="http://schemas.microsoft.com/office/drawing/2014/main" id="{6EAE6C33-400A-6504-5ABA-DE64999C0665}"/>
                </a:ext>
              </a:extLst>
            </p:cNvPr>
            <p:cNvSpPr/>
            <p:nvPr/>
          </p:nvSpPr>
          <p:spPr>
            <a:xfrm>
              <a:off x="3532432" y="318931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77" name="Freeform 1576">
              <a:extLst>
                <a:ext uri="{FF2B5EF4-FFF2-40B4-BE49-F238E27FC236}">
                  <a16:creationId xmlns:a16="http://schemas.microsoft.com/office/drawing/2014/main" id="{62E7E56D-7B77-439C-B354-F67D4A22338B}"/>
                </a:ext>
              </a:extLst>
            </p:cNvPr>
            <p:cNvSpPr/>
            <p:nvPr/>
          </p:nvSpPr>
          <p:spPr>
            <a:xfrm>
              <a:off x="3423213" y="294669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78" name="Freeform 1577">
              <a:extLst>
                <a:ext uri="{FF2B5EF4-FFF2-40B4-BE49-F238E27FC236}">
                  <a16:creationId xmlns:a16="http://schemas.microsoft.com/office/drawing/2014/main" id="{4A8B4879-2BEF-3094-1D53-29E3D4B1A59F}"/>
                </a:ext>
              </a:extLst>
            </p:cNvPr>
            <p:cNvSpPr/>
            <p:nvPr/>
          </p:nvSpPr>
          <p:spPr>
            <a:xfrm>
              <a:off x="3583351" y="312929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79" name="Freeform 1578">
              <a:extLst>
                <a:ext uri="{FF2B5EF4-FFF2-40B4-BE49-F238E27FC236}">
                  <a16:creationId xmlns:a16="http://schemas.microsoft.com/office/drawing/2014/main" id="{FDFC08BC-0368-7E35-7B01-117033F6DE75}"/>
                </a:ext>
              </a:extLst>
            </p:cNvPr>
            <p:cNvSpPr/>
            <p:nvPr/>
          </p:nvSpPr>
          <p:spPr>
            <a:xfrm>
              <a:off x="3611197" y="313529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80" name="Freeform 1579">
              <a:extLst>
                <a:ext uri="{FF2B5EF4-FFF2-40B4-BE49-F238E27FC236}">
                  <a16:creationId xmlns:a16="http://schemas.microsoft.com/office/drawing/2014/main" id="{4C0E2A65-269F-785B-8021-89A917CFE4B5}"/>
                </a:ext>
              </a:extLst>
            </p:cNvPr>
            <p:cNvSpPr/>
            <p:nvPr/>
          </p:nvSpPr>
          <p:spPr>
            <a:xfrm>
              <a:off x="3553488" y="305460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81" name="Freeform 1580">
              <a:extLst>
                <a:ext uri="{FF2B5EF4-FFF2-40B4-BE49-F238E27FC236}">
                  <a16:creationId xmlns:a16="http://schemas.microsoft.com/office/drawing/2014/main" id="{5B656372-B712-3260-F7C4-98750707C031}"/>
                </a:ext>
              </a:extLst>
            </p:cNvPr>
            <p:cNvSpPr/>
            <p:nvPr/>
          </p:nvSpPr>
          <p:spPr>
            <a:xfrm>
              <a:off x="3688042" y="287867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82" name="Freeform 1581">
              <a:extLst>
                <a:ext uri="{FF2B5EF4-FFF2-40B4-BE49-F238E27FC236}">
                  <a16:creationId xmlns:a16="http://schemas.microsoft.com/office/drawing/2014/main" id="{76377395-1640-011C-EE7F-04C315E83B07}"/>
                </a:ext>
              </a:extLst>
            </p:cNvPr>
            <p:cNvSpPr/>
            <p:nvPr/>
          </p:nvSpPr>
          <p:spPr>
            <a:xfrm>
              <a:off x="3850687" y="291629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83" name="Freeform 1582">
              <a:extLst>
                <a:ext uri="{FF2B5EF4-FFF2-40B4-BE49-F238E27FC236}">
                  <a16:creationId xmlns:a16="http://schemas.microsoft.com/office/drawing/2014/main" id="{EE48AB8E-7102-9A50-52CC-2F184A646DFD}"/>
                </a:ext>
              </a:extLst>
            </p:cNvPr>
            <p:cNvSpPr/>
            <p:nvPr/>
          </p:nvSpPr>
          <p:spPr>
            <a:xfrm>
              <a:off x="3721249" y="306562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84" name="Freeform 1583">
              <a:extLst>
                <a:ext uri="{FF2B5EF4-FFF2-40B4-BE49-F238E27FC236}">
                  <a16:creationId xmlns:a16="http://schemas.microsoft.com/office/drawing/2014/main" id="{5C5AD840-9CE6-70D4-5764-46F6A4446B99}"/>
                </a:ext>
              </a:extLst>
            </p:cNvPr>
            <p:cNvSpPr/>
            <p:nvPr/>
          </p:nvSpPr>
          <p:spPr>
            <a:xfrm>
              <a:off x="3565591" y="292915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85" name="Freeform 1584">
              <a:extLst>
                <a:ext uri="{FF2B5EF4-FFF2-40B4-BE49-F238E27FC236}">
                  <a16:creationId xmlns:a16="http://schemas.microsoft.com/office/drawing/2014/main" id="{C4043324-7FB5-CF14-6A15-C2CDD402F238}"/>
                </a:ext>
              </a:extLst>
            </p:cNvPr>
            <p:cNvSpPr/>
            <p:nvPr/>
          </p:nvSpPr>
          <p:spPr>
            <a:xfrm>
              <a:off x="3827423" y="291655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86" name="Freeform 1585">
              <a:extLst>
                <a:ext uri="{FF2B5EF4-FFF2-40B4-BE49-F238E27FC236}">
                  <a16:creationId xmlns:a16="http://schemas.microsoft.com/office/drawing/2014/main" id="{11F3B9BD-25DA-B9AC-4B96-B8DA8A37A181}"/>
                </a:ext>
              </a:extLst>
            </p:cNvPr>
            <p:cNvSpPr/>
            <p:nvPr/>
          </p:nvSpPr>
          <p:spPr>
            <a:xfrm>
              <a:off x="3476248" y="303098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87" name="Freeform 1586">
              <a:extLst>
                <a:ext uri="{FF2B5EF4-FFF2-40B4-BE49-F238E27FC236}">
                  <a16:creationId xmlns:a16="http://schemas.microsoft.com/office/drawing/2014/main" id="{61762A39-77FA-C964-C9EB-CBF7B9FB16E1}"/>
                </a:ext>
              </a:extLst>
            </p:cNvPr>
            <p:cNvSpPr/>
            <p:nvPr/>
          </p:nvSpPr>
          <p:spPr>
            <a:xfrm>
              <a:off x="3742404" y="299800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88" name="Freeform 1587">
              <a:extLst>
                <a:ext uri="{FF2B5EF4-FFF2-40B4-BE49-F238E27FC236}">
                  <a16:creationId xmlns:a16="http://schemas.microsoft.com/office/drawing/2014/main" id="{172AF766-9500-C17E-E18E-E6262DFAB986}"/>
                </a:ext>
              </a:extLst>
            </p:cNvPr>
            <p:cNvSpPr/>
            <p:nvPr/>
          </p:nvSpPr>
          <p:spPr>
            <a:xfrm>
              <a:off x="3411111" y="311156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89" name="Freeform 1588">
              <a:extLst>
                <a:ext uri="{FF2B5EF4-FFF2-40B4-BE49-F238E27FC236}">
                  <a16:creationId xmlns:a16="http://schemas.microsoft.com/office/drawing/2014/main" id="{84A17A94-7CC1-6A4B-FD2B-3B9C3AAF9519}"/>
                </a:ext>
              </a:extLst>
            </p:cNvPr>
            <p:cNvSpPr/>
            <p:nvPr/>
          </p:nvSpPr>
          <p:spPr>
            <a:xfrm>
              <a:off x="3582908" y="313006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90" name="Freeform 1589">
              <a:extLst>
                <a:ext uri="{FF2B5EF4-FFF2-40B4-BE49-F238E27FC236}">
                  <a16:creationId xmlns:a16="http://schemas.microsoft.com/office/drawing/2014/main" id="{BA53D0F5-1141-262D-5A5A-0193093C42BF}"/>
                </a:ext>
              </a:extLst>
            </p:cNvPr>
            <p:cNvSpPr/>
            <p:nvPr/>
          </p:nvSpPr>
          <p:spPr>
            <a:xfrm>
              <a:off x="3468425" y="299194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91" name="Freeform 1590">
              <a:extLst>
                <a:ext uri="{FF2B5EF4-FFF2-40B4-BE49-F238E27FC236}">
                  <a16:creationId xmlns:a16="http://schemas.microsoft.com/office/drawing/2014/main" id="{E20611E5-7699-7DBA-84A1-053B10BB2C17}"/>
                </a:ext>
              </a:extLst>
            </p:cNvPr>
            <p:cNvSpPr/>
            <p:nvPr/>
          </p:nvSpPr>
          <p:spPr>
            <a:xfrm>
              <a:off x="3533760" y="303536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92" name="Freeform 1591">
              <a:extLst>
                <a:ext uri="{FF2B5EF4-FFF2-40B4-BE49-F238E27FC236}">
                  <a16:creationId xmlns:a16="http://schemas.microsoft.com/office/drawing/2014/main" id="{62C6D9C3-C12A-887F-32D6-EE9EA664D434}"/>
                </a:ext>
              </a:extLst>
            </p:cNvPr>
            <p:cNvSpPr/>
            <p:nvPr/>
          </p:nvSpPr>
          <p:spPr>
            <a:xfrm>
              <a:off x="3668807" y="283835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93" name="Freeform 1592">
              <a:extLst>
                <a:ext uri="{FF2B5EF4-FFF2-40B4-BE49-F238E27FC236}">
                  <a16:creationId xmlns:a16="http://schemas.microsoft.com/office/drawing/2014/main" id="{78FE90B3-936B-DB46-0D53-9486FD969477}"/>
                </a:ext>
              </a:extLst>
            </p:cNvPr>
            <p:cNvSpPr/>
            <p:nvPr/>
          </p:nvSpPr>
          <p:spPr>
            <a:xfrm>
              <a:off x="3684603" y="309954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94" name="Freeform 1593">
              <a:extLst>
                <a:ext uri="{FF2B5EF4-FFF2-40B4-BE49-F238E27FC236}">
                  <a16:creationId xmlns:a16="http://schemas.microsoft.com/office/drawing/2014/main" id="{DCFEF7D3-5B07-1BB7-248D-DF2324389ACB}"/>
                </a:ext>
              </a:extLst>
            </p:cNvPr>
            <p:cNvSpPr/>
            <p:nvPr/>
          </p:nvSpPr>
          <p:spPr>
            <a:xfrm>
              <a:off x="3302384" y="309696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95" name="Freeform 1594">
              <a:extLst>
                <a:ext uri="{FF2B5EF4-FFF2-40B4-BE49-F238E27FC236}">
                  <a16:creationId xmlns:a16="http://schemas.microsoft.com/office/drawing/2014/main" id="{5108959E-9CD0-5118-1D94-30B55CE9F647}"/>
                </a:ext>
              </a:extLst>
            </p:cNvPr>
            <p:cNvSpPr/>
            <p:nvPr/>
          </p:nvSpPr>
          <p:spPr>
            <a:xfrm>
              <a:off x="3715402" y="305589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96" name="Freeform 1595">
              <a:extLst>
                <a:ext uri="{FF2B5EF4-FFF2-40B4-BE49-F238E27FC236}">
                  <a16:creationId xmlns:a16="http://schemas.microsoft.com/office/drawing/2014/main" id="{48803904-A1FF-3523-9377-79101FF312F2}"/>
                </a:ext>
              </a:extLst>
            </p:cNvPr>
            <p:cNvSpPr/>
            <p:nvPr/>
          </p:nvSpPr>
          <p:spPr>
            <a:xfrm>
              <a:off x="3814922" y="291110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97" name="Freeform 1596">
              <a:extLst>
                <a:ext uri="{FF2B5EF4-FFF2-40B4-BE49-F238E27FC236}">
                  <a16:creationId xmlns:a16="http://schemas.microsoft.com/office/drawing/2014/main" id="{19C3354C-EAD9-384B-05AC-8D485AA6FDF4}"/>
                </a:ext>
              </a:extLst>
            </p:cNvPr>
            <p:cNvSpPr/>
            <p:nvPr/>
          </p:nvSpPr>
          <p:spPr>
            <a:xfrm>
              <a:off x="3692469" y="296132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98" name="Freeform 1597">
              <a:extLst>
                <a:ext uri="{FF2B5EF4-FFF2-40B4-BE49-F238E27FC236}">
                  <a16:creationId xmlns:a16="http://schemas.microsoft.com/office/drawing/2014/main" id="{AEDCBE83-DFB1-054B-3AD3-231486962B6B}"/>
                </a:ext>
              </a:extLst>
            </p:cNvPr>
            <p:cNvSpPr/>
            <p:nvPr/>
          </p:nvSpPr>
          <p:spPr>
            <a:xfrm>
              <a:off x="3740585" y="297811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99" name="Freeform 1598">
              <a:extLst>
                <a:ext uri="{FF2B5EF4-FFF2-40B4-BE49-F238E27FC236}">
                  <a16:creationId xmlns:a16="http://schemas.microsoft.com/office/drawing/2014/main" id="{7DC4A845-D001-5C1C-BDE6-1610E472986E}"/>
                </a:ext>
              </a:extLst>
            </p:cNvPr>
            <p:cNvSpPr/>
            <p:nvPr/>
          </p:nvSpPr>
          <p:spPr>
            <a:xfrm>
              <a:off x="3610016" y="305731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00" name="Freeform 1599">
              <a:extLst>
                <a:ext uri="{FF2B5EF4-FFF2-40B4-BE49-F238E27FC236}">
                  <a16:creationId xmlns:a16="http://schemas.microsoft.com/office/drawing/2014/main" id="{4001E494-492E-4335-6E76-3777D609458D}"/>
                </a:ext>
              </a:extLst>
            </p:cNvPr>
            <p:cNvSpPr/>
            <p:nvPr/>
          </p:nvSpPr>
          <p:spPr>
            <a:xfrm>
              <a:off x="3573758" y="310327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01" name="Freeform 1600">
              <a:extLst>
                <a:ext uri="{FF2B5EF4-FFF2-40B4-BE49-F238E27FC236}">
                  <a16:creationId xmlns:a16="http://schemas.microsoft.com/office/drawing/2014/main" id="{F2ADB1C5-7235-654D-074A-1E8D43D97BF0}"/>
                </a:ext>
              </a:extLst>
            </p:cNvPr>
            <p:cNvSpPr/>
            <p:nvPr/>
          </p:nvSpPr>
          <p:spPr>
            <a:xfrm>
              <a:off x="3517230" y="315004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02" name="Freeform 1601">
              <a:extLst>
                <a:ext uri="{FF2B5EF4-FFF2-40B4-BE49-F238E27FC236}">
                  <a16:creationId xmlns:a16="http://schemas.microsoft.com/office/drawing/2014/main" id="{BD6D3129-9997-BBD6-6601-0E5E511B85A3}"/>
                </a:ext>
              </a:extLst>
            </p:cNvPr>
            <p:cNvSpPr/>
            <p:nvPr/>
          </p:nvSpPr>
          <p:spPr>
            <a:xfrm>
              <a:off x="3695426" y="303562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03" name="Freeform 1602">
              <a:extLst>
                <a:ext uri="{FF2B5EF4-FFF2-40B4-BE49-F238E27FC236}">
                  <a16:creationId xmlns:a16="http://schemas.microsoft.com/office/drawing/2014/main" id="{DC65F6D2-8CFC-B38C-C63C-93D83AA18967}"/>
                </a:ext>
              </a:extLst>
            </p:cNvPr>
            <p:cNvSpPr/>
            <p:nvPr/>
          </p:nvSpPr>
          <p:spPr>
            <a:xfrm>
              <a:off x="3519050" y="310440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04" name="Freeform 1603">
              <a:extLst>
                <a:ext uri="{FF2B5EF4-FFF2-40B4-BE49-F238E27FC236}">
                  <a16:creationId xmlns:a16="http://schemas.microsoft.com/office/drawing/2014/main" id="{82727632-2745-8E0B-4C9C-44705F7F0CAB}"/>
                </a:ext>
              </a:extLst>
            </p:cNvPr>
            <p:cNvSpPr/>
            <p:nvPr/>
          </p:nvSpPr>
          <p:spPr>
            <a:xfrm>
              <a:off x="3547978" y="314044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05" name="Freeform 1604">
              <a:extLst>
                <a:ext uri="{FF2B5EF4-FFF2-40B4-BE49-F238E27FC236}">
                  <a16:creationId xmlns:a16="http://schemas.microsoft.com/office/drawing/2014/main" id="{F08A0177-815E-C626-2235-373CE5802FBD}"/>
                </a:ext>
              </a:extLst>
            </p:cNvPr>
            <p:cNvSpPr/>
            <p:nvPr/>
          </p:nvSpPr>
          <p:spPr>
            <a:xfrm>
              <a:off x="3584827" y="307182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06" name="Freeform 1605">
              <a:extLst>
                <a:ext uri="{FF2B5EF4-FFF2-40B4-BE49-F238E27FC236}">
                  <a16:creationId xmlns:a16="http://schemas.microsoft.com/office/drawing/2014/main" id="{C8D0DBF3-C32E-6E9A-0FF6-2F11669F9FB6}"/>
                </a:ext>
              </a:extLst>
            </p:cNvPr>
            <p:cNvSpPr/>
            <p:nvPr/>
          </p:nvSpPr>
          <p:spPr>
            <a:xfrm>
              <a:off x="3633385" y="309183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07" name="Freeform 1606">
              <a:extLst>
                <a:ext uri="{FF2B5EF4-FFF2-40B4-BE49-F238E27FC236}">
                  <a16:creationId xmlns:a16="http://schemas.microsoft.com/office/drawing/2014/main" id="{89695B5D-E0BB-9C9E-4BD7-5FCA1BCEE2C8}"/>
                </a:ext>
              </a:extLst>
            </p:cNvPr>
            <p:cNvSpPr/>
            <p:nvPr/>
          </p:nvSpPr>
          <p:spPr>
            <a:xfrm>
              <a:off x="3512457" y="311623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08" name="Freeform 1607">
              <a:extLst>
                <a:ext uri="{FF2B5EF4-FFF2-40B4-BE49-F238E27FC236}">
                  <a16:creationId xmlns:a16="http://schemas.microsoft.com/office/drawing/2014/main" id="{B88D188C-C599-01BA-0D72-514A74DC77EB}"/>
                </a:ext>
              </a:extLst>
            </p:cNvPr>
            <p:cNvSpPr/>
            <p:nvPr/>
          </p:nvSpPr>
          <p:spPr>
            <a:xfrm>
              <a:off x="3438465" y="303523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09" name="Freeform 1608">
              <a:extLst>
                <a:ext uri="{FF2B5EF4-FFF2-40B4-BE49-F238E27FC236}">
                  <a16:creationId xmlns:a16="http://schemas.microsoft.com/office/drawing/2014/main" id="{809C8220-9E70-CB77-203A-4FBF0495352B}"/>
                </a:ext>
              </a:extLst>
            </p:cNvPr>
            <p:cNvSpPr/>
            <p:nvPr/>
          </p:nvSpPr>
          <p:spPr>
            <a:xfrm>
              <a:off x="3522642" y="306763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10" name="Freeform 1609">
              <a:extLst>
                <a:ext uri="{FF2B5EF4-FFF2-40B4-BE49-F238E27FC236}">
                  <a16:creationId xmlns:a16="http://schemas.microsoft.com/office/drawing/2014/main" id="{7469C2B2-377F-7BFD-7987-02F045F82815}"/>
                </a:ext>
              </a:extLst>
            </p:cNvPr>
            <p:cNvSpPr/>
            <p:nvPr/>
          </p:nvSpPr>
          <p:spPr>
            <a:xfrm>
              <a:off x="3565099" y="307775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11" name="Freeform 1610">
              <a:extLst>
                <a:ext uri="{FF2B5EF4-FFF2-40B4-BE49-F238E27FC236}">
                  <a16:creationId xmlns:a16="http://schemas.microsoft.com/office/drawing/2014/main" id="{6BC63E07-F4B9-9CA7-8CC2-34C4F45597CB}"/>
                </a:ext>
              </a:extLst>
            </p:cNvPr>
            <p:cNvSpPr/>
            <p:nvPr/>
          </p:nvSpPr>
          <p:spPr>
            <a:xfrm>
              <a:off x="3632500" y="309863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12" name="Freeform 1611">
              <a:extLst>
                <a:ext uri="{FF2B5EF4-FFF2-40B4-BE49-F238E27FC236}">
                  <a16:creationId xmlns:a16="http://schemas.microsoft.com/office/drawing/2014/main" id="{22DFC214-8869-4458-DAFF-5CBCED756DD1}"/>
                </a:ext>
              </a:extLst>
            </p:cNvPr>
            <p:cNvSpPr/>
            <p:nvPr/>
          </p:nvSpPr>
          <p:spPr>
            <a:xfrm>
              <a:off x="3396548" y="296741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13" name="Freeform 1612">
              <a:extLst>
                <a:ext uri="{FF2B5EF4-FFF2-40B4-BE49-F238E27FC236}">
                  <a16:creationId xmlns:a16="http://schemas.microsoft.com/office/drawing/2014/main" id="{2B1B4F77-C8DB-9957-30DC-3EA0DAA3B8C5}"/>
                </a:ext>
              </a:extLst>
            </p:cNvPr>
            <p:cNvSpPr/>
            <p:nvPr/>
          </p:nvSpPr>
          <p:spPr>
            <a:xfrm>
              <a:off x="3643618" y="300867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14" name="Freeform 1613">
              <a:extLst>
                <a:ext uri="{FF2B5EF4-FFF2-40B4-BE49-F238E27FC236}">
                  <a16:creationId xmlns:a16="http://schemas.microsoft.com/office/drawing/2014/main" id="{4310DC96-6862-DBE4-FE62-B356944A90F2}"/>
                </a:ext>
              </a:extLst>
            </p:cNvPr>
            <p:cNvSpPr/>
            <p:nvPr/>
          </p:nvSpPr>
          <p:spPr>
            <a:xfrm>
              <a:off x="3534006" y="308197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15" name="Freeform 1614">
              <a:extLst>
                <a:ext uri="{FF2B5EF4-FFF2-40B4-BE49-F238E27FC236}">
                  <a16:creationId xmlns:a16="http://schemas.microsoft.com/office/drawing/2014/main" id="{2DB21BCF-57B8-E315-3EEE-F93A24A5A2F3}"/>
                </a:ext>
              </a:extLst>
            </p:cNvPr>
            <p:cNvSpPr/>
            <p:nvPr/>
          </p:nvSpPr>
          <p:spPr>
            <a:xfrm>
              <a:off x="3463358" y="320043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16" name="Freeform 1615">
              <a:extLst>
                <a:ext uri="{FF2B5EF4-FFF2-40B4-BE49-F238E27FC236}">
                  <a16:creationId xmlns:a16="http://schemas.microsoft.com/office/drawing/2014/main" id="{DEE958C9-CE52-A876-F9ED-E0FB3061E44C}"/>
                </a:ext>
              </a:extLst>
            </p:cNvPr>
            <p:cNvSpPr/>
            <p:nvPr/>
          </p:nvSpPr>
          <p:spPr>
            <a:xfrm>
              <a:off x="3517033" y="303581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17" name="Freeform 1616">
              <a:extLst>
                <a:ext uri="{FF2B5EF4-FFF2-40B4-BE49-F238E27FC236}">
                  <a16:creationId xmlns:a16="http://schemas.microsoft.com/office/drawing/2014/main" id="{D0C8432C-DFF6-1B45-D0D3-0430E2698951}"/>
                </a:ext>
              </a:extLst>
            </p:cNvPr>
            <p:cNvSpPr/>
            <p:nvPr/>
          </p:nvSpPr>
          <p:spPr>
            <a:xfrm>
              <a:off x="3378148" y="312645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18" name="Freeform 1617">
              <a:extLst>
                <a:ext uri="{FF2B5EF4-FFF2-40B4-BE49-F238E27FC236}">
                  <a16:creationId xmlns:a16="http://schemas.microsoft.com/office/drawing/2014/main" id="{52C3F2B8-52AC-2C29-DEFE-99C559E06F3F}"/>
                </a:ext>
              </a:extLst>
            </p:cNvPr>
            <p:cNvSpPr/>
            <p:nvPr/>
          </p:nvSpPr>
          <p:spPr>
            <a:xfrm>
              <a:off x="3900431" y="287161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19" name="Freeform 1618">
              <a:extLst>
                <a:ext uri="{FF2B5EF4-FFF2-40B4-BE49-F238E27FC236}">
                  <a16:creationId xmlns:a16="http://schemas.microsoft.com/office/drawing/2014/main" id="{93729DC9-6E53-20C1-D247-6FA3E3F854BC}"/>
                </a:ext>
              </a:extLst>
            </p:cNvPr>
            <p:cNvSpPr/>
            <p:nvPr/>
          </p:nvSpPr>
          <p:spPr>
            <a:xfrm>
              <a:off x="3537942" y="309386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20" name="Freeform 1619">
              <a:extLst>
                <a:ext uri="{FF2B5EF4-FFF2-40B4-BE49-F238E27FC236}">
                  <a16:creationId xmlns:a16="http://schemas.microsoft.com/office/drawing/2014/main" id="{404C45BE-5F7F-46C9-561E-0C6B1A700D16}"/>
                </a:ext>
              </a:extLst>
            </p:cNvPr>
            <p:cNvSpPr/>
            <p:nvPr/>
          </p:nvSpPr>
          <p:spPr>
            <a:xfrm>
              <a:off x="3504586" y="303952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21" name="Freeform 1620">
              <a:extLst>
                <a:ext uri="{FF2B5EF4-FFF2-40B4-BE49-F238E27FC236}">
                  <a16:creationId xmlns:a16="http://schemas.microsoft.com/office/drawing/2014/main" id="{B46239ED-4924-012E-33C9-FE8EA9589866}"/>
                </a:ext>
              </a:extLst>
            </p:cNvPr>
            <p:cNvSpPr/>
            <p:nvPr/>
          </p:nvSpPr>
          <p:spPr>
            <a:xfrm>
              <a:off x="3526232" y="304223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22" name="Freeform 1621">
              <a:extLst>
                <a:ext uri="{FF2B5EF4-FFF2-40B4-BE49-F238E27FC236}">
                  <a16:creationId xmlns:a16="http://schemas.microsoft.com/office/drawing/2014/main" id="{AA9A7851-7A8A-325F-43B9-CF9CE2986B63}"/>
                </a:ext>
              </a:extLst>
            </p:cNvPr>
            <p:cNvSpPr/>
            <p:nvPr/>
          </p:nvSpPr>
          <p:spPr>
            <a:xfrm>
              <a:off x="3387693" y="305560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23" name="Freeform 1622">
              <a:extLst>
                <a:ext uri="{FF2B5EF4-FFF2-40B4-BE49-F238E27FC236}">
                  <a16:creationId xmlns:a16="http://schemas.microsoft.com/office/drawing/2014/main" id="{3DF76BB7-413C-E955-E98A-3D995A212A83}"/>
                </a:ext>
              </a:extLst>
            </p:cNvPr>
            <p:cNvSpPr/>
            <p:nvPr/>
          </p:nvSpPr>
          <p:spPr>
            <a:xfrm>
              <a:off x="3487318" y="306895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24" name="Freeform 1623">
              <a:extLst>
                <a:ext uri="{FF2B5EF4-FFF2-40B4-BE49-F238E27FC236}">
                  <a16:creationId xmlns:a16="http://schemas.microsoft.com/office/drawing/2014/main" id="{59578982-1391-A5BB-9975-24D00C0E1AAC}"/>
                </a:ext>
              </a:extLst>
            </p:cNvPr>
            <p:cNvSpPr/>
            <p:nvPr/>
          </p:nvSpPr>
          <p:spPr>
            <a:xfrm>
              <a:off x="3428133" y="309912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25" name="Freeform 1624">
              <a:extLst>
                <a:ext uri="{FF2B5EF4-FFF2-40B4-BE49-F238E27FC236}">
                  <a16:creationId xmlns:a16="http://schemas.microsoft.com/office/drawing/2014/main" id="{FF44D61C-C901-A84D-89E5-F73AF15AE74C}"/>
                </a:ext>
              </a:extLst>
            </p:cNvPr>
            <p:cNvSpPr/>
            <p:nvPr/>
          </p:nvSpPr>
          <p:spPr>
            <a:xfrm>
              <a:off x="3427297" y="305489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26" name="Freeform 1625">
              <a:extLst>
                <a:ext uri="{FF2B5EF4-FFF2-40B4-BE49-F238E27FC236}">
                  <a16:creationId xmlns:a16="http://schemas.microsoft.com/office/drawing/2014/main" id="{0CD78E2D-8CD5-2E8E-2754-733F103EE18A}"/>
                </a:ext>
              </a:extLst>
            </p:cNvPr>
            <p:cNvSpPr/>
            <p:nvPr/>
          </p:nvSpPr>
          <p:spPr>
            <a:xfrm>
              <a:off x="3581925" y="314118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27" name="Freeform 1626">
              <a:extLst>
                <a:ext uri="{FF2B5EF4-FFF2-40B4-BE49-F238E27FC236}">
                  <a16:creationId xmlns:a16="http://schemas.microsoft.com/office/drawing/2014/main" id="{490CF1E6-E55F-7827-9E69-F6A5B2341D61}"/>
                </a:ext>
              </a:extLst>
            </p:cNvPr>
            <p:cNvSpPr/>
            <p:nvPr/>
          </p:nvSpPr>
          <p:spPr>
            <a:xfrm>
              <a:off x="3489925" y="320723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28" name="Freeform 1627">
              <a:extLst>
                <a:ext uri="{FF2B5EF4-FFF2-40B4-BE49-F238E27FC236}">
                  <a16:creationId xmlns:a16="http://schemas.microsoft.com/office/drawing/2014/main" id="{8F0A8A87-0CE9-F2E1-29C0-8B435425BD9D}"/>
                </a:ext>
              </a:extLst>
            </p:cNvPr>
            <p:cNvSpPr/>
            <p:nvPr/>
          </p:nvSpPr>
          <p:spPr>
            <a:xfrm>
              <a:off x="3643716" y="298308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29" name="Freeform 1628">
              <a:extLst>
                <a:ext uri="{FF2B5EF4-FFF2-40B4-BE49-F238E27FC236}">
                  <a16:creationId xmlns:a16="http://schemas.microsoft.com/office/drawing/2014/main" id="{A780A7AB-1469-BAD5-7A97-F50B7586DE28}"/>
                </a:ext>
              </a:extLst>
            </p:cNvPr>
            <p:cNvSpPr/>
            <p:nvPr/>
          </p:nvSpPr>
          <p:spPr>
            <a:xfrm>
              <a:off x="3645685" y="306440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30" name="Freeform 1629">
              <a:extLst>
                <a:ext uri="{FF2B5EF4-FFF2-40B4-BE49-F238E27FC236}">
                  <a16:creationId xmlns:a16="http://schemas.microsoft.com/office/drawing/2014/main" id="{56A6D8B5-1001-4869-47A1-194DEF55E654}"/>
                </a:ext>
              </a:extLst>
            </p:cNvPr>
            <p:cNvSpPr/>
            <p:nvPr/>
          </p:nvSpPr>
          <p:spPr>
            <a:xfrm>
              <a:off x="3357535" y="302240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31" name="Freeform 1630">
              <a:extLst>
                <a:ext uri="{FF2B5EF4-FFF2-40B4-BE49-F238E27FC236}">
                  <a16:creationId xmlns:a16="http://schemas.microsoft.com/office/drawing/2014/main" id="{BF67ED7D-F32A-9484-3826-D38CBD9420CB}"/>
                </a:ext>
              </a:extLst>
            </p:cNvPr>
            <p:cNvSpPr/>
            <p:nvPr/>
          </p:nvSpPr>
          <p:spPr>
            <a:xfrm>
              <a:off x="3817879" y="298263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32" name="Freeform 1631">
              <a:extLst>
                <a:ext uri="{FF2B5EF4-FFF2-40B4-BE49-F238E27FC236}">
                  <a16:creationId xmlns:a16="http://schemas.microsoft.com/office/drawing/2014/main" id="{3DF29DEF-DFA4-D563-D90E-854C987E43EA}"/>
                </a:ext>
              </a:extLst>
            </p:cNvPr>
            <p:cNvSpPr/>
            <p:nvPr/>
          </p:nvSpPr>
          <p:spPr>
            <a:xfrm>
              <a:off x="3513687" y="319527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33" name="Freeform 1632">
              <a:extLst>
                <a:ext uri="{FF2B5EF4-FFF2-40B4-BE49-F238E27FC236}">
                  <a16:creationId xmlns:a16="http://schemas.microsoft.com/office/drawing/2014/main" id="{A640EF27-C2FA-6F86-91A6-69ADC8EED5CE}"/>
                </a:ext>
              </a:extLst>
            </p:cNvPr>
            <p:cNvSpPr/>
            <p:nvPr/>
          </p:nvSpPr>
          <p:spPr>
            <a:xfrm>
              <a:off x="3577300" y="299816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34" name="Freeform 1633">
              <a:extLst>
                <a:ext uri="{FF2B5EF4-FFF2-40B4-BE49-F238E27FC236}">
                  <a16:creationId xmlns:a16="http://schemas.microsoft.com/office/drawing/2014/main" id="{0901EB0A-E9FC-AE84-F630-9CA152FE5157}"/>
                </a:ext>
              </a:extLst>
            </p:cNvPr>
            <p:cNvSpPr/>
            <p:nvPr/>
          </p:nvSpPr>
          <p:spPr>
            <a:xfrm>
              <a:off x="3340906" y="305131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35" name="Freeform 1634">
              <a:extLst>
                <a:ext uri="{FF2B5EF4-FFF2-40B4-BE49-F238E27FC236}">
                  <a16:creationId xmlns:a16="http://schemas.microsoft.com/office/drawing/2014/main" id="{97088275-CEE9-C8F6-08E1-832A0B4AADBD}"/>
                </a:ext>
              </a:extLst>
            </p:cNvPr>
            <p:cNvSpPr/>
            <p:nvPr/>
          </p:nvSpPr>
          <p:spPr>
            <a:xfrm>
              <a:off x="3684894" y="305724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36" name="Freeform 1635">
              <a:extLst>
                <a:ext uri="{FF2B5EF4-FFF2-40B4-BE49-F238E27FC236}">
                  <a16:creationId xmlns:a16="http://schemas.microsoft.com/office/drawing/2014/main" id="{A3AFD0DD-6093-FB7F-BD35-C42BD1CCE392}"/>
                </a:ext>
              </a:extLst>
            </p:cNvPr>
            <p:cNvSpPr/>
            <p:nvPr/>
          </p:nvSpPr>
          <p:spPr>
            <a:xfrm>
              <a:off x="3710875" y="299836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37" name="Freeform 1636">
              <a:extLst>
                <a:ext uri="{FF2B5EF4-FFF2-40B4-BE49-F238E27FC236}">
                  <a16:creationId xmlns:a16="http://schemas.microsoft.com/office/drawing/2014/main" id="{525D5418-82A6-DD91-AD9E-AC8EB99B0405}"/>
                </a:ext>
              </a:extLst>
            </p:cNvPr>
            <p:cNvSpPr/>
            <p:nvPr/>
          </p:nvSpPr>
          <p:spPr>
            <a:xfrm>
              <a:off x="3626694" y="307626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38" name="Freeform 1637">
              <a:extLst>
                <a:ext uri="{FF2B5EF4-FFF2-40B4-BE49-F238E27FC236}">
                  <a16:creationId xmlns:a16="http://schemas.microsoft.com/office/drawing/2014/main" id="{A545E330-0244-5EE9-78E1-1B7115D4E6AD}"/>
                </a:ext>
              </a:extLst>
            </p:cNvPr>
            <p:cNvSpPr/>
            <p:nvPr/>
          </p:nvSpPr>
          <p:spPr>
            <a:xfrm>
              <a:off x="3655278" y="290256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39" name="Freeform 1638">
              <a:extLst>
                <a:ext uri="{FF2B5EF4-FFF2-40B4-BE49-F238E27FC236}">
                  <a16:creationId xmlns:a16="http://schemas.microsoft.com/office/drawing/2014/main" id="{ADCEE21E-6F62-8055-4CCB-6F4965CFA759}"/>
                </a:ext>
              </a:extLst>
            </p:cNvPr>
            <p:cNvSpPr/>
            <p:nvPr/>
          </p:nvSpPr>
          <p:spPr>
            <a:xfrm>
              <a:off x="3688241" y="303978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40" name="Freeform 1639">
              <a:extLst>
                <a:ext uri="{FF2B5EF4-FFF2-40B4-BE49-F238E27FC236}">
                  <a16:creationId xmlns:a16="http://schemas.microsoft.com/office/drawing/2014/main" id="{10F9B97C-B7AB-771B-3F4D-45835401E18B}"/>
                </a:ext>
              </a:extLst>
            </p:cNvPr>
            <p:cNvSpPr/>
            <p:nvPr/>
          </p:nvSpPr>
          <p:spPr>
            <a:xfrm>
              <a:off x="3728384" y="299845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41" name="Freeform 1640">
              <a:extLst>
                <a:ext uri="{FF2B5EF4-FFF2-40B4-BE49-F238E27FC236}">
                  <a16:creationId xmlns:a16="http://schemas.microsoft.com/office/drawing/2014/main" id="{F6BF21D7-C74A-6605-4AEF-603053005ED5}"/>
                </a:ext>
              </a:extLst>
            </p:cNvPr>
            <p:cNvSpPr/>
            <p:nvPr/>
          </p:nvSpPr>
          <p:spPr>
            <a:xfrm>
              <a:off x="3808286" y="300284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42" name="Freeform 1641">
              <a:extLst>
                <a:ext uri="{FF2B5EF4-FFF2-40B4-BE49-F238E27FC236}">
                  <a16:creationId xmlns:a16="http://schemas.microsoft.com/office/drawing/2014/main" id="{FEA9B4DC-0908-423B-1A80-C27632D8E045}"/>
                </a:ext>
              </a:extLst>
            </p:cNvPr>
            <p:cNvSpPr/>
            <p:nvPr/>
          </p:nvSpPr>
          <p:spPr>
            <a:xfrm>
              <a:off x="3720809" y="303964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43" name="Freeform 1642">
              <a:extLst>
                <a:ext uri="{FF2B5EF4-FFF2-40B4-BE49-F238E27FC236}">
                  <a16:creationId xmlns:a16="http://schemas.microsoft.com/office/drawing/2014/main" id="{B76C5537-C04E-CD8C-61B5-7D2176B550A1}"/>
                </a:ext>
              </a:extLst>
            </p:cNvPr>
            <p:cNvSpPr/>
            <p:nvPr/>
          </p:nvSpPr>
          <p:spPr>
            <a:xfrm>
              <a:off x="3608737" y="293592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44" name="Freeform 1643">
              <a:extLst>
                <a:ext uri="{FF2B5EF4-FFF2-40B4-BE49-F238E27FC236}">
                  <a16:creationId xmlns:a16="http://schemas.microsoft.com/office/drawing/2014/main" id="{38471E1E-A13B-6414-59D2-BA2E816F4708}"/>
                </a:ext>
              </a:extLst>
            </p:cNvPr>
            <p:cNvSpPr/>
            <p:nvPr/>
          </p:nvSpPr>
          <p:spPr>
            <a:xfrm>
              <a:off x="3660936" y="309944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45" name="Freeform 1644">
              <a:extLst>
                <a:ext uri="{FF2B5EF4-FFF2-40B4-BE49-F238E27FC236}">
                  <a16:creationId xmlns:a16="http://schemas.microsoft.com/office/drawing/2014/main" id="{2816D55D-F777-E899-0D16-5598BBA48635}"/>
                </a:ext>
              </a:extLst>
            </p:cNvPr>
            <p:cNvSpPr/>
            <p:nvPr/>
          </p:nvSpPr>
          <p:spPr>
            <a:xfrm>
              <a:off x="3368112" y="306224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46" name="Freeform 1645">
              <a:extLst>
                <a:ext uri="{FF2B5EF4-FFF2-40B4-BE49-F238E27FC236}">
                  <a16:creationId xmlns:a16="http://schemas.microsoft.com/office/drawing/2014/main" id="{291B7891-0B54-CDD3-1AF2-2FE487074A38}"/>
                </a:ext>
              </a:extLst>
            </p:cNvPr>
            <p:cNvSpPr/>
            <p:nvPr/>
          </p:nvSpPr>
          <p:spPr>
            <a:xfrm>
              <a:off x="3660690" y="309544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47" name="Freeform 1646">
              <a:extLst>
                <a:ext uri="{FF2B5EF4-FFF2-40B4-BE49-F238E27FC236}">
                  <a16:creationId xmlns:a16="http://schemas.microsoft.com/office/drawing/2014/main" id="{71389498-9A4A-683A-E03F-9DEFE15ADAB8}"/>
                </a:ext>
              </a:extLst>
            </p:cNvPr>
            <p:cNvSpPr/>
            <p:nvPr/>
          </p:nvSpPr>
          <p:spPr>
            <a:xfrm>
              <a:off x="3615477" y="315730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48" name="Freeform 1647">
              <a:extLst>
                <a:ext uri="{FF2B5EF4-FFF2-40B4-BE49-F238E27FC236}">
                  <a16:creationId xmlns:a16="http://schemas.microsoft.com/office/drawing/2014/main" id="{43B78F1E-E033-70E1-400A-B07BA63C8EA0}"/>
                </a:ext>
              </a:extLst>
            </p:cNvPr>
            <p:cNvSpPr/>
            <p:nvPr/>
          </p:nvSpPr>
          <p:spPr>
            <a:xfrm>
              <a:off x="3602440" y="305131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49" name="Freeform 1648">
              <a:extLst>
                <a:ext uri="{FF2B5EF4-FFF2-40B4-BE49-F238E27FC236}">
                  <a16:creationId xmlns:a16="http://schemas.microsoft.com/office/drawing/2014/main" id="{F700DAE5-AED5-61C5-104F-A24C7B41A2D8}"/>
                </a:ext>
              </a:extLst>
            </p:cNvPr>
            <p:cNvSpPr/>
            <p:nvPr/>
          </p:nvSpPr>
          <p:spPr>
            <a:xfrm>
              <a:off x="3710285" y="305248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50" name="Freeform 1649">
              <a:extLst>
                <a:ext uri="{FF2B5EF4-FFF2-40B4-BE49-F238E27FC236}">
                  <a16:creationId xmlns:a16="http://schemas.microsoft.com/office/drawing/2014/main" id="{72AB475A-4CC5-469A-2C8E-78AB65DF7A0E}"/>
                </a:ext>
              </a:extLst>
            </p:cNvPr>
            <p:cNvSpPr/>
            <p:nvPr/>
          </p:nvSpPr>
          <p:spPr>
            <a:xfrm>
              <a:off x="3668070" y="304432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51" name="Freeform 1650">
              <a:extLst>
                <a:ext uri="{FF2B5EF4-FFF2-40B4-BE49-F238E27FC236}">
                  <a16:creationId xmlns:a16="http://schemas.microsoft.com/office/drawing/2014/main" id="{22D19859-F96B-F7A2-56C1-B0DB67ED8D97}"/>
                </a:ext>
              </a:extLst>
            </p:cNvPr>
            <p:cNvSpPr/>
            <p:nvPr/>
          </p:nvSpPr>
          <p:spPr>
            <a:xfrm>
              <a:off x="3488154" y="315617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52" name="Freeform 1651">
              <a:extLst>
                <a:ext uri="{FF2B5EF4-FFF2-40B4-BE49-F238E27FC236}">
                  <a16:creationId xmlns:a16="http://schemas.microsoft.com/office/drawing/2014/main" id="{8C8FCB2B-8CC5-58C1-B734-CF455EE1E59D}"/>
                </a:ext>
              </a:extLst>
            </p:cNvPr>
            <p:cNvSpPr/>
            <p:nvPr/>
          </p:nvSpPr>
          <p:spPr>
            <a:xfrm>
              <a:off x="3725825" y="300303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53" name="Freeform 1652">
              <a:extLst>
                <a:ext uri="{FF2B5EF4-FFF2-40B4-BE49-F238E27FC236}">
                  <a16:creationId xmlns:a16="http://schemas.microsoft.com/office/drawing/2014/main" id="{9C91E2E9-F514-C6C6-33A3-7E4EA1ED013C}"/>
                </a:ext>
              </a:extLst>
            </p:cNvPr>
            <p:cNvSpPr/>
            <p:nvPr/>
          </p:nvSpPr>
          <p:spPr>
            <a:xfrm>
              <a:off x="3601899" y="309883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54" name="Freeform 1653">
              <a:extLst>
                <a:ext uri="{FF2B5EF4-FFF2-40B4-BE49-F238E27FC236}">
                  <a16:creationId xmlns:a16="http://schemas.microsoft.com/office/drawing/2014/main" id="{4EA63FE0-F87A-957E-D17F-F7C9264D3F0B}"/>
                </a:ext>
              </a:extLst>
            </p:cNvPr>
            <p:cNvSpPr/>
            <p:nvPr/>
          </p:nvSpPr>
          <p:spPr>
            <a:xfrm>
              <a:off x="3608294" y="302353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55" name="Freeform 1654">
              <a:extLst>
                <a:ext uri="{FF2B5EF4-FFF2-40B4-BE49-F238E27FC236}">
                  <a16:creationId xmlns:a16="http://schemas.microsoft.com/office/drawing/2014/main" id="{1C82C374-8B68-760F-A0E6-31A9158F7A9B}"/>
                </a:ext>
              </a:extLst>
            </p:cNvPr>
            <p:cNvSpPr/>
            <p:nvPr/>
          </p:nvSpPr>
          <p:spPr>
            <a:xfrm>
              <a:off x="3499715" y="310170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56" name="Freeform 1655">
              <a:extLst>
                <a:ext uri="{FF2B5EF4-FFF2-40B4-BE49-F238E27FC236}">
                  <a16:creationId xmlns:a16="http://schemas.microsoft.com/office/drawing/2014/main" id="{68FFEEDC-3B4A-E6C7-FD2C-09EE3765C5B4}"/>
                </a:ext>
              </a:extLst>
            </p:cNvPr>
            <p:cNvSpPr/>
            <p:nvPr/>
          </p:nvSpPr>
          <p:spPr>
            <a:xfrm>
              <a:off x="3663839" y="301357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57" name="Freeform 1656">
              <a:extLst>
                <a:ext uri="{FF2B5EF4-FFF2-40B4-BE49-F238E27FC236}">
                  <a16:creationId xmlns:a16="http://schemas.microsoft.com/office/drawing/2014/main" id="{8076570B-7A82-D580-01FE-D456F690999C}"/>
                </a:ext>
              </a:extLst>
            </p:cNvPr>
            <p:cNvSpPr/>
            <p:nvPr/>
          </p:nvSpPr>
          <p:spPr>
            <a:xfrm>
              <a:off x="3360733" y="301757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58" name="Freeform 1657">
              <a:extLst>
                <a:ext uri="{FF2B5EF4-FFF2-40B4-BE49-F238E27FC236}">
                  <a16:creationId xmlns:a16="http://schemas.microsoft.com/office/drawing/2014/main" id="{F41A45F3-FEEE-0B26-2AB3-B65E72853A86}"/>
                </a:ext>
              </a:extLst>
            </p:cNvPr>
            <p:cNvSpPr/>
            <p:nvPr/>
          </p:nvSpPr>
          <p:spPr>
            <a:xfrm>
              <a:off x="3652523" y="311807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59" name="Freeform 1658">
              <a:extLst>
                <a:ext uri="{FF2B5EF4-FFF2-40B4-BE49-F238E27FC236}">
                  <a16:creationId xmlns:a16="http://schemas.microsoft.com/office/drawing/2014/main" id="{3078B004-B159-75AB-9F20-B0FCA28AB569}"/>
                </a:ext>
              </a:extLst>
            </p:cNvPr>
            <p:cNvSpPr/>
            <p:nvPr/>
          </p:nvSpPr>
          <p:spPr>
            <a:xfrm>
              <a:off x="3602341" y="311053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60" name="Freeform 1659">
              <a:extLst>
                <a:ext uri="{FF2B5EF4-FFF2-40B4-BE49-F238E27FC236}">
                  <a16:creationId xmlns:a16="http://schemas.microsoft.com/office/drawing/2014/main" id="{01121FC0-6C89-838D-F2E9-4D9D059C3B8B}"/>
                </a:ext>
              </a:extLst>
            </p:cNvPr>
            <p:cNvSpPr/>
            <p:nvPr/>
          </p:nvSpPr>
          <p:spPr>
            <a:xfrm>
              <a:off x="3504635" y="312449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61" name="Freeform 1660">
              <a:extLst>
                <a:ext uri="{FF2B5EF4-FFF2-40B4-BE49-F238E27FC236}">
                  <a16:creationId xmlns:a16="http://schemas.microsoft.com/office/drawing/2014/main" id="{38551EA9-DA8B-6541-1E2E-88AA7334679E}"/>
                </a:ext>
              </a:extLst>
            </p:cNvPr>
            <p:cNvSpPr/>
            <p:nvPr/>
          </p:nvSpPr>
          <p:spPr>
            <a:xfrm>
              <a:off x="3671415" y="310518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62" name="Freeform 1661">
              <a:extLst>
                <a:ext uri="{FF2B5EF4-FFF2-40B4-BE49-F238E27FC236}">
                  <a16:creationId xmlns:a16="http://schemas.microsoft.com/office/drawing/2014/main" id="{1AA5319C-7994-9664-8AB6-0430AE2BBB00}"/>
                </a:ext>
              </a:extLst>
            </p:cNvPr>
            <p:cNvSpPr/>
            <p:nvPr/>
          </p:nvSpPr>
          <p:spPr>
            <a:xfrm>
              <a:off x="3553587" y="302269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63" name="Freeform 1662">
              <a:extLst>
                <a:ext uri="{FF2B5EF4-FFF2-40B4-BE49-F238E27FC236}">
                  <a16:creationId xmlns:a16="http://schemas.microsoft.com/office/drawing/2014/main" id="{1D7346E5-F397-9026-5970-B1A68B13673C}"/>
                </a:ext>
              </a:extLst>
            </p:cNvPr>
            <p:cNvSpPr/>
            <p:nvPr/>
          </p:nvSpPr>
          <p:spPr>
            <a:xfrm>
              <a:off x="3365160" y="300448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64" name="Freeform 1663">
              <a:extLst>
                <a:ext uri="{FF2B5EF4-FFF2-40B4-BE49-F238E27FC236}">
                  <a16:creationId xmlns:a16="http://schemas.microsoft.com/office/drawing/2014/main" id="{1AAE3791-F940-7625-A0CC-E51FFA396440}"/>
                </a:ext>
              </a:extLst>
            </p:cNvPr>
            <p:cNvSpPr/>
            <p:nvPr/>
          </p:nvSpPr>
          <p:spPr>
            <a:xfrm>
              <a:off x="3615379" y="302533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65" name="Freeform 1664">
              <a:extLst>
                <a:ext uri="{FF2B5EF4-FFF2-40B4-BE49-F238E27FC236}">
                  <a16:creationId xmlns:a16="http://schemas.microsoft.com/office/drawing/2014/main" id="{B27ED2FD-1DAD-7F69-C302-396B9E681D7F}"/>
                </a:ext>
              </a:extLst>
            </p:cNvPr>
            <p:cNvSpPr/>
            <p:nvPr/>
          </p:nvSpPr>
          <p:spPr>
            <a:xfrm>
              <a:off x="3617101" y="308619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66" name="Freeform 1665">
              <a:extLst>
                <a:ext uri="{FF2B5EF4-FFF2-40B4-BE49-F238E27FC236}">
                  <a16:creationId xmlns:a16="http://schemas.microsoft.com/office/drawing/2014/main" id="{37838D9A-6C91-B665-9DFF-807785C4AD26}"/>
                </a:ext>
              </a:extLst>
            </p:cNvPr>
            <p:cNvSpPr/>
            <p:nvPr/>
          </p:nvSpPr>
          <p:spPr>
            <a:xfrm>
              <a:off x="3556342" y="309512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67" name="Freeform 1666">
              <a:extLst>
                <a:ext uri="{FF2B5EF4-FFF2-40B4-BE49-F238E27FC236}">
                  <a16:creationId xmlns:a16="http://schemas.microsoft.com/office/drawing/2014/main" id="{5BA8B8DB-A799-ED7B-B9FE-321C677C8576}"/>
                </a:ext>
              </a:extLst>
            </p:cNvPr>
            <p:cNvSpPr/>
            <p:nvPr/>
          </p:nvSpPr>
          <p:spPr>
            <a:xfrm>
              <a:off x="3612574" y="308603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68" name="Freeform 1667">
              <a:extLst>
                <a:ext uri="{FF2B5EF4-FFF2-40B4-BE49-F238E27FC236}">
                  <a16:creationId xmlns:a16="http://schemas.microsoft.com/office/drawing/2014/main" id="{105A5F01-4E76-B677-58E6-3B82990EF976}"/>
                </a:ext>
              </a:extLst>
            </p:cNvPr>
            <p:cNvSpPr/>
            <p:nvPr/>
          </p:nvSpPr>
          <p:spPr>
            <a:xfrm>
              <a:off x="3535827" y="314192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69" name="Freeform 1668">
              <a:extLst>
                <a:ext uri="{FF2B5EF4-FFF2-40B4-BE49-F238E27FC236}">
                  <a16:creationId xmlns:a16="http://schemas.microsoft.com/office/drawing/2014/main" id="{75B8C1CE-7B07-F5FE-77A6-B661DA0BA4F7}"/>
                </a:ext>
              </a:extLst>
            </p:cNvPr>
            <p:cNvSpPr/>
            <p:nvPr/>
          </p:nvSpPr>
          <p:spPr>
            <a:xfrm>
              <a:off x="3540746" y="318283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70" name="Freeform 1669">
              <a:extLst>
                <a:ext uri="{FF2B5EF4-FFF2-40B4-BE49-F238E27FC236}">
                  <a16:creationId xmlns:a16="http://schemas.microsoft.com/office/drawing/2014/main" id="{F8802A5A-6E59-3A4D-DA96-5892179E6C51}"/>
                </a:ext>
              </a:extLst>
            </p:cNvPr>
            <p:cNvSpPr/>
            <p:nvPr/>
          </p:nvSpPr>
          <p:spPr>
            <a:xfrm>
              <a:off x="3618577" y="305796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71" name="Freeform 1670">
              <a:extLst>
                <a:ext uri="{FF2B5EF4-FFF2-40B4-BE49-F238E27FC236}">
                  <a16:creationId xmlns:a16="http://schemas.microsoft.com/office/drawing/2014/main" id="{4F82917F-58B1-A21B-9DE5-2E2E8926A68A}"/>
                </a:ext>
              </a:extLst>
            </p:cNvPr>
            <p:cNvSpPr/>
            <p:nvPr/>
          </p:nvSpPr>
          <p:spPr>
            <a:xfrm>
              <a:off x="3388135" y="303107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72" name="Freeform 1671">
              <a:extLst>
                <a:ext uri="{FF2B5EF4-FFF2-40B4-BE49-F238E27FC236}">
                  <a16:creationId xmlns:a16="http://schemas.microsoft.com/office/drawing/2014/main" id="{F2B270D8-3A2A-1802-267C-9468AE3DE460}"/>
                </a:ext>
              </a:extLst>
            </p:cNvPr>
            <p:cNvSpPr/>
            <p:nvPr/>
          </p:nvSpPr>
          <p:spPr>
            <a:xfrm>
              <a:off x="3415588" y="308091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73" name="Freeform 1672">
              <a:extLst>
                <a:ext uri="{FF2B5EF4-FFF2-40B4-BE49-F238E27FC236}">
                  <a16:creationId xmlns:a16="http://schemas.microsoft.com/office/drawing/2014/main" id="{D12C0838-1742-6057-B80A-33BEA71C89AA}"/>
                </a:ext>
              </a:extLst>
            </p:cNvPr>
            <p:cNvSpPr/>
            <p:nvPr/>
          </p:nvSpPr>
          <p:spPr>
            <a:xfrm>
              <a:off x="3649620" y="303359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74" name="Freeform 1673">
              <a:extLst>
                <a:ext uri="{FF2B5EF4-FFF2-40B4-BE49-F238E27FC236}">
                  <a16:creationId xmlns:a16="http://schemas.microsoft.com/office/drawing/2014/main" id="{3B16A730-C0F8-7DE5-9CB9-EA32FB916021}"/>
                </a:ext>
              </a:extLst>
            </p:cNvPr>
            <p:cNvSpPr/>
            <p:nvPr/>
          </p:nvSpPr>
          <p:spPr>
            <a:xfrm>
              <a:off x="3606523" y="304838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75" name="Freeform 1674">
              <a:extLst>
                <a:ext uri="{FF2B5EF4-FFF2-40B4-BE49-F238E27FC236}">
                  <a16:creationId xmlns:a16="http://schemas.microsoft.com/office/drawing/2014/main" id="{E9E5D9EB-9C44-B62C-2A5A-395EF05A0867}"/>
                </a:ext>
              </a:extLst>
            </p:cNvPr>
            <p:cNvSpPr/>
            <p:nvPr/>
          </p:nvSpPr>
          <p:spPr>
            <a:xfrm>
              <a:off x="3650506" y="307136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76" name="Freeform 1675">
              <a:extLst>
                <a:ext uri="{FF2B5EF4-FFF2-40B4-BE49-F238E27FC236}">
                  <a16:creationId xmlns:a16="http://schemas.microsoft.com/office/drawing/2014/main" id="{4C8DB103-2C67-E4AE-74E2-9692A082FB9A}"/>
                </a:ext>
              </a:extLst>
            </p:cNvPr>
            <p:cNvSpPr/>
            <p:nvPr/>
          </p:nvSpPr>
          <p:spPr>
            <a:xfrm>
              <a:off x="3562590" y="315666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77" name="Freeform 1676">
              <a:extLst>
                <a:ext uri="{FF2B5EF4-FFF2-40B4-BE49-F238E27FC236}">
                  <a16:creationId xmlns:a16="http://schemas.microsoft.com/office/drawing/2014/main" id="{9910C3BC-3D7E-D3D0-6714-7DFDE5C11144}"/>
                </a:ext>
              </a:extLst>
            </p:cNvPr>
            <p:cNvSpPr/>
            <p:nvPr/>
          </p:nvSpPr>
          <p:spPr>
            <a:xfrm>
              <a:off x="3650752" y="302392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78" name="Freeform 1677">
              <a:extLst>
                <a:ext uri="{FF2B5EF4-FFF2-40B4-BE49-F238E27FC236}">
                  <a16:creationId xmlns:a16="http://schemas.microsoft.com/office/drawing/2014/main" id="{39659703-5707-26D9-C97D-74158E470D86}"/>
                </a:ext>
              </a:extLst>
            </p:cNvPr>
            <p:cNvSpPr/>
            <p:nvPr/>
          </p:nvSpPr>
          <p:spPr>
            <a:xfrm>
              <a:off x="3430150" y="304000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79" name="Freeform 1678">
              <a:extLst>
                <a:ext uri="{FF2B5EF4-FFF2-40B4-BE49-F238E27FC236}">
                  <a16:creationId xmlns:a16="http://schemas.microsoft.com/office/drawing/2014/main" id="{92AAC2F7-1381-7857-FC8A-23A086158FB9}"/>
                </a:ext>
              </a:extLst>
            </p:cNvPr>
            <p:cNvSpPr/>
            <p:nvPr/>
          </p:nvSpPr>
          <p:spPr>
            <a:xfrm>
              <a:off x="3433545" y="300967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80" name="Freeform 1679">
              <a:extLst>
                <a:ext uri="{FF2B5EF4-FFF2-40B4-BE49-F238E27FC236}">
                  <a16:creationId xmlns:a16="http://schemas.microsoft.com/office/drawing/2014/main" id="{E40A497A-AB95-CED8-7087-00E5FD943793}"/>
                </a:ext>
              </a:extLst>
            </p:cNvPr>
            <p:cNvSpPr/>
            <p:nvPr/>
          </p:nvSpPr>
          <p:spPr>
            <a:xfrm>
              <a:off x="3673038" y="294588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81" name="Freeform 1680">
              <a:extLst>
                <a:ext uri="{FF2B5EF4-FFF2-40B4-BE49-F238E27FC236}">
                  <a16:creationId xmlns:a16="http://schemas.microsoft.com/office/drawing/2014/main" id="{9D68BEE8-837C-D6F9-A862-76680CC16039}"/>
                </a:ext>
              </a:extLst>
            </p:cNvPr>
            <p:cNvSpPr/>
            <p:nvPr/>
          </p:nvSpPr>
          <p:spPr>
            <a:xfrm>
              <a:off x="3428969" y="311249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82" name="Freeform 1681">
              <a:extLst>
                <a:ext uri="{FF2B5EF4-FFF2-40B4-BE49-F238E27FC236}">
                  <a16:creationId xmlns:a16="http://schemas.microsoft.com/office/drawing/2014/main" id="{AFD904EB-A4A9-ABCA-2A8D-95732AB05410}"/>
                </a:ext>
              </a:extLst>
            </p:cNvPr>
            <p:cNvSpPr/>
            <p:nvPr/>
          </p:nvSpPr>
          <p:spPr>
            <a:xfrm>
              <a:off x="3677020" y="307008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83" name="Freeform 1682">
              <a:extLst>
                <a:ext uri="{FF2B5EF4-FFF2-40B4-BE49-F238E27FC236}">
                  <a16:creationId xmlns:a16="http://schemas.microsoft.com/office/drawing/2014/main" id="{07205153-8E38-AE5B-111B-E24028EDAEA7}"/>
                </a:ext>
              </a:extLst>
            </p:cNvPr>
            <p:cNvSpPr/>
            <p:nvPr/>
          </p:nvSpPr>
          <p:spPr>
            <a:xfrm>
              <a:off x="3484070" y="314886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84" name="Freeform 1683">
              <a:extLst>
                <a:ext uri="{FF2B5EF4-FFF2-40B4-BE49-F238E27FC236}">
                  <a16:creationId xmlns:a16="http://schemas.microsoft.com/office/drawing/2014/main" id="{590927F9-CA9C-9472-DB1E-4E9905302062}"/>
                </a:ext>
              </a:extLst>
            </p:cNvPr>
            <p:cNvSpPr/>
            <p:nvPr/>
          </p:nvSpPr>
          <p:spPr>
            <a:xfrm>
              <a:off x="3503356" y="302305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85" name="Freeform 1684">
              <a:extLst>
                <a:ext uri="{FF2B5EF4-FFF2-40B4-BE49-F238E27FC236}">
                  <a16:creationId xmlns:a16="http://schemas.microsoft.com/office/drawing/2014/main" id="{CD732E22-52F6-3409-FDC2-1A13A7FE9A70}"/>
                </a:ext>
              </a:extLst>
            </p:cNvPr>
            <p:cNvSpPr/>
            <p:nvPr/>
          </p:nvSpPr>
          <p:spPr>
            <a:xfrm>
              <a:off x="3724546" y="301966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86" name="Freeform 1685">
              <a:extLst>
                <a:ext uri="{FF2B5EF4-FFF2-40B4-BE49-F238E27FC236}">
                  <a16:creationId xmlns:a16="http://schemas.microsoft.com/office/drawing/2014/main" id="{510ED4DD-51E9-F78A-DCF2-1F6F4B95C314}"/>
                </a:ext>
              </a:extLst>
            </p:cNvPr>
            <p:cNvSpPr/>
            <p:nvPr/>
          </p:nvSpPr>
          <p:spPr>
            <a:xfrm>
              <a:off x="3597816" y="312761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87" name="Freeform 1686">
              <a:extLst>
                <a:ext uri="{FF2B5EF4-FFF2-40B4-BE49-F238E27FC236}">
                  <a16:creationId xmlns:a16="http://schemas.microsoft.com/office/drawing/2014/main" id="{D2A8C34D-15DA-51B8-44E9-3CA051A124F2}"/>
                </a:ext>
              </a:extLst>
            </p:cNvPr>
            <p:cNvSpPr/>
            <p:nvPr/>
          </p:nvSpPr>
          <p:spPr>
            <a:xfrm>
              <a:off x="3789241" y="289647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88" name="Freeform 1687">
              <a:extLst>
                <a:ext uri="{FF2B5EF4-FFF2-40B4-BE49-F238E27FC236}">
                  <a16:creationId xmlns:a16="http://schemas.microsoft.com/office/drawing/2014/main" id="{55A6CBEC-C1E7-E863-0F47-0ACEC6F290F6}"/>
                </a:ext>
              </a:extLst>
            </p:cNvPr>
            <p:cNvSpPr/>
            <p:nvPr/>
          </p:nvSpPr>
          <p:spPr>
            <a:xfrm>
              <a:off x="3560917" y="316842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89" name="Freeform 1688">
              <a:extLst>
                <a:ext uri="{FF2B5EF4-FFF2-40B4-BE49-F238E27FC236}">
                  <a16:creationId xmlns:a16="http://schemas.microsoft.com/office/drawing/2014/main" id="{623632D4-9DEE-5EDE-3A62-79930CCBC0CE}"/>
                </a:ext>
              </a:extLst>
            </p:cNvPr>
            <p:cNvSpPr/>
            <p:nvPr/>
          </p:nvSpPr>
          <p:spPr>
            <a:xfrm>
              <a:off x="3591715" y="304039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90" name="Freeform 1689">
              <a:extLst>
                <a:ext uri="{FF2B5EF4-FFF2-40B4-BE49-F238E27FC236}">
                  <a16:creationId xmlns:a16="http://schemas.microsoft.com/office/drawing/2014/main" id="{6F3277E3-2CEC-F743-B91B-497FFECCE087}"/>
                </a:ext>
              </a:extLst>
            </p:cNvPr>
            <p:cNvSpPr/>
            <p:nvPr/>
          </p:nvSpPr>
          <p:spPr>
            <a:xfrm>
              <a:off x="3817140" y="288873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91" name="Freeform 1690">
              <a:extLst>
                <a:ext uri="{FF2B5EF4-FFF2-40B4-BE49-F238E27FC236}">
                  <a16:creationId xmlns:a16="http://schemas.microsoft.com/office/drawing/2014/main" id="{88A34647-A34A-2CBE-2711-7ED82049ACB6}"/>
                </a:ext>
              </a:extLst>
            </p:cNvPr>
            <p:cNvSpPr/>
            <p:nvPr/>
          </p:nvSpPr>
          <p:spPr>
            <a:xfrm>
              <a:off x="3802721" y="297537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92" name="Freeform 1691">
              <a:extLst>
                <a:ext uri="{FF2B5EF4-FFF2-40B4-BE49-F238E27FC236}">
                  <a16:creationId xmlns:a16="http://schemas.microsoft.com/office/drawing/2014/main" id="{684AC65D-1936-DA21-7C5C-60CF7B679E4E}"/>
                </a:ext>
              </a:extLst>
            </p:cNvPr>
            <p:cNvSpPr/>
            <p:nvPr/>
          </p:nvSpPr>
          <p:spPr>
            <a:xfrm>
              <a:off x="3516049" y="295400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93" name="Freeform 1692">
              <a:extLst>
                <a:ext uri="{FF2B5EF4-FFF2-40B4-BE49-F238E27FC236}">
                  <a16:creationId xmlns:a16="http://schemas.microsoft.com/office/drawing/2014/main" id="{B3554C88-A9AD-3DF0-3CF9-25A73B4B9D26}"/>
                </a:ext>
              </a:extLst>
            </p:cNvPr>
            <p:cNvSpPr/>
            <p:nvPr/>
          </p:nvSpPr>
          <p:spPr>
            <a:xfrm>
              <a:off x="3506701" y="307239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94" name="Freeform 1693">
              <a:extLst>
                <a:ext uri="{FF2B5EF4-FFF2-40B4-BE49-F238E27FC236}">
                  <a16:creationId xmlns:a16="http://schemas.microsoft.com/office/drawing/2014/main" id="{7B8E757C-7917-161F-94F1-F2A9AAD27A5C}"/>
                </a:ext>
              </a:extLst>
            </p:cNvPr>
            <p:cNvSpPr/>
            <p:nvPr/>
          </p:nvSpPr>
          <p:spPr>
            <a:xfrm>
              <a:off x="3613559" y="305719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95" name="Freeform 1694">
              <a:extLst>
                <a:ext uri="{FF2B5EF4-FFF2-40B4-BE49-F238E27FC236}">
                  <a16:creationId xmlns:a16="http://schemas.microsoft.com/office/drawing/2014/main" id="{1EABF54B-DA2D-4FCE-BD42-04FB03E21FFD}"/>
                </a:ext>
              </a:extLst>
            </p:cNvPr>
            <p:cNvSpPr/>
            <p:nvPr/>
          </p:nvSpPr>
          <p:spPr>
            <a:xfrm>
              <a:off x="3664921" y="298031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96" name="Freeform 1695">
              <a:extLst>
                <a:ext uri="{FF2B5EF4-FFF2-40B4-BE49-F238E27FC236}">
                  <a16:creationId xmlns:a16="http://schemas.microsoft.com/office/drawing/2014/main" id="{CB15ACAB-35AF-97AC-6724-D012E4BDCD60}"/>
                </a:ext>
              </a:extLst>
            </p:cNvPr>
            <p:cNvSpPr/>
            <p:nvPr/>
          </p:nvSpPr>
          <p:spPr>
            <a:xfrm>
              <a:off x="3624431" y="297544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97" name="Freeform 1696">
              <a:extLst>
                <a:ext uri="{FF2B5EF4-FFF2-40B4-BE49-F238E27FC236}">
                  <a16:creationId xmlns:a16="http://schemas.microsoft.com/office/drawing/2014/main" id="{FF30006F-2839-F9E6-59E2-25EF8ED1FC68}"/>
                </a:ext>
              </a:extLst>
            </p:cNvPr>
            <p:cNvSpPr/>
            <p:nvPr/>
          </p:nvSpPr>
          <p:spPr>
            <a:xfrm>
              <a:off x="3700002" y="297956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98" name="Freeform 1697">
              <a:extLst>
                <a:ext uri="{FF2B5EF4-FFF2-40B4-BE49-F238E27FC236}">
                  <a16:creationId xmlns:a16="http://schemas.microsoft.com/office/drawing/2014/main" id="{864DF866-C221-9D8A-0B23-F6082EE805DC}"/>
                </a:ext>
              </a:extLst>
            </p:cNvPr>
            <p:cNvSpPr/>
            <p:nvPr/>
          </p:nvSpPr>
          <p:spPr>
            <a:xfrm>
              <a:off x="3599783" y="305979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99" name="Freeform 1698">
              <a:extLst>
                <a:ext uri="{FF2B5EF4-FFF2-40B4-BE49-F238E27FC236}">
                  <a16:creationId xmlns:a16="http://schemas.microsoft.com/office/drawing/2014/main" id="{EC347CFD-AA62-C12E-9AAF-90918C322690}"/>
                </a:ext>
              </a:extLst>
            </p:cNvPr>
            <p:cNvSpPr/>
            <p:nvPr/>
          </p:nvSpPr>
          <p:spPr>
            <a:xfrm>
              <a:off x="3387348" y="309973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00" name="Freeform 1699">
              <a:extLst>
                <a:ext uri="{FF2B5EF4-FFF2-40B4-BE49-F238E27FC236}">
                  <a16:creationId xmlns:a16="http://schemas.microsoft.com/office/drawing/2014/main" id="{4644E1CE-415B-8E53-EB52-F71A66209B77}"/>
                </a:ext>
              </a:extLst>
            </p:cNvPr>
            <p:cNvSpPr/>
            <p:nvPr/>
          </p:nvSpPr>
          <p:spPr>
            <a:xfrm>
              <a:off x="3615773" y="302327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01" name="Freeform 1700">
              <a:extLst>
                <a:ext uri="{FF2B5EF4-FFF2-40B4-BE49-F238E27FC236}">
                  <a16:creationId xmlns:a16="http://schemas.microsoft.com/office/drawing/2014/main" id="{0A388210-1567-6FF8-3D0D-B5CB842D07A2}"/>
                </a:ext>
              </a:extLst>
            </p:cNvPr>
            <p:cNvSpPr/>
            <p:nvPr/>
          </p:nvSpPr>
          <p:spPr>
            <a:xfrm>
              <a:off x="3507144" y="313215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02" name="Freeform 1701">
              <a:extLst>
                <a:ext uri="{FF2B5EF4-FFF2-40B4-BE49-F238E27FC236}">
                  <a16:creationId xmlns:a16="http://schemas.microsoft.com/office/drawing/2014/main" id="{C0E5F700-6EEA-153A-5899-D0F632391746}"/>
                </a:ext>
              </a:extLst>
            </p:cNvPr>
            <p:cNvSpPr/>
            <p:nvPr/>
          </p:nvSpPr>
          <p:spPr>
            <a:xfrm>
              <a:off x="3618872" y="312603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03" name="Freeform 1702">
              <a:extLst>
                <a:ext uri="{FF2B5EF4-FFF2-40B4-BE49-F238E27FC236}">
                  <a16:creationId xmlns:a16="http://schemas.microsoft.com/office/drawing/2014/main" id="{484E3AFD-9C2C-65D5-9029-1B9CD428CF14}"/>
                </a:ext>
              </a:extLst>
            </p:cNvPr>
            <p:cNvSpPr/>
            <p:nvPr/>
          </p:nvSpPr>
          <p:spPr>
            <a:xfrm>
              <a:off x="3585123" y="311498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04" name="Freeform 1703">
              <a:extLst>
                <a:ext uri="{FF2B5EF4-FFF2-40B4-BE49-F238E27FC236}">
                  <a16:creationId xmlns:a16="http://schemas.microsoft.com/office/drawing/2014/main" id="{8337378C-B41F-6582-8015-7C8BD6026D63}"/>
                </a:ext>
              </a:extLst>
            </p:cNvPr>
            <p:cNvSpPr/>
            <p:nvPr/>
          </p:nvSpPr>
          <p:spPr>
            <a:xfrm>
              <a:off x="3553784" y="300706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05" name="Freeform 1704">
              <a:extLst>
                <a:ext uri="{FF2B5EF4-FFF2-40B4-BE49-F238E27FC236}">
                  <a16:creationId xmlns:a16="http://schemas.microsoft.com/office/drawing/2014/main" id="{89966CBD-1890-62DF-9A18-11B31968D0A4}"/>
                </a:ext>
              </a:extLst>
            </p:cNvPr>
            <p:cNvSpPr/>
            <p:nvPr/>
          </p:nvSpPr>
          <p:spPr>
            <a:xfrm>
              <a:off x="3428281" y="317313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06" name="Freeform 1705">
              <a:extLst>
                <a:ext uri="{FF2B5EF4-FFF2-40B4-BE49-F238E27FC236}">
                  <a16:creationId xmlns:a16="http://schemas.microsoft.com/office/drawing/2014/main" id="{9D0CB9AB-16D6-8A07-DEF0-A0EBB12DF274}"/>
                </a:ext>
              </a:extLst>
            </p:cNvPr>
            <p:cNvSpPr/>
            <p:nvPr/>
          </p:nvSpPr>
          <p:spPr>
            <a:xfrm>
              <a:off x="3562443" y="312603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07" name="Freeform 1706">
              <a:extLst>
                <a:ext uri="{FF2B5EF4-FFF2-40B4-BE49-F238E27FC236}">
                  <a16:creationId xmlns:a16="http://schemas.microsoft.com/office/drawing/2014/main" id="{FBDB16EF-FB44-3C1A-3F4A-283286004BCF}"/>
                </a:ext>
              </a:extLst>
            </p:cNvPr>
            <p:cNvSpPr/>
            <p:nvPr/>
          </p:nvSpPr>
          <p:spPr>
            <a:xfrm>
              <a:off x="3479987" y="314108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08" name="Freeform 1707">
              <a:extLst>
                <a:ext uri="{FF2B5EF4-FFF2-40B4-BE49-F238E27FC236}">
                  <a16:creationId xmlns:a16="http://schemas.microsoft.com/office/drawing/2014/main" id="{AE121448-BEED-9749-CC8C-940E1509D6F7}"/>
                </a:ext>
              </a:extLst>
            </p:cNvPr>
            <p:cNvSpPr/>
            <p:nvPr/>
          </p:nvSpPr>
          <p:spPr>
            <a:xfrm>
              <a:off x="3630138" y="312271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09" name="Freeform 1708">
              <a:extLst>
                <a:ext uri="{FF2B5EF4-FFF2-40B4-BE49-F238E27FC236}">
                  <a16:creationId xmlns:a16="http://schemas.microsoft.com/office/drawing/2014/main" id="{EF7748DF-D1A8-79AF-A170-272F7CAA9D2E}"/>
                </a:ext>
              </a:extLst>
            </p:cNvPr>
            <p:cNvSpPr/>
            <p:nvPr/>
          </p:nvSpPr>
          <p:spPr>
            <a:xfrm>
              <a:off x="3569576" y="317019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10" name="Freeform 1709">
              <a:extLst>
                <a:ext uri="{FF2B5EF4-FFF2-40B4-BE49-F238E27FC236}">
                  <a16:creationId xmlns:a16="http://schemas.microsoft.com/office/drawing/2014/main" id="{84A1AB54-2AFA-EB1A-1B5F-20EA19182502}"/>
                </a:ext>
              </a:extLst>
            </p:cNvPr>
            <p:cNvSpPr/>
            <p:nvPr/>
          </p:nvSpPr>
          <p:spPr>
            <a:xfrm>
              <a:off x="3468770" y="316562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11" name="Freeform 1710">
              <a:extLst>
                <a:ext uri="{FF2B5EF4-FFF2-40B4-BE49-F238E27FC236}">
                  <a16:creationId xmlns:a16="http://schemas.microsoft.com/office/drawing/2014/main" id="{74063CCC-FE43-9CDE-B7FC-1D6B1EBD525B}"/>
                </a:ext>
              </a:extLst>
            </p:cNvPr>
            <p:cNvSpPr/>
            <p:nvPr/>
          </p:nvSpPr>
          <p:spPr>
            <a:xfrm>
              <a:off x="3572085" y="317593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12" name="Freeform 1711">
              <a:extLst>
                <a:ext uri="{FF2B5EF4-FFF2-40B4-BE49-F238E27FC236}">
                  <a16:creationId xmlns:a16="http://schemas.microsoft.com/office/drawing/2014/main" id="{07D311EA-44E5-77A4-014F-5B7541545E06}"/>
                </a:ext>
              </a:extLst>
            </p:cNvPr>
            <p:cNvSpPr/>
            <p:nvPr/>
          </p:nvSpPr>
          <p:spPr>
            <a:xfrm>
              <a:off x="3542960" y="297302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13" name="Freeform 1712">
              <a:extLst>
                <a:ext uri="{FF2B5EF4-FFF2-40B4-BE49-F238E27FC236}">
                  <a16:creationId xmlns:a16="http://schemas.microsoft.com/office/drawing/2014/main" id="{22D54978-67F7-E290-D817-6C68F9C41DF6}"/>
                </a:ext>
              </a:extLst>
            </p:cNvPr>
            <p:cNvSpPr/>
            <p:nvPr/>
          </p:nvSpPr>
          <p:spPr>
            <a:xfrm>
              <a:off x="3645537" y="308081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14" name="Freeform 1713">
              <a:extLst>
                <a:ext uri="{FF2B5EF4-FFF2-40B4-BE49-F238E27FC236}">
                  <a16:creationId xmlns:a16="http://schemas.microsoft.com/office/drawing/2014/main" id="{BBA0F8C0-C6B9-7EC5-4BB5-843862AA0854}"/>
                </a:ext>
              </a:extLst>
            </p:cNvPr>
            <p:cNvSpPr/>
            <p:nvPr/>
          </p:nvSpPr>
          <p:spPr>
            <a:xfrm>
              <a:off x="3567805" y="311407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15" name="Freeform 1714">
              <a:extLst>
                <a:ext uri="{FF2B5EF4-FFF2-40B4-BE49-F238E27FC236}">
                  <a16:creationId xmlns:a16="http://schemas.microsoft.com/office/drawing/2014/main" id="{A0D3811C-82A6-5C02-789E-5432DB73E0D7}"/>
                </a:ext>
              </a:extLst>
            </p:cNvPr>
            <p:cNvSpPr/>
            <p:nvPr/>
          </p:nvSpPr>
          <p:spPr>
            <a:xfrm>
              <a:off x="3515902" y="313460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16" name="Freeform 1715">
              <a:extLst>
                <a:ext uri="{FF2B5EF4-FFF2-40B4-BE49-F238E27FC236}">
                  <a16:creationId xmlns:a16="http://schemas.microsoft.com/office/drawing/2014/main" id="{24C906DE-F2D4-2349-B5AF-113E26DB7C12}"/>
                </a:ext>
              </a:extLst>
            </p:cNvPr>
            <p:cNvSpPr/>
            <p:nvPr/>
          </p:nvSpPr>
          <p:spPr>
            <a:xfrm>
              <a:off x="3580252" y="306989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17" name="Freeform 1716">
              <a:extLst>
                <a:ext uri="{FF2B5EF4-FFF2-40B4-BE49-F238E27FC236}">
                  <a16:creationId xmlns:a16="http://schemas.microsoft.com/office/drawing/2014/main" id="{C1E4DC46-0A0F-1D68-D727-7157C3AE3A28}"/>
                </a:ext>
              </a:extLst>
            </p:cNvPr>
            <p:cNvSpPr/>
            <p:nvPr/>
          </p:nvSpPr>
          <p:spPr>
            <a:xfrm>
              <a:off x="3714023" y="304213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18" name="Freeform 1717">
              <a:extLst>
                <a:ext uri="{FF2B5EF4-FFF2-40B4-BE49-F238E27FC236}">
                  <a16:creationId xmlns:a16="http://schemas.microsoft.com/office/drawing/2014/main" id="{86544128-037E-0009-9D49-90E932889A7C}"/>
                </a:ext>
              </a:extLst>
            </p:cNvPr>
            <p:cNvSpPr/>
            <p:nvPr/>
          </p:nvSpPr>
          <p:spPr>
            <a:xfrm>
              <a:off x="3656114" y="289340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19" name="Freeform 1718">
              <a:extLst>
                <a:ext uri="{FF2B5EF4-FFF2-40B4-BE49-F238E27FC236}">
                  <a16:creationId xmlns:a16="http://schemas.microsoft.com/office/drawing/2014/main" id="{9E2AE798-F320-2184-7714-B333465AD4A4}"/>
                </a:ext>
              </a:extLst>
            </p:cNvPr>
            <p:cNvSpPr/>
            <p:nvPr/>
          </p:nvSpPr>
          <p:spPr>
            <a:xfrm>
              <a:off x="3584237" y="311301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20" name="Freeform 1719">
              <a:extLst>
                <a:ext uri="{FF2B5EF4-FFF2-40B4-BE49-F238E27FC236}">
                  <a16:creationId xmlns:a16="http://schemas.microsoft.com/office/drawing/2014/main" id="{D2E7BE94-C183-8D39-BCC9-F18409310204}"/>
                </a:ext>
              </a:extLst>
            </p:cNvPr>
            <p:cNvSpPr/>
            <p:nvPr/>
          </p:nvSpPr>
          <p:spPr>
            <a:xfrm>
              <a:off x="3603768" y="309950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21" name="Freeform 1720">
              <a:extLst>
                <a:ext uri="{FF2B5EF4-FFF2-40B4-BE49-F238E27FC236}">
                  <a16:creationId xmlns:a16="http://schemas.microsoft.com/office/drawing/2014/main" id="{F6B5741A-786D-74DF-6BBF-5661015AE116}"/>
                </a:ext>
              </a:extLst>
            </p:cNvPr>
            <p:cNvSpPr/>
            <p:nvPr/>
          </p:nvSpPr>
          <p:spPr>
            <a:xfrm>
              <a:off x="3660936" y="310566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22" name="Freeform 1721">
              <a:extLst>
                <a:ext uri="{FF2B5EF4-FFF2-40B4-BE49-F238E27FC236}">
                  <a16:creationId xmlns:a16="http://schemas.microsoft.com/office/drawing/2014/main" id="{83E8E167-DA09-2ACE-3BA9-AFED5D834291}"/>
                </a:ext>
              </a:extLst>
            </p:cNvPr>
            <p:cNvSpPr/>
            <p:nvPr/>
          </p:nvSpPr>
          <p:spPr>
            <a:xfrm>
              <a:off x="3344645" y="311304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23" name="Freeform 1722">
              <a:extLst>
                <a:ext uri="{FF2B5EF4-FFF2-40B4-BE49-F238E27FC236}">
                  <a16:creationId xmlns:a16="http://schemas.microsoft.com/office/drawing/2014/main" id="{9ED7BBFD-5C32-9406-F51A-0504D2018F6C}"/>
                </a:ext>
              </a:extLst>
            </p:cNvPr>
            <p:cNvSpPr/>
            <p:nvPr/>
          </p:nvSpPr>
          <p:spPr>
            <a:xfrm>
              <a:off x="3441121" y="302827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24" name="Freeform 1723">
              <a:extLst>
                <a:ext uri="{FF2B5EF4-FFF2-40B4-BE49-F238E27FC236}">
                  <a16:creationId xmlns:a16="http://schemas.microsoft.com/office/drawing/2014/main" id="{DA212207-66FA-3C43-7D69-F3BDBB5FD8C8}"/>
                </a:ext>
              </a:extLst>
            </p:cNvPr>
            <p:cNvSpPr/>
            <p:nvPr/>
          </p:nvSpPr>
          <p:spPr>
            <a:xfrm>
              <a:off x="3463703" y="317941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25" name="Freeform 1724">
              <a:extLst>
                <a:ext uri="{FF2B5EF4-FFF2-40B4-BE49-F238E27FC236}">
                  <a16:creationId xmlns:a16="http://schemas.microsoft.com/office/drawing/2014/main" id="{E5336DBC-F930-6A30-016D-C29C9E3F7BF1}"/>
                </a:ext>
              </a:extLst>
            </p:cNvPr>
            <p:cNvSpPr/>
            <p:nvPr/>
          </p:nvSpPr>
          <p:spPr>
            <a:xfrm>
              <a:off x="3463998" y="311685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26" name="Freeform 1725">
              <a:extLst>
                <a:ext uri="{FF2B5EF4-FFF2-40B4-BE49-F238E27FC236}">
                  <a16:creationId xmlns:a16="http://schemas.microsoft.com/office/drawing/2014/main" id="{12A4733F-A062-3E3B-7082-ADD2864256B5}"/>
                </a:ext>
              </a:extLst>
            </p:cNvPr>
            <p:cNvSpPr/>
            <p:nvPr/>
          </p:nvSpPr>
          <p:spPr>
            <a:xfrm>
              <a:off x="3592551" y="309409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27" name="Freeform 1726">
              <a:extLst>
                <a:ext uri="{FF2B5EF4-FFF2-40B4-BE49-F238E27FC236}">
                  <a16:creationId xmlns:a16="http://schemas.microsoft.com/office/drawing/2014/main" id="{E8831378-36DE-97A9-8C32-5CCF7FB5845D}"/>
                </a:ext>
              </a:extLst>
            </p:cNvPr>
            <p:cNvSpPr/>
            <p:nvPr/>
          </p:nvSpPr>
          <p:spPr>
            <a:xfrm>
              <a:off x="3671366" y="308264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28" name="Freeform 1727">
              <a:extLst>
                <a:ext uri="{FF2B5EF4-FFF2-40B4-BE49-F238E27FC236}">
                  <a16:creationId xmlns:a16="http://schemas.microsoft.com/office/drawing/2014/main" id="{BFE235CD-BDAF-DA44-684E-246638012C1E}"/>
                </a:ext>
              </a:extLst>
            </p:cNvPr>
            <p:cNvSpPr/>
            <p:nvPr/>
          </p:nvSpPr>
          <p:spPr>
            <a:xfrm>
              <a:off x="3595306" y="308632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29" name="Freeform 1728">
              <a:extLst>
                <a:ext uri="{FF2B5EF4-FFF2-40B4-BE49-F238E27FC236}">
                  <a16:creationId xmlns:a16="http://schemas.microsoft.com/office/drawing/2014/main" id="{7A8C9CEF-C315-09F9-59C7-AA787902F877}"/>
                </a:ext>
              </a:extLst>
            </p:cNvPr>
            <p:cNvSpPr/>
            <p:nvPr/>
          </p:nvSpPr>
          <p:spPr>
            <a:xfrm>
              <a:off x="3585713" y="309032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30" name="Freeform 1729">
              <a:extLst>
                <a:ext uri="{FF2B5EF4-FFF2-40B4-BE49-F238E27FC236}">
                  <a16:creationId xmlns:a16="http://schemas.microsoft.com/office/drawing/2014/main" id="{6F02EB75-87EC-0FC8-224F-76C9B1599395}"/>
                </a:ext>
              </a:extLst>
            </p:cNvPr>
            <p:cNvSpPr/>
            <p:nvPr/>
          </p:nvSpPr>
          <p:spPr>
            <a:xfrm>
              <a:off x="3640617" y="310528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31" name="Freeform 1730">
              <a:extLst>
                <a:ext uri="{FF2B5EF4-FFF2-40B4-BE49-F238E27FC236}">
                  <a16:creationId xmlns:a16="http://schemas.microsoft.com/office/drawing/2014/main" id="{2C442C07-4154-DB26-0BC1-9C38D377E559}"/>
                </a:ext>
              </a:extLst>
            </p:cNvPr>
            <p:cNvSpPr/>
            <p:nvPr/>
          </p:nvSpPr>
          <p:spPr>
            <a:xfrm>
              <a:off x="3474477" y="319769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32" name="Freeform 1731">
              <a:extLst>
                <a:ext uri="{FF2B5EF4-FFF2-40B4-BE49-F238E27FC236}">
                  <a16:creationId xmlns:a16="http://schemas.microsoft.com/office/drawing/2014/main" id="{A467863B-813A-A10D-5315-FEA22F7CCAA6}"/>
                </a:ext>
              </a:extLst>
            </p:cNvPr>
            <p:cNvSpPr/>
            <p:nvPr/>
          </p:nvSpPr>
          <p:spPr>
            <a:xfrm>
              <a:off x="3512950" y="317135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33" name="Freeform 1732">
              <a:extLst>
                <a:ext uri="{FF2B5EF4-FFF2-40B4-BE49-F238E27FC236}">
                  <a16:creationId xmlns:a16="http://schemas.microsoft.com/office/drawing/2014/main" id="{F7E964A1-DCCB-4ABE-6665-981D1C43AB1E}"/>
                </a:ext>
              </a:extLst>
            </p:cNvPr>
            <p:cNvSpPr/>
            <p:nvPr/>
          </p:nvSpPr>
          <p:spPr>
            <a:xfrm>
              <a:off x="3463309" y="319556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34" name="Freeform 1733">
              <a:extLst>
                <a:ext uri="{FF2B5EF4-FFF2-40B4-BE49-F238E27FC236}">
                  <a16:creationId xmlns:a16="http://schemas.microsoft.com/office/drawing/2014/main" id="{2B63F64A-8398-A747-5D18-CBA760045176}"/>
                </a:ext>
              </a:extLst>
            </p:cNvPr>
            <p:cNvSpPr/>
            <p:nvPr/>
          </p:nvSpPr>
          <p:spPr>
            <a:xfrm>
              <a:off x="3368210" y="308684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35" name="Freeform 1734">
              <a:extLst>
                <a:ext uri="{FF2B5EF4-FFF2-40B4-BE49-F238E27FC236}">
                  <a16:creationId xmlns:a16="http://schemas.microsoft.com/office/drawing/2014/main" id="{0F0C4CEE-EFC2-3AC5-EF96-4A9234EB8CD2}"/>
                </a:ext>
              </a:extLst>
            </p:cNvPr>
            <p:cNvSpPr/>
            <p:nvPr/>
          </p:nvSpPr>
          <p:spPr>
            <a:xfrm>
              <a:off x="3603866" y="307585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36" name="Freeform 1735">
              <a:extLst>
                <a:ext uri="{FF2B5EF4-FFF2-40B4-BE49-F238E27FC236}">
                  <a16:creationId xmlns:a16="http://schemas.microsoft.com/office/drawing/2014/main" id="{5DD32A24-1108-959D-9C5B-E9D5FBE24365}"/>
                </a:ext>
              </a:extLst>
            </p:cNvPr>
            <p:cNvSpPr/>
            <p:nvPr/>
          </p:nvSpPr>
          <p:spPr>
            <a:xfrm>
              <a:off x="3457898" y="313019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37" name="Freeform 1736">
              <a:extLst>
                <a:ext uri="{FF2B5EF4-FFF2-40B4-BE49-F238E27FC236}">
                  <a16:creationId xmlns:a16="http://schemas.microsoft.com/office/drawing/2014/main" id="{40E26966-F594-D7B8-529D-3DA9270D5849}"/>
                </a:ext>
              </a:extLst>
            </p:cNvPr>
            <p:cNvSpPr/>
            <p:nvPr/>
          </p:nvSpPr>
          <p:spPr>
            <a:xfrm>
              <a:off x="3535384" y="311092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38" name="Freeform 1737">
              <a:extLst>
                <a:ext uri="{FF2B5EF4-FFF2-40B4-BE49-F238E27FC236}">
                  <a16:creationId xmlns:a16="http://schemas.microsoft.com/office/drawing/2014/main" id="{D959484B-7EAB-4469-4CFF-50DBCE3581F5}"/>
                </a:ext>
              </a:extLst>
            </p:cNvPr>
            <p:cNvSpPr/>
            <p:nvPr/>
          </p:nvSpPr>
          <p:spPr>
            <a:xfrm>
              <a:off x="3436152" y="315784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39" name="Freeform 1738">
              <a:extLst>
                <a:ext uri="{FF2B5EF4-FFF2-40B4-BE49-F238E27FC236}">
                  <a16:creationId xmlns:a16="http://schemas.microsoft.com/office/drawing/2014/main" id="{8E1BB518-A0BB-A605-D4E6-EB1A978C6B58}"/>
                </a:ext>
              </a:extLst>
            </p:cNvPr>
            <p:cNvSpPr/>
            <p:nvPr/>
          </p:nvSpPr>
          <p:spPr>
            <a:xfrm>
              <a:off x="3641355" y="289982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40" name="Freeform 1739">
              <a:extLst>
                <a:ext uri="{FF2B5EF4-FFF2-40B4-BE49-F238E27FC236}">
                  <a16:creationId xmlns:a16="http://schemas.microsoft.com/office/drawing/2014/main" id="{DAB68650-BFDA-EE7F-DA29-73197EF8B4BF}"/>
                </a:ext>
              </a:extLst>
            </p:cNvPr>
            <p:cNvSpPr/>
            <p:nvPr/>
          </p:nvSpPr>
          <p:spPr>
            <a:xfrm>
              <a:off x="3767496" y="292303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41" name="Freeform 1740">
              <a:extLst>
                <a:ext uri="{FF2B5EF4-FFF2-40B4-BE49-F238E27FC236}">
                  <a16:creationId xmlns:a16="http://schemas.microsoft.com/office/drawing/2014/main" id="{7F927D4E-D8C8-632F-CF5F-455BEAF74A23}"/>
                </a:ext>
              </a:extLst>
            </p:cNvPr>
            <p:cNvSpPr/>
            <p:nvPr/>
          </p:nvSpPr>
          <p:spPr>
            <a:xfrm>
              <a:off x="3424984" y="295400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42" name="Freeform 1741">
              <a:extLst>
                <a:ext uri="{FF2B5EF4-FFF2-40B4-BE49-F238E27FC236}">
                  <a16:creationId xmlns:a16="http://schemas.microsoft.com/office/drawing/2014/main" id="{D2FDBAD5-814A-136E-3F70-F6BA7AD0EDD5}"/>
                </a:ext>
              </a:extLst>
            </p:cNvPr>
            <p:cNvSpPr/>
            <p:nvPr/>
          </p:nvSpPr>
          <p:spPr>
            <a:xfrm>
              <a:off x="3567214" y="306946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43" name="Freeform 1742">
              <a:extLst>
                <a:ext uri="{FF2B5EF4-FFF2-40B4-BE49-F238E27FC236}">
                  <a16:creationId xmlns:a16="http://schemas.microsoft.com/office/drawing/2014/main" id="{3F4BCF0A-D803-9619-5386-B43B2DC3EEB5}"/>
                </a:ext>
              </a:extLst>
            </p:cNvPr>
            <p:cNvSpPr/>
            <p:nvPr/>
          </p:nvSpPr>
          <p:spPr>
            <a:xfrm>
              <a:off x="3579907" y="302908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44" name="Freeform 1743">
              <a:extLst>
                <a:ext uri="{FF2B5EF4-FFF2-40B4-BE49-F238E27FC236}">
                  <a16:creationId xmlns:a16="http://schemas.microsoft.com/office/drawing/2014/main" id="{80A1EDBF-440C-3018-7DB6-3CE981ED462B}"/>
                </a:ext>
              </a:extLst>
            </p:cNvPr>
            <p:cNvSpPr/>
            <p:nvPr/>
          </p:nvSpPr>
          <p:spPr>
            <a:xfrm>
              <a:off x="3592748" y="311839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45" name="Freeform 1744">
              <a:extLst>
                <a:ext uri="{FF2B5EF4-FFF2-40B4-BE49-F238E27FC236}">
                  <a16:creationId xmlns:a16="http://schemas.microsoft.com/office/drawing/2014/main" id="{1E1C2E20-53AB-C142-4D43-8EB0B8469EF0}"/>
                </a:ext>
              </a:extLst>
            </p:cNvPr>
            <p:cNvSpPr/>
            <p:nvPr/>
          </p:nvSpPr>
          <p:spPr>
            <a:xfrm>
              <a:off x="3611640" y="308964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46" name="Freeform 1745">
              <a:extLst>
                <a:ext uri="{FF2B5EF4-FFF2-40B4-BE49-F238E27FC236}">
                  <a16:creationId xmlns:a16="http://schemas.microsoft.com/office/drawing/2014/main" id="{A9FD578E-0FB2-1504-CCC7-4072CAA72BD1}"/>
                </a:ext>
              </a:extLst>
            </p:cNvPr>
            <p:cNvSpPr/>
            <p:nvPr/>
          </p:nvSpPr>
          <p:spPr>
            <a:xfrm>
              <a:off x="3363685" y="312968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47" name="Freeform 1746">
              <a:extLst>
                <a:ext uri="{FF2B5EF4-FFF2-40B4-BE49-F238E27FC236}">
                  <a16:creationId xmlns:a16="http://schemas.microsoft.com/office/drawing/2014/main" id="{47B699E2-388C-8EE3-41D7-11A0284A213E}"/>
                </a:ext>
              </a:extLst>
            </p:cNvPr>
            <p:cNvSpPr/>
            <p:nvPr/>
          </p:nvSpPr>
          <p:spPr>
            <a:xfrm>
              <a:off x="3623251" y="312300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48" name="Freeform 1747">
              <a:extLst>
                <a:ext uri="{FF2B5EF4-FFF2-40B4-BE49-F238E27FC236}">
                  <a16:creationId xmlns:a16="http://schemas.microsoft.com/office/drawing/2014/main" id="{F043145A-B241-1E8C-D19F-02F6D5279CFB}"/>
                </a:ext>
              </a:extLst>
            </p:cNvPr>
            <p:cNvSpPr/>
            <p:nvPr/>
          </p:nvSpPr>
          <p:spPr>
            <a:xfrm>
              <a:off x="3444368" y="295262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49" name="Freeform 1748">
              <a:extLst>
                <a:ext uri="{FF2B5EF4-FFF2-40B4-BE49-F238E27FC236}">
                  <a16:creationId xmlns:a16="http://schemas.microsoft.com/office/drawing/2014/main" id="{048C60C1-5732-01EF-A2FF-BE2278817593}"/>
                </a:ext>
              </a:extLst>
            </p:cNvPr>
            <p:cNvSpPr/>
            <p:nvPr/>
          </p:nvSpPr>
          <p:spPr>
            <a:xfrm>
              <a:off x="3466261" y="297492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50" name="Freeform 1749">
              <a:extLst>
                <a:ext uri="{FF2B5EF4-FFF2-40B4-BE49-F238E27FC236}">
                  <a16:creationId xmlns:a16="http://schemas.microsoft.com/office/drawing/2014/main" id="{E07BDFA6-7932-1AB2-0B78-96C0658CC3FC}"/>
                </a:ext>
              </a:extLst>
            </p:cNvPr>
            <p:cNvSpPr/>
            <p:nvPr/>
          </p:nvSpPr>
          <p:spPr>
            <a:xfrm>
              <a:off x="3616658" y="308871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51" name="Freeform 1750">
              <a:extLst>
                <a:ext uri="{FF2B5EF4-FFF2-40B4-BE49-F238E27FC236}">
                  <a16:creationId xmlns:a16="http://schemas.microsoft.com/office/drawing/2014/main" id="{1BEEF14D-0007-641E-CF59-E453342EFCD7}"/>
                </a:ext>
              </a:extLst>
            </p:cNvPr>
            <p:cNvSpPr/>
            <p:nvPr/>
          </p:nvSpPr>
          <p:spPr>
            <a:xfrm>
              <a:off x="3395663" y="301125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52" name="Freeform 1751">
              <a:extLst>
                <a:ext uri="{FF2B5EF4-FFF2-40B4-BE49-F238E27FC236}">
                  <a16:creationId xmlns:a16="http://schemas.microsoft.com/office/drawing/2014/main" id="{AB4DB7B9-5B26-482A-57A2-96BC45AD8B81}"/>
                </a:ext>
              </a:extLst>
            </p:cNvPr>
            <p:cNvSpPr/>
            <p:nvPr/>
          </p:nvSpPr>
          <p:spPr>
            <a:xfrm>
              <a:off x="3423115" y="305061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53" name="Freeform 1752">
              <a:extLst>
                <a:ext uri="{FF2B5EF4-FFF2-40B4-BE49-F238E27FC236}">
                  <a16:creationId xmlns:a16="http://schemas.microsoft.com/office/drawing/2014/main" id="{397F146F-2057-AD8C-ABFE-23E23F832AA8}"/>
                </a:ext>
              </a:extLst>
            </p:cNvPr>
            <p:cNvSpPr/>
            <p:nvPr/>
          </p:nvSpPr>
          <p:spPr>
            <a:xfrm>
              <a:off x="3556194" y="308896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54" name="Freeform 1753">
              <a:extLst>
                <a:ext uri="{FF2B5EF4-FFF2-40B4-BE49-F238E27FC236}">
                  <a16:creationId xmlns:a16="http://schemas.microsoft.com/office/drawing/2014/main" id="{C4F979A9-1137-E4CC-8168-1BC36DE02863}"/>
                </a:ext>
              </a:extLst>
            </p:cNvPr>
            <p:cNvSpPr/>
            <p:nvPr/>
          </p:nvSpPr>
          <p:spPr>
            <a:xfrm>
              <a:off x="3668709" y="300619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55" name="Freeform 1754">
              <a:extLst>
                <a:ext uri="{FF2B5EF4-FFF2-40B4-BE49-F238E27FC236}">
                  <a16:creationId xmlns:a16="http://schemas.microsoft.com/office/drawing/2014/main" id="{52E47BA2-6B0A-6327-CF89-78A2F0B3F0F2}"/>
                </a:ext>
              </a:extLst>
            </p:cNvPr>
            <p:cNvSpPr/>
            <p:nvPr/>
          </p:nvSpPr>
          <p:spPr>
            <a:xfrm>
              <a:off x="3503946" y="316559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56" name="Freeform 1755">
              <a:extLst>
                <a:ext uri="{FF2B5EF4-FFF2-40B4-BE49-F238E27FC236}">
                  <a16:creationId xmlns:a16="http://schemas.microsoft.com/office/drawing/2014/main" id="{DCFD7DA2-72C4-2D05-CF49-137E3903D632}"/>
                </a:ext>
              </a:extLst>
            </p:cNvPr>
            <p:cNvSpPr/>
            <p:nvPr/>
          </p:nvSpPr>
          <p:spPr>
            <a:xfrm>
              <a:off x="3687652" y="308255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57" name="Freeform 1756">
              <a:extLst>
                <a:ext uri="{FF2B5EF4-FFF2-40B4-BE49-F238E27FC236}">
                  <a16:creationId xmlns:a16="http://schemas.microsoft.com/office/drawing/2014/main" id="{B95EA1EF-945C-2E2B-2B2C-3C7EEDCC40B9}"/>
                </a:ext>
              </a:extLst>
            </p:cNvPr>
            <p:cNvSpPr/>
            <p:nvPr/>
          </p:nvSpPr>
          <p:spPr>
            <a:xfrm>
              <a:off x="3496223" y="290968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58" name="Freeform 1757">
              <a:extLst>
                <a:ext uri="{FF2B5EF4-FFF2-40B4-BE49-F238E27FC236}">
                  <a16:creationId xmlns:a16="http://schemas.microsoft.com/office/drawing/2014/main" id="{02321E78-7347-0DA2-2A02-CD5DA98A9389}"/>
                </a:ext>
              </a:extLst>
            </p:cNvPr>
            <p:cNvSpPr/>
            <p:nvPr/>
          </p:nvSpPr>
          <p:spPr>
            <a:xfrm>
              <a:off x="3400386" y="308339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59" name="Freeform 1758">
              <a:extLst>
                <a:ext uri="{FF2B5EF4-FFF2-40B4-BE49-F238E27FC236}">
                  <a16:creationId xmlns:a16="http://schemas.microsoft.com/office/drawing/2014/main" id="{375C0D99-6849-7A70-12C8-1DAD3271DC49}"/>
                </a:ext>
              </a:extLst>
            </p:cNvPr>
            <p:cNvSpPr/>
            <p:nvPr/>
          </p:nvSpPr>
          <p:spPr>
            <a:xfrm>
              <a:off x="3567460" y="307088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60" name="Freeform 1759">
              <a:extLst>
                <a:ext uri="{FF2B5EF4-FFF2-40B4-BE49-F238E27FC236}">
                  <a16:creationId xmlns:a16="http://schemas.microsoft.com/office/drawing/2014/main" id="{CD894DD5-3586-2C49-A6D0-57ED8FBA4CCE}"/>
                </a:ext>
              </a:extLst>
            </p:cNvPr>
            <p:cNvSpPr/>
            <p:nvPr/>
          </p:nvSpPr>
          <p:spPr>
            <a:xfrm>
              <a:off x="3497403" y="316955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61" name="Freeform 1760">
              <a:extLst>
                <a:ext uri="{FF2B5EF4-FFF2-40B4-BE49-F238E27FC236}">
                  <a16:creationId xmlns:a16="http://schemas.microsoft.com/office/drawing/2014/main" id="{5642DF9C-DF9E-5B25-32D2-0E351D740DE5}"/>
                </a:ext>
              </a:extLst>
            </p:cNvPr>
            <p:cNvSpPr/>
            <p:nvPr/>
          </p:nvSpPr>
          <p:spPr>
            <a:xfrm>
              <a:off x="3500454" y="294092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62" name="Freeform 1761">
              <a:extLst>
                <a:ext uri="{FF2B5EF4-FFF2-40B4-BE49-F238E27FC236}">
                  <a16:creationId xmlns:a16="http://schemas.microsoft.com/office/drawing/2014/main" id="{07DFD3FC-C096-8A3E-FBAE-5D74C4DCE119}"/>
                </a:ext>
              </a:extLst>
            </p:cNvPr>
            <p:cNvSpPr/>
            <p:nvPr/>
          </p:nvSpPr>
          <p:spPr>
            <a:xfrm>
              <a:off x="3543255" y="309006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63" name="Freeform 1762">
              <a:extLst>
                <a:ext uri="{FF2B5EF4-FFF2-40B4-BE49-F238E27FC236}">
                  <a16:creationId xmlns:a16="http://schemas.microsoft.com/office/drawing/2014/main" id="{3CC061FA-00D0-3804-5BBB-E85EC2DC80A0}"/>
                </a:ext>
              </a:extLst>
            </p:cNvPr>
            <p:cNvSpPr/>
            <p:nvPr/>
          </p:nvSpPr>
          <p:spPr>
            <a:xfrm>
              <a:off x="3455487" y="322631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64" name="Freeform 1763">
              <a:extLst>
                <a:ext uri="{FF2B5EF4-FFF2-40B4-BE49-F238E27FC236}">
                  <a16:creationId xmlns:a16="http://schemas.microsoft.com/office/drawing/2014/main" id="{331A9BED-3DB7-1147-06A1-48ABF05701FE}"/>
                </a:ext>
              </a:extLst>
            </p:cNvPr>
            <p:cNvSpPr/>
            <p:nvPr/>
          </p:nvSpPr>
          <p:spPr>
            <a:xfrm>
              <a:off x="3623152" y="311820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65" name="Freeform 1764">
              <a:extLst>
                <a:ext uri="{FF2B5EF4-FFF2-40B4-BE49-F238E27FC236}">
                  <a16:creationId xmlns:a16="http://schemas.microsoft.com/office/drawing/2014/main" id="{99744B20-11BC-9120-A7B8-98679F9F9BE7}"/>
                </a:ext>
              </a:extLst>
            </p:cNvPr>
            <p:cNvSpPr/>
            <p:nvPr/>
          </p:nvSpPr>
          <p:spPr>
            <a:xfrm>
              <a:off x="3478118" y="311601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66" name="Freeform 1765">
              <a:extLst>
                <a:ext uri="{FF2B5EF4-FFF2-40B4-BE49-F238E27FC236}">
                  <a16:creationId xmlns:a16="http://schemas.microsoft.com/office/drawing/2014/main" id="{FD6FA6D6-93B6-81B4-4B8E-33A018B2DFC2}"/>
                </a:ext>
              </a:extLst>
            </p:cNvPr>
            <p:cNvSpPr/>
            <p:nvPr/>
          </p:nvSpPr>
          <p:spPr>
            <a:xfrm>
              <a:off x="3445155" y="308587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67" name="Freeform 1766">
              <a:extLst>
                <a:ext uri="{FF2B5EF4-FFF2-40B4-BE49-F238E27FC236}">
                  <a16:creationId xmlns:a16="http://schemas.microsoft.com/office/drawing/2014/main" id="{E6B4368B-8B2F-5941-4831-325D7298AE28}"/>
                </a:ext>
              </a:extLst>
            </p:cNvPr>
            <p:cNvSpPr/>
            <p:nvPr/>
          </p:nvSpPr>
          <p:spPr>
            <a:xfrm>
              <a:off x="3618626" y="310034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68" name="Freeform 1767">
              <a:extLst>
                <a:ext uri="{FF2B5EF4-FFF2-40B4-BE49-F238E27FC236}">
                  <a16:creationId xmlns:a16="http://schemas.microsoft.com/office/drawing/2014/main" id="{BA4725AA-B5A7-12C7-C5DF-4234E403A341}"/>
                </a:ext>
              </a:extLst>
            </p:cNvPr>
            <p:cNvSpPr/>
            <p:nvPr/>
          </p:nvSpPr>
          <p:spPr>
            <a:xfrm>
              <a:off x="3434578" y="305025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69" name="Freeform 1768">
              <a:extLst>
                <a:ext uri="{FF2B5EF4-FFF2-40B4-BE49-F238E27FC236}">
                  <a16:creationId xmlns:a16="http://schemas.microsoft.com/office/drawing/2014/main" id="{1241C5DF-6E0F-9000-F51D-8D640C4807C2}"/>
                </a:ext>
              </a:extLst>
            </p:cNvPr>
            <p:cNvSpPr/>
            <p:nvPr/>
          </p:nvSpPr>
          <p:spPr>
            <a:xfrm>
              <a:off x="3562541" y="312932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70" name="Freeform 1769">
              <a:extLst>
                <a:ext uri="{FF2B5EF4-FFF2-40B4-BE49-F238E27FC236}">
                  <a16:creationId xmlns:a16="http://schemas.microsoft.com/office/drawing/2014/main" id="{77329888-99CB-7887-9BCF-6E913646AE2B}"/>
                </a:ext>
              </a:extLst>
            </p:cNvPr>
            <p:cNvSpPr/>
            <p:nvPr/>
          </p:nvSpPr>
          <p:spPr>
            <a:xfrm>
              <a:off x="3503061" y="310637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71" name="Freeform 1770">
              <a:extLst>
                <a:ext uri="{FF2B5EF4-FFF2-40B4-BE49-F238E27FC236}">
                  <a16:creationId xmlns:a16="http://schemas.microsoft.com/office/drawing/2014/main" id="{71375181-AA41-C8A3-BCFC-CB9F262B3B41}"/>
                </a:ext>
              </a:extLst>
            </p:cNvPr>
            <p:cNvSpPr/>
            <p:nvPr/>
          </p:nvSpPr>
          <p:spPr>
            <a:xfrm>
              <a:off x="3604162" y="311362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72" name="Freeform 1771">
              <a:extLst>
                <a:ext uri="{FF2B5EF4-FFF2-40B4-BE49-F238E27FC236}">
                  <a16:creationId xmlns:a16="http://schemas.microsoft.com/office/drawing/2014/main" id="{55AAF3ED-A3F5-185C-42FF-79BCA8C53E66}"/>
                </a:ext>
              </a:extLst>
            </p:cNvPr>
            <p:cNvSpPr/>
            <p:nvPr/>
          </p:nvSpPr>
          <p:spPr>
            <a:xfrm>
              <a:off x="3612328" y="309267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73" name="Freeform 1772">
              <a:extLst>
                <a:ext uri="{FF2B5EF4-FFF2-40B4-BE49-F238E27FC236}">
                  <a16:creationId xmlns:a16="http://schemas.microsoft.com/office/drawing/2014/main" id="{BB1D14B4-ED0C-1088-8770-3FA74B6DD4E3}"/>
                </a:ext>
              </a:extLst>
            </p:cNvPr>
            <p:cNvSpPr/>
            <p:nvPr/>
          </p:nvSpPr>
          <p:spPr>
            <a:xfrm>
              <a:off x="3741964" y="297589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74" name="Freeform 1773">
              <a:extLst>
                <a:ext uri="{FF2B5EF4-FFF2-40B4-BE49-F238E27FC236}">
                  <a16:creationId xmlns:a16="http://schemas.microsoft.com/office/drawing/2014/main" id="{53034E2E-1CE8-64F7-D758-CB07778327D5}"/>
                </a:ext>
              </a:extLst>
            </p:cNvPr>
            <p:cNvSpPr/>
            <p:nvPr/>
          </p:nvSpPr>
          <p:spPr>
            <a:xfrm>
              <a:off x="3533563" y="312871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75" name="Freeform 1774">
              <a:extLst>
                <a:ext uri="{FF2B5EF4-FFF2-40B4-BE49-F238E27FC236}">
                  <a16:creationId xmlns:a16="http://schemas.microsoft.com/office/drawing/2014/main" id="{5F607E61-ED64-DA3C-A198-CE0A114FF593}"/>
                </a:ext>
              </a:extLst>
            </p:cNvPr>
            <p:cNvSpPr/>
            <p:nvPr/>
          </p:nvSpPr>
          <p:spPr>
            <a:xfrm>
              <a:off x="3506947" y="320352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76" name="Freeform 1775">
              <a:extLst>
                <a:ext uri="{FF2B5EF4-FFF2-40B4-BE49-F238E27FC236}">
                  <a16:creationId xmlns:a16="http://schemas.microsoft.com/office/drawing/2014/main" id="{AC5ECBC1-A9F5-D103-F9EE-010571DF8E63}"/>
                </a:ext>
              </a:extLst>
            </p:cNvPr>
            <p:cNvSpPr/>
            <p:nvPr/>
          </p:nvSpPr>
          <p:spPr>
            <a:xfrm>
              <a:off x="3438022" y="310847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77" name="Freeform 1776">
              <a:extLst>
                <a:ext uri="{FF2B5EF4-FFF2-40B4-BE49-F238E27FC236}">
                  <a16:creationId xmlns:a16="http://schemas.microsoft.com/office/drawing/2014/main" id="{E28858D3-C4B6-9EAD-5B92-F5D4A9D967C9}"/>
                </a:ext>
              </a:extLst>
            </p:cNvPr>
            <p:cNvSpPr/>
            <p:nvPr/>
          </p:nvSpPr>
          <p:spPr>
            <a:xfrm>
              <a:off x="3518755" y="310682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78" name="Freeform 1777">
              <a:extLst>
                <a:ext uri="{FF2B5EF4-FFF2-40B4-BE49-F238E27FC236}">
                  <a16:creationId xmlns:a16="http://schemas.microsoft.com/office/drawing/2014/main" id="{00F7CE63-24A5-A469-E744-9F1494D1082F}"/>
                </a:ext>
              </a:extLst>
            </p:cNvPr>
            <p:cNvSpPr/>
            <p:nvPr/>
          </p:nvSpPr>
          <p:spPr>
            <a:xfrm>
              <a:off x="3423607" y="306637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79" name="Freeform 1778">
              <a:extLst>
                <a:ext uri="{FF2B5EF4-FFF2-40B4-BE49-F238E27FC236}">
                  <a16:creationId xmlns:a16="http://schemas.microsoft.com/office/drawing/2014/main" id="{F6641A41-EB82-F115-283B-7E3591717A00}"/>
                </a:ext>
              </a:extLst>
            </p:cNvPr>
            <p:cNvSpPr/>
            <p:nvPr/>
          </p:nvSpPr>
          <p:spPr>
            <a:xfrm>
              <a:off x="3752545" y="293698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80" name="Freeform 1779">
              <a:extLst>
                <a:ext uri="{FF2B5EF4-FFF2-40B4-BE49-F238E27FC236}">
                  <a16:creationId xmlns:a16="http://schemas.microsoft.com/office/drawing/2014/main" id="{DA6CCA33-354F-4D00-663E-AF2CBFA511F7}"/>
                </a:ext>
              </a:extLst>
            </p:cNvPr>
            <p:cNvSpPr/>
            <p:nvPr/>
          </p:nvSpPr>
          <p:spPr>
            <a:xfrm>
              <a:off x="3546404" y="302314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81" name="Freeform 1780">
              <a:extLst>
                <a:ext uri="{FF2B5EF4-FFF2-40B4-BE49-F238E27FC236}">
                  <a16:creationId xmlns:a16="http://schemas.microsoft.com/office/drawing/2014/main" id="{48CF1DDA-C744-2B92-6EE6-E15F17C89F0F}"/>
                </a:ext>
              </a:extLst>
            </p:cNvPr>
            <p:cNvSpPr/>
            <p:nvPr/>
          </p:nvSpPr>
          <p:spPr>
            <a:xfrm>
              <a:off x="3533957" y="287838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82" name="Freeform 1781">
              <a:extLst>
                <a:ext uri="{FF2B5EF4-FFF2-40B4-BE49-F238E27FC236}">
                  <a16:creationId xmlns:a16="http://schemas.microsoft.com/office/drawing/2014/main" id="{373D2768-5260-0169-440E-7274765E2645}"/>
                </a:ext>
              </a:extLst>
            </p:cNvPr>
            <p:cNvSpPr/>
            <p:nvPr/>
          </p:nvSpPr>
          <p:spPr>
            <a:xfrm>
              <a:off x="3555604" y="311195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83" name="Freeform 1782">
              <a:extLst>
                <a:ext uri="{FF2B5EF4-FFF2-40B4-BE49-F238E27FC236}">
                  <a16:creationId xmlns:a16="http://schemas.microsoft.com/office/drawing/2014/main" id="{7A7FABA0-3936-E122-38DD-B0B193FA58B0}"/>
                </a:ext>
              </a:extLst>
            </p:cNvPr>
            <p:cNvSpPr/>
            <p:nvPr/>
          </p:nvSpPr>
          <p:spPr>
            <a:xfrm>
              <a:off x="3527610" y="301044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84" name="Freeform 1783">
              <a:extLst>
                <a:ext uri="{FF2B5EF4-FFF2-40B4-BE49-F238E27FC236}">
                  <a16:creationId xmlns:a16="http://schemas.microsoft.com/office/drawing/2014/main" id="{B49728AD-DCD3-2ED3-6EE5-FA43E974061E}"/>
                </a:ext>
              </a:extLst>
            </p:cNvPr>
            <p:cNvSpPr/>
            <p:nvPr/>
          </p:nvSpPr>
          <p:spPr>
            <a:xfrm>
              <a:off x="3444024" y="309973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85" name="Freeform 1784">
              <a:extLst>
                <a:ext uri="{FF2B5EF4-FFF2-40B4-BE49-F238E27FC236}">
                  <a16:creationId xmlns:a16="http://schemas.microsoft.com/office/drawing/2014/main" id="{4A85A847-F270-E8D3-8C49-56A1C04677C5}"/>
                </a:ext>
              </a:extLst>
            </p:cNvPr>
            <p:cNvSpPr/>
            <p:nvPr/>
          </p:nvSpPr>
          <p:spPr>
            <a:xfrm>
              <a:off x="3595404" y="311455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86" name="Freeform 1785">
              <a:extLst>
                <a:ext uri="{FF2B5EF4-FFF2-40B4-BE49-F238E27FC236}">
                  <a16:creationId xmlns:a16="http://schemas.microsoft.com/office/drawing/2014/main" id="{50D8780F-5B2B-50F7-F6B9-2D5EAEDD87D3}"/>
                </a:ext>
              </a:extLst>
            </p:cNvPr>
            <p:cNvSpPr/>
            <p:nvPr/>
          </p:nvSpPr>
          <p:spPr>
            <a:xfrm>
              <a:off x="3587828" y="310579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87" name="Freeform 1786">
              <a:extLst>
                <a:ext uri="{FF2B5EF4-FFF2-40B4-BE49-F238E27FC236}">
                  <a16:creationId xmlns:a16="http://schemas.microsoft.com/office/drawing/2014/main" id="{27E1E615-34B9-04C8-EA30-0E725D7BC1F0}"/>
                </a:ext>
              </a:extLst>
            </p:cNvPr>
            <p:cNvSpPr/>
            <p:nvPr/>
          </p:nvSpPr>
          <p:spPr>
            <a:xfrm>
              <a:off x="3638256" y="307239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88" name="Freeform 1787">
              <a:extLst>
                <a:ext uri="{FF2B5EF4-FFF2-40B4-BE49-F238E27FC236}">
                  <a16:creationId xmlns:a16="http://schemas.microsoft.com/office/drawing/2014/main" id="{2B507EF1-1A4C-8A98-A997-F890C0BC6E81}"/>
                </a:ext>
              </a:extLst>
            </p:cNvPr>
            <p:cNvSpPr/>
            <p:nvPr/>
          </p:nvSpPr>
          <p:spPr>
            <a:xfrm>
              <a:off x="3624284" y="308684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89" name="Freeform 1788">
              <a:extLst>
                <a:ext uri="{FF2B5EF4-FFF2-40B4-BE49-F238E27FC236}">
                  <a16:creationId xmlns:a16="http://schemas.microsoft.com/office/drawing/2014/main" id="{DC40562D-8100-568C-C3B5-048D9134D7FF}"/>
                </a:ext>
              </a:extLst>
            </p:cNvPr>
            <p:cNvSpPr/>
            <p:nvPr/>
          </p:nvSpPr>
          <p:spPr>
            <a:xfrm>
              <a:off x="3518509" y="309532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90" name="Freeform 1789">
              <a:extLst>
                <a:ext uri="{FF2B5EF4-FFF2-40B4-BE49-F238E27FC236}">
                  <a16:creationId xmlns:a16="http://schemas.microsoft.com/office/drawing/2014/main" id="{BEB12B18-4146-4DA6-85FF-0D0F9EA4CEC0}"/>
                </a:ext>
              </a:extLst>
            </p:cNvPr>
            <p:cNvSpPr/>
            <p:nvPr/>
          </p:nvSpPr>
          <p:spPr>
            <a:xfrm>
              <a:off x="3579071" y="301479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91" name="Freeform 1790">
              <a:extLst>
                <a:ext uri="{FF2B5EF4-FFF2-40B4-BE49-F238E27FC236}">
                  <a16:creationId xmlns:a16="http://schemas.microsoft.com/office/drawing/2014/main" id="{4D580CA3-BD36-2375-BB07-A0CAA7CC91B0}"/>
                </a:ext>
              </a:extLst>
            </p:cNvPr>
            <p:cNvSpPr/>
            <p:nvPr/>
          </p:nvSpPr>
          <p:spPr>
            <a:xfrm>
              <a:off x="3558261" y="310408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92" name="Freeform 1791">
              <a:extLst>
                <a:ext uri="{FF2B5EF4-FFF2-40B4-BE49-F238E27FC236}">
                  <a16:creationId xmlns:a16="http://schemas.microsoft.com/office/drawing/2014/main" id="{BBD9FF91-07C1-B2B5-B261-514651127E7F}"/>
                </a:ext>
              </a:extLst>
            </p:cNvPr>
            <p:cNvSpPr/>
            <p:nvPr/>
          </p:nvSpPr>
          <p:spPr>
            <a:xfrm>
              <a:off x="3512015" y="315304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93" name="Freeform 1792">
              <a:extLst>
                <a:ext uri="{FF2B5EF4-FFF2-40B4-BE49-F238E27FC236}">
                  <a16:creationId xmlns:a16="http://schemas.microsoft.com/office/drawing/2014/main" id="{1BD95B69-BC03-CD8B-A07C-2181989B5345}"/>
                </a:ext>
              </a:extLst>
            </p:cNvPr>
            <p:cNvSpPr/>
            <p:nvPr/>
          </p:nvSpPr>
          <p:spPr>
            <a:xfrm>
              <a:off x="3536367" y="306166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94" name="Freeform 1793">
              <a:extLst>
                <a:ext uri="{FF2B5EF4-FFF2-40B4-BE49-F238E27FC236}">
                  <a16:creationId xmlns:a16="http://schemas.microsoft.com/office/drawing/2014/main" id="{CB93D1FA-613E-2344-F2BE-D3E98D98E959}"/>
                </a:ext>
              </a:extLst>
            </p:cNvPr>
            <p:cNvSpPr/>
            <p:nvPr/>
          </p:nvSpPr>
          <p:spPr>
            <a:xfrm>
              <a:off x="3569232" y="309741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95" name="Freeform 1794">
              <a:extLst>
                <a:ext uri="{FF2B5EF4-FFF2-40B4-BE49-F238E27FC236}">
                  <a16:creationId xmlns:a16="http://schemas.microsoft.com/office/drawing/2014/main" id="{A61F0480-FF39-AA9E-3340-00A51B6B4147}"/>
                </a:ext>
              </a:extLst>
            </p:cNvPr>
            <p:cNvSpPr/>
            <p:nvPr/>
          </p:nvSpPr>
          <p:spPr>
            <a:xfrm>
              <a:off x="3473099" y="303446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96" name="Freeform 1795">
              <a:extLst>
                <a:ext uri="{FF2B5EF4-FFF2-40B4-BE49-F238E27FC236}">
                  <a16:creationId xmlns:a16="http://schemas.microsoft.com/office/drawing/2014/main" id="{F68ADE8B-665C-5AAD-770D-DF817A6B5302}"/>
                </a:ext>
              </a:extLst>
            </p:cNvPr>
            <p:cNvSpPr/>
            <p:nvPr/>
          </p:nvSpPr>
          <p:spPr>
            <a:xfrm>
              <a:off x="3729222" y="303407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97" name="Freeform 1796">
              <a:extLst>
                <a:ext uri="{FF2B5EF4-FFF2-40B4-BE49-F238E27FC236}">
                  <a16:creationId xmlns:a16="http://schemas.microsoft.com/office/drawing/2014/main" id="{358FD828-2470-B859-C5EA-BAFD40540EC5}"/>
                </a:ext>
              </a:extLst>
            </p:cNvPr>
            <p:cNvSpPr/>
            <p:nvPr/>
          </p:nvSpPr>
          <p:spPr>
            <a:xfrm>
              <a:off x="3419376" y="310151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98" name="Freeform 1797">
              <a:extLst>
                <a:ext uri="{FF2B5EF4-FFF2-40B4-BE49-F238E27FC236}">
                  <a16:creationId xmlns:a16="http://schemas.microsoft.com/office/drawing/2014/main" id="{D117A4E4-D640-B318-B2CB-E2A664AAE8F2}"/>
                </a:ext>
              </a:extLst>
            </p:cNvPr>
            <p:cNvSpPr/>
            <p:nvPr/>
          </p:nvSpPr>
          <p:spPr>
            <a:xfrm>
              <a:off x="3653310" y="308155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99" name="Freeform 1798">
              <a:extLst>
                <a:ext uri="{FF2B5EF4-FFF2-40B4-BE49-F238E27FC236}">
                  <a16:creationId xmlns:a16="http://schemas.microsoft.com/office/drawing/2014/main" id="{91AEC9AD-242F-00D9-29EA-67D9D5DA9787}"/>
                </a:ext>
              </a:extLst>
            </p:cNvPr>
            <p:cNvSpPr/>
            <p:nvPr/>
          </p:nvSpPr>
          <p:spPr>
            <a:xfrm>
              <a:off x="3511425" y="303027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00" name="Freeform 1799">
              <a:extLst>
                <a:ext uri="{FF2B5EF4-FFF2-40B4-BE49-F238E27FC236}">
                  <a16:creationId xmlns:a16="http://schemas.microsoft.com/office/drawing/2014/main" id="{7F270983-9AE0-E2C6-7038-0620EAB5AA9A}"/>
                </a:ext>
              </a:extLst>
            </p:cNvPr>
            <p:cNvSpPr/>
            <p:nvPr/>
          </p:nvSpPr>
          <p:spPr>
            <a:xfrm>
              <a:off x="3612377" y="306205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01" name="Freeform 1800">
              <a:extLst>
                <a:ext uri="{FF2B5EF4-FFF2-40B4-BE49-F238E27FC236}">
                  <a16:creationId xmlns:a16="http://schemas.microsoft.com/office/drawing/2014/main" id="{1B953417-D069-5EC3-FBEF-B4B88342FA4D}"/>
                </a:ext>
              </a:extLst>
            </p:cNvPr>
            <p:cNvSpPr/>
            <p:nvPr/>
          </p:nvSpPr>
          <p:spPr>
            <a:xfrm>
              <a:off x="3472264" y="311959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02" name="Freeform 1801">
              <a:extLst>
                <a:ext uri="{FF2B5EF4-FFF2-40B4-BE49-F238E27FC236}">
                  <a16:creationId xmlns:a16="http://schemas.microsoft.com/office/drawing/2014/main" id="{1A24AE6D-BA41-007A-4A0D-FC39FFAD0F2F}"/>
                </a:ext>
              </a:extLst>
            </p:cNvPr>
            <p:cNvSpPr/>
            <p:nvPr/>
          </p:nvSpPr>
          <p:spPr>
            <a:xfrm>
              <a:off x="3532924" y="309892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03" name="Freeform 1802">
              <a:extLst>
                <a:ext uri="{FF2B5EF4-FFF2-40B4-BE49-F238E27FC236}">
                  <a16:creationId xmlns:a16="http://schemas.microsoft.com/office/drawing/2014/main" id="{A7E8139E-E657-5154-88EA-BA2E2B0223D4}"/>
                </a:ext>
              </a:extLst>
            </p:cNvPr>
            <p:cNvSpPr/>
            <p:nvPr/>
          </p:nvSpPr>
          <p:spPr>
            <a:xfrm>
              <a:off x="3589157" y="303962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04" name="Freeform 1803">
              <a:extLst>
                <a:ext uri="{FF2B5EF4-FFF2-40B4-BE49-F238E27FC236}">
                  <a16:creationId xmlns:a16="http://schemas.microsoft.com/office/drawing/2014/main" id="{9A8C2F29-FADA-A162-7529-7E19C6697D60}"/>
                </a:ext>
              </a:extLst>
            </p:cNvPr>
            <p:cNvSpPr/>
            <p:nvPr/>
          </p:nvSpPr>
          <p:spPr>
            <a:xfrm>
              <a:off x="3699213" y="307133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05" name="Freeform 1804">
              <a:extLst>
                <a:ext uri="{FF2B5EF4-FFF2-40B4-BE49-F238E27FC236}">
                  <a16:creationId xmlns:a16="http://schemas.microsoft.com/office/drawing/2014/main" id="{4F119B64-8480-B33B-0D2C-7BC27A000B7E}"/>
                </a:ext>
              </a:extLst>
            </p:cNvPr>
            <p:cNvSpPr/>
            <p:nvPr/>
          </p:nvSpPr>
          <p:spPr>
            <a:xfrm>
              <a:off x="3528102" y="316165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06" name="Freeform 1805">
              <a:extLst>
                <a:ext uri="{FF2B5EF4-FFF2-40B4-BE49-F238E27FC236}">
                  <a16:creationId xmlns:a16="http://schemas.microsoft.com/office/drawing/2014/main" id="{9B8F2B4D-648E-2B7F-1AA8-7BA20BCB6554}"/>
                </a:ext>
              </a:extLst>
            </p:cNvPr>
            <p:cNvSpPr/>
            <p:nvPr/>
          </p:nvSpPr>
          <p:spPr>
            <a:xfrm>
              <a:off x="3427985" y="306430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07" name="Freeform 1806">
              <a:extLst>
                <a:ext uri="{FF2B5EF4-FFF2-40B4-BE49-F238E27FC236}">
                  <a16:creationId xmlns:a16="http://schemas.microsoft.com/office/drawing/2014/main" id="{FB288F74-E477-FC4A-3232-5C2C1C4582B6}"/>
                </a:ext>
              </a:extLst>
            </p:cNvPr>
            <p:cNvSpPr/>
            <p:nvPr/>
          </p:nvSpPr>
          <p:spPr>
            <a:xfrm>
              <a:off x="3654835" y="307582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08" name="Freeform 1807">
              <a:extLst>
                <a:ext uri="{FF2B5EF4-FFF2-40B4-BE49-F238E27FC236}">
                  <a16:creationId xmlns:a16="http://schemas.microsoft.com/office/drawing/2014/main" id="{5EC2745D-7CA9-2D7B-D34F-8042555C402A}"/>
                </a:ext>
              </a:extLst>
            </p:cNvPr>
            <p:cNvSpPr/>
            <p:nvPr/>
          </p:nvSpPr>
          <p:spPr>
            <a:xfrm>
              <a:off x="3387053" y="310708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09" name="Freeform 1808">
              <a:extLst>
                <a:ext uri="{FF2B5EF4-FFF2-40B4-BE49-F238E27FC236}">
                  <a16:creationId xmlns:a16="http://schemas.microsoft.com/office/drawing/2014/main" id="{D7A5B56F-B47D-749B-FB31-36974DF1AB50}"/>
                </a:ext>
              </a:extLst>
            </p:cNvPr>
            <p:cNvSpPr/>
            <p:nvPr/>
          </p:nvSpPr>
          <p:spPr>
            <a:xfrm>
              <a:off x="3502963" y="317664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10" name="Freeform 1809">
              <a:extLst>
                <a:ext uri="{FF2B5EF4-FFF2-40B4-BE49-F238E27FC236}">
                  <a16:creationId xmlns:a16="http://schemas.microsoft.com/office/drawing/2014/main" id="{EDED54A8-F5DC-1B28-74F8-35F99F1ADF1D}"/>
                </a:ext>
              </a:extLst>
            </p:cNvPr>
            <p:cNvSpPr/>
            <p:nvPr/>
          </p:nvSpPr>
          <p:spPr>
            <a:xfrm>
              <a:off x="3607704" y="305686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11" name="Freeform 1810">
              <a:extLst>
                <a:ext uri="{FF2B5EF4-FFF2-40B4-BE49-F238E27FC236}">
                  <a16:creationId xmlns:a16="http://schemas.microsoft.com/office/drawing/2014/main" id="{044BD33B-987D-45D6-4469-B4004ED4C06D}"/>
                </a:ext>
              </a:extLst>
            </p:cNvPr>
            <p:cNvSpPr/>
            <p:nvPr/>
          </p:nvSpPr>
          <p:spPr>
            <a:xfrm>
              <a:off x="3791558" y="295130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12" name="Freeform 1811">
              <a:extLst>
                <a:ext uri="{FF2B5EF4-FFF2-40B4-BE49-F238E27FC236}">
                  <a16:creationId xmlns:a16="http://schemas.microsoft.com/office/drawing/2014/main" id="{B6E31E4B-696E-BA1C-1462-2DCCA17577D4}"/>
                </a:ext>
              </a:extLst>
            </p:cNvPr>
            <p:cNvSpPr/>
            <p:nvPr/>
          </p:nvSpPr>
          <p:spPr>
            <a:xfrm>
              <a:off x="3455487" y="295800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13" name="Freeform 1812">
              <a:extLst>
                <a:ext uri="{FF2B5EF4-FFF2-40B4-BE49-F238E27FC236}">
                  <a16:creationId xmlns:a16="http://schemas.microsoft.com/office/drawing/2014/main" id="{94E37E93-2B08-2E70-6E34-3C41D94A9F5D}"/>
                </a:ext>
              </a:extLst>
            </p:cNvPr>
            <p:cNvSpPr/>
            <p:nvPr/>
          </p:nvSpPr>
          <p:spPr>
            <a:xfrm>
              <a:off x="3564508" y="306669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14" name="Freeform 1813">
              <a:extLst>
                <a:ext uri="{FF2B5EF4-FFF2-40B4-BE49-F238E27FC236}">
                  <a16:creationId xmlns:a16="http://schemas.microsoft.com/office/drawing/2014/main" id="{2C4F1333-D97C-C9EF-B5FD-818AC1125E4A}"/>
                </a:ext>
              </a:extLst>
            </p:cNvPr>
            <p:cNvSpPr/>
            <p:nvPr/>
          </p:nvSpPr>
          <p:spPr>
            <a:xfrm>
              <a:off x="3413570" y="312723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15" name="Freeform 1814">
              <a:extLst>
                <a:ext uri="{FF2B5EF4-FFF2-40B4-BE49-F238E27FC236}">
                  <a16:creationId xmlns:a16="http://schemas.microsoft.com/office/drawing/2014/main" id="{1DEB2E40-0EC5-5710-911F-D415E51E8642}"/>
                </a:ext>
              </a:extLst>
            </p:cNvPr>
            <p:cNvSpPr/>
            <p:nvPr/>
          </p:nvSpPr>
          <p:spPr>
            <a:xfrm>
              <a:off x="3582711" y="310802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16" name="Freeform 1815">
              <a:extLst>
                <a:ext uri="{FF2B5EF4-FFF2-40B4-BE49-F238E27FC236}">
                  <a16:creationId xmlns:a16="http://schemas.microsoft.com/office/drawing/2014/main" id="{BD179D18-7423-9760-743D-B93A84503CE4}"/>
                </a:ext>
              </a:extLst>
            </p:cNvPr>
            <p:cNvSpPr/>
            <p:nvPr/>
          </p:nvSpPr>
          <p:spPr>
            <a:xfrm>
              <a:off x="3332985" y="303369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17" name="Freeform 1816">
              <a:extLst>
                <a:ext uri="{FF2B5EF4-FFF2-40B4-BE49-F238E27FC236}">
                  <a16:creationId xmlns:a16="http://schemas.microsoft.com/office/drawing/2014/main" id="{9C63F6A2-8E09-B55B-2DA1-E2CB0B91C625}"/>
                </a:ext>
              </a:extLst>
            </p:cNvPr>
            <p:cNvSpPr/>
            <p:nvPr/>
          </p:nvSpPr>
          <p:spPr>
            <a:xfrm>
              <a:off x="3576316" y="311185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18" name="Freeform 1817">
              <a:extLst>
                <a:ext uri="{FF2B5EF4-FFF2-40B4-BE49-F238E27FC236}">
                  <a16:creationId xmlns:a16="http://schemas.microsoft.com/office/drawing/2014/main" id="{72C84C3C-8CD4-E155-6B9A-B083A7B062A7}"/>
                </a:ext>
              </a:extLst>
            </p:cNvPr>
            <p:cNvSpPr/>
            <p:nvPr/>
          </p:nvSpPr>
          <p:spPr>
            <a:xfrm>
              <a:off x="3492680" y="320214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19" name="Freeform 1818">
              <a:extLst>
                <a:ext uri="{FF2B5EF4-FFF2-40B4-BE49-F238E27FC236}">
                  <a16:creationId xmlns:a16="http://schemas.microsoft.com/office/drawing/2014/main" id="{17C34EA5-B6C0-E207-DD7E-DA22EF0BCBE5}"/>
                </a:ext>
              </a:extLst>
            </p:cNvPr>
            <p:cNvSpPr/>
            <p:nvPr/>
          </p:nvSpPr>
          <p:spPr>
            <a:xfrm>
              <a:off x="3449731" y="302127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20" name="Freeform 1819">
              <a:extLst>
                <a:ext uri="{FF2B5EF4-FFF2-40B4-BE49-F238E27FC236}">
                  <a16:creationId xmlns:a16="http://schemas.microsoft.com/office/drawing/2014/main" id="{A47CC641-BF6B-3AA9-D7FC-30F2B03E07B1}"/>
                </a:ext>
              </a:extLst>
            </p:cNvPr>
            <p:cNvSpPr/>
            <p:nvPr/>
          </p:nvSpPr>
          <p:spPr>
            <a:xfrm>
              <a:off x="3582318" y="314895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21" name="Freeform 1820">
              <a:extLst>
                <a:ext uri="{FF2B5EF4-FFF2-40B4-BE49-F238E27FC236}">
                  <a16:creationId xmlns:a16="http://schemas.microsoft.com/office/drawing/2014/main" id="{C0B737D4-37E2-FE57-A6AD-7187D8EAC54F}"/>
                </a:ext>
              </a:extLst>
            </p:cNvPr>
            <p:cNvSpPr/>
            <p:nvPr/>
          </p:nvSpPr>
          <p:spPr>
            <a:xfrm>
              <a:off x="3572626" y="302286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22" name="Freeform 1821">
              <a:extLst>
                <a:ext uri="{FF2B5EF4-FFF2-40B4-BE49-F238E27FC236}">
                  <a16:creationId xmlns:a16="http://schemas.microsoft.com/office/drawing/2014/main" id="{CB120A8C-E0DA-5131-5963-7DADF01135D5}"/>
                </a:ext>
              </a:extLst>
            </p:cNvPr>
            <p:cNvSpPr/>
            <p:nvPr/>
          </p:nvSpPr>
          <p:spPr>
            <a:xfrm>
              <a:off x="3703001" y="302550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23" name="Freeform 1822">
              <a:extLst>
                <a:ext uri="{FF2B5EF4-FFF2-40B4-BE49-F238E27FC236}">
                  <a16:creationId xmlns:a16="http://schemas.microsoft.com/office/drawing/2014/main" id="{1DF62FFA-03FA-E2AB-D467-625ED83B221B}"/>
                </a:ext>
              </a:extLst>
            </p:cNvPr>
            <p:cNvSpPr/>
            <p:nvPr/>
          </p:nvSpPr>
          <p:spPr>
            <a:xfrm>
              <a:off x="3684155" y="307407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24" name="Freeform 1823">
              <a:extLst>
                <a:ext uri="{FF2B5EF4-FFF2-40B4-BE49-F238E27FC236}">
                  <a16:creationId xmlns:a16="http://schemas.microsoft.com/office/drawing/2014/main" id="{3E311B9C-97A8-D454-4B1E-5B066F01BCC1}"/>
                </a:ext>
              </a:extLst>
            </p:cNvPr>
            <p:cNvSpPr/>
            <p:nvPr/>
          </p:nvSpPr>
          <p:spPr>
            <a:xfrm>
              <a:off x="3281081" y="317071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25" name="Freeform 1824">
              <a:extLst>
                <a:ext uri="{FF2B5EF4-FFF2-40B4-BE49-F238E27FC236}">
                  <a16:creationId xmlns:a16="http://schemas.microsoft.com/office/drawing/2014/main" id="{6A26E9AE-2AE6-0261-F71C-1A106713AFE4}"/>
                </a:ext>
              </a:extLst>
            </p:cNvPr>
            <p:cNvSpPr/>
            <p:nvPr/>
          </p:nvSpPr>
          <p:spPr>
            <a:xfrm>
              <a:off x="4012601" y="258045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26" name="Freeform 1825">
              <a:extLst>
                <a:ext uri="{FF2B5EF4-FFF2-40B4-BE49-F238E27FC236}">
                  <a16:creationId xmlns:a16="http://schemas.microsoft.com/office/drawing/2014/main" id="{0A83E272-2300-CF19-FA12-9C3F4F594B23}"/>
                </a:ext>
              </a:extLst>
            </p:cNvPr>
            <p:cNvSpPr/>
            <p:nvPr/>
          </p:nvSpPr>
          <p:spPr>
            <a:xfrm>
              <a:off x="3632007" y="304055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27" name="Freeform 1826">
              <a:extLst>
                <a:ext uri="{FF2B5EF4-FFF2-40B4-BE49-F238E27FC236}">
                  <a16:creationId xmlns:a16="http://schemas.microsoft.com/office/drawing/2014/main" id="{E779B4F9-15B4-A08B-EF35-17B57E810AF9}"/>
                </a:ext>
              </a:extLst>
            </p:cNvPr>
            <p:cNvSpPr/>
            <p:nvPr/>
          </p:nvSpPr>
          <p:spPr>
            <a:xfrm>
              <a:off x="3451994" y="304687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28" name="Freeform 1827">
              <a:extLst>
                <a:ext uri="{FF2B5EF4-FFF2-40B4-BE49-F238E27FC236}">
                  <a16:creationId xmlns:a16="http://schemas.microsoft.com/office/drawing/2014/main" id="{7F6B3CF0-B360-89F4-5870-15D3065903D5}"/>
                </a:ext>
              </a:extLst>
            </p:cNvPr>
            <p:cNvSpPr/>
            <p:nvPr/>
          </p:nvSpPr>
          <p:spPr>
            <a:xfrm>
              <a:off x="3592059" y="309667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29" name="Freeform 1828">
              <a:extLst>
                <a:ext uri="{FF2B5EF4-FFF2-40B4-BE49-F238E27FC236}">
                  <a16:creationId xmlns:a16="http://schemas.microsoft.com/office/drawing/2014/main" id="{7B05C87F-C71B-7C13-5C0B-9AEB7C6C644B}"/>
                </a:ext>
              </a:extLst>
            </p:cNvPr>
            <p:cNvSpPr/>
            <p:nvPr/>
          </p:nvSpPr>
          <p:spPr>
            <a:xfrm>
              <a:off x="3608934" y="307311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30" name="Freeform 1829">
              <a:extLst>
                <a:ext uri="{FF2B5EF4-FFF2-40B4-BE49-F238E27FC236}">
                  <a16:creationId xmlns:a16="http://schemas.microsoft.com/office/drawing/2014/main" id="{B60A73F6-36C5-D566-157A-DCBD27AA4928}"/>
                </a:ext>
              </a:extLst>
            </p:cNvPr>
            <p:cNvSpPr/>
            <p:nvPr/>
          </p:nvSpPr>
          <p:spPr>
            <a:xfrm>
              <a:off x="3652031" y="304161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31" name="Freeform 1830">
              <a:extLst>
                <a:ext uri="{FF2B5EF4-FFF2-40B4-BE49-F238E27FC236}">
                  <a16:creationId xmlns:a16="http://schemas.microsoft.com/office/drawing/2014/main" id="{F27DCB0B-90A9-FA88-F71C-B2DEE27A1919}"/>
                </a:ext>
              </a:extLst>
            </p:cNvPr>
            <p:cNvSpPr/>
            <p:nvPr/>
          </p:nvSpPr>
          <p:spPr>
            <a:xfrm>
              <a:off x="3543304" y="315166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32" name="Freeform 1831">
              <a:extLst>
                <a:ext uri="{FF2B5EF4-FFF2-40B4-BE49-F238E27FC236}">
                  <a16:creationId xmlns:a16="http://schemas.microsoft.com/office/drawing/2014/main" id="{8BAED02E-67B6-48F5-887D-211C70111F66}"/>
                </a:ext>
              </a:extLst>
            </p:cNvPr>
            <p:cNvSpPr/>
            <p:nvPr/>
          </p:nvSpPr>
          <p:spPr>
            <a:xfrm>
              <a:off x="3656705" y="301692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33" name="Freeform 1832">
              <a:extLst>
                <a:ext uri="{FF2B5EF4-FFF2-40B4-BE49-F238E27FC236}">
                  <a16:creationId xmlns:a16="http://schemas.microsoft.com/office/drawing/2014/main" id="{BDA0AB23-18B5-7ED9-8666-0878A684FF69}"/>
                </a:ext>
              </a:extLst>
            </p:cNvPr>
            <p:cNvSpPr/>
            <p:nvPr/>
          </p:nvSpPr>
          <p:spPr>
            <a:xfrm>
              <a:off x="3758152" y="294275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34" name="Freeform 1833">
              <a:extLst>
                <a:ext uri="{FF2B5EF4-FFF2-40B4-BE49-F238E27FC236}">
                  <a16:creationId xmlns:a16="http://schemas.microsoft.com/office/drawing/2014/main" id="{48BC9A90-CD93-6A29-3075-E06CE83A81E4}"/>
                </a:ext>
              </a:extLst>
            </p:cNvPr>
            <p:cNvSpPr/>
            <p:nvPr/>
          </p:nvSpPr>
          <p:spPr>
            <a:xfrm>
              <a:off x="3593879" y="303243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35" name="Freeform 1834">
              <a:extLst>
                <a:ext uri="{FF2B5EF4-FFF2-40B4-BE49-F238E27FC236}">
                  <a16:creationId xmlns:a16="http://schemas.microsoft.com/office/drawing/2014/main" id="{EE6D0005-4062-4900-95B5-F96595EFC64F}"/>
                </a:ext>
              </a:extLst>
            </p:cNvPr>
            <p:cNvSpPr/>
            <p:nvPr/>
          </p:nvSpPr>
          <p:spPr>
            <a:xfrm>
              <a:off x="3469410" y="296699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36" name="Freeform 1835">
              <a:extLst>
                <a:ext uri="{FF2B5EF4-FFF2-40B4-BE49-F238E27FC236}">
                  <a16:creationId xmlns:a16="http://schemas.microsoft.com/office/drawing/2014/main" id="{F3FB4660-6A83-1A53-080E-E61B09DCDA84}"/>
                </a:ext>
              </a:extLst>
            </p:cNvPr>
            <p:cNvSpPr/>
            <p:nvPr/>
          </p:nvSpPr>
          <p:spPr>
            <a:xfrm>
              <a:off x="3688831" y="302846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37" name="Freeform 1836">
              <a:extLst>
                <a:ext uri="{FF2B5EF4-FFF2-40B4-BE49-F238E27FC236}">
                  <a16:creationId xmlns:a16="http://schemas.microsoft.com/office/drawing/2014/main" id="{FF41140D-A59F-BD0A-1722-AB3ECAB86AB0}"/>
                </a:ext>
              </a:extLst>
            </p:cNvPr>
            <p:cNvSpPr/>
            <p:nvPr/>
          </p:nvSpPr>
          <p:spPr>
            <a:xfrm>
              <a:off x="3529283" y="321790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38" name="Freeform 1837">
              <a:extLst>
                <a:ext uri="{FF2B5EF4-FFF2-40B4-BE49-F238E27FC236}">
                  <a16:creationId xmlns:a16="http://schemas.microsoft.com/office/drawing/2014/main" id="{031EC393-6450-6055-781C-D61B1AD769A3}"/>
                </a:ext>
              </a:extLst>
            </p:cNvPr>
            <p:cNvSpPr/>
            <p:nvPr/>
          </p:nvSpPr>
          <p:spPr>
            <a:xfrm>
              <a:off x="3555112" y="287155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39" name="Freeform 1838">
              <a:extLst>
                <a:ext uri="{FF2B5EF4-FFF2-40B4-BE49-F238E27FC236}">
                  <a16:creationId xmlns:a16="http://schemas.microsoft.com/office/drawing/2014/main" id="{854436B0-9938-0BDC-C104-E9C82812E0C3}"/>
                </a:ext>
              </a:extLst>
            </p:cNvPr>
            <p:cNvSpPr/>
            <p:nvPr/>
          </p:nvSpPr>
          <p:spPr>
            <a:xfrm>
              <a:off x="3595355" y="311327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40" name="Freeform 1839">
              <a:extLst>
                <a:ext uri="{FF2B5EF4-FFF2-40B4-BE49-F238E27FC236}">
                  <a16:creationId xmlns:a16="http://schemas.microsoft.com/office/drawing/2014/main" id="{F92D465B-6B94-A455-B1CC-437797F2D15A}"/>
                </a:ext>
              </a:extLst>
            </p:cNvPr>
            <p:cNvSpPr/>
            <p:nvPr/>
          </p:nvSpPr>
          <p:spPr>
            <a:xfrm>
              <a:off x="3668414" y="301621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41" name="Freeform 1840">
              <a:extLst>
                <a:ext uri="{FF2B5EF4-FFF2-40B4-BE49-F238E27FC236}">
                  <a16:creationId xmlns:a16="http://schemas.microsoft.com/office/drawing/2014/main" id="{2B0CE433-05D4-96BC-318E-F14399747D3E}"/>
                </a:ext>
              </a:extLst>
            </p:cNvPr>
            <p:cNvSpPr/>
            <p:nvPr/>
          </p:nvSpPr>
          <p:spPr>
            <a:xfrm>
              <a:off x="3564804" y="307236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42" name="Freeform 1841">
              <a:extLst>
                <a:ext uri="{FF2B5EF4-FFF2-40B4-BE49-F238E27FC236}">
                  <a16:creationId xmlns:a16="http://schemas.microsoft.com/office/drawing/2014/main" id="{97DEC9D6-9DDA-8A9A-22E7-D3543550A97F}"/>
                </a:ext>
              </a:extLst>
            </p:cNvPr>
            <p:cNvSpPr/>
            <p:nvPr/>
          </p:nvSpPr>
          <p:spPr>
            <a:xfrm>
              <a:off x="3457750" y="316497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43" name="Freeform 1842">
              <a:extLst>
                <a:ext uri="{FF2B5EF4-FFF2-40B4-BE49-F238E27FC236}">
                  <a16:creationId xmlns:a16="http://schemas.microsoft.com/office/drawing/2014/main" id="{08A4D5BE-35C4-E0F9-A4E3-B61261991D0A}"/>
                </a:ext>
              </a:extLst>
            </p:cNvPr>
            <p:cNvSpPr/>
            <p:nvPr/>
          </p:nvSpPr>
          <p:spPr>
            <a:xfrm>
              <a:off x="3544141" y="313815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44" name="Freeform 1843">
              <a:extLst>
                <a:ext uri="{FF2B5EF4-FFF2-40B4-BE49-F238E27FC236}">
                  <a16:creationId xmlns:a16="http://schemas.microsoft.com/office/drawing/2014/main" id="{5B7EA154-5A97-3419-391F-CDD8E91E40D3}"/>
                </a:ext>
              </a:extLst>
            </p:cNvPr>
            <p:cNvSpPr/>
            <p:nvPr/>
          </p:nvSpPr>
          <p:spPr>
            <a:xfrm>
              <a:off x="3627433" y="301844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45" name="Freeform 1844">
              <a:extLst>
                <a:ext uri="{FF2B5EF4-FFF2-40B4-BE49-F238E27FC236}">
                  <a16:creationId xmlns:a16="http://schemas.microsoft.com/office/drawing/2014/main" id="{C1B9FD19-0E91-0532-728C-114D871A4995}"/>
                </a:ext>
              </a:extLst>
            </p:cNvPr>
            <p:cNvSpPr/>
            <p:nvPr/>
          </p:nvSpPr>
          <p:spPr>
            <a:xfrm>
              <a:off x="3515754" y="315691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46" name="Freeform 1845">
              <a:extLst>
                <a:ext uri="{FF2B5EF4-FFF2-40B4-BE49-F238E27FC236}">
                  <a16:creationId xmlns:a16="http://schemas.microsoft.com/office/drawing/2014/main" id="{2425AB54-6F63-F1E3-7913-D7AD70469FD0}"/>
                </a:ext>
              </a:extLst>
            </p:cNvPr>
            <p:cNvSpPr/>
            <p:nvPr/>
          </p:nvSpPr>
          <p:spPr>
            <a:xfrm>
              <a:off x="3644209" y="301695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47" name="Freeform 1846">
              <a:extLst>
                <a:ext uri="{FF2B5EF4-FFF2-40B4-BE49-F238E27FC236}">
                  <a16:creationId xmlns:a16="http://schemas.microsoft.com/office/drawing/2014/main" id="{1C0EF2DF-BCED-BDA9-4DA8-1AB5BB302D5D}"/>
                </a:ext>
              </a:extLst>
            </p:cNvPr>
            <p:cNvSpPr/>
            <p:nvPr/>
          </p:nvSpPr>
          <p:spPr>
            <a:xfrm>
              <a:off x="3623594" y="303488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48" name="Freeform 1847">
              <a:extLst>
                <a:ext uri="{FF2B5EF4-FFF2-40B4-BE49-F238E27FC236}">
                  <a16:creationId xmlns:a16="http://schemas.microsoft.com/office/drawing/2014/main" id="{1310F287-0ECA-2EA0-D902-AFF2B585C746}"/>
                </a:ext>
              </a:extLst>
            </p:cNvPr>
            <p:cNvSpPr/>
            <p:nvPr/>
          </p:nvSpPr>
          <p:spPr>
            <a:xfrm>
              <a:off x="3625021" y="302076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49" name="Freeform 1848">
              <a:extLst>
                <a:ext uri="{FF2B5EF4-FFF2-40B4-BE49-F238E27FC236}">
                  <a16:creationId xmlns:a16="http://schemas.microsoft.com/office/drawing/2014/main" id="{5CB78ADE-8179-A411-6B67-1A9B28FCBEF1}"/>
                </a:ext>
              </a:extLst>
            </p:cNvPr>
            <p:cNvSpPr/>
            <p:nvPr/>
          </p:nvSpPr>
          <p:spPr>
            <a:xfrm>
              <a:off x="3622955" y="305380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50" name="Freeform 1849">
              <a:extLst>
                <a:ext uri="{FF2B5EF4-FFF2-40B4-BE49-F238E27FC236}">
                  <a16:creationId xmlns:a16="http://schemas.microsoft.com/office/drawing/2014/main" id="{7C68BCA4-27E6-EEBB-3943-7C75B1D7F1EA}"/>
                </a:ext>
              </a:extLst>
            </p:cNvPr>
            <p:cNvSpPr/>
            <p:nvPr/>
          </p:nvSpPr>
          <p:spPr>
            <a:xfrm>
              <a:off x="3611148" y="309032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51" name="Freeform 1850">
              <a:extLst>
                <a:ext uri="{FF2B5EF4-FFF2-40B4-BE49-F238E27FC236}">
                  <a16:creationId xmlns:a16="http://schemas.microsoft.com/office/drawing/2014/main" id="{1C1CE565-9A08-2127-9897-AE5AA2B4D6E2}"/>
                </a:ext>
              </a:extLst>
            </p:cNvPr>
            <p:cNvSpPr/>
            <p:nvPr/>
          </p:nvSpPr>
          <p:spPr>
            <a:xfrm>
              <a:off x="3630925" y="311095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52" name="Freeform 1851">
              <a:extLst>
                <a:ext uri="{FF2B5EF4-FFF2-40B4-BE49-F238E27FC236}">
                  <a16:creationId xmlns:a16="http://schemas.microsoft.com/office/drawing/2014/main" id="{A5486C10-DF8C-5D00-E66F-9FAB374953F0}"/>
                </a:ext>
              </a:extLst>
            </p:cNvPr>
            <p:cNvSpPr/>
            <p:nvPr/>
          </p:nvSpPr>
          <p:spPr>
            <a:xfrm>
              <a:off x="3479200" y="298891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53" name="Freeform 1852">
              <a:extLst>
                <a:ext uri="{FF2B5EF4-FFF2-40B4-BE49-F238E27FC236}">
                  <a16:creationId xmlns:a16="http://schemas.microsoft.com/office/drawing/2014/main" id="{E2F59AEF-04AB-F058-71C3-3E0E96E32372}"/>
                </a:ext>
              </a:extLst>
            </p:cNvPr>
            <p:cNvSpPr/>
            <p:nvPr/>
          </p:nvSpPr>
          <p:spPr>
            <a:xfrm>
              <a:off x="3578137" y="311833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54" name="Freeform 1853">
              <a:extLst>
                <a:ext uri="{FF2B5EF4-FFF2-40B4-BE49-F238E27FC236}">
                  <a16:creationId xmlns:a16="http://schemas.microsoft.com/office/drawing/2014/main" id="{6EC7E60B-C97B-77C5-903B-6C1924A79223}"/>
                </a:ext>
              </a:extLst>
            </p:cNvPr>
            <p:cNvSpPr/>
            <p:nvPr/>
          </p:nvSpPr>
          <p:spPr>
            <a:xfrm>
              <a:off x="3671611" y="310163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55" name="Freeform 1854">
              <a:extLst>
                <a:ext uri="{FF2B5EF4-FFF2-40B4-BE49-F238E27FC236}">
                  <a16:creationId xmlns:a16="http://schemas.microsoft.com/office/drawing/2014/main" id="{2CA3A109-F53D-6AB4-9300-E01B8F1121E6}"/>
                </a:ext>
              </a:extLst>
            </p:cNvPr>
            <p:cNvSpPr/>
            <p:nvPr/>
          </p:nvSpPr>
          <p:spPr>
            <a:xfrm>
              <a:off x="3684454" y="309589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56" name="Freeform 1855">
              <a:extLst>
                <a:ext uri="{FF2B5EF4-FFF2-40B4-BE49-F238E27FC236}">
                  <a16:creationId xmlns:a16="http://schemas.microsoft.com/office/drawing/2014/main" id="{E45DF1DF-AA4F-ACEE-CCD0-26A4F60CA90C}"/>
                </a:ext>
              </a:extLst>
            </p:cNvPr>
            <p:cNvSpPr/>
            <p:nvPr/>
          </p:nvSpPr>
          <p:spPr>
            <a:xfrm>
              <a:off x="3687012" y="312239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57" name="Freeform 1856">
              <a:extLst>
                <a:ext uri="{FF2B5EF4-FFF2-40B4-BE49-F238E27FC236}">
                  <a16:creationId xmlns:a16="http://schemas.microsoft.com/office/drawing/2014/main" id="{17BF8E0A-3EB3-8EEB-1DDC-221FAD2870F4}"/>
                </a:ext>
              </a:extLst>
            </p:cNvPr>
            <p:cNvSpPr/>
            <p:nvPr/>
          </p:nvSpPr>
          <p:spPr>
            <a:xfrm>
              <a:off x="3666446" y="310985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58" name="Freeform 1857">
              <a:extLst>
                <a:ext uri="{FF2B5EF4-FFF2-40B4-BE49-F238E27FC236}">
                  <a16:creationId xmlns:a16="http://schemas.microsoft.com/office/drawing/2014/main" id="{F3710F4F-FC9A-1975-3714-5DA9355682B3}"/>
                </a:ext>
              </a:extLst>
            </p:cNvPr>
            <p:cNvSpPr/>
            <p:nvPr/>
          </p:nvSpPr>
          <p:spPr>
            <a:xfrm>
              <a:off x="3602145" y="313009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59" name="Freeform 1858">
              <a:extLst>
                <a:ext uri="{FF2B5EF4-FFF2-40B4-BE49-F238E27FC236}">
                  <a16:creationId xmlns:a16="http://schemas.microsoft.com/office/drawing/2014/main" id="{B7DEACF9-C100-2EDC-A2EF-6F849BACFBF4}"/>
                </a:ext>
              </a:extLst>
            </p:cNvPr>
            <p:cNvSpPr/>
            <p:nvPr/>
          </p:nvSpPr>
          <p:spPr>
            <a:xfrm>
              <a:off x="3471082" y="320581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60" name="Freeform 1859">
              <a:extLst>
                <a:ext uri="{FF2B5EF4-FFF2-40B4-BE49-F238E27FC236}">
                  <a16:creationId xmlns:a16="http://schemas.microsoft.com/office/drawing/2014/main" id="{39906003-67D5-4D8A-D517-1314B49492F3}"/>
                </a:ext>
              </a:extLst>
            </p:cNvPr>
            <p:cNvSpPr/>
            <p:nvPr/>
          </p:nvSpPr>
          <p:spPr>
            <a:xfrm>
              <a:off x="3564705" y="309486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61" name="Freeform 1860">
              <a:extLst>
                <a:ext uri="{FF2B5EF4-FFF2-40B4-BE49-F238E27FC236}">
                  <a16:creationId xmlns:a16="http://schemas.microsoft.com/office/drawing/2014/main" id="{B476D40A-1DBA-AD72-CC2E-5C5C8F62C9D5}"/>
                </a:ext>
              </a:extLst>
            </p:cNvPr>
            <p:cNvSpPr/>
            <p:nvPr/>
          </p:nvSpPr>
          <p:spPr>
            <a:xfrm>
              <a:off x="3551471" y="310154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62" name="Freeform 1861">
              <a:extLst>
                <a:ext uri="{FF2B5EF4-FFF2-40B4-BE49-F238E27FC236}">
                  <a16:creationId xmlns:a16="http://schemas.microsoft.com/office/drawing/2014/main" id="{DD2CFCB3-9D56-0522-EB0F-150FAA5F3846}"/>
                </a:ext>
              </a:extLst>
            </p:cNvPr>
            <p:cNvSpPr/>
            <p:nvPr/>
          </p:nvSpPr>
          <p:spPr>
            <a:xfrm>
              <a:off x="3685434" y="311729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63" name="Freeform 1862">
              <a:extLst>
                <a:ext uri="{FF2B5EF4-FFF2-40B4-BE49-F238E27FC236}">
                  <a16:creationId xmlns:a16="http://schemas.microsoft.com/office/drawing/2014/main" id="{385F1F51-B434-866B-D7D8-17479D0A6D1D}"/>
                </a:ext>
              </a:extLst>
            </p:cNvPr>
            <p:cNvSpPr/>
            <p:nvPr/>
          </p:nvSpPr>
          <p:spPr>
            <a:xfrm>
              <a:off x="3579022" y="315063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64" name="Freeform 1863">
              <a:extLst>
                <a:ext uri="{FF2B5EF4-FFF2-40B4-BE49-F238E27FC236}">
                  <a16:creationId xmlns:a16="http://schemas.microsoft.com/office/drawing/2014/main" id="{7469C159-3DBB-F5AC-6631-215411438F9A}"/>
                </a:ext>
              </a:extLst>
            </p:cNvPr>
            <p:cNvSpPr/>
            <p:nvPr/>
          </p:nvSpPr>
          <p:spPr>
            <a:xfrm>
              <a:off x="3540009" y="310969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65" name="Freeform 1864">
              <a:extLst>
                <a:ext uri="{FF2B5EF4-FFF2-40B4-BE49-F238E27FC236}">
                  <a16:creationId xmlns:a16="http://schemas.microsoft.com/office/drawing/2014/main" id="{6444A5AD-2E9D-50CD-F8D5-C269F3A3D4AC}"/>
                </a:ext>
              </a:extLst>
            </p:cNvPr>
            <p:cNvSpPr/>
            <p:nvPr/>
          </p:nvSpPr>
          <p:spPr>
            <a:xfrm>
              <a:off x="3539369" y="309506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66" name="Freeform 1865">
              <a:extLst>
                <a:ext uri="{FF2B5EF4-FFF2-40B4-BE49-F238E27FC236}">
                  <a16:creationId xmlns:a16="http://schemas.microsoft.com/office/drawing/2014/main" id="{E0200FA2-BA49-A938-751E-83B4D2DD4226}"/>
                </a:ext>
              </a:extLst>
            </p:cNvPr>
            <p:cNvSpPr/>
            <p:nvPr/>
          </p:nvSpPr>
          <p:spPr>
            <a:xfrm>
              <a:off x="3549208" y="306292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67" name="Freeform 1866">
              <a:extLst>
                <a:ext uri="{FF2B5EF4-FFF2-40B4-BE49-F238E27FC236}">
                  <a16:creationId xmlns:a16="http://schemas.microsoft.com/office/drawing/2014/main" id="{C6F8C3E5-841C-6984-29E0-22D778ADB463}"/>
                </a:ext>
              </a:extLst>
            </p:cNvPr>
            <p:cNvSpPr/>
            <p:nvPr/>
          </p:nvSpPr>
          <p:spPr>
            <a:xfrm>
              <a:off x="3566575" y="294917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68" name="Freeform 1867">
              <a:extLst>
                <a:ext uri="{FF2B5EF4-FFF2-40B4-BE49-F238E27FC236}">
                  <a16:creationId xmlns:a16="http://schemas.microsoft.com/office/drawing/2014/main" id="{F12D9620-0113-4EFC-511B-689FD88CF801}"/>
                </a:ext>
              </a:extLst>
            </p:cNvPr>
            <p:cNvSpPr/>
            <p:nvPr/>
          </p:nvSpPr>
          <p:spPr>
            <a:xfrm>
              <a:off x="3594864" y="289905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69" name="Freeform 1868">
              <a:extLst>
                <a:ext uri="{FF2B5EF4-FFF2-40B4-BE49-F238E27FC236}">
                  <a16:creationId xmlns:a16="http://schemas.microsoft.com/office/drawing/2014/main" id="{A9AD3ECB-1F63-1D25-7461-4898B6A8EDE7}"/>
                </a:ext>
              </a:extLst>
            </p:cNvPr>
            <p:cNvSpPr/>
            <p:nvPr/>
          </p:nvSpPr>
          <p:spPr>
            <a:xfrm>
              <a:off x="3332099" y="318773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70" name="Freeform 1869">
              <a:extLst>
                <a:ext uri="{FF2B5EF4-FFF2-40B4-BE49-F238E27FC236}">
                  <a16:creationId xmlns:a16="http://schemas.microsoft.com/office/drawing/2014/main" id="{7725EB14-C461-AC77-0DE3-A240DC9B81D4}"/>
                </a:ext>
              </a:extLst>
            </p:cNvPr>
            <p:cNvSpPr/>
            <p:nvPr/>
          </p:nvSpPr>
          <p:spPr>
            <a:xfrm>
              <a:off x="3661673" y="290601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71" name="Freeform 1870">
              <a:extLst>
                <a:ext uri="{FF2B5EF4-FFF2-40B4-BE49-F238E27FC236}">
                  <a16:creationId xmlns:a16="http://schemas.microsoft.com/office/drawing/2014/main" id="{963D32A6-A125-98B6-38B8-333361FFDF2F}"/>
                </a:ext>
              </a:extLst>
            </p:cNvPr>
            <p:cNvSpPr/>
            <p:nvPr/>
          </p:nvSpPr>
          <p:spPr>
            <a:xfrm>
              <a:off x="3595946" y="295349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72" name="Freeform 1871">
              <a:extLst>
                <a:ext uri="{FF2B5EF4-FFF2-40B4-BE49-F238E27FC236}">
                  <a16:creationId xmlns:a16="http://schemas.microsoft.com/office/drawing/2014/main" id="{A1D2EE96-5872-7A0A-E2BF-6D3C9FAD717C}"/>
                </a:ext>
              </a:extLst>
            </p:cNvPr>
            <p:cNvSpPr/>
            <p:nvPr/>
          </p:nvSpPr>
          <p:spPr>
            <a:xfrm>
              <a:off x="3422131" y="294237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73" name="Freeform 1872">
              <a:extLst>
                <a:ext uri="{FF2B5EF4-FFF2-40B4-BE49-F238E27FC236}">
                  <a16:creationId xmlns:a16="http://schemas.microsoft.com/office/drawing/2014/main" id="{962AE403-15B1-0602-E9E3-9107BCCF7A31}"/>
                </a:ext>
              </a:extLst>
            </p:cNvPr>
            <p:cNvSpPr/>
            <p:nvPr/>
          </p:nvSpPr>
          <p:spPr>
            <a:xfrm>
              <a:off x="3997053" y="295713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74" name="Freeform 1873">
              <a:extLst>
                <a:ext uri="{FF2B5EF4-FFF2-40B4-BE49-F238E27FC236}">
                  <a16:creationId xmlns:a16="http://schemas.microsoft.com/office/drawing/2014/main" id="{0E14E79A-1107-8D8A-5315-C23DD15A3B12}"/>
                </a:ext>
              </a:extLst>
            </p:cNvPr>
            <p:cNvSpPr/>
            <p:nvPr/>
          </p:nvSpPr>
          <p:spPr>
            <a:xfrm>
              <a:off x="4060958" y="282304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75" name="Freeform 1874">
              <a:extLst>
                <a:ext uri="{FF2B5EF4-FFF2-40B4-BE49-F238E27FC236}">
                  <a16:creationId xmlns:a16="http://schemas.microsoft.com/office/drawing/2014/main" id="{35EA2C63-01A0-D28B-A304-03E9C8564236}"/>
                </a:ext>
              </a:extLst>
            </p:cNvPr>
            <p:cNvSpPr/>
            <p:nvPr/>
          </p:nvSpPr>
          <p:spPr>
            <a:xfrm>
              <a:off x="3908944" y="286075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76" name="Freeform 1875">
              <a:extLst>
                <a:ext uri="{FF2B5EF4-FFF2-40B4-BE49-F238E27FC236}">
                  <a16:creationId xmlns:a16="http://schemas.microsoft.com/office/drawing/2014/main" id="{C3C40600-DF3D-AC5E-5852-1D15BDB98D49}"/>
                </a:ext>
              </a:extLst>
            </p:cNvPr>
            <p:cNvSpPr/>
            <p:nvPr/>
          </p:nvSpPr>
          <p:spPr>
            <a:xfrm>
              <a:off x="3807297" y="295929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77" name="Freeform 1876">
              <a:extLst>
                <a:ext uri="{FF2B5EF4-FFF2-40B4-BE49-F238E27FC236}">
                  <a16:creationId xmlns:a16="http://schemas.microsoft.com/office/drawing/2014/main" id="{7B9777AD-E424-623E-B373-B8958E3F3581}"/>
                </a:ext>
              </a:extLst>
            </p:cNvPr>
            <p:cNvSpPr/>
            <p:nvPr/>
          </p:nvSpPr>
          <p:spPr>
            <a:xfrm>
              <a:off x="3989279" y="278246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78" name="Freeform 1877">
              <a:extLst>
                <a:ext uri="{FF2B5EF4-FFF2-40B4-BE49-F238E27FC236}">
                  <a16:creationId xmlns:a16="http://schemas.microsoft.com/office/drawing/2014/main" id="{C3F61EE0-3732-C1CF-E403-C8FEC5D2F16C}"/>
                </a:ext>
              </a:extLst>
            </p:cNvPr>
            <p:cNvSpPr/>
            <p:nvPr/>
          </p:nvSpPr>
          <p:spPr>
            <a:xfrm>
              <a:off x="3831850" y="288280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79" name="Freeform 1878">
              <a:extLst>
                <a:ext uri="{FF2B5EF4-FFF2-40B4-BE49-F238E27FC236}">
                  <a16:creationId xmlns:a16="http://schemas.microsoft.com/office/drawing/2014/main" id="{71B5D442-E2F0-4D23-3660-E2488C0646F2}"/>
                </a:ext>
              </a:extLst>
            </p:cNvPr>
            <p:cNvSpPr/>
            <p:nvPr/>
          </p:nvSpPr>
          <p:spPr>
            <a:xfrm>
              <a:off x="3965815" y="293128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80" name="Freeform 1879">
              <a:extLst>
                <a:ext uri="{FF2B5EF4-FFF2-40B4-BE49-F238E27FC236}">
                  <a16:creationId xmlns:a16="http://schemas.microsoft.com/office/drawing/2014/main" id="{2185E996-9112-7869-2003-E6D402B76CBE}"/>
                </a:ext>
              </a:extLst>
            </p:cNvPr>
            <p:cNvSpPr/>
            <p:nvPr/>
          </p:nvSpPr>
          <p:spPr>
            <a:xfrm>
              <a:off x="3969253" y="286904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81" name="Freeform 1880">
              <a:extLst>
                <a:ext uri="{FF2B5EF4-FFF2-40B4-BE49-F238E27FC236}">
                  <a16:creationId xmlns:a16="http://schemas.microsoft.com/office/drawing/2014/main" id="{4CD2E982-42A8-C05E-553B-0F1897D1E13A}"/>
                </a:ext>
              </a:extLst>
            </p:cNvPr>
            <p:cNvSpPr/>
            <p:nvPr/>
          </p:nvSpPr>
          <p:spPr>
            <a:xfrm>
              <a:off x="3889160" y="290485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82" name="Freeform 1881">
              <a:extLst>
                <a:ext uri="{FF2B5EF4-FFF2-40B4-BE49-F238E27FC236}">
                  <a16:creationId xmlns:a16="http://schemas.microsoft.com/office/drawing/2014/main" id="{A8BF8AD2-A81E-CBEE-8127-F12A2532EA7C}"/>
                </a:ext>
              </a:extLst>
            </p:cNvPr>
            <p:cNvSpPr/>
            <p:nvPr/>
          </p:nvSpPr>
          <p:spPr>
            <a:xfrm>
              <a:off x="3903778" y="288786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83" name="Freeform 1882">
              <a:extLst>
                <a:ext uri="{FF2B5EF4-FFF2-40B4-BE49-F238E27FC236}">
                  <a16:creationId xmlns:a16="http://schemas.microsoft.com/office/drawing/2014/main" id="{51D51785-CECC-4A88-E3E7-A0CC3A867898}"/>
                </a:ext>
              </a:extLst>
            </p:cNvPr>
            <p:cNvSpPr/>
            <p:nvPr/>
          </p:nvSpPr>
          <p:spPr>
            <a:xfrm>
              <a:off x="3663937" y="301183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84" name="Freeform 1883">
              <a:extLst>
                <a:ext uri="{FF2B5EF4-FFF2-40B4-BE49-F238E27FC236}">
                  <a16:creationId xmlns:a16="http://schemas.microsoft.com/office/drawing/2014/main" id="{D23A3953-4877-41C0-D8BC-DFDE4A283340}"/>
                </a:ext>
              </a:extLst>
            </p:cNvPr>
            <p:cNvSpPr/>
            <p:nvPr/>
          </p:nvSpPr>
          <p:spPr>
            <a:xfrm>
              <a:off x="3994005" y="289837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85" name="Freeform 1884">
              <a:extLst>
                <a:ext uri="{FF2B5EF4-FFF2-40B4-BE49-F238E27FC236}">
                  <a16:creationId xmlns:a16="http://schemas.microsoft.com/office/drawing/2014/main" id="{AB864164-FD4C-3DB2-964E-2DD0469A5AFA}"/>
                </a:ext>
              </a:extLst>
            </p:cNvPr>
            <p:cNvSpPr/>
            <p:nvPr/>
          </p:nvSpPr>
          <p:spPr>
            <a:xfrm>
              <a:off x="3689770" y="294469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86" name="Freeform 1885">
              <a:extLst>
                <a:ext uri="{FF2B5EF4-FFF2-40B4-BE49-F238E27FC236}">
                  <a16:creationId xmlns:a16="http://schemas.microsoft.com/office/drawing/2014/main" id="{08CA1D72-8DEF-10E2-CD27-B4F6688DA741}"/>
                </a:ext>
              </a:extLst>
            </p:cNvPr>
            <p:cNvSpPr/>
            <p:nvPr/>
          </p:nvSpPr>
          <p:spPr>
            <a:xfrm>
              <a:off x="3906777" y="287323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87" name="Freeform 1886">
              <a:extLst>
                <a:ext uri="{FF2B5EF4-FFF2-40B4-BE49-F238E27FC236}">
                  <a16:creationId xmlns:a16="http://schemas.microsoft.com/office/drawing/2014/main" id="{F5357467-6741-0EA8-B4E2-8F195FD8A56F}"/>
                </a:ext>
              </a:extLst>
            </p:cNvPr>
            <p:cNvSpPr/>
            <p:nvPr/>
          </p:nvSpPr>
          <p:spPr>
            <a:xfrm>
              <a:off x="3872781" y="296661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88" name="Freeform 1887">
              <a:extLst>
                <a:ext uri="{FF2B5EF4-FFF2-40B4-BE49-F238E27FC236}">
                  <a16:creationId xmlns:a16="http://schemas.microsoft.com/office/drawing/2014/main" id="{24DE9F24-ED6A-9254-28F2-92FE6E00C032}"/>
                </a:ext>
              </a:extLst>
            </p:cNvPr>
            <p:cNvSpPr/>
            <p:nvPr/>
          </p:nvSpPr>
          <p:spPr>
            <a:xfrm>
              <a:off x="3860629" y="290520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89" name="Freeform 1888">
              <a:extLst>
                <a:ext uri="{FF2B5EF4-FFF2-40B4-BE49-F238E27FC236}">
                  <a16:creationId xmlns:a16="http://schemas.microsoft.com/office/drawing/2014/main" id="{ADAE904E-1D2D-35CF-FCFB-8BD89D50F320}"/>
                </a:ext>
              </a:extLst>
            </p:cNvPr>
            <p:cNvSpPr/>
            <p:nvPr/>
          </p:nvSpPr>
          <p:spPr>
            <a:xfrm>
              <a:off x="4021065" y="274474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90" name="Freeform 1889">
              <a:extLst>
                <a:ext uri="{FF2B5EF4-FFF2-40B4-BE49-F238E27FC236}">
                  <a16:creationId xmlns:a16="http://schemas.microsoft.com/office/drawing/2014/main" id="{357242F3-CC27-E73F-9F73-93A7763920E9}"/>
                </a:ext>
              </a:extLst>
            </p:cNvPr>
            <p:cNvSpPr/>
            <p:nvPr/>
          </p:nvSpPr>
          <p:spPr>
            <a:xfrm>
              <a:off x="3582908" y="295739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91" name="Freeform 1890">
              <a:extLst>
                <a:ext uri="{FF2B5EF4-FFF2-40B4-BE49-F238E27FC236}">
                  <a16:creationId xmlns:a16="http://schemas.microsoft.com/office/drawing/2014/main" id="{537CFF2A-B628-A673-625A-446578832A54}"/>
                </a:ext>
              </a:extLst>
            </p:cNvPr>
            <p:cNvSpPr/>
            <p:nvPr/>
          </p:nvSpPr>
          <p:spPr>
            <a:xfrm>
              <a:off x="3991787" y="278085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92" name="Freeform 1891">
              <a:extLst>
                <a:ext uri="{FF2B5EF4-FFF2-40B4-BE49-F238E27FC236}">
                  <a16:creationId xmlns:a16="http://schemas.microsoft.com/office/drawing/2014/main" id="{C1886B04-4A91-F734-1989-1157A2B87688}"/>
                </a:ext>
              </a:extLst>
            </p:cNvPr>
            <p:cNvSpPr/>
            <p:nvPr/>
          </p:nvSpPr>
          <p:spPr>
            <a:xfrm>
              <a:off x="4117288" y="275619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93" name="Freeform 1892">
              <a:extLst>
                <a:ext uri="{FF2B5EF4-FFF2-40B4-BE49-F238E27FC236}">
                  <a16:creationId xmlns:a16="http://schemas.microsoft.com/office/drawing/2014/main" id="{97AFD61F-0DAB-0A11-AAD5-66DBF7036343}"/>
                </a:ext>
              </a:extLst>
            </p:cNvPr>
            <p:cNvSpPr/>
            <p:nvPr/>
          </p:nvSpPr>
          <p:spPr>
            <a:xfrm>
              <a:off x="3765976" y="289308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94" name="Freeform 1893">
              <a:extLst>
                <a:ext uri="{FF2B5EF4-FFF2-40B4-BE49-F238E27FC236}">
                  <a16:creationId xmlns:a16="http://schemas.microsoft.com/office/drawing/2014/main" id="{CF5453DE-0F0D-7738-2FAD-485666FDB466}"/>
                </a:ext>
              </a:extLst>
            </p:cNvPr>
            <p:cNvSpPr/>
            <p:nvPr/>
          </p:nvSpPr>
          <p:spPr>
            <a:xfrm>
              <a:off x="3704571" y="293482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95" name="Freeform 1894">
              <a:extLst>
                <a:ext uri="{FF2B5EF4-FFF2-40B4-BE49-F238E27FC236}">
                  <a16:creationId xmlns:a16="http://schemas.microsoft.com/office/drawing/2014/main" id="{8CDBBBA6-520A-8769-DD4D-A5E7B6469CEA}"/>
                </a:ext>
              </a:extLst>
            </p:cNvPr>
            <p:cNvSpPr/>
            <p:nvPr/>
          </p:nvSpPr>
          <p:spPr>
            <a:xfrm>
              <a:off x="4048906" y="280773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96" name="Freeform 1895">
              <a:extLst>
                <a:ext uri="{FF2B5EF4-FFF2-40B4-BE49-F238E27FC236}">
                  <a16:creationId xmlns:a16="http://schemas.microsoft.com/office/drawing/2014/main" id="{AC3A3710-0F6F-D571-4B96-F26C90F75911}"/>
                </a:ext>
              </a:extLst>
            </p:cNvPr>
            <p:cNvSpPr/>
            <p:nvPr/>
          </p:nvSpPr>
          <p:spPr>
            <a:xfrm>
              <a:off x="4012601" y="279374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97" name="Freeform 1896">
              <a:extLst>
                <a:ext uri="{FF2B5EF4-FFF2-40B4-BE49-F238E27FC236}">
                  <a16:creationId xmlns:a16="http://schemas.microsoft.com/office/drawing/2014/main" id="{1EDAA4FD-D6F4-E10B-314E-4FB068880C53}"/>
                </a:ext>
              </a:extLst>
            </p:cNvPr>
            <p:cNvSpPr/>
            <p:nvPr/>
          </p:nvSpPr>
          <p:spPr>
            <a:xfrm>
              <a:off x="3851476" y="285698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98" name="Freeform 1897">
              <a:extLst>
                <a:ext uri="{FF2B5EF4-FFF2-40B4-BE49-F238E27FC236}">
                  <a16:creationId xmlns:a16="http://schemas.microsoft.com/office/drawing/2014/main" id="{5824109B-D18E-AA91-9EF3-4082A3FF3E98}"/>
                </a:ext>
              </a:extLst>
            </p:cNvPr>
            <p:cNvSpPr/>
            <p:nvPr/>
          </p:nvSpPr>
          <p:spPr>
            <a:xfrm>
              <a:off x="3955731" y="271467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99" name="Freeform 1898">
              <a:extLst>
                <a:ext uri="{FF2B5EF4-FFF2-40B4-BE49-F238E27FC236}">
                  <a16:creationId xmlns:a16="http://schemas.microsoft.com/office/drawing/2014/main" id="{84422B4C-FAAA-2854-8AE4-415EABE8568F}"/>
                </a:ext>
              </a:extLst>
            </p:cNvPr>
            <p:cNvSpPr/>
            <p:nvPr/>
          </p:nvSpPr>
          <p:spPr>
            <a:xfrm>
              <a:off x="4060958" y="275116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00" name="Freeform 1899">
              <a:extLst>
                <a:ext uri="{FF2B5EF4-FFF2-40B4-BE49-F238E27FC236}">
                  <a16:creationId xmlns:a16="http://schemas.microsoft.com/office/drawing/2014/main" id="{A454C48D-9EA4-9336-B463-B51850FC6776}"/>
                </a:ext>
              </a:extLst>
            </p:cNvPr>
            <p:cNvSpPr/>
            <p:nvPr/>
          </p:nvSpPr>
          <p:spPr>
            <a:xfrm>
              <a:off x="3781965" y="298166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01" name="Freeform 1900">
              <a:extLst>
                <a:ext uri="{FF2B5EF4-FFF2-40B4-BE49-F238E27FC236}">
                  <a16:creationId xmlns:a16="http://schemas.microsoft.com/office/drawing/2014/main" id="{5307B547-1BF2-A316-05EA-851F4D079784}"/>
                </a:ext>
              </a:extLst>
            </p:cNvPr>
            <p:cNvSpPr/>
            <p:nvPr/>
          </p:nvSpPr>
          <p:spPr>
            <a:xfrm>
              <a:off x="3960349" y="278104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02" name="Freeform 1901">
              <a:extLst>
                <a:ext uri="{FF2B5EF4-FFF2-40B4-BE49-F238E27FC236}">
                  <a16:creationId xmlns:a16="http://schemas.microsoft.com/office/drawing/2014/main" id="{3FB7511B-349B-CE57-1EF1-85CB5BFEFCFF}"/>
                </a:ext>
              </a:extLst>
            </p:cNvPr>
            <p:cNvSpPr/>
            <p:nvPr/>
          </p:nvSpPr>
          <p:spPr>
            <a:xfrm>
              <a:off x="4016779" y="288583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03" name="Freeform 1902">
              <a:extLst>
                <a:ext uri="{FF2B5EF4-FFF2-40B4-BE49-F238E27FC236}">
                  <a16:creationId xmlns:a16="http://schemas.microsoft.com/office/drawing/2014/main" id="{46B3BD62-611E-8C12-52A6-7B8F5F4A3938}"/>
                </a:ext>
              </a:extLst>
            </p:cNvPr>
            <p:cNvSpPr/>
            <p:nvPr/>
          </p:nvSpPr>
          <p:spPr>
            <a:xfrm>
              <a:off x="3923505" y="283200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04" name="Freeform 1903">
              <a:extLst>
                <a:ext uri="{FF2B5EF4-FFF2-40B4-BE49-F238E27FC236}">
                  <a16:creationId xmlns:a16="http://schemas.microsoft.com/office/drawing/2014/main" id="{51BD5199-088E-5D5E-C708-8F322E9D37CC}"/>
                </a:ext>
              </a:extLst>
            </p:cNvPr>
            <p:cNvSpPr/>
            <p:nvPr/>
          </p:nvSpPr>
          <p:spPr>
            <a:xfrm>
              <a:off x="4041672" y="282220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05" name="Freeform 1904">
              <a:extLst>
                <a:ext uri="{FF2B5EF4-FFF2-40B4-BE49-F238E27FC236}">
                  <a16:creationId xmlns:a16="http://schemas.microsoft.com/office/drawing/2014/main" id="{E9E8DA55-2419-79DB-E2DF-1C32306859B8}"/>
                </a:ext>
              </a:extLst>
            </p:cNvPr>
            <p:cNvSpPr/>
            <p:nvPr/>
          </p:nvSpPr>
          <p:spPr>
            <a:xfrm>
              <a:off x="3483333" y="316742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06" name="Freeform 1905">
              <a:extLst>
                <a:ext uri="{FF2B5EF4-FFF2-40B4-BE49-F238E27FC236}">
                  <a16:creationId xmlns:a16="http://schemas.microsoft.com/office/drawing/2014/main" id="{E77CAB82-DAF4-4E74-1178-28E53AB524EC}"/>
                </a:ext>
              </a:extLst>
            </p:cNvPr>
            <p:cNvSpPr/>
            <p:nvPr/>
          </p:nvSpPr>
          <p:spPr>
            <a:xfrm>
              <a:off x="3861219" y="282104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07" name="Freeform 1906">
              <a:extLst>
                <a:ext uri="{FF2B5EF4-FFF2-40B4-BE49-F238E27FC236}">
                  <a16:creationId xmlns:a16="http://schemas.microsoft.com/office/drawing/2014/main" id="{6757752C-CB6C-20ED-5537-AC5A03A0B460}"/>
                </a:ext>
              </a:extLst>
            </p:cNvPr>
            <p:cNvSpPr/>
            <p:nvPr/>
          </p:nvSpPr>
          <p:spPr>
            <a:xfrm>
              <a:off x="3984852" y="280215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08" name="Freeform 1907">
              <a:extLst>
                <a:ext uri="{FF2B5EF4-FFF2-40B4-BE49-F238E27FC236}">
                  <a16:creationId xmlns:a16="http://schemas.microsoft.com/office/drawing/2014/main" id="{4F2F339B-77EF-B8D4-D5AB-05EF1B18AD81}"/>
                </a:ext>
              </a:extLst>
            </p:cNvPr>
            <p:cNvSpPr/>
            <p:nvPr/>
          </p:nvSpPr>
          <p:spPr>
            <a:xfrm>
              <a:off x="3765187" y="305686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09" name="Freeform 1908">
              <a:extLst>
                <a:ext uri="{FF2B5EF4-FFF2-40B4-BE49-F238E27FC236}">
                  <a16:creationId xmlns:a16="http://schemas.microsoft.com/office/drawing/2014/main" id="{B1B9B3BE-40BE-B788-4066-05D13A23E56B}"/>
                </a:ext>
              </a:extLst>
            </p:cNvPr>
            <p:cNvSpPr/>
            <p:nvPr/>
          </p:nvSpPr>
          <p:spPr>
            <a:xfrm>
              <a:off x="4033657" y="282755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10" name="Freeform 1909">
              <a:extLst>
                <a:ext uri="{FF2B5EF4-FFF2-40B4-BE49-F238E27FC236}">
                  <a16:creationId xmlns:a16="http://schemas.microsoft.com/office/drawing/2014/main" id="{EC739ADA-9CD8-BDDA-C7DE-F4A5E2EB5CC7}"/>
                </a:ext>
              </a:extLst>
            </p:cNvPr>
            <p:cNvSpPr/>
            <p:nvPr/>
          </p:nvSpPr>
          <p:spPr>
            <a:xfrm>
              <a:off x="4040351" y="293241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11" name="Freeform 1910">
              <a:extLst>
                <a:ext uri="{FF2B5EF4-FFF2-40B4-BE49-F238E27FC236}">
                  <a16:creationId xmlns:a16="http://schemas.microsoft.com/office/drawing/2014/main" id="{860ACFF3-97AB-0872-F613-B8837047BA58}"/>
                </a:ext>
              </a:extLst>
            </p:cNvPr>
            <p:cNvSpPr/>
            <p:nvPr/>
          </p:nvSpPr>
          <p:spPr>
            <a:xfrm>
              <a:off x="3913122" y="288399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12" name="Freeform 1911">
              <a:extLst>
                <a:ext uri="{FF2B5EF4-FFF2-40B4-BE49-F238E27FC236}">
                  <a16:creationId xmlns:a16="http://schemas.microsoft.com/office/drawing/2014/main" id="{24470809-5496-9B06-71FD-33C452E0F24B}"/>
                </a:ext>
              </a:extLst>
            </p:cNvPr>
            <p:cNvSpPr/>
            <p:nvPr/>
          </p:nvSpPr>
          <p:spPr>
            <a:xfrm>
              <a:off x="3825645" y="297589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13" name="Freeform 1912">
              <a:extLst>
                <a:ext uri="{FF2B5EF4-FFF2-40B4-BE49-F238E27FC236}">
                  <a16:creationId xmlns:a16="http://schemas.microsoft.com/office/drawing/2014/main" id="{6DB37A26-45F7-B83A-CE04-CB1BEA23AE4C}"/>
                </a:ext>
              </a:extLst>
            </p:cNvPr>
            <p:cNvSpPr/>
            <p:nvPr/>
          </p:nvSpPr>
          <p:spPr>
            <a:xfrm>
              <a:off x="3901561" y="282533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14" name="Freeform 1913">
              <a:extLst>
                <a:ext uri="{FF2B5EF4-FFF2-40B4-BE49-F238E27FC236}">
                  <a16:creationId xmlns:a16="http://schemas.microsoft.com/office/drawing/2014/main" id="{3C9B3A05-1569-46F7-D719-8A5DC7809156}"/>
                </a:ext>
              </a:extLst>
            </p:cNvPr>
            <p:cNvSpPr/>
            <p:nvPr/>
          </p:nvSpPr>
          <p:spPr>
            <a:xfrm>
              <a:off x="4297899" y="260904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15" name="Freeform 1914">
              <a:extLst>
                <a:ext uri="{FF2B5EF4-FFF2-40B4-BE49-F238E27FC236}">
                  <a16:creationId xmlns:a16="http://schemas.microsoft.com/office/drawing/2014/main" id="{95D1D5E5-8252-B1CB-A62E-A70C176A74B5}"/>
                </a:ext>
              </a:extLst>
            </p:cNvPr>
            <p:cNvSpPr/>
            <p:nvPr/>
          </p:nvSpPr>
          <p:spPr>
            <a:xfrm>
              <a:off x="3924044" y="284202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16" name="Freeform 1915">
              <a:extLst>
                <a:ext uri="{FF2B5EF4-FFF2-40B4-BE49-F238E27FC236}">
                  <a16:creationId xmlns:a16="http://schemas.microsoft.com/office/drawing/2014/main" id="{A301F979-938E-7A39-4AAD-9B50D1437141}"/>
                </a:ext>
              </a:extLst>
            </p:cNvPr>
            <p:cNvSpPr/>
            <p:nvPr/>
          </p:nvSpPr>
          <p:spPr>
            <a:xfrm>
              <a:off x="4169540" y="277317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17" name="Freeform 1916">
              <a:extLst>
                <a:ext uri="{FF2B5EF4-FFF2-40B4-BE49-F238E27FC236}">
                  <a16:creationId xmlns:a16="http://schemas.microsoft.com/office/drawing/2014/main" id="{8E5D5630-67F6-3288-7E61-E96CB28178AE}"/>
                </a:ext>
              </a:extLst>
            </p:cNvPr>
            <p:cNvSpPr/>
            <p:nvPr/>
          </p:nvSpPr>
          <p:spPr>
            <a:xfrm>
              <a:off x="3865945" y="284318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18" name="Freeform 1917">
              <a:extLst>
                <a:ext uri="{FF2B5EF4-FFF2-40B4-BE49-F238E27FC236}">
                  <a16:creationId xmlns:a16="http://schemas.microsoft.com/office/drawing/2014/main" id="{B95D0C20-B370-EAB8-6AC6-FB157E275F94}"/>
                </a:ext>
              </a:extLst>
            </p:cNvPr>
            <p:cNvSpPr/>
            <p:nvPr/>
          </p:nvSpPr>
          <p:spPr>
            <a:xfrm>
              <a:off x="4004188" y="287029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19" name="Freeform 1918">
              <a:extLst>
                <a:ext uri="{FF2B5EF4-FFF2-40B4-BE49-F238E27FC236}">
                  <a16:creationId xmlns:a16="http://schemas.microsoft.com/office/drawing/2014/main" id="{14C6CCC0-DAE9-9032-EA98-A5877D060E81}"/>
                </a:ext>
              </a:extLst>
            </p:cNvPr>
            <p:cNvSpPr/>
            <p:nvPr/>
          </p:nvSpPr>
          <p:spPr>
            <a:xfrm>
              <a:off x="3914451" y="283400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20" name="Freeform 1919">
              <a:extLst>
                <a:ext uri="{FF2B5EF4-FFF2-40B4-BE49-F238E27FC236}">
                  <a16:creationId xmlns:a16="http://schemas.microsoft.com/office/drawing/2014/main" id="{0FB8244B-9617-BAB3-754F-378888B7ED3C}"/>
                </a:ext>
              </a:extLst>
            </p:cNvPr>
            <p:cNvSpPr/>
            <p:nvPr/>
          </p:nvSpPr>
          <p:spPr>
            <a:xfrm>
              <a:off x="3889559" y="304287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21" name="Freeform 1920">
              <a:extLst>
                <a:ext uri="{FF2B5EF4-FFF2-40B4-BE49-F238E27FC236}">
                  <a16:creationId xmlns:a16="http://schemas.microsoft.com/office/drawing/2014/main" id="{A29E6345-287E-41C4-9CF5-AD04C450868A}"/>
                </a:ext>
              </a:extLst>
            </p:cNvPr>
            <p:cNvSpPr/>
            <p:nvPr/>
          </p:nvSpPr>
          <p:spPr>
            <a:xfrm>
              <a:off x="3851136" y="288931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22" name="Freeform 1921">
              <a:extLst>
                <a:ext uri="{FF2B5EF4-FFF2-40B4-BE49-F238E27FC236}">
                  <a16:creationId xmlns:a16="http://schemas.microsoft.com/office/drawing/2014/main" id="{768F9E1B-85F7-9CB6-06C4-2AB591A7C777}"/>
                </a:ext>
              </a:extLst>
            </p:cNvPr>
            <p:cNvSpPr/>
            <p:nvPr/>
          </p:nvSpPr>
          <p:spPr>
            <a:xfrm>
              <a:off x="3838685" y="290759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23" name="Freeform 1922">
              <a:extLst>
                <a:ext uri="{FF2B5EF4-FFF2-40B4-BE49-F238E27FC236}">
                  <a16:creationId xmlns:a16="http://schemas.microsoft.com/office/drawing/2014/main" id="{89A3015B-C691-EAFD-9C79-96A9D120219D}"/>
                </a:ext>
              </a:extLst>
            </p:cNvPr>
            <p:cNvSpPr/>
            <p:nvPr/>
          </p:nvSpPr>
          <p:spPr>
            <a:xfrm>
              <a:off x="3940282" y="296080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24" name="Freeform 1923">
              <a:extLst>
                <a:ext uri="{FF2B5EF4-FFF2-40B4-BE49-F238E27FC236}">
                  <a16:creationId xmlns:a16="http://schemas.microsoft.com/office/drawing/2014/main" id="{F69A73BF-87E7-E0C7-069C-E52442BC4F33}"/>
                </a:ext>
              </a:extLst>
            </p:cNvPr>
            <p:cNvSpPr/>
            <p:nvPr/>
          </p:nvSpPr>
          <p:spPr>
            <a:xfrm>
              <a:off x="3756873" y="299613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25" name="Freeform 1924">
              <a:extLst>
                <a:ext uri="{FF2B5EF4-FFF2-40B4-BE49-F238E27FC236}">
                  <a16:creationId xmlns:a16="http://schemas.microsoft.com/office/drawing/2014/main" id="{C25FF3A6-8A8B-31EA-0580-AD5055756A2A}"/>
                </a:ext>
              </a:extLst>
            </p:cNvPr>
            <p:cNvSpPr/>
            <p:nvPr/>
          </p:nvSpPr>
          <p:spPr>
            <a:xfrm>
              <a:off x="3717021" y="302824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26" name="Freeform 1925">
              <a:extLst>
                <a:ext uri="{FF2B5EF4-FFF2-40B4-BE49-F238E27FC236}">
                  <a16:creationId xmlns:a16="http://schemas.microsoft.com/office/drawing/2014/main" id="{C4D3CC7E-5504-2778-C0BB-A85A8D1CBC50}"/>
                </a:ext>
              </a:extLst>
            </p:cNvPr>
            <p:cNvSpPr/>
            <p:nvPr/>
          </p:nvSpPr>
          <p:spPr>
            <a:xfrm>
              <a:off x="3999960" y="294649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27" name="Freeform 1926">
              <a:extLst>
                <a:ext uri="{FF2B5EF4-FFF2-40B4-BE49-F238E27FC236}">
                  <a16:creationId xmlns:a16="http://schemas.microsoft.com/office/drawing/2014/main" id="{990F945B-80CB-9766-53B8-D4AC4392C88C}"/>
                </a:ext>
              </a:extLst>
            </p:cNvPr>
            <p:cNvSpPr/>
            <p:nvPr/>
          </p:nvSpPr>
          <p:spPr>
            <a:xfrm>
              <a:off x="3710476" y="293463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28" name="Freeform 1927">
              <a:extLst>
                <a:ext uri="{FF2B5EF4-FFF2-40B4-BE49-F238E27FC236}">
                  <a16:creationId xmlns:a16="http://schemas.microsoft.com/office/drawing/2014/main" id="{F2F558A1-16C4-DB08-FC91-12EFDD014FB2}"/>
                </a:ext>
              </a:extLst>
            </p:cNvPr>
            <p:cNvSpPr/>
            <p:nvPr/>
          </p:nvSpPr>
          <p:spPr>
            <a:xfrm>
              <a:off x="3919817" y="286604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29" name="Freeform 1928">
              <a:extLst>
                <a:ext uri="{FF2B5EF4-FFF2-40B4-BE49-F238E27FC236}">
                  <a16:creationId xmlns:a16="http://schemas.microsoft.com/office/drawing/2014/main" id="{64BA1B9E-8CB9-B184-5CCA-43EE29FCDF11}"/>
                </a:ext>
              </a:extLst>
            </p:cNvPr>
            <p:cNvSpPr/>
            <p:nvPr/>
          </p:nvSpPr>
          <p:spPr>
            <a:xfrm>
              <a:off x="3701522" y="297173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30" name="Freeform 1929">
              <a:extLst>
                <a:ext uri="{FF2B5EF4-FFF2-40B4-BE49-F238E27FC236}">
                  <a16:creationId xmlns:a16="http://schemas.microsoft.com/office/drawing/2014/main" id="{C8FDE49E-E537-00B2-2D9A-0F6C822A0D46}"/>
                </a:ext>
              </a:extLst>
            </p:cNvPr>
            <p:cNvSpPr/>
            <p:nvPr/>
          </p:nvSpPr>
          <p:spPr>
            <a:xfrm>
              <a:off x="3524167" y="289379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31" name="Freeform 1930">
              <a:extLst>
                <a:ext uri="{FF2B5EF4-FFF2-40B4-BE49-F238E27FC236}">
                  <a16:creationId xmlns:a16="http://schemas.microsoft.com/office/drawing/2014/main" id="{5159F416-8E85-6A4E-F3CE-B73BECFF5E56}"/>
                </a:ext>
              </a:extLst>
            </p:cNvPr>
            <p:cNvSpPr/>
            <p:nvPr/>
          </p:nvSpPr>
          <p:spPr>
            <a:xfrm>
              <a:off x="4089057" y="291397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32" name="Freeform 1931">
              <a:extLst>
                <a:ext uri="{FF2B5EF4-FFF2-40B4-BE49-F238E27FC236}">
                  <a16:creationId xmlns:a16="http://schemas.microsoft.com/office/drawing/2014/main" id="{3DE07BEE-1128-9241-B23F-D7AD7DB9297C}"/>
                </a:ext>
              </a:extLst>
            </p:cNvPr>
            <p:cNvSpPr/>
            <p:nvPr/>
          </p:nvSpPr>
          <p:spPr>
            <a:xfrm>
              <a:off x="3743342" y="295545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33" name="Freeform 1932">
              <a:extLst>
                <a:ext uri="{FF2B5EF4-FFF2-40B4-BE49-F238E27FC236}">
                  <a16:creationId xmlns:a16="http://schemas.microsoft.com/office/drawing/2014/main" id="{2CC7B2BF-41C9-AEBB-B649-F1EB74A6B593}"/>
                </a:ext>
              </a:extLst>
            </p:cNvPr>
            <p:cNvSpPr/>
            <p:nvPr/>
          </p:nvSpPr>
          <p:spPr>
            <a:xfrm>
              <a:off x="4125312" y="271809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34" name="Freeform 1933">
              <a:extLst>
                <a:ext uri="{FF2B5EF4-FFF2-40B4-BE49-F238E27FC236}">
                  <a16:creationId xmlns:a16="http://schemas.microsoft.com/office/drawing/2014/main" id="{3ECDE6AB-0442-C4B9-9341-404AB9E5DD25}"/>
                </a:ext>
              </a:extLst>
            </p:cNvPr>
            <p:cNvSpPr/>
            <p:nvPr/>
          </p:nvSpPr>
          <p:spPr>
            <a:xfrm>
              <a:off x="3634812" y="305935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35" name="Freeform 1934">
              <a:extLst>
                <a:ext uri="{FF2B5EF4-FFF2-40B4-BE49-F238E27FC236}">
                  <a16:creationId xmlns:a16="http://schemas.microsoft.com/office/drawing/2014/main" id="{F4FE7DB0-1D3D-C3C0-C1A5-056A6A15E724}"/>
                </a:ext>
              </a:extLst>
            </p:cNvPr>
            <p:cNvSpPr/>
            <p:nvPr/>
          </p:nvSpPr>
          <p:spPr>
            <a:xfrm>
              <a:off x="3808336" y="296335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36" name="Freeform 1935">
              <a:extLst>
                <a:ext uri="{FF2B5EF4-FFF2-40B4-BE49-F238E27FC236}">
                  <a16:creationId xmlns:a16="http://schemas.microsoft.com/office/drawing/2014/main" id="{E50CEDB9-FD1C-88FD-ED7A-1A8E41F0C25F}"/>
                </a:ext>
              </a:extLst>
            </p:cNvPr>
            <p:cNvSpPr/>
            <p:nvPr/>
          </p:nvSpPr>
          <p:spPr>
            <a:xfrm>
              <a:off x="4550671" y="227472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1 w 23920"/>
                <a:gd name="connsiteY1" fmla="*/ 23921 h 23920"/>
                <a:gd name="connsiteX2" fmla="*/ 0 w 23920"/>
                <a:gd name="connsiteY2" fmla="*/ 11960 h 23920"/>
                <a:gd name="connsiteX3" fmla="*/ 11961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1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1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37" name="Freeform 1936">
              <a:extLst>
                <a:ext uri="{FF2B5EF4-FFF2-40B4-BE49-F238E27FC236}">
                  <a16:creationId xmlns:a16="http://schemas.microsoft.com/office/drawing/2014/main" id="{7F2BC221-3DF2-989A-5642-FA6C79779EC6}"/>
                </a:ext>
              </a:extLst>
            </p:cNvPr>
            <p:cNvSpPr/>
            <p:nvPr/>
          </p:nvSpPr>
          <p:spPr>
            <a:xfrm>
              <a:off x="4079015" y="278275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38" name="Freeform 1937">
              <a:extLst>
                <a:ext uri="{FF2B5EF4-FFF2-40B4-BE49-F238E27FC236}">
                  <a16:creationId xmlns:a16="http://schemas.microsoft.com/office/drawing/2014/main" id="{A47934FC-A4D9-F429-B861-D739C72E01CA}"/>
                </a:ext>
              </a:extLst>
            </p:cNvPr>
            <p:cNvSpPr/>
            <p:nvPr/>
          </p:nvSpPr>
          <p:spPr>
            <a:xfrm>
              <a:off x="4000001" y="287045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39" name="Freeform 1938">
              <a:extLst>
                <a:ext uri="{FF2B5EF4-FFF2-40B4-BE49-F238E27FC236}">
                  <a16:creationId xmlns:a16="http://schemas.microsoft.com/office/drawing/2014/main" id="{D536C98C-9673-2336-C95A-7B5D8D00CE5F}"/>
                </a:ext>
              </a:extLst>
            </p:cNvPr>
            <p:cNvSpPr/>
            <p:nvPr/>
          </p:nvSpPr>
          <p:spPr>
            <a:xfrm>
              <a:off x="4016680" y="270142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40" name="Freeform 1939">
              <a:extLst>
                <a:ext uri="{FF2B5EF4-FFF2-40B4-BE49-F238E27FC236}">
                  <a16:creationId xmlns:a16="http://schemas.microsoft.com/office/drawing/2014/main" id="{2AA8FA75-EACA-3AC1-E336-3AC3DDA7E4F1}"/>
                </a:ext>
              </a:extLst>
            </p:cNvPr>
            <p:cNvSpPr/>
            <p:nvPr/>
          </p:nvSpPr>
          <p:spPr>
            <a:xfrm>
              <a:off x="4306114" y="279906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41" name="Freeform 1940">
              <a:extLst>
                <a:ext uri="{FF2B5EF4-FFF2-40B4-BE49-F238E27FC236}">
                  <a16:creationId xmlns:a16="http://schemas.microsoft.com/office/drawing/2014/main" id="{545684FA-E368-EFB5-67DF-A72EB8357528}"/>
                </a:ext>
              </a:extLst>
            </p:cNvPr>
            <p:cNvSpPr/>
            <p:nvPr/>
          </p:nvSpPr>
          <p:spPr>
            <a:xfrm>
              <a:off x="4015500" y="276283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42" name="Freeform 1941">
              <a:extLst>
                <a:ext uri="{FF2B5EF4-FFF2-40B4-BE49-F238E27FC236}">
                  <a16:creationId xmlns:a16="http://schemas.microsoft.com/office/drawing/2014/main" id="{4DF47F1E-B80D-ECD5-DD9D-75C87199FA4F}"/>
                </a:ext>
              </a:extLst>
            </p:cNvPr>
            <p:cNvSpPr/>
            <p:nvPr/>
          </p:nvSpPr>
          <p:spPr>
            <a:xfrm>
              <a:off x="3740344" y="290475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43" name="Freeform 1942">
              <a:extLst>
                <a:ext uri="{FF2B5EF4-FFF2-40B4-BE49-F238E27FC236}">
                  <a16:creationId xmlns:a16="http://schemas.microsoft.com/office/drawing/2014/main" id="{694FA7B1-C0E4-F91C-44D7-F354CCB6EDD5}"/>
                </a:ext>
              </a:extLst>
            </p:cNvPr>
            <p:cNvSpPr/>
            <p:nvPr/>
          </p:nvSpPr>
          <p:spPr>
            <a:xfrm>
              <a:off x="4060667" y="278246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44" name="Freeform 1943">
              <a:extLst>
                <a:ext uri="{FF2B5EF4-FFF2-40B4-BE49-F238E27FC236}">
                  <a16:creationId xmlns:a16="http://schemas.microsoft.com/office/drawing/2014/main" id="{29E62DE9-3B25-D4D5-3842-4D0FE2D1721E}"/>
                </a:ext>
              </a:extLst>
            </p:cNvPr>
            <p:cNvSpPr/>
            <p:nvPr/>
          </p:nvSpPr>
          <p:spPr>
            <a:xfrm>
              <a:off x="4007726" y="289121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45" name="Freeform 1944">
              <a:extLst>
                <a:ext uri="{FF2B5EF4-FFF2-40B4-BE49-F238E27FC236}">
                  <a16:creationId xmlns:a16="http://schemas.microsoft.com/office/drawing/2014/main" id="{87E922BB-C499-C112-E1D3-A19049B6FCBC}"/>
                </a:ext>
              </a:extLst>
            </p:cNvPr>
            <p:cNvSpPr/>
            <p:nvPr/>
          </p:nvSpPr>
          <p:spPr>
            <a:xfrm>
              <a:off x="3641749" y="303066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46" name="Freeform 1945">
              <a:extLst>
                <a:ext uri="{FF2B5EF4-FFF2-40B4-BE49-F238E27FC236}">
                  <a16:creationId xmlns:a16="http://schemas.microsoft.com/office/drawing/2014/main" id="{0F5DAA8A-4391-01CA-7CB6-06689C0FF37E}"/>
                </a:ext>
              </a:extLst>
            </p:cNvPr>
            <p:cNvSpPr/>
            <p:nvPr/>
          </p:nvSpPr>
          <p:spPr>
            <a:xfrm>
              <a:off x="3908155" y="272208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47" name="Freeform 1946">
              <a:extLst>
                <a:ext uri="{FF2B5EF4-FFF2-40B4-BE49-F238E27FC236}">
                  <a16:creationId xmlns:a16="http://schemas.microsoft.com/office/drawing/2014/main" id="{7F8A06A1-F209-BACA-554F-478B28586627}"/>
                </a:ext>
              </a:extLst>
            </p:cNvPr>
            <p:cNvSpPr/>
            <p:nvPr/>
          </p:nvSpPr>
          <p:spPr>
            <a:xfrm>
              <a:off x="3987169" y="288164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48" name="Freeform 1947">
              <a:extLst>
                <a:ext uri="{FF2B5EF4-FFF2-40B4-BE49-F238E27FC236}">
                  <a16:creationId xmlns:a16="http://schemas.microsoft.com/office/drawing/2014/main" id="{2AFFCEBA-8979-A6F7-C45E-34587962FF6D}"/>
                </a:ext>
              </a:extLst>
            </p:cNvPr>
            <p:cNvSpPr/>
            <p:nvPr/>
          </p:nvSpPr>
          <p:spPr>
            <a:xfrm>
              <a:off x="4109813" y="272898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49" name="Freeform 1948">
              <a:extLst>
                <a:ext uri="{FF2B5EF4-FFF2-40B4-BE49-F238E27FC236}">
                  <a16:creationId xmlns:a16="http://schemas.microsoft.com/office/drawing/2014/main" id="{8351C8C3-2F8E-EECB-215D-BD9B58F4EB80}"/>
                </a:ext>
              </a:extLst>
            </p:cNvPr>
            <p:cNvSpPr/>
            <p:nvPr/>
          </p:nvSpPr>
          <p:spPr>
            <a:xfrm>
              <a:off x="3713483" y="306734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50" name="Freeform 1949">
              <a:extLst>
                <a:ext uri="{FF2B5EF4-FFF2-40B4-BE49-F238E27FC236}">
                  <a16:creationId xmlns:a16="http://schemas.microsoft.com/office/drawing/2014/main" id="{C446F806-E759-CE66-93AB-745C3DD669D8}"/>
                </a:ext>
              </a:extLst>
            </p:cNvPr>
            <p:cNvSpPr/>
            <p:nvPr/>
          </p:nvSpPr>
          <p:spPr>
            <a:xfrm>
              <a:off x="4062287" y="281820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51" name="Freeform 1950">
              <a:extLst>
                <a:ext uri="{FF2B5EF4-FFF2-40B4-BE49-F238E27FC236}">
                  <a16:creationId xmlns:a16="http://schemas.microsoft.com/office/drawing/2014/main" id="{F4A722E6-4120-E449-2E3C-9168A3D79878}"/>
                </a:ext>
              </a:extLst>
            </p:cNvPr>
            <p:cNvSpPr/>
            <p:nvPr/>
          </p:nvSpPr>
          <p:spPr>
            <a:xfrm>
              <a:off x="3607606" y="298127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52" name="Freeform 1951">
              <a:extLst>
                <a:ext uri="{FF2B5EF4-FFF2-40B4-BE49-F238E27FC236}">
                  <a16:creationId xmlns:a16="http://schemas.microsoft.com/office/drawing/2014/main" id="{2414DC10-6461-E667-81EF-39E87622683C}"/>
                </a:ext>
              </a:extLst>
            </p:cNvPr>
            <p:cNvSpPr/>
            <p:nvPr/>
          </p:nvSpPr>
          <p:spPr>
            <a:xfrm>
              <a:off x="4225331" y="279893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53" name="Freeform 1952">
              <a:extLst>
                <a:ext uri="{FF2B5EF4-FFF2-40B4-BE49-F238E27FC236}">
                  <a16:creationId xmlns:a16="http://schemas.microsoft.com/office/drawing/2014/main" id="{11B77BD8-100F-B660-B2A5-0567335F6B97}"/>
                </a:ext>
              </a:extLst>
            </p:cNvPr>
            <p:cNvSpPr/>
            <p:nvPr/>
          </p:nvSpPr>
          <p:spPr>
            <a:xfrm>
              <a:off x="4201568" y="285437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54" name="Freeform 1953">
              <a:extLst>
                <a:ext uri="{FF2B5EF4-FFF2-40B4-BE49-F238E27FC236}">
                  <a16:creationId xmlns:a16="http://schemas.microsoft.com/office/drawing/2014/main" id="{5A4E7773-CB06-177A-2C5B-D57D63ED6EFA}"/>
                </a:ext>
              </a:extLst>
            </p:cNvPr>
            <p:cNvSpPr/>
            <p:nvPr/>
          </p:nvSpPr>
          <p:spPr>
            <a:xfrm>
              <a:off x="4072329" y="281392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55" name="Freeform 1954">
              <a:extLst>
                <a:ext uri="{FF2B5EF4-FFF2-40B4-BE49-F238E27FC236}">
                  <a16:creationId xmlns:a16="http://schemas.microsoft.com/office/drawing/2014/main" id="{5DE84F76-80BE-22BE-2F68-8ED558ABD7B3}"/>
                </a:ext>
              </a:extLst>
            </p:cNvPr>
            <p:cNvSpPr/>
            <p:nvPr/>
          </p:nvSpPr>
          <p:spPr>
            <a:xfrm>
              <a:off x="4166592" y="276009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56" name="Freeform 1955">
              <a:extLst>
                <a:ext uri="{FF2B5EF4-FFF2-40B4-BE49-F238E27FC236}">
                  <a16:creationId xmlns:a16="http://schemas.microsoft.com/office/drawing/2014/main" id="{0FB6C6D3-5D3A-CEAD-CCE5-AF54ACA3E80C}"/>
                </a:ext>
              </a:extLst>
            </p:cNvPr>
            <p:cNvSpPr/>
            <p:nvPr/>
          </p:nvSpPr>
          <p:spPr>
            <a:xfrm>
              <a:off x="3789340" y="304461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57" name="Freeform 1956">
              <a:extLst>
                <a:ext uri="{FF2B5EF4-FFF2-40B4-BE49-F238E27FC236}">
                  <a16:creationId xmlns:a16="http://schemas.microsoft.com/office/drawing/2014/main" id="{B48E3D85-3CF6-80F8-C16F-0A4C50250B41}"/>
                </a:ext>
              </a:extLst>
            </p:cNvPr>
            <p:cNvSpPr/>
            <p:nvPr/>
          </p:nvSpPr>
          <p:spPr>
            <a:xfrm>
              <a:off x="3912184" y="287081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58" name="Freeform 1957">
              <a:extLst>
                <a:ext uri="{FF2B5EF4-FFF2-40B4-BE49-F238E27FC236}">
                  <a16:creationId xmlns:a16="http://schemas.microsoft.com/office/drawing/2014/main" id="{9AA13C8C-ABA8-D858-8C68-B899CA1ED065}"/>
                </a:ext>
              </a:extLst>
            </p:cNvPr>
            <p:cNvSpPr/>
            <p:nvPr/>
          </p:nvSpPr>
          <p:spPr>
            <a:xfrm>
              <a:off x="4291944" y="264298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59" name="Freeform 1958">
              <a:extLst>
                <a:ext uri="{FF2B5EF4-FFF2-40B4-BE49-F238E27FC236}">
                  <a16:creationId xmlns:a16="http://schemas.microsoft.com/office/drawing/2014/main" id="{E1D302D5-5AC1-38A6-99BD-C6A46E664F9D}"/>
                </a:ext>
              </a:extLst>
            </p:cNvPr>
            <p:cNvSpPr/>
            <p:nvPr/>
          </p:nvSpPr>
          <p:spPr>
            <a:xfrm>
              <a:off x="3890937" y="290452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60" name="Freeform 1959">
              <a:extLst>
                <a:ext uri="{FF2B5EF4-FFF2-40B4-BE49-F238E27FC236}">
                  <a16:creationId xmlns:a16="http://schemas.microsoft.com/office/drawing/2014/main" id="{1149730F-7378-02C2-9827-E73B6DA7AC3C}"/>
                </a:ext>
              </a:extLst>
            </p:cNvPr>
            <p:cNvSpPr/>
            <p:nvPr/>
          </p:nvSpPr>
          <p:spPr>
            <a:xfrm>
              <a:off x="3686074" y="292702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61" name="Freeform 1960">
              <a:extLst>
                <a:ext uri="{FF2B5EF4-FFF2-40B4-BE49-F238E27FC236}">
                  <a16:creationId xmlns:a16="http://schemas.microsoft.com/office/drawing/2014/main" id="{A51B6B4D-8607-7AED-68FC-ACDFE54FA6AE}"/>
                </a:ext>
              </a:extLst>
            </p:cNvPr>
            <p:cNvSpPr/>
            <p:nvPr/>
          </p:nvSpPr>
          <p:spPr>
            <a:xfrm>
              <a:off x="3928671" y="301448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62" name="Freeform 1961">
              <a:extLst>
                <a:ext uri="{FF2B5EF4-FFF2-40B4-BE49-F238E27FC236}">
                  <a16:creationId xmlns:a16="http://schemas.microsoft.com/office/drawing/2014/main" id="{1D0428E1-01F6-78AE-2540-CEB7489F52DF}"/>
                </a:ext>
              </a:extLst>
            </p:cNvPr>
            <p:cNvSpPr/>
            <p:nvPr/>
          </p:nvSpPr>
          <p:spPr>
            <a:xfrm>
              <a:off x="3857232" y="290836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63" name="Freeform 1962">
              <a:extLst>
                <a:ext uri="{FF2B5EF4-FFF2-40B4-BE49-F238E27FC236}">
                  <a16:creationId xmlns:a16="http://schemas.microsoft.com/office/drawing/2014/main" id="{36133CD0-7886-5647-68F5-1F963C733252}"/>
                </a:ext>
              </a:extLst>
            </p:cNvPr>
            <p:cNvSpPr/>
            <p:nvPr/>
          </p:nvSpPr>
          <p:spPr>
            <a:xfrm>
              <a:off x="3780536" y="307849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64" name="Freeform 1963">
              <a:extLst>
                <a:ext uri="{FF2B5EF4-FFF2-40B4-BE49-F238E27FC236}">
                  <a16:creationId xmlns:a16="http://schemas.microsoft.com/office/drawing/2014/main" id="{279316D5-769B-2E28-8617-3169F7283898}"/>
                </a:ext>
              </a:extLst>
            </p:cNvPr>
            <p:cNvSpPr/>
            <p:nvPr/>
          </p:nvSpPr>
          <p:spPr>
            <a:xfrm>
              <a:off x="3875588" y="288274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65" name="Freeform 1964">
              <a:extLst>
                <a:ext uri="{FF2B5EF4-FFF2-40B4-BE49-F238E27FC236}">
                  <a16:creationId xmlns:a16="http://schemas.microsoft.com/office/drawing/2014/main" id="{60CEDBBD-A052-481F-A537-ECA10E9E121E}"/>
                </a:ext>
              </a:extLst>
            </p:cNvPr>
            <p:cNvSpPr/>
            <p:nvPr/>
          </p:nvSpPr>
          <p:spPr>
            <a:xfrm>
              <a:off x="3923554" y="284725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66" name="Freeform 1965">
              <a:extLst>
                <a:ext uri="{FF2B5EF4-FFF2-40B4-BE49-F238E27FC236}">
                  <a16:creationId xmlns:a16="http://schemas.microsoft.com/office/drawing/2014/main" id="{CB0B524E-412E-1DDE-D16B-CDBA913CA8D8}"/>
                </a:ext>
              </a:extLst>
            </p:cNvPr>
            <p:cNvSpPr/>
            <p:nvPr/>
          </p:nvSpPr>
          <p:spPr>
            <a:xfrm>
              <a:off x="3739405" y="299981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67" name="Freeform 1966">
              <a:extLst>
                <a:ext uri="{FF2B5EF4-FFF2-40B4-BE49-F238E27FC236}">
                  <a16:creationId xmlns:a16="http://schemas.microsoft.com/office/drawing/2014/main" id="{19B40BB8-6B0C-7368-8954-33F5B0847E46}"/>
                </a:ext>
              </a:extLst>
            </p:cNvPr>
            <p:cNvSpPr/>
            <p:nvPr/>
          </p:nvSpPr>
          <p:spPr>
            <a:xfrm>
              <a:off x="3717461" y="301821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68" name="Freeform 1967">
              <a:extLst>
                <a:ext uri="{FF2B5EF4-FFF2-40B4-BE49-F238E27FC236}">
                  <a16:creationId xmlns:a16="http://schemas.microsoft.com/office/drawing/2014/main" id="{68140D83-CCDD-8B96-1961-4C0735398E52}"/>
                </a:ext>
              </a:extLst>
            </p:cNvPr>
            <p:cNvSpPr/>
            <p:nvPr/>
          </p:nvSpPr>
          <p:spPr>
            <a:xfrm>
              <a:off x="3785503" y="297553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69" name="Freeform 1968">
              <a:extLst>
                <a:ext uri="{FF2B5EF4-FFF2-40B4-BE49-F238E27FC236}">
                  <a16:creationId xmlns:a16="http://schemas.microsoft.com/office/drawing/2014/main" id="{C156C903-F27C-AD48-00A8-8E5B065EB41B}"/>
                </a:ext>
              </a:extLst>
            </p:cNvPr>
            <p:cNvSpPr/>
            <p:nvPr/>
          </p:nvSpPr>
          <p:spPr>
            <a:xfrm>
              <a:off x="4096972" y="283738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70" name="Freeform 1969">
              <a:extLst>
                <a:ext uri="{FF2B5EF4-FFF2-40B4-BE49-F238E27FC236}">
                  <a16:creationId xmlns:a16="http://schemas.microsoft.com/office/drawing/2014/main" id="{52E51211-FD95-6455-022F-58C85688026A}"/>
                </a:ext>
              </a:extLst>
            </p:cNvPr>
            <p:cNvSpPr/>
            <p:nvPr/>
          </p:nvSpPr>
          <p:spPr>
            <a:xfrm>
              <a:off x="3727304" y="296022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71" name="Freeform 1970">
              <a:extLst>
                <a:ext uri="{FF2B5EF4-FFF2-40B4-BE49-F238E27FC236}">
                  <a16:creationId xmlns:a16="http://schemas.microsoft.com/office/drawing/2014/main" id="{92DB46DD-DA0D-1D86-FDA5-F1A74CDB8D42}"/>
                </a:ext>
              </a:extLst>
            </p:cNvPr>
            <p:cNvSpPr/>
            <p:nvPr/>
          </p:nvSpPr>
          <p:spPr>
            <a:xfrm>
              <a:off x="3788360" y="290430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72" name="Freeform 1971">
              <a:extLst>
                <a:ext uri="{FF2B5EF4-FFF2-40B4-BE49-F238E27FC236}">
                  <a16:creationId xmlns:a16="http://schemas.microsoft.com/office/drawing/2014/main" id="{45EE609A-B58C-173E-CFBB-06495F4A38C6}"/>
                </a:ext>
              </a:extLst>
            </p:cNvPr>
            <p:cNvSpPr/>
            <p:nvPr/>
          </p:nvSpPr>
          <p:spPr>
            <a:xfrm>
              <a:off x="3964137" y="279751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73" name="Freeform 1972">
              <a:extLst>
                <a:ext uri="{FF2B5EF4-FFF2-40B4-BE49-F238E27FC236}">
                  <a16:creationId xmlns:a16="http://schemas.microsoft.com/office/drawing/2014/main" id="{1A976EFD-8C39-EF3F-E42B-6742A563D4B6}"/>
                </a:ext>
              </a:extLst>
            </p:cNvPr>
            <p:cNvSpPr/>
            <p:nvPr/>
          </p:nvSpPr>
          <p:spPr>
            <a:xfrm>
              <a:off x="3562443" y="308613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74" name="Freeform 1973">
              <a:extLst>
                <a:ext uri="{FF2B5EF4-FFF2-40B4-BE49-F238E27FC236}">
                  <a16:creationId xmlns:a16="http://schemas.microsoft.com/office/drawing/2014/main" id="{2A8756F6-43A3-EEA2-95DC-4CB1AE26B13D}"/>
                </a:ext>
              </a:extLst>
            </p:cNvPr>
            <p:cNvSpPr/>
            <p:nvPr/>
          </p:nvSpPr>
          <p:spPr>
            <a:xfrm>
              <a:off x="4094265" y="282272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75" name="Freeform 1974">
              <a:extLst>
                <a:ext uri="{FF2B5EF4-FFF2-40B4-BE49-F238E27FC236}">
                  <a16:creationId xmlns:a16="http://schemas.microsoft.com/office/drawing/2014/main" id="{CC6B4A79-9908-8A61-0D08-D9D310496DCC}"/>
                </a:ext>
              </a:extLst>
            </p:cNvPr>
            <p:cNvSpPr/>
            <p:nvPr/>
          </p:nvSpPr>
          <p:spPr>
            <a:xfrm>
              <a:off x="3755934" y="297273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76" name="Freeform 1975">
              <a:extLst>
                <a:ext uri="{FF2B5EF4-FFF2-40B4-BE49-F238E27FC236}">
                  <a16:creationId xmlns:a16="http://schemas.microsoft.com/office/drawing/2014/main" id="{5F84F244-C91E-4896-E88E-F404D183D0E9}"/>
                </a:ext>
              </a:extLst>
            </p:cNvPr>
            <p:cNvSpPr/>
            <p:nvPr/>
          </p:nvSpPr>
          <p:spPr>
            <a:xfrm>
              <a:off x="4584177" y="258844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77" name="Freeform 1976">
              <a:extLst>
                <a:ext uri="{FF2B5EF4-FFF2-40B4-BE49-F238E27FC236}">
                  <a16:creationId xmlns:a16="http://schemas.microsoft.com/office/drawing/2014/main" id="{494899EC-0D89-9645-B001-B3838C6EEC73}"/>
                </a:ext>
              </a:extLst>
            </p:cNvPr>
            <p:cNvSpPr/>
            <p:nvPr/>
          </p:nvSpPr>
          <p:spPr>
            <a:xfrm>
              <a:off x="4392303" y="244497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78" name="Freeform 1977">
              <a:extLst>
                <a:ext uri="{FF2B5EF4-FFF2-40B4-BE49-F238E27FC236}">
                  <a16:creationId xmlns:a16="http://schemas.microsoft.com/office/drawing/2014/main" id="{DD975AC1-CBE2-FECC-FD00-E6116763C350}"/>
                </a:ext>
              </a:extLst>
            </p:cNvPr>
            <p:cNvSpPr/>
            <p:nvPr/>
          </p:nvSpPr>
          <p:spPr>
            <a:xfrm>
              <a:off x="4034936" y="272560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79" name="Freeform 1978">
              <a:extLst>
                <a:ext uri="{FF2B5EF4-FFF2-40B4-BE49-F238E27FC236}">
                  <a16:creationId xmlns:a16="http://schemas.microsoft.com/office/drawing/2014/main" id="{C570C573-DD94-EB61-51FC-5E7CE120E71A}"/>
                </a:ext>
              </a:extLst>
            </p:cNvPr>
            <p:cNvSpPr/>
            <p:nvPr/>
          </p:nvSpPr>
          <p:spPr>
            <a:xfrm>
              <a:off x="4459116" y="261691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80" name="Freeform 1979">
              <a:extLst>
                <a:ext uri="{FF2B5EF4-FFF2-40B4-BE49-F238E27FC236}">
                  <a16:creationId xmlns:a16="http://schemas.microsoft.com/office/drawing/2014/main" id="{1E52DFD3-96A9-EF26-7C79-737BD060DDC0}"/>
                </a:ext>
              </a:extLst>
            </p:cNvPr>
            <p:cNvSpPr/>
            <p:nvPr/>
          </p:nvSpPr>
          <p:spPr>
            <a:xfrm>
              <a:off x="4370609" y="258796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81" name="Freeform 1980">
              <a:extLst>
                <a:ext uri="{FF2B5EF4-FFF2-40B4-BE49-F238E27FC236}">
                  <a16:creationId xmlns:a16="http://schemas.microsoft.com/office/drawing/2014/main" id="{32E173F0-5610-D314-0700-42AB2B09613F}"/>
                </a:ext>
              </a:extLst>
            </p:cNvPr>
            <p:cNvSpPr/>
            <p:nvPr/>
          </p:nvSpPr>
          <p:spPr>
            <a:xfrm>
              <a:off x="3924634" y="290101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82" name="Freeform 1981">
              <a:extLst>
                <a:ext uri="{FF2B5EF4-FFF2-40B4-BE49-F238E27FC236}">
                  <a16:creationId xmlns:a16="http://schemas.microsoft.com/office/drawing/2014/main" id="{3AA76FC1-B4DD-2227-30A4-EA0706E59E75}"/>
                </a:ext>
              </a:extLst>
            </p:cNvPr>
            <p:cNvSpPr/>
            <p:nvPr/>
          </p:nvSpPr>
          <p:spPr>
            <a:xfrm>
              <a:off x="4172639" y="270768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83" name="Freeform 1982">
              <a:extLst>
                <a:ext uri="{FF2B5EF4-FFF2-40B4-BE49-F238E27FC236}">
                  <a16:creationId xmlns:a16="http://schemas.microsoft.com/office/drawing/2014/main" id="{836EBB58-67B3-1B10-C394-2B290264BF27}"/>
                </a:ext>
              </a:extLst>
            </p:cNvPr>
            <p:cNvSpPr/>
            <p:nvPr/>
          </p:nvSpPr>
          <p:spPr>
            <a:xfrm>
              <a:off x="4181742" y="269965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84" name="Freeform 1983">
              <a:extLst>
                <a:ext uri="{FF2B5EF4-FFF2-40B4-BE49-F238E27FC236}">
                  <a16:creationId xmlns:a16="http://schemas.microsoft.com/office/drawing/2014/main" id="{D99DE537-CF16-A2C6-CE0B-6D5A3B05EAFB}"/>
                </a:ext>
              </a:extLst>
            </p:cNvPr>
            <p:cNvSpPr/>
            <p:nvPr/>
          </p:nvSpPr>
          <p:spPr>
            <a:xfrm>
              <a:off x="4324810" y="250006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85" name="Freeform 1984">
              <a:extLst>
                <a:ext uri="{FF2B5EF4-FFF2-40B4-BE49-F238E27FC236}">
                  <a16:creationId xmlns:a16="http://schemas.microsoft.com/office/drawing/2014/main" id="{5E990865-F767-CF11-2A23-C062A5C711E5}"/>
                </a:ext>
              </a:extLst>
            </p:cNvPr>
            <p:cNvSpPr/>
            <p:nvPr/>
          </p:nvSpPr>
          <p:spPr>
            <a:xfrm>
              <a:off x="3911644" y="290994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86" name="Freeform 1985">
              <a:extLst>
                <a:ext uri="{FF2B5EF4-FFF2-40B4-BE49-F238E27FC236}">
                  <a16:creationId xmlns:a16="http://schemas.microsoft.com/office/drawing/2014/main" id="{BA62A188-8C96-6DDD-F5D0-EF0696A88A86}"/>
                </a:ext>
              </a:extLst>
            </p:cNvPr>
            <p:cNvSpPr/>
            <p:nvPr/>
          </p:nvSpPr>
          <p:spPr>
            <a:xfrm>
              <a:off x="4595689" y="239546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1 w 23920"/>
                <a:gd name="connsiteY1" fmla="*/ 23921 h 23920"/>
                <a:gd name="connsiteX2" fmla="*/ 0 w 23920"/>
                <a:gd name="connsiteY2" fmla="*/ 11960 h 23920"/>
                <a:gd name="connsiteX3" fmla="*/ 11961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1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1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87" name="Freeform 1986">
              <a:extLst>
                <a:ext uri="{FF2B5EF4-FFF2-40B4-BE49-F238E27FC236}">
                  <a16:creationId xmlns:a16="http://schemas.microsoft.com/office/drawing/2014/main" id="{5EB38128-0AD7-FB25-54D4-25EB3DF5690E}"/>
                </a:ext>
              </a:extLst>
            </p:cNvPr>
            <p:cNvSpPr/>
            <p:nvPr/>
          </p:nvSpPr>
          <p:spPr>
            <a:xfrm>
              <a:off x="4228429" y="261604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88" name="Freeform 1987">
              <a:extLst>
                <a:ext uri="{FF2B5EF4-FFF2-40B4-BE49-F238E27FC236}">
                  <a16:creationId xmlns:a16="http://schemas.microsoft.com/office/drawing/2014/main" id="{42A6BEAB-1DD4-6FC4-151F-5E18B1261002}"/>
                </a:ext>
              </a:extLst>
            </p:cNvPr>
            <p:cNvSpPr/>
            <p:nvPr/>
          </p:nvSpPr>
          <p:spPr>
            <a:xfrm>
              <a:off x="4294203" y="247837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89" name="Freeform 1988">
              <a:extLst>
                <a:ext uri="{FF2B5EF4-FFF2-40B4-BE49-F238E27FC236}">
                  <a16:creationId xmlns:a16="http://schemas.microsoft.com/office/drawing/2014/main" id="{D1A400BC-0650-7717-D2F6-629878708FB7}"/>
                </a:ext>
              </a:extLst>
            </p:cNvPr>
            <p:cNvSpPr/>
            <p:nvPr/>
          </p:nvSpPr>
          <p:spPr>
            <a:xfrm>
              <a:off x="3762828" y="299742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90" name="Freeform 1989">
              <a:extLst>
                <a:ext uri="{FF2B5EF4-FFF2-40B4-BE49-F238E27FC236}">
                  <a16:creationId xmlns:a16="http://schemas.microsoft.com/office/drawing/2014/main" id="{85A390EF-C7C3-5381-E28F-532DB3E432FD}"/>
                </a:ext>
              </a:extLst>
            </p:cNvPr>
            <p:cNvSpPr/>
            <p:nvPr/>
          </p:nvSpPr>
          <p:spPr>
            <a:xfrm>
              <a:off x="4046788" y="277811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91" name="Freeform 1990">
              <a:extLst>
                <a:ext uri="{FF2B5EF4-FFF2-40B4-BE49-F238E27FC236}">
                  <a16:creationId xmlns:a16="http://schemas.microsoft.com/office/drawing/2014/main" id="{E0DB0B6C-352D-76C5-3337-7130C96DBA24}"/>
                </a:ext>
              </a:extLst>
            </p:cNvPr>
            <p:cNvSpPr/>
            <p:nvPr/>
          </p:nvSpPr>
          <p:spPr>
            <a:xfrm>
              <a:off x="4461383" y="257562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92" name="Freeform 1991">
              <a:extLst>
                <a:ext uri="{FF2B5EF4-FFF2-40B4-BE49-F238E27FC236}">
                  <a16:creationId xmlns:a16="http://schemas.microsoft.com/office/drawing/2014/main" id="{6A7426C6-4A18-3189-B57F-E201A54C0270}"/>
                </a:ext>
              </a:extLst>
            </p:cNvPr>
            <p:cNvSpPr/>
            <p:nvPr/>
          </p:nvSpPr>
          <p:spPr>
            <a:xfrm>
              <a:off x="4325740" y="272489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93" name="Freeform 1992">
              <a:extLst>
                <a:ext uri="{FF2B5EF4-FFF2-40B4-BE49-F238E27FC236}">
                  <a16:creationId xmlns:a16="http://schemas.microsoft.com/office/drawing/2014/main" id="{AB3D3726-E6B9-61C6-544F-49666EC80309}"/>
                </a:ext>
              </a:extLst>
            </p:cNvPr>
            <p:cNvSpPr/>
            <p:nvPr/>
          </p:nvSpPr>
          <p:spPr>
            <a:xfrm>
              <a:off x="4239351" y="253442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94" name="Freeform 1993">
              <a:extLst>
                <a:ext uri="{FF2B5EF4-FFF2-40B4-BE49-F238E27FC236}">
                  <a16:creationId xmlns:a16="http://schemas.microsoft.com/office/drawing/2014/main" id="{89A0B843-C607-F5FF-F8E8-791E86EDFB1E}"/>
                </a:ext>
              </a:extLst>
            </p:cNvPr>
            <p:cNvSpPr/>
            <p:nvPr/>
          </p:nvSpPr>
          <p:spPr>
            <a:xfrm>
              <a:off x="3898662" y="294333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95" name="Freeform 1994">
              <a:extLst>
                <a:ext uri="{FF2B5EF4-FFF2-40B4-BE49-F238E27FC236}">
                  <a16:creationId xmlns:a16="http://schemas.microsoft.com/office/drawing/2014/main" id="{49DE76D9-8D46-45BE-7000-60C8C1E187D7}"/>
                </a:ext>
              </a:extLst>
            </p:cNvPr>
            <p:cNvSpPr/>
            <p:nvPr/>
          </p:nvSpPr>
          <p:spPr>
            <a:xfrm>
              <a:off x="3839574" y="293921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96" name="Freeform 1995">
              <a:extLst>
                <a:ext uri="{FF2B5EF4-FFF2-40B4-BE49-F238E27FC236}">
                  <a16:creationId xmlns:a16="http://schemas.microsoft.com/office/drawing/2014/main" id="{6C0DBA21-08A7-62FF-A525-37D2107857CB}"/>
                </a:ext>
              </a:extLst>
            </p:cNvPr>
            <p:cNvSpPr/>
            <p:nvPr/>
          </p:nvSpPr>
          <p:spPr>
            <a:xfrm>
              <a:off x="3978655" y="296442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97" name="Freeform 1996">
              <a:extLst>
                <a:ext uri="{FF2B5EF4-FFF2-40B4-BE49-F238E27FC236}">
                  <a16:creationId xmlns:a16="http://schemas.microsoft.com/office/drawing/2014/main" id="{336A97C3-7D3D-9C1A-C7C1-614F0382AC48}"/>
                </a:ext>
              </a:extLst>
            </p:cNvPr>
            <p:cNvSpPr/>
            <p:nvPr/>
          </p:nvSpPr>
          <p:spPr>
            <a:xfrm>
              <a:off x="4129490" y="278716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98" name="Freeform 1997">
              <a:extLst>
                <a:ext uri="{FF2B5EF4-FFF2-40B4-BE49-F238E27FC236}">
                  <a16:creationId xmlns:a16="http://schemas.microsoft.com/office/drawing/2014/main" id="{FF952DC4-7741-3174-0F25-BFBDAFE90770}"/>
                </a:ext>
              </a:extLst>
            </p:cNvPr>
            <p:cNvSpPr/>
            <p:nvPr/>
          </p:nvSpPr>
          <p:spPr>
            <a:xfrm>
              <a:off x="4049795" y="275464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99" name="Freeform 1998">
              <a:extLst>
                <a:ext uri="{FF2B5EF4-FFF2-40B4-BE49-F238E27FC236}">
                  <a16:creationId xmlns:a16="http://schemas.microsoft.com/office/drawing/2014/main" id="{9C902C01-5803-135A-EDB1-AFC5FAC53903}"/>
                </a:ext>
              </a:extLst>
            </p:cNvPr>
            <p:cNvSpPr/>
            <p:nvPr/>
          </p:nvSpPr>
          <p:spPr>
            <a:xfrm>
              <a:off x="3719330" y="287078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00" name="Freeform 1999">
              <a:extLst>
                <a:ext uri="{FF2B5EF4-FFF2-40B4-BE49-F238E27FC236}">
                  <a16:creationId xmlns:a16="http://schemas.microsoft.com/office/drawing/2014/main" id="{71707B6C-1769-EEC3-E307-559260BCABAE}"/>
                </a:ext>
              </a:extLst>
            </p:cNvPr>
            <p:cNvSpPr/>
            <p:nvPr/>
          </p:nvSpPr>
          <p:spPr>
            <a:xfrm>
              <a:off x="3654442" y="300310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01" name="Freeform 2000">
              <a:extLst>
                <a:ext uri="{FF2B5EF4-FFF2-40B4-BE49-F238E27FC236}">
                  <a16:creationId xmlns:a16="http://schemas.microsoft.com/office/drawing/2014/main" id="{62184702-5D08-6436-762A-E19EAC711BEE}"/>
                </a:ext>
              </a:extLst>
            </p:cNvPr>
            <p:cNvSpPr/>
            <p:nvPr/>
          </p:nvSpPr>
          <p:spPr>
            <a:xfrm>
              <a:off x="3978307" y="288641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02" name="Freeform 2001">
              <a:extLst>
                <a:ext uri="{FF2B5EF4-FFF2-40B4-BE49-F238E27FC236}">
                  <a16:creationId xmlns:a16="http://schemas.microsoft.com/office/drawing/2014/main" id="{98EC78EF-8E69-0253-FE5B-7B6C3CBF3990}"/>
                </a:ext>
              </a:extLst>
            </p:cNvPr>
            <p:cNvSpPr/>
            <p:nvPr/>
          </p:nvSpPr>
          <p:spPr>
            <a:xfrm>
              <a:off x="4097412" y="282552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03" name="Freeform 2002">
              <a:extLst>
                <a:ext uri="{FF2B5EF4-FFF2-40B4-BE49-F238E27FC236}">
                  <a16:creationId xmlns:a16="http://schemas.microsoft.com/office/drawing/2014/main" id="{48590317-2405-4F9E-84D3-9C0B4673A34A}"/>
                </a:ext>
              </a:extLst>
            </p:cNvPr>
            <p:cNvSpPr/>
            <p:nvPr/>
          </p:nvSpPr>
          <p:spPr>
            <a:xfrm>
              <a:off x="3834997" y="300145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04" name="Freeform 2003">
              <a:extLst>
                <a:ext uri="{FF2B5EF4-FFF2-40B4-BE49-F238E27FC236}">
                  <a16:creationId xmlns:a16="http://schemas.microsoft.com/office/drawing/2014/main" id="{13D26537-CEE4-C01E-08BB-527C53B35D9C}"/>
                </a:ext>
              </a:extLst>
            </p:cNvPr>
            <p:cNvSpPr/>
            <p:nvPr/>
          </p:nvSpPr>
          <p:spPr>
            <a:xfrm>
              <a:off x="3697095" y="300999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05" name="Freeform 2004">
              <a:extLst>
                <a:ext uri="{FF2B5EF4-FFF2-40B4-BE49-F238E27FC236}">
                  <a16:creationId xmlns:a16="http://schemas.microsoft.com/office/drawing/2014/main" id="{C76244BA-5A76-6C6A-68B5-FEB0781D154F}"/>
                </a:ext>
              </a:extLst>
            </p:cNvPr>
            <p:cNvSpPr/>
            <p:nvPr/>
          </p:nvSpPr>
          <p:spPr>
            <a:xfrm>
              <a:off x="3901270" y="299700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06" name="Freeform 2005">
              <a:extLst>
                <a:ext uri="{FF2B5EF4-FFF2-40B4-BE49-F238E27FC236}">
                  <a16:creationId xmlns:a16="http://schemas.microsoft.com/office/drawing/2014/main" id="{DE01B9DA-0311-89CE-2B0F-1A6DF9B42500}"/>
                </a:ext>
              </a:extLst>
            </p:cNvPr>
            <p:cNvSpPr/>
            <p:nvPr/>
          </p:nvSpPr>
          <p:spPr>
            <a:xfrm>
              <a:off x="4056141" y="278607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07" name="Freeform 2006">
              <a:extLst>
                <a:ext uri="{FF2B5EF4-FFF2-40B4-BE49-F238E27FC236}">
                  <a16:creationId xmlns:a16="http://schemas.microsoft.com/office/drawing/2014/main" id="{BFC45324-C694-6C04-1208-DCBDCB6DADE3}"/>
                </a:ext>
              </a:extLst>
            </p:cNvPr>
            <p:cNvSpPr/>
            <p:nvPr/>
          </p:nvSpPr>
          <p:spPr>
            <a:xfrm>
              <a:off x="4197780" y="286472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08" name="Freeform 2007">
              <a:extLst>
                <a:ext uri="{FF2B5EF4-FFF2-40B4-BE49-F238E27FC236}">
                  <a16:creationId xmlns:a16="http://schemas.microsoft.com/office/drawing/2014/main" id="{B82DA40A-BA66-B866-CE74-C6CCF17F8B7A}"/>
                </a:ext>
              </a:extLst>
            </p:cNvPr>
            <p:cNvSpPr/>
            <p:nvPr/>
          </p:nvSpPr>
          <p:spPr>
            <a:xfrm>
              <a:off x="4029479" y="292686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09" name="Freeform 2008">
              <a:extLst>
                <a:ext uri="{FF2B5EF4-FFF2-40B4-BE49-F238E27FC236}">
                  <a16:creationId xmlns:a16="http://schemas.microsoft.com/office/drawing/2014/main" id="{F175F56C-214B-D570-94E2-F8A37DCF994A}"/>
                </a:ext>
              </a:extLst>
            </p:cNvPr>
            <p:cNvSpPr/>
            <p:nvPr/>
          </p:nvSpPr>
          <p:spPr>
            <a:xfrm>
              <a:off x="3986380" y="279606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10" name="Freeform 2009">
              <a:extLst>
                <a:ext uri="{FF2B5EF4-FFF2-40B4-BE49-F238E27FC236}">
                  <a16:creationId xmlns:a16="http://schemas.microsoft.com/office/drawing/2014/main" id="{24D733EE-CD31-B72F-DA2E-1CF674EF051E}"/>
                </a:ext>
              </a:extLst>
            </p:cNvPr>
            <p:cNvSpPr/>
            <p:nvPr/>
          </p:nvSpPr>
          <p:spPr>
            <a:xfrm>
              <a:off x="3803120" y="286643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11" name="Freeform 2010">
              <a:extLst>
                <a:ext uri="{FF2B5EF4-FFF2-40B4-BE49-F238E27FC236}">
                  <a16:creationId xmlns:a16="http://schemas.microsoft.com/office/drawing/2014/main" id="{CF65BCEE-299A-9566-44F6-C630C86A7092}"/>
                </a:ext>
              </a:extLst>
            </p:cNvPr>
            <p:cNvSpPr/>
            <p:nvPr/>
          </p:nvSpPr>
          <p:spPr>
            <a:xfrm>
              <a:off x="3980524" y="295810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12" name="Freeform 2011">
              <a:extLst>
                <a:ext uri="{FF2B5EF4-FFF2-40B4-BE49-F238E27FC236}">
                  <a16:creationId xmlns:a16="http://schemas.microsoft.com/office/drawing/2014/main" id="{A7FB6D98-D108-DCB5-6D0A-AE3900A8188C}"/>
                </a:ext>
              </a:extLst>
            </p:cNvPr>
            <p:cNvSpPr/>
            <p:nvPr/>
          </p:nvSpPr>
          <p:spPr>
            <a:xfrm>
              <a:off x="3949975" y="295487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13" name="Freeform 2012">
              <a:extLst>
                <a:ext uri="{FF2B5EF4-FFF2-40B4-BE49-F238E27FC236}">
                  <a16:creationId xmlns:a16="http://schemas.microsoft.com/office/drawing/2014/main" id="{714B71C0-56B3-6A15-B6EB-45DE4D4B5EBF}"/>
                </a:ext>
              </a:extLst>
            </p:cNvPr>
            <p:cNvSpPr/>
            <p:nvPr/>
          </p:nvSpPr>
          <p:spPr>
            <a:xfrm>
              <a:off x="3781225" y="285424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14" name="Freeform 2013">
              <a:extLst>
                <a:ext uri="{FF2B5EF4-FFF2-40B4-BE49-F238E27FC236}">
                  <a16:creationId xmlns:a16="http://schemas.microsoft.com/office/drawing/2014/main" id="{C5D8FBF5-A15F-809C-A0B6-59CCB682DB24}"/>
                </a:ext>
              </a:extLst>
            </p:cNvPr>
            <p:cNvSpPr/>
            <p:nvPr/>
          </p:nvSpPr>
          <p:spPr>
            <a:xfrm>
              <a:off x="4089597" y="281002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15" name="Freeform 2014">
              <a:extLst>
                <a:ext uri="{FF2B5EF4-FFF2-40B4-BE49-F238E27FC236}">
                  <a16:creationId xmlns:a16="http://schemas.microsoft.com/office/drawing/2014/main" id="{8B514F4A-9FFB-2D28-801E-691F8FE9AACE}"/>
                </a:ext>
              </a:extLst>
            </p:cNvPr>
            <p:cNvSpPr/>
            <p:nvPr/>
          </p:nvSpPr>
          <p:spPr>
            <a:xfrm>
              <a:off x="3974278" y="296122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16" name="Freeform 2015">
              <a:extLst>
                <a:ext uri="{FF2B5EF4-FFF2-40B4-BE49-F238E27FC236}">
                  <a16:creationId xmlns:a16="http://schemas.microsoft.com/office/drawing/2014/main" id="{AC098C3A-FD53-A7C4-2707-68014E79B38E}"/>
                </a:ext>
              </a:extLst>
            </p:cNvPr>
            <p:cNvSpPr/>
            <p:nvPr/>
          </p:nvSpPr>
          <p:spPr>
            <a:xfrm>
              <a:off x="3866825" y="295997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17" name="Freeform 2016">
              <a:extLst>
                <a:ext uri="{FF2B5EF4-FFF2-40B4-BE49-F238E27FC236}">
                  <a16:creationId xmlns:a16="http://schemas.microsoft.com/office/drawing/2014/main" id="{1A23A1B7-4D04-0764-A9AC-5804DF4C16E9}"/>
                </a:ext>
              </a:extLst>
            </p:cNvPr>
            <p:cNvSpPr/>
            <p:nvPr/>
          </p:nvSpPr>
          <p:spPr>
            <a:xfrm>
              <a:off x="3969702" y="280367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18" name="Freeform 2017">
              <a:extLst>
                <a:ext uri="{FF2B5EF4-FFF2-40B4-BE49-F238E27FC236}">
                  <a16:creationId xmlns:a16="http://schemas.microsoft.com/office/drawing/2014/main" id="{17257FD6-BA1A-AA4C-F98D-58C0769BFB04}"/>
                </a:ext>
              </a:extLst>
            </p:cNvPr>
            <p:cNvSpPr/>
            <p:nvPr/>
          </p:nvSpPr>
          <p:spPr>
            <a:xfrm>
              <a:off x="3758692" y="306150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19" name="Freeform 2018">
              <a:extLst>
                <a:ext uri="{FF2B5EF4-FFF2-40B4-BE49-F238E27FC236}">
                  <a16:creationId xmlns:a16="http://schemas.microsoft.com/office/drawing/2014/main" id="{0465E9DE-D486-0C9D-5C73-6F746625909D}"/>
                </a:ext>
              </a:extLst>
            </p:cNvPr>
            <p:cNvSpPr/>
            <p:nvPr/>
          </p:nvSpPr>
          <p:spPr>
            <a:xfrm>
              <a:off x="3981754" y="292232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20" name="Freeform 2019">
              <a:extLst>
                <a:ext uri="{FF2B5EF4-FFF2-40B4-BE49-F238E27FC236}">
                  <a16:creationId xmlns:a16="http://schemas.microsoft.com/office/drawing/2014/main" id="{9EE89EDF-5298-D2D6-74B9-A4E6D2F128E4}"/>
                </a:ext>
              </a:extLst>
            </p:cNvPr>
            <p:cNvSpPr/>
            <p:nvPr/>
          </p:nvSpPr>
          <p:spPr>
            <a:xfrm>
              <a:off x="4057320" y="288048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21" name="Freeform 2020">
              <a:extLst>
                <a:ext uri="{FF2B5EF4-FFF2-40B4-BE49-F238E27FC236}">
                  <a16:creationId xmlns:a16="http://schemas.microsoft.com/office/drawing/2014/main" id="{4622BB6A-15CF-3F62-2CCB-C76FA42E53ED}"/>
                </a:ext>
              </a:extLst>
            </p:cNvPr>
            <p:cNvSpPr/>
            <p:nvPr/>
          </p:nvSpPr>
          <p:spPr>
            <a:xfrm>
              <a:off x="3951545" y="291329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22" name="Freeform 2021">
              <a:extLst>
                <a:ext uri="{FF2B5EF4-FFF2-40B4-BE49-F238E27FC236}">
                  <a16:creationId xmlns:a16="http://schemas.microsoft.com/office/drawing/2014/main" id="{0788E06D-98AB-8F01-B194-BDBA767D0574}"/>
                </a:ext>
              </a:extLst>
            </p:cNvPr>
            <p:cNvSpPr/>
            <p:nvPr/>
          </p:nvSpPr>
          <p:spPr>
            <a:xfrm>
              <a:off x="3971272" y="294088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23" name="Freeform 2022">
              <a:extLst>
                <a:ext uri="{FF2B5EF4-FFF2-40B4-BE49-F238E27FC236}">
                  <a16:creationId xmlns:a16="http://schemas.microsoft.com/office/drawing/2014/main" id="{F13A53B1-71F6-F5EE-9DA7-169982D91685}"/>
                </a:ext>
              </a:extLst>
            </p:cNvPr>
            <p:cNvSpPr/>
            <p:nvPr/>
          </p:nvSpPr>
          <p:spPr>
            <a:xfrm>
              <a:off x="4199059" y="283074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24" name="Freeform 2023">
              <a:extLst>
                <a:ext uri="{FF2B5EF4-FFF2-40B4-BE49-F238E27FC236}">
                  <a16:creationId xmlns:a16="http://schemas.microsoft.com/office/drawing/2014/main" id="{C16A6E11-338B-CA2A-7293-CC62856F4AC4}"/>
                </a:ext>
              </a:extLst>
            </p:cNvPr>
            <p:cNvSpPr/>
            <p:nvPr/>
          </p:nvSpPr>
          <p:spPr>
            <a:xfrm>
              <a:off x="3956811" y="280028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25" name="Freeform 2024">
              <a:extLst>
                <a:ext uri="{FF2B5EF4-FFF2-40B4-BE49-F238E27FC236}">
                  <a16:creationId xmlns:a16="http://schemas.microsoft.com/office/drawing/2014/main" id="{5C28F7B6-077A-6FC2-335E-06EAB9420720}"/>
                </a:ext>
              </a:extLst>
            </p:cNvPr>
            <p:cNvSpPr/>
            <p:nvPr/>
          </p:nvSpPr>
          <p:spPr>
            <a:xfrm>
              <a:off x="3764788" y="285456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26" name="Freeform 2025">
              <a:extLst>
                <a:ext uri="{FF2B5EF4-FFF2-40B4-BE49-F238E27FC236}">
                  <a16:creationId xmlns:a16="http://schemas.microsoft.com/office/drawing/2014/main" id="{FF41CFAF-B565-BB81-448F-3BC51A27CB2F}"/>
                </a:ext>
              </a:extLst>
            </p:cNvPr>
            <p:cNvSpPr/>
            <p:nvPr/>
          </p:nvSpPr>
          <p:spPr>
            <a:xfrm>
              <a:off x="3948987" y="284096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27" name="Freeform 2026">
              <a:extLst>
                <a:ext uri="{FF2B5EF4-FFF2-40B4-BE49-F238E27FC236}">
                  <a16:creationId xmlns:a16="http://schemas.microsoft.com/office/drawing/2014/main" id="{99C6927B-1724-79ED-E387-CAF86EF60E3B}"/>
                </a:ext>
              </a:extLst>
            </p:cNvPr>
            <p:cNvSpPr/>
            <p:nvPr/>
          </p:nvSpPr>
          <p:spPr>
            <a:xfrm>
              <a:off x="3865497" y="291146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28" name="Freeform 2027">
              <a:extLst>
                <a:ext uri="{FF2B5EF4-FFF2-40B4-BE49-F238E27FC236}">
                  <a16:creationId xmlns:a16="http://schemas.microsoft.com/office/drawing/2014/main" id="{58D237F3-CD91-E229-0EAE-DFAE7BBC93E3}"/>
                </a:ext>
              </a:extLst>
            </p:cNvPr>
            <p:cNvSpPr/>
            <p:nvPr/>
          </p:nvSpPr>
          <p:spPr>
            <a:xfrm>
              <a:off x="3958431" y="278716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29" name="Freeform 2028">
              <a:extLst>
                <a:ext uri="{FF2B5EF4-FFF2-40B4-BE49-F238E27FC236}">
                  <a16:creationId xmlns:a16="http://schemas.microsoft.com/office/drawing/2014/main" id="{03562267-D065-0794-D2C3-F97B39D54A39}"/>
                </a:ext>
              </a:extLst>
            </p:cNvPr>
            <p:cNvSpPr/>
            <p:nvPr/>
          </p:nvSpPr>
          <p:spPr>
            <a:xfrm>
              <a:off x="3938605" y="280299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30" name="Freeform 2029">
              <a:extLst>
                <a:ext uri="{FF2B5EF4-FFF2-40B4-BE49-F238E27FC236}">
                  <a16:creationId xmlns:a16="http://schemas.microsoft.com/office/drawing/2014/main" id="{DE371FB2-0035-8868-F78A-810BCD1A517F}"/>
                </a:ext>
              </a:extLst>
            </p:cNvPr>
            <p:cNvSpPr/>
            <p:nvPr/>
          </p:nvSpPr>
          <p:spPr>
            <a:xfrm>
              <a:off x="3934967" y="288921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31" name="Freeform 2030">
              <a:extLst>
                <a:ext uri="{FF2B5EF4-FFF2-40B4-BE49-F238E27FC236}">
                  <a16:creationId xmlns:a16="http://schemas.microsoft.com/office/drawing/2014/main" id="{6D3F38B2-0FAF-59ED-E3F1-8F334A0CA966}"/>
                </a:ext>
              </a:extLst>
            </p:cNvPr>
            <p:cNvSpPr/>
            <p:nvPr/>
          </p:nvSpPr>
          <p:spPr>
            <a:xfrm>
              <a:off x="4171359" y="270384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32" name="Freeform 2031">
              <a:extLst>
                <a:ext uri="{FF2B5EF4-FFF2-40B4-BE49-F238E27FC236}">
                  <a16:creationId xmlns:a16="http://schemas.microsoft.com/office/drawing/2014/main" id="{F41C96B9-8D1C-697A-9E79-352C5D6BFDA7}"/>
                </a:ext>
              </a:extLst>
            </p:cNvPr>
            <p:cNvSpPr/>
            <p:nvPr/>
          </p:nvSpPr>
          <p:spPr>
            <a:xfrm>
              <a:off x="3964926" y="291117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33" name="Freeform 2032">
              <a:extLst>
                <a:ext uri="{FF2B5EF4-FFF2-40B4-BE49-F238E27FC236}">
                  <a16:creationId xmlns:a16="http://schemas.microsoft.com/office/drawing/2014/main" id="{C14AA876-6741-7AD3-AF28-C7705C4CDF0A}"/>
                </a:ext>
              </a:extLst>
            </p:cNvPr>
            <p:cNvSpPr/>
            <p:nvPr/>
          </p:nvSpPr>
          <p:spPr>
            <a:xfrm>
              <a:off x="3751017" y="307066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34" name="Freeform 2033">
              <a:extLst>
                <a:ext uri="{FF2B5EF4-FFF2-40B4-BE49-F238E27FC236}">
                  <a16:creationId xmlns:a16="http://schemas.microsoft.com/office/drawing/2014/main" id="{3FCBCE17-ACF8-40DF-7207-772DE8AE2B39}"/>
                </a:ext>
              </a:extLst>
            </p:cNvPr>
            <p:cNvSpPr/>
            <p:nvPr/>
          </p:nvSpPr>
          <p:spPr>
            <a:xfrm>
              <a:off x="4088558" y="276911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35" name="Freeform 2034">
              <a:extLst>
                <a:ext uri="{FF2B5EF4-FFF2-40B4-BE49-F238E27FC236}">
                  <a16:creationId xmlns:a16="http://schemas.microsoft.com/office/drawing/2014/main" id="{0644305A-F792-83D8-D607-B7B15F457705}"/>
                </a:ext>
              </a:extLst>
            </p:cNvPr>
            <p:cNvSpPr/>
            <p:nvPr/>
          </p:nvSpPr>
          <p:spPr>
            <a:xfrm>
              <a:off x="4005757" y="276634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36" name="Freeform 2035">
              <a:extLst>
                <a:ext uri="{FF2B5EF4-FFF2-40B4-BE49-F238E27FC236}">
                  <a16:creationId xmlns:a16="http://schemas.microsoft.com/office/drawing/2014/main" id="{6AE5369E-553B-B806-5CC8-92E88B920785}"/>
                </a:ext>
              </a:extLst>
            </p:cNvPr>
            <p:cNvSpPr/>
            <p:nvPr/>
          </p:nvSpPr>
          <p:spPr>
            <a:xfrm>
              <a:off x="4561992" y="252014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37" name="Freeform 2036">
              <a:extLst>
                <a:ext uri="{FF2B5EF4-FFF2-40B4-BE49-F238E27FC236}">
                  <a16:creationId xmlns:a16="http://schemas.microsoft.com/office/drawing/2014/main" id="{5189B97E-EC33-B4F8-28A5-42419522C824}"/>
                </a:ext>
              </a:extLst>
            </p:cNvPr>
            <p:cNvSpPr/>
            <p:nvPr/>
          </p:nvSpPr>
          <p:spPr>
            <a:xfrm>
              <a:off x="4104456" y="276331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38" name="Freeform 2037">
              <a:extLst>
                <a:ext uri="{FF2B5EF4-FFF2-40B4-BE49-F238E27FC236}">
                  <a16:creationId xmlns:a16="http://schemas.microsoft.com/office/drawing/2014/main" id="{A6300B15-4F02-B122-3293-546B69B45F57}"/>
                </a:ext>
              </a:extLst>
            </p:cNvPr>
            <p:cNvSpPr/>
            <p:nvPr/>
          </p:nvSpPr>
          <p:spPr>
            <a:xfrm>
              <a:off x="4038624" y="289192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39" name="Freeform 2038">
              <a:extLst>
                <a:ext uri="{FF2B5EF4-FFF2-40B4-BE49-F238E27FC236}">
                  <a16:creationId xmlns:a16="http://schemas.microsoft.com/office/drawing/2014/main" id="{8E301387-5FE5-4B69-783B-AF19C1D5874A}"/>
                </a:ext>
              </a:extLst>
            </p:cNvPr>
            <p:cNvSpPr/>
            <p:nvPr/>
          </p:nvSpPr>
          <p:spPr>
            <a:xfrm>
              <a:off x="3919518" y="293921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40" name="Freeform 2039">
              <a:extLst>
                <a:ext uri="{FF2B5EF4-FFF2-40B4-BE49-F238E27FC236}">
                  <a16:creationId xmlns:a16="http://schemas.microsoft.com/office/drawing/2014/main" id="{A3695793-15A1-51B6-1568-A62BC7E54F0C}"/>
                </a:ext>
              </a:extLst>
            </p:cNvPr>
            <p:cNvSpPr/>
            <p:nvPr/>
          </p:nvSpPr>
          <p:spPr>
            <a:xfrm>
              <a:off x="4120195" y="278101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41" name="Freeform 2040">
              <a:extLst>
                <a:ext uri="{FF2B5EF4-FFF2-40B4-BE49-F238E27FC236}">
                  <a16:creationId xmlns:a16="http://schemas.microsoft.com/office/drawing/2014/main" id="{841EC2CC-4EF4-23C7-85CF-3C7831841DDA}"/>
                </a:ext>
              </a:extLst>
            </p:cNvPr>
            <p:cNvSpPr/>
            <p:nvPr/>
          </p:nvSpPr>
          <p:spPr>
            <a:xfrm>
              <a:off x="4032577" y="255827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42" name="Freeform 2041">
              <a:extLst>
                <a:ext uri="{FF2B5EF4-FFF2-40B4-BE49-F238E27FC236}">
                  <a16:creationId xmlns:a16="http://schemas.microsoft.com/office/drawing/2014/main" id="{22CD4EC7-B96D-46C4-8C75-3A357318F95D}"/>
                </a:ext>
              </a:extLst>
            </p:cNvPr>
            <p:cNvSpPr/>
            <p:nvPr/>
          </p:nvSpPr>
          <p:spPr>
            <a:xfrm>
              <a:off x="3966504" y="277330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43" name="Freeform 2042">
              <a:extLst>
                <a:ext uri="{FF2B5EF4-FFF2-40B4-BE49-F238E27FC236}">
                  <a16:creationId xmlns:a16="http://schemas.microsoft.com/office/drawing/2014/main" id="{A48B7C08-984D-C255-C6FF-290FBDFF0967}"/>
                </a:ext>
              </a:extLst>
            </p:cNvPr>
            <p:cNvSpPr/>
            <p:nvPr/>
          </p:nvSpPr>
          <p:spPr>
            <a:xfrm>
              <a:off x="3859450" y="287609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44" name="Freeform 2043">
              <a:extLst>
                <a:ext uri="{FF2B5EF4-FFF2-40B4-BE49-F238E27FC236}">
                  <a16:creationId xmlns:a16="http://schemas.microsoft.com/office/drawing/2014/main" id="{D84D86E8-4FAA-F8BD-8ECC-9DE0EB935626}"/>
                </a:ext>
              </a:extLst>
            </p:cNvPr>
            <p:cNvSpPr/>
            <p:nvPr/>
          </p:nvSpPr>
          <p:spPr>
            <a:xfrm>
              <a:off x="4015700" y="275480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45" name="Freeform 2044">
              <a:extLst>
                <a:ext uri="{FF2B5EF4-FFF2-40B4-BE49-F238E27FC236}">
                  <a16:creationId xmlns:a16="http://schemas.microsoft.com/office/drawing/2014/main" id="{C5E1AEFC-2524-46A0-1EB3-151D99593E00}"/>
                </a:ext>
              </a:extLst>
            </p:cNvPr>
            <p:cNvSpPr/>
            <p:nvPr/>
          </p:nvSpPr>
          <p:spPr>
            <a:xfrm>
              <a:off x="4103908" y="282530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46" name="Freeform 2045">
              <a:extLst>
                <a:ext uri="{FF2B5EF4-FFF2-40B4-BE49-F238E27FC236}">
                  <a16:creationId xmlns:a16="http://schemas.microsoft.com/office/drawing/2014/main" id="{41FFE010-0DD4-2C91-D3F8-FE13BBFD441C}"/>
                </a:ext>
              </a:extLst>
            </p:cNvPr>
            <p:cNvSpPr/>
            <p:nvPr/>
          </p:nvSpPr>
          <p:spPr>
            <a:xfrm>
              <a:off x="4029329" y="273582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47" name="Freeform 2046">
              <a:extLst>
                <a:ext uri="{FF2B5EF4-FFF2-40B4-BE49-F238E27FC236}">
                  <a16:creationId xmlns:a16="http://schemas.microsoft.com/office/drawing/2014/main" id="{3E7CE8CC-20F5-66F2-24EA-C0C83F08A716}"/>
                </a:ext>
              </a:extLst>
            </p:cNvPr>
            <p:cNvSpPr/>
            <p:nvPr/>
          </p:nvSpPr>
          <p:spPr>
            <a:xfrm>
              <a:off x="3991837" y="285334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48" name="Freeform 2047">
              <a:extLst>
                <a:ext uri="{FF2B5EF4-FFF2-40B4-BE49-F238E27FC236}">
                  <a16:creationId xmlns:a16="http://schemas.microsoft.com/office/drawing/2014/main" id="{B1D85A9B-667F-70F0-A8C1-F4E69C90BBFA}"/>
                </a:ext>
              </a:extLst>
            </p:cNvPr>
            <p:cNvSpPr/>
            <p:nvPr/>
          </p:nvSpPr>
          <p:spPr>
            <a:xfrm>
              <a:off x="3906926" y="281724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49" name="Freeform 2048">
              <a:extLst>
                <a:ext uri="{FF2B5EF4-FFF2-40B4-BE49-F238E27FC236}">
                  <a16:creationId xmlns:a16="http://schemas.microsoft.com/office/drawing/2014/main" id="{41BE6981-6BEF-A76B-32A2-974B129230B4}"/>
                </a:ext>
              </a:extLst>
            </p:cNvPr>
            <p:cNvSpPr/>
            <p:nvPr/>
          </p:nvSpPr>
          <p:spPr>
            <a:xfrm>
              <a:off x="4229608" y="257349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50" name="Freeform 2049">
              <a:extLst>
                <a:ext uri="{FF2B5EF4-FFF2-40B4-BE49-F238E27FC236}">
                  <a16:creationId xmlns:a16="http://schemas.microsoft.com/office/drawing/2014/main" id="{02735C55-C62C-C32B-8C9B-B7836DCCA655}"/>
                </a:ext>
              </a:extLst>
            </p:cNvPr>
            <p:cNvSpPr/>
            <p:nvPr/>
          </p:nvSpPr>
          <p:spPr>
            <a:xfrm>
              <a:off x="3701921" y="287165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51" name="Freeform 2050">
              <a:extLst>
                <a:ext uri="{FF2B5EF4-FFF2-40B4-BE49-F238E27FC236}">
                  <a16:creationId xmlns:a16="http://schemas.microsoft.com/office/drawing/2014/main" id="{B55F7112-E0CE-811A-9C4B-65742B016F68}"/>
                </a:ext>
              </a:extLst>
            </p:cNvPr>
            <p:cNvSpPr/>
            <p:nvPr/>
          </p:nvSpPr>
          <p:spPr>
            <a:xfrm>
              <a:off x="3956412" y="279786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52" name="Freeform 2051">
              <a:extLst>
                <a:ext uri="{FF2B5EF4-FFF2-40B4-BE49-F238E27FC236}">
                  <a16:creationId xmlns:a16="http://schemas.microsoft.com/office/drawing/2014/main" id="{5B3F9694-BD37-7A41-52E6-D20CAF7F200B}"/>
                </a:ext>
              </a:extLst>
            </p:cNvPr>
            <p:cNvSpPr/>
            <p:nvPr/>
          </p:nvSpPr>
          <p:spPr>
            <a:xfrm>
              <a:off x="4006746" y="282494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53" name="Freeform 2052">
              <a:extLst>
                <a:ext uri="{FF2B5EF4-FFF2-40B4-BE49-F238E27FC236}">
                  <a16:creationId xmlns:a16="http://schemas.microsoft.com/office/drawing/2014/main" id="{E32FDF84-ABD9-C4B3-C25B-E5EBFA93E654}"/>
                </a:ext>
              </a:extLst>
            </p:cNvPr>
            <p:cNvSpPr/>
            <p:nvPr/>
          </p:nvSpPr>
          <p:spPr>
            <a:xfrm>
              <a:off x="4153402" y="277975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54" name="Freeform 2053">
              <a:extLst>
                <a:ext uri="{FF2B5EF4-FFF2-40B4-BE49-F238E27FC236}">
                  <a16:creationId xmlns:a16="http://schemas.microsoft.com/office/drawing/2014/main" id="{7CACED52-6EF2-EE15-AE65-69E94C81D7F9}"/>
                </a:ext>
              </a:extLst>
            </p:cNvPr>
            <p:cNvSpPr/>
            <p:nvPr/>
          </p:nvSpPr>
          <p:spPr>
            <a:xfrm>
              <a:off x="3971031" y="275084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55" name="Freeform 2054">
              <a:extLst>
                <a:ext uri="{FF2B5EF4-FFF2-40B4-BE49-F238E27FC236}">
                  <a16:creationId xmlns:a16="http://schemas.microsoft.com/office/drawing/2014/main" id="{50CB2494-16FD-BF23-07C7-CBACC699C87E}"/>
                </a:ext>
              </a:extLst>
            </p:cNvPr>
            <p:cNvSpPr/>
            <p:nvPr/>
          </p:nvSpPr>
          <p:spPr>
            <a:xfrm>
              <a:off x="3952874" y="283961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56" name="Freeform 2055">
              <a:extLst>
                <a:ext uri="{FF2B5EF4-FFF2-40B4-BE49-F238E27FC236}">
                  <a16:creationId xmlns:a16="http://schemas.microsoft.com/office/drawing/2014/main" id="{4D124CBC-D872-B2F0-F099-A60EFE90636C}"/>
                </a:ext>
              </a:extLst>
            </p:cNvPr>
            <p:cNvSpPr/>
            <p:nvPr/>
          </p:nvSpPr>
          <p:spPr>
            <a:xfrm>
              <a:off x="3618134" y="296093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57" name="Freeform 2056">
              <a:extLst>
                <a:ext uri="{FF2B5EF4-FFF2-40B4-BE49-F238E27FC236}">
                  <a16:creationId xmlns:a16="http://schemas.microsoft.com/office/drawing/2014/main" id="{3F839477-2676-DB72-1111-5B3E02801BD0}"/>
                </a:ext>
              </a:extLst>
            </p:cNvPr>
            <p:cNvSpPr/>
            <p:nvPr/>
          </p:nvSpPr>
          <p:spPr>
            <a:xfrm>
              <a:off x="4453410" y="240945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58" name="Freeform 2057">
              <a:extLst>
                <a:ext uri="{FF2B5EF4-FFF2-40B4-BE49-F238E27FC236}">
                  <a16:creationId xmlns:a16="http://schemas.microsoft.com/office/drawing/2014/main" id="{AEAE33FC-CD17-B704-0EC1-59701805C570}"/>
                </a:ext>
              </a:extLst>
            </p:cNvPr>
            <p:cNvSpPr/>
            <p:nvPr/>
          </p:nvSpPr>
          <p:spPr>
            <a:xfrm>
              <a:off x="3948547" y="282797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59" name="Freeform 2058">
              <a:extLst>
                <a:ext uri="{FF2B5EF4-FFF2-40B4-BE49-F238E27FC236}">
                  <a16:creationId xmlns:a16="http://schemas.microsoft.com/office/drawing/2014/main" id="{9BC5C085-0046-D8DC-3B5C-7FD4DECFD19C}"/>
                </a:ext>
              </a:extLst>
            </p:cNvPr>
            <p:cNvSpPr/>
            <p:nvPr/>
          </p:nvSpPr>
          <p:spPr>
            <a:xfrm>
              <a:off x="3989677" y="281424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60" name="Freeform 2059">
              <a:extLst>
                <a:ext uri="{FF2B5EF4-FFF2-40B4-BE49-F238E27FC236}">
                  <a16:creationId xmlns:a16="http://schemas.microsoft.com/office/drawing/2014/main" id="{845821FE-C8BA-EE06-3DE5-94D9609CF4C3}"/>
                </a:ext>
              </a:extLst>
            </p:cNvPr>
            <p:cNvSpPr/>
            <p:nvPr/>
          </p:nvSpPr>
          <p:spPr>
            <a:xfrm>
              <a:off x="3908944" y="288889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61" name="Freeform 2060">
              <a:extLst>
                <a:ext uri="{FF2B5EF4-FFF2-40B4-BE49-F238E27FC236}">
                  <a16:creationId xmlns:a16="http://schemas.microsoft.com/office/drawing/2014/main" id="{4A47D19A-7F16-A0C8-2D3D-8AA8F78B9F5B}"/>
                </a:ext>
              </a:extLst>
            </p:cNvPr>
            <p:cNvSpPr/>
            <p:nvPr/>
          </p:nvSpPr>
          <p:spPr>
            <a:xfrm>
              <a:off x="4174217" y="273762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62" name="Freeform 2061">
              <a:extLst>
                <a:ext uri="{FF2B5EF4-FFF2-40B4-BE49-F238E27FC236}">
                  <a16:creationId xmlns:a16="http://schemas.microsoft.com/office/drawing/2014/main" id="{EE41C057-5883-A039-CBF5-CC5EE84DA98A}"/>
                </a:ext>
              </a:extLst>
            </p:cNvPr>
            <p:cNvSpPr/>
            <p:nvPr/>
          </p:nvSpPr>
          <p:spPr>
            <a:xfrm>
              <a:off x="3928081" y="285956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63" name="Freeform 2062">
              <a:extLst>
                <a:ext uri="{FF2B5EF4-FFF2-40B4-BE49-F238E27FC236}">
                  <a16:creationId xmlns:a16="http://schemas.microsoft.com/office/drawing/2014/main" id="{9C12687B-77FB-3720-FDFA-9D060A9FCBCC}"/>
                </a:ext>
              </a:extLst>
            </p:cNvPr>
            <p:cNvSpPr/>
            <p:nvPr/>
          </p:nvSpPr>
          <p:spPr>
            <a:xfrm>
              <a:off x="4159648" y="278861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64" name="Freeform 2063">
              <a:extLst>
                <a:ext uri="{FF2B5EF4-FFF2-40B4-BE49-F238E27FC236}">
                  <a16:creationId xmlns:a16="http://schemas.microsoft.com/office/drawing/2014/main" id="{43E44076-48DB-FAB7-88EE-82B5CDF33956}"/>
                </a:ext>
              </a:extLst>
            </p:cNvPr>
            <p:cNvSpPr/>
            <p:nvPr/>
          </p:nvSpPr>
          <p:spPr>
            <a:xfrm>
              <a:off x="4006397" y="283577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65" name="Freeform 2064">
              <a:extLst>
                <a:ext uri="{FF2B5EF4-FFF2-40B4-BE49-F238E27FC236}">
                  <a16:creationId xmlns:a16="http://schemas.microsoft.com/office/drawing/2014/main" id="{9A4D1AA4-9AFA-F08A-6D0B-C722F048708D}"/>
                </a:ext>
              </a:extLst>
            </p:cNvPr>
            <p:cNvSpPr/>
            <p:nvPr/>
          </p:nvSpPr>
          <p:spPr>
            <a:xfrm>
              <a:off x="3898903" y="283896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66" name="Freeform 2065">
              <a:extLst>
                <a:ext uri="{FF2B5EF4-FFF2-40B4-BE49-F238E27FC236}">
                  <a16:creationId xmlns:a16="http://schemas.microsoft.com/office/drawing/2014/main" id="{B1FD6FB8-112E-AA81-518E-614304677B52}"/>
                </a:ext>
              </a:extLst>
            </p:cNvPr>
            <p:cNvSpPr/>
            <p:nvPr/>
          </p:nvSpPr>
          <p:spPr>
            <a:xfrm>
              <a:off x="4021256" y="274049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67" name="Freeform 2066">
              <a:extLst>
                <a:ext uri="{FF2B5EF4-FFF2-40B4-BE49-F238E27FC236}">
                  <a16:creationId xmlns:a16="http://schemas.microsoft.com/office/drawing/2014/main" id="{CAD60AB8-97E8-98F2-B314-308B1B87E6E7}"/>
                </a:ext>
              </a:extLst>
            </p:cNvPr>
            <p:cNvSpPr/>
            <p:nvPr/>
          </p:nvSpPr>
          <p:spPr>
            <a:xfrm>
              <a:off x="4022095" y="274600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68" name="Freeform 2067">
              <a:extLst>
                <a:ext uri="{FF2B5EF4-FFF2-40B4-BE49-F238E27FC236}">
                  <a16:creationId xmlns:a16="http://schemas.microsoft.com/office/drawing/2014/main" id="{CC5F59F1-B3F0-56D5-5176-7DC5832C5578}"/>
                </a:ext>
              </a:extLst>
            </p:cNvPr>
            <p:cNvSpPr/>
            <p:nvPr/>
          </p:nvSpPr>
          <p:spPr>
            <a:xfrm>
              <a:off x="3798144" y="300209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69" name="Freeform 2068">
              <a:extLst>
                <a:ext uri="{FF2B5EF4-FFF2-40B4-BE49-F238E27FC236}">
                  <a16:creationId xmlns:a16="http://schemas.microsoft.com/office/drawing/2014/main" id="{5A95FE75-2922-C1A1-D133-93E772ACBFD5}"/>
                </a:ext>
              </a:extLst>
            </p:cNvPr>
            <p:cNvSpPr/>
            <p:nvPr/>
          </p:nvSpPr>
          <p:spPr>
            <a:xfrm>
              <a:off x="3885231" y="287932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70" name="Freeform 2069">
              <a:extLst>
                <a:ext uri="{FF2B5EF4-FFF2-40B4-BE49-F238E27FC236}">
                  <a16:creationId xmlns:a16="http://schemas.microsoft.com/office/drawing/2014/main" id="{FADEE4A2-0615-E36D-4807-CEF5A9AE6C3C}"/>
                </a:ext>
              </a:extLst>
            </p:cNvPr>
            <p:cNvSpPr/>
            <p:nvPr/>
          </p:nvSpPr>
          <p:spPr>
            <a:xfrm>
              <a:off x="4013831" y="278388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71" name="Freeform 2070">
              <a:extLst>
                <a:ext uri="{FF2B5EF4-FFF2-40B4-BE49-F238E27FC236}">
                  <a16:creationId xmlns:a16="http://schemas.microsoft.com/office/drawing/2014/main" id="{683A6EB1-4479-1F8F-3226-58B5DD0E60C0}"/>
                </a:ext>
              </a:extLst>
            </p:cNvPr>
            <p:cNvSpPr/>
            <p:nvPr/>
          </p:nvSpPr>
          <p:spPr>
            <a:xfrm>
              <a:off x="4003598" y="274378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72" name="Freeform 2071">
              <a:extLst>
                <a:ext uri="{FF2B5EF4-FFF2-40B4-BE49-F238E27FC236}">
                  <a16:creationId xmlns:a16="http://schemas.microsoft.com/office/drawing/2014/main" id="{0A877FBF-3630-F4CF-A096-36CC5C2ED2A1}"/>
                </a:ext>
              </a:extLst>
            </p:cNvPr>
            <p:cNvSpPr/>
            <p:nvPr/>
          </p:nvSpPr>
          <p:spPr>
            <a:xfrm>
              <a:off x="3923995" y="285985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73" name="Freeform 2072">
              <a:extLst>
                <a:ext uri="{FF2B5EF4-FFF2-40B4-BE49-F238E27FC236}">
                  <a16:creationId xmlns:a16="http://schemas.microsoft.com/office/drawing/2014/main" id="{C6D1A379-07E0-2DB3-7820-27526CBCA096}"/>
                </a:ext>
              </a:extLst>
            </p:cNvPr>
            <p:cNvSpPr/>
            <p:nvPr/>
          </p:nvSpPr>
          <p:spPr>
            <a:xfrm>
              <a:off x="4013291" y="284028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74" name="Freeform 2073">
              <a:extLst>
                <a:ext uri="{FF2B5EF4-FFF2-40B4-BE49-F238E27FC236}">
                  <a16:creationId xmlns:a16="http://schemas.microsoft.com/office/drawing/2014/main" id="{A567CAC4-4673-8D35-5A49-3540D39E42F3}"/>
                </a:ext>
              </a:extLst>
            </p:cNvPr>
            <p:cNvSpPr/>
            <p:nvPr/>
          </p:nvSpPr>
          <p:spPr>
            <a:xfrm>
              <a:off x="3938455" y="283213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75" name="Freeform 2074">
              <a:extLst>
                <a:ext uri="{FF2B5EF4-FFF2-40B4-BE49-F238E27FC236}">
                  <a16:creationId xmlns:a16="http://schemas.microsoft.com/office/drawing/2014/main" id="{423615CF-71FC-EDFD-0B44-233C90AD0A53}"/>
                </a:ext>
              </a:extLst>
            </p:cNvPr>
            <p:cNvSpPr/>
            <p:nvPr/>
          </p:nvSpPr>
          <p:spPr>
            <a:xfrm>
              <a:off x="3877108" y="287867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76" name="Freeform 2075">
              <a:extLst>
                <a:ext uri="{FF2B5EF4-FFF2-40B4-BE49-F238E27FC236}">
                  <a16:creationId xmlns:a16="http://schemas.microsoft.com/office/drawing/2014/main" id="{31D9D878-385A-1B5D-0932-E7D40172CD53}"/>
                </a:ext>
              </a:extLst>
            </p:cNvPr>
            <p:cNvSpPr/>
            <p:nvPr/>
          </p:nvSpPr>
          <p:spPr>
            <a:xfrm>
              <a:off x="3842722" y="285269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77" name="Freeform 2076">
              <a:extLst>
                <a:ext uri="{FF2B5EF4-FFF2-40B4-BE49-F238E27FC236}">
                  <a16:creationId xmlns:a16="http://schemas.microsoft.com/office/drawing/2014/main" id="{EEDE5940-C3C2-854B-2CB6-2DD5D8F3A96C}"/>
                </a:ext>
              </a:extLst>
            </p:cNvPr>
            <p:cNvSpPr/>
            <p:nvPr/>
          </p:nvSpPr>
          <p:spPr>
            <a:xfrm>
              <a:off x="3951205" y="292293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78" name="Freeform 2077">
              <a:extLst>
                <a:ext uri="{FF2B5EF4-FFF2-40B4-BE49-F238E27FC236}">
                  <a16:creationId xmlns:a16="http://schemas.microsoft.com/office/drawing/2014/main" id="{7248D6CE-10DB-73F9-4BB0-999388CD60A0}"/>
                </a:ext>
              </a:extLst>
            </p:cNvPr>
            <p:cNvSpPr/>
            <p:nvPr/>
          </p:nvSpPr>
          <p:spPr>
            <a:xfrm>
              <a:off x="4097761" y="284625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79" name="Freeform 2078">
              <a:extLst>
                <a:ext uri="{FF2B5EF4-FFF2-40B4-BE49-F238E27FC236}">
                  <a16:creationId xmlns:a16="http://schemas.microsoft.com/office/drawing/2014/main" id="{D2F1A7EE-DE66-041F-1CD9-F3882F442131}"/>
                </a:ext>
              </a:extLst>
            </p:cNvPr>
            <p:cNvSpPr/>
            <p:nvPr/>
          </p:nvSpPr>
          <p:spPr>
            <a:xfrm>
              <a:off x="3849317" y="298669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80" name="Freeform 2079">
              <a:extLst>
                <a:ext uri="{FF2B5EF4-FFF2-40B4-BE49-F238E27FC236}">
                  <a16:creationId xmlns:a16="http://schemas.microsoft.com/office/drawing/2014/main" id="{F62E6B79-E945-9325-D333-1C187EDE5308}"/>
                </a:ext>
              </a:extLst>
            </p:cNvPr>
            <p:cNvSpPr/>
            <p:nvPr/>
          </p:nvSpPr>
          <p:spPr>
            <a:xfrm>
              <a:off x="4163585" y="274345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81" name="Freeform 2080">
              <a:extLst>
                <a:ext uri="{FF2B5EF4-FFF2-40B4-BE49-F238E27FC236}">
                  <a16:creationId xmlns:a16="http://schemas.microsoft.com/office/drawing/2014/main" id="{A292E205-0574-3B60-6BE8-5D707E4D58C8}"/>
                </a:ext>
              </a:extLst>
            </p:cNvPr>
            <p:cNvSpPr/>
            <p:nvPr/>
          </p:nvSpPr>
          <p:spPr>
            <a:xfrm>
              <a:off x="3826584" y="278455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82" name="Freeform 2081">
              <a:extLst>
                <a:ext uri="{FF2B5EF4-FFF2-40B4-BE49-F238E27FC236}">
                  <a16:creationId xmlns:a16="http://schemas.microsoft.com/office/drawing/2014/main" id="{9ABFC666-6731-3A00-23BB-493274A45667}"/>
                </a:ext>
              </a:extLst>
            </p:cNvPr>
            <p:cNvSpPr/>
            <p:nvPr/>
          </p:nvSpPr>
          <p:spPr>
            <a:xfrm>
              <a:off x="3997991" y="292586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83" name="Freeform 2082">
              <a:extLst>
                <a:ext uri="{FF2B5EF4-FFF2-40B4-BE49-F238E27FC236}">
                  <a16:creationId xmlns:a16="http://schemas.microsoft.com/office/drawing/2014/main" id="{20427AB4-D5D6-5FCD-F9E7-17EEBB2B10B6}"/>
                </a:ext>
              </a:extLst>
            </p:cNvPr>
            <p:cNvSpPr/>
            <p:nvPr/>
          </p:nvSpPr>
          <p:spPr>
            <a:xfrm>
              <a:off x="3657541" y="310131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84" name="Freeform 2083">
              <a:extLst>
                <a:ext uri="{FF2B5EF4-FFF2-40B4-BE49-F238E27FC236}">
                  <a16:creationId xmlns:a16="http://schemas.microsoft.com/office/drawing/2014/main" id="{9DC25537-00F3-ACDB-B9CE-9B13D82CEAEC}"/>
                </a:ext>
              </a:extLst>
            </p:cNvPr>
            <p:cNvSpPr/>
            <p:nvPr/>
          </p:nvSpPr>
          <p:spPr>
            <a:xfrm>
              <a:off x="3788800" y="301882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85" name="Freeform 2084">
              <a:extLst>
                <a:ext uri="{FF2B5EF4-FFF2-40B4-BE49-F238E27FC236}">
                  <a16:creationId xmlns:a16="http://schemas.microsoft.com/office/drawing/2014/main" id="{71F96345-3661-A333-B1DE-04036D5C5671}"/>
                </a:ext>
              </a:extLst>
            </p:cNvPr>
            <p:cNvSpPr/>
            <p:nvPr/>
          </p:nvSpPr>
          <p:spPr>
            <a:xfrm>
              <a:off x="3786292" y="304655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86" name="Freeform 2085">
              <a:extLst>
                <a:ext uri="{FF2B5EF4-FFF2-40B4-BE49-F238E27FC236}">
                  <a16:creationId xmlns:a16="http://schemas.microsoft.com/office/drawing/2014/main" id="{C36A6736-156C-DCB1-8703-AB3AD1F184FB}"/>
                </a:ext>
              </a:extLst>
            </p:cNvPr>
            <p:cNvSpPr/>
            <p:nvPr/>
          </p:nvSpPr>
          <p:spPr>
            <a:xfrm>
              <a:off x="4279444" y="271380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87" name="Freeform 2086">
              <a:extLst>
                <a:ext uri="{FF2B5EF4-FFF2-40B4-BE49-F238E27FC236}">
                  <a16:creationId xmlns:a16="http://schemas.microsoft.com/office/drawing/2014/main" id="{82158531-981A-A880-2DDB-CD923A43183A}"/>
                </a:ext>
              </a:extLst>
            </p:cNvPr>
            <p:cNvSpPr/>
            <p:nvPr/>
          </p:nvSpPr>
          <p:spPr>
            <a:xfrm>
              <a:off x="3976047" y="286871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88" name="Freeform 2087">
              <a:extLst>
                <a:ext uri="{FF2B5EF4-FFF2-40B4-BE49-F238E27FC236}">
                  <a16:creationId xmlns:a16="http://schemas.microsoft.com/office/drawing/2014/main" id="{90B69A19-59D6-4E15-E1C8-D46418B5DC5C}"/>
                </a:ext>
              </a:extLst>
            </p:cNvPr>
            <p:cNvSpPr/>
            <p:nvPr/>
          </p:nvSpPr>
          <p:spPr>
            <a:xfrm>
              <a:off x="3918538" y="288048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89" name="Freeform 2088">
              <a:extLst>
                <a:ext uri="{FF2B5EF4-FFF2-40B4-BE49-F238E27FC236}">
                  <a16:creationId xmlns:a16="http://schemas.microsoft.com/office/drawing/2014/main" id="{76EEBB32-92F0-8F08-1E3F-C696B729DDFA}"/>
                </a:ext>
              </a:extLst>
            </p:cNvPr>
            <p:cNvSpPr/>
            <p:nvPr/>
          </p:nvSpPr>
          <p:spPr>
            <a:xfrm>
              <a:off x="3747570" y="305477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90" name="Freeform 2089">
              <a:extLst>
                <a:ext uri="{FF2B5EF4-FFF2-40B4-BE49-F238E27FC236}">
                  <a16:creationId xmlns:a16="http://schemas.microsoft.com/office/drawing/2014/main" id="{1B067465-AD9B-D8C3-08D8-0ABEB754B28E}"/>
                </a:ext>
              </a:extLst>
            </p:cNvPr>
            <p:cNvSpPr/>
            <p:nvPr/>
          </p:nvSpPr>
          <p:spPr>
            <a:xfrm>
              <a:off x="3741274" y="300586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91" name="Freeform 2090">
              <a:extLst>
                <a:ext uri="{FF2B5EF4-FFF2-40B4-BE49-F238E27FC236}">
                  <a16:creationId xmlns:a16="http://schemas.microsoft.com/office/drawing/2014/main" id="{98DEA8D3-B776-744E-6649-BA522D124A9E}"/>
                </a:ext>
              </a:extLst>
            </p:cNvPr>
            <p:cNvSpPr/>
            <p:nvPr/>
          </p:nvSpPr>
          <p:spPr>
            <a:xfrm>
              <a:off x="3775569" y="303939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92" name="Freeform 2091">
              <a:extLst>
                <a:ext uri="{FF2B5EF4-FFF2-40B4-BE49-F238E27FC236}">
                  <a16:creationId xmlns:a16="http://schemas.microsoft.com/office/drawing/2014/main" id="{4B29A23B-65FA-F998-513B-36A2662CDAFA}"/>
                </a:ext>
              </a:extLst>
            </p:cNvPr>
            <p:cNvSpPr/>
            <p:nvPr/>
          </p:nvSpPr>
          <p:spPr>
            <a:xfrm>
              <a:off x="4106325" y="280676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93" name="Freeform 2092">
              <a:extLst>
                <a:ext uri="{FF2B5EF4-FFF2-40B4-BE49-F238E27FC236}">
                  <a16:creationId xmlns:a16="http://schemas.microsoft.com/office/drawing/2014/main" id="{54EB8C44-E7C7-712E-812F-24A5790B1078}"/>
                </a:ext>
              </a:extLst>
            </p:cNvPr>
            <p:cNvSpPr/>
            <p:nvPr/>
          </p:nvSpPr>
          <p:spPr>
            <a:xfrm>
              <a:off x="3883313" y="287942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94" name="Freeform 2093">
              <a:extLst>
                <a:ext uri="{FF2B5EF4-FFF2-40B4-BE49-F238E27FC236}">
                  <a16:creationId xmlns:a16="http://schemas.microsoft.com/office/drawing/2014/main" id="{D80C5022-0CDD-3418-4587-0A4E4A6213D7}"/>
                </a:ext>
              </a:extLst>
            </p:cNvPr>
            <p:cNvSpPr/>
            <p:nvPr/>
          </p:nvSpPr>
          <p:spPr>
            <a:xfrm>
              <a:off x="4095103" y="275644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95" name="Freeform 2094">
              <a:extLst>
                <a:ext uri="{FF2B5EF4-FFF2-40B4-BE49-F238E27FC236}">
                  <a16:creationId xmlns:a16="http://schemas.microsoft.com/office/drawing/2014/main" id="{426369FA-0993-3140-C64C-87D4A25DA242}"/>
                </a:ext>
              </a:extLst>
            </p:cNvPr>
            <p:cNvSpPr/>
            <p:nvPr/>
          </p:nvSpPr>
          <p:spPr>
            <a:xfrm>
              <a:off x="3982293" y="288419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96" name="Freeform 2095">
              <a:extLst>
                <a:ext uri="{FF2B5EF4-FFF2-40B4-BE49-F238E27FC236}">
                  <a16:creationId xmlns:a16="http://schemas.microsoft.com/office/drawing/2014/main" id="{F79B46CA-DDBB-DF4E-1A68-B495CB2A6558}"/>
                </a:ext>
              </a:extLst>
            </p:cNvPr>
            <p:cNvSpPr/>
            <p:nvPr/>
          </p:nvSpPr>
          <p:spPr>
            <a:xfrm>
              <a:off x="4004777" y="277888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97" name="Freeform 2096">
              <a:extLst>
                <a:ext uri="{FF2B5EF4-FFF2-40B4-BE49-F238E27FC236}">
                  <a16:creationId xmlns:a16="http://schemas.microsoft.com/office/drawing/2014/main" id="{61BB35CD-B356-AE5B-2CEC-88AEA0BA06A6}"/>
                </a:ext>
              </a:extLst>
            </p:cNvPr>
            <p:cNvSpPr/>
            <p:nvPr/>
          </p:nvSpPr>
          <p:spPr>
            <a:xfrm>
              <a:off x="3884882" y="295346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98" name="Freeform 2097">
              <a:extLst>
                <a:ext uri="{FF2B5EF4-FFF2-40B4-BE49-F238E27FC236}">
                  <a16:creationId xmlns:a16="http://schemas.microsoft.com/office/drawing/2014/main" id="{23FF9C81-3FEF-9330-D45A-D29DB9BFFD27}"/>
                </a:ext>
              </a:extLst>
            </p:cNvPr>
            <p:cNvSpPr/>
            <p:nvPr/>
          </p:nvSpPr>
          <p:spPr>
            <a:xfrm>
              <a:off x="4212980" y="267183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99" name="Freeform 2098">
              <a:extLst>
                <a:ext uri="{FF2B5EF4-FFF2-40B4-BE49-F238E27FC236}">
                  <a16:creationId xmlns:a16="http://schemas.microsoft.com/office/drawing/2014/main" id="{89CA5B2C-1D9C-9E81-C8B7-EF7FE4242A52}"/>
                </a:ext>
              </a:extLst>
            </p:cNvPr>
            <p:cNvSpPr/>
            <p:nvPr/>
          </p:nvSpPr>
          <p:spPr>
            <a:xfrm>
              <a:off x="4080784" y="275445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00" name="Freeform 2099">
              <a:extLst>
                <a:ext uri="{FF2B5EF4-FFF2-40B4-BE49-F238E27FC236}">
                  <a16:creationId xmlns:a16="http://schemas.microsoft.com/office/drawing/2014/main" id="{A27E1024-5D43-14DA-CC63-E6A93B3CE014}"/>
                </a:ext>
              </a:extLst>
            </p:cNvPr>
            <p:cNvSpPr/>
            <p:nvPr/>
          </p:nvSpPr>
          <p:spPr>
            <a:xfrm>
              <a:off x="4147995" y="245945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01" name="Freeform 2100">
              <a:extLst>
                <a:ext uri="{FF2B5EF4-FFF2-40B4-BE49-F238E27FC236}">
                  <a16:creationId xmlns:a16="http://schemas.microsoft.com/office/drawing/2014/main" id="{439B2D65-C2E8-6238-6A0D-F06AD04F60B9}"/>
                </a:ext>
              </a:extLst>
            </p:cNvPr>
            <p:cNvSpPr/>
            <p:nvPr/>
          </p:nvSpPr>
          <p:spPr>
            <a:xfrm>
              <a:off x="3674859" y="302756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02" name="Freeform 2101">
              <a:extLst>
                <a:ext uri="{FF2B5EF4-FFF2-40B4-BE49-F238E27FC236}">
                  <a16:creationId xmlns:a16="http://schemas.microsoft.com/office/drawing/2014/main" id="{BD846163-8752-C1F7-45BD-D1A61D32A4BC}"/>
                </a:ext>
              </a:extLst>
            </p:cNvPr>
            <p:cNvSpPr/>
            <p:nvPr/>
          </p:nvSpPr>
          <p:spPr>
            <a:xfrm>
              <a:off x="3921486" y="278916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03" name="Freeform 2102">
              <a:extLst>
                <a:ext uri="{FF2B5EF4-FFF2-40B4-BE49-F238E27FC236}">
                  <a16:creationId xmlns:a16="http://schemas.microsoft.com/office/drawing/2014/main" id="{0EA2F656-CDCD-C00E-08E0-EB0C75989AE9}"/>
                </a:ext>
              </a:extLst>
            </p:cNvPr>
            <p:cNvSpPr/>
            <p:nvPr/>
          </p:nvSpPr>
          <p:spPr>
            <a:xfrm>
              <a:off x="3779357" y="285920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04" name="Freeform 2103">
              <a:extLst>
                <a:ext uri="{FF2B5EF4-FFF2-40B4-BE49-F238E27FC236}">
                  <a16:creationId xmlns:a16="http://schemas.microsoft.com/office/drawing/2014/main" id="{688F34E3-D9E0-67F4-FBFA-C192A8B5595F}"/>
                </a:ext>
              </a:extLst>
            </p:cNvPr>
            <p:cNvSpPr/>
            <p:nvPr/>
          </p:nvSpPr>
          <p:spPr>
            <a:xfrm>
              <a:off x="4047386" y="288957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05" name="Freeform 2104">
              <a:extLst>
                <a:ext uri="{FF2B5EF4-FFF2-40B4-BE49-F238E27FC236}">
                  <a16:creationId xmlns:a16="http://schemas.microsoft.com/office/drawing/2014/main" id="{76145BA7-F4CA-7AE1-9F48-5362D7DBC1A8}"/>
                </a:ext>
              </a:extLst>
            </p:cNvPr>
            <p:cNvSpPr/>
            <p:nvPr/>
          </p:nvSpPr>
          <p:spPr>
            <a:xfrm>
              <a:off x="3806508" y="307111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06" name="Freeform 2105">
              <a:extLst>
                <a:ext uri="{FF2B5EF4-FFF2-40B4-BE49-F238E27FC236}">
                  <a16:creationId xmlns:a16="http://schemas.microsoft.com/office/drawing/2014/main" id="{F0A5507B-09CE-9A8E-96E0-40A5EA0308BB}"/>
                </a:ext>
              </a:extLst>
            </p:cNvPr>
            <p:cNvSpPr/>
            <p:nvPr/>
          </p:nvSpPr>
          <p:spPr>
            <a:xfrm>
              <a:off x="3893346" y="288786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07" name="Freeform 2106">
              <a:extLst>
                <a:ext uri="{FF2B5EF4-FFF2-40B4-BE49-F238E27FC236}">
                  <a16:creationId xmlns:a16="http://schemas.microsoft.com/office/drawing/2014/main" id="{B1BA9BD3-9990-3948-D565-5FF493038201}"/>
                </a:ext>
              </a:extLst>
            </p:cNvPr>
            <p:cNvSpPr/>
            <p:nvPr/>
          </p:nvSpPr>
          <p:spPr>
            <a:xfrm>
              <a:off x="3907707" y="279064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08" name="Freeform 2107">
              <a:extLst>
                <a:ext uri="{FF2B5EF4-FFF2-40B4-BE49-F238E27FC236}">
                  <a16:creationId xmlns:a16="http://schemas.microsoft.com/office/drawing/2014/main" id="{BC91734B-9731-7E48-FB84-AF7C07F81486}"/>
                </a:ext>
              </a:extLst>
            </p:cNvPr>
            <p:cNvSpPr/>
            <p:nvPr/>
          </p:nvSpPr>
          <p:spPr>
            <a:xfrm>
              <a:off x="3893047" y="282020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09" name="Freeform 2108">
              <a:extLst>
                <a:ext uri="{FF2B5EF4-FFF2-40B4-BE49-F238E27FC236}">
                  <a16:creationId xmlns:a16="http://schemas.microsoft.com/office/drawing/2014/main" id="{525228D5-AAB7-E8CB-B4A5-40DD31395A4E}"/>
                </a:ext>
              </a:extLst>
            </p:cNvPr>
            <p:cNvSpPr/>
            <p:nvPr/>
          </p:nvSpPr>
          <p:spPr>
            <a:xfrm>
              <a:off x="4176326" y="273872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10" name="Freeform 2109">
              <a:extLst>
                <a:ext uri="{FF2B5EF4-FFF2-40B4-BE49-F238E27FC236}">
                  <a16:creationId xmlns:a16="http://schemas.microsoft.com/office/drawing/2014/main" id="{5592AECC-E326-9614-73E3-3D9722E6C579}"/>
                </a:ext>
              </a:extLst>
            </p:cNvPr>
            <p:cNvSpPr/>
            <p:nvPr/>
          </p:nvSpPr>
          <p:spPr>
            <a:xfrm>
              <a:off x="4009454" y="289595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11" name="Freeform 2110">
              <a:extLst>
                <a:ext uri="{FF2B5EF4-FFF2-40B4-BE49-F238E27FC236}">
                  <a16:creationId xmlns:a16="http://schemas.microsoft.com/office/drawing/2014/main" id="{238E3E21-72D1-172E-6373-FDFD290A744A}"/>
                </a:ext>
              </a:extLst>
            </p:cNvPr>
            <p:cNvSpPr/>
            <p:nvPr/>
          </p:nvSpPr>
          <p:spPr>
            <a:xfrm>
              <a:off x="4190056" y="267583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12" name="Freeform 2111">
              <a:extLst>
                <a:ext uri="{FF2B5EF4-FFF2-40B4-BE49-F238E27FC236}">
                  <a16:creationId xmlns:a16="http://schemas.microsoft.com/office/drawing/2014/main" id="{3B48E944-CBDC-AEF8-04A7-1012F6A05D23}"/>
                </a:ext>
              </a:extLst>
            </p:cNvPr>
            <p:cNvSpPr/>
            <p:nvPr/>
          </p:nvSpPr>
          <p:spPr>
            <a:xfrm>
              <a:off x="4168951" y="273794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13" name="Freeform 2112">
              <a:extLst>
                <a:ext uri="{FF2B5EF4-FFF2-40B4-BE49-F238E27FC236}">
                  <a16:creationId xmlns:a16="http://schemas.microsoft.com/office/drawing/2014/main" id="{E7587791-E3FA-0F01-C4C6-97778B9B1850}"/>
                </a:ext>
              </a:extLst>
            </p:cNvPr>
            <p:cNvSpPr/>
            <p:nvPr/>
          </p:nvSpPr>
          <p:spPr>
            <a:xfrm>
              <a:off x="3997252" y="283703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14" name="Freeform 2113">
              <a:extLst>
                <a:ext uri="{FF2B5EF4-FFF2-40B4-BE49-F238E27FC236}">
                  <a16:creationId xmlns:a16="http://schemas.microsoft.com/office/drawing/2014/main" id="{C2AEB1D5-8814-B15E-8785-DBEAB4FCA998}"/>
                </a:ext>
              </a:extLst>
            </p:cNvPr>
            <p:cNvSpPr/>
            <p:nvPr/>
          </p:nvSpPr>
          <p:spPr>
            <a:xfrm>
              <a:off x="3903139" y="287571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15" name="Freeform 2114">
              <a:extLst>
                <a:ext uri="{FF2B5EF4-FFF2-40B4-BE49-F238E27FC236}">
                  <a16:creationId xmlns:a16="http://schemas.microsoft.com/office/drawing/2014/main" id="{2F3CA7C5-BD9C-04F6-5CAD-2BA6ECFFE93A}"/>
                </a:ext>
              </a:extLst>
            </p:cNvPr>
            <p:cNvSpPr/>
            <p:nvPr/>
          </p:nvSpPr>
          <p:spPr>
            <a:xfrm>
              <a:off x="4136824" y="257671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16" name="Freeform 2115">
              <a:extLst>
                <a:ext uri="{FF2B5EF4-FFF2-40B4-BE49-F238E27FC236}">
                  <a16:creationId xmlns:a16="http://schemas.microsoft.com/office/drawing/2014/main" id="{B46730AF-F515-4644-EE16-56FDDB55AD86}"/>
                </a:ext>
              </a:extLst>
            </p:cNvPr>
            <p:cNvSpPr/>
            <p:nvPr/>
          </p:nvSpPr>
          <p:spPr>
            <a:xfrm>
              <a:off x="3720809" y="312130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17" name="Freeform 2116">
              <a:extLst>
                <a:ext uri="{FF2B5EF4-FFF2-40B4-BE49-F238E27FC236}">
                  <a16:creationId xmlns:a16="http://schemas.microsoft.com/office/drawing/2014/main" id="{AB554676-FB27-57F0-C886-0DBDCF884BDF}"/>
                </a:ext>
              </a:extLst>
            </p:cNvPr>
            <p:cNvSpPr/>
            <p:nvPr/>
          </p:nvSpPr>
          <p:spPr>
            <a:xfrm>
              <a:off x="4288206" y="263544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18" name="Freeform 2117">
              <a:extLst>
                <a:ext uri="{FF2B5EF4-FFF2-40B4-BE49-F238E27FC236}">
                  <a16:creationId xmlns:a16="http://schemas.microsoft.com/office/drawing/2014/main" id="{A30BB04B-E698-EA69-CA31-1146447039F4}"/>
                </a:ext>
              </a:extLst>
            </p:cNvPr>
            <p:cNvSpPr/>
            <p:nvPr/>
          </p:nvSpPr>
          <p:spPr>
            <a:xfrm>
              <a:off x="3901810" y="280995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19" name="Freeform 2118">
              <a:extLst>
                <a:ext uri="{FF2B5EF4-FFF2-40B4-BE49-F238E27FC236}">
                  <a16:creationId xmlns:a16="http://schemas.microsoft.com/office/drawing/2014/main" id="{8B36E7BA-B1EC-3DF3-8CED-C7668C0106A6}"/>
                </a:ext>
              </a:extLst>
            </p:cNvPr>
            <p:cNvSpPr/>
            <p:nvPr/>
          </p:nvSpPr>
          <p:spPr>
            <a:xfrm>
              <a:off x="4208013" y="275022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20" name="Freeform 2119">
              <a:extLst>
                <a:ext uri="{FF2B5EF4-FFF2-40B4-BE49-F238E27FC236}">
                  <a16:creationId xmlns:a16="http://schemas.microsoft.com/office/drawing/2014/main" id="{14927680-D8D3-DE09-AA27-D5A57A14E718}"/>
                </a:ext>
              </a:extLst>
            </p:cNvPr>
            <p:cNvSpPr/>
            <p:nvPr/>
          </p:nvSpPr>
          <p:spPr>
            <a:xfrm>
              <a:off x="4108634" y="272766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21" name="Freeform 2120">
              <a:extLst>
                <a:ext uri="{FF2B5EF4-FFF2-40B4-BE49-F238E27FC236}">
                  <a16:creationId xmlns:a16="http://schemas.microsoft.com/office/drawing/2014/main" id="{B92B85F8-9AE9-0FA9-1859-4FC857BC30CB}"/>
                </a:ext>
              </a:extLst>
            </p:cNvPr>
            <p:cNvSpPr/>
            <p:nvPr/>
          </p:nvSpPr>
          <p:spPr>
            <a:xfrm>
              <a:off x="3861709" y="293834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22" name="Freeform 2121">
              <a:extLst>
                <a:ext uri="{FF2B5EF4-FFF2-40B4-BE49-F238E27FC236}">
                  <a16:creationId xmlns:a16="http://schemas.microsoft.com/office/drawing/2014/main" id="{1F2BDD45-AB67-E338-60E0-50020F801FA7}"/>
                </a:ext>
              </a:extLst>
            </p:cNvPr>
            <p:cNvSpPr/>
            <p:nvPr/>
          </p:nvSpPr>
          <p:spPr>
            <a:xfrm>
              <a:off x="4036315" y="299681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23" name="Freeform 2122">
              <a:extLst>
                <a:ext uri="{FF2B5EF4-FFF2-40B4-BE49-F238E27FC236}">
                  <a16:creationId xmlns:a16="http://schemas.microsoft.com/office/drawing/2014/main" id="{BDCA369C-234F-6A21-36B8-9EB6D8B9B8A1}"/>
                </a:ext>
              </a:extLst>
            </p:cNvPr>
            <p:cNvSpPr/>
            <p:nvPr/>
          </p:nvSpPr>
          <p:spPr>
            <a:xfrm>
              <a:off x="4198121" y="273385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24" name="Freeform 2123">
              <a:extLst>
                <a:ext uri="{FF2B5EF4-FFF2-40B4-BE49-F238E27FC236}">
                  <a16:creationId xmlns:a16="http://schemas.microsoft.com/office/drawing/2014/main" id="{F39A5226-D5E5-EB58-F768-9236D4EB2701}"/>
                </a:ext>
              </a:extLst>
            </p:cNvPr>
            <p:cNvSpPr/>
            <p:nvPr/>
          </p:nvSpPr>
          <p:spPr>
            <a:xfrm>
              <a:off x="4013241" y="279580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25" name="Freeform 2124">
              <a:extLst>
                <a:ext uri="{FF2B5EF4-FFF2-40B4-BE49-F238E27FC236}">
                  <a16:creationId xmlns:a16="http://schemas.microsoft.com/office/drawing/2014/main" id="{E3390BB4-2FE9-D4F2-0555-E6BEC6E7D592}"/>
                </a:ext>
              </a:extLst>
            </p:cNvPr>
            <p:cNvSpPr/>
            <p:nvPr/>
          </p:nvSpPr>
          <p:spPr>
            <a:xfrm>
              <a:off x="3945449" y="289344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26" name="Freeform 2125">
              <a:extLst>
                <a:ext uri="{FF2B5EF4-FFF2-40B4-BE49-F238E27FC236}">
                  <a16:creationId xmlns:a16="http://schemas.microsoft.com/office/drawing/2014/main" id="{85B83384-AA56-49FF-C2E3-F716739C8655}"/>
                </a:ext>
              </a:extLst>
            </p:cNvPr>
            <p:cNvSpPr/>
            <p:nvPr/>
          </p:nvSpPr>
          <p:spPr>
            <a:xfrm>
              <a:off x="4155960" y="268231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27" name="Freeform 2126">
              <a:extLst>
                <a:ext uri="{FF2B5EF4-FFF2-40B4-BE49-F238E27FC236}">
                  <a16:creationId xmlns:a16="http://schemas.microsoft.com/office/drawing/2014/main" id="{095BD58A-DBCC-407B-83EB-88725F78CC90}"/>
                </a:ext>
              </a:extLst>
            </p:cNvPr>
            <p:cNvSpPr/>
            <p:nvPr/>
          </p:nvSpPr>
          <p:spPr>
            <a:xfrm>
              <a:off x="4036954" y="283945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28" name="Freeform 2127">
              <a:extLst>
                <a:ext uri="{FF2B5EF4-FFF2-40B4-BE49-F238E27FC236}">
                  <a16:creationId xmlns:a16="http://schemas.microsoft.com/office/drawing/2014/main" id="{8009E8FA-9438-0130-58B8-E36D1AE67E0E}"/>
                </a:ext>
              </a:extLst>
            </p:cNvPr>
            <p:cNvSpPr/>
            <p:nvPr/>
          </p:nvSpPr>
          <p:spPr>
            <a:xfrm>
              <a:off x="3956122" y="284199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29" name="Freeform 2128">
              <a:extLst>
                <a:ext uri="{FF2B5EF4-FFF2-40B4-BE49-F238E27FC236}">
                  <a16:creationId xmlns:a16="http://schemas.microsoft.com/office/drawing/2014/main" id="{451C0F5F-9774-CB9C-B9A1-69798DCB2C78}"/>
                </a:ext>
              </a:extLst>
            </p:cNvPr>
            <p:cNvSpPr/>
            <p:nvPr/>
          </p:nvSpPr>
          <p:spPr>
            <a:xfrm>
              <a:off x="3926113" y="277456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30" name="Freeform 2129">
              <a:extLst>
                <a:ext uri="{FF2B5EF4-FFF2-40B4-BE49-F238E27FC236}">
                  <a16:creationId xmlns:a16="http://schemas.microsoft.com/office/drawing/2014/main" id="{702F8945-74F1-0B5B-0818-9A8070002E8D}"/>
                </a:ext>
              </a:extLst>
            </p:cNvPr>
            <p:cNvSpPr/>
            <p:nvPr/>
          </p:nvSpPr>
          <p:spPr>
            <a:xfrm>
              <a:off x="3805279" y="287371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31" name="Freeform 2130">
              <a:extLst>
                <a:ext uri="{FF2B5EF4-FFF2-40B4-BE49-F238E27FC236}">
                  <a16:creationId xmlns:a16="http://schemas.microsoft.com/office/drawing/2014/main" id="{042749CF-0F65-3466-22CC-813E841A6C56}"/>
                </a:ext>
              </a:extLst>
            </p:cNvPr>
            <p:cNvSpPr/>
            <p:nvPr/>
          </p:nvSpPr>
          <p:spPr>
            <a:xfrm>
              <a:off x="3717810" y="300535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32" name="Freeform 2131">
              <a:extLst>
                <a:ext uri="{FF2B5EF4-FFF2-40B4-BE49-F238E27FC236}">
                  <a16:creationId xmlns:a16="http://schemas.microsoft.com/office/drawing/2014/main" id="{A0EFB5AC-55E6-3BAF-5E9C-27039D7001FC}"/>
                </a:ext>
              </a:extLst>
            </p:cNvPr>
            <p:cNvSpPr/>
            <p:nvPr/>
          </p:nvSpPr>
          <p:spPr>
            <a:xfrm>
              <a:off x="3830670" y="293260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33" name="Freeform 2132">
              <a:extLst>
                <a:ext uri="{FF2B5EF4-FFF2-40B4-BE49-F238E27FC236}">
                  <a16:creationId xmlns:a16="http://schemas.microsoft.com/office/drawing/2014/main" id="{96FE4D43-C7AA-02C0-B95A-0E5AE0D01F9B}"/>
                </a:ext>
              </a:extLst>
            </p:cNvPr>
            <p:cNvSpPr/>
            <p:nvPr/>
          </p:nvSpPr>
          <p:spPr>
            <a:xfrm>
              <a:off x="3782504" y="294101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34" name="Freeform 2133">
              <a:extLst>
                <a:ext uri="{FF2B5EF4-FFF2-40B4-BE49-F238E27FC236}">
                  <a16:creationId xmlns:a16="http://schemas.microsoft.com/office/drawing/2014/main" id="{5DB815CE-D014-2638-325E-4F07D75EF17D}"/>
                </a:ext>
              </a:extLst>
            </p:cNvPr>
            <p:cNvSpPr/>
            <p:nvPr/>
          </p:nvSpPr>
          <p:spPr>
            <a:xfrm>
              <a:off x="3799033" y="299352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35" name="Freeform 2134">
              <a:extLst>
                <a:ext uri="{FF2B5EF4-FFF2-40B4-BE49-F238E27FC236}">
                  <a16:creationId xmlns:a16="http://schemas.microsoft.com/office/drawing/2014/main" id="{46B627C6-6ACA-4AC4-01D0-F14916E21C3F}"/>
                </a:ext>
              </a:extLst>
            </p:cNvPr>
            <p:cNvSpPr/>
            <p:nvPr/>
          </p:nvSpPr>
          <p:spPr>
            <a:xfrm>
              <a:off x="3896643" y="293531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36" name="Freeform 2135">
              <a:extLst>
                <a:ext uri="{FF2B5EF4-FFF2-40B4-BE49-F238E27FC236}">
                  <a16:creationId xmlns:a16="http://schemas.microsoft.com/office/drawing/2014/main" id="{C41AD2D2-C208-A3E4-7266-F5F18B926245}"/>
                </a:ext>
              </a:extLst>
            </p:cNvPr>
            <p:cNvSpPr/>
            <p:nvPr/>
          </p:nvSpPr>
          <p:spPr>
            <a:xfrm>
              <a:off x="3793618" y="287307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37" name="Freeform 2136">
              <a:extLst>
                <a:ext uri="{FF2B5EF4-FFF2-40B4-BE49-F238E27FC236}">
                  <a16:creationId xmlns:a16="http://schemas.microsoft.com/office/drawing/2014/main" id="{E8DE688C-26D5-F85E-3E2D-6968FB21BB40}"/>
                </a:ext>
              </a:extLst>
            </p:cNvPr>
            <p:cNvSpPr/>
            <p:nvPr/>
          </p:nvSpPr>
          <p:spPr>
            <a:xfrm>
              <a:off x="4095203" y="273585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38" name="Freeform 2137">
              <a:extLst>
                <a:ext uri="{FF2B5EF4-FFF2-40B4-BE49-F238E27FC236}">
                  <a16:creationId xmlns:a16="http://schemas.microsoft.com/office/drawing/2014/main" id="{4D3BC5F4-584D-571A-A709-1C582DBE702E}"/>
                </a:ext>
              </a:extLst>
            </p:cNvPr>
            <p:cNvSpPr/>
            <p:nvPr/>
          </p:nvSpPr>
          <p:spPr>
            <a:xfrm>
              <a:off x="3854774" y="280325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39" name="Freeform 2138">
              <a:extLst>
                <a:ext uri="{FF2B5EF4-FFF2-40B4-BE49-F238E27FC236}">
                  <a16:creationId xmlns:a16="http://schemas.microsoft.com/office/drawing/2014/main" id="{805C9C55-C79B-8A84-7AC2-A417021815FF}"/>
                </a:ext>
              </a:extLst>
            </p:cNvPr>
            <p:cNvSpPr/>
            <p:nvPr/>
          </p:nvSpPr>
          <p:spPr>
            <a:xfrm>
              <a:off x="3937425" y="278255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40" name="Freeform 2139">
              <a:extLst>
                <a:ext uri="{FF2B5EF4-FFF2-40B4-BE49-F238E27FC236}">
                  <a16:creationId xmlns:a16="http://schemas.microsoft.com/office/drawing/2014/main" id="{7943515E-09F6-5144-B891-B27BB13E54F1}"/>
                </a:ext>
              </a:extLst>
            </p:cNvPr>
            <p:cNvSpPr/>
            <p:nvPr/>
          </p:nvSpPr>
          <p:spPr>
            <a:xfrm>
              <a:off x="3760270" y="299642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41" name="Freeform 2140">
              <a:extLst>
                <a:ext uri="{FF2B5EF4-FFF2-40B4-BE49-F238E27FC236}">
                  <a16:creationId xmlns:a16="http://schemas.microsoft.com/office/drawing/2014/main" id="{8A5123CB-E486-CD95-42F7-C55472FEAD67}"/>
                </a:ext>
              </a:extLst>
            </p:cNvPr>
            <p:cNvSpPr/>
            <p:nvPr/>
          </p:nvSpPr>
          <p:spPr>
            <a:xfrm>
              <a:off x="3963497" y="283638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42" name="Freeform 2141">
              <a:extLst>
                <a:ext uri="{FF2B5EF4-FFF2-40B4-BE49-F238E27FC236}">
                  <a16:creationId xmlns:a16="http://schemas.microsoft.com/office/drawing/2014/main" id="{61EED129-E2A9-E306-6759-1D65BDB8FF99}"/>
                </a:ext>
              </a:extLst>
            </p:cNvPr>
            <p:cNvSpPr/>
            <p:nvPr/>
          </p:nvSpPr>
          <p:spPr>
            <a:xfrm>
              <a:off x="3927541" y="291948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43" name="Freeform 2142">
              <a:extLst>
                <a:ext uri="{FF2B5EF4-FFF2-40B4-BE49-F238E27FC236}">
                  <a16:creationId xmlns:a16="http://schemas.microsoft.com/office/drawing/2014/main" id="{0ADFAAB0-56F0-B47C-18D9-6378049B710A}"/>
                </a:ext>
              </a:extLst>
            </p:cNvPr>
            <p:cNvSpPr/>
            <p:nvPr/>
          </p:nvSpPr>
          <p:spPr>
            <a:xfrm>
              <a:off x="3904268" y="278304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44" name="Freeform 2143">
              <a:extLst>
                <a:ext uri="{FF2B5EF4-FFF2-40B4-BE49-F238E27FC236}">
                  <a16:creationId xmlns:a16="http://schemas.microsoft.com/office/drawing/2014/main" id="{879ECB0B-AF0E-2356-C819-078856A612F4}"/>
                </a:ext>
              </a:extLst>
            </p:cNvPr>
            <p:cNvSpPr/>
            <p:nvPr/>
          </p:nvSpPr>
          <p:spPr>
            <a:xfrm>
              <a:off x="4196501" y="261546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45" name="Freeform 2144">
              <a:extLst>
                <a:ext uri="{FF2B5EF4-FFF2-40B4-BE49-F238E27FC236}">
                  <a16:creationId xmlns:a16="http://schemas.microsoft.com/office/drawing/2014/main" id="{48A6418D-35F9-0ED0-067F-DD124DF2922C}"/>
                </a:ext>
              </a:extLst>
            </p:cNvPr>
            <p:cNvSpPr/>
            <p:nvPr/>
          </p:nvSpPr>
          <p:spPr>
            <a:xfrm>
              <a:off x="3870912" y="282082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46" name="Freeform 2145">
              <a:extLst>
                <a:ext uri="{FF2B5EF4-FFF2-40B4-BE49-F238E27FC236}">
                  <a16:creationId xmlns:a16="http://schemas.microsoft.com/office/drawing/2014/main" id="{C5F2552C-AAC4-DFA9-2F46-624B9D35E606}"/>
                </a:ext>
              </a:extLst>
            </p:cNvPr>
            <p:cNvSpPr/>
            <p:nvPr/>
          </p:nvSpPr>
          <p:spPr>
            <a:xfrm>
              <a:off x="4059289" y="278375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47" name="Freeform 2146">
              <a:extLst>
                <a:ext uri="{FF2B5EF4-FFF2-40B4-BE49-F238E27FC236}">
                  <a16:creationId xmlns:a16="http://schemas.microsoft.com/office/drawing/2014/main" id="{596D06BF-5CFB-7BA5-B98B-B13BBBDEE585}"/>
                </a:ext>
              </a:extLst>
            </p:cNvPr>
            <p:cNvSpPr/>
            <p:nvPr/>
          </p:nvSpPr>
          <p:spPr>
            <a:xfrm>
              <a:off x="4159059" y="266368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48" name="Freeform 2147">
              <a:extLst>
                <a:ext uri="{FF2B5EF4-FFF2-40B4-BE49-F238E27FC236}">
                  <a16:creationId xmlns:a16="http://schemas.microsoft.com/office/drawing/2014/main" id="{E12AC2A1-7A0F-C1B6-E6BF-D6085E5E97EB}"/>
                </a:ext>
              </a:extLst>
            </p:cNvPr>
            <p:cNvSpPr/>
            <p:nvPr/>
          </p:nvSpPr>
          <p:spPr>
            <a:xfrm>
              <a:off x="3936246" y="290656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49" name="Freeform 2148">
              <a:extLst>
                <a:ext uri="{FF2B5EF4-FFF2-40B4-BE49-F238E27FC236}">
                  <a16:creationId xmlns:a16="http://schemas.microsoft.com/office/drawing/2014/main" id="{9FE7369D-4EA1-2F89-8D4E-904E72A13825}"/>
                </a:ext>
              </a:extLst>
            </p:cNvPr>
            <p:cNvSpPr/>
            <p:nvPr/>
          </p:nvSpPr>
          <p:spPr>
            <a:xfrm>
              <a:off x="3862747" y="277537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50" name="Freeform 2149">
              <a:extLst>
                <a:ext uri="{FF2B5EF4-FFF2-40B4-BE49-F238E27FC236}">
                  <a16:creationId xmlns:a16="http://schemas.microsoft.com/office/drawing/2014/main" id="{E2717351-6586-1889-9535-F99C50D0021E}"/>
                </a:ext>
              </a:extLst>
            </p:cNvPr>
            <p:cNvSpPr/>
            <p:nvPr/>
          </p:nvSpPr>
          <p:spPr>
            <a:xfrm>
              <a:off x="3741324" y="303797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51" name="Freeform 2150">
              <a:extLst>
                <a:ext uri="{FF2B5EF4-FFF2-40B4-BE49-F238E27FC236}">
                  <a16:creationId xmlns:a16="http://schemas.microsoft.com/office/drawing/2014/main" id="{54137D1B-2EB2-8A3F-124A-7C66944A1A20}"/>
                </a:ext>
              </a:extLst>
            </p:cNvPr>
            <p:cNvSpPr/>
            <p:nvPr/>
          </p:nvSpPr>
          <p:spPr>
            <a:xfrm>
              <a:off x="3815761" y="295481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52" name="Freeform 2151">
              <a:extLst>
                <a:ext uri="{FF2B5EF4-FFF2-40B4-BE49-F238E27FC236}">
                  <a16:creationId xmlns:a16="http://schemas.microsoft.com/office/drawing/2014/main" id="{53883EE5-2D19-B8AE-BAD9-3C7D9327F507}"/>
                </a:ext>
              </a:extLst>
            </p:cNvPr>
            <p:cNvSpPr/>
            <p:nvPr/>
          </p:nvSpPr>
          <p:spPr>
            <a:xfrm>
              <a:off x="4050185" y="280802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53" name="Freeform 2152">
              <a:extLst>
                <a:ext uri="{FF2B5EF4-FFF2-40B4-BE49-F238E27FC236}">
                  <a16:creationId xmlns:a16="http://schemas.microsoft.com/office/drawing/2014/main" id="{61C27CBD-3965-82B1-DD00-F40C6A80D888}"/>
                </a:ext>
              </a:extLst>
            </p:cNvPr>
            <p:cNvSpPr/>
            <p:nvPr/>
          </p:nvSpPr>
          <p:spPr>
            <a:xfrm>
              <a:off x="3984852" y="283619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54" name="Freeform 2153">
              <a:extLst>
                <a:ext uri="{FF2B5EF4-FFF2-40B4-BE49-F238E27FC236}">
                  <a16:creationId xmlns:a16="http://schemas.microsoft.com/office/drawing/2014/main" id="{A991507A-00F3-83B6-51B5-F7AEE8A8B15E}"/>
                </a:ext>
              </a:extLst>
            </p:cNvPr>
            <p:cNvSpPr/>
            <p:nvPr/>
          </p:nvSpPr>
          <p:spPr>
            <a:xfrm>
              <a:off x="3984362" y="283145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55" name="Freeform 2154">
              <a:extLst>
                <a:ext uri="{FF2B5EF4-FFF2-40B4-BE49-F238E27FC236}">
                  <a16:creationId xmlns:a16="http://schemas.microsoft.com/office/drawing/2014/main" id="{1F9BB594-C432-F946-B1DD-EE75E8D1BD7D}"/>
                </a:ext>
              </a:extLst>
            </p:cNvPr>
            <p:cNvSpPr/>
            <p:nvPr/>
          </p:nvSpPr>
          <p:spPr>
            <a:xfrm>
              <a:off x="3860380" y="287822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56" name="Freeform 2155">
              <a:extLst>
                <a:ext uri="{FF2B5EF4-FFF2-40B4-BE49-F238E27FC236}">
                  <a16:creationId xmlns:a16="http://schemas.microsoft.com/office/drawing/2014/main" id="{D19AB1BA-7F97-4C85-F9D2-2AAD811EE07B}"/>
                </a:ext>
              </a:extLst>
            </p:cNvPr>
            <p:cNvSpPr/>
            <p:nvPr/>
          </p:nvSpPr>
          <p:spPr>
            <a:xfrm>
              <a:off x="3802331" y="282117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57" name="Freeform 2156">
              <a:extLst>
                <a:ext uri="{FF2B5EF4-FFF2-40B4-BE49-F238E27FC236}">
                  <a16:creationId xmlns:a16="http://schemas.microsoft.com/office/drawing/2014/main" id="{FD439ABF-6B44-8249-A73C-A273AE96841F}"/>
                </a:ext>
              </a:extLst>
            </p:cNvPr>
            <p:cNvSpPr/>
            <p:nvPr/>
          </p:nvSpPr>
          <p:spPr>
            <a:xfrm>
              <a:off x="4075178" y="267738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58" name="Freeform 2157">
              <a:extLst>
                <a:ext uri="{FF2B5EF4-FFF2-40B4-BE49-F238E27FC236}">
                  <a16:creationId xmlns:a16="http://schemas.microsoft.com/office/drawing/2014/main" id="{AC9370BD-D66F-2E63-100F-11274851A7CA}"/>
                </a:ext>
              </a:extLst>
            </p:cNvPr>
            <p:cNvSpPr/>
            <p:nvPr/>
          </p:nvSpPr>
          <p:spPr>
            <a:xfrm>
              <a:off x="3643520" y="304410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59" name="Freeform 2158">
              <a:extLst>
                <a:ext uri="{FF2B5EF4-FFF2-40B4-BE49-F238E27FC236}">
                  <a16:creationId xmlns:a16="http://schemas.microsoft.com/office/drawing/2014/main" id="{A424F79F-BC18-8598-B8BD-D4FF3C720DBC}"/>
                </a:ext>
              </a:extLst>
            </p:cNvPr>
            <p:cNvSpPr/>
            <p:nvPr/>
          </p:nvSpPr>
          <p:spPr>
            <a:xfrm>
              <a:off x="4027901" y="287877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60" name="Freeform 2159">
              <a:extLst>
                <a:ext uri="{FF2B5EF4-FFF2-40B4-BE49-F238E27FC236}">
                  <a16:creationId xmlns:a16="http://schemas.microsoft.com/office/drawing/2014/main" id="{5EB3C928-6F03-541C-8979-18F6BB0FA4F6}"/>
                </a:ext>
              </a:extLst>
            </p:cNvPr>
            <p:cNvSpPr/>
            <p:nvPr/>
          </p:nvSpPr>
          <p:spPr>
            <a:xfrm>
              <a:off x="3810935" y="299810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61" name="Freeform 2160">
              <a:extLst>
                <a:ext uri="{FF2B5EF4-FFF2-40B4-BE49-F238E27FC236}">
                  <a16:creationId xmlns:a16="http://schemas.microsoft.com/office/drawing/2014/main" id="{2A3DC585-3917-F29D-A191-14BD0920B519}"/>
                </a:ext>
              </a:extLst>
            </p:cNvPr>
            <p:cNvSpPr/>
            <p:nvPr/>
          </p:nvSpPr>
          <p:spPr>
            <a:xfrm>
              <a:off x="3913612" y="287042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62" name="Freeform 2161">
              <a:extLst>
                <a:ext uri="{FF2B5EF4-FFF2-40B4-BE49-F238E27FC236}">
                  <a16:creationId xmlns:a16="http://schemas.microsoft.com/office/drawing/2014/main" id="{5C8FDEA8-438A-2C35-C308-FBD3CEC58DB5}"/>
                </a:ext>
              </a:extLst>
            </p:cNvPr>
            <p:cNvSpPr/>
            <p:nvPr/>
          </p:nvSpPr>
          <p:spPr>
            <a:xfrm>
              <a:off x="3760909" y="296332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63" name="Freeform 2162">
              <a:extLst>
                <a:ext uri="{FF2B5EF4-FFF2-40B4-BE49-F238E27FC236}">
                  <a16:creationId xmlns:a16="http://schemas.microsoft.com/office/drawing/2014/main" id="{0295073A-AA90-028D-245A-E12CB3B9A284}"/>
                </a:ext>
              </a:extLst>
            </p:cNvPr>
            <p:cNvSpPr/>
            <p:nvPr/>
          </p:nvSpPr>
          <p:spPr>
            <a:xfrm>
              <a:off x="3987759" y="293099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64" name="Freeform 2163">
              <a:extLst>
                <a:ext uri="{FF2B5EF4-FFF2-40B4-BE49-F238E27FC236}">
                  <a16:creationId xmlns:a16="http://schemas.microsoft.com/office/drawing/2014/main" id="{1880C909-D5B3-A218-024C-5CCCB593E227}"/>
                </a:ext>
              </a:extLst>
            </p:cNvPr>
            <p:cNvSpPr/>
            <p:nvPr/>
          </p:nvSpPr>
          <p:spPr>
            <a:xfrm>
              <a:off x="3894135" y="305528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65" name="Freeform 2164">
              <a:extLst>
                <a:ext uri="{FF2B5EF4-FFF2-40B4-BE49-F238E27FC236}">
                  <a16:creationId xmlns:a16="http://schemas.microsoft.com/office/drawing/2014/main" id="{889FEEBB-3DEB-EC4F-7368-B4C5D9EF0115}"/>
                </a:ext>
              </a:extLst>
            </p:cNvPr>
            <p:cNvSpPr/>
            <p:nvPr/>
          </p:nvSpPr>
          <p:spPr>
            <a:xfrm>
              <a:off x="3763418" y="279471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66" name="Freeform 2165">
              <a:extLst>
                <a:ext uri="{FF2B5EF4-FFF2-40B4-BE49-F238E27FC236}">
                  <a16:creationId xmlns:a16="http://schemas.microsoft.com/office/drawing/2014/main" id="{AB4A00A2-B192-5B02-F40E-AE222AC87768}"/>
                </a:ext>
              </a:extLst>
            </p:cNvPr>
            <p:cNvSpPr/>
            <p:nvPr/>
          </p:nvSpPr>
          <p:spPr>
            <a:xfrm>
              <a:off x="4151484" y="269362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67" name="Freeform 2166">
              <a:extLst>
                <a:ext uri="{FF2B5EF4-FFF2-40B4-BE49-F238E27FC236}">
                  <a16:creationId xmlns:a16="http://schemas.microsoft.com/office/drawing/2014/main" id="{27E9998B-5EF7-DBB6-9BDE-B6C4E8C40073}"/>
                </a:ext>
              </a:extLst>
            </p:cNvPr>
            <p:cNvSpPr/>
            <p:nvPr/>
          </p:nvSpPr>
          <p:spPr>
            <a:xfrm>
              <a:off x="3824025" y="281050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68" name="Freeform 2167">
              <a:extLst>
                <a:ext uri="{FF2B5EF4-FFF2-40B4-BE49-F238E27FC236}">
                  <a16:creationId xmlns:a16="http://schemas.microsoft.com/office/drawing/2014/main" id="{8E3908B0-F770-152B-6417-591087EE7E83}"/>
                </a:ext>
              </a:extLst>
            </p:cNvPr>
            <p:cNvSpPr/>
            <p:nvPr/>
          </p:nvSpPr>
          <p:spPr>
            <a:xfrm>
              <a:off x="3897474" y="286182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69" name="Freeform 2168">
              <a:extLst>
                <a:ext uri="{FF2B5EF4-FFF2-40B4-BE49-F238E27FC236}">
                  <a16:creationId xmlns:a16="http://schemas.microsoft.com/office/drawing/2014/main" id="{CE8273A2-2539-7A10-E3DD-CEBE1927942A}"/>
                </a:ext>
              </a:extLst>
            </p:cNvPr>
            <p:cNvSpPr/>
            <p:nvPr/>
          </p:nvSpPr>
          <p:spPr>
            <a:xfrm>
              <a:off x="3760461" y="299527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70" name="Freeform 2169">
              <a:extLst>
                <a:ext uri="{FF2B5EF4-FFF2-40B4-BE49-F238E27FC236}">
                  <a16:creationId xmlns:a16="http://schemas.microsoft.com/office/drawing/2014/main" id="{AD7C6850-406E-C24A-DB2A-353B0881B342}"/>
                </a:ext>
              </a:extLst>
            </p:cNvPr>
            <p:cNvSpPr/>
            <p:nvPr/>
          </p:nvSpPr>
          <p:spPr>
            <a:xfrm>
              <a:off x="3775710" y="291777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71" name="Freeform 2170">
              <a:extLst>
                <a:ext uri="{FF2B5EF4-FFF2-40B4-BE49-F238E27FC236}">
                  <a16:creationId xmlns:a16="http://schemas.microsoft.com/office/drawing/2014/main" id="{190AF280-26A7-C5D4-6967-0E0F10FDFE27}"/>
                </a:ext>
              </a:extLst>
            </p:cNvPr>
            <p:cNvSpPr/>
            <p:nvPr/>
          </p:nvSpPr>
          <p:spPr>
            <a:xfrm>
              <a:off x="3856643" y="301360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72" name="Freeform 2171">
              <a:extLst>
                <a:ext uri="{FF2B5EF4-FFF2-40B4-BE49-F238E27FC236}">
                  <a16:creationId xmlns:a16="http://schemas.microsoft.com/office/drawing/2014/main" id="{B792A187-3D5A-F154-0812-5AF268295EB5}"/>
                </a:ext>
              </a:extLst>
            </p:cNvPr>
            <p:cNvSpPr/>
            <p:nvPr/>
          </p:nvSpPr>
          <p:spPr>
            <a:xfrm>
              <a:off x="4195172" y="259795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73" name="Freeform 2172">
              <a:extLst>
                <a:ext uri="{FF2B5EF4-FFF2-40B4-BE49-F238E27FC236}">
                  <a16:creationId xmlns:a16="http://schemas.microsoft.com/office/drawing/2014/main" id="{682D6DEA-2D83-DDD4-9612-31E8AFBC06A6}"/>
                </a:ext>
              </a:extLst>
            </p:cNvPr>
            <p:cNvSpPr/>
            <p:nvPr/>
          </p:nvSpPr>
          <p:spPr>
            <a:xfrm>
              <a:off x="3816201" y="301186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74" name="Freeform 2173">
              <a:extLst>
                <a:ext uri="{FF2B5EF4-FFF2-40B4-BE49-F238E27FC236}">
                  <a16:creationId xmlns:a16="http://schemas.microsoft.com/office/drawing/2014/main" id="{99205A40-5E94-B340-41D1-17AA9CD788D8}"/>
                </a:ext>
              </a:extLst>
            </p:cNvPr>
            <p:cNvSpPr/>
            <p:nvPr/>
          </p:nvSpPr>
          <p:spPr>
            <a:xfrm>
              <a:off x="3771823" y="288718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75" name="Freeform 2174">
              <a:extLst>
                <a:ext uri="{FF2B5EF4-FFF2-40B4-BE49-F238E27FC236}">
                  <a16:creationId xmlns:a16="http://schemas.microsoft.com/office/drawing/2014/main" id="{B38D9FB6-65C0-C32D-E73B-122BFC77AD54}"/>
                </a:ext>
              </a:extLst>
            </p:cNvPr>
            <p:cNvSpPr/>
            <p:nvPr/>
          </p:nvSpPr>
          <p:spPr>
            <a:xfrm>
              <a:off x="3968863" y="279222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76" name="Freeform 2175">
              <a:extLst>
                <a:ext uri="{FF2B5EF4-FFF2-40B4-BE49-F238E27FC236}">
                  <a16:creationId xmlns:a16="http://schemas.microsoft.com/office/drawing/2014/main" id="{4E250C44-F55E-8CA1-6390-EC18B441CC16}"/>
                </a:ext>
              </a:extLst>
            </p:cNvPr>
            <p:cNvSpPr/>
            <p:nvPr/>
          </p:nvSpPr>
          <p:spPr>
            <a:xfrm>
              <a:off x="3734090" y="301767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77" name="Freeform 2176">
              <a:extLst>
                <a:ext uri="{FF2B5EF4-FFF2-40B4-BE49-F238E27FC236}">
                  <a16:creationId xmlns:a16="http://schemas.microsoft.com/office/drawing/2014/main" id="{5885A13B-16C8-07D7-C0A2-E8B2F1ECD987}"/>
                </a:ext>
              </a:extLst>
            </p:cNvPr>
            <p:cNvSpPr/>
            <p:nvPr/>
          </p:nvSpPr>
          <p:spPr>
            <a:xfrm>
              <a:off x="3769315" y="293447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78" name="Freeform 2177">
              <a:extLst>
                <a:ext uri="{FF2B5EF4-FFF2-40B4-BE49-F238E27FC236}">
                  <a16:creationId xmlns:a16="http://schemas.microsoft.com/office/drawing/2014/main" id="{352932A3-8B50-0552-AD0B-39982239E975}"/>
                </a:ext>
              </a:extLst>
            </p:cNvPr>
            <p:cNvSpPr/>
            <p:nvPr/>
          </p:nvSpPr>
          <p:spPr>
            <a:xfrm>
              <a:off x="3743093" y="288425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79" name="Freeform 2178">
              <a:extLst>
                <a:ext uri="{FF2B5EF4-FFF2-40B4-BE49-F238E27FC236}">
                  <a16:creationId xmlns:a16="http://schemas.microsoft.com/office/drawing/2014/main" id="{B40F9B66-99F0-F0D3-9C13-70E7F46F1BC8}"/>
                </a:ext>
              </a:extLst>
            </p:cNvPr>
            <p:cNvSpPr/>
            <p:nvPr/>
          </p:nvSpPr>
          <p:spPr>
            <a:xfrm>
              <a:off x="3893246" y="273772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80" name="Freeform 2179">
              <a:extLst>
                <a:ext uri="{FF2B5EF4-FFF2-40B4-BE49-F238E27FC236}">
                  <a16:creationId xmlns:a16="http://schemas.microsoft.com/office/drawing/2014/main" id="{6D0DD1F2-3B72-E781-8475-F7C81F803F35}"/>
                </a:ext>
              </a:extLst>
            </p:cNvPr>
            <p:cNvSpPr/>
            <p:nvPr/>
          </p:nvSpPr>
          <p:spPr>
            <a:xfrm>
              <a:off x="3703001" y="306418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81" name="Freeform 2180">
              <a:extLst>
                <a:ext uri="{FF2B5EF4-FFF2-40B4-BE49-F238E27FC236}">
                  <a16:creationId xmlns:a16="http://schemas.microsoft.com/office/drawing/2014/main" id="{7A65283B-4881-9EB4-5E3C-3EC5388EEF7C}"/>
                </a:ext>
              </a:extLst>
            </p:cNvPr>
            <p:cNvSpPr/>
            <p:nvPr/>
          </p:nvSpPr>
          <p:spPr>
            <a:xfrm>
              <a:off x="4028690" y="292142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82" name="Freeform 2181">
              <a:extLst>
                <a:ext uri="{FF2B5EF4-FFF2-40B4-BE49-F238E27FC236}">
                  <a16:creationId xmlns:a16="http://schemas.microsoft.com/office/drawing/2014/main" id="{4F03D071-5194-9483-0ECA-554D81897294}"/>
                </a:ext>
              </a:extLst>
            </p:cNvPr>
            <p:cNvSpPr/>
            <p:nvPr/>
          </p:nvSpPr>
          <p:spPr>
            <a:xfrm>
              <a:off x="4016339" y="282729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83" name="Freeform 2182">
              <a:extLst>
                <a:ext uri="{FF2B5EF4-FFF2-40B4-BE49-F238E27FC236}">
                  <a16:creationId xmlns:a16="http://schemas.microsoft.com/office/drawing/2014/main" id="{84A8647C-56A9-4BA0-B548-5453B56B53BB}"/>
                </a:ext>
              </a:extLst>
            </p:cNvPr>
            <p:cNvSpPr/>
            <p:nvPr/>
          </p:nvSpPr>
          <p:spPr>
            <a:xfrm>
              <a:off x="4023864" y="272847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84" name="Freeform 2183">
              <a:extLst>
                <a:ext uri="{FF2B5EF4-FFF2-40B4-BE49-F238E27FC236}">
                  <a16:creationId xmlns:a16="http://schemas.microsoft.com/office/drawing/2014/main" id="{FFF96867-81BA-F375-3D95-ED4CBA36C6E7}"/>
                </a:ext>
              </a:extLst>
            </p:cNvPr>
            <p:cNvSpPr/>
            <p:nvPr/>
          </p:nvSpPr>
          <p:spPr>
            <a:xfrm>
              <a:off x="4127181" y="270980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85" name="Freeform 2184">
              <a:extLst>
                <a:ext uri="{FF2B5EF4-FFF2-40B4-BE49-F238E27FC236}">
                  <a16:creationId xmlns:a16="http://schemas.microsoft.com/office/drawing/2014/main" id="{956C4FD7-E787-5D66-2001-64DD28766BAC}"/>
                </a:ext>
              </a:extLst>
            </p:cNvPr>
            <p:cNvSpPr/>
            <p:nvPr/>
          </p:nvSpPr>
          <p:spPr>
            <a:xfrm>
              <a:off x="3669841" y="294714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86" name="Freeform 2185">
              <a:extLst>
                <a:ext uri="{FF2B5EF4-FFF2-40B4-BE49-F238E27FC236}">
                  <a16:creationId xmlns:a16="http://schemas.microsoft.com/office/drawing/2014/main" id="{EF95F892-B6D8-6DF6-0043-E255E1C34898}"/>
                </a:ext>
              </a:extLst>
            </p:cNvPr>
            <p:cNvSpPr/>
            <p:nvPr/>
          </p:nvSpPr>
          <p:spPr>
            <a:xfrm>
              <a:off x="3866726" y="292490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87" name="Freeform 2186">
              <a:extLst>
                <a:ext uri="{FF2B5EF4-FFF2-40B4-BE49-F238E27FC236}">
                  <a16:creationId xmlns:a16="http://schemas.microsoft.com/office/drawing/2014/main" id="{B363A15D-8827-0671-AEE7-A26FA55C61C5}"/>
                </a:ext>
              </a:extLst>
            </p:cNvPr>
            <p:cNvSpPr/>
            <p:nvPr/>
          </p:nvSpPr>
          <p:spPr>
            <a:xfrm>
              <a:off x="3945939" y="298611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88" name="Freeform 2187">
              <a:extLst>
                <a:ext uri="{FF2B5EF4-FFF2-40B4-BE49-F238E27FC236}">
                  <a16:creationId xmlns:a16="http://schemas.microsoft.com/office/drawing/2014/main" id="{D22B782D-1120-7794-856F-C95A8162C8C6}"/>
                </a:ext>
              </a:extLst>
            </p:cNvPr>
            <p:cNvSpPr/>
            <p:nvPr/>
          </p:nvSpPr>
          <p:spPr>
            <a:xfrm>
              <a:off x="3788651" y="292112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89" name="Freeform 2188">
              <a:extLst>
                <a:ext uri="{FF2B5EF4-FFF2-40B4-BE49-F238E27FC236}">
                  <a16:creationId xmlns:a16="http://schemas.microsoft.com/office/drawing/2014/main" id="{0B9C75EC-7430-581B-D944-BEC56D968CB2}"/>
                </a:ext>
              </a:extLst>
            </p:cNvPr>
            <p:cNvSpPr/>
            <p:nvPr/>
          </p:nvSpPr>
          <p:spPr>
            <a:xfrm>
              <a:off x="3766757" y="300951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90" name="Freeform 2189">
              <a:extLst>
                <a:ext uri="{FF2B5EF4-FFF2-40B4-BE49-F238E27FC236}">
                  <a16:creationId xmlns:a16="http://schemas.microsoft.com/office/drawing/2014/main" id="{ECF77277-39B5-696B-E39C-AC10C1112E6A}"/>
                </a:ext>
              </a:extLst>
            </p:cNvPr>
            <p:cNvSpPr/>
            <p:nvPr/>
          </p:nvSpPr>
          <p:spPr>
            <a:xfrm>
              <a:off x="3863877" y="302679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91" name="Freeform 2190">
              <a:extLst>
                <a:ext uri="{FF2B5EF4-FFF2-40B4-BE49-F238E27FC236}">
                  <a16:creationId xmlns:a16="http://schemas.microsoft.com/office/drawing/2014/main" id="{C43D2C92-D3AF-501F-56AA-42089ECAD5A7}"/>
                </a:ext>
              </a:extLst>
            </p:cNvPr>
            <p:cNvSpPr/>
            <p:nvPr/>
          </p:nvSpPr>
          <p:spPr>
            <a:xfrm>
              <a:off x="4206784" y="273968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92" name="Freeform 2191">
              <a:extLst>
                <a:ext uri="{FF2B5EF4-FFF2-40B4-BE49-F238E27FC236}">
                  <a16:creationId xmlns:a16="http://schemas.microsoft.com/office/drawing/2014/main" id="{86CF10F5-0379-11C4-00B6-7C707154F54D}"/>
                </a:ext>
              </a:extLst>
            </p:cNvPr>
            <p:cNvSpPr/>
            <p:nvPr/>
          </p:nvSpPr>
          <p:spPr>
            <a:xfrm>
              <a:off x="3815371" y="285721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93" name="Freeform 2192">
              <a:extLst>
                <a:ext uri="{FF2B5EF4-FFF2-40B4-BE49-F238E27FC236}">
                  <a16:creationId xmlns:a16="http://schemas.microsoft.com/office/drawing/2014/main" id="{3E9BA052-9666-02D2-8BA2-D13962718AC2}"/>
                </a:ext>
              </a:extLst>
            </p:cNvPr>
            <p:cNvSpPr/>
            <p:nvPr/>
          </p:nvSpPr>
          <p:spPr>
            <a:xfrm>
              <a:off x="3831750" y="300380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94" name="Freeform 2193">
              <a:extLst>
                <a:ext uri="{FF2B5EF4-FFF2-40B4-BE49-F238E27FC236}">
                  <a16:creationId xmlns:a16="http://schemas.microsoft.com/office/drawing/2014/main" id="{D8A22499-8AC6-EFB4-EF47-733D9325C75C}"/>
                </a:ext>
              </a:extLst>
            </p:cNvPr>
            <p:cNvSpPr/>
            <p:nvPr/>
          </p:nvSpPr>
          <p:spPr>
            <a:xfrm>
              <a:off x="3780096" y="290378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95" name="Freeform 2194">
              <a:extLst>
                <a:ext uri="{FF2B5EF4-FFF2-40B4-BE49-F238E27FC236}">
                  <a16:creationId xmlns:a16="http://schemas.microsoft.com/office/drawing/2014/main" id="{615905A5-0648-107F-5F63-802367D18539}"/>
                </a:ext>
              </a:extLst>
            </p:cNvPr>
            <p:cNvSpPr/>
            <p:nvPr/>
          </p:nvSpPr>
          <p:spPr>
            <a:xfrm>
              <a:off x="3943871" y="277014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96" name="Freeform 2195">
              <a:extLst>
                <a:ext uri="{FF2B5EF4-FFF2-40B4-BE49-F238E27FC236}">
                  <a16:creationId xmlns:a16="http://schemas.microsoft.com/office/drawing/2014/main" id="{89CC75A3-C5BC-B1CB-8376-26B2E2CE9548}"/>
                </a:ext>
              </a:extLst>
            </p:cNvPr>
            <p:cNvSpPr/>
            <p:nvPr/>
          </p:nvSpPr>
          <p:spPr>
            <a:xfrm>
              <a:off x="3981064" y="278774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97" name="Freeform 2196">
              <a:extLst>
                <a:ext uri="{FF2B5EF4-FFF2-40B4-BE49-F238E27FC236}">
                  <a16:creationId xmlns:a16="http://schemas.microsoft.com/office/drawing/2014/main" id="{09F0ABE5-4291-086D-64AE-2B8CF5108600}"/>
                </a:ext>
              </a:extLst>
            </p:cNvPr>
            <p:cNvSpPr/>
            <p:nvPr/>
          </p:nvSpPr>
          <p:spPr>
            <a:xfrm>
              <a:off x="3795636" y="287316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98" name="Freeform 2197">
              <a:extLst>
                <a:ext uri="{FF2B5EF4-FFF2-40B4-BE49-F238E27FC236}">
                  <a16:creationId xmlns:a16="http://schemas.microsoft.com/office/drawing/2014/main" id="{8EB53B21-73FC-A635-A8C4-6D10F6B45625}"/>
                </a:ext>
              </a:extLst>
            </p:cNvPr>
            <p:cNvSpPr/>
            <p:nvPr/>
          </p:nvSpPr>
          <p:spPr>
            <a:xfrm>
              <a:off x="3650850" y="314038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99" name="Freeform 2198">
              <a:extLst>
                <a:ext uri="{FF2B5EF4-FFF2-40B4-BE49-F238E27FC236}">
                  <a16:creationId xmlns:a16="http://schemas.microsoft.com/office/drawing/2014/main" id="{C28A9A0B-1EA4-53CF-B873-F5B9FC47422F}"/>
                </a:ext>
              </a:extLst>
            </p:cNvPr>
            <p:cNvSpPr/>
            <p:nvPr/>
          </p:nvSpPr>
          <p:spPr>
            <a:xfrm>
              <a:off x="4076017" y="280528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00" name="Freeform 2199">
              <a:extLst>
                <a:ext uri="{FF2B5EF4-FFF2-40B4-BE49-F238E27FC236}">
                  <a16:creationId xmlns:a16="http://schemas.microsoft.com/office/drawing/2014/main" id="{3792BA5D-C21E-6A69-07FC-2D73779BBDD9}"/>
                </a:ext>
              </a:extLst>
            </p:cNvPr>
            <p:cNvSpPr/>
            <p:nvPr/>
          </p:nvSpPr>
          <p:spPr>
            <a:xfrm>
              <a:off x="3980225" y="292322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01" name="Freeform 2200">
              <a:extLst>
                <a:ext uri="{FF2B5EF4-FFF2-40B4-BE49-F238E27FC236}">
                  <a16:creationId xmlns:a16="http://schemas.microsoft.com/office/drawing/2014/main" id="{18A8BB1D-C4F9-8938-B905-49F8DE1D8682}"/>
                </a:ext>
              </a:extLst>
            </p:cNvPr>
            <p:cNvSpPr/>
            <p:nvPr/>
          </p:nvSpPr>
          <p:spPr>
            <a:xfrm>
              <a:off x="3618971" y="306389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02" name="Freeform 2201">
              <a:extLst>
                <a:ext uri="{FF2B5EF4-FFF2-40B4-BE49-F238E27FC236}">
                  <a16:creationId xmlns:a16="http://schemas.microsoft.com/office/drawing/2014/main" id="{E0D7D177-977F-5132-0173-4BF09B8962FC}"/>
                </a:ext>
              </a:extLst>
            </p:cNvPr>
            <p:cNvSpPr/>
            <p:nvPr/>
          </p:nvSpPr>
          <p:spPr>
            <a:xfrm>
              <a:off x="4006995" y="275499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03" name="Freeform 2202">
              <a:extLst>
                <a:ext uri="{FF2B5EF4-FFF2-40B4-BE49-F238E27FC236}">
                  <a16:creationId xmlns:a16="http://schemas.microsoft.com/office/drawing/2014/main" id="{F0F2C618-073A-55B3-3EE5-1B5E92C0D23C}"/>
                </a:ext>
              </a:extLst>
            </p:cNvPr>
            <p:cNvSpPr/>
            <p:nvPr/>
          </p:nvSpPr>
          <p:spPr>
            <a:xfrm>
              <a:off x="4114049" y="272395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04" name="Freeform 2203">
              <a:extLst>
                <a:ext uri="{FF2B5EF4-FFF2-40B4-BE49-F238E27FC236}">
                  <a16:creationId xmlns:a16="http://schemas.microsoft.com/office/drawing/2014/main" id="{9A4BCB31-A36C-0A1B-481B-11D634F618C1}"/>
                </a:ext>
              </a:extLst>
            </p:cNvPr>
            <p:cNvSpPr/>
            <p:nvPr/>
          </p:nvSpPr>
          <p:spPr>
            <a:xfrm>
              <a:off x="4242208" y="276786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05" name="Freeform 2204">
              <a:extLst>
                <a:ext uri="{FF2B5EF4-FFF2-40B4-BE49-F238E27FC236}">
                  <a16:creationId xmlns:a16="http://schemas.microsoft.com/office/drawing/2014/main" id="{9CE15FA0-1174-C763-DD90-A22E356ECB7D}"/>
                </a:ext>
              </a:extLst>
            </p:cNvPr>
            <p:cNvSpPr/>
            <p:nvPr/>
          </p:nvSpPr>
          <p:spPr>
            <a:xfrm>
              <a:off x="4296470" y="272166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06" name="Freeform 2205">
              <a:extLst>
                <a:ext uri="{FF2B5EF4-FFF2-40B4-BE49-F238E27FC236}">
                  <a16:creationId xmlns:a16="http://schemas.microsoft.com/office/drawing/2014/main" id="{845BED1E-B0FD-AA8E-10B3-1E95CE2B4D28}"/>
                </a:ext>
              </a:extLst>
            </p:cNvPr>
            <p:cNvSpPr/>
            <p:nvPr/>
          </p:nvSpPr>
          <p:spPr>
            <a:xfrm>
              <a:off x="4013831" y="272553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07" name="Freeform 2206">
              <a:extLst>
                <a:ext uri="{FF2B5EF4-FFF2-40B4-BE49-F238E27FC236}">
                  <a16:creationId xmlns:a16="http://schemas.microsoft.com/office/drawing/2014/main" id="{6DC7FC60-28B0-54EB-966C-A37F11369056}"/>
                </a:ext>
              </a:extLst>
            </p:cNvPr>
            <p:cNvSpPr/>
            <p:nvPr/>
          </p:nvSpPr>
          <p:spPr>
            <a:xfrm>
              <a:off x="4338880" y="257023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08" name="Freeform 2207">
              <a:extLst>
                <a:ext uri="{FF2B5EF4-FFF2-40B4-BE49-F238E27FC236}">
                  <a16:creationId xmlns:a16="http://schemas.microsoft.com/office/drawing/2014/main" id="{71F5533B-3D0F-FEF9-B05F-7D3737B550F8}"/>
                </a:ext>
              </a:extLst>
            </p:cNvPr>
            <p:cNvSpPr/>
            <p:nvPr/>
          </p:nvSpPr>
          <p:spPr>
            <a:xfrm>
              <a:off x="3993606" y="270974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09" name="Freeform 2208">
              <a:extLst>
                <a:ext uri="{FF2B5EF4-FFF2-40B4-BE49-F238E27FC236}">
                  <a16:creationId xmlns:a16="http://schemas.microsoft.com/office/drawing/2014/main" id="{32C42F4F-3406-FE9C-D731-EFBB7EBBB24A}"/>
                </a:ext>
              </a:extLst>
            </p:cNvPr>
            <p:cNvSpPr/>
            <p:nvPr/>
          </p:nvSpPr>
          <p:spPr>
            <a:xfrm>
              <a:off x="3741224" y="297450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10" name="Freeform 2209">
              <a:extLst>
                <a:ext uri="{FF2B5EF4-FFF2-40B4-BE49-F238E27FC236}">
                  <a16:creationId xmlns:a16="http://schemas.microsoft.com/office/drawing/2014/main" id="{0246D600-B6FB-0336-F155-E64E30BA476B}"/>
                </a:ext>
              </a:extLst>
            </p:cNvPr>
            <p:cNvSpPr/>
            <p:nvPr/>
          </p:nvSpPr>
          <p:spPr>
            <a:xfrm>
              <a:off x="4047187" y="270555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11" name="Freeform 2210">
              <a:extLst>
                <a:ext uri="{FF2B5EF4-FFF2-40B4-BE49-F238E27FC236}">
                  <a16:creationId xmlns:a16="http://schemas.microsoft.com/office/drawing/2014/main" id="{F5EA5C64-F837-4F86-0F57-BF548B020CFB}"/>
                </a:ext>
              </a:extLst>
            </p:cNvPr>
            <p:cNvSpPr/>
            <p:nvPr/>
          </p:nvSpPr>
          <p:spPr>
            <a:xfrm>
              <a:off x="3892507" y="294762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12" name="Freeform 2211">
              <a:extLst>
                <a:ext uri="{FF2B5EF4-FFF2-40B4-BE49-F238E27FC236}">
                  <a16:creationId xmlns:a16="http://schemas.microsoft.com/office/drawing/2014/main" id="{364EBFDE-CD95-7F3B-595A-E66FBB8D5DB8}"/>
                </a:ext>
              </a:extLst>
            </p:cNvPr>
            <p:cNvSpPr/>
            <p:nvPr/>
          </p:nvSpPr>
          <p:spPr>
            <a:xfrm>
              <a:off x="4184250" y="266916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13" name="Freeform 2212">
              <a:extLst>
                <a:ext uri="{FF2B5EF4-FFF2-40B4-BE49-F238E27FC236}">
                  <a16:creationId xmlns:a16="http://schemas.microsoft.com/office/drawing/2014/main" id="{C80DA53B-EE5B-5A76-F6A0-B1B464FA24FF}"/>
                </a:ext>
              </a:extLst>
            </p:cNvPr>
            <p:cNvSpPr/>
            <p:nvPr/>
          </p:nvSpPr>
          <p:spPr>
            <a:xfrm>
              <a:off x="4246976" y="266967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14" name="Freeform 2213">
              <a:extLst>
                <a:ext uri="{FF2B5EF4-FFF2-40B4-BE49-F238E27FC236}">
                  <a16:creationId xmlns:a16="http://schemas.microsoft.com/office/drawing/2014/main" id="{F3612F4D-7EEB-7296-2B8F-2EF94092EEBC}"/>
                </a:ext>
              </a:extLst>
            </p:cNvPr>
            <p:cNvSpPr/>
            <p:nvPr/>
          </p:nvSpPr>
          <p:spPr>
            <a:xfrm>
              <a:off x="4155570" y="267625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15" name="Freeform 2214">
              <a:extLst>
                <a:ext uri="{FF2B5EF4-FFF2-40B4-BE49-F238E27FC236}">
                  <a16:creationId xmlns:a16="http://schemas.microsoft.com/office/drawing/2014/main" id="{C48A1653-41FD-6CEF-7233-0C809A80FF72}"/>
                </a:ext>
              </a:extLst>
            </p:cNvPr>
            <p:cNvSpPr/>
            <p:nvPr/>
          </p:nvSpPr>
          <p:spPr>
            <a:xfrm>
              <a:off x="4015550" y="278897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16" name="Freeform 2215">
              <a:extLst>
                <a:ext uri="{FF2B5EF4-FFF2-40B4-BE49-F238E27FC236}">
                  <a16:creationId xmlns:a16="http://schemas.microsoft.com/office/drawing/2014/main" id="{F4C9C2E0-E6CD-C711-C8F3-B8CA6A31386E}"/>
                </a:ext>
              </a:extLst>
            </p:cNvPr>
            <p:cNvSpPr/>
            <p:nvPr/>
          </p:nvSpPr>
          <p:spPr>
            <a:xfrm>
              <a:off x="3808826" y="273108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17" name="Freeform 2216">
              <a:extLst>
                <a:ext uri="{FF2B5EF4-FFF2-40B4-BE49-F238E27FC236}">
                  <a16:creationId xmlns:a16="http://schemas.microsoft.com/office/drawing/2014/main" id="{FE5A92F9-96D8-C011-5E74-E58F40023654}"/>
                </a:ext>
              </a:extLst>
            </p:cNvPr>
            <p:cNvSpPr/>
            <p:nvPr/>
          </p:nvSpPr>
          <p:spPr>
            <a:xfrm>
              <a:off x="4031937" y="283036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18" name="Freeform 2217">
              <a:extLst>
                <a:ext uri="{FF2B5EF4-FFF2-40B4-BE49-F238E27FC236}">
                  <a16:creationId xmlns:a16="http://schemas.microsoft.com/office/drawing/2014/main" id="{9E43D076-C56E-E404-45A3-E9467F3A653A}"/>
                </a:ext>
              </a:extLst>
            </p:cNvPr>
            <p:cNvSpPr/>
            <p:nvPr/>
          </p:nvSpPr>
          <p:spPr>
            <a:xfrm>
              <a:off x="4026572" y="280492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19" name="Freeform 2218">
              <a:extLst>
                <a:ext uri="{FF2B5EF4-FFF2-40B4-BE49-F238E27FC236}">
                  <a16:creationId xmlns:a16="http://schemas.microsoft.com/office/drawing/2014/main" id="{33FBE0BA-2291-21C1-3852-0165B44D0DD2}"/>
                </a:ext>
              </a:extLst>
            </p:cNvPr>
            <p:cNvSpPr/>
            <p:nvPr/>
          </p:nvSpPr>
          <p:spPr>
            <a:xfrm>
              <a:off x="3948646" y="278607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20" name="Freeform 2219">
              <a:extLst>
                <a:ext uri="{FF2B5EF4-FFF2-40B4-BE49-F238E27FC236}">
                  <a16:creationId xmlns:a16="http://schemas.microsoft.com/office/drawing/2014/main" id="{4FB298BB-1D24-3838-9ED8-8C4D61AF9B73}"/>
                </a:ext>
              </a:extLst>
            </p:cNvPr>
            <p:cNvSpPr/>
            <p:nvPr/>
          </p:nvSpPr>
          <p:spPr>
            <a:xfrm>
              <a:off x="4040393" y="278845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21" name="Freeform 2220">
              <a:extLst>
                <a:ext uri="{FF2B5EF4-FFF2-40B4-BE49-F238E27FC236}">
                  <a16:creationId xmlns:a16="http://schemas.microsoft.com/office/drawing/2014/main" id="{944EBA05-DC3A-C763-D6EE-E53BD30B5C12}"/>
                </a:ext>
              </a:extLst>
            </p:cNvPr>
            <p:cNvSpPr/>
            <p:nvPr/>
          </p:nvSpPr>
          <p:spPr>
            <a:xfrm>
              <a:off x="3971961" y="281089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22" name="Freeform 2221">
              <a:extLst>
                <a:ext uri="{FF2B5EF4-FFF2-40B4-BE49-F238E27FC236}">
                  <a16:creationId xmlns:a16="http://schemas.microsoft.com/office/drawing/2014/main" id="{A34602DD-68D5-216B-5080-A70F4C337377}"/>
                </a:ext>
              </a:extLst>
            </p:cNvPr>
            <p:cNvSpPr/>
            <p:nvPr/>
          </p:nvSpPr>
          <p:spPr>
            <a:xfrm>
              <a:off x="4050185" y="278787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23" name="Freeform 2222">
              <a:extLst>
                <a:ext uri="{FF2B5EF4-FFF2-40B4-BE49-F238E27FC236}">
                  <a16:creationId xmlns:a16="http://schemas.microsoft.com/office/drawing/2014/main" id="{0129F729-881F-602F-F64A-4710459F1684}"/>
                </a:ext>
              </a:extLst>
            </p:cNvPr>
            <p:cNvSpPr/>
            <p:nvPr/>
          </p:nvSpPr>
          <p:spPr>
            <a:xfrm>
              <a:off x="3677319" y="302540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24" name="Freeform 2223">
              <a:extLst>
                <a:ext uri="{FF2B5EF4-FFF2-40B4-BE49-F238E27FC236}">
                  <a16:creationId xmlns:a16="http://schemas.microsoft.com/office/drawing/2014/main" id="{CCD3924B-176F-82DA-8F46-D2253B597C4E}"/>
                </a:ext>
              </a:extLst>
            </p:cNvPr>
            <p:cNvSpPr/>
            <p:nvPr/>
          </p:nvSpPr>
          <p:spPr>
            <a:xfrm>
              <a:off x="3955873" y="281179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25" name="Freeform 2224">
              <a:extLst>
                <a:ext uri="{FF2B5EF4-FFF2-40B4-BE49-F238E27FC236}">
                  <a16:creationId xmlns:a16="http://schemas.microsoft.com/office/drawing/2014/main" id="{6701F633-AF9F-1ECD-E650-E5324455A787}"/>
                </a:ext>
              </a:extLst>
            </p:cNvPr>
            <p:cNvSpPr/>
            <p:nvPr/>
          </p:nvSpPr>
          <p:spPr>
            <a:xfrm>
              <a:off x="3793128" y="294301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26" name="Freeform 2225">
              <a:extLst>
                <a:ext uri="{FF2B5EF4-FFF2-40B4-BE49-F238E27FC236}">
                  <a16:creationId xmlns:a16="http://schemas.microsoft.com/office/drawing/2014/main" id="{D9205956-CE7C-8965-E539-1D4A92525A0F}"/>
                </a:ext>
              </a:extLst>
            </p:cNvPr>
            <p:cNvSpPr/>
            <p:nvPr/>
          </p:nvSpPr>
          <p:spPr>
            <a:xfrm>
              <a:off x="3806268" y="284067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27" name="Freeform 2226">
              <a:extLst>
                <a:ext uri="{FF2B5EF4-FFF2-40B4-BE49-F238E27FC236}">
                  <a16:creationId xmlns:a16="http://schemas.microsoft.com/office/drawing/2014/main" id="{33D8DA74-E91C-F360-809C-4A3A65A01B58}"/>
                </a:ext>
              </a:extLst>
            </p:cNvPr>
            <p:cNvSpPr/>
            <p:nvPr/>
          </p:nvSpPr>
          <p:spPr>
            <a:xfrm>
              <a:off x="4047337" y="281991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28" name="Freeform 2227">
              <a:extLst>
                <a:ext uri="{FF2B5EF4-FFF2-40B4-BE49-F238E27FC236}">
                  <a16:creationId xmlns:a16="http://schemas.microsoft.com/office/drawing/2014/main" id="{BF0D72D4-202A-AF59-E3D1-2CB60D97FD61}"/>
                </a:ext>
              </a:extLst>
            </p:cNvPr>
            <p:cNvSpPr/>
            <p:nvPr/>
          </p:nvSpPr>
          <p:spPr>
            <a:xfrm>
              <a:off x="3839375" y="290846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29" name="Freeform 2228">
              <a:extLst>
                <a:ext uri="{FF2B5EF4-FFF2-40B4-BE49-F238E27FC236}">
                  <a16:creationId xmlns:a16="http://schemas.microsoft.com/office/drawing/2014/main" id="{7573758B-BA69-9E6A-60FC-03D826997693}"/>
                </a:ext>
              </a:extLst>
            </p:cNvPr>
            <p:cNvSpPr/>
            <p:nvPr/>
          </p:nvSpPr>
          <p:spPr>
            <a:xfrm>
              <a:off x="3772322" y="300797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30" name="Freeform 2229">
              <a:extLst>
                <a:ext uri="{FF2B5EF4-FFF2-40B4-BE49-F238E27FC236}">
                  <a16:creationId xmlns:a16="http://schemas.microsoft.com/office/drawing/2014/main" id="{BED8A8BC-2896-1E9A-26E7-A84A24B6C2D1}"/>
                </a:ext>
              </a:extLst>
            </p:cNvPr>
            <p:cNvSpPr/>
            <p:nvPr/>
          </p:nvSpPr>
          <p:spPr>
            <a:xfrm>
              <a:off x="3730792" y="304758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31" name="Freeform 2230">
              <a:extLst>
                <a:ext uri="{FF2B5EF4-FFF2-40B4-BE49-F238E27FC236}">
                  <a16:creationId xmlns:a16="http://schemas.microsoft.com/office/drawing/2014/main" id="{608190BA-2698-3C4D-B8CC-D06D6A1AEB12}"/>
                </a:ext>
              </a:extLst>
            </p:cNvPr>
            <p:cNvSpPr/>
            <p:nvPr/>
          </p:nvSpPr>
          <p:spPr>
            <a:xfrm>
              <a:off x="4117147" y="273565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32" name="Freeform 2231">
              <a:extLst>
                <a:ext uri="{FF2B5EF4-FFF2-40B4-BE49-F238E27FC236}">
                  <a16:creationId xmlns:a16="http://schemas.microsoft.com/office/drawing/2014/main" id="{403BDD9C-0D04-C8CE-B871-54BFD5D9629E}"/>
                </a:ext>
              </a:extLst>
            </p:cNvPr>
            <p:cNvSpPr/>
            <p:nvPr/>
          </p:nvSpPr>
          <p:spPr>
            <a:xfrm>
              <a:off x="3751358" y="298089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33" name="Freeform 2232">
              <a:extLst>
                <a:ext uri="{FF2B5EF4-FFF2-40B4-BE49-F238E27FC236}">
                  <a16:creationId xmlns:a16="http://schemas.microsoft.com/office/drawing/2014/main" id="{4514E24D-4CEE-9A80-A77B-D6363E13B45B}"/>
                </a:ext>
              </a:extLst>
            </p:cNvPr>
            <p:cNvSpPr/>
            <p:nvPr/>
          </p:nvSpPr>
          <p:spPr>
            <a:xfrm>
              <a:off x="3760810" y="290224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34" name="Freeform 2233">
              <a:extLst>
                <a:ext uri="{FF2B5EF4-FFF2-40B4-BE49-F238E27FC236}">
                  <a16:creationId xmlns:a16="http://schemas.microsoft.com/office/drawing/2014/main" id="{390BF434-8C5A-9047-5B52-A4BC405A4A51}"/>
                </a:ext>
              </a:extLst>
            </p:cNvPr>
            <p:cNvSpPr/>
            <p:nvPr/>
          </p:nvSpPr>
          <p:spPr>
            <a:xfrm>
              <a:off x="3834557" y="290801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35" name="Freeform 2234">
              <a:extLst>
                <a:ext uri="{FF2B5EF4-FFF2-40B4-BE49-F238E27FC236}">
                  <a16:creationId xmlns:a16="http://schemas.microsoft.com/office/drawing/2014/main" id="{62511CFB-FF86-5AEF-9C1B-2DA92D6213FC}"/>
                </a:ext>
              </a:extLst>
            </p:cNvPr>
            <p:cNvSpPr/>
            <p:nvPr/>
          </p:nvSpPr>
          <p:spPr>
            <a:xfrm>
              <a:off x="3893147" y="296877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36" name="Freeform 2235">
              <a:extLst>
                <a:ext uri="{FF2B5EF4-FFF2-40B4-BE49-F238E27FC236}">
                  <a16:creationId xmlns:a16="http://schemas.microsoft.com/office/drawing/2014/main" id="{6E6505FF-2EB4-6CB1-2179-823F4A6D19BD}"/>
                </a:ext>
              </a:extLst>
            </p:cNvPr>
            <p:cNvSpPr/>
            <p:nvPr/>
          </p:nvSpPr>
          <p:spPr>
            <a:xfrm>
              <a:off x="4407362" y="245545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37" name="Freeform 2236">
              <a:extLst>
                <a:ext uri="{FF2B5EF4-FFF2-40B4-BE49-F238E27FC236}">
                  <a16:creationId xmlns:a16="http://schemas.microsoft.com/office/drawing/2014/main" id="{7E5CA595-E2A3-C9EE-53CC-769E7A445F16}"/>
                </a:ext>
              </a:extLst>
            </p:cNvPr>
            <p:cNvSpPr/>
            <p:nvPr/>
          </p:nvSpPr>
          <p:spPr>
            <a:xfrm>
              <a:off x="3699803" y="296155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38" name="Freeform 2237">
              <a:extLst>
                <a:ext uri="{FF2B5EF4-FFF2-40B4-BE49-F238E27FC236}">
                  <a16:creationId xmlns:a16="http://schemas.microsoft.com/office/drawing/2014/main" id="{DC86A93A-BE6C-FF7F-C2FA-DEEBF9A6FC75}"/>
                </a:ext>
              </a:extLst>
            </p:cNvPr>
            <p:cNvSpPr/>
            <p:nvPr/>
          </p:nvSpPr>
          <p:spPr>
            <a:xfrm>
              <a:off x="4188386" y="266023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39" name="Freeform 2238">
              <a:extLst>
                <a:ext uri="{FF2B5EF4-FFF2-40B4-BE49-F238E27FC236}">
                  <a16:creationId xmlns:a16="http://schemas.microsoft.com/office/drawing/2014/main" id="{3F33B54B-7022-FABF-8765-333DEFFBCD24}"/>
                </a:ext>
              </a:extLst>
            </p:cNvPr>
            <p:cNvSpPr/>
            <p:nvPr/>
          </p:nvSpPr>
          <p:spPr>
            <a:xfrm>
              <a:off x="3794756" y="289602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40" name="Freeform 2239">
              <a:extLst>
                <a:ext uri="{FF2B5EF4-FFF2-40B4-BE49-F238E27FC236}">
                  <a16:creationId xmlns:a16="http://schemas.microsoft.com/office/drawing/2014/main" id="{8F0A7110-8F0F-5FCD-FC7A-BB0408F3D5E1}"/>
                </a:ext>
              </a:extLst>
            </p:cNvPr>
            <p:cNvSpPr/>
            <p:nvPr/>
          </p:nvSpPr>
          <p:spPr>
            <a:xfrm>
              <a:off x="3742994" y="301395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41" name="Freeform 2240">
              <a:extLst>
                <a:ext uri="{FF2B5EF4-FFF2-40B4-BE49-F238E27FC236}">
                  <a16:creationId xmlns:a16="http://schemas.microsoft.com/office/drawing/2014/main" id="{88387E1F-806C-4094-0966-0F2C37204AFB}"/>
                </a:ext>
              </a:extLst>
            </p:cNvPr>
            <p:cNvSpPr/>
            <p:nvPr/>
          </p:nvSpPr>
          <p:spPr>
            <a:xfrm>
              <a:off x="3875090" y="288664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42" name="Freeform 2241">
              <a:extLst>
                <a:ext uri="{FF2B5EF4-FFF2-40B4-BE49-F238E27FC236}">
                  <a16:creationId xmlns:a16="http://schemas.microsoft.com/office/drawing/2014/main" id="{77139AFD-62C4-9FE4-9F26-F27448E2888A}"/>
                </a:ext>
              </a:extLst>
            </p:cNvPr>
            <p:cNvSpPr/>
            <p:nvPr/>
          </p:nvSpPr>
          <p:spPr>
            <a:xfrm>
              <a:off x="3829632" y="292135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43" name="Freeform 2242">
              <a:extLst>
                <a:ext uri="{FF2B5EF4-FFF2-40B4-BE49-F238E27FC236}">
                  <a16:creationId xmlns:a16="http://schemas.microsoft.com/office/drawing/2014/main" id="{1C379F4C-8CDC-D396-6E52-413BB4F33CEA}"/>
                </a:ext>
              </a:extLst>
            </p:cNvPr>
            <p:cNvSpPr/>
            <p:nvPr/>
          </p:nvSpPr>
          <p:spPr>
            <a:xfrm>
              <a:off x="3787372" y="298653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44" name="Freeform 2243">
              <a:extLst>
                <a:ext uri="{FF2B5EF4-FFF2-40B4-BE49-F238E27FC236}">
                  <a16:creationId xmlns:a16="http://schemas.microsoft.com/office/drawing/2014/main" id="{735A7EF8-55C8-CFDB-F199-F1BB879E75CB}"/>
                </a:ext>
              </a:extLst>
            </p:cNvPr>
            <p:cNvSpPr/>
            <p:nvPr/>
          </p:nvSpPr>
          <p:spPr>
            <a:xfrm>
              <a:off x="3638108" y="303459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45" name="Freeform 2244">
              <a:extLst>
                <a:ext uri="{FF2B5EF4-FFF2-40B4-BE49-F238E27FC236}">
                  <a16:creationId xmlns:a16="http://schemas.microsoft.com/office/drawing/2014/main" id="{35726F73-52C2-E1CA-7188-85347F27D2BC}"/>
                </a:ext>
              </a:extLst>
            </p:cNvPr>
            <p:cNvSpPr/>
            <p:nvPr/>
          </p:nvSpPr>
          <p:spPr>
            <a:xfrm>
              <a:off x="4102728" y="280586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46" name="Freeform 2245">
              <a:extLst>
                <a:ext uri="{FF2B5EF4-FFF2-40B4-BE49-F238E27FC236}">
                  <a16:creationId xmlns:a16="http://schemas.microsoft.com/office/drawing/2014/main" id="{39E9876C-0399-BEA8-168F-E0D362D327E7}"/>
                </a:ext>
              </a:extLst>
            </p:cNvPr>
            <p:cNvSpPr/>
            <p:nvPr/>
          </p:nvSpPr>
          <p:spPr>
            <a:xfrm>
              <a:off x="3585270" y="313960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47" name="Freeform 2246">
              <a:extLst>
                <a:ext uri="{FF2B5EF4-FFF2-40B4-BE49-F238E27FC236}">
                  <a16:creationId xmlns:a16="http://schemas.microsoft.com/office/drawing/2014/main" id="{F4BE59AA-D567-7033-4900-074CD0EDEC25}"/>
                </a:ext>
              </a:extLst>
            </p:cNvPr>
            <p:cNvSpPr/>
            <p:nvPr/>
          </p:nvSpPr>
          <p:spPr>
            <a:xfrm>
              <a:off x="3642881" y="293669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48" name="Freeform 2247">
              <a:extLst>
                <a:ext uri="{FF2B5EF4-FFF2-40B4-BE49-F238E27FC236}">
                  <a16:creationId xmlns:a16="http://schemas.microsoft.com/office/drawing/2014/main" id="{2B1146F2-E2FF-FA73-7436-DEEBD67209C2}"/>
                </a:ext>
              </a:extLst>
            </p:cNvPr>
            <p:cNvSpPr/>
            <p:nvPr/>
          </p:nvSpPr>
          <p:spPr>
            <a:xfrm>
              <a:off x="3843652" y="286246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49" name="Freeform 2248">
              <a:extLst>
                <a:ext uri="{FF2B5EF4-FFF2-40B4-BE49-F238E27FC236}">
                  <a16:creationId xmlns:a16="http://schemas.microsoft.com/office/drawing/2014/main" id="{D3312457-D4E1-A76F-0D73-0F2BF469122A}"/>
                </a:ext>
              </a:extLst>
            </p:cNvPr>
            <p:cNvSpPr/>
            <p:nvPr/>
          </p:nvSpPr>
          <p:spPr>
            <a:xfrm>
              <a:off x="3910224" y="292042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50" name="Freeform 2249">
              <a:extLst>
                <a:ext uri="{FF2B5EF4-FFF2-40B4-BE49-F238E27FC236}">
                  <a16:creationId xmlns:a16="http://schemas.microsoft.com/office/drawing/2014/main" id="{12BCDA24-28F1-A5FF-FD35-6A012AB8CBEB}"/>
                </a:ext>
              </a:extLst>
            </p:cNvPr>
            <p:cNvSpPr/>
            <p:nvPr/>
          </p:nvSpPr>
          <p:spPr>
            <a:xfrm>
              <a:off x="4133036" y="275209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51" name="Freeform 2250">
              <a:extLst>
                <a:ext uri="{FF2B5EF4-FFF2-40B4-BE49-F238E27FC236}">
                  <a16:creationId xmlns:a16="http://schemas.microsoft.com/office/drawing/2014/main" id="{1D4DCB53-46F7-7330-1C20-94585A4DF39C}"/>
                </a:ext>
              </a:extLst>
            </p:cNvPr>
            <p:cNvSpPr/>
            <p:nvPr/>
          </p:nvSpPr>
          <p:spPr>
            <a:xfrm>
              <a:off x="3957650" y="294275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52" name="Freeform 2251">
              <a:extLst>
                <a:ext uri="{FF2B5EF4-FFF2-40B4-BE49-F238E27FC236}">
                  <a16:creationId xmlns:a16="http://schemas.microsoft.com/office/drawing/2014/main" id="{B55BA529-FE08-CBCB-4FA1-1146675E5B62}"/>
                </a:ext>
              </a:extLst>
            </p:cNvPr>
            <p:cNvSpPr/>
            <p:nvPr/>
          </p:nvSpPr>
          <p:spPr>
            <a:xfrm>
              <a:off x="4159798" y="275061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53" name="Freeform 2252">
              <a:extLst>
                <a:ext uri="{FF2B5EF4-FFF2-40B4-BE49-F238E27FC236}">
                  <a16:creationId xmlns:a16="http://schemas.microsoft.com/office/drawing/2014/main" id="{F82988CD-131A-4D0F-9D86-34E799A66AB9}"/>
                </a:ext>
              </a:extLst>
            </p:cNvPr>
            <p:cNvSpPr/>
            <p:nvPr/>
          </p:nvSpPr>
          <p:spPr>
            <a:xfrm>
              <a:off x="3936296" y="298836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54" name="Freeform 2253">
              <a:extLst>
                <a:ext uri="{FF2B5EF4-FFF2-40B4-BE49-F238E27FC236}">
                  <a16:creationId xmlns:a16="http://schemas.microsoft.com/office/drawing/2014/main" id="{83018786-C4B4-D7AB-2F0F-815FCC11F237}"/>
                </a:ext>
              </a:extLst>
            </p:cNvPr>
            <p:cNvSpPr/>
            <p:nvPr/>
          </p:nvSpPr>
          <p:spPr>
            <a:xfrm>
              <a:off x="4148876" y="269198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55" name="Freeform 2254">
              <a:extLst>
                <a:ext uri="{FF2B5EF4-FFF2-40B4-BE49-F238E27FC236}">
                  <a16:creationId xmlns:a16="http://schemas.microsoft.com/office/drawing/2014/main" id="{D27A377B-F56A-136E-4423-A55869764423}"/>
                </a:ext>
              </a:extLst>
            </p:cNvPr>
            <p:cNvSpPr/>
            <p:nvPr/>
          </p:nvSpPr>
          <p:spPr>
            <a:xfrm>
              <a:off x="3954942" y="291806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56" name="Freeform 2255">
              <a:extLst>
                <a:ext uri="{FF2B5EF4-FFF2-40B4-BE49-F238E27FC236}">
                  <a16:creationId xmlns:a16="http://schemas.microsoft.com/office/drawing/2014/main" id="{72E83BE4-2A0B-3D08-DE3C-D88809D10284}"/>
                </a:ext>
              </a:extLst>
            </p:cNvPr>
            <p:cNvSpPr/>
            <p:nvPr/>
          </p:nvSpPr>
          <p:spPr>
            <a:xfrm>
              <a:off x="3976147" y="285392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57" name="Freeform 2256">
              <a:extLst>
                <a:ext uri="{FF2B5EF4-FFF2-40B4-BE49-F238E27FC236}">
                  <a16:creationId xmlns:a16="http://schemas.microsoft.com/office/drawing/2014/main" id="{35A349DC-CF4C-583B-2CF0-EA0374B00267}"/>
                </a:ext>
              </a:extLst>
            </p:cNvPr>
            <p:cNvSpPr/>
            <p:nvPr/>
          </p:nvSpPr>
          <p:spPr>
            <a:xfrm>
              <a:off x="4256569" y="265362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58" name="Freeform 2257">
              <a:extLst>
                <a:ext uri="{FF2B5EF4-FFF2-40B4-BE49-F238E27FC236}">
                  <a16:creationId xmlns:a16="http://schemas.microsoft.com/office/drawing/2014/main" id="{07B8C479-59A5-6B8F-0A07-136586064E2E}"/>
                </a:ext>
              </a:extLst>
            </p:cNvPr>
            <p:cNvSpPr/>
            <p:nvPr/>
          </p:nvSpPr>
          <p:spPr>
            <a:xfrm>
              <a:off x="3852265" y="293679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59" name="Freeform 2258">
              <a:extLst>
                <a:ext uri="{FF2B5EF4-FFF2-40B4-BE49-F238E27FC236}">
                  <a16:creationId xmlns:a16="http://schemas.microsoft.com/office/drawing/2014/main" id="{2DB4DF3B-AEEB-1B66-C113-65FE5BDA00E4}"/>
                </a:ext>
              </a:extLst>
            </p:cNvPr>
            <p:cNvSpPr/>
            <p:nvPr/>
          </p:nvSpPr>
          <p:spPr>
            <a:xfrm>
              <a:off x="4021605" y="263106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60" name="Freeform 2259">
              <a:extLst>
                <a:ext uri="{FF2B5EF4-FFF2-40B4-BE49-F238E27FC236}">
                  <a16:creationId xmlns:a16="http://schemas.microsoft.com/office/drawing/2014/main" id="{30CF4C27-A85E-CC4E-1748-C85708FA6637}"/>
                </a:ext>
              </a:extLst>
            </p:cNvPr>
            <p:cNvSpPr/>
            <p:nvPr/>
          </p:nvSpPr>
          <p:spPr>
            <a:xfrm>
              <a:off x="3821907" y="300654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61" name="Freeform 2260">
              <a:extLst>
                <a:ext uri="{FF2B5EF4-FFF2-40B4-BE49-F238E27FC236}">
                  <a16:creationId xmlns:a16="http://schemas.microsoft.com/office/drawing/2014/main" id="{3BF51BD5-3B4C-7E52-6B3E-FF12049147C0}"/>
                </a:ext>
              </a:extLst>
            </p:cNvPr>
            <p:cNvSpPr/>
            <p:nvPr/>
          </p:nvSpPr>
          <p:spPr>
            <a:xfrm>
              <a:off x="4061157" y="277111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62" name="Freeform 2261">
              <a:extLst>
                <a:ext uri="{FF2B5EF4-FFF2-40B4-BE49-F238E27FC236}">
                  <a16:creationId xmlns:a16="http://schemas.microsoft.com/office/drawing/2014/main" id="{CCF762EB-27AF-E241-76D8-71D292C6EFFF}"/>
                </a:ext>
              </a:extLst>
            </p:cNvPr>
            <p:cNvSpPr/>
            <p:nvPr/>
          </p:nvSpPr>
          <p:spPr>
            <a:xfrm>
              <a:off x="3780827" y="301302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63" name="Freeform 2262">
              <a:extLst>
                <a:ext uri="{FF2B5EF4-FFF2-40B4-BE49-F238E27FC236}">
                  <a16:creationId xmlns:a16="http://schemas.microsoft.com/office/drawing/2014/main" id="{9769EDBE-23BC-40A8-B27C-985703DEA241}"/>
                </a:ext>
              </a:extLst>
            </p:cNvPr>
            <p:cNvSpPr/>
            <p:nvPr/>
          </p:nvSpPr>
          <p:spPr>
            <a:xfrm>
              <a:off x="3771184" y="283129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64" name="Freeform 2263">
              <a:extLst>
                <a:ext uri="{FF2B5EF4-FFF2-40B4-BE49-F238E27FC236}">
                  <a16:creationId xmlns:a16="http://schemas.microsoft.com/office/drawing/2014/main" id="{F363910A-6996-0474-5D89-7AC735FCB413}"/>
                </a:ext>
              </a:extLst>
            </p:cNvPr>
            <p:cNvSpPr/>
            <p:nvPr/>
          </p:nvSpPr>
          <p:spPr>
            <a:xfrm>
              <a:off x="3814972" y="300497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65" name="Freeform 2264">
              <a:extLst>
                <a:ext uri="{FF2B5EF4-FFF2-40B4-BE49-F238E27FC236}">
                  <a16:creationId xmlns:a16="http://schemas.microsoft.com/office/drawing/2014/main" id="{93E0D509-9273-2455-A158-E021E7093403}"/>
                </a:ext>
              </a:extLst>
            </p:cNvPr>
            <p:cNvSpPr/>
            <p:nvPr/>
          </p:nvSpPr>
          <p:spPr>
            <a:xfrm>
              <a:off x="4034546" y="300084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66" name="Freeform 2265">
              <a:extLst>
                <a:ext uri="{FF2B5EF4-FFF2-40B4-BE49-F238E27FC236}">
                  <a16:creationId xmlns:a16="http://schemas.microsoft.com/office/drawing/2014/main" id="{D94F9347-89CA-C03E-F29F-9A5038D68CD9}"/>
                </a:ext>
              </a:extLst>
            </p:cNvPr>
            <p:cNvSpPr/>
            <p:nvPr/>
          </p:nvSpPr>
          <p:spPr>
            <a:xfrm>
              <a:off x="3761100" y="297847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67" name="Freeform 2266">
              <a:extLst>
                <a:ext uri="{FF2B5EF4-FFF2-40B4-BE49-F238E27FC236}">
                  <a16:creationId xmlns:a16="http://schemas.microsoft.com/office/drawing/2014/main" id="{A0EAF073-A5F4-3154-5CB8-CDB45BA5E6A3}"/>
                </a:ext>
              </a:extLst>
            </p:cNvPr>
            <p:cNvSpPr/>
            <p:nvPr/>
          </p:nvSpPr>
          <p:spPr>
            <a:xfrm>
              <a:off x="4018648" y="293779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68" name="Freeform 2267">
              <a:extLst>
                <a:ext uri="{FF2B5EF4-FFF2-40B4-BE49-F238E27FC236}">
                  <a16:creationId xmlns:a16="http://schemas.microsoft.com/office/drawing/2014/main" id="{F2D8BB28-3D3D-9F0E-CACC-2163B3BCC258}"/>
                </a:ext>
              </a:extLst>
            </p:cNvPr>
            <p:cNvSpPr/>
            <p:nvPr/>
          </p:nvSpPr>
          <p:spPr>
            <a:xfrm>
              <a:off x="3711415" y="302643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69" name="Freeform 2268">
              <a:extLst>
                <a:ext uri="{FF2B5EF4-FFF2-40B4-BE49-F238E27FC236}">
                  <a16:creationId xmlns:a16="http://schemas.microsoft.com/office/drawing/2014/main" id="{8CA073AD-C356-7938-9D12-27580FF61C76}"/>
                </a:ext>
              </a:extLst>
            </p:cNvPr>
            <p:cNvSpPr/>
            <p:nvPr/>
          </p:nvSpPr>
          <p:spPr>
            <a:xfrm>
              <a:off x="4055991" y="292048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70" name="Freeform 2269">
              <a:extLst>
                <a:ext uri="{FF2B5EF4-FFF2-40B4-BE49-F238E27FC236}">
                  <a16:creationId xmlns:a16="http://schemas.microsoft.com/office/drawing/2014/main" id="{DF42C872-B913-ED61-0F7D-BFE10F57E6D9}"/>
                </a:ext>
              </a:extLst>
            </p:cNvPr>
            <p:cNvSpPr/>
            <p:nvPr/>
          </p:nvSpPr>
          <p:spPr>
            <a:xfrm>
              <a:off x="3856202" y="292731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71" name="Freeform 2270">
              <a:extLst>
                <a:ext uri="{FF2B5EF4-FFF2-40B4-BE49-F238E27FC236}">
                  <a16:creationId xmlns:a16="http://schemas.microsoft.com/office/drawing/2014/main" id="{1212D4E7-038F-E387-561C-B1365126EF37}"/>
                </a:ext>
              </a:extLst>
            </p:cNvPr>
            <p:cNvSpPr/>
            <p:nvPr/>
          </p:nvSpPr>
          <p:spPr>
            <a:xfrm>
              <a:off x="3843652" y="282920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72" name="Freeform 2271">
              <a:extLst>
                <a:ext uri="{FF2B5EF4-FFF2-40B4-BE49-F238E27FC236}">
                  <a16:creationId xmlns:a16="http://schemas.microsoft.com/office/drawing/2014/main" id="{C0E2D26F-3C30-98CE-1597-D9170926386C}"/>
                </a:ext>
              </a:extLst>
            </p:cNvPr>
            <p:cNvSpPr/>
            <p:nvPr/>
          </p:nvSpPr>
          <p:spPr>
            <a:xfrm>
              <a:off x="3904708" y="287158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73" name="Freeform 2272">
              <a:extLst>
                <a:ext uri="{FF2B5EF4-FFF2-40B4-BE49-F238E27FC236}">
                  <a16:creationId xmlns:a16="http://schemas.microsoft.com/office/drawing/2014/main" id="{3B419738-DD4E-5872-5296-D0F034EEF218}"/>
                </a:ext>
              </a:extLst>
            </p:cNvPr>
            <p:cNvSpPr/>
            <p:nvPr/>
          </p:nvSpPr>
          <p:spPr>
            <a:xfrm>
              <a:off x="4155421" y="273111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74" name="Freeform 2273">
              <a:extLst>
                <a:ext uri="{FF2B5EF4-FFF2-40B4-BE49-F238E27FC236}">
                  <a16:creationId xmlns:a16="http://schemas.microsoft.com/office/drawing/2014/main" id="{DE6ACF90-85DC-476E-5CBF-BED6815C9C49}"/>
                </a:ext>
              </a:extLst>
            </p:cNvPr>
            <p:cNvSpPr/>
            <p:nvPr/>
          </p:nvSpPr>
          <p:spPr>
            <a:xfrm>
              <a:off x="4043150" y="283345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75" name="Freeform 2274">
              <a:extLst>
                <a:ext uri="{FF2B5EF4-FFF2-40B4-BE49-F238E27FC236}">
                  <a16:creationId xmlns:a16="http://schemas.microsoft.com/office/drawing/2014/main" id="{C6166620-1D54-0FC7-A485-B5691B95AC7A}"/>
                </a:ext>
              </a:extLst>
            </p:cNvPr>
            <p:cNvSpPr/>
            <p:nvPr/>
          </p:nvSpPr>
          <p:spPr>
            <a:xfrm>
              <a:off x="3756623" y="299626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76" name="Freeform 2275">
              <a:extLst>
                <a:ext uri="{FF2B5EF4-FFF2-40B4-BE49-F238E27FC236}">
                  <a16:creationId xmlns:a16="http://schemas.microsoft.com/office/drawing/2014/main" id="{4456A8A8-8C14-C03F-E63B-B6EABF2149BF}"/>
                </a:ext>
              </a:extLst>
            </p:cNvPr>
            <p:cNvSpPr/>
            <p:nvPr/>
          </p:nvSpPr>
          <p:spPr>
            <a:xfrm>
              <a:off x="3912234" y="288589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77" name="Freeform 2276">
              <a:extLst>
                <a:ext uri="{FF2B5EF4-FFF2-40B4-BE49-F238E27FC236}">
                  <a16:creationId xmlns:a16="http://schemas.microsoft.com/office/drawing/2014/main" id="{3EBEDB37-2F9A-AD5A-7E11-38E4CDCB97D4}"/>
                </a:ext>
              </a:extLst>
            </p:cNvPr>
            <p:cNvSpPr/>
            <p:nvPr/>
          </p:nvSpPr>
          <p:spPr>
            <a:xfrm>
              <a:off x="3758152" y="299359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78" name="Freeform 2277">
              <a:extLst>
                <a:ext uri="{FF2B5EF4-FFF2-40B4-BE49-F238E27FC236}">
                  <a16:creationId xmlns:a16="http://schemas.microsoft.com/office/drawing/2014/main" id="{0016C61E-0265-D6E5-1F99-64D2775FD24D}"/>
                </a:ext>
              </a:extLst>
            </p:cNvPr>
            <p:cNvSpPr/>
            <p:nvPr/>
          </p:nvSpPr>
          <p:spPr>
            <a:xfrm>
              <a:off x="3903728" y="295407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79" name="Freeform 2278">
              <a:extLst>
                <a:ext uri="{FF2B5EF4-FFF2-40B4-BE49-F238E27FC236}">
                  <a16:creationId xmlns:a16="http://schemas.microsoft.com/office/drawing/2014/main" id="{66320658-1294-6C96-7516-64F24E99975C}"/>
                </a:ext>
              </a:extLst>
            </p:cNvPr>
            <p:cNvSpPr/>
            <p:nvPr/>
          </p:nvSpPr>
          <p:spPr>
            <a:xfrm>
              <a:off x="3791359" y="291091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80" name="Freeform 2279">
              <a:extLst>
                <a:ext uri="{FF2B5EF4-FFF2-40B4-BE49-F238E27FC236}">
                  <a16:creationId xmlns:a16="http://schemas.microsoft.com/office/drawing/2014/main" id="{32577937-78AA-D40E-F64A-809F242DA342}"/>
                </a:ext>
              </a:extLst>
            </p:cNvPr>
            <p:cNvSpPr/>
            <p:nvPr/>
          </p:nvSpPr>
          <p:spPr>
            <a:xfrm>
              <a:off x="3910415" y="296209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81" name="Freeform 2280">
              <a:extLst>
                <a:ext uri="{FF2B5EF4-FFF2-40B4-BE49-F238E27FC236}">
                  <a16:creationId xmlns:a16="http://schemas.microsoft.com/office/drawing/2014/main" id="{8873FB75-DEF5-03C7-BDCB-02757F84320C}"/>
                </a:ext>
              </a:extLst>
            </p:cNvPr>
            <p:cNvSpPr/>
            <p:nvPr/>
          </p:nvSpPr>
          <p:spPr>
            <a:xfrm>
              <a:off x="3852016" y="274951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82" name="Freeform 2281">
              <a:extLst>
                <a:ext uri="{FF2B5EF4-FFF2-40B4-BE49-F238E27FC236}">
                  <a16:creationId xmlns:a16="http://schemas.microsoft.com/office/drawing/2014/main" id="{23B32796-610F-8E68-CCCB-39BAE2606AF9}"/>
                </a:ext>
              </a:extLst>
            </p:cNvPr>
            <p:cNvSpPr/>
            <p:nvPr/>
          </p:nvSpPr>
          <p:spPr>
            <a:xfrm>
              <a:off x="3833669" y="299933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83" name="Freeform 2282">
              <a:extLst>
                <a:ext uri="{FF2B5EF4-FFF2-40B4-BE49-F238E27FC236}">
                  <a16:creationId xmlns:a16="http://schemas.microsoft.com/office/drawing/2014/main" id="{62847710-FD88-199F-7024-E1EA020668E7}"/>
                </a:ext>
              </a:extLst>
            </p:cNvPr>
            <p:cNvSpPr/>
            <p:nvPr/>
          </p:nvSpPr>
          <p:spPr>
            <a:xfrm>
              <a:off x="3792787" y="292651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84" name="Freeform 2283">
              <a:extLst>
                <a:ext uri="{FF2B5EF4-FFF2-40B4-BE49-F238E27FC236}">
                  <a16:creationId xmlns:a16="http://schemas.microsoft.com/office/drawing/2014/main" id="{FC2FA1CF-AE13-D555-5EAF-2B84D32098B9}"/>
                </a:ext>
              </a:extLst>
            </p:cNvPr>
            <p:cNvSpPr/>
            <p:nvPr/>
          </p:nvSpPr>
          <p:spPr>
            <a:xfrm>
              <a:off x="3890489" y="297492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85" name="Freeform 2284">
              <a:extLst>
                <a:ext uri="{FF2B5EF4-FFF2-40B4-BE49-F238E27FC236}">
                  <a16:creationId xmlns:a16="http://schemas.microsoft.com/office/drawing/2014/main" id="{8B8BDAFB-B7A1-9660-8B14-59ED15119BB8}"/>
                </a:ext>
              </a:extLst>
            </p:cNvPr>
            <p:cNvSpPr/>
            <p:nvPr/>
          </p:nvSpPr>
          <p:spPr>
            <a:xfrm>
              <a:off x="3801101" y="294624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86" name="Freeform 2285">
              <a:extLst>
                <a:ext uri="{FF2B5EF4-FFF2-40B4-BE49-F238E27FC236}">
                  <a16:creationId xmlns:a16="http://schemas.microsoft.com/office/drawing/2014/main" id="{88548668-365D-7D5B-6FD5-260408B30B26}"/>
                </a:ext>
              </a:extLst>
            </p:cNvPr>
            <p:cNvSpPr/>
            <p:nvPr/>
          </p:nvSpPr>
          <p:spPr>
            <a:xfrm>
              <a:off x="4125561" y="273939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87" name="Freeform 2286">
              <a:extLst>
                <a:ext uri="{FF2B5EF4-FFF2-40B4-BE49-F238E27FC236}">
                  <a16:creationId xmlns:a16="http://schemas.microsoft.com/office/drawing/2014/main" id="{A0326E89-6ED7-1374-E4D9-15FFEAEADAC5}"/>
                </a:ext>
              </a:extLst>
            </p:cNvPr>
            <p:cNvSpPr/>
            <p:nvPr/>
          </p:nvSpPr>
          <p:spPr>
            <a:xfrm>
              <a:off x="3743492" y="304039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88" name="Freeform 2287">
              <a:extLst>
                <a:ext uri="{FF2B5EF4-FFF2-40B4-BE49-F238E27FC236}">
                  <a16:creationId xmlns:a16="http://schemas.microsoft.com/office/drawing/2014/main" id="{F5DC601F-680E-EC62-63A2-E3E2D8076A65}"/>
                </a:ext>
              </a:extLst>
            </p:cNvPr>
            <p:cNvSpPr/>
            <p:nvPr/>
          </p:nvSpPr>
          <p:spPr>
            <a:xfrm>
              <a:off x="3895904" y="292964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89" name="Freeform 2288">
              <a:extLst>
                <a:ext uri="{FF2B5EF4-FFF2-40B4-BE49-F238E27FC236}">
                  <a16:creationId xmlns:a16="http://schemas.microsoft.com/office/drawing/2014/main" id="{42C61426-ABAB-BC69-5F98-EC91960BB621}"/>
                </a:ext>
              </a:extLst>
            </p:cNvPr>
            <p:cNvSpPr/>
            <p:nvPr/>
          </p:nvSpPr>
          <p:spPr>
            <a:xfrm>
              <a:off x="4268280" y="263054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90" name="Freeform 2289">
              <a:extLst>
                <a:ext uri="{FF2B5EF4-FFF2-40B4-BE49-F238E27FC236}">
                  <a16:creationId xmlns:a16="http://schemas.microsoft.com/office/drawing/2014/main" id="{027DD5A7-F958-66DE-DA91-AF05945A2E11}"/>
                </a:ext>
              </a:extLst>
            </p:cNvPr>
            <p:cNvSpPr/>
            <p:nvPr/>
          </p:nvSpPr>
          <p:spPr>
            <a:xfrm>
              <a:off x="4042021" y="272737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91" name="Freeform 2290">
              <a:extLst>
                <a:ext uri="{FF2B5EF4-FFF2-40B4-BE49-F238E27FC236}">
                  <a16:creationId xmlns:a16="http://schemas.microsoft.com/office/drawing/2014/main" id="{8181DBF1-1981-FA26-2EDF-675C29B23EE1}"/>
                </a:ext>
              </a:extLst>
            </p:cNvPr>
            <p:cNvSpPr/>
            <p:nvPr/>
          </p:nvSpPr>
          <p:spPr>
            <a:xfrm>
              <a:off x="4001679" y="290656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92" name="Freeform 2291">
              <a:extLst>
                <a:ext uri="{FF2B5EF4-FFF2-40B4-BE49-F238E27FC236}">
                  <a16:creationId xmlns:a16="http://schemas.microsoft.com/office/drawing/2014/main" id="{E0099226-BD7C-65AB-3196-080580981F17}"/>
                </a:ext>
              </a:extLst>
            </p:cNvPr>
            <p:cNvSpPr/>
            <p:nvPr/>
          </p:nvSpPr>
          <p:spPr>
            <a:xfrm>
              <a:off x="3914061" y="277482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93" name="Freeform 2292">
              <a:extLst>
                <a:ext uri="{FF2B5EF4-FFF2-40B4-BE49-F238E27FC236}">
                  <a16:creationId xmlns:a16="http://schemas.microsoft.com/office/drawing/2014/main" id="{E370AD45-2F0F-2724-9F31-59BEA9FDBCA4}"/>
                </a:ext>
              </a:extLst>
            </p:cNvPr>
            <p:cNvSpPr/>
            <p:nvPr/>
          </p:nvSpPr>
          <p:spPr>
            <a:xfrm>
              <a:off x="3880995" y="278333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94" name="Freeform 2293">
              <a:extLst>
                <a:ext uri="{FF2B5EF4-FFF2-40B4-BE49-F238E27FC236}">
                  <a16:creationId xmlns:a16="http://schemas.microsoft.com/office/drawing/2014/main" id="{CC2A455A-493D-CE87-D8CC-174B784BBC76}"/>
                </a:ext>
              </a:extLst>
            </p:cNvPr>
            <p:cNvSpPr/>
            <p:nvPr/>
          </p:nvSpPr>
          <p:spPr>
            <a:xfrm>
              <a:off x="4063616" y="272969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95" name="Freeform 2294">
              <a:extLst>
                <a:ext uri="{FF2B5EF4-FFF2-40B4-BE49-F238E27FC236}">
                  <a16:creationId xmlns:a16="http://schemas.microsoft.com/office/drawing/2014/main" id="{A380A235-90B7-3C57-013E-20B4B48AD8A3}"/>
                </a:ext>
              </a:extLst>
            </p:cNvPr>
            <p:cNvSpPr/>
            <p:nvPr/>
          </p:nvSpPr>
          <p:spPr>
            <a:xfrm>
              <a:off x="3626743" y="295674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96" name="Freeform 2295">
              <a:extLst>
                <a:ext uri="{FF2B5EF4-FFF2-40B4-BE49-F238E27FC236}">
                  <a16:creationId xmlns:a16="http://schemas.microsoft.com/office/drawing/2014/main" id="{9C842235-3E79-FA1B-1E46-6A56FB61ECA6}"/>
                </a:ext>
              </a:extLst>
            </p:cNvPr>
            <p:cNvSpPr/>
            <p:nvPr/>
          </p:nvSpPr>
          <p:spPr>
            <a:xfrm>
              <a:off x="3750228" y="303317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97" name="Freeform 2296">
              <a:extLst>
                <a:ext uri="{FF2B5EF4-FFF2-40B4-BE49-F238E27FC236}">
                  <a16:creationId xmlns:a16="http://schemas.microsoft.com/office/drawing/2014/main" id="{18CFD384-C26F-D00F-2909-02CC21A84E11}"/>
                </a:ext>
              </a:extLst>
            </p:cNvPr>
            <p:cNvSpPr/>
            <p:nvPr/>
          </p:nvSpPr>
          <p:spPr>
            <a:xfrm>
              <a:off x="3858412" y="290817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98" name="Freeform 2297">
              <a:extLst>
                <a:ext uri="{FF2B5EF4-FFF2-40B4-BE49-F238E27FC236}">
                  <a16:creationId xmlns:a16="http://schemas.microsoft.com/office/drawing/2014/main" id="{0405DDD7-4902-2C7D-7267-B3734CC43C6B}"/>
                </a:ext>
              </a:extLst>
            </p:cNvPr>
            <p:cNvSpPr/>
            <p:nvPr/>
          </p:nvSpPr>
          <p:spPr>
            <a:xfrm>
              <a:off x="3843561" y="286443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99" name="Freeform 2298">
              <a:extLst>
                <a:ext uri="{FF2B5EF4-FFF2-40B4-BE49-F238E27FC236}">
                  <a16:creationId xmlns:a16="http://schemas.microsoft.com/office/drawing/2014/main" id="{515F74C8-170E-4BF5-3F02-DE6153341A45}"/>
                </a:ext>
              </a:extLst>
            </p:cNvPr>
            <p:cNvSpPr/>
            <p:nvPr/>
          </p:nvSpPr>
          <p:spPr>
            <a:xfrm>
              <a:off x="4094173" y="281640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00" name="Freeform 2299">
              <a:extLst>
                <a:ext uri="{FF2B5EF4-FFF2-40B4-BE49-F238E27FC236}">
                  <a16:creationId xmlns:a16="http://schemas.microsoft.com/office/drawing/2014/main" id="{C18DA873-7721-7642-5E20-3E43BE6AB068}"/>
                </a:ext>
              </a:extLst>
            </p:cNvPr>
            <p:cNvSpPr/>
            <p:nvPr/>
          </p:nvSpPr>
          <p:spPr>
            <a:xfrm>
              <a:off x="4202357" y="270784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01" name="Freeform 2300">
              <a:extLst>
                <a:ext uri="{FF2B5EF4-FFF2-40B4-BE49-F238E27FC236}">
                  <a16:creationId xmlns:a16="http://schemas.microsoft.com/office/drawing/2014/main" id="{5F033932-2497-3868-CF36-383841869952}"/>
                </a:ext>
              </a:extLst>
            </p:cNvPr>
            <p:cNvSpPr/>
            <p:nvPr/>
          </p:nvSpPr>
          <p:spPr>
            <a:xfrm>
              <a:off x="3603473" y="306888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02" name="Freeform 2301">
              <a:extLst>
                <a:ext uri="{FF2B5EF4-FFF2-40B4-BE49-F238E27FC236}">
                  <a16:creationId xmlns:a16="http://schemas.microsoft.com/office/drawing/2014/main" id="{E346EBF4-8EB7-D573-0CD0-A7E0815C2C2F}"/>
                </a:ext>
              </a:extLst>
            </p:cNvPr>
            <p:cNvSpPr/>
            <p:nvPr/>
          </p:nvSpPr>
          <p:spPr>
            <a:xfrm>
              <a:off x="3900082" y="268585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03" name="Freeform 2302">
              <a:extLst>
                <a:ext uri="{FF2B5EF4-FFF2-40B4-BE49-F238E27FC236}">
                  <a16:creationId xmlns:a16="http://schemas.microsoft.com/office/drawing/2014/main" id="{128E0E0B-4498-0947-69DB-B54343191874}"/>
                </a:ext>
              </a:extLst>
            </p:cNvPr>
            <p:cNvSpPr/>
            <p:nvPr/>
          </p:nvSpPr>
          <p:spPr>
            <a:xfrm>
              <a:off x="4038433" y="280860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04" name="Freeform 2303">
              <a:extLst>
                <a:ext uri="{FF2B5EF4-FFF2-40B4-BE49-F238E27FC236}">
                  <a16:creationId xmlns:a16="http://schemas.microsoft.com/office/drawing/2014/main" id="{63818967-2111-C20D-A123-50780244E941}"/>
                </a:ext>
              </a:extLst>
            </p:cNvPr>
            <p:cNvSpPr/>
            <p:nvPr/>
          </p:nvSpPr>
          <p:spPr>
            <a:xfrm>
              <a:off x="4114049" y="281556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05" name="Freeform 2304">
              <a:extLst>
                <a:ext uri="{FF2B5EF4-FFF2-40B4-BE49-F238E27FC236}">
                  <a16:creationId xmlns:a16="http://schemas.microsoft.com/office/drawing/2014/main" id="{373BD274-88DF-CFDA-BDEC-0C0530504A59}"/>
                </a:ext>
              </a:extLst>
            </p:cNvPr>
            <p:cNvSpPr/>
            <p:nvPr/>
          </p:nvSpPr>
          <p:spPr>
            <a:xfrm>
              <a:off x="4348224" y="271325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06" name="Freeform 2305">
              <a:extLst>
                <a:ext uri="{FF2B5EF4-FFF2-40B4-BE49-F238E27FC236}">
                  <a16:creationId xmlns:a16="http://schemas.microsoft.com/office/drawing/2014/main" id="{A6D05096-B488-32F5-6C40-07D832697CAB}"/>
                </a:ext>
              </a:extLst>
            </p:cNvPr>
            <p:cNvSpPr/>
            <p:nvPr/>
          </p:nvSpPr>
          <p:spPr>
            <a:xfrm>
              <a:off x="4187788" y="273930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07" name="Freeform 2306">
              <a:extLst>
                <a:ext uri="{FF2B5EF4-FFF2-40B4-BE49-F238E27FC236}">
                  <a16:creationId xmlns:a16="http://schemas.microsoft.com/office/drawing/2014/main" id="{6DA35E8D-1DAB-BDBF-40DF-113B0AAA8C3A}"/>
                </a:ext>
              </a:extLst>
            </p:cNvPr>
            <p:cNvSpPr/>
            <p:nvPr/>
          </p:nvSpPr>
          <p:spPr>
            <a:xfrm>
              <a:off x="4244368" y="268334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08" name="Freeform 2307">
              <a:extLst>
                <a:ext uri="{FF2B5EF4-FFF2-40B4-BE49-F238E27FC236}">
                  <a16:creationId xmlns:a16="http://schemas.microsoft.com/office/drawing/2014/main" id="{71858D8C-F3EE-7E73-A501-7BF273AC2075}"/>
                </a:ext>
              </a:extLst>
            </p:cNvPr>
            <p:cNvSpPr/>
            <p:nvPr/>
          </p:nvSpPr>
          <p:spPr>
            <a:xfrm>
              <a:off x="4085070" y="265829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09" name="Freeform 2308">
              <a:extLst>
                <a:ext uri="{FF2B5EF4-FFF2-40B4-BE49-F238E27FC236}">
                  <a16:creationId xmlns:a16="http://schemas.microsoft.com/office/drawing/2014/main" id="{C80A2D5B-088C-B21B-4045-377943AA4D10}"/>
                </a:ext>
              </a:extLst>
            </p:cNvPr>
            <p:cNvSpPr/>
            <p:nvPr/>
          </p:nvSpPr>
          <p:spPr>
            <a:xfrm>
              <a:off x="4406872" y="241896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10" name="Freeform 2309">
              <a:extLst>
                <a:ext uri="{FF2B5EF4-FFF2-40B4-BE49-F238E27FC236}">
                  <a16:creationId xmlns:a16="http://schemas.microsoft.com/office/drawing/2014/main" id="{4323A3E5-8214-5E13-40D9-88590DF76225}"/>
                </a:ext>
              </a:extLst>
            </p:cNvPr>
            <p:cNvSpPr/>
            <p:nvPr/>
          </p:nvSpPr>
          <p:spPr>
            <a:xfrm>
              <a:off x="4328199" y="258873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11" name="Freeform 2310">
              <a:extLst>
                <a:ext uri="{FF2B5EF4-FFF2-40B4-BE49-F238E27FC236}">
                  <a16:creationId xmlns:a16="http://schemas.microsoft.com/office/drawing/2014/main" id="{9F8C5A40-5C1F-36FA-6578-F63043A93F6E}"/>
                </a:ext>
              </a:extLst>
            </p:cNvPr>
            <p:cNvSpPr/>
            <p:nvPr/>
          </p:nvSpPr>
          <p:spPr>
            <a:xfrm>
              <a:off x="3936046" y="287896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12" name="Freeform 2311">
              <a:extLst>
                <a:ext uri="{FF2B5EF4-FFF2-40B4-BE49-F238E27FC236}">
                  <a16:creationId xmlns:a16="http://schemas.microsoft.com/office/drawing/2014/main" id="{1CEEA5B1-7514-F2EB-F8EC-2635BEEC57D5}"/>
                </a:ext>
              </a:extLst>
            </p:cNvPr>
            <p:cNvSpPr/>
            <p:nvPr/>
          </p:nvSpPr>
          <p:spPr>
            <a:xfrm>
              <a:off x="4297110" y="274910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13" name="Freeform 2312">
              <a:extLst>
                <a:ext uri="{FF2B5EF4-FFF2-40B4-BE49-F238E27FC236}">
                  <a16:creationId xmlns:a16="http://schemas.microsoft.com/office/drawing/2014/main" id="{2CFFF6EF-A311-5B1A-5D9A-53287BDC960E}"/>
                </a:ext>
              </a:extLst>
            </p:cNvPr>
            <p:cNvSpPr/>
            <p:nvPr/>
          </p:nvSpPr>
          <p:spPr>
            <a:xfrm>
              <a:off x="4436632" y="254341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14" name="Freeform 2313">
              <a:extLst>
                <a:ext uri="{FF2B5EF4-FFF2-40B4-BE49-F238E27FC236}">
                  <a16:creationId xmlns:a16="http://schemas.microsoft.com/office/drawing/2014/main" id="{CDC32CB9-B98F-84AC-5072-EC7A6A2DB801}"/>
                </a:ext>
              </a:extLst>
            </p:cNvPr>
            <p:cNvSpPr/>
            <p:nvPr/>
          </p:nvSpPr>
          <p:spPr>
            <a:xfrm>
              <a:off x="4198810" y="265085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15" name="Freeform 2314">
              <a:extLst>
                <a:ext uri="{FF2B5EF4-FFF2-40B4-BE49-F238E27FC236}">
                  <a16:creationId xmlns:a16="http://schemas.microsoft.com/office/drawing/2014/main" id="{5A4E6240-CA8F-8FB7-7161-42D65B1FCD7C}"/>
                </a:ext>
              </a:extLst>
            </p:cNvPr>
            <p:cNvSpPr/>
            <p:nvPr/>
          </p:nvSpPr>
          <p:spPr>
            <a:xfrm>
              <a:off x="4198810" y="262919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16" name="Freeform 2315">
              <a:extLst>
                <a:ext uri="{FF2B5EF4-FFF2-40B4-BE49-F238E27FC236}">
                  <a16:creationId xmlns:a16="http://schemas.microsoft.com/office/drawing/2014/main" id="{89297640-5432-33CD-B653-EE357C5F89F0}"/>
                </a:ext>
              </a:extLst>
            </p:cNvPr>
            <p:cNvSpPr/>
            <p:nvPr/>
          </p:nvSpPr>
          <p:spPr>
            <a:xfrm>
              <a:off x="4267691" y="263064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17" name="Freeform 2316">
              <a:extLst>
                <a:ext uri="{FF2B5EF4-FFF2-40B4-BE49-F238E27FC236}">
                  <a16:creationId xmlns:a16="http://schemas.microsoft.com/office/drawing/2014/main" id="{A70DF371-8496-31A4-E3E8-17E4E2E4F7B8}"/>
                </a:ext>
              </a:extLst>
            </p:cNvPr>
            <p:cNvSpPr/>
            <p:nvPr/>
          </p:nvSpPr>
          <p:spPr>
            <a:xfrm>
              <a:off x="4334054" y="270468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18" name="Freeform 2317">
              <a:extLst>
                <a:ext uri="{FF2B5EF4-FFF2-40B4-BE49-F238E27FC236}">
                  <a16:creationId xmlns:a16="http://schemas.microsoft.com/office/drawing/2014/main" id="{18E30CDD-7EAC-F181-F291-AF47E987F1A6}"/>
                </a:ext>
              </a:extLst>
            </p:cNvPr>
            <p:cNvSpPr/>
            <p:nvPr/>
          </p:nvSpPr>
          <p:spPr>
            <a:xfrm>
              <a:off x="4151924" y="262874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19" name="Freeform 2318">
              <a:extLst>
                <a:ext uri="{FF2B5EF4-FFF2-40B4-BE49-F238E27FC236}">
                  <a16:creationId xmlns:a16="http://schemas.microsoft.com/office/drawing/2014/main" id="{DA4F67CD-F116-13D8-C171-EA48B50BB765}"/>
                </a:ext>
              </a:extLst>
            </p:cNvPr>
            <p:cNvSpPr/>
            <p:nvPr/>
          </p:nvSpPr>
          <p:spPr>
            <a:xfrm>
              <a:off x="3944510" y="281121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20" name="Freeform 2319">
              <a:extLst>
                <a:ext uri="{FF2B5EF4-FFF2-40B4-BE49-F238E27FC236}">
                  <a16:creationId xmlns:a16="http://schemas.microsoft.com/office/drawing/2014/main" id="{D8F62922-4EE9-C2AC-DD6E-FAB2850EC4BA}"/>
                </a:ext>
              </a:extLst>
            </p:cNvPr>
            <p:cNvSpPr/>
            <p:nvPr/>
          </p:nvSpPr>
          <p:spPr>
            <a:xfrm>
              <a:off x="3923795" y="285643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21" name="Freeform 2320">
              <a:extLst>
                <a:ext uri="{FF2B5EF4-FFF2-40B4-BE49-F238E27FC236}">
                  <a16:creationId xmlns:a16="http://schemas.microsoft.com/office/drawing/2014/main" id="{211C38A9-AE6A-B9F6-6D3E-EE10B8FAF13D}"/>
                </a:ext>
              </a:extLst>
            </p:cNvPr>
            <p:cNvSpPr/>
            <p:nvPr/>
          </p:nvSpPr>
          <p:spPr>
            <a:xfrm>
              <a:off x="3952774" y="286004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22" name="Freeform 2321">
              <a:extLst>
                <a:ext uri="{FF2B5EF4-FFF2-40B4-BE49-F238E27FC236}">
                  <a16:creationId xmlns:a16="http://schemas.microsoft.com/office/drawing/2014/main" id="{7BD4244B-71FF-5202-A2A7-FB770E4DFDEF}"/>
                </a:ext>
              </a:extLst>
            </p:cNvPr>
            <p:cNvSpPr/>
            <p:nvPr/>
          </p:nvSpPr>
          <p:spPr>
            <a:xfrm>
              <a:off x="3754705" y="291916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23" name="Freeform 2322">
              <a:extLst>
                <a:ext uri="{FF2B5EF4-FFF2-40B4-BE49-F238E27FC236}">
                  <a16:creationId xmlns:a16="http://schemas.microsoft.com/office/drawing/2014/main" id="{0936D51C-DD08-2D9A-743F-0C39FA1450DC}"/>
                </a:ext>
              </a:extLst>
            </p:cNvPr>
            <p:cNvSpPr/>
            <p:nvPr/>
          </p:nvSpPr>
          <p:spPr>
            <a:xfrm>
              <a:off x="4127721" y="276611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24" name="Freeform 2323">
              <a:extLst>
                <a:ext uri="{FF2B5EF4-FFF2-40B4-BE49-F238E27FC236}">
                  <a16:creationId xmlns:a16="http://schemas.microsoft.com/office/drawing/2014/main" id="{AA74C140-3BB3-5BB9-CFDA-E551B94011C6}"/>
                </a:ext>
              </a:extLst>
            </p:cNvPr>
            <p:cNvSpPr/>
            <p:nvPr/>
          </p:nvSpPr>
          <p:spPr>
            <a:xfrm>
              <a:off x="4168851" y="274194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25" name="Freeform 2324">
              <a:extLst>
                <a:ext uri="{FF2B5EF4-FFF2-40B4-BE49-F238E27FC236}">
                  <a16:creationId xmlns:a16="http://schemas.microsoft.com/office/drawing/2014/main" id="{B4BF1CC4-A5AF-44BB-104A-07B53A11E32B}"/>
                </a:ext>
              </a:extLst>
            </p:cNvPr>
            <p:cNvSpPr/>
            <p:nvPr/>
          </p:nvSpPr>
          <p:spPr>
            <a:xfrm>
              <a:off x="3835197" y="295355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26" name="Freeform 2325">
              <a:extLst>
                <a:ext uri="{FF2B5EF4-FFF2-40B4-BE49-F238E27FC236}">
                  <a16:creationId xmlns:a16="http://schemas.microsoft.com/office/drawing/2014/main" id="{736B5B0B-F883-D752-7957-055B6BF3DA20}"/>
                </a:ext>
              </a:extLst>
            </p:cNvPr>
            <p:cNvSpPr/>
            <p:nvPr/>
          </p:nvSpPr>
          <p:spPr>
            <a:xfrm>
              <a:off x="4069222" y="269820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27" name="Freeform 2326">
              <a:extLst>
                <a:ext uri="{FF2B5EF4-FFF2-40B4-BE49-F238E27FC236}">
                  <a16:creationId xmlns:a16="http://schemas.microsoft.com/office/drawing/2014/main" id="{19862132-A80C-B4F4-193F-F74E8CDAE270}"/>
                </a:ext>
              </a:extLst>
            </p:cNvPr>
            <p:cNvSpPr/>
            <p:nvPr/>
          </p:nvSpPr>
          <p:spPr>
            <a:xfrm>
              <a:off x="4211551" y="276125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28" name="Freeform 2327">
              <a:extLst>
                <a:ext uri="{FF2B5EF4-FFF2-40B4-BE49-F238E27FC236}">
                  <a16:creationId xmlns:a16="http://schemas.microsoft.com/office/drawing/2014/main" id="{C53E7AB4-25D4-51C0-416A-FF15C1A08AA2}"/>
                </a:ext>
              </a:extLst>
            </p:cNvPr>
            <p:cNvSpPr/>
            <p:nvPr/>
          </p:nvSpPr>
          <p:spPr>
            <a:xfrm>
              <a:off x="3963107" y="281827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29" name="Freeform 2328">
              <a:extLst>
                <a:ext uri="{FF2B5EF4-FFF2-40B4-BE49-F238E27FC236}">
                  <a16:creationId xmlns:a16="http://schemas.microsoft.com/office/drawing/2014/main" id="{F84D15DC-B3A4-E3DE-61B7-E8572485BAD7}"/>
                </a:ext>
              </a:extLst>
            </p:cNvPr>
            <p:cNvSpPr/>
            <p:nvPr/>
          </p:nvSpPr>
          <p:spPr>
            <a:xfrm>
              <a:off x="4223163" y="263483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30" name="Freeform 2329">
              <a:extLst>
                <a:ext uri="{FF2B5EF4-FFF2-40B4-BE49-F238E27FC236}">
                  <a16:creationId xmlns:a16="http://schemas.microsoft.com/office/drawing/2014/main" id="{4628C924-D004-5ED8-E50E-1DFD68252D58}"/>
                </a:ext>
              </a:extLst>
            </p:cNvPr>
            <p:cNvSpPr/>
            <p:nvPr/>
          </p:nvSpPr>
          <p:spPr>
            <a:xfrm>
              <a:off x="4256470" y="281914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31" name="Freeform 2330">
              <a:extLst>
                <a:ext uri="{FF2B5EF4-FFF2-40B4-BE49-F238E27FC236}">
                  <a16:creationId xmlns:a16="http://schemas.microsoft.com/office/drawing/2014/main" id="{B76DB379-83DD-72A2-8131-FC62C8B4CEA7}"/>
                </a:ext>
              </a:extLst>
            </p:cNvPr>
            <p:cNvSpPr/>
            <p:nvPr/>
          </p:nvSpPr>
          <p:spPr>
            <a:xfrm>
              <a:off x="4032278" y="275680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32" name="Freeform 2331">
              <a:extLst>
                <a:ext uri="{FF2B5EF4-FFF2-40B4-BE49-F238E27FC236}">
                  <a16:creationId xmlns:a16="http://schemas.microsoft.com/office/drawing/2014/main" id="{A59C3001-5F08-6E6B-7C00-5134A8103F18}"/>
                </a:ext>
              </a:extLst>
            </p:cNvPr>
            <p:cNvSpPr/>
            <p:nvPr/>
          </p:nvSpPr>
          <p:spPr>
            <a:xfrm>
              <a:off x="4018507" y="291674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33" name="Freeform 2332">
              <a:extLst>
                <a:ext uri="{FF2B5EF4-FFF2-40B4-BE49-F238E27FC236}">
                  <a16:creationId xmlns:a16="http://schemas.microsoft.com/office/drawing/2014/main" id="{6C9E2882-72DF-53A1-28CB-E52B50D381A4}"/>
                </a:ext>
              </a:extLst>
            </p:cNvPr>
            <p:cNvSpPr/>
            <p:nvPr/>
          </p:nvSpPr>
          <p:spPr>
            <a:xfrm>
              <a:off x="3681447" y="291429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34" name="Freeform 2333">
              <a:extLst>
                <a:ext uri="{FF2B5EF4-FFF2-40B4-BE49-F238E27FC236}">
                  <a16:creationId xmlns:a16="http://schemas.microsoft.com/office/drawing/2014/main" id="{C15A5C6C-B06D-2A86-91A7-752B8C58669E}"/>
                </a:ext>
              </a:extLst>
            </p:cNvPr>
            <p:cNvSpPr/>
            <p:nvPr/>
          </p:nvSpPr>
          <p:spPr>
            <a:xfrm>
              <a:off x="3749539" y="303243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35" name="Freeform 2334">
              <a:extLst>
                <a:ext uri="{FF2B5EF4-FFF2-40B4-BE49-F238E27FC236}">
                  <a16:creationId xmlns:a16="http://schemas.microsoft.com/office/drawing/2014/main" id="{D510584B-3C4D-072C-501D-07FD3BD36E18}"/>
                </a:ext>
              </a:extLst>
            </p:cNvPr>
            <p:cNvSpPr/>
            <p:nvPr/>
          </p:nvSpPr>
          <p:spPr>
            <a:xfrm>
              <a:off x="3969602" y="273092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36" name="Freeform 2335">
              <a:extLst>
                <a:ext uri="{FF2B5EF4-FFF2-40B4-BE49-F238E27FC236}">
                  <a16:creationId xmlns:a16="http://schemas.microsoft.com/office/drawing/2014/main" id="{B7D025D8-C7E9-EAFF-CA8E-41DAADDF21F6}"/>
                </a:ext>
              </a:extLst>
            </p:cNvPr>
            <p:cNvSpPr/>
            <p:nvPr/>
          </p:nvSpPr>
          <p:spPr>
            <a:xfrm>
              <a:off x="4044189" y="275532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37" name="Freeform 2336">
              <a:extLst>
                <a:ext uri="{FF2B5EF4-FFF2-40B4-BE49-F238E27FC236}">
                  <a16:creationId xmlns:a16="http://schemas.microsoft.com/office/drawing/2014/main" id="{663BA6BC-9103-1488-0A62-0A8BF1FC72B6}"/>
                </a:ext>
              </a:extLst>
            </p:cNvPr>
            <p:cNvSpPr/>
            <p:nvPr/>
          </p:nvSpPr>
          <p:spPr>
            <a:xfrm>
              <a:off x="4128609" y="271390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38" name="Freeform 2337">
              <a:extLst>
                <a:ext uri="{FF2B5EF4-FFF2-40B4-BE49-F238E27FC236}">
                  <a16:creationId xmlns:a16="http://schemas.microsoft.com/office/drawing/2014/main" id="{C93502C5-5C7F-9A77-E73B-EA439EE3E6C9}"/>
                </a:ext>
              </a:extLst>
            </p:cNvPr>
            <p:cNvSpPr/>
            <p:nvPr/>
          </p:nvSpPr>
          <p:spPr>
            <a:xfrm>
              <a:off x="3721988" y="288983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39" name="Freeform 2338">
              <a:extLst>
                <a:ext uri="{FF2B5EF4-FFF2-40B4-BE49-F238E27FC236}">
                  <a16:creationId xmlns:a16="http://schemas.microsoft.com/office/drawing/2014/main" id="{1970686B-F2BC-2DF7-7930-1A2FBCF8DB84}"/>
                </a:ext>
              </a:extLst>
            </p:cNvPr>
            <p:cNvSpPr/>
            <p:nvPr/>
          </p:nvSpPr>
          <p:spPr>
            <a:xfrm>
              <a:off x="4503494" y="254835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40" name="Freeform 2339">
              <a:extLst>
                <a:ext uri="{FF2B5EF4-FFF2-40B4-BE49-F238E27FC236}">
                  <a16:creationId xmlns:a16="http://schemas.microsoft.com/office/drawing/2014/main" id="{B12B0175-3EFC-2797-41A6-9EC86904F86F}"/>
                </a:ext>
              </a:extLst>
            </p:cNvPr>
            <p:cNvSpPr/>
            <p:nvPr/>
          </p:nvSpPr>
          <p:spPr>
            <a:xfrm>
              <a:off x="3737686" y="304944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41" name="Freeform 2340">
              <a:extLst>
                <a:ext uri="{FF2B5EF4-FFF2-40B4-BE49-F238E27FC236}">
                  <a16:creationId xmlns:a16="http://schemas.microsoft.com/office/drawing/2014/main" id="{925EC171-11CA-D351-FC1E-1B3DFB428EB6}"/>
                </a:ext>
              </a:extLst>
            </p:cNvPr>
            <p:cNvSpPr/>
            <p:nvPr/>
          </p:nvSpPr>
          <p:spPr>
            <a:xfrm>
              <a:off x="4002659" y="282597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42" name="Freeform 2341">
              <a:extLst>
                <a:ext uri="{FF2B5EF4-FFF2-40B4-BE49-F238E27FC236}">
                  <a16:creationId xmlns:a16="http://schemas.microsoft.com/office/drawing/2014/main" id="{33087DC4-9804-D710-1895-74F95A4FE32E}"/>
                </a:ext>
              </a:extLst>
            </p:cNvPr>
            <p:cNvSpPr/>
            <p:nvPr/>
          </p:nvSpPr>
          <p:spPr>
            <a:xfrm>
              <a:off x="3860579" y="292712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43" name="Freeform 2342">
              <a:extLst>
                <a:ext uri="{FF2B5EF4-FFF2-40B4-BE49-F238E27FC236}">
                  <a16:creationId xmlns:a16="http://schemas.microsoft.com/office/drawing/2014/main" id="{1EAD4652-8705-CE9E-E082-4F841F8C8FA2}"/>
                </a:ext>
              </a:extLst>
            </p:cNvPr>
            <p:cNvSpPr/>
            <p:nvPr/>
          </p:nvSpPr>
          <p:spPr>
            <a:xfrm>
              <a:off x="4007585" y="279177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44" name="Freeform 2343">
              <a:extLst>
                <a:ext uri="{FF2B5EF4-FFF2-40B4-BE49-F238E27FC236}">
                  <a16:creationId xmlns:a16="http://schemas.microsoft.com/office/drawing/2014/main" id="{E2C57B32-98B4-6AF2-AD95-10AE7F227351}"/>
                </a:ext>
              </a:extLst>
            </p:cNvPr>
            <p:cNvSpPr/>
            <p:nvPr/>
          </p:nvSpPr>
          <p:spPr>
            <a:xfrm>
              <a:off x="3690210" y="307830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45" name="Freeform 2344">
              <a:extLst>
                <a:ext uri="{FF2B5EF4-FFF2-40B4-BE49-F238E27FC236}">
                  <a16:creationId xmlns:a16="http://schemas.microsoft.com/office/drawing/2014/main" id="{ADC342D0-25AF-120E-AE27-D7FA7E03B803}"/>
                </a:ext>
              </a:extLst>
            </p:cNvPr>
            <p:cNvSpPr/>
            <p:nvPr/>
          </p:nvSpPr>
          <p:spPr>
            <a:xfrm>
              <a:off x="4093434" y="277682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46" name="Freeform 2345">
              <a:extLst>
                <a:ext uri="{FF2B5EF4-FFF2-40B4-BE49-F238E27FC236}">
                  <a16:creationId xmlns:a16="http://schemas.microsoft.com/office/drawing/2014/main" id="{4E591679-379B-5CA7-EB79-6E408696B25F}"/>
                </a:ext>
              </a:extLst>
            </p:cNvPr>
            <p:cNvSpPr/>
            <p:nvPr/>
          </p:nvSpPr>
          <p:spPr>
            <a:xfrm>
              <a:off x="3674170" y="308706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47" name="Freeform 2346">
              <a:extLst>
                <a:ext uri="{FF2B5EF4-FFF2-40B4-BE49-F238E27FC236}">
                  <a16:creationId xmlns:a16="http://schemas.microsoft.com/office/drawing/2014/main" id="{2D331BEE-B370-2C1F-6935-E924EC5AF496}"/>
                </a:ext>
              </a:extLst>
            </p:cNvPr>
            <p:cNvSpPr/>
            <p:nvPr/>
          </p:nvSpPr>
          <p:spPr>
            <a:xfrm>
              <a:off x="4196252" y="278188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48" name="Freeform 2347">
              <a:extLst>
                <a:ext uri="{FF2B5EF4-FFF2-40B4-BE49-F238E27FC236}">
                  <a16:creationId xmlns:a16="http://schemas.microsoft.com/office/drawing/2014/main" id="{58D4C464-FCD7-84F2-6415-18B078A8B8C2}"/>
                </a:ext>
              </a:extLst>
            </p:cNvPr>
            <p:cNvSpPr/>
            <p:nvPr/>
          </p:nvSpPr>
          <p:spPr>
            <a:xfrm>
              <a:off x="4046697" y="277856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49" name="Freeform 2348">
              <a:extLst>
                <a:ext uri="{FF2B5EF4-FFF2-40B4-BE49-F238E27FC236}">
                  <a16:creationId xmlns:a16="http://schemas.microsoft.com/office/drawing/2014/main" id="{EEBD7834-8246-B365-A5AD-CA4FF4A54DF6}"/>
                </a:ext>
              </a:extLst>
            </p:cNvPr>
            <p:cNvSpPr/>
            <p:nvPr/>
          </p:nvSpPr>
          <p:spPr>
            <a:xfrm>
              <a:off x="3890298" y="284331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50" name="Freeform 2349">
              <a:extLst>
                <a:ext uri="{FF2B5EF4-FFF2-40B4-BE49-F238E27FC236}">
                  <a16:creationId xmlns:a16="http://schemas.microsoft.com/office/drawing/2014/main" id="{0EA775FE-7372-3B86-95B9-1865E4EEDF4B}"/>
                </a:ext>
              </a:extLst>
            </p:cNvPr>
            <p:cNvSpPr/>
            <p:nvPr/>
          </p:nvSpPr>
          <p:spPr>
            <a:xfrm>
              <a:off x="4142090" y="259241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51" name="Freeform 2350">
              <a:extLst>
                <a:ext uri="{FF2B5EF4-FFF2-40B4-BE49-F238E27FC236}">
                  <a16:creationId xmlns:a16="http://schemas.microsoft.com/office/drawing/2014/main" id="{570A6DC5-DAEE-67BA-F717-F1D3B7A21EBF}"/>
                </a:ext>
              </a:extLst>
            </p:cNvPr>
            <p:cNvSpPr/>
            <p:nvPr/>
          </p:nvSpPr>
          <p:spPr>
            <a:xfrm>
              <a:off x="4090286" y="268186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52" name="Freeform 2351">
              <a:extLst>
                <a:ext uri="{FF2B5EF4-FFF2-40B4-BE49-F238E27FC236}">
                  <a16:creationId xmlns:a16="http://schemas.microsoft.com/office/drawing/2014/main" id="{4D452D3D-6D07-A36D-42EF-25B2625A5586}"/>
                </a:ext>
              </a:extLst>
            </p:cNvPr>
            <p:cNvSpPr/>
            <p:nvPr/>
          </p:nvSpPr>
          <p:spPr>
            <a:xfrm>
              <a:off x="4076997" y="285666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53" name="Freeform 2352">
              <a:extLst>
                <a:ext uri="{FF2B5EF4-FFF2-40B4-BE49-F238E27FC236}">
                  <a16:creationId xmlns:a16="http://schemas.microsoft.com/office/drawing/2014/main" id="{0680C1AD-D413-8B36-DDBE-ABE025A97C31}"/>
                </a:ext>
              </a:extLst>
            </p:cNvPr>
            <p:cNvSpPr/>
            <p:nvPr/>
          </p:nvSpPr>
          <p:spPr>
            <a:xfrm>
              <a:off x="4047827" y="265720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54" name="Freeform 2353">
              <a:extLst>
                <a:ext uri="{FF2B5EF4-FFF2-40B4-BE49-F238E27FC236}">
                  <a16:creationId xmlns:a16="http://schemas.microsoft.com/office/drawing/2014/main" id="{D322D147-BEC6-473C-B09E-EA5BEC150322}"/>
                </a:ext>
              </a:extLst>
            </p:cNvPr>
            <p:cNvSpPr/>
            <p:nvPr/>
          </p:nvSpPr>
          <p:spPr>
            <a:xfrm>
              <a:off x="3750078" y="295442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55" name="Freeform 2354">
              <a:extLst>
                <a:ext uri="{FF2B5EF4-FFF2-40B4-BE49-F238E27FC236}">
                  <a16:creationId xmlns:a16="http://schemas.microsoft.com/office/drawing/2014/main" id="{61B575BC-384D-C36F-AD5B-D65863878469}"/>
                </a:ext>
              </a:extLst>
            </p:cNvPr>
            <p:cNvSpPr/>
            <p:nvPr/>
          </p:nvSpPr>
          <p:spPr>
            <a:xfrm>
              <a:off x="4171260" y="275087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56" name="Freeform 2355">
              <a:extLst>
                <a:ext uri="{FF2B5EF4-FFF2-40B4-BE49-F238E27FC236}">
                  <a16:creationId xmlns:a16="http://schemas.microsoft.com/office/drawing/2014/main" id="{3DCD01DB-D0AB-22D6-1AFC-22E8501897DD}"/>
                </a:ext>
              </a:extLst>
            </p:cNvPr>
            <p:cNvSpPr/>
            <p:nvPr/>
          </p:nvSpPr>
          <p:spPr>
            <a:xfrm>
              <a:off x="4134116" y="277295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57" name="Freeform 2356">
              <a:extLst>
                <a:ext uri="{FF2B5EF4-FFF2-40B4-BE49-F238E27FC236}">
                  <a16:creationId xmlns:a16="http://schemas.microsoft.com/office/drawing/2014/main" id="{88CFBB49-076F-4626-B3DB-A8938C7C8029}"/>
                </a:ext>
              </a:extLst>
            </p:cNvPr>
            <p:cNvSpPr/>
            <p:nvPr/>
          </p:nvSpPr>
          <p:spPr>
            <a:xfrm>
              <a:off x="3834507" y="294346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58" name="Freeform 2357">
              <a:extLst>
                <a:ext uri="{FF2B5EF4-FFF2-40B4-BE49-F238E27FC236}">
                  <a16:creationId xmlns:a16="http://schemas.microsoft.com/office/drawing/2014/main" id="{A031DE66-2968-056E-3D2C-0B5A9AA4CAEF}"/>
                </a:ext>
              </a:extLst>
            </p:cNvPr>
            <p:cNvSpPr/>
            <p:nvPr/>
          </p:nvSpPr>
          <p:spPr>
            <a:xfrm>
              <a:off x="4095594" y="282929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59" name="Freeform 2358">
              <a:extLst>
                <a:ext uri="{FF2B5EF4-FFF2-40B4-BE49-F238E27FC236}">
                  <a16:creationId xmlns:a16="http://schemas.microsoft.com/office/drawing/2014/main" id="{E2837520-77D5-E006-972C-025942A115ED}"/>
                </a:ext>
              </a:extLst>
            </p:cNvPr>
            <p:cNvSpPr/>
            <p:nvPr/>
          </p:nvSpPr>
          <p:spPr>
            <a:xfrm>
              <a:off x="4229559" y="271921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60" name="Freeform 2359">
              <a:extLst>
                <a:ext uri="{FF2B5EF4-FFF2-40B4-BE49-F238E27FC236}">
                  <a16:creationId xmlns:a16="http://schemas.microsoft.com/office/drawing/2014/main" id="{048D5246-BFCC-5080-B7B2-E8007712A7E4}"/>
                </a:ext>
              </a:extLst>
            </p:cNvPr>
            <p:cNvSpPr/>
            <p:nvPr/>
          </p:nvSpPr>
          <p:spPr>
            <a:xfrm>
              <a:off x="4080543" y="277311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61" name="Freeform 2360">
              <a:extLst>
                <a:ext uri="{FF2B5EF4-FFF2-40B4-BE49-F238E27FC236}">
                  <a16:creationId xmlns:a16="http://schemas.microsoft.com/office/drawing/2014/main" id="{88A01D02-5D61-0B41-F8D3-CA76051BC392}"/>
                </a:ext>
              </a:extLst>
            </p:cNvPr>
            <p:cNvSpPr/>
            <p:nvPr/>
          </p:nvSpPr>
          <p:spPr>
            <a:xfrm>
              <a:off x="4049845" y="279638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62" name="Freeform 2361">
              <a:extLst>
                <a:ext uri="{FF2B5EF4-FFF2-40B4-BE49-F238E27FC236}">
                  <a16:creationId xmlns:a16="http://schemas.microsoft.com/office/drawing/2014/main" id="{DEB61D72-A123-1C47-B7A3-071493D4B6F8}"/>
                </a:ext>
              </a:extLst>
            </p:cNvPr>
            <p:cNvSpPr/>
            <p:nvPr/>
          </p:nvSpPr>
          <p:spPr>
            <a:xfrm>
              <a:off x="4080444" y="279019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63" name="Freeform 2362">
              <a:extLst>
                <a:ext uri="{FF2B5EF4-FFF2-40B4-BE49-F238E27FC236}">
                  <a16:creationId xmlns:a16="http://schemas.microsoft.com/office/drawing/2014/main" id="{FA5304E7-6D8C-463B-8E64-C3D812C8F28A}"/>
                </a:ext>
              </a:extLst>
            </p:cNvPr>
            <p:cNvSpPr/>
            <p:nvPr/>
          </p:nvSpPr>
          <p:spPr>
            <a:xfrm>
              <a:off x="3772861" y="287961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64" name="Freeform 2363">
              <a:extLst>
                <a:ext uri="{FF2B5EF4-FFF2-40B4-BE49-F238E27FC236}">
                  <a16:creationId xmlns:a16="http://schemas.microsoft.com/office/drawing/2014/main" id="{490C8D17-DE92-0F60-7036-47C48D398BD3}"/>
                </a:ext>
              </a:extLst>
            </p:cNvPr>
            <p:cNvSpPr/>
            <p:nvPr/>
          </p:nvSpPr>
          <p:spPr>
            <a:xfrm>
              <a:off x="4154291" y="271718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65" name="Freeform 2364">
              <a:extLst>
                <a:ext uri="{FF2B5EF4-FFF2-40B4-BE49-F238E27FC236}">
                  <a16:creationId xmlns:a16="http://schemas.microsoft.com/office/drawing/2014/main" id="{A5D55447-B545-9A07-6565-96D1F199790C}"/>
                </a:ext>
              </a:extLst>
            </p:cNvPr>
            <p:cNvSpPr/>
            <p:nvPr/>
          </p:nvSpPr>
          <p:spPr>
            <a:xfrm>
              <a:off x="4060958" y="278600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66" name="Freeform 2365">
              <a:extLst>
                <a:ext uri="{FF2B5EF4-FFF2-40B4-BE49-F238E27FC236}">
                  <a16:creationId xmlns:a16="http://schemas.microsoft.com/office/drawing/2014/main" id="{05891CDE-12A2-7B90-13F7-1A5BF0A89859}"/>
                </a:ext>
              </a:extLst>
            </p:cNvPr>
            <p:cNvSpPr/>
            <p:nvPr/>
          </p:nvSpPr>
          <p:spPr>
            <a:xfrm>
              <a:off x="4015259" y="273939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67" name="Freeform 2366">
              <a:extLst>
                <a:ext uri="{FF2B5EF4-FFF2-40B4-BE49-F238E27FC236}">
                  <a16:creationId xmlns:a16="http://schemas.microsoft.com/office/drawing/2014/main" id="{7D014508-B66C-5E52-2E22-E75F944436A4}"/>
                </a:ext>
              </a:extLst>
            </p:cNvPr>
            <p:cNvSpPr/>
            <p:nvPr/>
          </p:nvSpPr>
          <p:spPr>
            <a:xfrm>
              <a:off x="3686223" y="305035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68" name="Freeform 2367">
              <a:extLst>
                <a:ext uri="{FF2B5EF4-FFF2-40B4-BE49-F238E27FC236}">
                  <a16:creationId xmlns:a16="http://schemas.microsoft.com/office/drawing/2014/main" id="{5502195C-AB64-16A8-81E4-3ED6AEB5E5BA}"/>
                </a:ext>
              </a:extLst>
            </p:cNvPr>
            <p:cNvSpPr/>
            <p:nvPr/>
          </p:nvSpPr>
          <p:spPr>
            <a:xfrm>
              <a:off x="4171658" y="275822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69" name="Freeform 2368">
              <a:extLst>
                <a:ext uri="{FF2B5EF4-FFF2-40B4-BE49-F238E27FC236}">
                  <a16:creationId xmlns:a16="http://schemas.microsoft.com/office/drawing/2014/main" id="{56ECF6B0-F7CF-B811-16CF-A20248413DED}"/>
                </a:ext>
              </a:extLst>
            </p:cNvPr>
            <p:cNvSpPr/>
            <p:nvPr/>
          </p:nvSpPr>
          <p:spPr>
            <a:xfrm>
              <a:off x="3838395" y="300886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70" name="Freeform 2369">
              <a:extLst>
                <a:ext uri="{FF2B5EF4-FFF2-40B4-BE49-F238E27FC236}">
                  <a16:creationId xmlns:a16="http://schemas.microsoft.com/office/drawing/2014/main" id="{CE49FEF5-9D58-96B3-CD55-4A0334365E8E}"/>
                </a:ext>
              </a:extLst>
            </p:cNvPr>
            <p:cNvSpPr/>
            <p:nvPr/>
          </p:nvSpPr>
          <p:spPr>
            <a:xfrm>
              <a:off x="4185380" y="270639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71" name="Freeform 2370">
              <a:extLst>
                <a:ext uri="{FF2B5EF4-FFF2-40B4-BE49-F238E27FC236}">
                  <a16:creationId xmlns:a16="http://schemas.microsoft.com/office/drawing/2014/main" id="{F083BBDC-79E0-9F13-0C12-E793F381111F}"/>
                </a:ext>
              </a:extLst>
            </p:cNvPr>
            <p:cNvSpPr/>
            <p:nvPr/>
          </p:nvSpPr>
          <p:spPr>
            <a:xfrm>
              <a:off x="3763467" y="297882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72" name="Freeform 2371">
              <a:extLst>
                <a:ext uri="{FF2B5EF4-FFF2-40B4-BE49-F238E27FC236}">
                  <a16:creationId xmlns:a16="http://schemas.microsoft.com/office/drawing/2014/main" id="{3BF54D56-8C64-D3F9-51FD-33BD03325DB5}"/>
                </a:ext>
              </a:extLst>
            </p:cNvPr>
            <p:cNvSpPr/>
            <p:nvPr/>
          </p:nvSpPr>
          <p:spPr>
            <a:xfrm>
              <a:off x="4101449" y="262857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grpSp>
        <p:nvGrpSpPr>
          <p:cNvPr id="2627" name="Group 2626">
            <a:extLst>
              <a:ext uri="{FF2B5EF4-FFF2-40B4-BE49-F238E27FC236}">
                <a16:creationId xmlns:a16="http://schemas.microsoft.com/office/drawing/2014/main" id="{55B1B9FB-12B8-8BAD-2F89-DB09C0A66F74}"/>
              </a:ext>
            </a:extLst>
          </p:cNvPr>
          <p:cNvGrpSpPr/>
          <p:nvPr/>
        </p:nvGrpSpPr>
        <p:grpSpPr>
          <a:xfrm>
            <a:off x="3075845" y="3737804"/>
            <a:ext cx="1635195" cy="1131044"/>
            <a:chOff x="3075845" y="3737804"/>
            <a:chExt cx="1635195" cy="1131044"/>
          </a:xfrm>
        </p:grpSpPr>
        <p:sp>
          <p:nvSpPr>
            <p:cNvPr id="2429" name="Freeform 2428">
              <a:extLst>
                <a:ext uri="{FF2B5EF4-FFF2-40B4-BE49-F238E27FC236}">
                  <a16:creationId xmlns:a16="http://schemas.microsoft.com/office/drawing/2014/main" id="{FD3A71DB-136E-5C73-7D7C-86BC8CD3E47D}"/>
                </a:ext>
              </a:extLst>
            </p:cNvPr>
            <p:cNvSpPr/>
            <p:nvPr/>
          </p:nvSpPr>
          <p:spPr>
            <a:xfrm>
              <a:off x="3075845" y="4808855"/>
              <a:ext cx="56385" cy="58331"/>
            </a:xfrm>
            <a:custGeom>
              <a:avLst/>
              <a:gdLst>
                <a:gd name="connsiteX0" fmla="*/ 0 w 56385"/>
                <a:gd name="connsiteY0" fmla="*/ 0 h 58331"/>
                <a:gd name="connsiteX1" fmla="*/ 0 w 56385"/>
                <a:gd name="connsiteY1" fmla="*/ 58332 h 58331"/>
                <a:gd name="connsiteX2" fmla="*/ 56386 w 56385"/>
                <a:gd name="connsiteY2" fmla="*/ 58332 h 58331"/>
                <a:gd name="connsiteX3" fmla="*/ 56386 w 56385"/>
                <a:gd name="connsiteY3" fmla="*/ 0 h 58331"/>
                <a:gd name="connsiteX4" fmla="*/ 0 w 56385"/>
                <a:gd name="connsiteY4" fmla="*/ 0 h 58331"/>
                <a:gd name="connsiteX5" fmla="*/ 0 w 56385"/>
                <a:gd name="connsiteY5" fmla="*/ 0 h 58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385" h="58331">
                  <a:moveTo>
                    <a:pt x="0" y="0"/>
                  </a:moveTo>
                  <a:lnTo>
                    <a:pt x="0" y="58332"/>
                  </a:lnTo>
                  <a:lnTo>
                    <a:pt x="56386" y="58332"/>
                  </a:lnTo>
                  <a:lnTo>
                    <a:pt x="5638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30" name="Freeform 2429">
              <a:extLst>
                <a:ext uri="{FF2B5EF4-FFF2-40B4-BE49-F238E27FC236}">
                  <a16:creationId xmlns:a16="http://schemas.microsoft.com/office/drawing/2014/main" id="{30F0031A-65F8-4AE0-0508-0F01F5001983}"/>
                </a:ext>
              </a:extLst>
            </p:cNvPr>
            <p:cNvSpPr/>
            <p:nvPr/>
          </p:nvSpPr>
          <p:spPr>
            <a:xfrm>
              <a:off x="3075845" y="4808855"/>
              <a:ext cx="56385" cy="58331"/>
            </a:xfrm>
            <a:custGeom>
              <a:avLst/>
              <a:gdLst>
                <a:gd name="connsiteX0" fmla="*/ 0 w 56385"/>
                <a:gd name="connsiteY0" fmla="*/ 0 h 58331"/>
                <a:gd name="connsiteX1" fmla="*/ 0 w 56385"/>
                <a:gd name="connsiteY1" fmla="*/ 58332 h 58331"/>
                <a:gd name="connsiteX2" fmla="*/ 56386 w 56385"/>
                <a:gd name="connsiteY2" fmla="*/ 58332 h 58331"/>
                <a:gd name="connsiteX3" fmla="*/ 56386 w 56385"/>
                <a:gd name="connsiteY3" fmla="*/ 0 h 58331"/>
                <a:gd name="connsiteX4" fmla="*/ 0 w 56385"/>
                <a:gd name="connsiteY4" fmla="*/ 0 h 58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5" h="58331">
                  <a:moveTo>
                    <a:pt x="0" y="0"/>
                  </a:moveTo>
                  <a:lnTo>
                    <a:pt x="0" y="58332"/>
                  </a:lnTo>
                  <a:lnTo>
                    <a:pt x="56386" y="58332"/>
                  </a:lnTo>
                  <a:lnTo>
                    <a:pt x="56386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31" name="Freeform 2430">
              <a:extLst>
                <a:ext uri="{FF2B5EF4-FFF2-40B4-BE49-F238E27FC236}">
                  <a16:creationId xmlns:a16="http://schemas.microsoft.com/office/drawing/2014/main" id="{90F320A5-FA0C-00E4-A5EA-FA0D2E7FE8D7}"/>
                </a:ext>
              </a:extLst>
            </p:cNvPr>
            <p:cNvSpPr/>
            <p:nvPr/>
          </p:nvSpPr>
          <p:spPr>
            <a:xfrm>
              <a:off x="3132231" y="4731079"/>
              <a:ext cx="56385" cy="136107"/>
            </a:xfrm>
            <a:custGeom>
              <a:avLst/>
              <a:gdLst>
                <a:gd name="connsiteX0" fmla="*/ 0 w 56385"/>
                <a:gd name="connsiteY0" fmla="*/ 0 h 136107"/>
                <a:gd name="connsiteX1" fmla="*/ 0 w 56385"/>
                <a:gd name="connsiteY1" fmla="*/ 136108 h 136107"/>
                <a:gd name="connsiteX2" fmla="*/ 56386 w 56385"/>
                <a:gd name="connsiteY2" fmla="*/ 136108 h 136107"/>
                <a:gd name="connsiteX3" fmla="*/ 56386 w 56385"/>
                <a:gd name="connsiteY3" fmla="*/ 0 h 136107"/>
                <a:gd name="connsiteX4" fmla="*/ 0 w 56385"/>
                <a:gd name="connsiteY4" fmla="*/ 0 h 136107"/>
                <a:gd name="connsiteX5" fmla="*/ 0 w 56385"/>
                <a:gd name="connsiteY5" fmla="*/ 0 h 136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385" h="136107">
                  <a:moveTo>
                    <a:pt x="0" y="0"/>
                  </a:moveTo>
                  <a:lnTo>
                    <a:pt x="0" y="136108"/>
                  </a:lnTo>
                  <a:lnTo>
                    <a:pt x="56386" y="136108"/>
                  </a:lnTo>
                  <a:lnTo>
                    <a:pt x="5638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32" name="Freeform 2431">
              <a:extLst>
                <a:ext uri="{FF2B5EF4-FFF2-40B4-BE49-F238E27FC236}">
                  <a16:creationId xmlns:a16="http://schemas.microsoft.com/office/drawing/2014/main" id="{966EBC69-443C-48CE-D963-8BC08B39BE5F}"/>
                </a:ext>
              </a:extLst>
            </p:cNvPr>
            <p:cNvSpPr/>
            <p:nvPr/>
          </p:nvSpPr>
          <p:spPr>
            <a:xfrm>
              <a:off x="3132231" y="4731079"/>
              <a:ext cx="56385" cy="136107"/>
            </a:xfrm>
            <a:custGeom>
              <a:avLst/>
              <a:gdLst>
                <a:gd name="connsiteX0" fmla="*/ 0 w 56385"/>
                <a:gd name="connsiteY0" fmla="*/ 0 h 136107"/>
                <a:gd name="connsiteX1" fmla="*/ 0 w 56385"/>
                <a:gd name="connsiteY1" fmla="*/ 136108 h 136107"/>
                <a:gd name="connsiteX2" fmla="*/ 56386 w 56385"/>
                <a:gd name="connsiteY2" fmla="*/ 136108 h 136107"/>
                <a:gd name="connsiteX3" fmla="*/ 56386 w 56385"/>
                <a:gd name="connsiteY3" fmla="*/ 0 h 136107"/>
                <a:gd name="connsiteX4" fmla="*/ 0 w 56385"/>
                <a:gd name="connsiteY4" fmla="*/ 0 h 136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5" h="136107">
                  <a:moveTo>
                    <a:pt x="0" y="0"/>
                  </a:moveTo>
                  <a:lnTo>
                    <a:pt x="0" y="136108"/>
                  </a:lnTo>
                  <a:lnTo>
                    <a:pt x="56386" y="136108"/>
                  </a:lnTo>
                  <a:lnTo>
                    <a:pt x="56386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33" name="Freeform 2432">
              <a:extLst>
                <a:ext uri="{FF2B5EF4-FFF2-40B4-BE49-F238E27FC236}">
                  <a16:creationId xmlns:a16="http://schemas.microsoft.com/office/drawing/2014/main" id="{4B4FCEDE-D009-A1E4-054F-3D4E9EF1B37C}"/>
                </a:ext>
              </a:extLst>
            </p:cNvPr>
            <p:cNvSpPr/>
            <p:nvPr/>
          </p:nvSpPr>
          <p:spPr>
            <a:xfrm>
              <a:off x="3188617" y="4692191"/>
              <a:ext cx="56385" cy="174995"/>
            </a:xfrm>
            <a:custGeom>
              <a:avLst/>
              <a:gdLst>
                <a:gd name="connsiteX0" fmla="*/ 0 w 56385"/>
                <a:gd name="connsiteY0" fmla="*/ 0 h 174995"/>
                <a:gd name="connsiteX1" fmla="*/ 0 w 56385"/>
                <a:gd name="connsiteY1" fmla="*/ 174996 h 174995"/>
                <a:gd name="connsiteX2" fmla="*/ 56386 w 56385"/>
                <a:gd name="connsiteY2" fmla="*/ 174996 h 174995"/>
                <a:gd name="connsiteX3" fmla="*/ 56386 w 56385"/>
                <a:gd name="connsiteY3" fmla="*/ 0 h 174995"/>
                <a:gd name="connsiteX4" fmla="*/ 0 w 56385"/>
                <a:gd name="connsiteY4" fmla="*/ 0 h 174995"/>
                <a:gd name="connsiteX5" fmla="*/ 0 w 56385"/>
                <a:gd name="connsiteY5" fmla="*/ 0 h 174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385" h="174995">
                  <a:moveTo>
                    <a:pt x="0" y="0"/>
                  </a:moveTo>
                  <a:lnTo>
                    <a:pt x="0" y="174996"/>
                  </a:lnTo>
                  <a:lnTo>
                    <a:pt x="56386" y="174996"/>
                  </a:lnTo>
                  <a:lnTo>
                    <a:pt x="5638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34" name="Freeform 2433">
              <a:extLst>
                <a:ext uri="{FF2B5EF4-FFF2-40B4-BE49-F238E27FC236}">
                  <a16:creationId xmlns:a16="http://schemas.microsoft.com/office/drawing/2014/main" id="{C4189763-B385-A0D2-5048-C6DE22EF2CC3}"/>
                </a:ext>
              </a:extLst>
            </p:cNvPr>
            <p:cNvSpPr/>
            <p:nvPr/>
          </p:nvSpPr>
          <p:spPr>
            <a:xfrm>
              <a:off x="3188617" y="4692191"/>
              <a:ext cx="56385" cy="174995"/>
            </a:xfrm>
            <a:custGeom>
              <a:avLst/>
              <a:gdLst>
                <a:gd name="connsiteX0" fmla="*/ 0 w 56385"/>
                <a:gd name="connsiteY0" fmla="*/ 0 h 174995"/>
                <a:gd name="connsiteX1" fmla="*/ 0 w 56385"/>
                <a:gd name="connsiteY1" fmla="*/ 174996 h 174995"/>
                <a:gd name="connsiteX2" fmla="*/ 56386 w 56385"/>
                <a:gd name="connsiteY2" fmla="*/ 174996 h 174995"/>
                <a:gd name="connsiteX3" fmla="*/ 56386 w 56385"/>
                <a:gd name="connsiteY3" fmla="*/ 0 h 174995"/>
                <a:gd name="connsiteX4" fmla="*/ 0 w 56385"/>
                <a:gd name="connsiteY4" fmla="*/ 0 h 174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5" h="174995">
                  <a:moveTo>
                    <a:pt x="0" y="0"/>
                  </a:moveTo>
                  <a:lnTo>
                    <a:pt x="0" y="174996"/>
                  </a:lnTo>
                  <a:lnTo>
                    <a:pt x="56386" y="174996"/>
                  </a:lnTo>
                  <a:lnTo>
                    <a:pt x="56386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35" name="Freeform 2434">
              <a:extLst>
                <a:ext uri="{FF2B5EF4-FFF2-40B4-BE49-F238E27FC236}">
                  <a16:creationId xmlns:a16="http://schemas.microsoft.com/office/drawing/2014/main" id="{8DE6E848-443A-1A19-A139-AF2B48E594A1}"/>
                </a:ext>
              </a:extLst>
            </p:cNvPr>
            <p:cNvSpPr/>
            <p:nvPr/>
          </p:nvSpPr>
          <p:spPr>
            <a:xfrm>
              <a:off x="3245003" y="4750523"/>
              <a:ext cx="56385" cy="116663"/>
            </a:xfrm>
            <a:custGeom>
              <a:avLst/>
              <a:gdLst>
                <a:gd name="connsiteX0" fmla="*/ 0 w 56385"/>
                <a:gd name="connsiteY0" fmla="*/ 0 h 116663"/>
                <a:gd name="connsiteX1" fmla="*/ 0 w 56385"/>
                <a:gd name="connsiteY1" fmla="*/ 116664 h 116663"/>
                <a:gd name="connsiteX2" fmla="*/ 56386 w 56385"/>
                <a:gd name="connsiteY2" fmla="*/ 116664 h 116663"/>
                <a:gd name="connsiteX3" fmla="*/ 56386 w 56385"/>
                <a:gd name="connsiteY3" fmla="*/ 0 h 116663"/>
                <a:gd name="connsiteX4" fmla="*/ 0 w 56385"/>
                <a:gd name="connsiteY4" fmla="*/ 0 h 116663"/>
                <a:gd name="connsiteX5" fmla="*/ 0 w 56385"/>
                <a:gd name="connsiteY5" fmla="*/ 0 h 116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385" h="116663">
                  <a:moveTo>
                    <a:pt x="0" y="0"/>
                  </a:moveTo>
                  <a:lnTo>
                    <a:pt x="0" y="116664"/>
                  </a:lnTo>
                  <a:lnTo>
                    <a:pt x="56386" y="116664"/>
                  </a:lnTo>
                  <a:lnTo>
                    <a:pt x="5638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36" name="Freeform 2435">
              <a:extLst>
                <a:ext uri="{FF2B5EF4-FFF2-40B4-BE49-F238E27FC236}">
                  <a16:creationId xmlns:a16="http://schemas.microsoft.com/office/drawing/2014/main" id="{654D7787-90FE-83D2-E3A4-3F135709E961}"/>
                </a:ext>
              </a:extLst>
            </p:cNvPr>
            <p:cNvSpPr/>
            <p:nvPr/>
          </p:nvSpPr>
          <p:spPr>
            <a:xfrm>
              <a:off x="3245003" y="4750523"/>
              <a:ext cx="56385" cy="116663"/>
            </a:xfrm>
            <a:custGeom>
              <a:avLst/>
              <a:gdLst>
                <a:gd name="connsiteX0" fmla="*/ 0 w 56385"/>
                <a:gd name="connsiteY0" fmla="*/ 0 h 116663"/>
                <a:gd name="connsiteX1" fmla="*/ 0 w 56385"/>
                <a:gd name="connsiteY1" fmla="*/ 116664 h 116663"/>
                <a:gd name="connsiteX2" fmla="*/ 56386 w 56385"/>
                <a:gd name="connsiteY2" fmla="*/ 116664 h 116663"/>
                <a:gd name="connsiteX3" fmla="*/ 56386 w 56385"/>
                <a:gd name="connsiteY3" fmla="*/ 0 h 116663"/>
                <a:gd name="connsiteX4" fmla="*/ 0 w 56385"/>
                <a:gd name="connsiteY4" fmla="*/ 0 h 116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5" h="116663">
                  <a:moveTo>
                    <a:pt x="0" y="0"/>
                  </a:moveTo>
                  <a:lnTo>
                    <a:pt x="0" y="116664"/>
                  </a:lnTo>
                  <a:lnTo>
                    <a:pt x="56386" y="116664"/>
                  </a:lnTo>
                  <a:lnTo>
                    <a:pt x="56386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37" name="Freeform 2436">
              <a:extLst>
                <a:ext uri="{FF2B5EF4-FFF2-40B4-BE49-F238E27FC236}">
                  <a16:creationId xmlns:a16="http://schemas.microsoft.com/office/drawing/2014/main" id="{B876D163-9B38-8A12-5C49-A47B01053988}"/>
                </a:ext>
              </a:extLst>
            </p:cNvPr>
            <p:cNvSpPr/>
            <p:nvPr/>
          </p:nvSpPr>
          <p:spPr>
            <a:xfrm>
              <a:off x="3301389" y="4672747"/>
              <a:ext cx="56385" cy="194439"/>
            </a:xfrm>
            <a:custGeom>
              <a:avLst/>
              <a:gdLst>
                <a:gd name="connsiteX0" fmla="*/ 0 w 56385"/>
                <a:gd name="connsiteY0" fmla="*/ 0 h 194439"/>
                <a:gd name="connsiteX1" fmla="*/ 0 w 56385"/>
                <a:gd name="connsiteY1" fmla="*/ 194440 h 194439"/>
                <a:gd name="connsiteX2" fmla="*/ 56386 w 56385"/>
                <a:gd name="connsiteY2" fmla="*/ 194440 h 194439"/>
                <a:gd name="connsiteX3" fmla="*/ 56386 w 56385"/>
                <a:gd name="connsiteY3" fmla="*/ 0 h 194439"/>
                <a:gd name="connsiteX4" fmla="*/ 0 w 56385"/>
                <a:gd name="connsiteY4" fmla="*/ 0 h 194439"/>
                <a:gd name="connsiteX5" fmla="*/ 0 w 56385"/>
                <a:gd name="connsiteY5" fmla="*/ 0 h 194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385" h="194439">
                  <a:moveTo>
                    <a:pt x="0" y="0"/>
                  </a:moveTo>
                  <a:lnTo>
                    <a:pt x="0" y="194440"/>
                  </a:lnTo>
                  <a:lnTo>
                    <a:pt x="56386" y="194440"/>
                  </a:lnTo>
                  <a:lnTo>
                    <a:pt x="5638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38" name="Freeform 2437">
              <a:extLst>
                <a:ext uri="{FF2B5EF4-FFF2-40B4-BE49-F238E27FC236}">
                  <a16:creationId xmlns:a16="http://schemas.microsoft.com/office/drawing/2014/main" id="{1E2854BC-F650-90C7-3092-8FD2E599F75F}"/>
                </a:ext>
              </a:extLst>
            </p:cNvPr>
            <p:cNvSpPr/>
            <p:nvPr/>
          </p:nvSpPr>
          <p:spPr>
            <a:xfrm>
              <a:off x="3301389" y="4672747"/>
              <a:ext cx="56385" cy="194439"/>
            </a:xfrm>
            <a:custGeom>
              <a:avLst/>
              <a:gdLst>
                <a:gd name="connsiteX0" fmla="*/ 0 w 56385"/>
                <a:gd name="connsiteY0" fmla="*/ 0 h 194439"/>
                <a:gd name="connsiteX1" fmla="*/ 0 w 56385"/>
                <a:gd name="connsiteY1" fmla="*/ 194440 h 194439"/>
                <a:gd name="connsiteX2" fmla="*/ 56386 w 56385"/>
                <a:gd name="connsiteY2" fmla="*/ 194440 h 194439"/>
                <a:gd name="connsiteX3" fmla="*/ 56386 w 56385"/>
                <a:gd name="connsiteY3" fmla="*/ 0 h 194439"/>
                <a:gd name="connsiteX4" fmla="*/ 0 w 56385"/>
                <a:gd name="connsiteY4" fmla="*/ 0 h 194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5" h="194439">
                  <a:moveTo>
                    <a:pt x="0" y="0"/>
                  </a:moveTo>
                  <a:lnTo>
                    <a:pt x="0" y="194440"/>
                  </a:lnTo>
                  <a:lnTo>
                    <a:pt x="56386" y="194440"/>
                  </a:lnTo>
                  <a:lnTo>
                    <a:pt x="56386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39" name="Freeform 2438">
              <a:extLst>
                <a:ext uri="{FF2B5EF4-FFF2-40B4-BE49-F238E27FC236}">
                  <a16:creationId xmlns:a16="http://schemas.microsoft.com/office/drawing/2014/main" id="{B2FD19FA-1FB4-86CA-F93C-3E67CD0C25B6}"/>
                </a:ext>
              </a:extLst>
            </p:cNvPr>
            <p:cNvSpPr/>
            <p:nvPr/>
          </p:nvSpPr>
          <p:spPr>
            <a:xfrm>
              <a:off x="3357775" y="4672747"/>
              <a:ext cx="56385" cy="194439"/>
            </a:xfrm>
            <a:custGeom>
              <a:avLst/>
              <a:gdLst>
                <a:gd name="connsiteX0" fmla="*/ 0 w 56385"/>
                <a:gd name="connsiteY0" fmla="*/ 0 h 194439"/>
                <a:gd name="connsiteX1" fmla="*/ 0 w 56385"/>
                <a:gd name="connsiteY1" fmla="*/ 194440 h 194439"/>
                <a:gd name="connsiteX2" fmla="*/ 56386 w 56385"/>
                <a:gd name="connsiteY2" fmla="*/ 194440 h 194439"/>
                <a:gd name="connsiteX3" fmla="*/ 56386 w 56385"/>
                <a:gd name="connsiteY3" fmla="*/ 0 h 194439"/>
                <a:gd name="connsiteX4" fmla="*/ 0 w 56385"/>
                <a:gd name="connsiteY4" fmla="*/ 0 h 194439"/>
                <a:gd name="connsiteX5" fmla="*/ 0 w 56385"/>
                <a:gd name="connsiteY5" fmla="*/ 0 h 194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385" h="194439">
                  <a:moveTo>
                    <a:pt x="0" y="0"/>
                  </a:moveTo>
                  <a:lnTo>
                    <a:pt x="0" y="194440"/>
                  </a:lnTo>
                  <a:lnTo>
                    <a:pt x="56386" y="194440"/>
                  </a:lnTo>
                  <a:lnTo>
                    <a:pt x="5638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40" name="Freeform 2439">
              <a:extLst>
                <a:ext uri="{FF2B5EF4-FFF2-40B4-BE49-F238E27FC236}">
                  <a16:creationId xmlns:a16="http://schemas.microsoft.com/office/drawing/2014/main" id="{B7ED686D-FFD2-BAD9-976D-9E7C8447B915}"/>
                </a:ext>
              </a:extLst>
            </p:cNvPr>
            <p:cNvSpPr/>
            <p:nvPr/>
          </p:nvSpPr>
          <p:spPr>
            <a:xfrm>
              <a:off x="3357775" y="4672747"/>
              <a:ext cx="56385" cy="194439"/>
            </a:xfrm>
            <a:custGeom>
              <a:avLst/>
              <a:gdLst>
                <a:gd name="connsiteX0" fmla="*/ 0 w 56385"/>
                <a:gd name="connsiteY0" fmla="*/ 0 h 194439"/>
                <a:gd name="connsiteX1" fmla="*/ 0 w 56385"/>
                <a:gd name="connsiteY1" fmla="*/ 194440 h 194439"/>
                <a:gd name="connsiteX2" fmla="*/ 56386 w 56385"/>
                <a:gd name="connsiteY2" fmla="*/ 194440 h 194439"/>
                <a:gd name="connsiteX3" fmla="*/ 56386 w 56385"/>
                <a:gd name="connsiteY3" fmla="*/ 0 h 194439"/>
                <a:gd name="connsiteX4" fmla="*/ 0 w 56385"/>
                <a:gd name="connsiteY4" fmla="*/ 0 h 194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5" h="194439">
                  <a:moveTo>
                    <a:pt x="0" y="0"/>
                  </a:moveTo>
                  <a:lnTo>
                    <a:pt x="0" y="194440"/>
                  </a:lnTo>
                  <a:lnTo>
                    <a:pt x="56386" y="194440"/>
                  </a:lnTo>
                  <a:lnTo>
                    <a:pt x="56386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41" name="Freeform 2440">
              <a:extLst>
                <a:ext uri="{FF2B5EF4-FFF2-40B4-BE49-F238E27FC236}">
                  <a16:creationId xmlns:a16="http://schemas.microsoft.com/office/drawing/2014/main" id="{7097109D-20A3-30C8-9C43-00FB957D2F4E}"/>
                </a:ext>
              </a:extLst>
            </p:cNvPr>
            <p:cNvSpPr/>
            <p:nvPr/>
          </p:nvSpPr>
          <p:spPr>
            <a:xfrm>
              <a:off x="3414161" y="4575535"/>
              <a:ext cx="56385" cy="291651"/>
            </a:xfrm>
            <a:custGeom>
              <a:avLst/>
              <a:gdLst>
                <a:gd name="connsiteX0" fmla="*/ 0 w 56385"/>
                <a:gd name="connsiteY0" fmla="*/ 0 h 291651"/>
                <a:gd name="connsiteX1" fmla="*/ 0 w 56385"/>
                <a:gd name="connsiteY1" fmla="*/ 291652 h 291651"/>
                <a:gd name="connsiteX2" fmla="*/ 56386 w 56385"/>
                <a:gd name="connsiteY2" fmla="*/ 291652 h 291651"/>
                <a:gd name="connsiteX3" fmla="*/ 56386 w 56385"/>
                <a:gd name="connsiteY3" fmla="*/ 0 h 291651"/>
                <a:gd name="connsiteX4" fmla="*/ 0 w 56385"/>
                <a:gd name="connsiteY4" fmla="*/ 0 h 291651"/>
                <a:gd name="connsiteX5" fmla="*/ 0 w 56385"/>
                <a:gd name="connsiteY5" fmla="*/ 0 h 291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385" h="291651">
                  <a:moveTo>
                    <a:pt x="0" y="0"/>
                  </a:moveTo>
                  <a:lnTo>
                    <a:pt x="0" y="291652"/>
                  </a:lnTo>
                  <a:lnTo>
                    <a:pt x="56386" y="291652"/>
                  </a:lnTo>
                  <a:lnTo>
                    <a:pt x="5638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42" name="Freeform 2441">
              <a:extLst>
                <a:ext uri="{FF2B5EF4-FFF2-40B4-BE49-F238E27FC236}">
                  <a16:creationId xmlns:a16="http://schemas.microsoft.com/office/drawing/2014/main" id="{4AACD358-8592-A811-D654-5388DD24C0B1}"/>
                </a:ext>
              </a:extLst>
            </p:cNvPr>
            <p:cNvSpPr/>
            <p:nvPr/>
          </p:nvSpPr>
          <p:spPr>
            <a:xfrm>
              <a:off x="3414161" y="4575535"/>
              <a:ext cx="56385" cy="291651"/>
            </a:xfrm>
            <a:custGeom>
              <a:avLst/>
              <a:gdLst>
                <a:gd name="connsiteX0" fmla="*/ 0 w 56385"/>
                <a:gd name="connsiteY0" fmla="*/ 0 h 291651"/>
                <a:gd name="connsiteX1" fmla="*/ 0 w 56385"/>
                <a:gd name="connsiteY1" fmla="*/ 291652 h 291651"/>
                <a:gd name="connsiteX2" fmla="*/ 56386 w 56385"/>
                <a:gd name="connsiteY2" fmla="*/ 291652 h 291651"/>
                <a:gd name="connsiteX3" fmla="*/ 56386 w 56385"/>
                <a:gd name="connsiteY3" fmla="*/ 0 h 291651"/>
                <a:gd name="connsiteX4" fmla="*/ 0 w 56385"/>
                <a:gd name="connsiteY4" fmla="*/ 0 h 291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5" h="291651">
                  <a:moveTo>
                    <a:pt x="0" y="0"/>
                  </a:moveTo>
                  <a:lnTo>
                    <a:pt x="0" y="291652"/>
                  </a:lnTo>
                  <a:lnTo>
                    <a:pt x="56386" y="291652"/>
                  </a:lnTo>
                  <a:lnTo>
                    <a:pt x="56386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43" name="Freeform 2442">
              <a:extLst>
                <a:ext uri="{FF2B5EF4-FFF2-40B4-BE49-F238E27FC236}">
                  <a16:creationId xmlns:a16="http://schemas.microsoft.com/office/drawing/2014/main" id="{70D6AE31-E61D-54B7-4FB9-35754A2D0C56}"/>
                </a:ext>
              </a:extLst>
            </p:cNvPr>
            <p:cNvSpPr/>
            <p:nvPr/>
          </p:nvSpPr>
          <p:spPr>
            <a:xfrm>
              <a:off x="3470547" y="4536647"/>
              <a:ext cx="56386" cy="330539"/>
            </a:xfrm>
            <a:custGeom>
              <a:avLst/>
              <a:gdLst>
                <a:gd name="connsiteX0" fmla="*/ 0 w 56386"/>
                <a:gd name="connsiteY0" fmla="*/ 0 h 330539"/>
                <a:gd name="connsiteX1" fmla="*/ 0 w 56386"/>
                <a:gd name="connsiteY1" fmla="*/ 330540 h 330539"/>
                <a:gd name="connsiteX2" fmla="*/ 56387 w 56386"/>
                <a:gd name="connsiteY2" fmla="*/ 330540 h 330539"/>
                <a:gd name="connsiteX3" fmla="*/ 56387 w 56386"/>
                <a:gd name="connsiteY3" fmla="*/ 0 h 330539"/>
                <a:gd name="connsiteX4" fmla="*/ 0 w 56386"/>
                <a:gd name="connsiteY4" fmla="*/ 0 h 330539"/>
                <a:gd name="connsiteX5" fmla="*/ 0 w 56386"/>
                <a:gd name="connsiteY5" fmla="*/ 0 h 330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386" h="330539">
                  <a:moveTo>
                    <a:pt x="0" y="0"/>
                  </a:moveTo>
                  <a:lnTo>
                    <a:pt x="0" y="330540"/>
                  </a:lnTo>
                  <a:lnTo>
                    <a:pt x="56387" y="330540"/>
                  </a:lnTo>
                  <a:lnTo>
                    <a:pt x="5638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44" name="Freeform 2443">
              <a:extLst>
                <a:ext uri="{FF2B5EF4-FFF2-40B4-BE49-F238E27FC236}">
                  <a16:creationId xmlns:a16="http://schemas.microsoft.com/office/drawing/2014/main" id="{8428A864-9E38-C63C-2BC7-E8D76E37FADE}"/>
                </a:ext>
              </a:extLst>
            </p:cNvPr>
            <p:cNvSpPr/>
            <p:nvPr/>
          </p:nvSpPr>
          <p:spPr>
            <a:xfrm>
              <a:off x="3470547" y="4536647"/>
              <a:ext cx="56386" cy="330539"/>
            </a:xfrm>
            <a:custGeom>
              <a:avLst/>
              <a:gdLst>
                <a:gd name="connsiteX0" fmla="*/ 0 w 56386"/>
                <a:gd name="connsiteY0" fmla="*/ 0 h 330539"/>
                <a:gd name="connsiteX1" fmla="*/ 0 w 56386"/>
                <a:gd name="connsiteY1" fmla="*/ 330540 h 330539"/>
                <a:gd name="connsiteX2" fmla="*/ 56387 w 56386"/>
                <a:gd name="connsiteY2" fmla="*/ 330540 h 330539"/>
                <a:gd name="connsiteX3" fmla="*/ 56387 w 56386"/>
                <a:gd name="connsiteY3" fmla="*/ 0 h 330539"/>
                <a:gd name="connsiteX4" fmla="*/ 0 w 56386"/>
                <a:gd name="connsiteY4" fmla="*/ 0 h 330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6" h="330539">
                  <a:moveTo>
                    <a:pt x="0" y="0"/>
                  </a:moveTo>
                  <a:lnTo>
                    <a:pt x="0" y="330540"/>
                  </a:lnTo>
                  <a:lnTo>
                    <a:pt x="56387" y="330540"/>
                  </a:lnTo>
                  <a:lnTo>
                    <a:pt x="56387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45" name="Freeform 2444">
              <a:extLst>
                <a:ext uri="{FF2B5EF4-FFF2-40B4-BE49-F238E27FC236}">
                  <a16:creationId xmlns:a16="http://schemas.microsoft.com/office/drawing/2014/main" id="{1ACA7454-FE68-DBF0-5D23-2E0F1D56FF98}"/>
                </a:ext>
              </a:extLst>
            </p:cNvPr>
            <p:cNvSpPr/>
            <p:nvPr/>
          </p:nvSpPr>
          <p:spPr>
            <a:xfrm>
              <a:off x="3526934" y="4497759"/>
              <a:ext cx="56385" cy="369427"/>
            </a:xfrm>
            <a:custGeom>
              <a:avLst/>
              <a:gdLst>
                <a:gd name="connsiteX0" fmla="*/ 0 w 56385"/>
                <a:gd name="connsiteY0" fmla="*/ 0 h 369427"/>
                <a:gd name="connsiteX1" fmla="*/ 0 w 56385"/>
                <a:gd name="connsiteY1" fmla="*/ 369428 h 369427"/>
                <a:gd name="connsiteX2" fmla="*/ 56386 w 56385"/>
                <a:gd name="connsiteY2" fmla="*/ 369428 h 369427"/>
                <a:gd name="connsiteX3" fmla="*/ 56386 w 56385"/>
                <a:gd name="connsiteY3" fmla="*/ 0 h 369427"/>
                <a:gd name="connsiteX4" fmla="*/ 0 w 56385"/>
                <a:gd name="connsiteY4" fmla="*/ 0 h 369427"/>
                <a:gd name="connsiteX5" fmla="*/ 0 w 56385"/>
                <a:gd name="connsiteY5" fmla="*/ 0 h 369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385" h="369427">
                  <a:moveTo>
                    <a:pt x="0" y="0"/>
                  </a:moveTo>
                  <a:lnTo>
                    <a:pt x="0" y="369428"/>
                  </a:lnTo>
                  <a:lnTo>
                    <a:pt x="56386" y="369428"/>
                  </a:lnTo>
                  <a:lnTo>
                    <a:pt x="5638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46" name="Freeform 2445">
              <a:extLst>
                <a:ext uri="{FF2B5EF4-FFF2-40B4-BE49-F238E27FC236}">
                  <a16:creationId xmlns:a16="http://schemas.microsoft.com/office/drawing/2014/main" id="{986A1396-8C25-AB10-EA1F-B0032A751B39}"/>
                </a:ext>
              </a:extLst>
            </p:cNvPr>
            <p:cNvSpPr/>
            <p:nvPr/>
          </p:nvSpPr>
          <p:spPr>
            <a:xfrm>
              <a:off x="3526934" y="4497759"/>
              <a:ext cx="56385" cy="369427"/>
            </a:xfrm>
            <a:custGeom>
              <a:avLst/>
              <a:gdLst>
                <a:gd name="connsiteX0" fmla="*/ 0 w 56385"/>
                <a:gd name="connsiteY0" fmla="*/ 0 h 369427"/>
                <a:gd name="connsiteX1" fmla="*/ 0 w 56385"/>
                <a:gd name="connsiteY1" fmla="*/ 369428 h 369427"/>
                <a:gd name="connsiteX2" fmla="*/ 56386 w 56385"/>
                <a:gd name="connsiteY2" fmla="*/ 369428 h 369427"/>
                <a:gd name="connsiteX3" fmla="*/ 56386 w 56385"/>
                <a:gd name="connsiteY3" fmla="*/ 0 h 369427"/>
                <a:gd name="connsiteX4" fmla="*/ 0 w 56385"/>
                <a:gd name="connsiteY4" fmla="*/ 0 h 369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5" h="369427">
                  <a:moveTo>
                    <a:pt x="0" y="0"/>
                  </a:moveTo>
                  <a:lnTo>
                    <a:pt x="0" y="369428"/>
                  </a:lnTo>
                  <a:lnTo>
                    <a:pt x="56386" y="369428"/>
                  </a:lnTo>
                  <a:lnTo>
                    <a:pt x="56386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47" name="Freeform 2446">
              <a:extLst>
                <a:ext uri="{FF2B5EF4-FFF2-40B4-BE49-F238E27FC236}">
                  <a16:creationId xmlns:a16="http://schemas.microsoft.com/office/drawing/2014/main" id="{A09CC02F-AFA1-DF98-1C47-A9CA1D0B0030}"/>
                </a:ext>
              </a:extLst>
            </p:cNvPr>
            <p:cNvSpPr/>
            <p:nvPr/>
          </p:nvSpPr>
          <p:spPr>
            <a:xfrm>
              <a:off x="3583319" y="4633859"/>
              <a:ext cx="56385" cy="233327"/>
            </a:xfrm>
            <a:custGeom>
              <a:avLst/>
              <a:gdLst>
                <a:gd name="connsiteX0" fmla="*/ 0 w 56385"/>
                <a:gd name="connsiteY0" fmla="*/ 0 h 233327"/>
                <a:gd name="connsiteX1" fmla="*/ 0 w 56385"/>
                <a:gd name="connsiteY1" fmla="*/ 233328 h 233327"/>
                <a:gd name="connsiteX2" fmla="*/ 56386 w 56385"/>
                <a:gd name="connsiteY2" fmla="*/ 233328 h 233327"/>
                <a:gd name="connsiteX3" fmla="*/ 56386 w 56385"/>
                <a:gd name="connsiteY3" fmla="*/ 0 h 233327"/>
                <a:gd name="connsiteX4" fmla="*/ 0 w 56385"/>
                <a:gd name="connsiteY4" fmla="*/ 0 h 233327"/>
                <a:gd name="connsiteX5" fmla="*/ 0 w 56385"/>
                <a:gd name="connsiteY5" fmla="*/ 0 h 233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385" h="233327">
                  <a:moveTo>
                    <a:pt x="0" y="0"/>
                  </a:moveTo>
                  <a:lnTo>
                    <a:pt x="0" y="233328"/>
                  </a:lnTo>
                  <a:lnTo>
                    <a:pt x="56386" y="233328"/>
                  </a:lnTo>
                  <a:lnTo>
                    <a:pt x="5638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48" name="Freeform 2447">
              <a:extLst>
                <a:ext uri="{FF2B5EF4-FFF2-40B4-BE49-F238E27FC236}">
                  <a16:creationId xmlns:a16="http://schemas.microsoft.com/office/drawing/2014/main" id="{68380532-4F44-0E64-3917-8AF584CB092F}"/>
                </a:ext>
              </a:extLst>
            </p:cNvPr>
            <p:cNvSpPr/>
            <p:nvPr/>
          </p:nvSpPr>
          <p:spPr>
            <a:xfrm>
              <a:off x="3583319" y="4633859"/>
              <a:ext cx="56385" cy="233327"/>
            </a:xfrm>
            <a:custGeom>
              <a:avLst/>
              <a:gdLst>
                <a:gd name="connsiteX0" fmla="*/ 0 w 56385"/>
                <a:gd name="connsiteY0" fmla="*/ 0 h 233327"/>
                <a:gd name="connsiteX1" fmla="*/ 0 w 56385"/>
                <a:gd name="connsiteY1" fmla="*/ 233328 h 233327"/>
                <a:gd name="connsiteX2" fmla="*/ 56386 w 56385"/>
                <a:gd name="connsiteY2" fmla="*/ 233328 h 233327"/>
                <a:gd name="connsiteX3" fmla="*/ 56386 w 56385"/>
                <a:gd name="connsiteY3" fmla="*/ 0 h 233327"/>
                <a:gd name="connsiteX4" fmla="*/ 0 w 56385"/>
                <a:gd name="connsiteY4" fmla="*/ 0 h 233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5" h="233327">
                  <a:moveTo>
                    <a:pt x="0" y="0"/>
                  </a:moveTo>
                  <a:lnTo>
                    <a:pt x="0" y="233328"/>
                  </a:lnTo>
                  <a:lnTo>
                    <a:pt x="56386" y="233328"/>
                  </a:lnTo>
                  <a:lnTo>
                    <a:pt x="56386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49" name="Freeform 2448">
              <a:extLst>
                <a:ext uri="{FF2B5EF4-FFF2-40B4-BE49-F238E27FC236}">
                  <a16:creationId xmlns:a16="http://schemas.microsoft.com/office/drawing/2014/main" id="{265DC75A-2D22-11D5-16D9-0507EBCFADE2}"/>
                </a:ext>
              </a:extLst>
            </p:cNvPr>
            <p:cNvSpPr/>
            <p:nvPr/>
          </p:nvSpPr>
          <p:spPr>
            <a:xfrm>
              <a:off x="3639705" y="4419985"/>
              <a:ext cx="56385" cy="447201"/>
            </a:xfrm>
            <a:custGeom>
              <a:avLst/>
              <a:gdLst>
                <a:gd name="connsiteX0" fmla="*/ 0 w 56385"/>
                <a:gd name="connsiteY0" fmla="*/ 0 h 447201"/>
                <a:gd name="connsiteX1" fmla="*/ 0 w 56385"/>
                <a:gd name="connsiteY1" fmla="*/ 447202 h 447201"/>
                <a:gd name="connsiteX2" fmla="*/ 56385 w 56385"/>
                <a:gd name="connsiteY2" fmla="*/ 447202 h 447201"/>
                <a:gd name="connsiteX3" fmla="*/ 56385 w 56385"/>
                <a:gd name="connsiteY3" fmla="*/ 0 h 447201"/>
                <a:gd name="connsiteX4" fmla="*/ 0 w 56385"/>
                <a:gd name="connsiteY4" fmla="*/ 0 h 447201"/>
                <a:gd name="connsiteX5" fmla="*/ 0 w 56385"/>
                <a:gd name="connsiteY5" fmla="*/ 0 h 447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385" h="447201">
                  <a:moveTo>
                    <a:pt x="0" y="0"/>
                  </a:moveTo>
                  <a:lnTo>
                    <a:pt x="0" y="447202"/>
                  </a:lnTo>
                  <a:lnTo>
                    <a:pt x="56385" y="447202"/>
                  </a:lnTo>
                  <a:lnTo>
                    <a:pt x="5638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50" name="Freeform 2449">
              <a:extLst>
                <a:ext uri="{FF2B5EF4-FFF2-40B4-BE49-F238E27FC236}">
                  <a16:creationId xmlns:a16="http://schemas.microsoft.com/office/drawing/2014/main" id="{4741F63A-DE03-EFDA-9AF5-26740CA42FB1}"/>
                </a:ext>
              </a:extLst>
            </p:cNvPr>
            <p:cNvSpPr/>
            <p:nvPr/>
          </p:nvSpPr>
          <p:spPr>
            <a:xfrm>
              <a:off x="3639705" y="4419985"/>
              <a:ext cx="56385" cy="447201"/>
            </a:xfrm>
            <a:custGeom>
              <a:avLst/>
              <a:gdLst>
                <a:gd name="connsiteX0" fmla="*/ 0 w 56385"/>
                <a:gd name="connsiteY0" fmla="*/ 0 h 447201"/>
                <a:gd name="connsiteX1" fmla="*/ 0 w 56385"/>
                <a:gd name="connsiteY1" fmla="*/ 447202 h 447201"/>
                <a:gd name="connsiteX2" fmla="*/ 56385 w 56385"/>
                <a:gd name="connsiteY2" fmla="*/ 447202 h 447201"/>
                <a:gd name="connsiteX3" fmla="*/ 56385 w 56385"/>
                <a:gd name="connsiteY3" fmla="*/ 0 h 447201"/>
                <a:gd name="connsiteX4" fmla="*/ 0 w 56385"/>
                <a:gd name="connsiteY4" fmla="*/ 0 h 447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5" h="447201">
                  <a:moveTo>
                    <a:pt x="0" y="0"/>
                  </a:moveTo>
                  <a:lnTo>
                    <a:pt x="0" y="447202"/>
                  </a:lnTo>
                  <a:lnTo>
                    <a:pt x="56385" y="447202"/>
                  </a:lnTo>
                  <a:lnTo>
                    <a:pt x="56385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51" name="Freeform 2450">
              <a:extLst>
                <a:ext uri="{FF2B5EF4-FFF2-40B4-BE49-F238E27FC236}">
                  <a16:creationId xmlns:a16="http://schemas.microsoft.com/office/drawing/2014/main" id="{69F1CFA9-ABC8-D35B-090D-7016B89AFE6C}"/>
                </a:ext>
              </a:extLst>
            </p:cNvPr>
            <p:cNvSpPr/>
            <p:nvPr/>
          </p:nvSpPr>
          <p:spPr>
            <a:xfrm>
              <a:off x="3696090" y="4633859"/>
              <a:ext cx="56388" cy="233327"/>
            </a:xfrm>
            <a:custGeom>
              <a:avLst/>
              <a:gdLst>
                <a:gd name="connsiteX0" fmla="*/ 0 w 56388"/>
                <a:gd name="connsiteY0" fmla="*/ 0 h 233327"/>
                <a:gd name="connsiteX1" fmla="*/ 0 w 56388"/>
                <a:gd name="connsiteY1" fmla="*/ 233328 h 233327"/>
                <a:gd name="connsiteX2" fmla="*/ 56388 w 56388"/>
                <a:gd name="connsiteY2" fmla="*/ 233328 h 233327"/>
                <a:gd name="connsiteX3" fmla="*/ 56388 w 56388"/>
                <a:gd name="connsiteY3" fmla="*/ 0 h 233327"/>
                <a:gd name="connsiteX4" fmla="*/ 0 w 56388"/>
                <a:gd name="connsiteY4" fmla="*/ 0 h 233327"/>
                <a:gd name="connsiteX5" fmla="*/ 0 w 56388"/>
                <a:gd name="connsiteY5" fmla="*/ 0 h 233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388" h="233327">
                  <a:moveTo>
                    <a:pt x="0" y="0"/>
                  </a:moveTo>
                  <a:lnTo>
                    <a:pt x="0" y="233328"/>
                  </a:lnTo>
                  <a:lnTo>
                    <a:pt x="56388" y="233328"/>
                  </a:lnTo>
                  <a:lnTo>
                    <a:pt x="5638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52" name="Freeform 2451">
              <a:extLst>
                <a:ext uri="{FF2B5EF4-FFF2-40B4-BE49-F238E27FC236}">
                  <a16:creationId xmlns:a16="http://schemas.microsoft.com/office/drawing/2014/main" id="{1F22CD48-C370-903E-2FD4-B4C788EEC4DD}"/>
                </a:ext>
              </a:extLst>
            </p:cNvPr>
            <p:cNvSpPr/>
            <p:nvPr/>
          </p:nvSpPr>
          <p:spPr>
            <a:xfrm>
              <a:off x="3696090" y="4633859"/>
              <a:ext cx="56388" cy="233327"/>
            </a:xfrm>
            <a:custGeom>
              <a:avLst/>
              <a:gdLst>
                <a:gd name="connsiteX0" fmla="*/ 0 w 56388"/>
                <a:gd name="connsiteY0" fmla="*/ 0 h 233327"/>
                <a:gd name="connsiteX1" fmla="*/ 0 w 56388"/>
                <a:gd name="connsiteY1" fmla="*/ 233328 h 233327"/>
                <a:gd name="connsiteX2" fmla="*/ 56388 w 56388"/>
                <a:gd name="connsiteY2" fmla="*/ 233328 h 233327"/>
                <a:gd name="connsiteX3" fmla="*/ 56388 w 56388"/>
                <a:gd name="connsiteY3" fmla="*/ 0 h 233327"/>
                <a:gd name="connsiteX4" fmla="*/ 0 w 56388"/>
                <a:gd name="connsiteY4" fmla="*/ 0 h 233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8" h="233327">
                  <a:moveTo>
                    <a:pt x="0" y="0"/>
                  </a:moveTo>
                  <a:lnTo>
                    <a:pt x="0" y="233328"/>
                  </a:lnTo>
                  <a:lnTo>
                    <a:pt x="56388" y="233328"/>
                  </a:lnTo>
                  <a:lnTo>
                    <a:pt x="56388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53" name="Freeform 2452">
              <a:extLst>
                <a:ext uri="{FF2B5EF4-FFF2-40B4-BE49-F238E27FC236}">
                  <a16:creationId xmlns:a16="http://schemas.microsoft.com/office/drawing/2014/main" id="{2281836F-2ADC-9FA5-56FE-B1F6182F5F62}"/>
                </a:ext>
              </a:extLst>
            </p:cNvPr>
            <p:cNvSpPr/>
            <p:nvPr/>
          </p:nvSpPr>
          <p:spPr>
            <a:xfrm>
              <a:off x="3752479" y="4419985"/>
              <a:ext cx="56388" cy="447201"/>
            </a:xfrm>
            <a:custGeom>
              <a:avLst/>
              <a:gdLst>
                <a:gd name="connsiteX0" fmla="*/ 0 w 56388"/>
                <a:gd name="connsiteY0" fmla="*/ 0 h 447201"/>
                <a:gd name="connsiteX1" fmla="*/ 0 w 56388"/>
                <a:gd name="connsiteY1" fmla="*/ 447202 h 447201"/>
                <a:gd name="connsiteX2" fmla="*/ 56388 w 56388"/>
                <a:gd name="connsiteY2" fmla="*/ 447202 h 447201"/>
                <a:gd name="connsiteX3" fmla="*/ 56388 w 56388"/>
                <a:gd name="connsiteY3" fmla="*/ 0 h 447201"/>
                <a:gd name="connsiteX4" fmla="*/ 0 w 56388"/>
                <a:gd name="connsiteY4" fmla="*/ 0 h 447201"/>
                <a:gd name="connsiteX5" fmla="*/ 0 w 56388"/>
                <a:gd name="connsiteY5" fmla="*/ 0 h 447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388" h="447201">
                  <a:moveTo>
                    <a:pt x="0" y="0"/>
                  </a:moveTo>
                  <a:lnTo>
                    <a:pt x="0" y="447202"/>
                  </a:lnTo>
                  <a:lnTo>
                    <a:pt x="56388" y="447202"/>
                  </a:lnTo>
                  <a:lnTo>
                    <a:pt x="5638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54" name="Freeform 2453">
              <a:extLst>
                <a:ext uri="{FF2B5EF4-FFF2-40B4-BE49-F238E27FC236}">
                  <a16:creationId xmlns:a16="http://schemas.microsoft.com/office/drawing/2014/main" id="{D2349214-78A0-3951-13FE-E88E3D764138}"/>
                </a:ext>
              </a:extLst>
            </p:cNvPr>
            <p:cNvSpPr/>
            <p:nvPr/>
          </p:nvSpPr>
          <p:spPr>
            <a:xfrm>
              <a:off x="3752479" y="4419985"/>
              <a:ext cx="56388" cy="447201"/>
            </a:xfrm>
            <a:custGeom>
              <a:avLst/>
              <a:gdLst>
                <a:gd name="connsiteX0" fmla="*/ 0 w 56388"/>
                <a:gd name="connsiteY0" fmla="*/ 0 h 447201"/>
                <a:gd name="connsiteX1" fmla="*/ 0 w 56388"/>
                <a:gd name="connsiteY1" fmla="*/ 447202 h 447201"/>
                <a:gd name="connsiteX2" fmla="*/ 56388 w 56388"/>
                <a:gd name="connsiteY2" fmla="*/ 447202 h 447201"/>
                <a:gd name="connsiteX3" fmla="*/ 56388 w 56388"/>
                <a:gd name="connsiteY3" fmla="*/ 0 h 447201"/>
                <a:gd name="connsiteX4" fmla="*/ 0 w 56388"/>
                <a:gd name="connsiteY4" fmla="*/ 0 h 447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8" h="447201">
                  <a:moveTo>
                    <a:pt x="0" y="0"/>
                  </a:moveTo>
                  <a:lnTo>
                    <a:pt x="0" y="447202"/>
                  </a:lnTo>
                  <a:lnTo>
                    <a:pt x="56388" y="447202"/>
                  </a:lnTo>
                  <a:lnTo>
                    <a:pt x="56388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55" name="Freeform 2454">
              <a:extLst>
                <a:ext uri="{FF2B5EF4-FFF2-40B4-BE49-F238E27FC236}">
                  <a16:creationId xmlns:a16="http://schemas.microsoft.com/office/drawing/2014/main" id="{3CF2A42D-AB07-2AA5-1CF7-637729D2D936}"/>
                </a:ext>
              </a:extLst>
            </p:cNvPr>
            <p:cNvSpPr/>
            <p:nvPr/>
          </p:nvSpPr>
          <p:spPr>
            <a:xfrm>
              <a:off x="3808867" y="4322767"/>
              <a:ext cx="56380" cy="544419"/>
            </a:xfrm>
            <a:custGeom>
              <a:avLst/>
              <a:gdLst>
                <a:gd name="connsiteX0" fmla="*/ 0 w 56380"/>
                <a:gd name="connsiteY0" fmla="*/ 0 h 544419"/>
                <a:gd name="connsiteX1" fmla="*/ 0 w 56380"/>
                <a:gd name="connsiteY1" fmla="*/ 544419 h 544419"/>
                <a:gd name="connsiteX2" fmla="*/ 56380 w 56380"/>
                <a:gd name="connsiteY2" fmla="*/ 544419 h 544419"/>
                <a:gd name="connsiteX3" fmla="*/ 56380 w 56380"/>
                <a:gd name="connsiteY3" fmla="*/ 0 h 544419"/>
                <a:gd name="connsiteX4" fmla="*/ 0 w 56380"/>
                <a:gd name="connsiteY4" fmla="*/ 0 h 544419"/>
                <a:gd name="connsiteX5" fmla="*/ 0 w 56380"/>
                <a:gd name="connsiteY5" fmla="*/ 0 h 544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380" h="544419">
                  <a:moveTo>
                    <a:pt x="0" y="0"/>
                  </a:moveTo>
                  <a:lnTo>
                    <a:pt x="0" y="544419"/>
                  </a:lnTo>
                  <a:lnTo>
                    <a:pt x="56380" y="544419"/>
                  </a:lnTo>
                  <a:lnTo>
                    <a:pt x="5638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56" name="Freeform 2455">
              <a:extLst>
                <a:ext uri="{FF2B5EF4-FFF2-40B4-BE49-F238E27FC236}">
                  <a16:creationId xmlns:a16="http://schemas.microsoft.com/office/drawing/2014/main" id="{27B2ADBA-D8EA-0029-7D9F-5EA472051743}"/>
                </a:ext>
              </a:extLst>
            </p:cNvPr>
            <p:cNvSpPr/>
            <p:nvPr/>
          </p:nvSpPr>
          <p:spPr>
            <a:xfrm>
              <a:off x="3808867" y="4322767"/>
              <a:ext cx="56380" cy="544419"/>
            </a:xfrm>
            <a:custGeom>
              <a:avLst/>
              <a:gdLst>
                <a:gd name="connsiteX0" fmla="*/ 0 w 56380"/>
                <a:gd name="connsiteY0" fmla="*/ 0 h 544419"/>
                <a:gd name="connsiteX1" fmla="*/ 0 w 56380"/>
                <a:gd name="connsiteY1" fmla="*/ 544419 h 544419"/>
                <a:gd name="connsiteX2" fmla="*/ 56380 w 56380"/>
                <a:gd name="connsiteY2" fmla="*/ 544419 h 544419"/>
                <a:gd name="connsiteX3" fmla="*/ 56380 w 56380"/>
                <a:gd name="connsiteY3" fmla="*/ 0 h 544419"/>
                <a:gd name="connsiteX4" fmla="*/ 0 w 56380"/>
                <a:gd name="connsiteY4" fmla="*/ 0 h 544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0" h="544419">
                  <a:moveTo>
                    <a:pt x="0" y="0"/>
                  </a:moveTo>
                  <a:lnTo>
                    <a:pt x="0" y="544419"/>
                  </a:lnTo>
                  <a:lnTo>
                    <a:pt x="56380" y="544419"/>
                  </a:lnTo>
                  <a:lnTo>
                    <a:pt x="56380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57" name="Freeform 2456">
              <a:extLst>
                <a:ext uri="{FF2B5EF4-FFF2-40B4-BE49-F238E27FC236}">
                  <a16:creationId xmlns:a16="http://schemas.microsoft.com/office/drawing/2014/main" id="{73AC5CE3-F52F-EF32-1B7A-0C6BCAC45753}"/>
                </a:ext>
              </a:extLst>
            </p:cNvPr>
            <p:cNvSpPr/>
            <p:nvPr/>
          </p:nvSpPr>
          <p:spPr>
            <a:xfrm>
              <a:off x="3865247" y="4089447"/>
              <a:ext cx="56388" cy="777739"/>
            </a:xfrm>
            <a:custGeom>
              <a:avLst/>
              <a:gdLst>
                <a:gd name="connsiteX0" fmla="*/ 0 w 56388"/>
                <a:gd name="connsiteY0" fmla="*/ 0 h 777739"/>
                <a:gd name="connsiteX1" fmla="*/ 0 w 56388"/>
                <a:gd name="connsiteY1" fmla="*/ 777740 h 777739"/>
                <a:gd name="connsiteX2" fmla="*/ 56388 w 56388"/>
                <a:gd name="connsiteY2" fmla="*/ 777740 h 777739"/>
                <a:gd name="connsiteX3" fmla="*/ 56388 w 56388"/>
                <a:gd name="connsiteY3" fmla="*/ 0 h 777739"/>
                <a:gd name="connsiteX4" fmla="*/ 0 w 56388"/>
                <a:gd name="connsiteY4" fmla="*/ 0 h 777739"/>
                <a:gd name="connsiteX5" fmla="*/ 0 w 56388"/>
                <a:gd name="connsiteY5" fmla="*/ 0 h 777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388" h="777739">
                  <a:moveTo>
                    <a:pt x="0" y="0"/>
                  </a:moveTo>
                  <a:lnTo>
                    <a:pt x="0" y="777740"/>
                  </a:lnTo>
                  <a:lnTo>
                    <a:pt x="56388" y="777740"/>
                  </a:lnTo>
                  <a:lnTo>
                    <a:pt x="5638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58" name="Freeform 2457">
              <a:extLst>
                <a:ext uri="{FF2B5EF4-FFF2-40B4-BE49-F238E27FC236}">
                  <a16:creationId xmlns:a16="http://schemas.microsoft.com/office/drawing/2014/main" id="{58814284-5500-ABE9-6145-A5A9B3BD2A2F}"/>
                </a:ext>
              </a:extLst>
            </p:cNvPr>
            <p:cNvSpPr/>
            <p:nvPr/>
          </p:nvSpPr>
          <p:spPr>
            <a:xfrm>
              <a:off x="3865247" y="4089447"/>
              <a:ext cx="56388" cy="777739"/>
            </a:xfrm>
            <a:custGeom>
              <a:avLst/>
              <a:gdLst>
                <a:gd name="connsiteX0" fmla="*/ 0 w 56388"/>
                <a:gd name="connsiteY0" fmla="*/ 0 h 777739"/>
                <a:gd name="connsiteX1" fmla="*/ 0 w 56388"/>
                <a:gd name="connsiteY1" fmla="*/ 777740 h 777739"/>
                <a:gd name="connsiteX2" fmla="*/ 56388 w 56388"/>
                <a:gd name="connsiteY2" fmla="*/ 777740 h 777739"/>
                <a:gd name="connsiteX3" fmla="*/ 56388 w 56388"/>
                <a:gd name="connsiteY3" fmla="*/ 0 h 777739"/>
                <a:gd name="connsiteX4" fmla="*/ 0 w 56388"/>
                <a:gd name="connsiteY4" fmla="*/ 0 h 777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8" h="777739">
                  <a:moveTo>
                    <a:pt x="0" y="0"/>
                  </a:moveTo>
                  <a:lnTo>
                    <a:pt x="0" y="777740"/>
                  </a:lnTo>
                  <a:lnTo>
                    <a:pt x="56388" y="777740"/>
                  </a:lnTo>
                  <a:lnTo>
                    <a:pt x="56388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59" name="Freeform 2458">
              <a:extLst>
                <a:ext uri="{FF2B5EF4-FFF2-40B4-BE49-F238E27FC236}">
                  <a16:creationId xmlns:a16="http://schemas.microsoft.com/office/drawing/2014/main" id="{BC005654-1D61-A918-5679-98492C2C4D51}"/>
                </a:ext>
              </a:extLst>
            </p:cNvPr>
            <p:cNvSpPr/>
            <p:nvPr/>
          </p:nvSpPr>
          <p:spPr>
            <a:xfrm>
              <a:off x="3921636" y="4011673"/>
              <a:ext cx="56388" cy="855514"/>
            </a:xfrm>
            <a:custGeom>
              <a:avLst/>
              <a:gdLst>
                <a:gd name="connsiteX0" fmla="*/ 0 w 56388"/>
                <a:gd name="connsiteY0" fmla="*/ 0 h 855514"/>
                <a:gd name="connsiteX1" fmla="*/ 0 w 56388"/>
                <a:gd name="connsiteY1" fmla="*/ 855514 h 855514"/>
                <a:gd name="connsiteX2" fmla="*/ 56388 w 56388"/>
                <a:gd name="connsiteY2" fmla="*/ 855514 h 855514"/>
                <a:gd name="connsiteX3" fmla="*/ 56388 w 56388"/>
                <a:gd name="connsiteY3" fmla="*/ 0 h 855514"/>
                <a:gd name="connsiteX4" fmla="*/ 0 w 56388"/>
                <a:gd name="connsiteY4" fmla="*/ 0 h 855514"/>
                <a:gd name="connsiteX5" fmla="*/ 0 w 56388"/>
                <a:gd name="connsiteY5" fmla="*/ 0 h 855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388" h="855514">
                  <a:moveTo>
                    <a:pt x="0" y="0"/>
                  </a:moveTo>
                  <a:lnTo>
                    <a:pt x="0" y="855514"/>
                  </a:lnTo>
                  <a:lnTo>
                    <a:pt x="56388" y="855514"/>
                  </a:lnTo>
                  <a:lnTo>
                    <a:pt x="5638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60" name="Freeform 2459">
              <a:extLst>
                <a:ext uri="{FF2B5EF4-FFF2-40B4-BE49-F238E27FC236}">
                  <a16:creationId xmlns:a16="http://schemas.microsoft.com/office/drawing/2014/main" id="{7FB8F450-7628-3F00-3C7D-9CBE62ACB18D}"/>
                </a:ext>
              </a:extLst>
            </p:cNvPr>
            <p:cNvSpPr/>
            <p:nvPr/>
          </p:nvSpPr>
          <p:spPr>
            <a:xfrm>
              <a:off x="3921636" y="4011673"/>
              <a:ext cx="56388" cy="855514"/>
            </a:xfrm>
            <a:custGeom>
              <a:avLst/>
              <a:gdLst>
                <a:gd name="connsiteX0" fmla="*/ 0 w 56388"/>
                <a:gd name="connsiteY0" fmla="*/ 0 h 855514"/>
                <a:gd name="connsiteX1" fmla="*/ 0 w 56388"/>
                <a:gd name="connsiteY1" fmla="*/ 855514 h 855514"/>
                <a:gd name="connsiteX2" fmla="*/ 56388 w 56388"/>
                <a:gd name="connsiteY2" fmla="*/ 855514 h 855514"/>
                <a:gd name="connsiteX3" fmla="*/ 56388 w 56388"/>
                <a:gd name="connsiteY3" fmla="*/ 0 h 855514"/>
                <a:gd name="connsiteX4" fmla="*/ 0 w 56388"/>
                <a:gd name="connsiteY4" fmla="*/ 0 h 855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8" h="855514">
                  <a:moveTo>
                    <a:pt x="0" y="0"/>
                  </a:moveTo>
                  <a:lnTo>
                    <a:pt x="0" y="855514"/>
                  </a:lnTo>
                  <a:lnTo>
                    <a:pt x="56388" y="855514"/>
                  </a:lnTo>
                  <a:lnTo>
                    <a:pt x="56388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61" name="Freeform 2460">
              <a:extLst>
                <a:ext uri="{FF2B5EF4-FFF2-40B4-BE49-F238E27FC236}">
                  <a16:creationId xmlns:a16="http://schemas.microsoft.com/office/drawing/2014/main" id="{CFD5F2E0-DA1C-3FCF-D6FE-5BAB80A8B74E}"/>
                </a:ext>
              </a:extLst>
            </p:cNvPr>
            <p:cNvSpPr/>
            <p:nvPr/>
          </p:nvSpPr>
          <p:spPr>
            <a:xfrm>
              <a:off x="3978024" y="4050560"/>
              <a:ext cx="56380" cy="816626"/>
            </a:xfrm>
            <a:custGeom>
              <a:avLst/>
              <a:gdLst>
                <a:gd name="connsiteX0" fmla="*/ 0 w 56380"/>
                <a:gd name="connsiteY0" fmla="*/ 0 h 816626"/>
                <a:gd name="connsiteX1" fmla="*/ 0 w 56380"/>
                <a:gd name="connsiteY1" fmla="*/ 816627 h 816626"/>
                <a:gd name="connsiteX2" fmla="*/ 56380 w 56380"/>
                <a:gd name="connsiteY2" fmla="*/ 816627 h 816626"/>
                <a:gd name="connsiteX3" fmla="*/ 56380 w 56380"/>
                <a:gd name="connsiteY3" fmla="*/ 0 h 816626"/>
                <a:gd name="connsiteX4" fmla="*/ 0 w 56380"/>
                <a:gd name="connsiteY4" fmla="*/ 0 h 816626"/>
                <a:gd name="connsiteX5" fmla="*/ 0 w 56380"/>
                <a:gd name="connsiteY5" fmla="*/ 0 h 816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380" h="816626">
                  <a:moveTo>
                    <a:pt x="0" y="0"/>
                  </a:moveTo>
                  <a:lnTo>
                    <a:pt x="0" y="816627"/>
                  </a:lnTo>
                  <a:lnTo>
                    <a:pt x="56380" y="816627"/>
                  </a:lnTo>
                  <a:lnTo>
                    <a:pt x="5638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62" name="Freeform 2461">
              <a:extLst>
                <a:ext uri="{FF2B5EF4-FFF2-40B4-BE49-F238E27FC236}">
                  <a16:creationId xmlns:a16="http://schemas.microsoft.com/office/drawing/2014/main" id="{02DFA03A-32B9-E63A-BAB9-D3B557B12B78}"/>
                </a:ext>
              </a:extLst>
            </p:cNvPr>
            <p:cNvSpPr/>
            <p:nvPr/>
          </p:nvSpPr>
          <p:spPr>
            <a:xfrm>
              <a:off x="3978024" y="4050560"/>
              <a:ext cx="56380" cy="816626"/>
            </a:xfrm>
            <a:custGeom>
              <a:avLst/>
              <a:gdLst>
                <a:gd name="connsiteX0" fmla="*/ 0 w 56380"/>
                <a:gd name="connsiteY0" fmla="*/ 0 h 816626"/>
                <a:gd name="connsiteX1" fmla="*/ 0 w 56380"/>
                <a:gd name="connsiteY1" fmla="*/ 816627 h 816626"/>
                <a:gd name="connsiteX2" fmla="*/ 56380 w 56380"/>
                <a:gd name="connsiteY2" fmla="*/ 816627 h 816626"/>
                <a:gd name="connsiteX3" fmla="*/ 56380 w 56380"/>
                <a:gd name="connsiteY3" fmla="*/ 0 h 816626"/>
                <a:gd name="connsiteX4" fmla="*/ 0 w 56380"/>
                <a:gd name="connsiteY4" fmla="*/ 0 h 816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0" h="816626">
                  <a:moveTo>
                    <a:pt x="0" y="0"/>
                  </a:moveTo>
                  <a:lnTo>
                    <a:pt x="0" y="816627"/>
                  </a:lnTo>
                  <a:lnTo>
                    <a:pt x="56380" y="816627"/>
                  </a:lnTo>
                  <a:lnTo>
                    <a:pt x="56380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63" name="Freeform 2462">
              <a:extLst>
                <a:ext uri="{FF2B5EF4-FFF2-40B4-BE49-F238E27FC236}">
                  <a16:creationId xmlns:a16="http://schemas.microsoft.com/office/drawing/2014/main" id="{CA9C70CD-2EE8-DB30-6C50-3061645A752B}"/>
                </a:ext>
              </a:extLst>
            </p:cNvPr>
            <p:cNvSpPr/>
            <p:nvPr/>
          </p:nvSpPr>
          <p:spPr>
            <a:xfrm>
              <a:off x="4034404" y="3739465"/>
              <a:ext cx="56388" cy="1127721"/>
            </a:xfrm>
            <a:custGeom>
              <a:avLst/>
              <a:gdLst>
                <a:gd name="connsiteX0" fmla="*/ 0 w 56388"/>
                <a:gd name="connsiteY0" fmla="*/ 0 h 1127721"/>
                <a:gd name="connsiteX1" fmla="*/ 0 w 56388"/>
                <a:gd name="connsiteY1" fmla="*/ 1127722 h 1127721"/>
                <a:gd name="connsiteX2" fmla="*/ 56388 w 56388"/>
                <a:gd name="connsiteY2" fmla="*/ 1127722 h 1127721"/>
                <a:gd name="connsiteX3" fmla="*/ 56388 w 56388"/>
                <a:gd name="connsiteY3" fmla="*/ 0 h 1127721"/>
                <a:gd name="connsiteX4" fmla="*/ 0 w 56388"/>
                <a:gd name="connsiteY4" fmla="*/ 0 h 1127721"/>
                <a:gd name="connsiteX5" fmla="*/ 0 w 56388"/>
                <a:gd name="connsiteY5" fmla="*/ 0 h 1127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388" h="1127721">
                  <a:moveTo>
                    <a:pt x="0" y="0"/>
                  </a:moveTo>
                  <a:lnTo>
                    <a:pt x="0" y="1127722"/>
                  </a:lnTo>
                  <a:lnTo>
                    <a:pt x="56388" y="1127722"/>
                  </a:lnTo>
                  <a:lnTo>
                    <a:pt x="5638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64" name="Freeform 2463">
              <a:extLst>
                <a:ext uri="{FF2B5EF4-FFF2-40B4-BE49-F238E27FC236}">
                  <a16:creationId xmlns:a16="http://schemas.microsoft.com/office/drawing/2014/main" id="{FAFEDC7C-7577-A969-597B-D97EBC6D3269}"/>
                </a:ext>
              </a:extLst>
            </p:cNvPr>
            <p:cNvSpPr/>
            <p:nvPr/>
          </p:nvSpPr>
          <p:spPr>
            <a:xfrm>
              <a:off x="4034404" y="3739465"/>
              <a:ext cx="56388" cy="1127721"/>
            </a:xfrm>
            <a:custGeom>
              <a:avLst/>
              <a:gdLst>
                <a:gd name="connsiteX0" fmla="*/ 0 w 56388"/>
                <a:gd name="connsiteY0" fmla="*/ 0 h 1127721"/>
                <a:gd name="connsiteX1" fmla="*/ 0 w 56388"/>
                <a:gd name="connsiteY1" fmla="*/ 1127722 h 1127721"/>
                <a:gd name="connsiteX2" fmla="*/ 56388 w 56388"/>
                <a:gd name="connsiteY2" fmla="*/ 1127722 h 1127721"/>
                <a:gd name="connsiteX3" fmla="*/ 56388 w 56388"/>
                <a:gd name="connsiteY3" fmla="*/ 0 h 1127721"/>
                <a:gd name="connsiteX4" fmla="*/ 0 w 56388"/>
                <a:gd name="connsiteY4" fmla="*/ 0 h 1127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8" h="1127721">
                  <a:moveTo>
                    <a:pt x="0" y="0"/>
                  </a:moveTo>
                  <a:lnTo>
                    <a:pt x="0" y="1127722"/>
                  </a:lnTo>
                  <a:lnTo>
                    <a:pt x="56388" y="1127722"/>
                  </a:lnTo>
                  <a:lnTo>
                    <a:pt x="56388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65" name="Freeform 2464">
              <a:extLst>
                <a:ext uri="{FF2B5EF4-FFF2-40B4-BE49-F238E27FC236}">
                  <a16:creationId xmlns:a16="http://schemas.microsoft.com/office/drawing/2014/main" id="{B465C413-E0F4-C9F1-5C64-FC3EB1817574}"/>
                </a:ext>
              </a:extLst>
            </p:cNvPr>
            <p:cNvSpPr/>
            <p:nvPr/>
          </p:nvSpPr>
          <p:spPr>
            <a:xfrm>
              <a:off x="4090793" y="3895013"/>
              <a:ext cx="56388" cy="972173"/>
            </a:xfrm>
            <a:custGeom>
              <a:avLst/>
              <a:gdLst>
                <a:gd name="connsiteX0" fmla="*/ 0 w 56388"/>
                <a:gd name="connsiteY0" fmla="*/ 0 h 972173"/>
                <a:gd name="connsiteX1" fmla="*/ 0 w 56388"/>
                <a:gd name="connsiteY1" fmla="*/ 972174 h 972173"/>
                <a:gd name="connsiteX2" fmla="*/ 56388 w 56388"/>
                <a:gd name="connsiteY2" fmla="*/ 972174 h 972173"/>
                <a:gd name="connsiteX3" fmla="*/ 56388 w 56388"/>
                <a:gd name="connsiteY3" fmla="*/ 0 h 972173"/>
                <a:gd name="connsiteX4" fmla="*/ 0 w 56388"/>
                <a:gd name="connsiteY4" fmla="*/ 0 h 972173"/>
                <a:gd name="connsiteX5" fmla="*/ 0 w 56388"/>
                <a:gd name="connsiteY5" fmla="*/ 0 h 972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388" h="972173">
                  <a:moveTo>
                    <a:pt x="0" y="0"/>
                  </a:moveTo>
                  <a:lnTo>
                    <a:pt x="0" y="972174"/>
                  </a:lnTo>
                  <a:lnTo>
                    <a:pt x="56388" y="972174"/>
                  </a:lnTo>
                  <a:lnTo>
                    <a:pt x="5638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66" name="Freeform 2465">
              <a:extLst>
                <a:ext uri="{FF2B5EF4-FFF2-40B4-BE49-F238E27FC236}">
                  <a16:creationId xmlns:a16="http://schemas.microsoft.com/office/drawing/2014/main" id="{5C188DCF-A971-45E7-C8D0-A89DA5FE9DD7}"/>
                </a:ext>
              </a:extLst>
            </p:cNvPr>
            <p:cNvSpPr/>
            <p:nvPr/>
          </p:nvSpPr>
          <p:spPr>
            <a:xfrm>
              <a:off x="4090793" y="3895013"/>
              <a:ext cx="56388" cy="972173"/>
            </a:xfrm>
            <a:custGeom>
              <a:avLst/>
              <a:gdLst>
                <a:gd name="connsiteX0" fmla="*/ 0 w 56388"/>
                <a:gd name="connsiteY0" fmla="*/ 0 h 972173"/>
                <a:gd name="connsiteX1" fmla="*/ 0 w 56388"/>
                <a:gd name="connsiteY1" fmla="*/ 972174 h 972173"/>
                <a:gd name="connsiteX2" fmla="*/ 56388 w 56388"/>
                <a:gd name="connsiteY2" fmla="*/ 972174 h 972173"/>
                <a:gd name="connsiteX3" fmla="*/ 56388 w 56388"/>
                <a:gd name="connsiteY3" fmla="*/ 0 h 972173"/>
                <a:gd name="connsiteX4" fmla="*/ 0 w 56388"/>
                <a:gd name="connsiteY4" fmla="*/ 0 h 972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8" h="972173">
                  <a:moveTo>
                    <a:pt x="0" y="0"/>
                  </a:moveTo>
                  <a:lnTo>
                    <a:pt x="0" y="972174"/>
                  </a:lnTo>
                  <a:lnTo>
                    <a:pt x="56388" y="972174"/>
                  </a:lnTo>
                  <a:lnTo>
                    <a:pt x="56388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67" name="Freeform 2466">
              <a:extLst>
                <a:ext uri="{FF2B5EF4-FFF2-40B4-BE49-F238E27FC236}">
                  <a16:creationId xmlns:a16="http://schemas.microsoft.com/office/drawing/2014/main" id="{F2C25586-40AE-4554-E54F-A6F6272B0CC9}"/>
                </a:ext>
              </a:extLst>
            </p:cNvPr>
            <p:cNvSpPr/>
            <p:nvPr/>
          </p:nvSpPr>
          <p:spPr>
            <a:xfrm>
              <a:off x="4147181" y="4050560"/>
              <a:ext cx="56380" cy="816626"/>
            </a:xfrm>
            <a:custGeom>
              <a:avLst/>
              <a:gdLst>
                <a:gd name="connsiteX0" fmla="*/ 0 w 56380"/>
                <a:gd name="connsiteY0" fmla="*/ 0 h 816626"/>
                <a:gd name="connsiteX1" fmla="*/ 0 w 56380"/>
                <a:gd name="connsiteY1" fmla="*/ 816627 h 816626"/>
                <a:gd name="connsiteX2" fmla="*/ 56380 w 56380"/>
                <a:gd name="connsiteY2" fmla="*/ 816627 h 816626"/>
                <a:gd name="connsiteX3" fmla="*/ 56380 w 56380"/>
                <a:gd name="connsiteY3" fmla="*/ 0 h 816626"/>
                <a:gd name="connsiteX4" fmla="*/ 0 w 56380"/>
                <a:gd name="connsiteY4" fmla="*/ 0 h 816626"/>
                <a:gd name="connsiteX5" fmla="*/ 0 w 56380"/>
                <a:gd name="connsiteY5" fmla="*/ 0 h 816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380" h="816626">
                  <a:moveTo>
                    <a:pt x="0" y="0"/>
                  </a:moveTo>
                  <a:lnTo>
                    <a:pt x="0" y="816627"/>
                  </a:lnTo>
                  <a:lnTo>
                    <a:pt x="56380" y="816627"/>
                  </a:lnTo>
                  <a:lnTo>
                    <a:pt x="5638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68" name="Freeform 2467">
              <a:extLst>
                <a:ext uri="{FF2B5EF4-FFF2-40B4-BE49-F238E27FC236}">
                  <a16:creationId xmlns:a16="http://schemas.microsoft.com/office/drawing/2014/main" id="{6B1CB947-B723-3B52-9E49-729E2E4C39A9}"/>
                </a:ext>
              </a:extLst>
            </p:cNvPr>
            <p:cNvSpPr/>
            <p:nvPr/>
          </p:nvSpPr>
          <p:spPr>
            <a:xfrm>
              <a:off x="4147181" y="4050560"/>
              <a:ext cx="56380" cy="816626"/>
            </a:xfrm>
            <a:custGeom>
              <a:avLst/>
              <a:gdLst>
                <a:gd name="connsiteX0" fmla="*/ 0 w 56380"/>
                <a:gd name="connsiteY0" fmla="*/ 0 h 816626"/>
                <a:gd name="connsiteX1" fmla="*/ 0 w 56380"/>
                <a:gd name="connsiteY1" fmla="*/ 816627 h 816626"/>
                <a:gd name="connsiteX2" fmla="*/ 56380 w 56380"/>
                <a:gd name="connsiteY2" fmla="*/ 816627 h 816626"/>
                <a:gd name="connsiteX3" fmla="*/ 56380 w 56380"/>
                <a:gd name="connsiteY3" fmla="*/ 0 h 816626"/>
                <a:gd name="connsiteX4" fmla="*/ 0 w 56380"/>
                <a:gd name="connsiteY4" fmla="*/ 0 h 816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0" h="816626">
                  <a:moveTo>
                    <a:pt x="0" y="0"/>
                  </a:moveTo>
                  <a:lnTo>
                    <a:pt x="0" y="816627"/>
                  </a:lnTo>
                  <a:lnTo>
                    <a:pt x="56380" y="816627"/>
                  </a:lnTo>
                  <a:lnTo>
                    <a:pt x="56380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69" name="Freeform 2468">
              <a:extLst>
                <a:ext uri="{FF2B5EF4-FFF2-40B4-BE49-F238E27FC236}">
                  <a16:creationId xmlns:a16="http://schemas.microsoft.com/office/drawing/2014/main" id="{5DC4CF7D-EBDB-BB58-5602-F07A5F8B9F6A}"/>
                </a:ext>
              </a:extLst>
            </p:cNvPr>
            <p:cNvSpPr/>
            <p:nvPr/>
          </p:nvSpPr>
          <p:spPr>
            <a:xfrm>
              <a:off x="4203561" y="4458871"/>
              <a:ext cx="56388" cy="408315"/>
            </a:xfrm>
            <a:custGeom>
              <a:avLst/>
              <a:gdLst>
                <a:gd name="connsiteX0" fmla="*/ 0 w 56388"/>
                <a:gd name="connsiteY0" fmla="*/ 0 h 408315"/>
                <a:gd name="connsiteX1" fmla="*/ 0 w 56388"/>
                <a:gd name="connsiteY1" fmla="*/ 408316 h 408315"/>
                <a:gd name="connsiteX2" fmla="*/ 56388 w 56388"/>
                <a:gd name="connsiteY2" fmla="*/ 408316 h 408315"/>
                <a:gd name="connsiteX3" fmla="*/ 56388 w 56388"/>
                <a:gd name="connsiteY3" fmla="*/ 0 h 408315"/>
                <a:gd name="connsiteX4" fmla="*/ 0 w 56388"/>
                <a:gd name="connsiteY4" fmla="*/ 0 h 408315"/>
                <a:gd name="connsiteX5" fmla="*/ 0 w 56388"/>
                <a:gd name="connsiteY5" fmla="*/ 0 h 408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388" h="408315">
                  <a:moveTo>
                    <a:pt x="0" y="0"/>
                  </a:moveTo>
                  <a:lnTo>
                    <a:pt x="0" y="408316"/>
                  </a:lnTo>
                  <a:lnTo>
                    <a:pt x="56388" y="408316"/>
                  </a:lnTo>
                  <a:lnTo>
                    <a:pt x="5638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70" name="Freeform 2469">
              <a:extLst>
                <a:ext uri="{FF2B5EF4-FFF2-40B4-BE49-F238E27FC236}">
                  <a16:creationId xmlns:a16="http://schemas.microsoft.com/office/drawing/2014/main" id="{4A7FC316-6411-136B-5588-E73A6FF21871}"/>
                </a:ext>
              </a:extLst>
            </p:cNvPr>
            <p:cNvSpPr/>
            <p:nvPr/>
          </p:nvSpPr>
          <p:spPr>
            <a:xfrm>
              <a:off x="4203561" y="4458871"/>
              <a:ext cx="56388" cy="408315"/>
            </a:xfrm>
            <a:custGeom>
              <a:avLst/>
              <a:gdLst>
                <a:gd name="connsiteX0" fmla="*/ 0 w 56388"/>
                <a:gd name="connsiteY0" fmla="*/ 0 h 408315"/>
                <a:gd name="connsiteX1" fmla="*/ 0 w 56388"/>
                <a:gd name="connsiteY1" fmla="*/ 408316 h 408315"/>
                <a:gd name="connsiteX2" fmla="*/ 56388 w 56388"/>
                <a:gd name="connsiteY2" fmla="*/ 408316 h 408315"/>
                <a:gd name="connsiteX3" fmla="*/ 56388 w 56388"/>
                <a:gd name="connsiteY3" fmla="*/ 0 h 408315"/>
                <a:gd name="connsiteX4" fmla="*/ 0 w 56388"/>
                <a:gd name="connsiteY4" fmla="*/ 0 h 408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8" h="408315">
                  <a:moveTo>
                    <a:pt x="0" y="0"/>
                  </a:moveTo>
                  <a:lnTo>
                    <a:pt x="0" y="408316"/>
                  </a:lnTo>
                  <a:lnTo>
                    <a:pt x="56388" y="408316"/>
                  </a:lnTo>
                  <a:lnTo>
                    <a:pt x="56388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71" name="Freeform 2470">
              <a:extLst>
                <a:ext uri="{FF2B5EF4-FFF2-40B4-BE49-F238E27FC236}">
                  <a16:creationId xmlns:a16="http://schemas.microsoft.com/office/drawing/2014/main" id="{3C354F46-BD63-1567-3F12-16C6D7A0438B}"/>
                </a:ext>
              </a:extLst>
            </p:cNvPr>
            <p:cNvSpPr/>
            <p:nvPr/>
          </p:nvSpPr>
          <p:spPr>
            <a:xfrm>
              <a:off x="4259950" y="4769967"/>
              <a:ext cx="56388" cy="97219"/>
            </a:xfrm>
            <a:custGeom>
              <a:avLst/>
              <a:gdLst>
                <a:gd name="connsiteX0" fmla="*/ 0 w 56388"/>
                <a:gd name="connsiteY0" fmla="*/ 0 h 97219"/>
                <a:gd name="connsiteX1" fmla="*/ 0 w 56388"/>
                <a:gd name="connsiteY1" fmla="*/ 97220 h 97219"/>
                <a:gd name="connsiteX2" fmla="*/ 56388 w 56388"/>
                <a:gd name="connsiteY2" fmla="*/ 97220 h 97219"/>
                <a:gd name="connsiteX3" fmla="*/ 56388 w 56388"/>
                <a:gd name="connsiteY3" fmla="*/ 0 h 97219"/>
                <a:gd name="connsiteX4" fmla="*/ 0 w 56388"/>
                <a:gd name="connsiteY4" fmla="*/ 0 h 97219"/>
                <a:gd name="connsiteX5" fmla="*/ 0 w 56388"/>
                <a:gd name="connsiteY5" fmla="*/ 0 h 97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388" h="97219">
                  <a:moveTo>
                    <a:pt x="0" y="0"/>
                  </a:moveTo>
                  <a:lnTo>
                    <a:pt x="0" y="97220"/>
                  </a:lnTo>
                  <a:lnTo>
                    <a:pt x="56388" y="97220"/>
                  </a:lnTo>
                  <a:lnTo>
                    <a:pt x="5638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72" name="Freeform 2471">
              <a:extLst>
                <a:ext uri="{FF2B5EF4-FFF2-40B4-BE49-F238E27FC236}">
                  <a16:creationId xmlns:a16="http://schemas.microsoft.com/office/drawing/2014/main" id="{7EAAD27E-CBFD-B265-EE21-322355772887}"/>
                </a:ext>
              </a:extLst>
            </p:cNvPr>
            <p:cNvSpPr/>
            <p:nvPr/>
          </p:nvSpPr>
          <p:spPr>
            <a:xfrm>
              <a:off x="4259950" y="4769967"/>
              <a:ext cx="56388" cy="97219"/>
            </a:xfrm>
            <a:custGeom>
              <a:avLst/>
              <a:gdLst>
                <a:gd name="connsiteX0" fmla="*/ 0 w 56388"/>
                <a:gd name="connsiteY0" fmla="*/ 0 h 97219"/>
                <a:gd name="connsiteX1" fmla="*/ 0 w 56388"/>
                <a:gd name="connsiteY1" fmla="*/ 97220 h 97219"/>
                <a:gd name="connsiteX2" fmla="*/ 56388 w 56388"/>
                <a:gd name="connsiteY2" fmla="*/ 97220 h 97219"/>
                <a:gd name="connsiteX3" fmla="*/ 56388 w 56388"/>
                <a:gd name="connsiteY3" fmla="*/ 0 h 97219"/>
                <a:gd name="connsiteX4" fmla="*/ 0 w 56388"/>
                <a:gd name="connsiteY4" fmla="*/ 0 h 97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8" h="97219">
                  <a:moveTo>
                    <a:pt x="0" y="0"/>
                  </a:moveTo>
                  <a:lnTo>
                    <a:pt x="0" y="97220"/>
                  </a:lnTo>
                  <a:lnTo>
                    <a:pt x="56388" y="97220"/>
                  </a:lnTo>
                  <a:lnTo>
                    <a:pt x="56388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73" name="Freeform 2472">
              <a:extLst>
                <a:ext uri="{FF2B5EF4-FFF2-40B4-BE49-F238E27FC236}">
                  <a16:creationId xmlns:a16="http://schemas.microsoft.com/office/drawing/2014/main" id="{0CCB4695-7FA5-61D6-4AB2-7D0C80132E91}"/>
                </a:ext>
              </a:extLst>
            </p:cNvPr>
            <p:cNvSpPr/>
            <p:nvPr/>
          </p:nvSpPr>
          <p:spPr>
            <a:xfrm>
              <a:off x="4316338" y="4828299"/>
              <a:ext cx="56388" cy="38887"/>
            </a:xfrm>
            <a:custGeom>
              <a:avLst/>
              <a:gdLst>
                <a:gd name="connsiteX0" fmla="*/ 0 w 56388"/>
                <a:gd name="connsiteY0" fmla="*/ 0 h 38887"/>
                <a:gd name="connsiteX1" fmla="*/ 0 w 56388"/>
                <a:gd name="connsiteY1" fmla="*/ 38888 h 38887"/>
                <a:gd name="connsiteX2" fmla="*/ 56388 w 56388"/>
                <a:gd name="connsiteY2" fmla="*/ 38888 h 38887"/>
                <a:gd name="connsiteX3" fmla="*/ 56388 w 56388"/>
                <a:gd name="connsiteY3" fmla="*/ 0 h 38887"/>
                <a:gd name="connsiteX4" fmla="*/ 0 w 56388"/>
                <a:gd name="connsiteY4" fmla="*/ 0 h 38887"/>
                <a:gd name="connsiteX5" fmla="*/ 0 w 56388"/>
                <a:gd name="connsiteY5" fmla="*/ 0 h 38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388" h="38887">
                  <a:moveTo>
                    <a:pt x="0" y="0"/>
                  </a:moveTo>
                  <a:lnTo>
                    <a:pt x="0" y="38888"/>
                  </a:lnTo>
                  <a:lnTo>
                    <a:pt x="56388" y="38888"/>
                  </a:lnTo>
                  <a:lnTo>
                    <a:pt x="5638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74" name="Freeform 2473">
              <a:extLst>
                <a:ext uri="{FF2B5EF4-FFF2-40B4-BE49-F238E27FC236}">
                  <a16:creationId xmlns:a16="http://schemas.microsoft.com/office/drawing/2014/main" id="{746102E3-34A5-6F81-D779-886AEE4A2EAD}"/>
                </a:ext>
              </a:extLst>
            </p:cNvPr>
            <p:cNvSpPr/>
            <p:nvPr/>
          </p:nvSpPr>
          <p:spPr>
            <a:xfrm>
              <a:off x="4316338" y="4828299"/>
              <a:ext cx="56388" cy="38887"/>
            </a:xfrm>
            <a:custGeom>
              <a:avLst/>
              <a:gdLst>
                <a:gd name="connsiteX0" fmla="*/ 0 w 56388"/>
                <a:gd name="connsiteY0" fmla="*/ 0 h 38887"/>
                <a:gd name="connsiteX1" fmla="*/ 0 w 56388"/>
                <a:gd name="connsiteY1" fmla="*/ 38888 h 38887"/>
                <a:gd name="connsiteX2" fmla="*/ 56388 w 56388"/>
                <a:gd name="connsiteY2" fmla="*/ 38888 h 38887"/>
                <a:gd name="connsiteX3" fmla="*/ 56388 w 56388"/>
                <a:gd name="connsiteY3" fmla="*/ 0 h 38887"/>
                <a:gd name="connsiteX4" fmla="*/ 0 w 56388"/>
                <a:gd name="connsiteY4" fmla="*/ 0 h 38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8" h="38887">
                  <a:moveTo>
                    <a:pt x="0" y="0"/>
                  </a:moveTo>
                  <a:lnTo>
                    <a:pt x="0" y="38888"/>
                  </a:lnTo>
                  <a:lnTo>
                    <a:pt x="56388" y="38888"/>
                  </a:lnTo>
                  <a:lnTo>
                    <a:pt x="56388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75" name="Freeform 2474">
              <a:extLst>
                <a:ext uri="{FF2B5EF4-FFF2-40B4-BE49-F238E27FC236}">
                  <a16:creationId xmlns:a16="http://schemas.microsoft.com/office/drawing/2014/main" id="{642A81CC-AD8F-14D4-F561-D850778EE8BE}"/>
                </a:ext>
              </a:extLst>
            </p:cNvPr>
            <p:cNvSpPr/>
            <p:nvPr/>
          </p:nvSpPr>
          <p:spPr>
            <a:xfrm>
              <a:off x="4372727" y="4867187"/>
              <a:ext cx="56380" cy="830"/>
            </a:xfrm>
            <a:custGeom>
              <a:avLst/>
              <a:gdLst>
                <a:gd name="connsiteX0" fmla="*/ 0 w 56380"/>
                <a:gd name="connsiteY0" fmla="*/ 0 h 830"/>
                <a:gd name="connsiteX1" fmla="*/ 0 w 56380"/>
                <a:gd name="connsiteY1" fmla="*/ 0 h 830"/>
                <a:gd name="connsiteX2" fmla="*/ 56380 w 56380"/>
                <a:gd name="connsiteY2" fmla="*/ 0 h 830"/>
                <a:gd name="connsiteX3" fmla="*/ 56380 w 56380"/>
                <a:gd name="connsiteY3" fmla="*/ 0 h 830"/>
                <a:gd name="connsiteX4" fmla="*/ 0 w 56380"/>
                <a:gd name="connsiteY4" fmla="*/ 0 h 830"/>
                <a:gd name="connsiteX5" fmla="*/ 0 w 56380"/>
                <a:gd name="connsiteY5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380" h="830">
                  <a:moveTo>
                    <a:pt x="0" y="0"/>
                  </a:moveTo>
                  <a:lnTo>
                    <a:pt x="0" y="0"/>
                  </a:lnTo>
                  <a:lnTo>
                    <a:pt x="56380" y="0"/>
                  </a:lnTo>
                  <a:lnTo>
                    <a:pt x="5638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76" name="Freeform 2475">
              <a:extLst>
                <a:ext uri="{FF2B5EF4-FFF2-40B4-BE49-F238E27FC236}">
                  <a16:creationId xmlns:a16="http://schemas.microsoft.com/office/drawing/2014/main" id="{21CE601C-5112-9B0E-52CA-A3AA5A73252A}"/>
                </a:ext>
              </a:extLst>
            </p:cNvPr>
            <p:cNvSpPr/>
            <p:nvPr/>
          </p:nvSpPr>
          <p:spPr>
            <a:xfrm>
              <a:off x="4372727" y="4867187"/>
              <a:ext cx="56380" cy="830"/>
            </a:xfrm>
            <a:custGeom>
              <a:avLst/>
              <a:gdLst>
                <a:gd name="connsiteX0" fmla="*/ 0 w 56380"/>
                <a:gd name="connsiteY0" fmla="*/ 0 h 830"/>
                <a:gd name="connsiteX1" fmla="*/ 0 w 56380"/>
                <a:gd name="connsiteY1" fmla="*/ 0 h 830"/>
                <a:gd name="connsiteX2" fmla="*/ 56380 w 56380"/>
                <a:gd name="connsiteY2" fmla="*/ 0 h 830"/>
                <a:gd name="connsiteX3" fmla="*/ 0 w 56380"/>
                <a:gd name="connsiteY3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380" h="830">
                  <a:moveTo>
                    <a:pt x="0" y="0"/>
                  </a:moveTo>
                  <a:lnTo>
                    <a:pt x="0" y="0"/>
                  </a:lnTo>
                  <a:lnTo>
                    <a:pt x="56380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77" name="Freeform 2476">
              <a:extLst>
                <a:ext uri="{FF2B5EF4-FFF2-40B4-BE49-F238E27FC236}">
                  <a16:creationId xmlns:a16="http://schemas.microsoft.com/office/drawing/2014/main" id="{86D907A1-9851-2621-1AB0-AA55E25D8D9D}"/>
                </a:ext>
              </a:extLst>
            </p:cNvPr>
            <p:cNvSpPr/>
            <p:nvPr/>
          </p:nvSpPr>
          <p:spPr>
            <a:xfrm>
              <a:off x="4429107" y="4828299"/>
              <a:ext cx="56388" cy="38887"/>
            </a:xfrm>
            <a:custGeom>
              <a:avLst/>
              <a:gdLst>
                <a:gd name="connsiteX0" fmla="*/ 0 w 56388"/>
                <a:gd name="connsiteY0" fmla="*/ 0 h 38887"/>
                <a:gd name="connsiteX1" fmla="*/ 0 w 56388"/>
                <a:gd name="connsiteY1" fmla="*/ 38888 h 38887"/>
                <a:gd name="connsiteX2" fmla="*/ 56388 w 56388"/>
                <a:gd name="connsiteY2" fmla="*/ 38888 h 38887"/>
                <a:gd name="connsiteX3" fmla="*/ 56388 w 56388"/>
                <a:gd name="connsiteY3" fmla="*/ 0 h 38887"/>
                <a:gd name="connsiteX4" fmla="*/ 0 w 56388"/>
                <a:gd name="connsiteY4" fmla="*/ 0 h 38887"/>
                <a:gd name="connsiteX5" fmla="*/ 0 w 56388"/>
                <a:gd name="connsiteY5" fmla="*/ 0 h 38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388" h="38887">
                  <a:moveTo>
                    <a:pt x="0" y="0"/>
                  </a:moveTo>
                  <a:lnTo>
                    <a:pt x="0" y="38888"/>
                  </a:lnTo>
                  <a:lnTo>
                    <a:pt x="56388" y="38888"/>
                  </a:lnTo>
                  <a:lnTo>
                    <a:pt x="5638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78" name="Freeform 2477">
              <a:extLst>
                <a:ext uri="{FF2B5EF4-FFF2-40B4-BE49-F238E27FC236}">
                  <a16:creationId xmlns:a16="http://schemas.microsoft.com/office/drawing/2014/main" id="{002C6EF7-9177-3DEA-673C-CA1E7969E348}"/>
                </a:ext>
              </a:extLst>
            </p:cNvPr>
            <p:cNvSpPr/>
            <p:nvPr/>
          </p:nvSpPr>
          <p:spPr>
            <a:xfrm>
              <a:off x="4429107" y="4828299"/>
              <a:ext cx="56388" cy="38887"/>
            </a:xfrm>
            <a:custGeom>
              <a:avLst/>
              <a:gdLst>
                <a:gd name="connsiteX0" fmla="*/ 0 w 56388"/>
                <a:gd name="connsiteY0" fmla="*/ 0 h 38887"/>
                <a:gd name="connsiteX1" fmla="*/ 0 w 56388"/>
                <a:gd name="connsiteY1" fmla="*/ 38888 h 38887"/>
                <a:gd name="connsiteX2" fmla="*/ 56388 w 56388"/>
                <a:gd name="connsiteY2" fmla="*/ 38888 h 38887"/>
                <a:gd name="connsiteX3" fmla="*/ 56388 w 56388"/>
                <a:gd name="connsiteY3" fmla="*/ 0 h 38887"/>
                <a:gd name="connsiteX4" fmla="*/ 0 w 56388"/>
                <a:gd name="connsiteY4" fmla="*/ 0 h 38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8" h="38887">
                  <a:moveTo>
                    <a:pt x="0" y="0"/>
                  </a:moveTo>
                  <a:lnTo>
                    <a:pt x="0" y="38888"/>
                  </a:lnTo>
                  <a:lnTo>
                    <a:pt x="56388" y="38888"/>
                  </a:lnTo>
                  <a:lnTo>
                    <a:pt x="56388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79" name="Freeform 2478">
              <a:extLst>
                <a:ext uri="{FF2B5EF4-FFF2-40B4-BE49-F238E27FC236}">
                  <a16:creationId xmlns:a16="http://schemas.microsoft.com/office/drawing/2014/main" id="{038AF84A-F6C5-9F1F-F8C0-876DA2D645C8}"/>
                </a:ext>
              </a:extLst>
            </p:cNvPr>
            <p:cNvSpPr/>
            <p:nvPr/>
          </p:nvSpPr>
          <p:spPr>
            <a:xfrm>
              <a:off x="4485495" y="4867187"/>
              <a:ext cx="56388" cy="830"/>
            </a:xfrm>
            <a:custGeom>
              <a:avLst/>
              <a:gdLst>
                <a:gd name="connsiteX0" fmla="*/ 0 w 56388"/>
                <a:gd name="connsiteY0" fmla="*/ 0 h 830"/>
                <a:gd name="connsiteX1" fmla="*/ 0 w 56388"/>
                <a:gd name="connsiteY1" fmla="*/ 0 h 830"/>
                <a:gd name="connsiteX2" fmla="*/ 56388 w 56388"/>
                <a:gd name="connsiteY2" fmla="*/ 0 h 830"/>
                <a:gd name="connsiteX3" fmla="*/ 56388 w 56388"/>
                <a:gd name="connsiteY3" fmla="*/ 0 h 830"/>
                <a:gd name="connsiteX4" fmla="*/ 0 w 56388"/>
                <a:gd name="connsiteY4" fmla="*/ 0 h 830"/>
                <a:gd name="connsiteX5" fmla="*/ 0 w 56388"/>
                <a:gd name="connsiteY5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388" h="830">
                  <a:moveTo>
                    <a:pt x="0" y="0"/>
                  </a:moveTo>
                  <a:lnTo>
                    <a:pt x="0" y="0"/>
                  </a:lnTo>
                  <a:lnTo>
                    <a:pt x="56388" y="0"/>
                  </a:lnTo>
                  <a:lnTo>
                    <a:pt x="5638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80" name="Freeform 2479">
              <a:extLst>
                <a:ext uri="{FF2B5EF4-FFF2-40B4-BE49-F238E27FC236}">
                  <a16:creationId xmlns:a16="http://schemas.microsoft.com/office/drawing/2014/main" id="{65AF9416-F05B-435F-A7D3-F32C0AB9342C}"/>
                </a:ext>
              </a:extLst>
            </p:cNvPr>
            <p:cNvSpPr/>
            <p:nvPr/>
          </p:nvSpPr>
          <p:spPr>
            <a:xfrm>
              <a:off x="4485495" y="4867187"/>
              <a:ext cx="56388" cy="830"/>
            </a:xfrm>
            <a:custGeom>
              <a:avLst/>
              <a:gdLst>
                <a:gd name="connsiteX0" fmla="*/ 0 w 56388"/>
                <a:gd name="connsiteY0" fmla="*/ 0 h 830"/>
                <a:gd name="connsiteX1" fmla="*/ 0 w 56388"/>
                <a:gd name="connsiteY1" fmla="*/ 0 h 830"/>
                <a:gd name="connsiteX2" fmla="*/ 56388 w 56388"/>
                <a:gd name="connsiteY2" fmla="*/ 0 h 830"/>
                <a:gd name="connsiteX3" fmla="*/ 0 w 56388"/>
                <a:gd name="connsiteY3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388" h="830">
                  <a:moveTo>
                    <a:pt x="0" y="0"/>
                  </a:moveTo>
                  <a:lnTo>
                    <a:pt x="0" y="0"/>
                  </a:lnTo>
                  <a:lnTo>
                    <a:pt x="56388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81" name="Freeform 2480">
              <a:extLst>
                <a:ext uri="{FF2B5EF4-FFF2-40B4-BE49-F238E27FC236}">
                  <a16:creationId xmlns:a16="http://schemas.microsoft.com/office/drawing/2014/main" id="{9707AEEF-5CF9-7447-A27B-DC9C9D4ABB4A}"/>
                </a:ext>
              </a:extLst>
            </p:cNvPr>
            <p:cNvSpPr/>
            <p:nvPr/>
          </p:nvSpPr>
          <p:spPr>
            <a:xfrm>
              <a:off x="4541883" y="4867187"/>
              <a:ext cx="56380" cy="830"/>
            </a:xfrm>
            <a:custGeom>
              <a:avLst/>
              <a:gdLst>
                <a:gd name="connsiteX0" fmla="*/ 0 w 56380"/>
                <a:gd name="connsiteY0" fmla="*/ 0 h 830"/>
                <a:gd name="connsiteX1" fmla="*/ 0 w 56380"/>
                <a:gd name="connsiteY1" fmla="*/ 0 h 830"/>
                <a:gd name="connsiteX2" fmla="*/ 56380 w 56380"/>
                <a:gd name="connsiteY2" fmla="*/ 0 h 830"/>
                <a:gd name="connsiteX3" fmla="*/ 56380 w 56380"/>
                <a:gd name="connsiteY3" fmla="*/ 0 h 830"/>
                <a:gd name="connsiteX4" fmla="*/ 0 w 56380"/>
                <a:gd name="connsiteY4" fmla="*/ 0 h 830"/>
                <a:gd name="connsiteX5" fmla="*/ 0 w 56380"/>
                <a:gd name="connsiteY5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380" h="830">
                  <a:moveTo>
                    <a:pt x="0" y="0"/>
                  </a:moveTo>
                  <a:lnTo>
                    <a:pt x="0" y="0"/>
                  </a:lnTo>
                  <a:lnTo>
                    <a:pt x="56380" y="0"/>
                  </a:lnTo>
                  <a:lnTo>
                    <a:pt x="5638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82" name="Freeform 2481">
              <a:extLst>
                <a:ext uri="{FF2B5EF4-FFF2-40B4-BE49-F238E27FC236}">
                  <a16:creationId xmlns:a16="http://schemas.microsoft.com/office/drawing/2014/main" id="{412132DF-62D4-E06D-BB29-812A3B33C781}"/>
                </a:ext>
              </a:extLst>
            </p:cNvPr>
            <p:cNvSpPr/>
            <p:nvPr/>
          </p:nvSpPr>
          <p:spPr>
            <a:xfrm>
              <a:off x="4541883" y="4867187"/>
              <a:ext cx="56380" cy="830"/>
            </a:xfrm>
            <a:custGeom>
              <a:avLst/>
              <a:gdLst>
                <a:gd name="connsiteX0" fmla="*/ 0 w 56380"/>
                <a:gd name="connsiteY0" fmla="*/ 0 h 830"/>
                <a:gd name="connsiteX1" fmla="*/ 0 w 56380"/>
                <a:gd name="connsiteY1" fmla="*/ 0 h 830"/>
                <a:gd name="connsiteX2" fmla="*/ 56380 w 56380"/>
                <a:gd name="connsiteY2" fmla="*/ 0 h 830"/>
                <a:gd name="connsiteX3" fmla="*/ 0 w 56380"/>
                <a:gd name="connsiteY3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380" h="830">
                  <a:moveTo>
                    <a:pt x="0" y="0"/>
                  </a:moveTo>
                  <a:lnTo>
                    <a:pt x="0" y="0"/>
                  </a:lnTo>
                  <a:lnTo>
                    <a:pt x="56380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83" name="Freeform 2482">
              <a:extLst>
                <a:ext uri="{FF2B5EF4-FFF2-40B4-BE49-F238E27FC236}">
                  <a16:creationId xmlns:a16="http://schemas.microsoft.com/office/drawing/2014/main" id="{6E0015F5-681C-DFFB-BAEE-4D12D3EB6ADF}"/>
                </a:ext>
              </a:extLst>
            </p:cNvPr>
            <p:cNvSpPr/>
            <p:nvPr/>
          </p:nvSpPr>
          <p:spPr>
            <a:xfrm>
              <a:off x="4598264" y="4867187"/>
              <a:ext cx="56388" cy="830"/>
            </a:xfrm>
            <a:custGeom>
              <a:avLst/>
              <a:gdLst>
                <a:gd name="connsiteX0" fmla="*/ 0 w 56388"/>
                <a:gd name="connsiteY0" fmla="*/ 0 h 830"/>
                <a:gd name="connsiteX1" fmla="*/ 0 w 56388"/>
                <a:gd name="connsiteY1" fmla="*/ 0 h 830"/>
                <a:gd name="connsiteX2" fmla="*/ 56388 w 56388"/>
                <a:gd name="connsiteY2" fmla="*/ 0 h 830"/>
                <a:gd name="connsiteX3" fmla="*/ 56388 w 56388"/>
                <a:gd name="connsiteY3" fmla="*/ 0 h 830"/>
                <a:gd name="connsiteX4" fmla="*/ 0 w 56388"/>
                <a:gd name="connsiteY4" fmla="*/ 0 h 830"/>
                <a:gd name="connsiteX5" fmla="*/ 0 w 56388"/>
                <a:gd name="connsiteY5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388" h="830">
                  <a:moveTo>
                    <a:pt x="0" y="0"/>
                  </a:moveTo>
                  <a:lnTo>
                    <a:pt x="0" y="0"/>
                  </a:lnTo>
                  <a:lnTo>
                    <a:pt x="56388" y="0"/>
                  </a:lnTo>
                  <a:lnTo>
                    <a:pt x="5638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84" name="Freeform 2483">
              <a:extLst>
                <a:ext uri="{FF2B5EF4-FFF2-40B4-BE49-F238E27FC236}">
                  <a16:creationId xmlns:a16="http://schemas.microsoft.com/office/drawing/2014/main" id="{AC3AB54E-6E4B-B1D5-75BB-A9A633048002}"/>
                </a:ext>
              </a:extLst>
            </p:cNvPr>
            <p:cNvSpPr/>
            <p:nvPr/>
          </p:nvSpPr>
          <p:spPr>
            <a:xfrm>
              <a:off x="4598264" y="4867187"/>
              <a:ext cx="56388" cy="830"/>
            </a:xfrm>
            <a:custGeom>
              <a:avLst/>
              <a:gdLst>
                <a:gd name="connsiteX0" fmla="*/ 0 w 56388"/>
                <a:gd name="connsiteY0" fmla="*/ 0 h 830"/>
                <a:gd name="connsiteX1" fmla="*/ 0 w 56388"/>
                <a:gd name="connsiteY1" fmla="*/ 0 h 830"/>
                <a:gd name="connsiteX2" fmla="*/ 56388 w 56388"/>
                <a:gd name="connsiteY2" fmla="*/ 0 h 830"/>
                <a:gd name="connsiteX3" fmla="*/ 0 w 56388"/>
                <a:gd name="connsiteY3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388" h="830">
                  <a:moveTo>
                    <a:pt x="0" y="0"/>
                  </a:moveTo>
                  <a:lnTo>
                    <a:pt x="0" y="0"/>
                  </a:lnTo>
                  <a:lnTo>
                    <a:pt x="56388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85" name="Freeform 2484">
              <a:extLst>
                <a:ext uri="{FF2B5EF4-FFF2-40B4-BE49-F238E27FC236}">
                  <a16:creationId xmlns:a16="http://schemas.microsoft.com/office/drawing/2014/main" id="{9E44B0FF-73C3-B0AE-9DF3-D0686542A164}"/>
                </a:ext>
              </a:extLst>
            </p:cNvPr>
            <p:cNvSpPr/>
            <p:nvPr/>
          </p:nvSpPr>
          <p:spPr>
            <a:xfrm>
              <a:off x="4654652" y="4867187"/>
              <a:ext cx="56388" cy="830"/>
            </a:xfrm>
            <a:custGeom>
              <a:avLst/>
              <a:gdLst>
                <a:gd name="connsiteX0" fmla="*/ 0 w 56388"/>
                <a:gd name="connsiteY0" fmla="*/ 0 h 830"/>
                <a:gd name="connsiteX1" fmla="*/ 0 w 56388"/>
                <a:gd name="connsiteY1" fmla="*/ 0 h 830"/>
                <a:gd name="connsiteX2" fmla="*/ 56389 w 56388"/>
                <a:gd name="connsiteY2" fmla="*/ 0 h 830"/>
                <a:gd name="connsiteX3" fmla="*/ 56389 w 56388"/>
                <a:gd name="connsiteY3" fmla="*/ 0 h 830"/>
                <a:gd name="connsiteX4" fmla="*/ 0 w 56388"/>
                <a:gd name="connsiteY4" fmla="*/ 0 h 830"/>
                <a:gd name="connsiteX5" fmla="*/ 0 w 56388"/>
                <a:gd name="connsiteY5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388" h="830">
                  <a:moveTo>
                    <a:pt x="0" y="0"/>
                  </a:moveTo>
                  <a:lnTo>
                    <a:pt x="0" y="0"/>
                  </a:lnTo>
                  <a:lnTo>
                    <a:pt x="56389" y="0"/>
                  </a:lnTo>
                  <a:lnTo>
                    <a:pt x="5638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86" name="Freeform 2485">
              <a:extLst>
                <a:ext uri="{FF2B5EF4-FFF2-40B4-BE49-F238E27FC236}">
                  <a16:creationId xmlns:a16="http://schemas.microsoft.com/office/drawing/2014/main" id="{2E23C41C-B934-F98C-931F-5F198B8919B7}"/>
                </a:ext>
              </a:extLst>
            </p:cNvPr>
            <p:cNvSpPr/>
            <p:nvPr/>
          </p:nvSpPr>
          <p:spPr>
            <a:xfrm>
              <a:off x="4654652" y="4867187"/>
              <a:ext cx="56388" cy="830"/>
            </a:xfrm>
            <a:custGeom>
              <a:avLst/>
              <a:gdLst>
                <a:gd name="connsiteX0" fmla="*/ 0 w 56388"/>
                <a:gd name="connsiteY0" fmla="*/ 0 h 830"/>
                <a:gd name="connsiteX1" fmla="*/ 0 w 56388"/>
                <a:gd name="connsiteY1" fmla="*/ 0 h 830"/>
                <a:gd name="connsiteX2" fmla="*/ 56389 w 56388"/>
                <a:gd name="connsiteY2" fmla="*/ 0 h 830"/>
                <a:gd name="connsiteX3" fmla="*/ 0 w 56388"/>
                <a:gd name="connsiteY3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388" h="830">
                  <a:moveTo>
                    <a:pt x="0" y="0"/>
                  </a:moveTo>
                  <a:lnTo>
                    <a:pt x="0" y="0"/>
                  </a:lnTo>
                  <a:lnTo>
                    <a:pt x="56389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87" name="Freeform 2486">
              <a:extLst>
                <a:ext uri="{FF2B5EF4-FFF2-40B4-BE49-F238E27FC236}">
                  <a16:creationId xmlns:a16="http://schemas.microsoft.com/office/drawing/2014/main" id="{830F635E-E5F4-DB33-C56C-3D223E742A26}"/>
                </a:ext>
              </a:extLst>
            </p:cNvPr>
            <p:cNvSpPr/>
            <p:nvPr/>
          </p:nvSpPr>
          <p:spPr>
            <a:xfrm>
              <a:off x="3102377" y="4807194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88" name="Freeform 2487">
              <a:extLst>
                <a:ext uri="{FF2B5EF4-FFF2-40B4-BE49-F238E27FC236}">
                  <a16:creationId xmlns:a16="http://schemas.microsoft.com/office/drawing/2014/main" id="{1D5F8C66-51A2-27EF-CA11-A235BB006FE5}"/>
                </a:ext>
              </a:extLst>
            </p:cNvPr>
            <p:cNvSpPr/>
            <p:nvPr/>
          </p:nvSpPr>
          <p:spPr>
            <a:xfrm>
              <a:off x="3158763" y="4729418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89" name="Freeform 2488">
              <a:extLst>
                <a:ext uri="{FF2B5EF4-FFF2-40B4-BE49-F238E27FC236}">
                  <a16:creationId xmlns:a16="http://schemas.microsoft.com/office/drawing/2014/main" id="{708B988B-880C-CBE6-0514-108016C716AC}"/>
                </a:ext>
              </a:extLst>
            </p:cNvPr>
            <p:cNvSpPr/>
            <p:nvPr/>
          </p:nvSpPr>
          <p:spPr>
            <a:xfrm>
              <a:off x="3215149" y="4690530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90" name="Freeform 2489">
              <a:extLst>
                <a:ext uri="{FF2B5EF4-FFF2-40B4-BE49-F238E27FC236}">
                  <a16:creationId xmlns:a16="http://schemas.microsoft.com/office/drawing/2014/main" id="{C02C42A0-3D39-2C9F-1C14-A3147EB5904C}"/>
                </a:ext>
              </a:extLst>
            </p:cNvPr>
            <p:cNvSpPr/>
            <p:nvPr/>
          </p:nvSpPr>
          <p:spPr>
            <a:xfrm>
              <a:off x="3271535" y="4748862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91" name="Freeform 2490">
              <a:extLst>
                <a:ext uri="{FF2B5EF4-FFF2-40B4-BE49-F238E27FC236}">
                  <a16:creationId xmlns:a16="http://schemas.microsoft.com/office/drawing/2014/main" id="{26655CAA-2D12-CE1E-A183-750E1B2BB2C7}"/>
                </a:ext>
              </a:extLst>
            </p:cNvPr>
            <p:cNvSpPr/>
            <p:nvPr/>
          </p:nvSpPr>
          <p:spPr>
            <a:xfrm>
              <a:off x="3327921" y="467108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92" name="Freeform 2491">
              <a:extLst>
                <a:ext uri="{FF2B5EF4-FFF2-40B4-BE49-F238E27FC236}">
                  <a16:creationId xmlns:a16="http://schemas.microsoft.com/office/drawing/2014/main" id="{4DC3E47B-EFA3-8997-20FA-A3B9A59405D4}"/>
                </a:ext>
              </a:extLst>
            </p:cNvPr>
            <p:cNvSpPr/>
            <p:nvPr/>
          </p:nvSpPr>
          <p:spPr>
            <a:xfrm>
              <a:off x="3384307" y="467108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93" name="Freeform 2492">
              <a:extLst>
                <a:ext uri="{FF2B5EF4-FFF2-40B4-BE49-F238E27FC236}">
                  <a16:creationId xmlns:a16="http://schemas.microsoft.com/office/drawing/2014/main" id="{4C64EB98-BADE-093B-0811-91C867E1353B}"/>
                </a:ext>
              </a:extLst>
            </p:cNvPr>
            <p:cNvSpPr/>
            <p:nvPr/>
          </p:nvSpPr>
          <p:spPr>
            <a:xfrm>
              <a:off x="3440693" y="4573874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94" name="Freeform 2493">
              <a:extLst>
                <a:ext uri="{FF2B5EF4-FFF2-40B4-BE49-F238E27FC236}">
                  <a16:creationId xmlns:a16="http://schemas.microsoft.com/office/drawing/2014/main" id="{919E038F-8C35-3212-AFF3-D49A52C984C7}"/>
                </a:ext>
              </a:extLst>
            </p:cNvPr>
            <p:cNvSpPr/>
            <p:nvPr/>
          </p:nvSpPr>
          <p:spPr>
            <a:xfrm>
              <a:off x="3497079" y="453498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95" name="Freeform 2494">
              <a:extLst>
                <a:ext uri="{FF2B5EF4-FFF2-40B4-BE49-F238E27FC236}">
                  <a16:creationId xmlns:a16="http://schemas.microsoft.com/office/drawing/2014/main" id="{395C6169-E81A-DEF1-BE63-85AE46B803FF}"/>
                </a:ext>
              </a:extLst>
            </p:cNvPr>
            <p:cNvSpPr/>
            <p:nvPr/>
          </p:nvSpPr>
          <p:spPr>
            <a:xfrm>
              <a:off x="3553465" y="4496098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96" name="Freeform 2495">
              <a:extLst>
                <a:ext uri="{FF2B5EF4-FFF2-40B4-BE49-F238E27FC236}">
                  <a16:creationId xmlns:a16="http://schemas.microsoft.com/office/drawing/2014/main" id="{257CCFFC-F18F-B56E-3834-37074EA7EF06}"/>
                </a:ext>
              </a:extLst>
            </p:cNvPr>
            <p:cNvSpPr/>
            <p:nvPr/>
          </p:nvSpPr>
          <p:spPr>
            <a:xfrm>
              <a:off x="3609851" y="4632198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97" name="Freeform 2496">
              <a:extLst>
                <a:ext uri="{FF2B5EF4-FFF2-40B4-BE49-F238E27FC236}">
                  <a16:creationId xmlns:a16="http://schemas.microsoft.com/office/drawing/2014/main" id="{CD36199A-89DC-7744-7D4E-6A99A6574C16}"/>
                </a:ext>
              </a:extLst>
            </p:cNvPr>
            <p:cNvSpPr/>
            <p:nvPr/>
          </p:nvSpPr>
          <p:spPr>
            <a:xfrm>
              <a:off x="3666237" y="4418324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98" name="Freeform 2497">
              <a:extLst>
                <a:ext uri="{FF2B5EF4-FFF2-40B4-BE49-F238E27FC236}">
                  <a16:creationId xmlns:a16="http://schemas.microsoft.com/office/drawing/2014/main" id="{6C5D7EE3-1F06-83A9-DD4E-E55D26F6201A}"/>
                </a:ext>
              </a:extLst>
            </p:cNvPr>
            <p:cNvSpPr/>
            <p:nvPr/>
          </p:nvSpPr>
          <p:spPr>
            <a:xfrm>
              <a:off x="3722619" y="4632198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99" name="Freeform 2498">
              <a:extLst>
                <a:ext uri="{FF2B5EF4-FFF2-40B4-BE49-F238E27FC236}">
                  <a16:creationId xmlns:a16="http://schemas.microsoft.com/office/drawing/2014/main" id="{FC3C9C72-8CBA-A54E-F38F-DAC719BF0F0F}"/>
                </a:ext>
              </a:extLst>
            </p:cNvPr>
            <p:cNvSpPr/>
            <p:nvPr/>
          </p:nvSpPr>
          <p:spPr>
            <a:xfrm>
              <a:off x="3779008" y="4418324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00" name="Freeform 2499">
              <a:extLst>
                <a:ext uri="{FF2B5EF4-FFF2-40B4-BE49-F238E27FC236}">
                  <a16:creationId xmlns:a16="http://schemas.microsoft.com/office/drawing/2014/main" id="{757BDAC5-3D0E-EEF2-B9AD-BDAE63221B38}"/>
                </a:ext>
              </a:extLst>
            </p:cNvPr>
            <p:cNvSpPr/>
            <p:nvPr/>
          </p:nvSpPr>
          <p:spPr>
            <a:xfrm>
              <a:off x="3835396" y="432110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01" name="Freeform 2500">
              <a:extLst>
                <a:ext uri="{FF2B5EF4-FFF2-40B4-BE49-F238E27FC236}">
                  <a16:creationId xmlns:a16="http://schemas.microsoft.com/office/drawing/2014/main" id="{1BA02E98-60C9-EE48-97D4-F58AAFD45DED}"/>
                </a:ext>
              </a:extLst>
            </p:cNvPr>
            <p:cNvSpPr/>
            <p:nvPr/>
          </p:nvSpPr>
          <p:spPr>
            <a:xfrm>
              <a:off x="3891785" y="408778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02" name="Freeform 2501">
              <a:extLst>
                <a:ext uri="{FF2B5EF4-FFF2-40B4-BE49-F238E27FC236}">
                  <a16:creationId xmlns:a16="http://schemas.microsoft.com/office/drawing/2014/main" id="{86055663-0A2C-454D-8D82-EEAC84BB40B6}"/>
                </a:ext>
              </a:extLst>
            </p:cNvPr>
            <p:cNvSpPr/>
            <p:nvPr/>
          </p:nvSpPr>
          <p:spPr>
            <a:xfrm>
              <a:off x="3948165" y="4010011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03" name="Freeform 2502">
              <a:extLst>
                <a:ext uri="{FF2B5EF4-FFF2-40B4-BE49-F238E27FC236}">
                  <a16:creationId xmlns:a16="http://schemas.microsoft.com/office/drawing/2014/main" id="{F657BFE3-709A-1631-8F81-A77CE80B3ABF}"/>
                </a:ext>
              </a:extLst>
            </p:cNvPr>
            <p:cNvSpPr/>
            <p:nvPr/>
          </p:nvSpPr>
          <p:spPr>
            <a:xfrm>
              <a:off x="4004553" y="4048899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04" name="Freeform 2503">
              <a:extLst>
                <a:ext uri="{FF2B5EF4-FFF2-40B4-BE49-F238E27FC236}">
                  <a16:creationId xmlns:a16="http://schemas.microsoft.com/office/drawing/2014/main" id="{F42C6DF6-6965-AC76-77D5-81667FA80C82}"/>
                </a:ext>
              </a:extLst>
            </p:cNvPr>
            <p:cNvSpPr/>
            <p:nvPr/>
          </p:nvSpPr>
          <p:spPr>
            <a:xfrm>
              <a:off x="4060942" y="3737804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05" name="Freeform 2504">
              <a:extLst>
                <a:ext uri="{FF2B5EF4-FFF2-40B4-BE49-F238E27FC236}">
                  <a16:creationId xmlns:a16="http://schemas.microsoft.com/office/drawing/2014/main" id="{9953DBC8-189E-2632-F8BB-8AD33FC55160}"/>
                </a:ext>
              </a:extLst>
            </p:cNvPr>
            <p:cNvSpPr/>
            <p:nvPr/>
          </p:nvSpPr>
          <p:spPr>
            <a:xfrm>
              <a:off x="4117322" y="3893352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06" name="Freeform 2505">
              <a:extLst>
                <a:ext uri="{FF2B5EF4-FFF2-40B4-BE49-F238E27FC236}">
                  <a16:creationId xmlns:a16="http://schemas.microsoft.com/office/drawing/2014/main" id="{F41A62CD-EBC1-13F5-8680-F380D945ECE3}"/>
                </a:ext>
              </a:extLst>
            </p:cNvPr>
            <p:cNvSpPr/>
            <p:nvPr/>
          </p:nvSpPr>
          <p:spPr>
            <a:xfrm>
              <a:off x="4173710" y="4048899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07" name="Freeform 2506">
              <a:extLst>
                <a:ext uri="{FF2B5EF4-FFF2-40B4-BE49-F238E27FC236}">
                  <a16:creationId xmlns:a16="http://schemas.microsoft.com/office/drawing/2014/main" id="{BDD339D6-6134-9857-0D39-A39F38CED053}"/>
                </a:ext>
              </a:extLst>
            </p:cNvPr>
            <p:cNvSpPr/>
            <p:nvPr/>
          </p:nvSpPr>
          <p:spPr>
            <a:xfrm>
              <a:off x="4230098" y="4457210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08" name="Freeform 2507">
              <a:extLst>
                <a:ext uri="{FF2B5EF4-FFF2-40B4-BE49-F238E27FC236}">
                  <a16:creationId xmlns:a16="http://schemas.microsoft.com/office/drawing/2014/main" id="{84AB3CCF-D6AE-E0E8-B429-948669494F77}"/>
                </a:ext>
              </a:extLst>
            </p:cNvPr>
            <p:cNvSpPr/>
            <p:nvPr/>
          </p:nvSpPr>
          <p:spPr>
            <a:xfrm>
              <a:off x="4286487" y="476830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09" name="Freeform 2508">
              <a:extLst>
                <a:ext uri="{FF2B5EF4-FFF2-40B4-BE49-F238E27FC236}">
                  <a16:creationId xmlns:a16="http://schemas.microsoft.com/office/drawing/2014/main" id="{34308BEA-7458-F537-9637-4E2C2F9C6F0B}"/>
                </a:ext>
              </a:extLst>
            </p:cNvPr>
            <p:cNvSpPr/>
            <p:nvPr/>
          </p:nvSpPr>
          <p:spPr>
            <a:xfrm>
              <a:off x="4342867" y="4826638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10" name="Freeform 2509">
              <a:extLst>
                <a:ext uri="{FF2B5EF4-FFF2-40B4-BE49-F238E27FC236}">
                  <a16:creationId xmlns:a16="http://schemas.microsoft.com/office/drawing/2014/main" id="{6FF47EC6-CA78-3ED4-72CA-03518D89340F}"/>
                </a:ext>
              </a:extLst>
            </p:cNvPr>
            <p:cNvSpPr/>
            <p:nvPr/>
          </p:nvSpPr>
          <p:spPr>
            <a:xfrm>
              <a:off x="4399255" y="486552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11" name="Freeform 2510">
              <a:extLst>
                <a:ext uri="{FF2B5EF4-FFF2-40B4-BE49-F238E27FC236}">
                  <a16:creationId xmlns:a16="http://schemas.microsoft.com/office/drawing/2014/main" id="{48378AAB-CA9A-97B9-0B04-F4F1E9616C55}"/>
                </a:ext>
              </a:extLst>
            </p:cNvPr>
            <p:cNvSpPr/>
            <p:nvPr/>
          </p:nvSpPr>
          <p:spPr>
            <a:xfrm>
              <a:off x="4455644" y="4826638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12" name="Freeform 2511">
              <a:extLst>
                <a:ext uri="{FF2B5EF4-FFF2-40B4-BE49-F238E27FC236}">
                  <a16:creationId xmlns:a16="http://schemas.microsoft.com/office/drawing/2014/main" id="{5744523B-81A2-E7EB-741D-159C5822F33F}"/>
                </a:ext>
              </a:extLst>
            </p:cNvPr>
            <p:cNvSpPr/>
            <p:nvPr/>
          </p:nvSpPr>
          <p:spPr>
            <a:xfrm>
              <a:off x="4512024" y="486552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13" name="Freeform 2512">
              <a:extLst>
                <a:ext uri="{FF2B5EF4-FFF2-40B4-BE49-F238E27FC236}">
                  <a16:creationId xmlns:a16="http://schemas.microsoft.com/office/drawing/2014/main" id="{28626C89-1FA4-3410-73FE-C86AFCF0B73A}"/>
                </a:ext>
              </a:extLst>
            </p:cNvPr>
            <p:cNvSpPr/>
            <p:nvPr/>
          </p:nvSpPr>
          <p:spPr>
            <a:xfrm>
              <a:off x="4568412" y="486552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14" name="Freeform 2513">
              <a:extLst>
                <a:ext uri="{FF2B5EF4-FFF2-40B4-BE49-F238E27FC236}">
                  <a16:creationId xmlns:a16="http://schemas.microsoft.com/office/drawing/2014/main" id="{144E5329-236B-11F8-443B-A039B414A34D}"/>
                </a:ext>
              </a:extLst>
            </p:cNvPr>
            <p:cNvSpPr/>
            <p:nvPr/>
          </p:nvSpPr>
          <p:spPr>
            <a:xfrm>
              <a:off x="4624801" y="486552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15" name="Freeform 2514">
              <a:extLst>
                <a:ext uri="{FF2B5EF4-FFF2-40B4-BE49-F238E27FC236}">
                  <a16:creationId xmlns:a16="http://schemas.microsoft.com/office/drawing/2014/main" id="{A3216F9A-3CCB-5000-C472-213AF8744400}"/>
                </a:ext>
              </a:extLst>
            </p:cNvPr>
            <p:cNvSpPr/>
            <p:nvPr/>
          </p:nvSpPr>
          <p:spPr>
            <a:xfrm>
              <a:off x="4681189" y="486552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8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8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16" name="Freeform 2515">
              <a:extLst>
                <a:ext uri="{FF2B5EF4-FFF2-40B4-BE49-F238E27FC236}">
                  <a16:creationId xmlns:a16="http://schemas.microsoft.com/office/drawing/2014/main" id="{360E3A07-0A35-494E-510F-AF0BB4437786}"/>
                </a:ext>
              </a:extLst>
            </p:cNvPr>
            <p:cNvSpPr/>
            <p:nvPr/>
          </p:nvSpPr>
          <p:spPr>
            <a:xfrm>
              <a:off x="3075845" y="4847701"/>
              <a:ext cx="56385" cy="19485"/>
            </a:xfrm>
            <a:custGeom>
              <a:avLst/>
              <a:gdLst>
                <a:gd name="connsiteX0" fmla="*/ 0 w 56385"/>
                <a:gd name="connsiteY0" fmla="*/ 0 h 19485"/>
                <a:gd name="connsiteX1" fmla="*/ 0 w 56385"/>
                <a:gd name="connsiteY1" fmla="*/ 19485 h 19485"/>
                <a:gd name="connsiteX2" fmla="*/ 56386 w 56385"/>
                <a:gd name="connsiteY2" fmla="*/ 19485 h 19485"/>
                <a:gd name="connsiteX3" fmla="*/ 56386 w 56385"/>
                <a:gd name="connsiteY3" fmla="*/ 0 h 19485"/>
                <a:gd name="connsiteX4" fmla="*/ 0 w 56385"/>
                <a:gd name="connsiteY4" fmla="*/ 0 h 19485"/>
                <a:gd name="connsiteX5" fmla="*/ 0 w 56385"/>
                <a:gd name="connsiteY5" fmla="*/ 0 h 19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385" h="19485">
                  <a:moveTo>
                    <a:pt x="0" y="0"/>
                  </a:moveTo>
                  <a:lnTo>
                    <a:pt x="0" y="19485"/>
                  </a:lnTo>
                  <a:lnTo>
                    <a:pt x="56386" y="19485"/>
                  </a:lnTo>
                  <a:lnTo>
                    <a:pt x="5638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17" name="Freeform 2516">
              <a:extLst>
                <a:ext uri="{FF2B5EF4-FFF2-40B4-BE49-F238E27FC236}">
                  <a16:creationId xmlns:a16="http://schemas.microsoft.com/office/drawing/2014/main" id="{1604A87C-00CF-BE38-B6BF-0302B6EDB274}"/>
                </a:ext>
              </a:extLst>
            </p:cNvPr>
            <p:cNvSpPr/>
            <p:nvPr/>
          </p:nvSpPr>
          <p:spPr>
            <a:xfrm>
              <a:off x="3075845" y="4847701"/>
              <a:ext cx="56385" cy="19485"/>
            </a:xfrm>
            <a:custGeom>
              <a:avLst/>
              <a:gdLst>
                <a:gd name="connsiteX0" fmla="*/ 0 w 56385"/>
                <a:gd name="connsiteY0" fmla="*/ 0 h 19485"/>
                <a:gd name="connsiteX1" fmla="*/ 0 w 56385"/>
                <a:gd name="connsiteY1" fmla="*/ 19485 h 19485"/>
                <a:gd name="connsiteX2" fmla="*/ 56386 w 56385"/>
                <a:gd name="connsiteY2" fmla="*/ 19485 h 19485"/>
                <a:gd name="connsiteX3" fmla="*/ 56386 w 56385"/>
                <a:gd name="connsiteY3" fmla="*/ 0 h 19485"/>
                <a:gd name="connsiteX4" fmla="*/ 0 w 56385"/>
                <a:gd name="connsiteY4" fmla="*/ 0 h 19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5" h="19485">
                  <a:moveTo>
                    <a:pt x="0" y="0"/>
                  </a:moveTo>
                  <a:lnTo>
                    <a:pt x="0" y="19485"/>
                  </a:lnTo>
                  <a:lnTo>
                    <a:pt x="56386" y="19485"/>
                  </a:lnTo>
                  <a:lnTo>
                    <a:pt x="56386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18" name="Freeform 2517">
              <a:extLst>
                <a:ext uri="{FF2B5EF4-FFF2-40B4-BE49-F238E27FC236}">
                  <a16:creationId xmlns:a16="http://schemas.microsoft.com/office/drawing/2014/main" id="{7E572D0B-82D7-CBDB-C742-420BCB825DC2}"/>
                </a:ext>
              </a:extLst>
            </p:cNvPr>
            <p:cNvSpPr/>
            <p:nvPr/>
          </p:nvSpPr>
          <p:spPr>
            <a:xfrm>
              <a:off x="3132231" y="4828216"/>
              <a:ext cx="56385" cy="38970"/>
            </a:xfrm>
            <a:custGeom>
              <a:avLst/>
              <a:gdLst>
                <a:gd name="connsiteX0" fmla="*/ 0 w 56385"/>
                <a:gd name="connsiteY0" fmla="*/ 0 h 38970"/>
                <a:gd name="connsiteX1" fmla="*/ 0 w 56385"/>
                <a:gd name="connsiteY1" fmla="*/ 38971 h 38970"/>
                <a:gd name="connsiteX2" fmla="*/ 56386 w 56385"/>
                <a:gd name="connsiteY2" fmla="*/ 38971 h 38970"/>
                <a:gd name="connsiteX3" fmla="*/ 56386 w 56385"/>
                <a:gd name="connsiteY3" fmla="*/ 0 h 38970"/>
                <a:gd name="connsiteX4" fmla="*/ 0 w 56385"/>
                <a:gd name="connsiteY4" fmla="*/ 0 h 38970"/>
                <a:gd name="connsiteX5" fmla="*/ 0 w 56385"/>
                <a:gd name="connsiteY5" fmla="*/ 0 h 38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385" h="38970">
                  <a:moveTo>
                    <a:pt x="0" y="0"/>
                  </a:moveTo>
                  <a:lnTo>
                    <a:pt x="0" y="38971"/>
                  </a:lnTo>
                  <a:lnTo>
                    <a:pt x="56386" y="38971"/>
                  </a:lnTo>
                  <a:lnTo>
                    <a:pt x="5638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19" name="Freeform 2518">
              <a:extLst>
                <a:ext uri="{FF2B5EF4-FFF2-40B4-BE49-F238E27FC236}">
                  <a16:creationId xmlns:a16="http://schemas.microsoft.com/office/drawing/2014/main" id="{7530D407-D8A9-96C7-DEBD-E0906F0F4664}"/>
                </a:ext>
              </a:extLst>
            </p:cNvPr>
            <p:cNvSpPr/>
            <p:nvPr/>
          </p:nvSpPr>
          <p:spPr>
            <a:xfrm>
              <a:off x="3132231" y="4828216"/>
              <a:ext cx="56385" cy="38970"/>
            </a:xfrm>
            <a:custGeom>
              <a:avLst/>
              <a:gdLst>
                <a:gd name="connsiteX0" fmla="*/ 0 w 56385"/>
                <a:gd name="connsiteY0" fmla="*/ 0 h 38970"/>
                <a:gd name="connsiteX1" fmla="*/ 0 w 56385"/>
                <a:gd name="connsiteY1" fmla="*/ 38971 h 38970"/>
                <a:gd name="connsiteX2" fmla="*/ 56386 w 56385"/>
                <a:gd name="connsiteY2" fmla="*/ 38971 h 38970"/>
                <a:gd name="connsiteX3" fmla="*/ 56386 w 56385"/>
                <a:gd name="connsiteY3" fmla="*/ 0 h 38970"/>
                <a:gd name="connsiteX4" fmla="*/ 0 w 56385"/>
                <a:gd name="connsiteY4" fmla="*/ 0 h 38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5" h="38970">
                  <a:moveTo>
                    <a:pt x="0" y="0"/>
                  </a:moveTo>
                  <a:lnTo>
                    <a:pt x="0" y="38971"/>
                  </a:lnTo>
                  <a:lnTo>
                    <a:pt x="56386" y="38971"/>
                  </a:lnTo>
                  <a:lnTo>
                    <a:pt x="56386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20" name="Freeform 2519">
              <a:extLst>
                <a:ext uri="{FF2B5EF4-FFF2-40B4-BE49-F238E27FC236}">
                  <a16:creationId xmlns:a16="http://schemas.microsoft.com/office/drawing/2014/main" id="{47D8F3ED-9B5A-1B8E-9FC7-E77E321C3781}"/>
                </a:ext>
              </a:extLst>
            </p:cNvPr>
            <p:cNvSpPr/>
            <p:nvPr/>
          </p:nvSpPr>
          <p:spPr>
            <a:xfrm>
              <a:off x="3188617" y="4867187"/>
              <a:ext cx="56385" cy="830"/>
            </a:xfrm>
            <a:custGeom>
              <a:avLst/>
              <a:gdLst>
                <a:gd name="connsiteX0" fmla="*/ 0 w 56385"/>
                <a:gd name="connsiteY0" fmla="*/ 0 h 830"/>
                <a:gd name="connsiteX1" fmla="*/ 0 w 56385"/>
                <a:gd name="connsiteY1" fmla="*/ 0 h 830"/>
                <a:gd name="connsiteX2" fmla="*/ 56386 w 56385"/>
                <a:gd name="connsiteY2" fmla="*/ 0 h 830"/>
                <a:gd name="connsiteX3" fmla="*/ 56386 w 56385"/>
                <a:gd name="connsiteY3" fmla="*/ 0 h 830"/>
                <a:gd name="connsiteX4" fmla="*/ 0 w 56385"/>
                <a:gd name="connsiteY4" fmla="*/ 0 h 830"/>
                <a:gd name="connsiteX5" fmla="*/ 0 w 56385"/>
                <a:gd name="connsiteY5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385" h="830">
                  <a:moveTo>
                    <a:pt x="0" y="0"/>
                  </a:moveTo>
                  <a:lnTo>
                    <a:pt x="0" y="0"/>
                  </a:lnTo>
                  <a:lnTo>
                    <a:pt x="56386" y="0"/>
                  </a:lnTo>
                  <a:lnTo>
                    <a:pt x="5638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21" name="Freeform 2520">
              <a:extLst>
                <a:ext uri="{FF2B5EF4-FFF2-40B4-BE49-F238E27FC236}">
                  <a16:creationId xmlns:a16="http://schemas.microsoft.com/office/drawing/2014/main" id="{2A534435-30A2-CB7D-5185-E932E9776372}"/>
                </a:ext>
              </a:extLst>
            </p:cNvPr>
            <p:cNvSpPr/>
            <p:nvPr/>
          </p:nvSpPr>
          <p:spPr>
            <a:xfrm>
              <a:off x="3188617" y="4867187"/>
              <a:ext cx="56385" cy="830"/>
            </a:xfrm>
            <a:custGeom>
              <a:avLst/>
              <a:gdLst>
                <a:gd name="connsiteX0" fmla="*/ 0 w 56385"/>
                <a:gd name="connsiteY0" fmla="*/ 0 h 830"/>
                <a:gd name="connsiteX1" fmla="*/ 0 w 56385"/>
                <a:gd name="connsiteY1" fmla="*/ 0 h 830"/>
                <a:gd name="connsiteX2" fmla="*/ 56386 w 56385"/>
                <a:gd name="connsiteY2" fmla="*/ 0 h 830"/>
                <a:gd name="connsiteX3" fmla="*/ 0 w 56385"/>
                <a:gd name="connsiteY3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385" h="830">
                  <a:moveTo>
                    <a:pt x="0" y="0"/>
                  </a:moveTo>
                  <a:lnTo>
                    <a:pt x="0" y="0"/>
                  </a:lnTo>
                  <a:lnTo>
                    <a:pt x="56386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22" name="Freeform 2521">
              <a:extLst>
                <a:ext uri="{FF2B5EF4-FFF2-40B4-BE49-F238E27FC236}">
                  <a16:creationId xmlns:a16="http://schemas.microsoft.com/office/drawing/2014/main" id="{AD243B6B-A355-D4FD-9896-461D9E797950}"/>
                </a:ext>
              </a:extLst>
            </p:cNvPr>
            <p:cNvSpPr/>
            <p:nvPr/>
          </p:nvSpPr>
          <p:spPr>
            <a:xfrm>
              <a:off x="3245003" y="4828216"/>
              <a:ext cx="56385" cy="38970"/>
            </a:xfrm>
            <a:custGeom>
              <a:avLst/>
              <a:gdLst>
                <a:gd name="connsiteX0" fmla="*/ 0 w 56385"/>
                <a:gd name="connsiteY0" fmla="*/ 0 h 38970"/>
                <a:gd name="connsiteX1" fmla="*/ 0 w 56385"/>
                <a:gd name="connsiteY1" fmla="*/ 38971 h 38970"/>
                <a:gd name="connsiteX2" fmla="*/ 56386 w 56385"/>
                <a:gd name="connsiteY2" fmla="*/ 38971 h 38970"/>
                <a:gd name="connsiteX3" fmla="*/ 56386 w 56385"/>
                <a:gd name="connsiteY3" fmla="*/ 0 h 38970"/>
                <a:gd name="connsiteX4" fmla="*/ 0 w 56385"/>
                <a:gd name="connsiteY4" fmla="*/ 0 h 38970"/>
                <a:gd name="connsiteX5" fmla="*/ 0 w 56385"/>
                <a:gd name="connsiteY5" fmla="*/ 0 h 38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385" h="38970">
                  <a:moveTo>
                    <a:pt x="0" y="0"/>
                  </a:moveTo>
                  <a:lnTo>
                    <a:pt x="0" y="38971"/>
                  </a:lnTo>
                  <a:lnTo>
                    <a:pt x="56386" y="38971"/>
                  </a:lnTo>
                  <a:lnTo>
                    <a:pt x="5638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23" name="Freeform 2522">
              <a:extLst>
                <a:ext uri="{FF2B5EF4-FFF2-40B4-BE49-F238E27FC236}">
                  <a16:creationId xmlns:a16="http://schemas.microsoft.com/office/drawing/2014/main" id="{F6B7A8C3-DF07-20C0-8928-8A2FE092EC36}"/>
                </a:ext>
              </a:extLst>
            </p:cNvPr>
            <p:cNvSpPr/>
            <p:nvPr/>
          </p:nvSpPr>
          <p:spPr>
            <a:xfrm>
              <a:off x="3245003" y="4828216"/>
              <a:ext cx="56385" cy="38970"/>
            </a:xfrm>
            <a:custGeom>
              <a:avLst/>
              <a:gdLst>
                <a:gd name="connsiteX0" fmla="*/ 0 w 56385"/>
                <a:gd name="connsiteY0" fmla="*/ 0 h 38970"/>
                <a:gd name="connsiteX1" fmla="*/ 0 w 56385"/>
                <a:gd name="connsiteY1" fmla="*/ 38971 h 38970"/>
                <a:gd name="connsiteX2" fmla="*/ 56386 w 56385"/>
                <a:gd name="connsiteY2" fmla="*/ 38971 h 38970"/>
                <a:gd name="connsiteX3" fmla="*/ 56386 w 56385"/>
                <a:gd name="connsiteY3" fmla="*/ 0 h 38970"/>
                <a:gd name="connsiteX4" fmla="*/ 0 w 56385"/>
                <a:gd name="connsiteY4" fmla="*/ 0 h 38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5" h="38970">
                  <a:moveTo>
                    <a:pt x="0" y="0"/>
                  </a:moveTo>
                  <a:lnTo>
                    <a:pt x="0" y="38971"/>
                  </a:lnTo>
                  <a:lnTo>
                    <a:pt x="56386" y="38971"/>
                  </a:lnTo>
                  <a:lnTo>
                    <a:pt x="56386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24" name="Freeform 2523">
              <a:extLst>
                <a:ext uri="{FF2B5EF4-FFF2-40B4-BE49-F238E27FC236}">
                  <a16:creationId xmlns:a16="http://schemas.microsoft.com/office/drawing/2014/main" id="{15BF765D-C32C-4B37-3092-E368407FA507}"/>
                </a:ext>
              </a:extLst>
            </p:cNvPr>
            <p:cNvSpPr/>
            <p:nvPr/>
          </p:nvSpPr>
          <p:spPr>
            <a:xfrm>
              <a:off x="3301389" y="4847701"/>
              <a:ext cx="56385" cy="19485"/>
            </a:xfrm>
            <a:custGeom>
              <a:avLst/>
              <a:gdLst>
                <a:gd name="connsiteX0" fmla="*/ 0 w 56385"/>
                <a:gd name="connsiteY0" fmla="*/ 0 h 19485"/>
                <a:gd name="connsiteX1" fmla="*/ 0 w 56385"/>
                <a:gd name="connsiteY1" fmla="*/ 19485 h 19485"/>
                <a:gd name="connsiteX2" fmla="*/ 56386 w 56385"/>
                <a:gd name="connsiteY2" fmla="*/ 19485 h 19485"/>
                <a:gd name="connsiteX3" fmla="*/ 56386 w 56385"/>
                <a:gd name="connsiteY3" fmla="*/ 0 h 19485"/>
                <a:gd name="connsiteX4" fmla="*/ 0 w 56385"/>
                <a:gd name="connsiteY4" fmla="*/ 0 h 19485"/>
                <a:gd name="connsiteX5" fmla="*/ 0 w 56385"/>
                <a:gd name="connsiteY5" fmla="*/ 0 h 19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385" h="19485">
                  <a:moveTo>
                    <a:pt x="0" y="0"/>
                  </a:moveTo>
                  <a:lnTo>
                    <a:pt x="0" y="19485"/>
                  </a:lnTo>
                  <a:lnTo>
                    <a:pt x="56386" y="19485"/>
                  </a:lnTo>
                  <a:lnTo>
                    <a:pt x="5638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25" name="Freeform 2524">
              <a:extLst>
                <a:ext uri="{FF2B5EF4-FFF2-40B4-BE49-F238E27FC236}">
                  <a16:creationId xmlns:a16="http://schemas.microsoft.com/office/drawing/2014/main" id="{379E03C1-2493-8ADC-2866-B077478AAF7B}"/>
                </a:ext>
              </a:extLst>
            </p:cNvPr>
            <p:cNvSpPr/>
            <p:nvPr/>
          </p:nvSpPr>
          <p:spPr>
            <a:xfrm>
              <a:off x="3301389" y="4847701"/>
              <a:ext cx="56385" cy="19485"/>
            </a:xfrm>
            <a:custGeom>
              <a:avLst/>
              <a:gdLst>
                <a:gd name="connsiteX0" fmla="*/ 0 w 56385"/>
                <a:gd name="connsiteY0" fmla="*/ 0 h 19485"/>
                <a:gd name="connsiteX1" fmla="*/ 0 w 56385"/>
                <a:gd name="connsiteY1" fmla="*/ 19485 h 19485"/>
                <a:gd name="connsiteX2" fmla="*/ 56386 w 56385"/>
                <a:gd name="connsiteY2" fmla="*/ 19485 h 19485"/>
                <a:gd name="connsiteX3" fmla="*/ 56386 w 56385"/>
                <a:gd name="connsiteY3" fmla="*/ 0 h 19485"/>
                <a:gd name="connsiteX4" fmla="*/ 0 w 56385"/>
                <a:gd name="connsiteY4" fmla="*/ 0 h 19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5" h="19485">
                  <a:moveTo>
                    <a:pt x="0" y="0"/>
                  </a:moveTo>
                  <a:lnTo>
                    <a:pt x="0" y="19485"/>
                  </a:lnTo>
                  <a:lnTo>
                    <a:pt x="56386" y="19485"/>
                  </a:lnTo>
                  <a:lnTo>
                    <a:pt x="56386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26" name="Freeform 2525">
              <a:extLst>
                <a:ext uri="{FF2B5EF4-FFF2-40B4-BE49-F238E27FC236}">
                  <a16:creationId xmlns:a16="http://schemas.microsoft.com/office/drawing/2014/main" id="{BAFB8775-5B34-ED5D-DE19-D4C676B616D6}"/>
                </a:ext>
              </a:extLst>
            </p:cNvPr>
            <p:cNvSpPr/>
            <p:nvPr/>
          </p:nvSpPr>
          <p:spPr>
            <a:xfrm>
              <a:off x="3357775" y="4808739"/>
              <a:ext cx="56385" cy="58448"/>
            </a:xfrm>
            <a:custGeom>
              <a:avLst/>
              <a:gdLst>
                <a:gd name="connsiteX0" fmla="*/ 0 w 56385"/>
                <a:gd name="connsiteY0" fmla="*/ 0 h 58448"/>
                <a:gd name="connsiteX1" fmla="*/ 0 w 56385"/>
                <a:gd name="connsiteY1" fmla="*/ 58448 h 58448"/>
                <a:gd name="connsiteX2" fmla="*/ 56386 w 56385"/>
                <a:gd name="connsiteY2" fmla="*/ 58448 h 58448"/>
                <a:gd name="connsiteX3" fmla="*/ 56386 w 56385"/>
                <a:gd name="connsiteY3" fmla="*/ 0 h 58448"/>
                <a:gd name="connsiteX4" fmla="*/ 0 w 56385"/>
                <a:gd name="connsiteY4" fmla="*/ 0 h 58448"/>
                <a:gd name="connsiteX5" fmla="*/ 0 w 56385"/>
                <a:gd name="connsiteY5" fmla="*/ 0 h 58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385" h="58448">
                  <a:moveTo>
                    <a:pt x="0" y="0"/>
                  </a:moveTo>
                  <a:lnTo>
                    <a:pt x="0" y="58448"/>
                  </a:lnTo>
                  <a:lnTo>
                    <a:pt x="56386" y="58448"/>
                  </a:lnTo>
                  <a:lnTo>
                    <a:pt x="5638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27" name="Freeform 2526">
              <a:extLst>
                <a:ext uri="{FF2B5EF4-FFF2-40B4-BE49-F238E27FC236}">
                  <a16:creationId xmlns:a16="http://schemas.microsoft.com/office/drawing/2014/main" id="{2BDD3992-7C46-1248-1A0B-0D2D91AE7B4E}"/>
                </a:ext>
              </a:extLst>
            </p:cNvPr>
            <p:cNvSpPr/>
            <p:nvPr/>
          </p:nvSpPr>
          <p:spPr>
            <a:xfrm>
              <a:off x="3357775" y="4808739"/>
              <a:ext cx="56385" cy="58448"/>
            </a:xfrm>
            <a:custGeom>
              <a:avLst/>
              <a:gdLst>
                <a:gd name="connsiteX0" fmla="*/ 0 w 56385"/>
                <a:gd name="connsiteY0" fmla="*/ 0 h 58448"/>
                <a:gd name="connsiteX1" fmla="*/ 0 w 56385"/>
                <a:gd name="connsiteY1" fmla="*/ 58448 h 58448"/>
                <a:gd name="connsiteX2" fmla="*/ 56386 w 56385"/>
                <a:gd name="connsiteY2" fmla="*/ 58448 h 58448"/>
                <a:gd name="connsiteX3" fmla="*/ 56386 w 56385"/>
                <a:gd name="connsiteY3" fmla="*/ 0 h 58448"/>
                <a:gd name="connsiteX4" fmla="*/ 0 w 56385"/>
                <a:gd name="connsiteY4" fmla="*/ 0 h 58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5" h="58448">
                  <a:moveTo>
                    <a:pt x="0" y="0"/>
                  </a:moveTo>
                  <a:lnTo>
                    <a:pt x="0" y="58448"/>
                  </a:lnTo>
                  <a:lnTo>
                    <a:pt x="56386" y="58448"/>
                  </a:lnTo>
                  <a:lnTo>
                    <a:pt x="56386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28" name="Freeform 2527">
              <a:extLst>
                <a:ext uri="{FF2B5EF4-FFF2-40B4-BE49-F238E27FC236}">
                  <a16:creationId xmlns:a16="http://schemas.microsoft.com/office/drawing/2014/main" id="{59A96F53-57E1-3B32-FE00-2D3695FCB92F}"/>
                </a:ext>
              </a:extLst>
            </p:cNvPr>
            <p:cNvSpPr/>
            <p:nvPr/>
          </p:nvSpPr>
          <p:spPr>
            <a:xfrm>
              <a:off x="3414161" y="4808739"/>
              <a:ext cx="56385" cy="58448"/>
            </a:xfrm>
            <a:custGeom>
              <a:avLst/>
              <a:gdLst>
                <a:gd name="connsiteX0" fmla="*/ 0 w 56385"/>
                <a:gd name="connsiteY0" fmla="*/ 0 h 58448"/>
                <a:gd name="connsiteX1" fmla="*/ 0 w 56385"/>
                <a:gd name="connsiteY1" fmla="*/ 58448 h 58448"/>
                <a:gd name="connsiteX2" fmla="*/ 56386 w 56385"/>
                <a:gd name="connsiteY2" fmla="*/ 58448 h 58448"/>
                <a:gd name="connsiteX3" fmla="*/ 56386 w 56385"/>
                <a:gd name="connsiteY3" fmla="*/ 0 h 58448"/>
                <a:gd name="connsiteX4" fmla="*/ 0 w 56385"/>
                <a:gd name="connsiteY4" fmla="*/ 0 h 58448"/>
                <a:gd name="connsiteX5" fmla="*/ 0 w 56385"/>
                <a:gd name="connsiteY5" fmla="*/ 0 h 58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385" h="58448">
                  <a:moveTo>
                    <a:pt x="0" y="0"/>
                  </a:moveTo>
                  <a:lnTo>
                    <a:pt x="0" y="58448"/>
                  </a:lnTo>
                  <a:lnTo>
                    <a:pt x="56386" y="58448"/>
                  </a:lnTo>
                  <a:lnTo>
                    <a:pt x="5638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29" name="Freeform 2528">
              <a:extLst>
                <a:ext uri="{FF2B5EF4-FFF2-40B4-BE49-F238E27FC236}">
                  <a16:creationId xmlns:a16="http://schemas.microsoft.com/office/drawing/2014/main" id="{E9941EF9-9620-F6E4-E342-38394F8FFB51}"/>
                </a:ext>
              </a:extLst>
            </p:cNvPr>
            <p:cNvSpPr/>
            <p:nvPr/>
          </p:nvSpPr>
          <p:spPr>
            <a:xfrm>
              <a:off x="3414161" y="4808739"/>
              <a:ext cx="56385" cy="58448"/>
            </a:xfrm>
            <a:custGeom>
              <a:avLst/>
              <a:gdLst>
                <a:gd name="connsiteX0" fmla="*/ 0 w 56385"/>
                <a:gd name="connsiteY0" fmla="*/ 0 h 58448"/>
                <a:gd name="connsiteX1" fmla="*/ 0 w 56385"/>
                <a:gd name="connsiteY1" fmla="*/ 58448 h 58448"/>
                <a:gd name="connsiteX2" fmla="*/ 56386 w 56385"/>
                <a:gd name="connsiteY2" fmla="*/ 58448 h 58448"/>
                <a:gd name="connsiteX3" fmla="*/ 56386 w 56385"/>
                <a:gd name="connsiteY3" fmla="*/ 0 h 58448"/>
                <a:gd name="connsiteX4" fmla="*/ 0 w 56385"/>
                <a:gd name="connsiteY4" fmla="*/ 0 h 58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5" h="58448">
                  <a:moveTo>
                    <a:pt x="0" y="0"/>
                  </a:moveTo>
                  <a:lnTo>
                    <a:pt x="0" y="58448"/>
                  </a:lnTo>
                  <a:lnTo>
                    <a:pt x="56386" y="58448"/>
                  </a:lnTo>
                  <a:lnTo>
                    <a:pt x="56386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30" name="Freeform 2529">
              <a:extLst>
                <a:ext uri="{FF2B5EF4-FFF2-40B4-BE49-F238E27FC236}">
                  <a16:creationId xmlns:a16="http://schemas.microsoft.com/office/drawing/2014/main" id="{C1EBA5FE-1BB9-CA6D-3E9F-477142169111}"/>
                </a:ext>
              </a:extLst>
            </p:cNvPr>
            <p:cNvSpPr/>
            <p:nvPr/>
          </p:nvSpPr>
          <p:spPr>
            <a:xfrm>
              <a:off x="3470547" y="4769768"/>
              <a:ext cx="56386" cy="97419"/>
            </a:xfrm>
            <a:custGeom>
              <a:avLst/>
              <a:gdLst>
                <a:gd name="connsiteX0" fmla="*/ 0 w 56386"/>
                <a:gd name="connsiteY0" fmla="*/ 0 h 97419"/>
                <a:gd name="connsiteX1" fmla="*/ 0 w 56386"/>
                <a:gd name="connsiteY1" fmla="*/ 97419 h 97419"/>
                <a:gd name="connsiteX2" fmla="*/ 56387 w 56386"/>
                <a:gd name="connsiteY2" fmla="*/ 97419 h 97419"/>
                <a:gd name="connsiteX3" fmla="*/ 56387 w 56386"/>
                <a:gd name="connsiteY3" fmla="*/ 0 h 97419"/>
                <a:gd name="connsiteX4" fmla="*/ 0 w 56386"/>
                <a:gd name="connsiteY4" fmla="*/ 0 h 97419"/>
                <a:gd name="connsiteX5" fmla="*/ 0 w 56386"/>
                <a:gd name="connsiteY5" fmla="*/ 0 h 97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386" h="97419">
                  <a:moveTo>
                    <a:pt x="0" y="0"/>
                  </a:moveTo>
                  <a:lnTo>
                    <a:pt x="0" y="97419"/>
                  </a:lnTo>
                  <a:lnTo>
                    <a:pt x="56387" y="97419"/>
                  </a:lnTo>
                  <a:lnTo>
                    <a:pt x="5638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31" name="Freeform 2530">
              <a:extLst>
                <a:ext uri="{FF2B5EF4-FFF2-40B4-BE49-F238E27FC236}">
                  <a16:creationId xmlns:a16="http://schemas.microsoft.com/office/drawing/2014/main" id="{FC8AE3EF-D7B5-0509-84EE-2DF0B21E40F3}"/>
                </a:ext>
              </a:extLst>
            </p:cNvPr>
            <p:cNvSpPr/>
            <p:nvPr/>
          </p:nvSpPr>
          <p:spPr>
            <a:xfrm>
              <a:off x="3470547" y="4769768"/>
              <a:ext cx="56386" cy="97419"/>
            </a:xfrm>
            <a:custGeom>
              <a:avLst/>
              <a:gdLst>
                <a:gd name="connsiteX0" fmla="*/ 0 w 56386"/>
                <a:gd name="connsiteY0" fmla="*/ 0 h 97419"/>
                <a:gd name="connsiteX1" fmla="*/ 0 w 56386"/>
                <a:gd name="connsiteY1" fmla="*/ 97419 h 97419"/>
                <a:gd name="connsiteX2" fmla="*/ 56387 w 56386"/>
                <a:gd name="connsiteY2" fmla="*/ 97419 h 97419"/>
                <a:gd name="connsiteX3" fmla="*/ 56387 w 56386"/>
                <a:gd name="connsiteY3" fmla="*/ 0 h 97419"/>
                <a:gd name="connsiteX4" fmla="*/ 0 w 56386"/>
                <a:gd name="connsiteY4" fmla="*/ 0 h 97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6" h="97419">
                  <a:moveTo>
                    <a:pt x="0" y="0"/>
                  </a:moveTo>
                  <a:lnTo>
                    <a:pt x="0" y="97419"/>
                  </a:lnTo>
                  <a:lnTo>
                    <a:pt x="56387" y="97419"/>
                  </a:lnTo>
                  <a:lnTo>
                    <a:pt x="56387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32" name="Freeform 2531">
              <a:extLst>
                <a:ext uri="{FF2B5EF4-FFF2-40B4-BE49-F238E27FC236}">
                  <a16:creationId xmlns:a16="http://schemas.microsoft.com/office/drawing/2014/main" id="{E8D6B628-EF32-8B6C-4A37-2F96F0A36BFB}"/>
                </a:ext>
              </a:extLst>
            </p:cNvPr>
            <p:cNvSpPr/>
            <p:nvPr/>
          </p:nvSpPr>
          <p:spPr>
            <a:xfrm>
              <a:off x="3526934" y="4652879"/>
              <a:ext cx="56385" cy="214307"/>
            </a:xfrm>
            <a:custGeom>
              <a:avLst/>
              <a:gdLst>
                <a:gd name="connsiteX0" fmla="*/ 0 w 56385"/>
                <a:gd name="connsiteY0" fmla="*/ 0 h 214307"/>
                <a:gd name="connsiteX1" fmla="*/ 0 w 56385"/>
                <a:gd name="connsiteY1" fmla="*/ 214308 h 214307"/>
                <a:gd name="connsiteX2" fmla="*/ 56386 w 56385"/>
                <a:gd name="connsiteY2" fmla="*/ 214308 h 214307"/>
                <a:gd name="connsiteX3" fmla="*/ 56386 w 56385"/>
                <a:gd name="connsiteY3" fmla="*/ 0 h 214307"/>
                <a:gd name="connsiteX4" fmla="*/ 0 w 56385"/>
                <a:gd name="connsiteY4" fmla="*/ 0 h 214307"/>
                <a:gd name="connsiteX5" fmla="*/ 0 w 56385"/>
                <a:gd name="connsiteY5" fmla="*/ 0 h 214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385" h="214307">
                  <a:moveTo>
                    <a:pt x="0" y="0"/>
                  </a:moveTo>
                  <a:lnTo>
                    <a:pt x="0" y="214308"/>
                  </a:lnTo>
                  <a:lnTo>
                    <a:pt x="56386" y="214308"/>
                  </a:lnTo>
                  <a:lnTo>
                    <a:pt x="5638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33" name="Freeform 2532">
              <a:extLst>
                <a:ext uri="{FF2B5EF4-FFF2-40B4-BE49-F238E27FC236}">
                  <a16:creationId xmlns:a16="http://schemas.microsoft.com/office/drawing/2014/main" id="{02C0CAEE-F9AE-2421-E00B-A1B0DA7228AA}"/>
                </a:ext>
              </a:extLst>
            </p:cNvPr>
            <p:cNvSpPr/>
            <p:nvPr/>
          </p:nvSpPr>
          <p:spPr>
            <a:xfrm>
              <a:off x="3526934" y="4652879"/>
              <a:ext cx="56385" cy="214307"/>
            </a:xfrm>
            <a:custGeom>
              <a:avLst/>
              <a:gdLst>
                <a:gd name="connsiteX0" fmla="*/ 0 w 56385"/>
                <a:gd name="connsiteY0" fmla="*/ 0 h 214307"/>
                <a:gd name="connsiteX1" fmla="*/ 0 w 56385"/>
                <a:gd name="connsiteY1" fmla="*/ 214308 h 214307"/>
                <a:gd name="connsiteX2" fmla="*/ 56386 w 56385"/>
                <a:gd name="connsiteY2" fmla="*/ 214308 h 214307"/>
                <a:gd name="connsiteX3" fmla="*/ 56386 w 56385"/>
                <a:gd name="connsiteY3" fmla="*/ 0 h 214307"/>
                <a:gd name="connsiteX4" fmla="*/ 0 w 56385"/>
                <a:gd name="connsiteY4" fmla="*/ 0 h 214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5" h="214307">
                  <a:moveTo>
                    <a:pt x="0" y="0"/>
                  </a:moveTo>
                  <a:lnTo>
                    <a:pt x="0" y="214308"/>
                  </a:lnTo>
                  <a:lnTo>
                    <a:pt x="56386" y="214308"/>
                  </a:lnTo>
                  <a:lnTo>
                    <a:pt x="56386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34" name="Freeform 2533">
              <a:extLst>
                <a:ext uri="{FF2B5EF4-FFF2-40B4-BE49-F238E27FC236}">
                  <a16:creationId xmlns:a16="http://schemas.microsoft.com/office/drawing/2014/main" id="{360A4902-C78A-F39C-791A-7AFA7274BEE3}"/>
                </a:ext>
              </a:extLst>
            </p:cNvPr>
            <p:cNvSpPr/>
            <p:nvPr/>
          </p:nvSpPr>
          <p:spPr>
            <a:xfrm>
              <a:off x="3583319" y="4516497"/>
              <a:ext cx="56385" cy="350689"/>
            </a:xfrm>
            <a:custGeom>
              <a:avLst/>
              <a:gdLst>
                <a:gd name="connsiteX0" fmla="*/ 0 w 56385"/>
                <a:gd name="connsiteY0" fmla="*/ 0 h 350689"/>
                <a:gd name="connsiteX1" fmla="*/ 0 w 56385"/>
                <a:gd name="connsiteY1" fmla="*/ 350690 h 350689"/>
                <a:gd name="connsiteX2" fmla="*/ 56386 w 56385"/>
                <a:gd name="connsiteY2" fmla="*/ 350690 h 350689"/>
                <a:gd name="connsiteX3" fmla="*/ 56386 w 56385"/>
                <a:gd name="connsiteY3" fmla="*/ 0 h 350689"/>
                <a:gd name="connsiteX4" fmla="*/ 0 w 56385"/>
                <a:gd name="connsiteY4" fmla="*/ 0 h 350689"/>
                <a:gd name="connsiteX5" fmla="*/ 0 w 56385"/>
                <a:gd name="connsiteY5" fmla="*/ 0 h 350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385" h="350689">
                  <a:moveTo>
                    <a:pt x="0" y="0"/>
                  </a:moveTo>
                  <a:lnTo>
                    <a:pt x="0" y="350690"/>
                  </a:lnTo>
                  <a:lnTo>
                    <a:pt x="56386" y="350690"/>
                  </a:lnTo>
                  <a:lnTo>
                    <a:pt x="5638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35" name="Freeform 2534">
              <a:extLst>
                <a:ext uri="{FF2B5EF4-FFF2-40B4-BE49-F238E27FC236}">
                  <a16:creationId xmlns:a16="http://schemas.microsoft.com/office/drawing/2014/main" id="{EBB920EA-053E-6020-D124-7F0A145F76FB}"/>
                </a:ext>
              </a:extLst>
            </p:cNvPr>
            <p:cNvSpPr/>
            <p:nvPr/>
          </p:nvSpPr>
          <p:spPr>
            <a:xfrm>
              <a:off x="3583319" y="4516497"/>
              <a:ext cx="56385" cy="350689"/>
            </a:xfrm>
            <a:custGeom>
              <a:avLst/>
              <a:gdLst>
                <a:gd name="connsiteX0" fmla="*/ 0 w 56385"/>
                <a:gd name="connsiteY0" fmla="*/ 0 h 350689"/>
                <a:gd name="connsiteX1" fmla="*/ 0 w 56385"/>
                <a:gd name="connsiteY1" fmla="*/ 350690 h 350689"/>
                <a:gd name="connsiteX2" fmla="*/ 56386 w 56385"/>
                <a:gd name="connsiteY2" fmla="*/ 350690 h 350689"/>
                <a:gd name="connsiteX3" fmla="*/ 56386 w 56385"/>
                <a:gd name="connsiteY3" fmla="*/ 0 h 350689"/>
                <a:gd name="connsiteX4" fmla="*/ 0 w 56385"/>
                <a:gd name="connsiteY4" fmla="*/ 0 h 350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5" h="350689">
                  <a:moveTo>
                    <a:pt x="0" y="0"/>
                  </a:moveTo>
                  <a:lnTo>
                    <a:pt x="0" y="350690"/>
                  </a:lnTo>
                  <a:lnTo>
                    <a:pt x="56386" y="350690"/>
                  </a:lnTo>
                  <a:lnTo>
                    <a:pt x="56386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36" name="Freeform 2535">
              <a:extLst>
                <a:ext uri="{FF2B5EF4-FFF2-40B4-BE49-F238E27FC236}">
                  <a16:creationId xmlns:a16="http://schemas.microsoft.com/office/drawing/2014/main" id="{29779419-7578-07BF-C170-393D512A852F}"/>
                </a:ext>
              </a:extLst>
            </p:cNvPr>
            <p:cNvSpPr/>
            <p:nvPr/>
          </p:nvSpPr>
          <p:spPr>
            <a:xfrm>
              <a:off x="3639705" y="4535983"/>
              <a:ext cx="56385" cy="331204"/>
            </a:xfrm>
            <a:custGeom>
              <a:avLst/>
              <a:gdLst>
                <a:gd name="connsiteX0" fmla="*/ 0 w 56385"/>
                <a:gd name="connsiteY0" fmla="*/ 0 h 331204"/>
                <a:gd name="connsiteX1" fmla="*/ 0 w 56385"/>
                <a:gd name="connsiteY1" fmla="*/ 331204 h 331204"/>
                <a:gd name="connsiteX2" fmla="*/ 56385 w 56385"/>
                <a:gd name="connsiteY2" fmla="*/ 331204 h 331204"/>
                <a:gd name="connsiteX3" fmla="*/ 56385 w 56385"/>
                <a:gd name="connsiteY3" fmla="*/ 0 h 331204"/>
                <a:gd name="connsiteX4" fmla="*/ 0 w 56385"/>
                <a:gd name="connsiteY4" fmla="*/ 0 h 331204"/>
                <a:gd name="connsiteX5" fmla="*/ 0 w 56385"/>
                <a:gd name="connsiteY5" fmla="*/ 0 h 331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385" h="331204">
                  <a:moveTo>
                    <a:pt x="0" y="0"/>
                  </a:moveTo>
                  <a:lnTo>
                    <a:pt x="0" y="331204"/>
                  </a:lnTo>
                  <a:lnTo>
                    <a:pt x="56385" y="331204"/>
                  </a:lnTo>
                  <a:lnTo>
                    <a:pt x="5638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37" name="Freeform 2536">
              <a:extLst>
                <a:ext uri="{FF2B5EF4-FFF2-40B4-BE49-F238E27FC236}">
                  <a16:creationId xmlns:a16="http://schemas.microsoft.com/office/drawing/2014/main" id="{039FACA7-7EC6-8E54-4D5F-0D6C08795627}"/>
                </a:ext>
              </a:extLst>
            </p:cNvPr>
            <p:cNvSpPr/>
            <p:nvPr/>
          </p:nvSpPr>
          <p:spPr>
            <a:xfrm>
              <a:off x="3639705" y="4535983"/>
              <a:ext cx="56385" cy="331204"/>
            </a:xfrm>
            <a:custGeom>
              <a:avLst/>
              <a:gdLst>
                <a:gd name="connsiteX0" fmla="*/ 0 w 56385"/>
                <a:gd name="connsiteY0" fmla="*/ 0 h 331204"/>
                <a:gd name="connsiteX1" fmla="*/ 0 w 56385"/>
                <a:gd name="connsiteY1" fmla="*/ 331204 h 331204"/>
                <a:gd name="connsiteX2" fmla="*/ 56385 w 56385"/>
                <a:gd name="connsiteY2" fmla="*/ 331204 h 331204"/>
                <a:gd name="connsiteX3" fmla="*/ 56385 w 56385"/>
                <a:gd name="connsiteY3" fmla="*/ 0 h 331204"/>
                <a:gd name="connsiteX4" fmla="*/ 0 w 56385"/>
                <a:gd name="connsiteY4" fmla="*/ 0 h 331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5" h="331204">
                  <a:moveTo>
                    <a:pt x="0" y="0"/>
                  </a:moveTo>
                  <a:lnTo>
                    <a:pt x="0" y="331204"/>
                  </a:lnTo>
                  <a:lnTo>
                    <a:pt x="56385" y="331204"/>
                  </a:lnTo>
                  <a:lnTo>
                    <a:pt x="56385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38" name="Freeform 2537">
              <a:extLst>
                <a:ext uri="{FF2B5EF4-FFF2-40B4-BE49-F238E27FC236}">
                  <a16:creationId xmlns:a16="http://schemas.microsoft.com/office/drawing/2014/main" id="{9ED0DA85-A99A-E1E7-04EE-D5C23206E93E}"/>
                </a:ext>
              </a:extLst>
            </p:cNvPr>
            <p:cNvSpPr/>
            <p:nvPr/>
          </p:nvSpPr>
          <p:spPr>
            <a:xfrm>
              <a:off x="3696090" y="4360641"/>
              <a:ext cx="56388" cy="506545"/>
            </a:xfrm>
            <a:custGeom>
              <a:avLst/>
              <a:gdLst>
                <a:gd name="connsiteX0" fmla="*/ 0 w 56388"/>
                <a:gd name="connsiteY0" fmla="*/ 0 h 506545"/>
                <a:gd name="connsiteX1" fmla="*/ 0 w 56388"/>
                <a:gd name="connsiteY1" fmla="*/ 506546 h 506545"/>
                <a:gd name="connsiteX2" fmla="*/ 56388 w 56388"/>
                <a:gd name="connsiteY2" fmla="*/ 506546 h 506545"/>
                <a:gd name="connsiteX3" fmla="*/ 56388 w 56388"/>
                <a:gd name="connsiteY3" fmla="*/ 0 h 506545"/>
                <a:gd name="connsiteX4" fmla="*/ 0 w 56388"/>
                <a:gd name="connsiteY4" fmla="*/ 0 h 506545"/>
                <a:gd name="connsiteX5" fmla="*/ 0 w 56388"/>
                <a:gd name="connsiteY5" fmla="*/ 0 h 506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388" h="506545">
                  <a:moveTo>
                    <a:pt x="0" y="0"/>
                  </a:moveTo>
                  <a:lnTo>
                    <a:pt x="0" y="506546"/>
                  </a:lnTo>
                  <a:lnTo>
                    <a:pt x="56388" y="506546"/>
                  </a:lnTo>
                  <a:lnTo>
                    <a:pt x="5638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39" name="Freeform 2538">
              <a:extLst>
                <a:ext uri="{FF2B5EF4-FFF2-40B4-BE49-F238E27FC236}">
                  <a16:creationId xmlns:a16="http://schemas.microsoft.com/office/drawing/2014/main" id="{FEEE085F-4C44-D1E9-78B6-AABB1025759A}"/>
                </a:ext>
              </a:extLst>
            </p:cNvPr>
            <p:cNvSpPr/>
            <p:nvPr/>
          </p:nvSpPr>
          <p:spPr>
            <a:xfrm>
              <a:off x="3696090" y="4360641"/>
              <a:ext cx="56388" cy="506545"/>
            </a:xfrm>
            <a:custGeom>
              <a:avLst/>
              <a:gdLst>
                <a:gd name="connsiteX0" fmla="*/ 0 w 56388"/>
                <a:gd name="connsiteY0" fmla="*/ 0 h 506545"/>
                <a:gd name="connsiteX1" fmla="*/ 0 w 56388"/>
                <a:gd name="connsiteY1" fmla="*/ 506546 h 506545"/>
                <a:gd name="connsiteX2" fmla="*/ 56388 w 56388"/>
                <a:gd name="connsiteY2" fmla="*/ 506546 h 506545"/>
                <a:gd name="connsiteX3" fmla="*/ 56388 w 56388"/>
                <a:gd name="connsiteY3" fmla="*/ 0 h 506545"/>
                <a:gd name="connsiteX4" fmla="*/ 0 w 56388"/>
                <a:gd name="connsiteY4" fmla="*/ 0 h 506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8" h="506545">
                  <a:moveTo>
                    <a:pt x="0" y="0"/>
                  </a:moveTo>
                  <a:lnTo>
                    <a:pt x="0" y="506546"/>
                  </a:lnTo>
                  <a:lnTo>
                    <a:pt x="56388" y="506546"/>
                  </a:lnTo>
                  <a:lnTo>
                    <a:pt x="56388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40" name="Freeform 2539">
              <a:extLst>
                <a:ext uri="{FF2B5EF4-FFF2-40B4-BE49-F238E27FC236}">
                  <a16:creationId xmlns:a16="http://schemas.microsoft.com/office/drawing/2014/main" id="{F6A5D236-2FC2-3140-D3D2-C55C43EC2773}"/>
                </a:ext>
              </a:extLst>
            </p:cNvPr>
            <p:cNvSpPr/>
            <p:nvPr/>
          </p:nvSpPr>
          <p:spPr>
            <a:xfrm>
              <a:off x="3752479" y="4360641"/>
              <a:ext cx="56388" cy="506545"/>
            </a:xfrm>
            <a:custGeom>
              <a:avLst/>
              <a:gdLst>
                <a:gd name="connsiteX0" fmla="*/ 0 w 56388"/>
                <a:gd name="connsiteY0" fmla="*/ 0 h 506545"/>
                <a:gd name="connsiteX1" fmla="*/ 0 w 56388"/>
                <a:gd name="connsiteY1" fmla="*/ 506546 h 506545"/>
                <a:gd name="connsiteX2" fmla="*/ 56388 w 56388"/>
                <a:gd name="connsiteY2" fmla="*/ 506546 h 506545"/>
                <a:gd name="connsiteX3" fmla="*/ 56388 w 56388"/>
                <a:gd name="connsiteY3" fmla="*/ 0 h 506545"/>
                <a:gd name="connsiteX4" fmla="*/ 0 w 56388"/>
                <a:gd name="connsiteY4" fmla="*/ 0 h 506545"/>
                <a:gd name="connsiteX5" fmla="*/ 0 w 56388"/>
                <a:gd name="connsiteY5" fmla="*/ 0 h 506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388" h="506545">
                  <a:moveTo>
                    <a:pt x="0" y="0"/>
                  </a:moveTo>
                  <a:lnTo>
                    <a:pt x="0" y="506546"/>
                  </a:lnTo>
                  <a:lnTo>
                    <a:pt x="56388" y="506546"/>
                  </a:lnTo>
                  <a:lnTo>
                    <a:pt x="5638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41" name="Freeform 2540">
              <a:extLst>
                <a:ext uri="{FF2B5EF4-FFF2-40B4-BE49-F238E27FC236}">
                  <a16:creationId xmlns:a16="http://schemas.microsoft.com/office/drawing/2014/main" id="{72F9199E-CCFF-CE5F-3F5E-8AA6D78058B9}"/>
                </a:ext>
              </a:extLst>
            </p:cNvPr>
            <p:cNvSpPr/>
            <p:nvPr/>
          </p:nvSpPr>
          <p:spPr>
            <a:xfrm>
              <a:off x="3752479" y="4360641"/>
              <a:ext cx="56388" cy="506545"/>
            </a:xfrm>
            <a:custGeom>
              <a:avLst/>
              <a:gdLst>
                <a:gd name="connsiteX0" fmla="*/ 0 w 56388"/>
                <a:gd name="connsiteY0" fmla="*/ 0 h 506545"/>
                <a:gd name="connsiteX1" fmla="*/ 0 w 56388"/>
                <a:gd name="connsiteY1" fmla="*/ 506546 h 506545"/>
                <a:gd name="connsiteX2" fmla="*/ 56388 w 56388"/>
                <a:gd name="connsiteY2" fmla="*/ 506546 h 506545"/>
                <a:gd name="connsiteX3" fmla="*/ 56388 w 56388"/>
                <a:gd name="connsiteY3" fmla="*/ 0 h 506545"/>
                <a:gd name="connsiteX4" fmla="*/ 0 w 56388"/>
                <a:gd name="connsiteY4" fmla="*/ 0 h 506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8" h="506545">
                  <a:moveTo>
                    <a:pt x="0" y="0"/>
                  </a:moveTo>
                  <a:lnTo>
                    <a:pt x="0" y="506546"/>
                  </a:lnTo>
                  <a:lnTo>
                    <a:pt x="56388" y="506546"/>
                  </a:lnTo>
                  <a:lnTo>
                    <a:pt x="56388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42" name="Freeform 2541">
              <a:extLst>
                <a:ext uri="{FF2B5EF4-FFF2-40B4-BE49-F238E27FC236}">
                  <a16:creationId xmlns:a16="http://schemas.microsoft.com/office/drawing/2014/main" id="{3717353E-2AD4-3430-7C2D-14A81D451976}"/>
                </a:ext>
              </a:extLst>
            </p:cNvPr>
            <p:cNvSpPr/>
            <p:nvPr/>
          </p:nvSpPr>
          <p:spPr>
            <a:xfrm>
              <a:off x="3808867" y="4360641"/>
              <a:ext cx="56380" cy="506545"/>
            </a:xfrm>
            <a:custGeom>
              <a:avLst/>
              <a:gdLst>
                <a:gd name="connsiteX0" fmla="*/ 0 w 56380"/>
                <a:gd name="connsiteY0" fmla="*/ 0 h 506545"/>
                <a:gd name="connsiteX1" fmla="*/ 0 w 56380"/>
                <a:gd name="connsiteY1" fmla="*/ 506546 h 506545"/>
                <a:gd name="connsiteX2" fmla="*/ 56380 w 56380"/>
                <a:gd name="connsiteY2" fmla="*/ 506546 h 506545"/>
                <a:gd name="connsiteX3" fmla="*/ 56380 w 56380"/>
                <a:gd name="connsiteY3" fmla="*/ 0 h 506545"/>
                <a:gd name="connsiteX4" fmla="*/ 0 w 56380"/>
                <a:gd name="connsiteY4" fmla="*/ 0 h 506545"/>
                <a:gd name="connsiteX5" fmla="*/ 0 w 56380"/>
                <a:gd name="connsiteY5" fmla="*/ 0 h 506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380" h="506545">
                  <a:moveTo>
                    <a:pt x="0" y="0"/>
                  </a:moveTo>
                  <a:lnTo>
                    <a:pt x="0" y="506546"/>
                  </a:lnTo>
                  <a:lnTo>
                    <a:pt x="56380" y="506546"/>
                  </a:lnTo>
                  <a:lnTo>
                    <a:pt x="5638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43" name="Freeform 2542">
              <a:extLst>
                <a:ext uri="{FF2B5EF4-FFF2-40B4-BE49-F238E27FC236}">
                  <a16:creationId xmlns:a16="http://schemas.microsoft.com/office/drawing/2014/main" id="{2D243448-CF19-EA6C-59E3-DEE8C9991638}"/>
                </a:ext>
              </a:extLst>
            </p:cNvPr>
            <p:cNvSpPr/>
            <p:nvPr/>
          </p:nvSpPr>
          <p:spPr>
            <a:xfrm>
              <a:off x="3808867" y="4360641"/>
              <a:ext cx="56380" cy="506545"/>
            </a:xfrm>
            <a:custGeom>
              <a:avLst/>
              <a:gdLst>
                <a:gd name="connsiteX0" fmla="*/ 0 w 56380"/>
                <a:gd name="connsiteY0" fmla="*/ 0 h 506545"/>
                <a:gd name="connsiteX1" fmla="*/ 0 w 56380"/>
                <a:gd name="connsiteY1" fmla="*/ 506546 h 506545"/>
                <a:gd name="connsiteX2" fmla="*/ 56380 w 56380"/>
                <a:gd name="connsiteY2" fmla="*/ 506546 h 506545"/>
                <a:gd name="connsiteX3" fmla="*/ 56380 w 56380"/>
                <a:gd name="connsiteY3" fmla="*/ 0 h 506545"/>
                <a:gd name="connsiteX4" fmla="*/ 0 w 56380"/>
                <a:gd name="connsiteY4" fmla="*/ 0 h 506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0" h="506545">
                  <a:moveTo>
                    <a:pt x="0" y="0"/>
                  </a:moveTo>
                  <a:lnTo>
                    <a:pt x="0" y="506546"/>
                  </a:lnTo>
                  <a:lnTo>
                    <a:pt x="56380" y="506546"/>
                  </a:lnTo>
                  <a:lnTo>
                    <a:pt x="56380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44" name="Freeform 2543">
              <a:extLst>
                <a:ext uri="{FF2B5EF4-FFF2-40B4-BE49-F238E27FC236}">
                  <a16:creationId xmlns:a16="http://schemas.microsoft.com/office/drawing/2014/main" id="{F48B1555-CB58-81AB-B49B-249217305A4D}"/>
                </a:ext>
              </a:extLst>
            </p:cNvPr>
            <p:cNvSpPr/>
            <p:nvPr/>
          </p:nvSpPr>
          <p:spPr>
            <a:xfrm>
              <a:off x="3865247" y="4165818"/>
              <a:ext cx="56388" cy="701369"/>
            </a:xfrm>
            <a:custGeom>
              <a:avLst/>
              <a:gdLst>
                <a:gd name="connsiteX0" fmla="*/ 0 w 56388"/>
                <a:gd name="connsiteY0" fmla="*/ 0 h 701369"/>
                <a:gd name="connsiteX1" fmla="*/ 0 w 56388"/>
                <a:gd name="connsiteY1" fmla="*/ 701369 h 701369"/>
                <a:gd name="connsiteX2" fmla="*/ 56388 w 56388"/>
                <a:gd name="connsiteY2" fmla="*/ 701369 h 701369"/>
                <a:gd name="connsiteX3" fmla="*/ 56388 w 56388"/>
                <a:gd name="connsiteY3" fmla="*/ 0 h 701369"/>
                <a:gd name="connsiteX4" fmla="*/ 0 w 56388"/>
                <a:gd name="connsiteY4" fmla="*/ 0 h 701369"/>
                <a:gd name="connsiteX5" fmla="*/ 0 w 56388"/>
                <a:gd name="connsiteY5" fmla="*/ 0 h 701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388" h="701369">
                  <a:moveTo>
                    <a:pt x="0" y="0"/>
                  </a:moveTo>
                  <a:lnTo>
                    <a:pt x="0" y="701369"/>
                  </a:lnTo>
                  <a:lnTo>
                    <a:pt x="56388" y="701369"/>
                  </a:lnTo>
                  <a:lnTo>
                    <a:pt x="5638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45" name="Freeform 2544">
              <a:extLst>
                <a:ext uri="{FF2B5EF4-FFF2-40B4-BE49-F238E27FC236}">
                  <a16:creationId xmlns:a16="http://schemas.microsoft.com/office/drawing/2014/main" id="{E5F6B8D5-D883-54E8-73F4-8D892B7AA2C9}"/>
                </a:ext>
              </a:extLst>
            </p:cNvPr>
            <p:cNvSpPr/>
            <p:nvPr/>
          </p:nvSpPr>
          <p:spPr>
            <a:xfrm>
              <a:off x="3865247" y="4165818"/>
              <a:ext cx="56388" cy="701369"/>
            </a:xfrm>
            <a:custGeom>
              <a:avLst/>
              <a:gdLst>
                <a:gd name="connsiteX0" fmla="*/ 0 w 56388"/>
                <a:gd name="connsiteY0" fmla="*/ 0 h 701369"/>
                <a:gd name="connsiteX1" fmla="*/ 0 w 56388"/>
                <a:gd name="connsiteY1" fmla="*/ 701369 h 701369"/>
                <a:gd name="connsiteX2" fmla="*/ 56388 w 56388"/>
                <a:gd name="connsiteY2" fmla="*/ 701369 h 701369"/>
                <a:gd name="connsiteX3" fmla="*/ 56388 w 56388"/>
                <a:gd name="connsiteY3" fmla="*/ 0 h 701369"/>
                <a:gd name="connsiteX4" fmla="*/ 0 w 56388"/>
                <a:gd name="connsiteY4" fmla="*/ 0 h 701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8" h="701369">
                  <a:moveTo>
                    <a:pt x="0" y="0"/>
                  </a:moveTo>
                  <a:lnTo>
                    <a:pt x="0" y="701369"/>
                  </a:lnTo>
                  <a:lnTo>
                    <a:pt x="56388" y="701369"/>
                  </a:lnTo>
                  <a:lnTo>
                    <a:pt x="56388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46" name="Freeform 2545">
              <a:extLst>
                <a:ext uri="{FF2B5EF4-FFF2-40B4-BE49-F238E27FC236}">
                  <a16:creationId xmlns:a16="http://schemas.microsoft.com/office/drawing/2014/main" id="{27DC6435-7398-B329-4425-4DBB27EB05D0}"/>
                </a:ext>
              </a:extLst>
            </p:cNvPr>
            <p:cNvSpPr/>
            <p:nvPr/>
          </p:nvSpPr>
          <p:spPr>
            <a:xfrm>
              <a:off x="3921636" y="3795652"/>
              <a:ext cx="56388" cy="1071534"/>
            </a:xfrm>
            <a:custGeom>
              <a:avLst/>
              <a:gdLst>
                <a:gd name="connsiteX0" fmla="*/ 0 w 56388"/>
                <a:gd name="connsiteY0" fmla="*/ 0 h 1071534"/>
                <a:gd name="connsiteX1" fmla="*/ 0 w 56388"/>
                <a:gd name="connsiteY1" fmla="*/ 1071534 h 1071534"/>
                <a:gd name="connsiteX2" fmla="*/ 56388 w 56388"/>
                <a:gd name="connsiteY2" fmla="*/ 1071534 h 1071534"/>
                <a:gd name="connsiteX3" fmla="*/ 56388 w 56388"/>
                <a:gd name="connsiteY3" fmla="*/ 0 h 1071534"/>
                <a:gd name="connsiteX4" fmla="*/ 0 w 56388"/>
                <a:gd name="connsiteY4" fmla="*/ 0 h 1071534"/>
                <a:gd name="connsiteX5" fmla="*/ 0 w 56388"/>
                <a:gd name="connsiteY5" fmla="*/ 0 h 1071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388" h="1071534">
                  <a:moveTo>
                    <a:pt x="0" y="0"/>
                  </a:moveTo>
                  <a:lnTo>
                    <a:pt x="0" y="1071534"/>
                  </a:lnTo>
                  <a:lnTo>
                    <a:pt x="56388" y="1071534"/>
                  </a:lnTo>
                  <a:lnTo>
                    <a:pt x="5638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47" name="Freeform 2546">
              <a:extLst>
                <a:ext uri="{FF2B5EF4-FFF2-40B4-BE49-F238E27FC236}">
                  <a16:creationId xmlns:a16="http://schemas.microsoft.com/office/drawing/2014/main" id="{C52D24C2-7B18-A129-D4E6-BD6F8CA6C60B}"/>
                </a:ext>
              </a:extLst>
            </p:cNvPr>
            <p:cNvSpPr/>
            <p:nvPr/>
          </p:nvSpPr>
          <p:spPr>
            <a:xfrm>
              <a:off x="3921636" y="3795652"/>
              <a:ext cx="56388" cy="1071534"/>
            </a:xfrm>
            <a:custGeom>
              <a:avLst/>
              <a:gdLst>
                <a:gd name="connsiteX0" fmla="*/ 0 w 56388"/>
                <a:gd name="connsiteY0" fmla="*/ 0 h 1071534"/>
                <a:gd name="connsiteX1" fmla="*/ 0 w 56388"/>
                <a:gd name="connsiteY1" fmla="*/ 1071534 h 1071534"/>
                <a:gd name="connsiteX2" fmla="*/ 56388 w 56388"/>
                <a:gd name="connsiteY2" fmla="*/ 1071534 h 1071534"/>
                <a:gd name="connsiteX3" fmla="*/ 56388 w 56388"/>
                <a:gd name="connsiteY3" fmla="*/ 0 h 1071534"/>
                <a:gd name="connsiteX4" fmla="*/ 0 w 56388"/>
                <a:gd name="connsiteY4" fmla="*/ 0 h 1071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8" h="1071534">
                  <a:moveTo>
                    <a:pt x="0" y="0"/>
                  </a:moveTo>
                  <a:lnTo>
                    <a:pt x="0" y="1071534"/>
                  </a:lnTo>
                  <a:lnTo>
                    <a:pt x="56388" y="1071534"/>
                  </a:lnTo>
                  <a:lnTo>
                    <a:pt x="56388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48" name="Freeform 2547">
              <a:extLst>
                <a:ext uri="{FF2B5EF4-FFF2-40B4-BE49-F238E27FC236}">
                  <a16:creationId xmlns:a16="http://schemas.microsoft.com/office/drawing/2014/main" id="{6F27DD5D-837B-C632-E8C2-DE214D77B099}"/>
                </a:ext>
              </a:extLst>
            </p:cNvPr>
            <p:cNvSpPr/>
            <p:nvPr/>
          </p:nvSpPr>
          <p:spPr>
            <a:xfrm>
              <a:off x="3978024" y="3990476"/>
              <a:ext cx="56380" cy="876710"/>
            </a:xfrm>
            <a:custGeom>
              <a:avLst/>
              <a:gdLst>
                <a:gd name="connsiteX0" fmla="*/ 0 w 56380"/>
                <a:gd name="connsiteY0" fmla="*/ 0 h 876710"/>
                <a:gd name="connsiteX1" fmla="*/ 0 w 56380"/>
                <a:gd name="connsiteY1" fmla="*/ 876711 h 876710"/>
                <a:gd name="connsiteX2" fmla="*/ 56380 w 56380"/>
                <a:gd name="connsiteY2" fmla="*/ 876711 h 876710"/>
                <a:gd name="connsiteX3" fmla="*/ 56380 w 56380"/>
                <a:gd name="connsiteY3" fmla="*/ 0 h 876710"/>
                <a:gd name="connsiteX4" fmla="*/ 0 w 56380"/>
                <a:gd name="connsiteY4" fmla="*/ 0 h 876710"/>
                <a:gd name="connsiteX5" fmla="*/ 0 w 56380"/>
                <a:gd name="connsiteY5" fmla="*/ 0 h 876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380" h="876710">
                  <a:moveTo>
                    <a:pt x="0" y="0"/>
                  </a:moveTo>
                  <a:lnTo>
                    <a:pt x="0" y="876711"/>
                  </a:lnTo>
                  <a:lnTo>
                    <a:pt x="56380" y="876711"/>
                  </a:lnTo>
                  <a:lnTo>
                    <a:pt x="5638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49" name="Freeform 2548">
              <a:extLst>
                <a:ext uri="{FF2B5EF4-FFF2-40B4-BE49-F238E27FC236}">
                  <a16:creationId xmlns:a16="http://schemas.microsoft.com/office/drawing/2014/main" id="{84C85A05-B03B-A323-2E86-CB38300D7B1B}"/>
                </a:ext>
              </a:extLst>
            </p:cNvPr>
            <p:cNvSpPr/>
            <p:nvPr/>
          </p:nvSpPr>
          <p:spPr>
            <a:xfrm>
              <a:off x="3978024" y="3990476"/>
              <a:ext cx="56380" cy="876710"/>
            </a:xfrm>
            <a:custGeom>
              <a:avLst/>
              <a:gdLst>
                <a:gd name="connsiteX0" fmla="*/ 0 w 56380"/>
                <a:gd name="connsiteY0" fmla="*/ 0 h 876710"/>
                <a:gd name="connsiteX1" fmla="*/ 0 w 56380"/>
                <a:gd name="connsiteY1" fmla="*/ 876711 h 876710"/>
                <a:gd name="connsiteX2" fmla="*/ 56380 w 56380"/>
                <a:gd name="connsiteY2" fmla="*/ 876711 h 876710"/>
                <a:gd name="connsiteX3" fmla="*/ 56380 w 56380"/>
                <a:gd name="connsiteY3" fmla="*/ 0 h 876710"/>
                <a:gd name="connsiteX4" fmla="*/ 0 w 56380"/>
                <a:gd name="connsiteY4" fmla="*/ 0 h 876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0" h="876710">
                  <a:moveTo>
                    <a:pt x="0" y="0"/>
                  </a:moveTo>
                  <a:lnTo>
                    <a:pt x="0" y="876711"/>
                  </a:lnTo>
                  <a:lnTo>
                    <a:pt x="56380" y="876711"/>
                  </a:lnTo>
                  <a:lnTo>
                    <a:pt x="56380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50" name="Freeform 2549">
              <a:extLst>
                <a:ext uri="{FF2B5EF4-FFF2-40B4-BE49-F238E27FC236}">
                  <a16:creationId xmlns:a16="http://schemas.microsoft.com/office/drawing/2014/main" id="{5C1356B9-3F11-A712-97EB-2BAE3A76DE39}"/>
                </a:ext>
              </a:extLst>
            </p:cNvPr>
            <p:cNvSpPr/>
            <p:nvPr/>
          </p:nvSpPr>
          <p:spPr>
            <a:xfrm>
              <a:off x="4034404" y="3951512"/>
              <a:ext cx="56388" cy="915675"/>
            </a:xfrm>
            <a:custGeom>
              <a:avLst/>
              <a:gdLst>
                <a:gd name="connsiteX0" fmla="*/ 0 w 56388"/>
                <a:gd name="connsiteY0" fmla="*/ 0 h 915675"/>
                <a:gd name="connsiteX1" fmla="*/ 0 w 56388"/>
                <a:gd name="connsiteY1" fmla="*/ 915675 h 915675"/>
                <a:gd name="connsiteX2" fmla="*/ 56388 w 56388"/>
                <a:gd name="connsiteY2" fmla="*/ 915675 h 915675"/>
                <a:gd name="connsiteX3" fmla="*/ 56388 w 56388"/>
                <a:gd name="connsiteY3" fmla="*/ 0 h 915675"/>
                <a:gd name="connsiteX4" fmla="*/ 0 w 56388"/>
                <a:gd name="connsiteY4" fmla="*/ 0 h 915675"/>
                <a:gd name="connsiteX5" fmla="*/ 0 w 56388"/>
                <a:gd name="connsiteY5" fmla="*/ 0 h 915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388" h="915675">
                  <a:moveTo>
                    <a:pt x="0" y="0"/>
                  </a:moveTo>
                  <a:lnTo>
                    <a:pt x="0" y="915675"/>
                  </a:lnTo>
                  <a:lnTo>
                    <a:pt x="56388" y="915675"/>
                  </a:lnTo>
                  <a:lnTo>
                    <a:pt x="5638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51" name="Freeform 2550">
              <a:extLst>
                <a:ext uri="{FF2B5EF4-FFF2-40B4-BE49-F238E27FC236}">
                  <a16:creationId xmlns:a16="http://schemas.microsoft.com/office/drawing/2014/main" id="{E14C1E9E-57A5-E9FF-BC4E-6C8D24453249}"/>
                </a:ext>
              </a:extLst>
            </p:cNvPr>
            <p:cNvSpPr/>
            <p:nvPr/>
          </p:nvSpPr>
          <p:spPr>
            <a:xfrm>
              <a:off x="4034404" y="3951512"/>
              <a:ext cx="56388" cy="915675"/>
            </a:xfrm>
            <a:custGeom>
              <a:avLst/>
              <a:gdLst>
                <a:gd name="connsiteX0" fmla="*/ 0 w 56388"/>
                <a:gd name="connsiteY0" fmla="*/ 0 h 915675"/>
                <a:gd name="connsiteX1" fmla="*/ 0 w 56388"/>
                <a:gd name="connsiteY1" fmla="*/ 915675 h 915675"/>
                <a:gd name="connsiteX2" fmla="*/ 56388 w 56388"/>
                <a:gd name="connsiteY2" fmla="*/ 915675 h 915675"/>
                <a:gd name="connsiteX3" fmla="*/ 56388 w 56388"/>
                <a:gd name="connsiteY3" fmla="*/ 0 h 915675"/>
                <a:gd name="connsiteX4" fmla="*/ 0 w 56388"/>
                <a:gd name="connsiteY4" fmla="*/ 0 h 915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8" h="915675">
                  <a:moveTo>
                    <a:pt x="0" y="0"/>
                  </a:moveTo>
                  <a:lnTo>
                    <a:pt x="0" y="915675"/>
                  </a:lnTo>
                  <a:lnTo>
                    <a:pt x="56388" y="915675"/>
                  </a:lnTo>
                  <a:lnTo>
                    <a:pt x="56388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52" name="Freeform 2551">
              <a:extLst>
                <a:ext uri="{FF2B5EF4-FFF2-40B4-BE49-F238E27FC236}">
                  <a16:creationId xmlns:a16="http://schemas.microsoft.com/office/drawing/2014/main" id="{6E8963AC-5DB1-538D-CAFB-EB89601237C4}"/>
                </a:ext>
              </a:extLst>
            </p:cNvPr>
            <p:cNvSpPr/>
            <p:nvPr/>
          </p:nvSpPr>
          <p:spPr>
            <a:xfrm>
              <a:off x="4090793" y="4204782"/>
              <a:ext cx="56388" cy="662404"/>
            </a:xfrm>
            <a:custGeom>
              <a:avLst/>
              <a:gdLst>
                <a:gd name="connsiteX0" fmla="*/ 0 w 56388"/>
                <a:gd name="connsiteY0" fmla="*/ 0 h 662404"/>
                <a:gd name="connsiteX1" fmla="*/ 0 w 56388"/>
                <a:gd name="connsiteY1" fmla="*/ 662405 h 662404"/>
                <a:gd name="connsiteX2" fmla="*/ 56388 w 56388"/>
                <a:gd name="connsiteY2" fmla="*/ 662405 h 662404"/>
                <a:gd name="connsiteX3" fmla="*/ 56388 w 56388"/>
                <a:gd name="connsiteY3" fmla="*/ 0 h 662404"/>
                <a:gd name="connsiteX4" fmla="*/ 0 w 56388"/>
                <a:gd name="connsiteY4" fmla="*/ 0 h 662404"/>
                <a:gd name="connsiteX5" fmla="*/ 0 w 56388"/>
                <a:gd name="connsiteY5" fmla="*/ 0 h 662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388" h="662404">
                  <a:moveTo>
                    <a:pt x="0" y="0"/>
                  </a:moveTo>
                  <a:lnTo>
                    <a:pt x="0" y="662405"/>
                  </a:lnTo>
                  <a:lnTo>
                    <a:pt x="56388" y="662405"/>
                  </a:lnTo>
                  <a:lnTo>
                    <a:pt x="5638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53" name="Freeform 2552">
              <a:extLst>
                <a:ext uri="{FF2B5EF4-FFF2-40B4-BE49-F238E27FC236}">
                  <a16:creationId xmlns:a16="http://schemas.microsoft.com/office/drawing/2014/main" id="{CE011C3B-8D35-DF3A-7F99-CEA335A9165A}"/>
                </a:ext>
              </a:extLst>
            </p:cNvPr>
            <p:cNvSpPr/>
            <p:nvPr/>
          </p:nvSpPr>
          <p:spPr>
            <a:xfrm>
              <a:off x="4090793" y="4204782"/>
              <a:ext cx="56388" cy="662404"/>
            </a:xfrm>
            <a:custGeom>
              <a:avLst/>
              <a:gdLst>
                <a:gd name="connsiteX0" fmla="*/ 0 w 56388"/>
                <a:gd name="connsiteY0" fmla="*/ 0 h 662404"/>
                <a:gd name="connsiteX1" fmla="*/ 0 w 56388"/>
                <a:gd name="connsiteY1" fmla="*/ 662405 h 662404"/>
                <a:gd name="connsiteX2" fmla="*/ 56388 w 56388"/>
                <a:gd name="connsiteY2" fmla="*/ 662405 h 662404"/>
                <a:gd name="connsiteX3" fmla="*/ 56388 w 56388"/>
                <a:gd name="connsiteY3" fmla="*/ 0 h 662404"/>
                <a:gd name="connsiteX4" fmla="*/ 0 w 56388"/>
                <a:gd name="connsiteY4" fmla="*/ 0 h 662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8" h="662404">
                  <a:moveTo>
                    <a:pt x="0" y="0"/>
                  </a:moveTo>
                  <a:lnTo>
                    <a:pt x="0" y="662405"/>
                  </a:lnTo>
                  <a:lnTo>
                    <a:pt x="56388" y="662405"/>
                  </a:lnTo>
                  <a:lnTo>
                    <a:pt x="56388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54" name="Freeform 2553">
              <a:extLst>
                <a:ext uri="{FF2B5EF4-FFF2-40B4-BE49-F238E27FC236}">
                  <a16:creationId xmlns:a16="http://schemas.microsoft.com/office/drawing/2014/main" id="{4F03D3A8-328B-DF92-3FF0-EF2D8AF2BDE4}"/>
                </a:ext>
              </a:extLst>
            </p:cNvPr>
            <p:cNvSpPr/>
            <p:nvPr/>
          </p:nvSpPr>
          <p:spPr>
            <a:xfrm>
              <a:off x="4147181" y="4068406"/>
              <a:ext cx="56380" cy="798781"/>
            </a:xfrm>
            <a:custGeom>
              <a:avLst/>
              <a:gdLst>
                <a:gd name="connsiteX0" fmla="*/ 0 w 56380"/>
                <a:gd name="connsiteY0" fmla="*/ 0 h 798781"/>
                <a:gd name="connsiteX1" fmla="*/ 0 w 56380"/>
                <a:gd name="connsiteY1" fmla="*/ 798781 h 798781"/>
                <a:gd name="connsiteX2" fmla="*/ 56380 w 56380"/>
                <a:gd name="connsiteY2" fmla="*/ 798781 h 798781"/>
                <a:gd name="connsiteX3" fmla="*/ 56380 w 56380"/>
                <a:gd name="connsiteY3" fmla="*/ 0 h 798781"/>
                <a:gd name="connsiteX4" fmla="*/ 0 w 56380"/>
                <a:gd name="connsiteY4" fmla="*/ 0 h 798781"/>
                <a:gd name="connsiteX5" fmla="*/ 0 w 56380"/>
                <a:gd name="connsiteY5" fmla="*/ 0 h 798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380" h="798781">
                  <a:moveTo>
                    <a:pt x="0" y="0"/>
                  </a:moveTo>
                  <a:lnTo>
                    <a:pt x="0" y="798781"/>
                  </a:lnTo>
                  <a:lnTo>
                    <a:pt x="56380" y="798781"/>
                  </a:lnTo>
                  <a:lnTo>
                    <a:pt x="5638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55" name="Freeform 2554">
              <a:extLst>
                <a:ext uri="{FF2B5EF4-FFF2-40B4-BE49-F238E27FC236}">
                  <a16:creationId xmlns:a16="http://schemas.microsoft.com/office/drawing/2014/main" id="{85C9435C-F0DB-AB69-7A55-195487D10DCC}"/>
                </a:ext>
              </a:extLst>
            </p:cNvPr>
            <p:cNvSpPr/>
            <p:nvPr/>
          </p:nvSpPr>
          <p:spPr>
            <a:xfrm>
              <a:off x="4147181" y="4068406"/>
              <a:ext cx="56380" cy="798781"/>
            </a:xfrm>
            <a:custGeom>
              <a:avLst/>
              <a:gdLst>
                <a:gd name="connsiteX0" fmla="*/ 0 w 56380"/>
                <a:gd name="connsiteY0" fmla="*/ 0 h 798781"/>
                <a:gd name="connsiteX1" fmla="*/ 0 w 56380"/>
                <a:gd name="connsiteY1" fmla="*/ 798781 h 798781"/>
                <a:gd name="connsiteX2" fmla="*/ 56380 w 56380"/>
                <a:gd name="connsiteY2" fmla="*/ 798781 h 798781"/>
                <a:gd name="connsiteX3" fmla="*/ 56380 w 56380"/>
                <a:gd name="connsiteY3" fmla="*/ 0 h 798781"/>
                <a:gd name="connsiteX4" fmla="*/ 0 w 56380"/>
                <a:gd name="connsiteY4" fmla="*/ 0 h 798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0" h="798781">
                  <a:moveTo>
                    <a:pt x="0" y="0"/>
                  </a:moveTo>
                  <a:lnTo>
                    <a:pt x="0" y="798781"/>
                  </a:lnTo>
                  <a:lnTo>
                    <a:pt x="56380" y="798781"/>
                  </a:lnTo>
                  <a:lnTo>
                    <a:pt x="56380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56" name="Freeform 2555">
              <a:extLst>
                <a:ext uri="{FF2B5EF4-FFF2-40B4-BE49-F238E27FC236}">
                  <a16:creationId xmlns:a16="http://schemas.microsoft.com/office/drawing/2014/main" id="{308B2F7A-F5F7-3832-198D-1ADC562A12C4}"/>
                </a:ext>
              </a:extLst>
            </p:cNvPr>
            <p:cNvSpPr/>
            <p:nvPr/>
          </p:nvSpPr>
          <p:spPr>
            <a:xfrm>
              <a:off x="4203561" y="4302195"/>
              <a:ext cx="56388" cy="564992"/>
            </a:xfrm>
            <a:custGeom>
              <a:avLst/>
              <a:gdLst>
                <a:gd name="connsiteX0" fmla="*/ 0 w 56388"/>
                <a:gd name="connsiteY0" fmla="*/ 0 h 564992"/>
                <a:gd name="connsiteX1" fmla="*/ 0 w 56388"/>
                <a:gd name="connsiteY1" fmla="*/ 564992 h 564992"/>
                <a:gd name="connsiteX2" fmla="*/ 56388 w 56388"/>
                <a:gd name="connsiteY2" fmla="*/ 564992 h 564992"/>
                <a:gd name="connsiteX3" fmla="*/ 56388 w 56388"/>
                <a:gd name="connsiteY3" fmla="*/ 0 h 564992"/>
                <a:gd name="connsiteX4" fmla="*/ 0 w 56388"/>
                <a:gd name="connsiteY4" fmla="*/ 0 h 564992"/>
                <a:gd name="connsiteX5" fmla="*/ 0 w 56388"/>
                <a:gd name="connsiteY5" fmla="*/ 0 h 564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388" h="564992">
                  <a:moveTo>
                    <a:pt x="0" y="0"/>
                  </a:moveTo>
                  <a:lnTo>
                    <a:pt x="0" y="564992"/>
                  </a:lnTo>
                  <a:lnTo>
                    <a:pt x="56388" y="564992"/>
                  </a:lnTo>
                  <a:lnTo>
                    <a:pt x="5638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57" name="Freeform 2556">
              <a:extLst>
                <a:ext uri="{FF2B5EF4-FFF2-40B4-BE49-F238E27FC236}">
                  <a16:creationId xmlns:a16="http://schemas.microsoft.com/office/drawing/2014/main" id="{F8C2A819-CC7B-5BC2-C017-095F401DDCB9}"/>
                </a:ext>
              </a:extLst>
            </p:cNvPr>
            <p:cNvSpPr/>
            <p:nvPr/>
          </p:nvSpPr>
          <p:spPr>
            <a:xfrm>
              <a:off x="4203561" y="4302195"/>
              <a:ext cx="56388" cy="564992"/>
            </a:xfrm>
            <a:custGeom>
              <a:avLst/>
              <a:gdLst>
                <a:gd name="connsiteX0" fmla="*/ 0 w 56388"/>
                <a:gd name="connsiteY0" fmla="*/ 0 h 564992"/>
                <a:gd name="connsiteX1" fmla="*/ 0 w 56388"/>
                <a:gd name="connsiteY1" fmla="*/ 564992 h 564992"/>
                <a:gd name="connsiteX2" fmla="*/ 56388 w 56388"/>
                <a:gd name="connsiteY2" fmla="*/ 564992 h 564992"/>
                <a:gd name="connsiteX3" fmla="*/ 56388 w 56388"/>
                <a:gd name="connsiteY3" fmla="*/ 0 h 564992"/>
                <a:gd name="connsiteX4" fmla="*/ 0 w 56388"/>
                <a:gd name="connsiteY4" fmla="*/ 0 h 564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8" h="564992">
                  <a:moveTo>
                    <a:pt x="0" y="0"/>
                  </a:moveTo>
                  <a:lnTo>
                    <a:pt x="0" y="564992"/>
                  </a:lnTo>
                  <a:lnTo>
                    <a:pt x="56388" y="564992"/>
                  </a:lnTo>
                  <a:lnTo>
                    <a:pt x="56388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58" name="Freeform 2557">
              <a:extLst>
                <a:ext uri="{FF2B5EF4-FFF2-40B4-BE49-F238E27FC236}">
                  <a16:creationId xmlns:a16="http://schemas.microsoft.com/office/drawing/2014/main" id="{5273E260-EB5E-D673-83CA-0B7DFF466FAE}"/>
                </a:ext>
              </a:extLst>
            </p:cNvPr>
            <p:cNvSpPr/>
            <p:nvPr/>
          </p:nvSpPr>
          <p:spPr>
            <a:xfrm>
              <a:off x="4259950" y="4419089"/>
              <a:ext cx="56388" cy="448098"/>
            </a:xfrm>
            <a:custGeom>
              <a:avLst/>
              <a:gdLst>
                <a:gd name="connsiteX0" fmla="*/ 0 w 56388"/>
                <a:gd name="connsiteY0" fmla="*/ 0 h 448098"/>
                <a:gd name="connsiteX1" fmla="*/ 0 w 56388"/>
                <a:gd name="connsiteY1" fmla="*/ 448098 h 448098"/>
                <a:gd name="connsiteX2" fmla="*/ 56388 w 56388"/>
                <a:gd name="connsiteY2" fmla="*/ 448098 h 448098"/>
                <a:gd name="connsiteX3" fmla="*/ 56388 w 56388"/>
                <a:gd name="connsiteY3" fmla="*/ 0 h 448098"/>
                <a:gd name="connsiteX4" fmla="*/ 0 w 56388"/>
                <a:gd name="connsiteY4" fmla="*/ 0 h 448098"/>
                <a:gd name="connsiteX5" fmla="*/ 0 w 56388"/>
                <a:gd name="connsiteY5" fmla="*/ 0 h 448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388" h="448098">
                  <a:moveTo>
                    <a:pt x="0" y="0"/>
                  </a:moveTo>
                  <a:lnTo>
                    <a:pt x="0" y="448098"/>
                  </a:lnTo>
                  <a:lnTo>
                    <a:pt x="56388" y="448098"/>
                  </a:lnTo>
                  <a:lnTo>
                    <a:pt x="5638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59" name="Freeform 2558">
              <a:extLst>
                <a:ext uri="{FF2B5EF4-FFF2-40B4-BE49-F238E27FC236}">
                  <a16:creationId xmlns:a16="http://schemas.microsoft.com/office/drawing/2014/main" id="{5FCBACAC-F3FA-99AF-E250-E7C204EFDED6}"/>
                </a:ext>
              </a:extLst>
            </p:cNvPr>
            <p:cNvSpPr/>
            <p:nvPr/>
          </p:nvSpPr>
          <p:spPr>
            <a:xfrm>
              <a:off x="4259950" y="4419089"/>
              <a:ext cx="56388" cy="448098"/>
            </a:xfrm>
            <a:custGeom>
              <a:avLst/>
              <a:gdLst>
                <a:gd name="connsiteX0" fmla="*/ 0 w 56388"/>
                <a:gd name="connsiteY0" fmla="*/ 0 h 448098"/>
                <a:gd name="connsiteX1" fmla="*/ 0 w 56388"/>
                <a:gd name="connsiteY1" fmla="*/ 448098 h 448098"/>
                <a:gd name="connsiteX2" fmla="*/ 56388 w 56388"/>
                <a:gd name="connsiteY2" fmla="*/ 448098 h 448098"/>
                <a:gd name="connsiteX3" fmla="*/ 56388 w 56388"/>
                <a:gd name="connsiteY3" fmla="*/ 0 h 448098"/>
                <a:gd name="connsiteX4" fmla="*/ 0 w 56388"/>
                <a:gd name="connsiteY4" fmla="*/ 0 h 448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8" h="448098">
                  <a:moveTo>
                    <a:pt x="0" y="0"/>
                  </a:moveTo>
                  <a:lnTo>
                    <a:pt x="0" y="448098"/>
                  </a:lnTo>
                  <a:lnTo>
                    <a:pt x="56388" y="448098"/>
                  </a:lnTo>
                  <a:lnTo>
                    <a:pt x="56388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60" name="Freeform 2559">
              <a:extLst>
                <a:ext uri="{FF2B5EF4-FFF2-40B4-BE49-F238E27FC236}">
                  <a16:creationId xmlns:a16="http://schemas.microsoft.com/office/drawing/2014/main" id="{6E162C73-39E5-0F60-0A7D-F84AA5A86361}"/>
                </a:ext>
              </a:extLst>
            </p:cNvPr>
            <p:cNvSpPr/>
            <p:nvPr/>
          </p:nvSpPr>
          <p:spPr>
            <a:xfrm>
              <a:off x="4316338" y="4574946"/>
              <a:ext cx="56388" cy="292241"/>
            </a:xfrm>
            <a:custGeom>
              <a:avLst/>
              <a:gdLst>
                <a:gd name="connsiteX0" fmla="*/ 0 w 56388"/>
                <a:gd name="connsiteY0" fmla="*/ 0 h 292241"/>
                <a:gd name="connsiteX1" fmla="*/ 0 w 56388"/>
                <a:gd name="connsiteY1" fmla="*/ 292241 h 292241"/>
                <a:gd name="connsiteX2" fmla="*/ 56388 w 56388"/>
                <a:gd name="connsiteY2" fmla="*/ 292241 h 292241"/>
                <a:gd name="connsiteX3" fmla="*/ 56388 w 56388"/>
                <a:gd name="connsiteY3" fmla="*/ 0 h 292241"/>
                <a:gd name="connsiteX4" fmla="*/ 0 w 56388"/>
                <a:gd name="connsiteY4" fmla="*/ 0 h 292241"/>
                <a:gd name="connsiteX5" fmla="*/ 0 w 56388"/>
                <a:gd name="connsiteY5" fmla="*/ 0 h 292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388" h="292241">
                  <a:moveTo>
                    <a:pt x="0" y="0"/>
                  </a:moveTo>
                  <a:lnTo>
                    <a:pt x="0" y="292241"/>
                  </a:lnTo>
                  <a:lnTo>
                    <a:pt x="56388" y="292241"/>
                  </a:lnTo>
                  <a:lnTo>
                    <a:pt x="5638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61" name="Freeform 2560">
              <a:extLst>
                <a:ext uri="{FF2B5EF4-FFF2-40B4-BE49-F238E27FC236}">
                  <a16:creationId xmlns:a16="http://schemas.microsoft.com/office/drawing/2014/main" id="{CB7CC2DB-E24D-B469-04FF-E60AC0EE9ADE}"/>
                </a:ext>
              </a:extLst>
            </p:cNvPr>
            <p:cNvSpPr/>
            <p:nvPr/>
          </p:nvSpPr>
          <p:spPr>
            <a:xfrm>
              <a:off x="4316338" y="4574946"/>
              <a:ext cx="56388" cy="292241"/>
            </a:xfrm>
            <a:custGeom>
              <a:avLst/>
              <a:gdLst>
                <a:gd name="connsiteX0" fmla="*/ 0 w 56388"/>
                <a:gd name="connsiteY0" fmla="*/ 0 h 292241"/>
                <a:gd name="connsiteX1" fmla="*/ 0 w 56388"/>
                <a:gd name="connsiteY1" fmla="*/ 292241 h 292241"/>
                <a:gd name="connsiteX2" fmla="*/ 56388 w 56388"/>
                <a:gd name="connsiteY2" fmla="*/ 292241 h 292241"/>
                <a:gd name="connsiteX3" fmla="*/ 56388 w 56388"/>
                <a:gd name="connsiteY3" fmla="*/ 0 h 292241"/>
                <a:gd name="connsiteX4" fmla="*/ 0 w 56388"/>
                <a:gd name="connsiteY4" fmla="*/ 0 h 292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8" h="292241">
                  <a:moveTo>
                    <a:pt x="0" y="0"/>
                  </a:moveTo>
                  <a:lnTo>
                    <a:pt x="0" y="292241"/>
                  </a:lnTo>
                  <a:lnTo>
                    <a:pt x="56388" y="292241"/>
                  </a:lnTo>
                  <a:lnTo>
                    <a:pt x="56388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62" name="Freeform 2561">
              <a:extLst>
                <a:ext uri="{FF2B5EF4-FFF2-40B4-BE49-F238E27FC236}">
                  <a16:creationId xmlns:a16="http://schemas.microsoft.com/office/drawing/2014/main" id="{80DF9B50-9C33-421C-2B48-6F58CE51CECA}"/>
                </a:ext>
              </a:extLst>
            </p:cNvPr>
            <p:cNvSpPr/>
            <p:nvPr/>
          </p:nvSpPr>
          <p:spPr>
            <a:xfrm>
              <a:off x="4372727" y="4711328"/>
              <a:ext cx="56380" cy="155859"/>
            </a:xfrm>
            <a:custGeom>
              <a:avLst/>
              <a:gdLst>
                <a:gd name="connsiteX0" fmla="*/ 0 w 56380"/>
                <a:gd name="connsiteY0" fmla="*/ 0 h 155859"/>
                <a:gd name="connsiteX1" fmla="*/ 0 w 56380"/>
                <a:gd name="connsiteY1" fmla="*/ 155859 h 155859"/>
                <a:gd name="connsiteX2" fmla="*/ 56380 w 56380"/>
                <a:gd name="connsiteY2" fmla="*/ 155859 h 155859"/>
                <a:gd name="connsiteX3" fmla="*/ 56380 w 56380"/>
                <a:gd name="connsiteY3" fmla="*/ 0 h 155859"/>
                <a:gd name="connsiteX4" fmla="*/ 0 w 56380"/>
                <a:gd name="connsiteY4" fmla="*/ 0 h 155859"/>
                <a:gd name="connsiteX5" fmla="*/ 0 w 56380"/>
                <a:gd name="connsiteY5" fmla="*/ 0 h 155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380" h="155859">
                  <a:moveTo>
                    <a:pt x="0" y="0"/>
                  </a:moveTo>
                  <a:lnTo>
                    <a:pt x="0" y="155859"/>
                  </a:lnTo>
                  <a:lnTo>
                    <a:pt x="56380" y="155859"/>
                  </a:lnTo>
                  <a:lnTo>
                    <a:pt x="5638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63" name="Freeform 2562">
              <a:extLst>
                <a:ext uri="{FF2B5EF4-FFF2-40B4-BE49-F238E27FC236}">
                  <a16:creationId xmlns:a16="http://schemas.microsoft.com/office/drawing/2014/main" id="{E7B364D0-33B6-5C80-2DE5-D894B19FA63D}"/>
                </a:ext>
              </a:extLst>
            </p:cNvPr>
            <p:cNvSpPr/>
            <p:nvPr/>
          </p:nvSpPr>
          <p:spPr>
            <a:xfrm>
              <a:off x="4372727" y="4711328"/>
              <a:ext cx="56380" cy="155859"/>
            </a:xfrm>
            <a:custGeom>
              <a:avLst/>
              <a:gdLst>
                <a:gd name="connsiteX0" fmla="*/ 0 w 56380"/>
                <a:gd name="connsiteY0" fmla="*/ 0 h 155859"/>
                <a:gd name="connsiteX1" fmla="*/ 0 w 56380"/>
                <a:gd name="connsiteY1" fmla="*/ 155859 h 155859"/>
                <a:gd name="connsiteX2" fmla="*/ 56380 w 56380"/>
                <a:gd name="connsiteY2" fmla="*/ 155859 h 155859"/>
                <a:gd name="connsiteX3" fmla="*/ 56380 w 56380"/>
                <a:gd name="connsiteY3" fmla="*/ 0 h 155859"/>
                <a:gd name="connsiteX4" fmla="*/ 0 w 56380"/>
                <a:gd name="connsiteY4" fmla="*/ 0 h 155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0" h="155859">
                  <a:moveTo>
                    <a:pt x="0" y="0"/>
                  </a:moveTo>
                  <a:lnTo>
                    <a:pt x="0" y="155859"/>
                  </a:lnTo>
                  <a:lnTo>
                    <a:pt x="56380" y="155859"/>
                  </a:lnTo>
                  <a:lnTo>
                    <a:pt x="56380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64" name="Freeform 2563">
              <a:extLst>
                <a:ext uri="{FF2B5EF4-FFF2-40B4-BE49-F238E27FC236}">
                  <a16:creationId xmlns:a16="http://schemas.microsoft.com/office/drawing/2014/main" id="{8DF2448D-8C37-237F-BCAB-BF2CCC3C32C3}"/>
                </a:ext>
              </a:extLst>
            </p:cNvPr>
            <p:cNvSpPr/>
            <p:nvPr/>
          </p:nvSpPr>
          <p:spPr>
            <a:xfrm>
              <a:off x="4429107" y="4594431"/>
              <a:ext cx="56388" cy="272755"/>
            </a:xfrm>
            <a:custGeom>
              <a:avLst/>
              <a:gdLst>
                <a:gd name="connsiteX0" fmla="*/ 0 w 56388"/>
                <a:gd name="connsiteY0" fmla="*/ 0 h 272755"/>
                <a:gd name="connsiteX1" fmla="*/ 0 w 56388"/>
                <a:gd name="connsiteY1" fmla="*/ 272756 h 272755"/>
                <a:gd name="connsiteX2" fmla="*/ 56388 w 56388"/>
                <a:gd name="connsiteY2" fmla="*/ 272756 h 272755"/>
                <a:gd name="connsiteX3" fmla="*/ 56388 w 56388"/>
                <a:gd name="connsiteY3" fmla="*/ 0 h 272755"/>
                <a:gd name="connsiteX4" fmla="*/ 0 w 56388"/>
                <a:gd name="connsiteY4" fmla="*/ 0 h 272755"/>
                <a:gd name="connsiteX5" fmla="*/ 0 w 56388"/>
                <a:gd name="connsiteY5" fmla="*/ 0 h 272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388" h="272755">
                  <a:moveTo>
                    <a:pt x="0" y="0"/>
                  </a:moveTo>
                  <a:lnTo>
                    <a:pt x="0" y="272756"/>
                  </a:lnTo>
                  <a:lnTo>
                    <a:pt x="56388" y="272756"/>
                  </a:lnTo>
                  <a:lnTo>
                    <a:pt x="5638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65" name="Freeform 2564">
              <a:extLst>
                <a:ext uri="{FF2B5EF4-FFF2-40B4-BE49-F238E27FC236}">
                  <a16:creationId xmlns:a16="http://schemas.microsoft.com/office/drawing/2014/main" id="{F90793E4-739E-054A-68F6-A42B775E09B4}"/>
                </a:ext>
              </a:extLst>
            </p:cNvPr>
            <p:cNvSpPr/>
            <p:nvPr/>
          </p:nvSpPr>
          <p:spPr>
            <a:xfrm>
              <a:off x="4429107" y="4594431"/>
              <a:ext cx="56388" cy="272755"/>
            </a:xfrm>
            <a:custGeom>
              <a:avLst/>
              <a:gdLst>
                <a:gd name="connsiteX0" fmla="*/ 0 w 56388"/>
                <a:gd name="connsiteY0" fmla="*/ 0 h 272755"/>
                <a:gd name="connsiteX1" fmla="*/ 0 w 56388"/>
                <a:gd name="connsiteY1" fmla="*/ 272756 h 272755"/>
                <a:gd name="connsiteX2" fmla="*/ 56388 w 56388"/>
                <a:gd name="connsiteY2" fmla="*/ 272756 h 272755"/>
                <a:gd name="connsiteX3" fmla="*/ 56388 w 56388"/>
                <a:gd name="connsiteY3" fmla="*/ 0 h 272755"/>
                <a:gd name="connsiteX4" fmla="*/ 0 w 56388"/>
                <a:gd name="connsiteY4" fmla="*/ 0 h 272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8" h="272755">
                  <a:moveTo>
                    <a:pt x="0" y="0"/>
                  </a:moveTo>
                  <a:lnTo>
                    <a:pt x="0" y="272756"/>
                  </a:lnTo>
                  <a:lnTo>
                    <a:pt x="56388" y="272756"/>
                  </a:lnTo>
                  <a:lnTo>
                    <a:pt x="56388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66" name="Freeform 2565">
              <a:extLst>
                <a:ext uri="{FF2B5EF4-FFF2-40B4-BE49-F238E27FC236}">
                  <a16:creationId xmlns:a16="http://schemas.microsoft.com/office/drawing/2014/main" id="{3F8B4608-2F16-31C2-AE1B-1DC9775610F9}"/>
                </a:ext>
              </a:extLst>
            </p:cNvPr>
            <p:cNvSpPr/>
            <p:nvPr/>
          </p:nvSpPr>
          <p:spPr>
            <a:xfrm>
              <a:off x="4485495" y="4769768"/>
              <a:ext cx="56388" cy="97419"/>
            </a:xfrm>
            <a:custGeom>
              <a:avLst/>
              <a:gdLst>
                <a:gd name="connsiteX0" fmla="*/ 0 w 56388"/>
                <a:gd name="connsiteY0" fmla="*/ 0 h 97419"/>
                <a:gd name="connsiteX1" fmla="*/ 0 w 56388"/>
                <a:gd name="connsiteY1" fmla="*/ 97419 h 97419"/>
                <a:gd name="connsiteX2" fmla="*/ 56388 w 56388"/>
                <a:gd name="connsiteY2" fmla="*/ 97419 h 97419"/>
                <a:gd name="connsiteX3" fmla="*/ 56388 w 56388"/>
                <a:gd name="connsiteY3" fmla="*/ 0 h 97419"/>
                <a:gd name="connsiteX4" fmla="*/ 0 w 56388"/>
                <a:gd name="connsiteY4" fmla="*/ 0 h 97419"/>
                <a:gd name="connsiteX5" fmla="*/ 0 w 56388"/>
                <a:gd name="connsiteY5" fmla="*/ 0 h 97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388" h="97419">
                  <a:moveTo>
                    <a:pt x="0" y="0"/>
                  </a:moveTo>
                  <a:lnTo>
                    <a:pt x="0" y="97419"/>
                  </a:lnTo>
                  <a:lnTo>
                    <a:pt x="56388" y="97419"/>
                  </a:lnTo>
                  <a:lnTo>
                    <a:pt x="5638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67" name="Freeform 2566">
              <a:extLst>
                <a:ext uri="{FF2B5EF4-FFF2-40B4-BE49-F238E27FC236}">
                  <a16:creationId xmlns:a16="http://schemas.microsoft.com/office/drawing/2014/main" id="{3E3EF095-2F1C-A059-DEEE-00E4754F22E1}"/>
                </a:ext>
              </a:extLst>
            </p:cNvPr>
            <p:cNvSpPr/>
            <p:nvPr/>
          </p:nvSpPr>
          <p:spPr>
            <a:xfrm>
              <a:off x="4485495" y="4769768"/>
              <a:ext cx="56388" cy="97419"/>
            </a:xfrm>
            <a:custGeom>
              <a:avLst/>
              <a:gdLst>
                <a:gd name="connsiteX0" fmla="*/ 0 w 56388"/>
                <a:gd name="connsiteY0" fmla="*/ 0 h 97419"/>
                <a:gd name="connsiteX1" fmla="*/ 0 w 56388"/>
                <a:gd name="connsiteY1" fmla="*/ 97419 h 97419"/>
                <a:gd name="connsiteX2" fmla="*/ 56388 w 56388"/>
                <a:gd name="connsiteY2" fmla="*/ 97419 h 97419"/>
                <a:gd name="connsiteX3" fmla="*/ 56388 w 56388"/>
                <a:gd name="connsiteY3" fmla="*/ 0 h 97419"/>
                <a:gd name="connsiteX4" fmla="*/ 0 w 56388"/>
                <a:gd name="connsiteY4" fmla="*/ 0 h 97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8" h="97419">
                  <a:moveTo>
                    <a:pt x="0" y="0"/>
                  </a:moveTo>
                  <a:lnTo>
                    <a:pt x="0" y="97419"/>
                  </a:lnTo>
                  <a:lnTo>
                    <a:pt x="56388" y="97419"/>
                  </a:lnTo>
                  <a:lnTo>
                    <a:pt x="56388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68" name="Freeform 2567">
              <a:extLst>
                <a:ext uri="{FF2B5EF4-FFF2-40B4-BE49-F238E27FC236}">
                  <a16:creationId xmlns:a16="http://schemas.microsoft.com/office/drawing/2014/main" id="{BE3E7141-2343-F48E-3C56-DC62A25E4894}"/>
                </a:ext>
              </a:extLst>
            </p:cNvPr>
            <p:cNvSpPr/>
            <p:nvPr/>
          </p:nvSpPr>
          <p:spPr>
            <a:xfrm>
              <a:off x="4541883" y="4808739"/>
              <a:ext cx="56380" cy="58448"/>
            </a:xfrm>
            <a:custGeom>
              <a:avLst/>
              <a:gdLst>
                <a:gd name="connsiteX0" fmla="*/ 0 w 56380"/>
                <a:gd name="connsiteY0" fmla="*/ 0 h 58448"/>
                <a:gd name="connsiteX1" fmla="*/ 0 w 56380"/>
                <a:gd name="connsiteY1" fmla="*/ 58448 h 58448"/>
                <a:gd name="connsiteX2" fmla="*/ 56380 w 56380"/>
                <a:gd name="connsiteY2" fmla="*/ 58448 h 58448"/>
                <a:gd name="connsiteX3" fmla="*/ 56380 w 56380"/>
                <a:gd name="connsiteY3" fmla="*/ 0 h 58448"/>
                <a:gd name="connsiteX4" fmla="*/ 0 w 56380"/>
                <a:gd name="connsiteY4" fmla="*/ 0 h 58448"/>
                <a:gd name="connsiteX5" fmla="*/ 0 w 56380"/>
                <a:gd name="connsiteY5" fmla="*/ 0 h 58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380" h="58448">
                  <a:moveTo>
                    <a:pt x="0" y="0"/>
                  </a:moveTo>
                  <a:lnTo>
                    <a:pt x="0" y="58448"/>
                  </a:lnTo>
                  <a:lnTo>
                    <a:pt x="56380" y="58448"/>
                  </a:lnTo>
                  <a:lnTo>
                    <a:pt x="5638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69" name="Freeform 2568">
              <a:extLst>
                <a:ext uri="{FF2B5EF4-FFF2-40B4-BE49-F238E27FC236}">
                  <a16:creationId xmlns:a16="http://schemas.microsoft.com/office/drawing/2014/main" id="{E8711862-3795-D1A2-51AC-89B6FF28B8F8}"/>
                </a:ext>
              </a:extLst>
            </p:cNvPr>
            <p:cNvSpPr/>
            <p:nvPr/>
          </p:nvSpPr>
          <p:spPr>
            <a:xfrm>
              <a:off x="4541883" y="4808739"/>
              <a:ext cx="56380" cy="58448"/>
            </a:xfrm>
            <a:custGeom>
              <a:avLst/>
              <a:gdLst>
                <a:gd name="connsiteX0" fmla="*/ 0 w 56380"/>
                <a:gd name="connsiteY0" fmla="*/ 0 h 58448"/>
                <a:gd name="connsiteX1" fmla="*/ 0 w 56380"/>
                <a:gd name="connsiteY1" fmla="*/ 58448 h 58448"/>
                <a:gd name="connsiteX2" fmla="*/ 56380 w 56380"/>
                <a:gd name="connsiteY2" fmla="*/ 58448 h 58448"/>
                <a:gd name="connsiteX3" fmla="*/ 56380 w 56380"/>
                <a:gd name="connsiteY3" fmla="*/ 0 h 58448"/>
                <a:gd name="connsiteX4" fmla="*/ 0 w 56380"/>
                <a:gd name="connsiteY4" fmla="*/ 0 h 58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0" h="58448">
                  <a:moveTo>
                    <a:pt x="0" y="0"/>
                  </a:moveTo>
                  <a:lnTo>
                    <a:pt x="0" y="58448"/>
                  </a:lnTo>
                  <a:lnTo>
                    <a:pt x="56380" y="58448"/>
                  </a:lnTo>
                  <a:lnTo>
                    <a:pt x="56380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70" name="Freeform 2569">
              <a:extLst>
                <a:ext uri="{FF2B5EF4-FFF2-40B4-BE49-F238E27FC236}">
                  <a16:creationId xmlns:a16="http://schemas.microsoft.com/office/drawing/2014/main" id="{192B85A4-1F12-636C-E57A-4E7ABEB2D332}"/>
                </a:ext>
              </a:extLst>
            </p:cNvPr>
            <p:cNvSpPr/>
            <p:nvPr/>
          </p:nvSpPr>
          <p:spPr>
            <a:xfrm>
              <a:off x="4598264" y="4828216"/>
              <a:ext cx="56388" cy="38970"/>
            </a:xfrm>
            <a:custGeom>
              <a:avLst/>
              <a:gdLst>
                <a:gd name="connsiteX0" fmla="*/ 0 w 56388"/>
                <a:gd name="connsiteY0" fmla="*/ 0 h 38970"/>
                <a:gd name="connsiteX1" fmla="*/ 0 w 56388"/>
                <a:gd name="connsiteY1" fmla="*/ 38971 h 38970"/>
                <a:gd name="connsiteX2" fmla="*/ 56388 w 56388"/>
                <a:gd name="connsiteY2" fmla="*/ 38971 h 38970"/>
                <a:gd name="connsiteX3" fmla="*/ 56388 w 56388"/>
                <a:gd name="connsiteY3" fmla="*/ 0 h 38970"/>
                <a:gd name="connsiteX4" fmla="*/ 0 w 56388"/>
                <a:gd name="connsiteY4" fmla="*/ 0 h 38970"/>
                <a:gd name="connsiteX5" fmla="*/ 0 w 56388"/>
                <a:gd name="connsiteY5" fmla="*/ 0 h 38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388" h="38970">
                  <a:moveTo>
                    <a:pt x="0" y="0"/>
                  </a:moveTo>
                  <a:lnTo>
                    <a:pt x="0" y="38971"/>
                  </a:lnTo>
                  <a:lnTo>
                    <a:pt x="56388" y="38971"/>
                  </a:lnTo>
                  <a:lnTo>
                    <a:pt x="5638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71" name="Freeform 2570">
              <a:extLst>
                <a:ext uri="{FF2B5EF4-FFF2-40B4-BE49-F238E27FC236}">
                  <a16:creationId xmlns:a16="http://schemas.microsoft.com/office/drawing/2014/main" id="{38833BA5-CE52-BC28-4285-16C168F2BDCC}"/>
                </a:ext>
              </a:extLst>
            </p:cNvPr>
            <p:cNvSpPr/>
            <p:nvPr/>
          </p:nvSpPr>
          <p:spPr>
            <a:xfrm>
              <a:off x="4598264" y="4828216"/>
              <a:ext cx="56388" cy="38970"/>
            </a:xfrm>
            <a:custGeom>
              <a:avLst/>
              <a:gdLst>
                <a:gd name="connsiteX0" fmla="*/ 0 w 56388"/>
                <a:gd name="connsiteY0" fmla="*/ 0 h 38970"/>
                <a:gd name="connsiteX1" fmla="*/ 0 w 56388"/>
                <a:gd name="connsiteY1" fmla="*/ 38971 h 38970"/>
                <a:gd name="connsiteX2" fmla="*/ 56388 w 56388"/>
                <a:gd name="connsiteY2" fmla="*/ 38971 h 38970"/>
                <a:gd name="connsiteX3" fmla="*/ 56388 w 56388"/>
                <a:gd name="connsiteY3" fmla="*/ 0 h 38970"/>
                <a:gd name="connsiteX4" fmla="*/ 0 w 56388"/>
                <a:gd name="connsiteY4" fmla="*/ 0 h 38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8" h="38970">
                  <a:moveTo>
                    <a:pt x="0" y="0"/>
                  </a:moveTo>
                  <a:lnTo>
                    <a:pt x="0" y="38971"/>
                  </a:lnTo>
                  <a:lnTo>
                    <a:pt x="56388" y="38971"/>
                  </a:lnTo>
                  <a:lnTo>
                    <a:pt x="56388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72" name="Freeform 2571">
              <a:extLst>
                <a:ext uri="{FF2B5EF4-FFF2-40B4-BE49-F238E27FC236}">
                  <a16:creationId xmlns:a16="http://schemas.microsoft.com/office/drawing/2014/main" id="{DD02CD37-A571-EAE0-26A0-3D93759484F0}"/>
                </a:ext>
              </a:extLst>
            </p:cNvPr>
            <p:cNvSpPr/>
            <p:nvPr/>
          </p:nvSpPr>
          <p:spPr>
            <a:xfrm>
              <a:off x="4654652" y="4847701"/>
              <a:ext cx="56388" cy="19485"/>
            </a:xfrm>
            <a:custGeom>
              <a:avLst/>
              <a:gdLst>
                <a:gd name="connsiteX0" fmla="*/ 0 w 56388"/>
                <a:gd name="connsiteY0" fmla="*/ 0 h 19485"/>
                <a:gd name="connsiteX1" fmla="*/ 0 w 56388"/>
                <a:gd name="connsiteY1" fmla="*/ 19485 h 19485"/>
                <a:gd name="connsiteX2" fmla="*/ 56389 w 56388"/>
                <a:gd name="connsiteY2" fmla="*/ 19485 h 19485"/>
                <a:gd name="connsiteX3" fmla="*/ 56389 w 56388"/>
                <a:gd name="connsiteY3" fmla="*/ 0 h 19485"/>
                <a:gd name="connsiteX4" fmla="*/ 0 w 56388"/>
                <a:gd name="connsiteY4" fmla="*/ 0 h 19485"/>
                <a:gd name="connsiteX5" fmla="*/ 0 w 56388"/>
                <a:gd name="connsiteY5" fmla="*/ 0 h 19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388" h="19485">
                  <a:moveTo>
                    <a:pt x="0" y="0"/>
                  </a:moveTo>
                  <a:lnTo>
                    <a:pt x="0" y="19485"/>
                  </a:lnTo>
                  <a:lnTo>
                    <a:pt x="56389" y="19485"/>
                  </a:lnTo>
                  <a:lnTo>
                    <a:pt x="5638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73" name="Freeform 2572">
              <a:extLst>
                <a:ext uri="{FF2B5EF4-FFF2-40B4-BE49-F238E27FC236}">
                  <a16:creationId xmlns:a16="http://schemas.microsoft.com/office/drawing/2014/main" id="{26FACBCB-39D1-C2CC-8E6F-3741ECCC1E28}"/>
                </a:ext>
              </a:extLst>
            </p:cNvPr>
            <p:cNvSpPr/>
            <p:nvPr/>
          </p:nvSpPr>
          <p:spPr>
            <a:xfrm>
              <a:off x="4654652" y="4847701"/>
              <a:ext cx="56388" cy="19485"/>
            </a:xfrm>
            <a:custGeom>
              <a:avLst/>
              <a:gdLst>
                <a:gd name="connsiteX0" fmla="*/ 0 w 56388"/>
                <a:gd name="connsiteY0" fmla="*/ 0 h 19485"/>
                <a:gd name="connsiteX1" fmla="*/ 0 w 56388"/>
                <a:gd name="connsiteY1" fmla="*/ 19485 h 19485"/>
                <a:gd name="connsiteX2" fmla="*/ 56389 w 56388"/>
                <a:gd name="connsiteY2" fmla="*/ 19485 h 19485"/>
                <a:gd name="connsiteX3" fmla="*/ 56389 w 56388"/>
                <a:gd name="connsiteY3" fmla="*/ 0 h 19485"/>
                <a:gd name="connsiteX4" fmla="*/ 0 w 56388"/>
                <a:gd name="connsiteY4" fmla="*/ 0 h 19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8" h="19485">
                  <a:moveTo>
                    <a:pt x="0" y="0"/>
                  </a:moveTo>
                  <a:lnTo>
                    <a:pt x="0" y="19485"/>
                  </a:lnTo>
                  <a:lnTo>
                    <a:pt x="56389" y="19485"/>
                  </a:lnTo>
                  <a:lnTo>
                    <a:pt x="56389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74" name="Freeform 2573">
              <a:extLst>
                <a:ext uri="{FF2B5EF4-FFF2-40B4-BE49-F238E27FC236}">
                  <a16:creationId xmlns:a16="http://schemas.microsoft.com/office/drawing/2014/main" id="{D87EC28D-E414-9A8B-EF21-15FB88C24303}"/>
                </a:ext>
              </a:extLst>
            </p:cNvPr>
            <p:cNvSpPr/>
            <p:nvPr/>
          </p:nvSpPr>
          <p:spPr>
            <a:xfrm>
              <a:off x="3102377" y="4846040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0000FF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75" name="Freeform 2574">
              <a:extLst>
                <a:ext uri="{FF2B5EF4-FFF2-40B4-BE49-F238E27FC236}">
                  <a16:creationId xmlns:a16="http://schemas.microsoft.com/office/drawing/2014/main" id="{342BDC40-34F9-05DE-B916-B3261C4D83B4}"/>
                </a:ext>
              </a:extLst>
            </p:cNvPr>
            <p:cNvSpPr/>
            <p:nvPr/>
          </p:nvSpPr>
          <p:spPr>
            <a:xfrm>
              <a:off x="3158763" y="4826555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0000FF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76" name="Freeform 2575">
              <a:extLst>
                <a:ext uri="{FF2B5EF4-FFF2-40B4-BE49-F238E27FC236}">
                  <a16:creationId xmlns:a16="http://schemas.microsoft.com/office/drawing/2014/main" id="{DC32F5E7-C271-955C-B4D6-A23A4522D4BB}"/>
                </a:ext>
              </a:extLst>
            </p:cNvPr>
            <p:cNvSpPr/>
            <p:nvPr/>
          </p:nvSpPr>
          <p:spPr>
            <a:xfrm>
              <a:off x="3215149" y="486552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0000FF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77" name="Freeform 2576">
              <a:extLst>
                <a:ext uri="{FF2B5EF4-FFF2-40B4-BE49-F238E27FC236}">
                  <a16:creationId xmlns:a16="http://schemas.microsoft.com/office/drawing/2014/main" id="{64E977BA-913D-2D02-91AD-B547FE349D78}"/>
                </a:ext>
              </a:extLst>
            </p:cNvPr>
            <p:cNvSpPr/>
            <p:nvPr/>
          </p:nvSpPr>
          <p:spPr>
            <a:xfrm>
              <a:off x="3271535" y="4826555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0000FF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78" name="Freeform 2577">
              <a:extLst>
                <a:ext uri="{FF2B5EF4-FFF2-40B4-BE49-F238E27FC236}">
                  <a16:creationId xmlns:a16="http://schemas.microsoft.com/office/drawing/2014/main" id="{BE5DCECC-ADC4-CCFF-EA13-FAE78F77E39E}"/>
                </a:ext>
              </a:extLst>
            </p:cNvPr>
            <p:cNvSpPr/>
            <p:nvPr/>
          </p:nvSpPr>
          <p:spPr>
            <a:xfrm>
              <a:off x="3327921" y="4846040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0000FF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79" name="Freeform 2578">
              <a:extLst>
                <a:ext uri="{FF2B5EF4-FFF2-40B4-BE49-F238E27FC236}">
                  <a16:creationId xmlns:a16="http://schemas.microsoft.com/office/drawing/2014/main" id="{5A14BEE8-0E58-45BB-8582-12EC4127C894}"/>
                </a:ext>
              </a:extLst>
            </p:cNvPr>
            <p:cNvSpPr/>
            <p:nvPr/>
          </p:nvSpPr>
          <p:spPr>
            <a:xfrm>
              <a:off x="3384307" y="4807077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0000FF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80" name="Freeform 2579">
              <a:extLst>
                <a:ext uri="{FF2B5EF4-FFF2-40B4-BE49-F238E27FC236}">
                  <a16:creationId xmlns:a16="http://schemas.microsoft.com/office/drawing/2014/main" id="{6DF6D6BD-4F56-3C99-72BB-E3F68CFBB505}"/>
                </a:ext>
              </a:extLst>
            </p:cNvPr>
            <p:cNvSpPr/>
            <p:nvPr/>
          </p:nvSpPr>
          <p:spPr>
            <a:xfrm>
              <a:off x="3440693" y="4807077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0000FF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81" name="Freeform 2580">
              <a:extLst>
                <a:ext uri="{FF2B5EF4-FFF2-40B4-BE49-F238E27FC236}">
                  <a16:creationId xmlns:a16="http://schemas.microsoft.com/office/drawing/2014/main" id="{74A00E29-D6F7-58EE-45EC-BA6767D56ADE}"/>
                </a:ext>
              </a:extLst>
            </p:cNvPr>
            <p:cNvSpPr/>
            <p:nvPr/>
          </p:nvSpPr>
          <p:spPr>
            <a:xfrm>
              <a:off x="3497079" y="476810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0000FF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82" name="Freeform 2581">
              <a:extLst>
                <a:ext uri="{FF2B5EF4-FFF2-40B4-BE49-F238E27FC236}">
                  <a16:creationId xmlns:a16="http://schemas.microsoft.com/office/drawing/2014/main" id="{D65D1C98-EADC-2534-6C4A-E77955CDEC9A}"/>
                </a:ext>
              </a:extLst>
            </p:cNvPr>
            <p:cNvSpPr/>
            <p:nvPr/>
          </p:nvSpPr>
          <p:spPr>
            <a:xfrm>
              <a:off x="3553465" y="4651218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0000FF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83" name="Freeform 2582">
              <a:extLst>
                <a:ext uri="{FF2B5EF4-FFF2-40B4-BE49-F238E27FC236}">
                  <a16:creationId xmlns:a16="http://schemas.microsoft.com/office/drawing/2014/main" id="{A82224D5-70F4-3D29-0624-B12716E7B912}"/>
                </a:ext>
              </a:extLst>
            </p:cNvPr>
            <p:cNvSpPr/>
            <p:nvPr/>
          </p:nvSpPr>
          <p:spPr>
            <a:xfrm>
              <a:off x="3609851" y="451483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0000FF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84" name="Freeform 2583">
              <a:extLst>
                <a:ext uri="{FF2B5EF4-FFF2-40B4-BE49-F238E27FC236}">
                  <a16:creationId xmlns:a16="http://schemas.microsoft.com/office/drawing/2014/main" id="{CCB47C10-B03F-2FEA-C21E-A91ECA5E3F60}"/>
                </a:ext>
              </a:extLst>
            </p:cNvPr>
            <p:cNvSpPr/>
            <p:nvPr/>
          </p:nvSpPr>
          <p:spPr>
            <a:xfrm>
              <a:off x="3666237" y="4534322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0000FF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85" name="Freeform 2584">
              <a:extLst>
                <a:ext uri="{FF2B5EF4-FFF2-40B4-BE49-F238E27FC236}">
                  <a16:creationId xmlns:a16="http://schemas.microsoft.com/office/drawing/2014/main" id="{0137CDC7-A15F-1A7B-C55B-C4A49644C431}"/>
                </a:ext>
              </a:extLst>
            </p:cNvPr>
            <p:cNvSpPr/>
            <p:nvPr/>
          </p:nvSpPr>
          <p:spPr>
            <a:xfrm>
              <a:off x="3722619" y="4358980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0000FF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86" name="Freeform 2585">
              <a:extLst>
                <a:ext uri="{FF2B5EF4-FFF2-40B4-BE49-F238E27FC236}">
                  <a16:creationId xmlns:a16="http://schemas.microsoft.com/office/drawing/2014/main" id="{17AD16A3-09D7-1C55-2862-39E21B7E403A}"/>
                </a:ext>
              </a:extLst>
            </p:cNvPr>
            <p:cNvSpPr/>
            <p:nvPr/>
          </p:nvSpPr>
          <p:spPr>
            <a:xfrm>
              <a:off x="3779008" y="4358980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0000FF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87" name="Freeform 2586">
              <a:extLst>
                <a:ext uri="{FF2B5EF4-FFF2-40B4-BE49-F238E27FC236}">
                  <a16:creationId xmlns:a16="http://schemas.microsoft.com/office/drawing/2014/main" id="{7A35F00B-EDCF-85A7-F693-BD358E0730D6}"/>
                </a:ext>
              </a:extLst>
            </p:cNvPr>
            <p:cNvSpPr/>
            <p:nvPr/>
          </p:nvSpPr>
          <p:spPr>
            <a:xfrm>
              <a:off x="3835396" y="4358980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0000FF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88" name="Freeform 2587">
              <a:extLst>
                <a:ext uri="{FF2B5EF4-FFF2-40B4-BE49-F238E27FC236}">
                  <a16:creationId xmlns:a16="http://schemas.microsoft.com/office/drawing/2014/main" id="{B17FF90A-59E0-6C32-CB6C-8570B3C17D0B}"/>
                </a:ext>
              </a:extLst>
            </p:cNvPr>
            <p:cNvSpPr/>
            <p:nvPr/>
          </p:nvSpPr>
          <p:spPr>
            <a:xfrm>
              <a:off x="3891785" y="416415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0000FF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89" name="Freeform 2588">
              <a:extLst>
                <a:ext uri="{FF2B5EF4-FFF2-40B4-BE49-F238E27FC236}">
                  <a16:creationId xmlns:a16="http://schemas.microsoft.com/office/drawing/2014/main" id="{50BDFD65-C7DB-3149-B80C-E114C5E33A15}"/>
                </a:ext>
              </a:extLst>
            </p:cNvPr>
            <p:cNvSpPr/>
            <p:nvPr/>
          </p:nvSpPr>
          <p:spPr>
            <a:xfrm>
              <a:off x="3948165" y="3793991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0000FF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90" name="Freeform 2589">
              <a:extLst>
                <a:ext uri="{FF2B5EF4-FFF2-40B4-BE49-F238E27FC236}">
                  <a16:creationId xmlns:a16="http://schemas.microsoft.com/office/drawing/2014/main" id="{BA468387-B9DC-5D61-5C80-DFADA645E9D3}"/>
                </a:ext>
              </a:extLst>
            </p:cNvPr>
            <p:cNvSpPr/>
            <p:nvPr/>
          </p:nvSpPr>
          <p:spPr>
            <a:xfrm>
              <a:off x="4004553" y="3988815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0000FF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91" name="Freeform 2590">
              <a:extLst>
                <a:ext uri="{FF2B5EF4-FFF2-40B4-BE49-F238E27FC236}">
                  <a16:creationId xmlns:a16="http://schemas.microsoft.com/office/drawing/2014/main" id="{2E1D7C23-FA42-B1F8-335C-8F49B0FC952A}"/>
                </a:ext>
              </a:extLst>
            </p:cNvPr>
            <p:cNvSpPr/>
            <p:nvPr/>
          </p:nvSpPr>
          <p:spPr>
            <a:xfrm>
              <a:off x="4060942" y="3949851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0000FF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92" name="Freeform 2591">
              <a:extLst>
                <a:ext uri="{FF2B5EF4-FFF2-40B4-BE49-F238E27FC236}">
                  <a16:creationId xmlns:a16="http://schemas.microsoft.com/office/drawing/2014/main" id="{1E86AF75-3F02-8CC5-467C-BD1854DDF5BC}"/>
                </a:ext>
              </a:extLst>
            </p:cNvPr>
            <p:cNvSpPr/>
            <p:nvPr/>
          </p:nvSpPr>
          <p:spPr>
            <a:xfrm>
              <a:off x="4117322" y="4203121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0000FF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93" name="Freeform 2592">
              <a:extLst>
                <a:ext uri="{FF2B5EF4-FFF2-40B4-BE49-F238E27FC236}">
                  <a16:creationId xmlns:a16="http://schemas.microsoft.com/office/drawing/2014/main" id="{24471047-2CFD-1647-5494-A5447A34DDA1}"/>
                </a:ext>
              </a:extLst>
            </p:cNvPr>
            <p:cNvSpPr/>
            <p:nvPr/>
          </p:nvSpPr>
          <p:spPr>
            <a:xfrm>
              <a:off x="4173710" y="4066745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0000FF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94" name="Freeform 2593">
              <a:extLst>
                <a:ext uri="{FF2B5EF4-FFF2-40B4-BE49-F238E27FC236}">
                  <a16:creationId xmlns:a16="http://schemas.microsoft.com/office/drawing/2014/main" id="{C50A500B-493D-9381-2A5D-D1BE1CD4C300}"/>
                </a:ext>
              </a:extLst>
            </p:cNvPr>
            <p:cNvSpPr/>
            <p:nvPr/>
          </p:nvSpPr>
          <p:spPr>
            <a:xfrm>
              <a:off x="4230098" y="4300534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0000FF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95" name="Freeform 2594">
              <a:extLst>
                <a:ext uri="{FF2B5EF4-FFF2-40B4-BE49-F238E27FC236}">
                  <a16:creationId xmlns:a16="http://schemas.microsoft.com/office/drawing/2014/main" id="{E8086F71-19CE-693E-D58B-AF6734C41513}"/>
                </a:ext>
              </a:extLst>
            </p:cNvPr>
            <p:cNvSpPr/>
            <p:nvPr/>
          </p:nvSpPr>
          <p:spPr>
            <a:xfrm>
              <a:off x="4286487" y="4417428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0000FF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96" name="Freeform 2595">
              <a:extLst>
                <a:ext uri="{FF2B5EF4-FFF2-40B4-BE49-F238E27FC236}">
                  <a16:creationId xmlns:a16="http://schemas.microsoft.com/office/drawing/2014/main" id="{AC04992E-715B-7FEF-5687-39BA0F7B81D8}"/>
                </a:ext>
              </a:extLst>
            </p:cNvPr>
            <p:cNvSpPr/>
            <p:nvPr/>
          </p:nvSpPr>
          <p:spPr>
            <a:xfrm>
              <a:off x="4342867" y="4573284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0000FF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97" name="Freeform 2596">
              <a:extLst>
                <a:ext uri="{FF2B5EF4-FFF2-40B4-BE49-F238E27FC236}">
                  <a16:creationId xmlns:a16="http://schemas.microsoft.com/office/drawing/2014/main" id="{CA85D7FD-E10E-3FC7-B69E-5167639CB033}"/>
                </a:ext>
              </a:extLst>
            </p:cNvPr>
            <p:cNvSpPr/>
            <p:nvPr/>
          </p:nvSpPr>
          <p:spPr>
            <a:xfrm>
              <a:off x="4399255" y="470966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0000FF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98" name="Freeform 2597">
              <a:extLst>
                <a:ext uri="{FF2B5EF4-FFF2-40B4-BE49-F238E27FC236}">
                  <a16:creationId xmlns:a16="http://schemas.microsoft.com/office/drawing/2014/main" id="{7A08E077-FA3C-1FB0-FF24-D60BD9762543}"/>
                </a:ext>
              </a:extLst>
            </p:cNvPr>
            <p:cNvSpPr/>
            <p:nvPr/>
          </p:nvSpPr>
          <p:spPr>
            <a:xfrm>
              <a:off x="4455644" y="4592770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0000FF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99" name="Freeform 2598">
              <a:extLst>
                <a:ext uri="{FF2B5EF4-FFF2-40B4-BE49-F238E27FC236}">
                  <a16:creationId xmlns:a16="http://schemas.microsoft.com/office/drawing/2014/main" id="{C3C95109-3ACB-1A67-86AA-3188BFAFC4DE}"/>
                </a:ext>
              </a:extLst>
            </p:cNvPr>
            <p:cNvSpPr/>
            <p:nvPr/>
          </p:nvSpPr>
          <p:spPr>
            <a:xfrm>
              <a:off x="4512024" y="476810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0000FF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00" name="Freeform 2599">
              <a:extLst>
                <a:ext uri="{FF2B5EF4-FFF2-40B4-BE49-F238E27FC236}">
                  <a16:creationId xmlns:a16="http://schemas.microsoft.com/office/drawing/2014/main" id="{00AEF496-E45E-20DD-93BD-A6EA67D88B5B}"/>
                </a:ext>
              </a:extLst>
            </p:cNvPr>
            <p:cNvSpPr/>
            <p:nvPr/>
          </p:nvSpPr>
          <p:spPr>
            <a:xfrm>
              <a:off x="4568412" y="4807077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0000FF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01" name="Freeform 2600">
              <a:extLst>
                <a:ext uri="{FF2B5EF4-FFF2-40B4-BE49-F238E27FC236}">
                  <a16:creationId xmlns:a16="http://schemas.microsoft.com/office/drawing/2014/main" id="{05FC837D-DB45-265D-FEDD-953C32875ABF}"/>
                </a:ext>
              </a:extLst>
            </p:cNvPr>
            <p:cNvSpPr/>
            <p:nvPr/>
          </p:nvSpPr>
          <p:spPr>
            <a:xfrm>
              <a:off x="4624801" y="4826555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0000FF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02" name="Freeform 2601">
              <a:extLst>
                <a:ext uri="{FF2B5EF4-FFF2-40B4-BE49-F238E27FC236}">
                  <a16:creationId xmlns:a16="http://schemas.microsoft.com/office/drawing/2014/main" id="{EB2EED93-F7FD-38D0-D55C-0113D0333185}"/>
                </a:ext>
              </a:extLst>
            </p:cNvPr>
            <p:cNvSpPr/>
            <p:nvPr/>
          </p:nvSpPr>
          <p:spPr>
            <a:xfrm>
              <a:off x="4681189" y="4846040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8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8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0000FF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sp>
        <p:nvSpPr>
          <p:cNvPr id="2603" name="Freeform 2602">
            <a:extLst>
              <a:ext uri="{FF2B5EF4-FFF2-40B4-BE49-F238E27FC236}">
                <a16:creationId xmlns:a16="http://schemas.microsoft.com/office/drawing/2014/main" id="{84AEA3B7-416F-9B0E-F330-2BD499141B3E}"/>
              </a:ext>
            </a:extLst>
          </p:cNvPr>
          <p:cNvSpPr/>
          <p:nvPr/>
        </p:nvSpPr>
        <p:spPr>
          <a:xfrm>
            <a:off x="3075845" y="4098481"/>
            <a:ext cx="1635195" cy="758962"/>
          </a:xfrm>
          <a:custGeom>
            <a:avLst/>
            <a:gdLst>
              <a:gd name="connsiteX0" fmla="*/ 0 w 1635195"/>
              <a:gd name="connsiteY0" fmla="*/ 753099 h 758962"/>
              <a:gd name="connsiteX1" fmla="*/ 16517 w 1635195"/>
              <a:gd name="connsiteY1" fmla="*/ 750391 h 758962"/>
              <a:gd name="connsiteX2" fmla="*/ 33034 w 1635195"/>
              <a:gd name="connsiteY2" fmla="*/ 747277 h 758962"/>
              <a:gd name="connsiteX3" fmla="*/ 49551 w 1635195"/>
              <a:gd name="connsiteY3" fmla="*/ 743713 h 758962"/>
              <a:gd name="connsiteX4" fmla="*/ 66068 w 1635195"/>
              <a:gd name="connsiteY4" fmla="*/ 739660 h 758962"/>
              <a:gd name="connsiteX5" fmla="*/ 82585 w 1635195"/>
              <a:gd name="connsiteY5" fmla="*/ 735067 h 758962"/>
              <a:gd name="connsiteX6" fmla="*/ 99103 w 1635195"/>
              <a:gd name="connsiteY6" fmla="*/ 729876 h 758962"/>
              <a:gd name="connsiteX7" fmla="*/ 115620 w 1635195"/>
              <a:gd name="connsiteY7" fmla="*/ 724028 h 758962"/>
              <a:gd name="connsiteX8" fmla="*/ 132137 w 1635195"/>
              <a:gd name="connsiteY8" fmla="*/ 717475 h 758962"/>
              <a:gd name="connsiteX9" fmla="*/ 148654 w 1635195"/>
              <a:gd name="connsiteY9" fmla="*/ 710166 h 758962"/>
              <a:gd name="connsiteX10" fmla="*/ 165171 w 1635195"/>
              <a:gd name="connsiteY10" fmla="*/ 702035 h 758962"/>
              <a:gd name="connsiteX11" fmla="*/ 181688 w 1635195"/>
              <a:gd name="connsiteY11" fmla="*/ 693031 h 758962"/>
              <a:gd name="connsiteX12" fmla="*/ 198205 w 1635195"/>
              <a:gd name="connsiteY12" fmla="*/ 683097 h 758962"/>
              <a:gd name="connsiteX13" fmla="*/ 214722 w 1635195"/>
              <a:gd name="connsiteY13" fmla="*/ 672183 h 758962"/>
              <a:gd name="connsiteX14" fmla="*/ 231239 w 1635195"/>
              <a:gd name="connsiteY14" fmla="*/ 660248 h 758962"/>
              <a:gd name="connsiteX15" fmla="*/ 247757 w 1635195"/>
              <a:gd name="connsiteY15" fmla="*/ 647249 h 758962"/>
              <a:gd name="connsiteX16" fmla="*/ 264274 w 1635195"/>
              <a:gd name="connsiteY16" fmla="*/ 633146 h 758962"/>
              <a:gd name="connsiteX17" fmla="*/ 280791 w 1635195"/>
              <a:gd name="connsiteY17" fmla="*/ 617921 h 758962"/>
              <a:gd name="connsiteX18" fmla="*/ 297308 w 1635195"/>
              <a:gd name="connsiteY18" fmla="*/ 601542 h 758962"/>
              <a:gd name="connsiteX19" fmla="*/ 313825 w 1635195"/>
              <a:gd name="connsiteY19" fmla="*/ 584008 h 758962"/>
              <a:gd name="connsiteX20" fmla="*/ 330342 w 1635195"/>
              <a:gd name="connsiteY20" fmla="*/ 565329 h 758962"/>
              <a:gd name="connsiteX21" fmla="*/ 346859 w 1635195"/>
              <a:gd name="connsiteY21" fmla="*/ 545502 h 758962"/>
              <a:gd name="connsiteX22" fmla="*/ 363376 w 1635195"/>
              <a:gd name="connsiteY22" fmla="*/ 524580 h 758962"/>
              <a:gd name="connsiteX23" fmla="*/ 379894 w 1635195"/>
              <a:gd name="connsiteY23" fmla="*/ 502586 h 758962"/>
              <a:gd name="connsiteX24" fmla="*/ 396411 w 1635195"/>
              <a:gd name="connsiteY24" fmla="*/ 479596 h 758962"/>
              <a:gd name="connsiteX25" fmla="*/ 412928 w 1635195"/>
              <a:gd name="connsiteY25" fmla="*/ 455666 h 758962"/>
              <a:gd name="connsiteX26" fmla="*/ 429445 w 1635195"/>
              <a:gd name="connsiteY26" fmla="*/ 430898 h 758962"/>
              <a:gd name="connsiteX27" fmla="*/ 445962 w 1635195"/>
              <a:gd name="connsiteY27" fmla="*/ 405399 h 758962"/>
              <a:gd name="connsiteX28" fmla="*/ 462479 w 1635195"/>
              <a:gd name="connsiteY28" fmla="*/ 379294 h 758962"/>
              <a:gd name="connsiteX29" fmla="*/ 478996 w 1635195"/>
              <a:gd name="connsiteY29" fmla="*/ 352715 h 758962"/>
              <a:gd name="connsiteX30" fmla="*/ 495513 w 1635195"/>
              <a:gd name="connsiteY30" fmla="*/ 325816 h 758962"/>
              <a:gd name="connsiteX31" fmla="*/ 512031 w 1635195"/>
              <a:gd name="connsiteY31" fmla="*/ 298766 h 758962"/>
              <a:gd name="connsiteX32" fmla="*/ 528548 w 1635195"/>
              <a:gd name="connsiteY32" fmla="*/ 271741 h 758962"/>
              <a:gd name="connsiteX33" fmla="*/ 545065 w 1635195"/>
              <a:gd name="connsiteY33" fmla="*/ 244930 h 758962"/>
              <a:gd name="connsiteX34" fmla="*/ 561582 w 1635195"/>
              <a:gd name="connsiteY34" fmla="*/ 218531 h 758962"/>
              <a:gd name="connsiteX35" fmla="*/ 578099 w 1635195"/>
              <a:gd name="connsiteY35" fmla="*/ 192746 h 758962"/>
              <a:gd name="connsiteX36" fmla="*/ 594616 w 1635195"/>
              <a:gd name="connsiteY36" fmla="*/ 167781 h 758962"/>
              <a:gd name="connsiteX37" fmla="*/ 611133 w 1635195"/>
              <a:gd name="connsiteY37" fmla="*/ 143845 h 758962"/>
              <a:gd name="connsiteX38" fmla="*/ 627654 w 1635195"/>
              <a:gd name="connsiteY38" fmla="*/ 121142 h 758962"/>
              <a:gd name="connsiteX39" fmla="*/ 644166 w 1635195"/>
              <a:gd name="connsiteY39" fmla="*/ 99872 h 758962"/>
              <a:gd name="connsiteX40" fmla="*/ 660686 w 1635195"/>
              <a:gd name="connsiteY40" fmla="*/ 80228 h 758962"/>
              <a:gd name="connsiteX41" fmla="*/ 677198 w 1635195"/>
              <a:gd name="connsiteY41" fmla="*/ 62392 h 758962"/>
              <a:gd name="connsiteX42" fmla="*/ 693719 w 1635195"/>
              <a:gd name="connsiteY42" fmla="*/ 46533 h 758962"/>
              <a:gd name="connsiteX43" fmla="*/ 710239 w 1635195"/>
              <a:gd name="connsiteY43" fmla="*/ 32802 h 758962"/>
              <a:gd name="connsiteX44" fmla="*/ 726751 w 1635195"/>
              <a:gd name="connsiteY44" fmla="*/ 21334 h 758962"/>
              <a:gd name="connsiteX45" fmla="*/ 743271 w 1635195"/>
              <a:gd name="connsiteY45" fmla="*/ 12241 h 758962"/>
              <a:gd name="connsiteX46" fmla="*/ 759783 w 1635195"/>
              <a:gd name="connsiteY46" fmla="*/ 5615 h 758962"/>
              <a:gd name="connsiteX47" fmla="*/ 776304 w 1635195"/>
              <a:gd name="connsiteY47" fmla="*/ 1520 h 758962"/>
              <a:gd name="connsiteX48" fmla="*/ 792824 w 1635195"/>
              <a:gd name="connsiteY48" fmla="*/ 0 h 758962"/>
              <a:gd name="connsiteX49" fmla="*/ 809336 w 1635195"/>
              <a:gd name="connsiteY49" fmla="*/ 1068 h 758962"/>
              <a:gd name="connsiteX50" fmla="*/ 825857 w 1635195"/>
              <a:gd name="connsiteY50" fmla="*/ 4714 h 758962"/>
              <a:gd name="connsiteX51" fmla="*/ 842369 w 1635195"/>
              <a:gd name="connsiteY51" fmla="*/ 10903 h 758962"/>
              <a:gd name="connsiteX52" fmla="*/ 858889 w 1635195"/>
              <a:gd name="connsiteY52" fmla="*/ 19570 h 758962"/>
              <a:gd name="connsiteX53" fmla="*/ 875409 w 1635195"/>
              <a:gd name="connsiteY53" fmla="*/ 30631 h 758962"/>
              <a:gd name="connsiteX54" fmla="*/ 891921 w 1635195"/>
              <a:gd name="connsiteY54" fmla="*/ 43975 h 758962"/>
              <a:gd name="connsiteX55" fmla="*/ 908442 w 1635195"/>
              <a:gd name="connsiteY55" fmla="*/ 59473 h 758962"/>
              <a:gd name="connsiteX56" fmla="*/ 924962 w 1635195"/>
              <a:gd name="connsiteY56" fmla="*/ 76975 h 758962"/>
              <a:gd name="connsiteX57" fmla="*/ 941474 w 1635195"/>
              <a:gd name="connsiteY57" fmla="*/ 96315 h 758962"/>
              <a:gd name="connsiteX58" fmla="*/ 957994 w 1635195"/>
              <a:gd name="connsiteY58" fmla="*/ 117315 h 758962"/>
              <a:gd name="connsiteX59" fmla="*/ 974506 w 1635195"/>
              <a:gd name="connsiteY59" fmla="*/ 139782 h 758962"/>
              <a:gd name="connsiteX60" fmla="*/ 991027 w 1635195"/>
              <a:gd name="connsiteY60" fmla="*/ 163517 h 758962"/>
              <a:gd name="connsiteX61" fmla="*/ 1007547 w 1635195"/>
              <a:gd name="connsiteY61" fmla="*/ 188317 h 758962"/>
              <a:gd name="connsiteX62" fmla="*/ 1024059 w 1635195"/>
              <a:gd name="connsiteY62" fmla="*/ 213974 h 758962"/>
              <a:gd name="connsiteX63" fmla="*/ 1040579 w 1635195"/>
              <a:gd name="connsiteY63" fmla="*/ 240280 h 758962"/>
              <a:gd name="connsiteX64" fmla="*/ 1057091 w 1635195"/>
              <a:gd name="connsiteY64" fmla="*/ 267033 h 758962"/>
              <a:gd name="connsiteX65" fmla="*/ 1073612 w 1635195"/>
              <a:gd name="connsiteY65" fmla="*/ 294035 h 758962"/>
              <a:gd name="connsiteX66" fmla="*/ 1090132 w 1635195"/>
              <a:gd name="connsiteY66" fmla="*/ 321093 h 758962"/>
              <a:gd name="connsiteX67" fmla="*/ 1106644 w 1635195"/>
              <a:gd name="connsiteY67" fmla="*/ 348031 h 758962"/>
              <a:gd name="connsiteX68" fmla="*/ 1123164 w 1635195"/>
              <a:gd name="connsiteY68" fmla="*/ 374678 h 758962"/>
              <a:gd name="connsiteX69" fmla="*/ 1139685 w 1635195"/>
              <a:gd name="connsiteY69" fmla="*/ 400881 h 758962"/>
              <a:gd name="connsiteX70" fmla="*/ 1156197 w 1635195"/>
              <a:gd name="connsiteY70" fmla="*/ 426496 h 758962"/>
              <a:gd name="connsiteX71" fmla="*/ 1172717 w 1635195"/>
              <a:gd name="connsiteY71" fmla="*/ 451397 h 758962"/>
              <a:gd name="connsiteX72" fmla="*/ 1189229 w 1635195"/>
              <a:gd name="connsiteY72" fmla="*/ 475476 h 758962"/>
              <a:gd name="connsiteX73" fmla="*/ 1205750 w 1635195"/>
              <a:gd name="connsiteY73" fmla="*/ 498641 h 758962"/>
              <a:gd name="connsiteX74" fmla="*/ 1222270 w 1635195"/>
              <a:gd name="connsiteY74" fmla="*/ 520809 h 758962"/>
              <a:gd name="connsiteX75" fmla="*/ 1238782 w 1635195"/>
              <a:gd name="connsiteY75" fmla="*/ 541923 h 758962"/>
              <a:gd name="connsiteX76" fmla="*/ 1255302 w 1635195"/>
              <a:gd name="connsiteY76" fmla="*/ 561940 h 758962"/>
              <a:gd name="connsiteX77" fmla="*/ 1271814 w 1635195"/>
              <a:gd name="connsiteY77" fmla="*/ 580827 h 758962"/>
              <a:gd name="connsiteX78" fmla="*/ 1288335 w 1635195"/>
              <a:gd name="connsiteY78" fmla="*/ 598560 h 758962"/>
              <a:gd name="connsiteX79" fmla="*/ 1304855 w 1635195"/>
              <a:gd name="connsiteY79" fmla="*/ 615139 h 758962"/>
              <a:gd name="connsiteX80" fmla="*/ 1321367 w 1635195"/>
              <a:gd name="connsiteY80" fmla="*/ 630571 h 758962"/>
              <a:gd name="connsiteX81" fmla="*/ 1337887 w 1635195"/>
              <a:gd name="connsiteY81" fmla="*/ 644865 h 758962"/>
              <a:gd name="connsiteX82" fmla="*/ 1354399 w 1635195"/>
              <a:gd name="connsiteY82" fmla="*/ 658055 h 758962"/>
              <a:gd name="connsiteX83" fmla="*/ 1370920 w 1635195"/>
              <a:gd name="connsiteY83" fmla="*/ 670173 h 758962"/>
              <a:gd name="connsiteX84" fmla="*/ 1387440 w 1635195"/>
              <a:gd name="connsiteY84" fmla="*/ 681262 h 758962"/>
              <a:gd name="connsiteX85" fmla="*/ 1403952 w 1635195"/>
              <a:gd name="connsiteY85" fmla="*/ 691362 h 758962"/>
              <a:gd name="connsiteX86" fmla="*/ 1420472 w 1635195"/>
              <a:gd name="connsiteY86" fmla="*/ 700523 h 758962"/>
              <a:gd name="connsiteX87" fmla="*/ 1436993 w 1635195"/>
              <a:gd name="connsiteY87" fmla="*/ 708804 h 758962"/>
              <a:gd name="connsiteX88" fmla="*/ 1453505 w 1635195"/>
              <a:gd name="connsiteY88" fmla="*/ 716254 h 758962"/>
              <a:gd name="connsiteX89" fmla="*/ 1470025 w 1635195"/>
              <a:gd name="connsiteY89" fmla="*/ 722940 h 758962"/>
              <a:gd name="connsiteX90" fmla="*/ 1486537 w 1635195"/>
              <a:gd name="connsiteY90" fmla="*/ 728896 h 758962"/>
              <a:gd name="connsiteX91" fmla="*/ 1503057 w 1635195"/>
              <a:gd name="connsiteY91" fmla="*/ 734203 h 758962"/>
              <a:gd name="connsiteX92" fmla="*/ 1519578 w 1635195"/>
              <a:gd name="connsiteY92" fmla="*/ 738896 h 758962"/>
              <a:gd name="connsiteX93" fmla="*/ 1536090 w 1635195"/>
              <a:gd name="connsiteY93" fmla="*/ 743040 h 758962"/>
              <a:gd name="connsiteX94" fmla="*/ 1552610 w 1635195"/>
              <a:gd name="connsiteY94" fmla="*/ 746687 h 758962"/>
              <a:gd name="connsiteX95" fmla="*/ 1569122 w 1635195"/>
              <a:gd name="connsiteY95" fmla="*/ 749876 h 758962"/>
              <a:gd name="connsiteX96" fmla="*/ 1585642 w 1635195"/>
              <a:gd name="connsiteY96" fmla="*/ 752659 h 758962"/>
              <a:gd name="connsiteX97" fmla="*/ 1602163 w 1635195"/>
              <a:gd name="connsiteY97" fmla="*/ 755067 h 758962"/>
              <a:gd name="connsiteX98" fmla="*/ 1618675 w 1635195"/>
              <a:gd name="connsiteY98" fmla="*/ 757160 h 758962"/>
              <a:gd name="connsiteX99" fmla="*/ 1635195 w 1635195"/>
              <a:gd name="connsiteY99" fmla="*/ 758963 h 758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1635195" h="758962">
                <a:moveTo>
                  <a:pt x="0" y="753099"/>
                </a:moveTo>
                <a:lnTo>
                  <a:pt x="16517" y="750391"/>
                </a:lnTo>
                <a:lnTo>
                  <a:pt x="33034" y="747277"/>
                </a:lnTo>
                <a:lnTo>
                  <a:pt x="49551" y="743713"/>
                </a:lnTo>
                <a:lnTo>
                  <a:pt x="66068" y="739660"/>
                </a:lnTo>
                <a:lnTo>
                  <a:pt x="82585" y="735067"/>
                </a:lnTo>
                <a:lnTo>
                  <a:pt x="99103" y="729876"/>
                </a:lnTo>
                <a:lnTo>
                  <a:pt x="115620" y="724028"/>
                </a:lnTo>
                <a:lnTo>
                  <a:pt x="132137" y="717475"/>
                </a:lnTo>
                <a:lnTo>
                  <a:pt x="148654" y="710166"/>
                </a:lnTo>
                <a:lnTo>
                  <a:pt x="165171" y="702035"/>
                </a:lnTo>
                <a:lnTo>
                  <a:pt x="181688" y="693031"/>
                </a:lnTo>
                <a:lnTo>
                  <a:pt x="198205" y="683097"/>
                </a:lnTo>
                <a:lnTo>
                  <a:pt x="214722" y="672183"/>
                </a:lnTo>
                <a:lnTo>
                  <a:pt x="231239" y="660248"/>
                </a:lnTo>
                <a:lnTo>
                  <a:pt x="247757" y="647249"/>
                </a:lnTo>
                <a:lnTo>
                  <a:pt x="264274" y="633146"/>
                </a:lnTo>
                <a:lnTo>
                  <a:pt x="280791" y="617921"/>
                </a:lnTo>
                <a:lnTo>
                  <a:pt x="297308" y="601542"/>
                </a:lnTo>
                <a:lnTo>
                  <a:pt x="313825" y="584008"/>
                </a:lnTo>
                <a:lnTo>
                  <a:pt x="330342" y="565329"/>
                </a:lnTo>
                <a:lnTo>
                  <a:pt x="346859" y="545502"/>
                </a:lnTo>
                <a:lnTo>
                  <a:pt x="363376" y="524580"/>
                </a:lnTo>
                <a:lnTo>
                  <a:pt x="379894" y="502586"/>
                </a:lnTo>
                <a:lnTo>
                  <a:pt x="396411" y="479596"/>
                </a:lnTo>
                <a:lnTo>
                  <a:pt x="412928" y="455666"/>
                </a:lnTo>
                <a:lnTo>
                  <a:pt x="429445" y="430898"/>
                </a:lnTo>
                <a:lnTo>
                  <a:pt x="445962" y="405399"/>
                </a:lnTo>
                <a:lnTo>
                  <a:pt x="462479" y="379294"/>
                </a:lnTo>
                <a:lnTo>
                  <a:pt x="478996" y="352715"/>
                </a:lnTo>
                <a:lnTo>
                  <a:pt x="495513" y="325816"/>
                </a:lnTo>
                <a:lnTo>
                  <a:pt x="512031" y="298766"/>
                </a:lnTo>
                <a:lnTo>
                  <a:pt x="528548" y="271741"/>
                </a:lnTo>
                <a:lnTo>
                  <a:pt x="545065" y="244930"/>
                </a:lnTo>
                <a:lnTo>
                  <a:pt x="561582" y="218531"/>
                </a:lnTo>
                <a:lnTo>
                  <a:pt x="578099" y="192746"/>
                </a:lnTo>
                <a:lnTo>
                  <a:pt x="594616" y="167781"/>
                </a:lnTo>
                <a:lnTo>
                  <a:pt x="611133" y="143845"/>
                </a:lnTo>
                <a:lnTo>
                  <a:pt x="627654" y="121142"/>
                </a:lnTo>
                <a:lnTo>
                  <a:pt x="644166" y="99872"/>
                </a:lnTo>
                <a:lnTo>
                  <a:pt x="660686" y="80228"/>
                </a:lnTo>
                <a:lnTo>
                  <a:pt x="677198" y="62392"/>
                </a:lnTo>
                <a:lnTo>
                  <a:pt x="693719" y="46533"/>
                </a:lnTo>
                <a:lnTo>
                  <a:pt x="710239" y="32802"/>
                </a:lnTo>
                <a:lnTo>
                  <a:pt x="726751" y="21334"/>
                </a:lnTo>
                <a:lnTo>
                  <a:pt x="743271" y="12241"/>
                </a:lnTo>
                <a:lnTo>
                  <a:pt x="759783" y="5615"/>
                </a:lnTo>
                <a:lnTo>
                  <a:pt x="776304" y="1520"/>
                </a:lnTo>
                <a:lnTo>
                  <a:pt x="792824" y="0"/>
                </a:lnTo>
                <a:lnTo>
                  <a:pt x="809336" y="1068"/>
                </a:lnTo>
                <a:lnTo>
                  <a:pt x="825857" y="4714"/>
                </a:lnTo>
                <a:lnTo>
                  <a:pt x="842369" y="10903"/>
                </a:lnTo>
                <a:lnTo>
                  <a:pt x="858889" y="19570"/>
                </a:lnTo>
                <a:lnTo>
                  <a:pt x="875409" y="30631"/>
                </a:lnTo>
                <a:lnTo>
                  <a:pt x="891921" y="43975"/>
                </a:lnTo>
                <a:lnTo>
                  <a:pt x="908442" y="59473"/>
                </a:lnTo>
                <a:lnTo>
                  <a:pt x="924962" y="76975"/>
                </a:lnTo>
                <a:lnTo>
                  <a:pt x="941474" y="96315"/>
                </a:lnTo>
                <a:lnTo>
                  <a:pt x="957994" y="117315"/>
                </a:lnTo>
                <a:lnTo>
                  <a:pt x="974506" y="139782"/>
                </a:lnTo>
                <a:lnTo>
                  <a:pt x="991027" y="163517"/>
                </a:lnTo>
                <a:lnTo>
                  <a:pt x="1007547" y="188317"/>
                </a:lnTo>
                <a:lnTo>
                  <a:pt x="1024059" y="213974"/>
                </a:lnTo>
                <a:lnTo>
                  <a:pt x="1040579" y="240280"/>
                </a:lnTo>
                <a:lnTo>
                  <a:pt x="1057091" y="267033"/>
                </a:lnTo>
                <a:lnTo>
                  <a:pt x="1073612" y="294035"/>
                </a:lnTo>
                <a:lnTo>
                  <a:pt x="1090132" y="321093"/>
                </a:lnTo>
                <a:lnTo>
                  <a:pt x="1106644" y="348031"/>
                </a:lnTo>
                <a:lnTo>
                  <a:pt x="1123164" y="374678"/>
                </a:lnTo>
                <a:lnTo>
                  <a:pt x="1139685" y="400881"/>
                </a:lnTo>
                <a:lnTo>
                  <a:pt x="1156197" y="426496"/>
                </a:lnTo>
                <a:lnTo>
                  <a:pt x="1172717" y="451397"/>
                </a:lnTo>
                <a:lnTo>
                  <a:pt x="1189229" y="475476"/>
                </a:lnTo>
                <a:lnTo>
                  <a:pt x="1205750" y="498641"/>
                </a:lnTo>
                <a:lnTo>
                  <a:pt x="1222270" y="520809"/>
                </a:lnTo>
                <a:lnTo>
                  <a:pt x="1238782" y="541923"/>
                </a:lnTo>
                <a:lnTo>
                  <a:pt x="1255302" y="561940"/>
                </a:lnTo>
                <a:lnTo>
                  <a:pt x="1271814" y="580827"/>
                </a:lnTo>
                <a:lnTo>
                  <a:pt x="1288335" y="598560"/>
                </a:lnTo>
                <a:lnTo>
                  <a:pt x="1304855" y="615139"/>
                </a:lnTo>
                <a:lnTo>
                  <a:pt x="1321367" y="630571"/>
                </a:lnTo>
                <a:lnTo>
                  <a:pt x="1337887" y="644865"/>
                </a:lnTo>
                <a:lnTo>
                  <a:pt x="1354399" y="658055"/>
                </a:lnTo>
                <a:lnTo>
                  <a:pt x="1370920" y="670173"/>
                </a:lnTo>
                <a:lnTo>
                  <a:pt x="1387440" y="681262"/>
                </a:lnTo>
                <a:lnTo>
                  <a:pt x="1403952" y="691362"/>
                </a:lnTo>
                <a:lnTo>
                  <a:pt x="1420472" y="700523"/>
                </a:lnTo>
                <a:lnTo>
                  <a:pt x="1436993" y="708804"/>
                </a:lnTo>
                <a:lnTo>
                  <a:pt x="1453505" y="716254"/>
                </a:lnTo>
                <a:lnTo>
                  <a:pt x="1470025" y="722940"/>
                </a:lnTo>
                <a:lnTo>
                  <a:pt x="1486537" y="728896"/>
                </a:lnTo>
                <a:lnTo>
                  <a:pt x="1503057" y="734203"/>
                </a:lnTo>
                <a:lnTo>
                  <a:pt x="1519578" y="738896"/>
                </a:lnTo>
                <a:lnTo>
                  <a:pt x="1536090" y="743040"/>
                </a:lnTo>
                <a:lnTo>
                  <a:pt x="1552610" y="746687"/>
                </a:lnTo>
                <a:lnTo>
                  <a:pt x="1569122" y="749876"/>
                </a:lnTo>
                <a:lnTo>
                  <a:pt x="1585642" y="752659"/>
                </a:lnTo>
                <a:lnTo>
                  <a:pt x="1602163" y="755067"/>
                </a:lnTo>
                <a:lnTo>
                  <a:pt x="1618675" y="757160"/>
                </a:lnTo>
                <a:lnTo>
                  <a:pt x="1635195" y="758963"/>
                </a:lnTo>
              </a:path>
            </a:pathLst>
          </a:custGeom>
          <a:noFill/>
          <a:ln w="9954" cap="rnd">
            <a:solidFill>
              <a:srgbClr val="FF0000"/>
            </a:solidFill>
            <a:prstDash val="solid"/>
            <a:round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604" name="Freeform 2603">
            <a:extLst>
              <a:ext uri="{FF2B5EF4-FFF2-40B4-BE49-F238E27FC236}">
                <a16:creationId xmlns:a16="http://schemas.microsoft.com/office/drawing/2014/main" id="{790AD6C6-FC4F-921E-13B5-F547E719DC34}"/>
              </a:ext>
            </a:extLst>
          </p:cNvPr>
          <p:cNvSpPr/>
          <p:nvPr/>
        </p:nvSpPr>
        <p:spPr>
          <a:xfrm>
            <a:off x="3075845" y="4029816"/>
            <a:ext cx="1635195" cy="835693"/>
          </a:xfrm>
          <a:custGeom>
            <a:avLst/>
            <a:gdLst>
              <a:gd name="connsiteX0" fmla="*/ 0 w 1635195"/>
              <a:gd name="connsiteY0" fmla="*/ 835693 h 835693"/>
              <a:gd name="connsiteX1" fmla="*/ 16517 w 1635195"/>
              <a:gd name="connsiteY1" fmla="*/ 835278 h 835693"/>
              <a:gd name="connsiteX2" fmla="*/ 33034 w 1635195"/>
              <a:gd name="connsiteY2" fmla="*/ 834771 h 835693"/>
              <a:gd name="connsiteX3" fmla="*/ 49551 w 1635195"/>
              <a:gd name="connsiteY3" fmla="*/ 834157 h 835693"/>
              <a:gd name="connsiteX4" fmla="*/ 66068 w 1635195"/>
              <a:gd name="connsiteY4" fmla="*/ 833409 h 835693"/>
              <a:gd name="connsiteX5" fmla="*/ 82585 w 1635195"/>
              <a:gd name="connsiteY5" fmla="*/ 832504 h 835693"/>
              <a:gd name="connsiteX6" fmla="*/ 99103 w 1635195"/>
              <a:gd name="connsiteY6" fmla="*/ 831424 h 835693"/>
              <a:gd name="connsiteX7" fmla="*/ 115620 w 1635195"/>
              <a:gd name="connsiteY7" fmla="*/ 830128 h 835693"/>
              <a:gd name="connsiteX8" fmla="*/ 132137 w 1635195"/>
              <a:gd name="connsiteY8" fmla="*/ 828592 h 835693"/>
              <a:gd name="connsiteX9" fmla="*/ 148654 w 1635195"/>
              <a:gd name="connsiteY9" fmla="*/ 826764 h 835693"/>
              <a:gd name="connsiteX10" fmla="*/ 165171 w 1635195"/>
              <a:gd name="connsiteY10" fmla="*/ 824613 h 835693"/>
              <a:gd name="connsiteX11" fmla="*/ 181688 w 1635195"/>
              <a:gd name="connsiteY11" fmla="*/ 822080 h 835693"/>
              <a:gd name="connsiteX12" fmla="*/ 198205 w 1635195"/>
              <a:gd name="connsiteY12" fmla="*/ 819115 h 835693"/>
              <a:gd name="connsiteX13" fmla="*/ 214722 w 1635195"/>
              <a:gd name="connsiteY13" fmla="*/ 815676 h 835693"/>
              <a:gd name="connsiteX14" fmla="*/ 231239 w 1635195"/>
              <a:gd name="connsiteY14" fmla="*/ 811681 h 835693"/>
              <a:gd name="connsiteX15" fmla="*/ 247757 w 1635195"/>
              <a:gd name="connsiteY15" fmla="*/ 807071 h 835693"/>
              <a:gd name="connsiteX16" fmla="*/ 264274 w 1635195"/>
              <a:gd name="connsiteY16" fmla="*/ 801780 h 835693"/>
              <a:gd name="connsiteX17" fmla="*/ 280791 w 1635195"/>
              <a:gd name="connsiteY17" fmla="*/ 795725 h 835693"/>
              <a:gd name="connsiteX18" fmla="*/ 297308 w 1635195"/>
              <a:gd name="connsiteY18" fmla="*/ 788848 h 835693"/>
              <a:gd name="connsiteX19" fmla="*/ 313825 w 1635195"/>
              <a:gd name="connsiteY19" fmla="*/ 781049 h 835693"/>
              <a:gd name="connsiteX20" fmla="*/ 330342 w 1635195"/>
              <a:gd name="connsiteY20" fmla="*/ 772270 h 835693"/>
              <a:gd name="connsiteX21" fmla="*/ 346859 w 1635195"/>
              <a:gd name="connsiteY21" fmla="*/ 762411 h 835693"/>
              <a:gd name="connsiteX22" fmla="*/ 363376 w 1635195"/>
              <a:gd name="connsiteY22" fmla="*/ 751405 h 835693"/>
              <a:gd name="connsiteX23" fmla="*/ 379894 w 1635195"/>
              <a:gd name="connsiteY23" fmla="*/ 739179 h 835693"/>
              <a:gd name="connsiteX24" fmla="*/ 396411 w 1635195"/>
              <a:gd name="connsiteY24" fmla="*/ 725666 h 835693"/>
              <a:gd name="connsiteX25" fmla="*/ 412928 w 1635195"/>
              <a:gd name="connsiteY25" fmla="*/ 710798 h 835693"/>
              <a:gd name="connsiteX26" fmla="*/ 429445 w 1635195"/>
              <a:gd name="connsiteY26" fmla="*/ 694527 h 835693"/>
              <a:gd name="connsiteX27" fmla="*/ 445962 w 1635195"/>
              <a:gd name="connsiteY27" fmla="*/ 676802 h 835693"/>
              <a:gd name="connsiteX28" fmla="*/ 462479 w 1635195"/>
              <a:gd name="connsiteY28" fmla="*/ 657599 h 835693"/>
              <a:gd name="connsiteX29" fmla="*/ 478996 w 1635195"/>
              <a:gd name="connsiteY29" fmla="*/ 636901 h 835693"/>
              <a:gd name="connsiteX30" fmla="*/ 495513 w 1635195"/>
              <a:gd name="connsiteY30" fmla="*/ 614716 h 835693"/>
              <a:gd name="connsiteX31" fmla="*/ 512031 w 1635195"/>
              <a:gd name="connsiteY31" fmla="*/ 591061 h 835693"/>
              <a:gd name="connsiteX32" fmla="*/ 528548 w 1635195"/>
              <a:gd name="connsiteY32" fmla="*/ 565986 h 835693"/>
              <a:gd name="connsiteX33" fmla="*/ 545065 w 1635195"/>
              <a:gd name="connsiteY33" fmla="*/ 539548 h 835693"/>
              <a:gd name="connsiteX34" fmla="*/ 561582 w 1635195"/>
              <a:gd name="connsiteY34" fmla="*/ 511840 h 835693"/>
              <a:gd name="connsiteX35" fmla="*/ 578099 w 1635195"/>
              <a:gd name="connsiteY35" fmla="*/ 482977 h 835693"/>
              <a:gd name="connsiteX36" fmla="*/ 594616 w 1635195"/>
              <a:gd name="connsiteY36" fmla="*/ 453091 h 835693"/>
              <a:gd name="connsiteX37" fmla="*/ 611133 w 1635195"/>
              <a:gd name="connsiteY37" fmla="*/ 422352 h 835693"/>
              <a:gd name="connsiteX38" fmla="*/ 627654 w 1635195"/>
              <a:gd name="connsiteY38" fmla="*/ 390942 h 835693"/>
              <a:gd name="connsiteX39" fmla="*/ 644166 w 1635195"/>
              <a:gd name="connsiteY39" fmla="*/ 359074 h 835693"/>
              <a:gd name="connsiteX40" fmla="*/ 660686 w 1635195"/>
              <a:gd name="connsiteY40" fmla="*/ 326977 h 835693"/>
              <a:gd name="connsiteX41" fmla="*/ 677198 w 1635195"/>
              <a:gd name="connsiteY41" fmla="*/ 294901 h 835693"/>
              <a:gd name="connsiteX42" fmla="*/ 693719 w 1635195"/>
              <a:gd name="connsiteY42" fmla="*/ 263110 h 835693"/>
              <a:gd name="connsiteX43" fmla="*/ 710239 w 1635195"/>
              <a:gd name="connsiteY43" fmla="*/ 231885 h 835693"/>
              <a:gd name="connsiteX44" fmla="*/ 726751 w 1635195"/>
              <a:gd name="connsiteY44" fmla="*/ 201511 h 835693"/>
              <a:gd name="connsiteX45" fmla="*/ 743271 w 1635195"/>
              <a:gd name="connsiteY45" fmla="*/ 172279 h 835693"/>
              <a:gd name="connsiteX46" fmla="*/ 759783 w 1635195"/>
              <a:gd name="connsiteY46" fmla="*/ 144481 h 835693"/>
              <a:gd name="connsiteX47" fmla="*/ 776304 w 1635195"/>
              <a:gd name="connsiteY47" fmla="*/ 118404 h 835693"/>
              <a:gd name="connsiteX48" fmla="*/ 792824 w 1635195"/>
              <a:gd name="connsiteY48" fmla="*/ 94325 h 835693"/>
              <a:gd name="connsiteX49" fmla="*/ 809336 w 1635195"/>
              <a:gd name="connsiteY49" fmla="*/ 72505 h 835693"/>
              <a:gd name="connsiteX50" fmla="*/ 825857 w 1635195"/>
              <a:gd name="connsiteY50" fmla="*/ 53189 h 835693"/>
              <a:gd name="connsiteX51" fmla="*/ 842369 w 1635195"/>
              <a:gd name="connsiteY51" fmla="*/ 36595 h 835693"/>
              <a:gd name="connsiteX52" fmla="*/ 858889 w 1635195"/>
              <a:gd name="connsiteY52" fmla="*/ 22915 h 835693"/>
              <a:gd name="connsiteX53" fmla="*/ 875409 w 1635195"/>
              <a:gd name="connsiteY53" fmla="*/ 12308 h 835693"/>
              <a:gd name="connsiteX54" fmla="*/ 891921 w 1635195"/>
              <a:gd name="connsiteY54" fmla="*/ 4902 h 835693"/>
              <a:gd name="connsiteX55" fmla="*/ 908442 w 1635195"/>
              <a:gd name="connsiteY55" fmla="*/ 782 h 835693"/>
              <a:gd name="connsiteX56" fmla="*/ 924962 w 1635195"/>
              <a:gd name="connsiteY56" fmla="*/ 0 h 835693"/>
              <a:gd name="connsiteX57" fmla="*/ 941474 w 1635195"/>
              <a:gd name="connsiteY57" fmla="*/ 2564 h 835693"/>
              <a:gd name="connsiteX58" fmla="*/ 957994 w 1635195"/>
              <a:gd name="connsiteY58" fmla="*/ 8443 h 835693"/>
              <a:gd name="connsiteX59" fmla="*/ 974506 w 1635195"/>
              <a:gd name="connsiteY59" fmla="*/ 17567 h 835693"/>
              <a:gd name="connsiteX60" fmla="*/ 991027 w 1635195"/>
              <a:gd name="connsiteY60" fmla="*/ 29828 h 835693"/>
              <a:gd name="connsiteX61" fmla="*/ 1007547 w 1635195"/>
              <a:gd name="connsiteY61" fmla="*/ 45083 h 835693"/>
              <a:gd name="connsiteX62" fmla="*/ 1024059 w 1635195"/>
              <a:gd name="connsiteY62" fmla="*/ 63152 h 835693"/>
              <a:gd name="connsiteX63" fmla="*/ 1040579 w 1635195"/>
              <a:gd name="connsiteY63" fmla="*/ 83831 h 835693"/>
              <a:gd name="connsiteX64" fmla="*/ 1057091 w 1635195"/>
              <a:gd name="connsiteY64" fmla="*/ 106886 h 835693"/>
              <a:gd name="connsiteX65" fmla="*/ 1073612 w 1635195"/>
              <a:gd name="connsiteY65" fmla="*/ 132063 h 835693"/>
              <a:gd name="connsiteX66" fmla="*/ 1090132 w 1635195"/>
              <a:gd name="connsiteY66" fmla="*/ 159092 h 835693"/>
              <a:gd name="connsiteX67" fmla="*/ 1106644 w 1635195"/>
              <a:gd name="connsiteY67" fmla="*/ 187690 h 835693"/>
              <a:gd name="connsiteX68" fmla="*/ 1123164 w 1635195"/>
              <a:gd name="connsiteY68" fmla="*/ 217566 h 835693"/>
              <a:gd name="connsiteX69" fmla="*/ 1139685 w 1635195"/>
              <a:gd name="connsiteY69" fmla="*/ 248430 h 835693"/>
              <a:gd name="connsiteX70" fmla="*/ 1156197 w 1635195"/>
              <a:gd name="connsiteY70" fmla="*/ 279991 h 835693"/>
              <a:gd name="connsiteX71" fmla="*/ 1172717 w 1635195"/>
              <a:gd name="connsiteY71" fmla="*/ 311968 h 835693"/>
              <a:gd name="connsiteX72" fmla="*/ 1189229 w 1635195"/>
              <a:gd name="connsiteY72" fmla="*/ 344087 h 835693"/>
              <a:gd name="connsiteX73" fmla="*/ 1205750 w 1635195"/>
              <a:gd name="connsiteY73" fmla="*/ 376093 h 835693"/>
              <a:gd name="connsiteX74" fmla="*/ 1222270 w 1635195"/>
              <a:gd name="connsiteY74" fmla="*/ 407743 h 835693"/>
              <a:gd name="connsiteX75" fmla="*/ 1238782 w 1635195"/>
              <a:gd name="connsiteY75" fmla="*/ 438821 h 835693"/>
              <a:gd name="connsiteX76" fmla="*/ 1255302 w 1635195"/>
              <a:gd name="connsiteY76" fmla="*/ 469123 h 835693"/>
              <a:gd name="connsiteX77" fmla="*/ 1271814 w 1635195"/>
              <a:gd name="connsiteY77" fmla="*/ 498484 h 835693"/>
              <a:gd name="connsiteX78" fmla="*/ 1288335 w 1635195"/>
              <a:gd name="connsiteY78" fmla="*/ 526749 h 835693"/>
              <a:gd name="connsiteX79" fmla="*/ 1304855 w 1635195"/>
              <a:gd name="connsiteY79" fmla="*/ 553793 h 835693"/>
              <a:gd name="connsiteX80" fmla="*/ 1321367 w 1635195"/>
              <a:gd name="connsiteY80" fmla="*/ 579516 h 835693"/>
              <a:gd name="connsiteX81" fmla="*/ 1337887 w 1635195"/>
              <a:gd name="connsiteY81" fmla="*/ 603844 h 835693"/>
              <a:gd name="connsiteX82" fmla="*/ 1354399 w 1635195"/>
              <a:gd name="connsiteY82" fmla="*/ 626718 h 835693"/>
              <a:gd name="connsiteX83" fmla="*/ 1370920 w 1635195"/>
              <a:gd name="connsiteY83" fmla="*/ 648114 h 835693"/>
              <a:gd name="connsiteX84" fmla="*/ 1387440 w 1635195"/>
              <a:gd name="connsiteY84" fmla="*/ 668006 h 835693"/>
              <a:gd name="connsiteX85" fmla="*/ 1403952 w 1635195"/>
              <a:gd name="connsiteY85" fmla="*/ 686420 h 835693"/>
              <a:gd name="connsiteX86" fmla="*/ 1420472 w 1635195"/>
              <a:gd name="connsiteY86" fmla="*/ 703373 h 835693"/>
              <a:gd name="connsiteX87" fmla="*/ 1436993 w 1635195"/>
              <a:gd name="connsiteY87" fmla="*/ 718888 h 835693"/>
              <a:gd name="connsiteX88" fmla="*/ 1453505 w 1635195"/>
              <a:gd name="connsiteY88" fmla="*/ 733033 h 835693"/>
              <a:gd name="connsiteX89" fmla="*/ 1470025 w 1635195"/>
              <a:gd name="connsiteY89" fmla="*/ 745849 h 835693"/>
              <a:gd name="connsiteX90" fmla="*/ 1486537 w 1635195"/>
              <a:gd name="connsiteY90" fmla="*/ 757419 h 835693"/>
              <a:gd name="connsiteX91" fmla="*/ 1503057 w 1635195"/>
              <a:gd name="connsiteY91" fmla="*/ 767801 h 835693"/>
              <a:gd name="connsiteX92" fmla="*/ 1519578 w 1635195"/>
              <a:gd name="connsiteY92" fmla="*/ 777070 h 835693"/>
              <a:gd name="connsiteX93" fmla="*/ 1536090 w 1635195"/>
              <a:gd name="connsiteY93" fmla="*/ 785327 h 835693"/>
              <a:gd name="connsiteX94" fmla="*/ 1552610 w 1635195"/>
              <a:gd name="connsiteY94" fmla="*/ 792619 h 835693"/>
              <a:gd name="connsiteX95" fmla="*/ 1569122 w 1635195"/>
              <a:gd name="connsiteY95" fmla="*/ 799048 h 835693"/>
              <a:gd name="connsiteX96" fmla="*/ 1585642 w 1635195"/>
              <a:gd name="connsiteY96" fmla="*/ 804687 h 835693"/>
              <a:gd name="connsiteX97" fmla="*/ 1602163 w 1635195"/>
              <a:gd name="connsiteY97" fmla="*/ 809604 h 835693"/>
              <a:gd name="connsiteX98" fmla="*/ 1618675 w 1635195"/>
              <a:gd name="connsiteY98" fmla="*/ 813874 h 835693"/>
              <a:gd name="connsiteX99" fmla="*/ 1635195 w 1635195"/>
              <a:gd name="connsiteY99" fmla="*/ 817570 h 835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1635195" h="835693">
                <a:moveTo>
                  <a:pt x="0" y="835693"/>
                </a:moveTo>
                <a:lnTo>
                  <a:pt x="16517" y="835278"/>
                </a:lnTo>
                <a:lnTo>
                  <a:pt x="33034" y="834771"/>
                </a:lnTo>
                <a:lnTo>
                  <a:pt x="49551" y="834157"/>
                </a:lnTo>
                <a:lnTo>
                  <a:pt x="66068" y="833409"/>
                </a:lnTo>
                <a:lnTo>
                  <a:pt x="82585" y="832504"/>
                </a:lnTo>
                <a:lnTo>
                  <a:pt x="99103" y="831424"/>
                </a:lnTo>
                <a:lnTo>
                  <a:pt x="115620" y="830128"/>
                </a:lnTo>
                <a:lnTo>
                  <a:pt x="132137" y="828592"/>
                </a:lnTo>
                <a:lnTo>
                  <a:pt x="148654" y="826764"/>
                </a:lnTo>
                <a:lnTo>
                  <a:pt x="165171" y="824613"/>
                </a:lnTo>
                <a:lnTo>
                  <a:pt x="181688" y="822080"/>
                </a:lnTo>
                <a:lnTo>
                  <a:pt x="198205" y="819115"/>
                </a:lnTo>
                <a:lnTo>
                  <a:pt x="214722" y="815676"/>
                </a:lnTo>
                <a:lnTo>
                  <a:pt x="231239" y="811681"/>
                </a:lnTo>
                <a:lnTo>
                  <a:pt x="247757" y="807071"/>
                </a:lnTo>
                <a:lnTo>
                  <a:pt x="264274" y="801780"/>
                </a:lnTo>
                <a:lnTo>
                  <a:pt x="280791" y="795725"/>
                </a:lnTo>
                <a:lnTo>
                  <a:pt x="297308" y="788848"/>
                </a:lnTo>
                <a:lnTo>
                  <a:pt x="313825" y="781049"/>
                </a:lnTo>
                <a:lnTo>
                  <a:pt x="330342" y="772270"/>
                </a:lnTo>
                <a:lnTo>
                  <a:pt x="346859" y="762411"/>
                </a:lnTo>
                <a:lnTo>
                  <a:pt x="363376" y="751405"/>
                </a:lnTo>
                <a:lnTo>
                  <a:pt x="379894" y="739179"/>
                </a:lnTo>
                <a:lnTo>
                  <a:pt x="396411" y="725666"/>
                </a:lnTo>
                <a:lnTo>
                  <a:pt x="412928" y="710798"/>
                </a:lnTo>
                <a:lnTo>
                  <a:pt x="429445" y="694527"/>
                </a:lnTo>
                <a:lnTo>
                  <a:pt x="445962" y="676802"/>
                </a:lnTo>
                <a:lnTo>
                  <a:pt x="462479" y="657599"/>
                </a:lnTo>
                <a:lnTo>
                  <a:pt x="478996" y="636901"/>
                </a:lnTo>
                <a:lnTo>
                  <a:pt x="495513" y="614716"/>
                </a:lnTo>
                <a:lnTo>
                  <a:pt x="512031" y="591061"/>
                </a:lnTo>
                <a:lnTo>
                  <a:pt x="528548" y="565986"/>
                </a:lnTo>
                <a:lnTo>
                  <a:pt x="545065" y="539548"/>
                </a:lnTo>
                <a:lnTo>
                  <a:pt x="561582" y="511840"/>
                </a:lnTo>
                <a:lnTo>
                  <a:pt x="578099" y="482977"/>
                </a:lnTo>
                <a:lnTo>
                  <a:pt x="594616" y="453091"/>
                </a:lnTo>
                <a:lnTo>
                  <a:pt x="611133" y="422352"/>
                </a:lnTo>
                <a:lnTo>
                  <a:pt x="627654" y="390942"/>
                </a:lnTo>
                <a:lnTo>
                  <a:pt x="644166" y="359074"/>
                </a:lnTo>
                <a:lnTo>
                  <a:pt x="660686" y="326977"/>
                </a:lnTo>
                <a:lnTo>
                  <a:pt x="677198" y="294901"/>
                </a:lnTo>
                <a:lnTo>
                  <a:pt x="693719" y="263110"/>
                </a:lnTo>
                <a:lnTo>
                  <a:pt x="710239" y="231885"/>
                </a:lnTo>
                <a:lnTo>
                  <a:pt x="726751" y="201511"/>
                </a:lnTo>
                <a:lnTo>
                  <a:pt x="743271" y="172279"/>
                </a:lnTo>
                <a:lnTo>
                  <a:pt x="759783" y="144481"/>
                </a:lnTo>
                <a:lnTo>
                  <a:pt x="776304" y="118404"/>
                </a:lnTo>
                <a:lnTo>
                  <a:pt x="792824" y="94325"/>
                </a:lnTo>
                <a:lnTo>
                  <a:pt x="809336" y="72505"/>
                </a:lnTo>
                <a:lnTo>
                  <a:pt x="825857" y="53189"/>
                </a:lnTo>
                <a:lnTo>
                  <a:pt x="842369" y="36595"/>
                </a:lnTo>
                <a:lnTo>
                  <a:pt x="858889" y="22915"/>
                </a:lnTo>
                <a:lnTo>
                  <a:pt x="875409" y="12308"/>
                </a:lnTo>
                <a:lnTo>
                  <a:pt x="891921" y="4902"/>
                </a:lnTo>
                <a:lnTo>
                  <a:pt x="908442" y="782"/>
                </a:lnTo>
                <a:lnTo>
                  <a:pt x="924962" y="0"/>
                </a:lnTo>
                <a:lnTo>
                  <a:pt x="941474" y="2564"/>
                </a:lnTo>
                <a:lnTo>
                  <a:pt x="957994" y="8443"/>
                </a:lnTo>
                <a:lnTo>
                  <a:pt x="974506" y="17567"/>
                </a:lnTo>
                <a:lnTo>
                  <a:pt x="991027" y="29828"/>
                </a:lnTo>
                <a:lnTo>
                  <a:pt x="1007547" y="45083"/>
                </a:lnTo>
                <a:lnTo>
                  <a:pt x="1024059" y="63152"/>
                </a:lnTo>
                <a:lnTo>
                  <a:pt x="1040579" y="83831"/>
                </a:lnTo>
                <a:lnTo>
                  <a:pt x="1057091" y="106886"/>
                </a:lnTo>
                <a:lnTo>
                  <a:pt x="1073612" y="132063"/>
                </a:lnTo>
                <a:lnTo>
                  <a:pt x="1090132" y="159092"/>
                </a:lnTo>
                <a:lnTo>
                  <a:pt x="1106644" y="187690"/>
                </a:lnTo>
                <a:lnTo>
                  <a:pt x="1123164" y="217566"/>
                </a:lnTo>
                <a:lnTo>
                  <a:pt x="1139685" y="248430"/>
                </a:lnTo>
                <a:lnTo>
                  <a:pt x="1156197" y="279991"/>
                </a:lnTo>
                <a:lnTo>
                  <a:pt x="1172717" y="311968"/>
                </a:lnTo>
                <a:lnTo>
                  <a:pt x="1189229" y="344087"/>
                </a:lnTo>
                <a:lnTo>
                  <a:pt x="1205750" y="376093"/>
                </a:lnTo>
                <a:lnTo>
                  <a:pt x="1222270" y="407743"/>
                </a:lnTo>
                <a:lnTo>
                  <a:pt x="1238782" y="438821"/>
                </a:lnTo>
                <a:lnTo>
                  <a:pt x="1255302" y="469123"/>
                </a:lnTo>
                <a:lnTo>
                  <a:pt x="1271814" y="498484"/>
                </a:lnTo>
                <a:lnTo>
                  <a:pt x="1288335" y="526749"/>
                </a:lnTo>
                <a:lnTo>
                  <a:pt x="1304855" y="553793"/>
                </a:lnTo>
                <a:lnTo>
                  <a:pt x="1321367" y="579516"/>
                </a:lnTo>
                <a:lnTo>
                  <a:pt x="1337887" y="603844"/>
                </a:lnTo>
                <a:lnTo>
                  <a:pt x="1354399" y="626718"/>
                </a:lnTo>
                <a:lnTo>
                  <a:pt x="1370920" y="648114"/>
                </a:lnTo>
                <a:lnTo>
                  <a:pt x="1387440" y="668006"/>
                </a:lnTo>
                <a:lnTo>
                  <a:pt x="1403952" y="686420"/>
                </a:lnTo>
                <a:lnTo>
                  <a:pt x="1420472" y="703373"/>
                </a:lnTo>
                <a:lnTo>
                  <a:pt x="1436993" y="718888"/>
                </a:lnTo>
                <a:lnTo>
                  <a:pt x="1453505" y="733033"/>
                </a:lnTo>
                <a:lnTo>
                  <a:pt x="1470025" y="745849"/>
                </a:lnTo>
                <a:lnTo>
                  <a:pt x="1486537" y="757419"/>
                </a:lnTo>
                <a:lnTo>
                  <a:pt x="1503057" y="767801"/>
                </a:lnTo>
                <a:lnTo>
                  <a:pt x="1519578" y="777070"/>
                </a:lnTo>
                <a:lnTo>
                  <a:pt x="1536090" y="785327"/>
                </a:lnTo>
                <a:lnTo>
                  <a:pt x="1552610" y="792619"/>
                </a:lnTo>
                <a:lnTo>
                  <a:pt x="1569122" y="799048"/>
                </a:lnTo>
                <a:lnTo>
                  <a:pt x="1585642" y="804687"/>
                </a:lnTo>
                <a:lnTo>
                  <a:pt x="1602163" y="809604"/>
                </a:lnTo>
                <a:lnTo>
                  <a:pt x="1618675" y="813874"/>
                </a:lnTo>
                <a:lnTo>
                  <a:pt x="1635195" y="817570"/>
                </a:lnTo>
              </a:path>
            </a:pathLst>
          </a:custGeom>
          <a:noFill/>
          <a:ln w="9954" cap="rnd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373" name="Freeform 2372">
            <a:extLst>
              <a:ext uri="{FF2B5EF4-FFF2-40B4-BE49-F238E27FC236}">
                <a16:creationId xmlns:a16="http://schemas.microsoft.com/office/drawing/2014/main" id="{A3AFF0D2-208D-0B75-B65C-97944FA17D25}"/>
              </a:ext>
            </a:extLst>
          </p:cNvPr>
          <p:cNvSpPr/>
          <p:nvPr/>
        </p:nvSpPr>
        <p:spPr>
          <a:xfrm>
            <a:off x="3039231" y="2240813"/>
            <a:ext cx="1721228" cy="1127721"/>
          </a:xfrm>
          <a:custGeom>
            <a:avLst/>
            <a:gdLst>
              <a:gd name="connsiteX0" fmla="*/ 1721229 w 1721228"/>
              <a:gd name="connsiteY0" fmla="*/ 0 h 1127721"/>
              <a:gd name="connsiteX1" fmla="*/ 1703836 w 1721228"/>
              <a:gd name="connsiteY1" fmla="*/ 11391 h 1127721"/>
              <a:gd name="connsiteX2" fmla="*/ 1686452 w 1721228"/>
              <a:gd name="connsiteY2" fmla="*/ 22782 h 1127721"/>
              <a:gd name="connsiteX3" fmla="*/ 1669068 w 1721228"/>
              <a:gd name="connsiteY3" fmla="*/ 34173 h 1127721"/>
              <a:gd name="connsiteX4" fmla="*/ 1651684 w 1721228"/>
              <a:gd name="connsiteY4" fmla="*/ 45564 h 1127721"/>
              <a:gd name="connsiteX5" fmla="*/ 1634291 w 1721228"/>
              <a:gd name="connsiteY5" fmla="*/ 56955 h 1127721"/>
              <a:gd name="connsiteX6" fmla="*/ 1616907 w 1721228"/>
              <a:gd name="connsiteY6" fmla="*/ 68347 h 1127721"/>
              <a:gd name="connsiteX7" fmla="*/ 1599523 w 1721228"/>
              <a:gd name="connsiteY7" fmla="*/ 79738 h 1127721"/>
              <a:gd name="connsiteX8" fmla="*/ 1582139 w 1721228"/>
              <a:gd name="connsiteY8" fmla="*/ 91129 h 1127721"/>
              <a:gd name="connsiteX9" fmla="*/ 1564755 w 1721228"/>
              <a:gd name="connsiteY9" fmla="*/ 102520 h 1127721"/>
              <a:gd name="connsiteX10" fmla="*/ 1547362 w 1721228"/>
              <a:gd name="connsiteY10" fmla="*/ 113911 h 1127721"/>
              <a:gd name="connsiteX11" fmla="*/ 1529978 w 1721228"/>
              <a:gd name="connsiteY11" fmla="*/ 125302 h 1127721"/>
              <a:gd name="connsiteX12" fmla="*/ 1512594 w 1721228"/>
              <a:gd name="connsiteY12" fmla="*/ 136693 h 1127721"/>
              <a:gd name="connsiteX13" fmla="*/ 1495210 w 1721228"/>
              <a:gd name="connsiteY13" fmla="*/ 148084 h 1127721"/>
              <a:gd name="connsiteX14" fmla="*/ 1477818 w 1721228"/>
              <a:gd name="connsiteY14" fmla="*/ 159475 h 1127721"/>
              <a:gd name="connsiteX15" fmla="*/ 1460433 w 1721228"/>
              <a:gd name="connsiteY15" fmla="*/ 170866 h 1127721"/>
              <a:gd name="connsiteX16" fmla="*/ 1443049 w 1721228"/>
              <a:gd name="connsiteY16" fmla="*/ 182258 h 1127721"/>
              <a:gd name="connsiteX17" fmla="*/ 1425665 w 1721228"/>
              <a:gd name="connsiteY17" fmla="*/ 193648 h 1127721"/>
              <a:gd name="connsiteX18" fmla="*/ 1408273 w 1721228"/>
              <a:gd name="connsiteY18" fmla="*/ 205040 h 1127721"/>
              <a:gd name="connsiteX19" fmla="*/ 1390889 w 1721228"/>
              <a:gd name="connsiteY19" fmla="*/ 216431 h 1127721"/>
              <a:gd name="connsiteX20" fmla="*/ 1373504 w 1721228"/>
              <a:gd name="connsiteY20" fmla="*/ 227822 h 1127721"/>
              <a:gd name="connsiteX21" fmla="*/ 1356120 w 1721228"/>
              <a:gd name="connsiteY21" fmla="*/ 239213 h 1127721"/>
              <a:gd name="connsiteX22" fmla="*/ 1338728 w 1721228"/>
              <a:gd name="connsiteY22" fmla="*/ 250604 h 1127721"/>
              <a:gd name="connsiteX23" fmla="*/ 1321344 w 1721228"/>
              <a:gd name="connsiteY23" fmla="*/ 261995 h 1127721"/>
              <a:gd name="connsiteX24" fmla="*/ 1303960 w 1721228"/>
              <a:gd name="connsiteY24" fmla="*/ 273386 h 1127721"/>
              <a:gd name="connsiteX25" fmla="*/ 1286575 w 1721228"/>
              <a:gd name="connsiteY25" fmla="*/ 284777 h 1127721"/>
              <a:gd name="connsiteX26" fmla="*/ 1269183 w 1721228"/>
              <a:gd name="connsiteY26" fmla="*/ 296168 h 1127721"/>
              <a:gd name="connsiteX27" fmla="*/ 1251799 w 1721228"/>
              <a:gd name="connsiteY27" fmla="*/ 307560 h 1127721"/>
              <a:gd name="connsiteX28" fmla="*/ 1234415 w 1721228"/>
              <a:gd name="connsiteY28" fmla="*/ 318950 h 1127721"/>
              <a:gd name="connsiteX29" fmla="*/ 1217031 w 1721228"/>
              <a:gd name="connsiteY29" fmla="*/ 330342 h 1127721"/>
              <a:gd name="connsiteX30" fmla="*/ 1199646 w 1721228"/>
              <a:gd name="connsiteY30" fmla="*/ 341732 h 1127721"/>
              <a:gd name="connsiteX31" fmla="*/ 1182254 w 1721228"/>
              <a:gd name="connsiteY31" fmla="*/ 353124 h 1127721"/>
              <a:gd name="connsiteX32" fmla="*/ 1164870 w 1721228"/>
              <a:gd name="connsiteY32" fmla="*/ 364515 h 1127721"/>
              <a:gd name="connsiteX33" fmla="*/ 1147486 w 1721228"/>
              <a:gd name="connsiteY33" fmla="*/ 375906 h 1127721"/>
              <a:gd name="connsiteX34" fmla="*/ 1130101 w 1721228"/>
              <a:gd name="connsiteY34" fmla="*/ 387297 h 1127721"/>
              <a:gd name="connsiteX35" fmla="*/ 1112709 w 1721228"/>
              <a:gd name="connsiteY35" fmla="*/ 398688 h 1127721"/>
              <a:gd name="connsiteX36" fmla="*/ 1095325 w 1721228"/>
              <a:gd name="connsiteY36" fmla="*/ 410080 h 1127721"/>
              <a:gd name="connsiteX37" fmla="*/ 1077941 w 1721228"/>
              <a:gd name="connsiteY37" fmla="*/ 421470 h 1127721"/>
              <a:gd name="connsiteX38" fmla="*/ 1060557 w 1721228"/>
              <a:gd name="connsiteY38" fmla="*/ 432862 h 1127721"/>
              <a:gd name="connsiteX39" fmla="*/ 1043164 w 1721228"/>
              <a:gd name="connsiteY39" fmla="*/ 444252 h 1127721"/>
              <a:gd name="connsiteX40" fmla="*/ 1025780 w 1721228"/>
              <a:gd name="connsiteY40" fmla="*/ 455644 h 1127721"/>
              <a:gd name="connsiteX41" fmla="*/ 1008396 w 1721228"/>
              <a:gd name="connsiteY41" fmla="*/ 467034 h 1127721"/>
              <a:gd name="connsiteX42" fmla="*/ 991012 w 1721228"/>
              <a:gd name="connsiteY42" fmla="*/ 478426 h 1127721"/>
              <a:gd name="connsiteX43" fmla="*/ 973619 w 1721228"/>
              <a:gd name="connsiteY43" fmla="*/ 489816 h 1127721"/>
              <a:gd name="connsiteX44" fmla="*/ 956235 w 1721228"/>
              <a:gd name="connsiteY44" fmla="*/ 501208 h 1127721"/>
              <a:gd name="connsiteX45" fmla="*/ 938851 w 1721228"/>
              <a:gd name="connsiteY45" fmla="*/ 512599 h 1127721"/>
              <a:gd name="connsiteX46" fmla="*/ 921467 w 1721228"/>
              <a:gd name="connsiteY46" fmla="*/ 523990 h 1127721"/>
              <a:gd name="connsiteX47" fmla="*/ 904074 w 1721228"/>
              <a:gd name="connsiteY47" fmla="*/ 535382 h 1127721"/>
              <a:gd name="connsiteX48" fmla="*/ 886690 w 1721228"/>
              <a:gd name="connsiteY48" fmla="*/ 546772 h 1127721"/>
              <a:gd name="connsiteX49" fmla="*/ 869306 w 1721228"/>
              <a:gd name="connsiteY49" fmla="*/ 558164 h 1127721"/>
              <a:gd name="connsiteX50" fmla="*/ 851922 w 1721228"/>
              <a:gd name="connsiteY50" fmla="*/ 569554 h 1127721"/>
              <a:gd name="connsiteX51" fmla="*/ 834538 w 1721228"/>
              <a:gd name="connsiteY51" fmla="*/ 580946 h 1127721"/>
              <a:gd name="connsiteX52" fmla="*/ 817145 w 1721228"/>
              <a:gd name="connsiteY52" fmla="*/ 592336 h 1127721"/>
              <a:gd name="connsiteX53" fmla="*/ 799761 w 1721228"/>
              <a:gd name="connsiteY53" fmla="*/ 603728 h 1127721"/>
              <a:gd name="connsiteX54" fmla="*/ 782377 w 1721228"/>
              <a:gd name="connsiteY54" fmla="*/ 615119 h 1127721"/>
              <a:gd name="connsiteX55" fmla="*/ 764993 w 1721228"/>
              <a:gd name="connsiteY55" fmla="*/ 626510 h 1127721"/>
              <a:gd name="connsiteX56" fmla="*/ 747600 w 1721228"/>
              <a:gd name="connsiteY56" fmla="*/ 637901 h 1127721"/>
              <a:gd name="connsiteX57" fmla="*/ 730216 w 1721228"/>
              <a:gd name="connsiteY57" fmla="*/ 649292 h 1127721"/>
              <a:gd name="connsiteX58" fmla="*/ 712832 w 1721228"/>
              <a:gd name="connsiteY58" fmla="*/ 660684 h 1127721"/>
              <a:gd name="connsiteX59" fmla="*/ 695448 w 1721228"/>
              <a:gd name="connsiteY59" fmla="*/ 672074 h 1127721"/>
              <a:gd name="connsiteX60" fmla="*/ 678056 w 1721228"/>
              <a:gd name="connsiteY60" fmla="*/ 683466 h 1127721"/>
              <a:gd name="connsiteX61" fmla="*/ 660671 w 1721228"/>
              <a:gd name="connsiteY61" fmla="*/ 694856 h 1127721"/>
              <a:gd name="connsiteX62" fmla="*/ 643286 w 1721228"/>
              <a:gd name="connsiteY62" fmla="*/ 706248 h 1127721"/>
              <a:gd name="connsiteX63" fmla="*/ 625901 w 1721228"/>
              <a:gd name="connsiteY63" fmla="*/ 717639 h 1127721"/>
              <a:gd name="connsiteX64" fmla="*/ 608515 w 1721228"/>
              <a:gd name="connsiteY64" fmla="*/ 729030 h 1127721"/>
              <a:gd name="connsiteX65" fmla="*/ 591128 w 1721228"/>
              <a:gd name="connsiteY65" fmla="*/ 740421 h 1127721"/>
              <a:gd name="connsiteX66" fmla="*/ 573742 w 1721228"/>
              <a:gd name="connsiteY66" fmla="*/ 751812 h 1127721"/>
              <a:gd name="connsiteX67" fmla="*/ 556356 w 1721228"/>
              <a:gd name="connsiteY67" fmla="*/ 763203 h 1127721"/>
              <a:gd name="connsiteX68" fmla="*/ 538970 w 1721228"/>
              <a:gd name="connsiteY68" fmla="*/ 774590 h 1127721"/>
              <a:gd name="connsiteX69" fmla="*/ 521584 w 1721228"/>
              <a:gd name="connsiteY69" fmla="*/ 785986 h 1127721"/>
              <a:gd name="connsiteX70" fmla="*/ 504198 w 1721228"/>
              <a:gd name="connsiteY70" fmla="*/ 797373 h 1127721"/>
              <a:gd name="connsiteX71" fmla="*/ 486812 w 1721228"/>
              <a:gd name="connsiteY71" fmla="*/ 808769 h 1127721"/>
              <a:gd name="connsiteX72" fmla="*/ 469426 w 1721228"/>
              <a:gd name="connsiteY72" fmla="*/ 820156 h 1127721"/>
              <a:gd name="connsiteX73" fmla="*/ 452039 w 1721228"/>
              <a:gd name="connsiteY73" fmla="*/ 831552 h 1127721"/>
              <a:gd name="connsiteX74" fmla="*/ 434653 w 1721228"/>
              <a:gd name="connsiteY74" fmla="*/ 842939 h 1127721"/>
              <a:gd name="connsiteX75" fmla="*/ 417267 w 1721228"/>
              <a:gd name="connsiteY75" fmla="*/ 854334 h 1127721"/>
              <a:gd name="connsiteX76" fmla="*/ 399881 w 1721228"/>
              <a:gd name="connsiteY76" fmla="*/ 865722 h 1127721"/>
              <a:gd name="connsiteX77" fmla="*/ 382495 w 1721228"/>
              <a:gd name="connsiteY77" fmla="*/ 877117 h 1127721"/>
              <a:gd name="connsiteX78" fmla="*/ 365109 w 1721228"/>
              <a:gd name="connsiteY78" fmla="*/ 888505 h 1127721"/>
              <a:gd name="connsiteX79" fmla="*/ 347723 w 1721228"/>
              <a:gd name="connsiteY79" fmla="*/ 899892 h 1127721"/>
              <a:gd name="connsiteX80" fmla="*/ 330336 w 1721228"/>
              <a:gd name="connsiteY80" fmla="*/ 911288 h 1127721"/>
              <a:gd name="connsiteX81" fmla="*/ 312950 w 1721228"/>
              <a:gd name="connsiteY81" fmla="*/ 922675 h 1127721"/>
              <a:gd name="connsiteX82" fmla="*/ 295565 w 1721228"/>
              <a:gd name="connsiteY82" fmla="*/ 934071 h 1127721"/>
              <a:gd name="connsiteX83" fmla="*/ 278178 w 1721228"/>
              <a:gd name="connsiteY83" fmla="*/ 945458 h 1127721"/>
              <a:gd name="connsiteX84" fmla="*/ 260792 w 1721228"/>
              <a:gd name="connsiteY84" fmla="*/ 956854 h 1127721"/>
              <a:gd name="connsiteX85" fmla="*/ 243406 w 1721228"/>
              <a:gd name="connsiteY85" fmla="*/ 968241 h 1127721"/>
              <a:gd name="connsiteX86" fmla="*/ 226020 w 1721228"/>
              <a:gd name="connsiteY86" fmla="*/ 979637 h 1127721"/>
              <a:gd name="connsiteX87" fmla="*/ 208634 w 1721228"/>
              <a:gd name="connsiteY87" fmla="*/ 991024 h 1127721"/>
              <a:gd name="connsiteX88" fmla="*/ 191247 w 1721228"/>
              <a:gd name="connsiteY88" fmla="*/ 1002420 h 1127721"/>
              <a:gd name="connsiteX89" fmla="*/ 173861 w 1721228"/>
              <a:gd name="connsiteY89" fmla="*/ 1013807 h 1127721"/>
              <a:gd name="connsiteX90" fmla="*/ 156476 w 1721228"/>
              <a:gd name="connsiteY90" fmla="*/ 1025194 h 1127721"/>
              <a:gd name="connsiteX91" fmla="*/ 139089 w 1721228"/>
              <a:gd name="connsiteY91" fmla="*/ 1036590 h 1127721"/>
              <a:gd name="connsiteX92" fmla="*/ 121703 w 1721228"/>
              <a:gd name="connsiteY92" fmla="*/ 1047977 h 1127721"/>
              <a:gd name="connsiteX93" fmla="*/ 104317 w 1721228"/>
              <a:gd name="connsiteY93" fmla="*/ 1059373 h 1127721"/>
              <a:gd name="connsiteX94" fmla="*/ 86931 w 1721228"/>
              <a:gd name="connsiteY94" fmla="*/ 1070760 h 1127721"/>
              <a:gd name="connsiteX95" fmla="*/ 69545 w 1721228"/>
              <a:gd name="connsiteY95" fmla="*/ 1082156 h 1127721"/>
              <a:gd name="connsiteX96" fmla="*/ 52158 w 1721228"/>
              <a:gd name="connsiteY96" fmla="*/ 1093543 h 1127721"/>
              <a:gd name="connsiteX97" fmla="*/ 34772 w 1721228"/>
              <a:gd name="connsiteY97" fmla="*/ 1104939 h 1127721"/>
              <a:gd name="connsiteX98" fmla="*/ 17387 w 1721228"/>
              <a:gd name="connsiteY98" fmla="*/ 1116326 h 1127721"/>
              <a:gd name="connsiteX99" fmla="*/ 0 w 1721228"/>
              <a:gd name="connsiteY99" fmla="*/ 1127722 h 1127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1721228" h="1127721">
                <a:moveTo>
                  <a:pt x="1721229" y="0"/>
                </a:moveTo>
                <a:lnTo>
                  <a:pt x="1703836" y="11391"/>
                </a:lnTo>
                <a:lnTo>
                  <a:pt x="1686452" y="22782"/>
                </a:lnTo>
                <a:lnTo>
                  <a:pt x="1669068" y="34173"/>
                </a:lnTo>
                <a:lnTo>
                  <a:pt x="1651684" y="45564"/>
                </a:lnTo>
                <a:lnTo>
                  <a:pt x="1634291" y="56955"/>
                </a:lnTo>
                <a:lnTo>
                  <a:pt x="1616907" y="68347"/>
                </a:lnTo>
                <a:lnTo>
                  <a:pt x="1599523" y="79738"/>
                </a:lnTo>
                <a:lnTo>
                  <a:pt x="1582139" y="91129"/>
                </a:lnTo>
                <a:lnTo>
                  <a:pt x="1564755" y="102520"/>
                </a:lnTo>
                <a:lnTo>
                  <a:pt x="1547362" y="113911"/>
                </a:lnTo>
                <a:lnTo>
                  <a:pt x="1529978" y="125302"/>
                </a:lnTo>
                <a:lnTo>
                  <a:pt x="1512594" y="136693"/>
                </a:lnTo>
                <a:lnTo>
                  <a:pt x="1495210" y="148084"/>
                </a:lnTo>
                <a:lnTo>
                  <a:pt x="1477818" y="159475"/>
                </a:lnTo>
                <a:lnTo>
                  <a:pt x="1460433" y="170866"/>
                </a:lnTo>
                <a:lnTo>
                  <a:pt x="1443049" y="182258"/>
                </a:lnTo>
                <a:lnTo>
                  <a:pt x="1425665" y="193648"/>
                </a:lnTo>
                <a:lnTo>
                  <a:pt x="1408273" y="205040"/>
                </a:lnTo>
                <a:lnTo>
                  <a:pt x="1390889" y="216431"/>
                </a:lnTo>
                <a:lnTo>
                  <a:pt x="1373504" y="227822"/>
                </a:lnTo>
                <a:lnTo>
                  <a:pt x="1356120" y="239213"/>
                </a:lnTo>
                <a:lnTo>
                  <a:pt x="1338728" y="250604"/>
                </a:lnTo>
                <a:lnTo>
                  <a:pt x="1321344" y="261995"/>
                </a:lnTo>
                <a:lnTo>
                  <a:pt x="1303960" y="273386"/>
                </a:lnTo>
                <a:lnTo>
                  <a:pt x="1286575" y="284777"/>
                </a:lnTo>
                <a:lnTo>
                  <a:pt x="1269183" y="296168"/>
                </a:lnTo>
                <a:lnTo>
                  <a:pt x="1251799" y="307560"/>
                </a:lnTo>
                <a:lnTo>
                  <a:pt x="1234415" y="318950"/>
                </a:lnTo>
                <a:lnTo>
                  <a:pt x="1217031" y="330342"/>
                </a:lnTo>
                <a:lnTo>
                  <a:pt x="1199646" y="341732"/>
                </a:lnTo>
                <a:lnTo>
                  <a:pt x="1182254" y="353124"/>
                </a:lnTo>
                <a:lnTo>
                  <a:pt x="1164870" y="364515"/>
                </a:lnTo>
                <a:lnTo>
                  <a:pt x="1147486" y="375906"/>
                </a:lnTo>
                <a:lnTo>
                  <a:pt x="1130101" y="387297"/>
                </a:lnTo>
                <a:lnTo>
                  <a:pt x="1112709" y="398688"/>
                </a:lnTo>
                <a:lnTo>
                  <a:pt x="1095325" y="410080"/>
                </a:lnTo>
                <a:lnTo>
                  <a:pt x="1077941" y="421470"/>
                </a:lnTo>
                <a:lnTo>
                  <a:pt x="1060557" y="432862"/>
                </a:lnTo>
                <a:lnTo>
                  <a:pt x="1043164" y="444252"/>
                </a:lnTo>
                <a:lnTo>
                  <a:pt x="1025780" y="455644"/>
                </a:lnTo>
                <a:lnTo>
                  <a:pt x="1008396" y="467034"/>
                </a:lnTo>
                <a:lnTo>
                  <a:pt x="991012" y="478426"/>
                </a:lnTo>
                <a:lnTo>
                  <a:pt x="973619" y="489816"/>
                </a:lnTo>
                <a:lnTo>
                  <a:pt x="956235" y="501208"/>
                </a:lnTo>
                <a:lnTo>
                  <a:pt x="938851" y="512599"/>
                </a:lnTo>
                <a:lnTo>
                  <a:pt x="921467" y="523990"/>
                </a:lnTo>
                <a:lnTo>
                  <a:pt x="904074" y="535382"/>
                </a:lnTo>
                <a:lnTo>
                  <a:pt x="886690" y="546772"/>
                </a:lnTo>
                <a:lnTo>
                  <a:pt x="869306" y="558164"/>
                </a:lnTo>
                <a:lnTo>
                  <a:pt x="851922" y="569554"/>
                </a:lnTo>
                <a:lnTo>
                  <a:pt x="834538" y="580946"/>
                </a:lnTo>
                <a:lnTo>
                  <a:pt x="817145" y="592336"/>
                </a:lnTo>
                <a:lnTo>
                  <a:pt x="799761" y="603728"/>
                </a:lnTo>
                <a:lnTo>
                  <a:pt x="782377" y="615119"/>
                </a:lnTo>
                <a:lnTo>
                  <a:pt x="764993" y="626510"/>
                </a:lnTo>
                <a:lnTo>
                  <a:pt x="747600" y="637901"/>
                </a:lnTo>
                <a:lnTo>
                  <a:pt x="730216" y="649292"/>
                </a:lnTo>
                <a:lnTo>
                  <a:pt x="712832" y="660684"/>
                </a:lnTo>
                <a:lnTo>
                  <a:pt x="695448" y="672074"/>
                </a:lnTo>
                <a:lnTo>
                  <a:pt x="678056" y="683466"/>
                </a:lnTo>
                <a:lnTo>
                  <a:pt x="660671" y="694856"/>
                </a:lnTo>
                <a:lnTo>
                  <a:pt x="643286" y="706248"/>
                </a:lnTo>
                <a:lnTo>
                  <a:pt x="625901" y="717639"/>
                </a:lnTo>
                <a:lnTo>
                  <a:pt x="608515" y="729030"/>
                </a:lnTo>
                <a:lnTo>
                  <a:pt x="591128" y="740421"/>
                </a:lnTo>
                <a:lnTo>
                  <a:pt x="573742" y="751812"/>
                </a:lnTo>
                <a:lnTo>
                  <a:pt x="556356" y="763203"/>
                </a:lnTo>
                <a:lnTo>
                  <a:pt x="538970" y="774590"/>
                </a:lnTo>
                <a:lnTo>
                  <a:pt x="521584" y="785986"/>
                </a:lnTo>
                <a:lnTo>
                  <a:pt x="504198" y="797373"/>
                </a:lnTo>
                <a:lnTo>
                  <a:pt x="486812" y="808769"/>
                </a:lnTo>
                <a:lnTo>
                  <a:pt x="469426" y="820156"/>
                </a:lnTo>
                <a:lnTo>
                  <a:pt x="452039" y="831552"/>
                </a:lnTo>
                <a:lnTo>
                  <a:pt x="434653" y="842939"/>
                </a:lnTo>
                <a:lnTo>
                  <a:pt x="417267" y="854334"/>
                </a:lnTo>
                <a:lnTo>
                  <a:pt x="399881" y="865722"/>
                </a:lnTo>
                <a:lnTo>
                  <a:pt x="382495" y="877117"/>
                </a:lnTo>
                <a:lnTo>
                  <a:pt x="365109" y="888505"/>
                </a:lnTo>
                <a:lnTo>
                  <a:pt x="347723" y="899892"/>
                </a:lnTo>
                <a:lnTo>
                  <a:pt x="330336" y="911288"/>
                </a:lnTo>
                <a:lnTo>
                  <a:pt x="312950" y="922675"/>
                </a:lnTo>
                <a:lnTo>
                  <a:pt x="295565" y="934071"/>
                </a:lnTo>
                <a:lnTo>
                  <a:pt x="278178" y="945458"/>
                </a:lnTo>
                <a:lnTo>
                  <a:pt x="260792" y="956854"/>
                </a:lnTo>
                <a:lnTo>
                  <a:pt x="243406" y="968241"/>
                </a:lnTo>
                <a:lnTo>
                  <a:pt x="226020" y="979637"/>
                </a:lnTo>
                <a:lnTo>
                  <a:pt x="208634" y="991024"/>
                </a:lnTo>
                <a:lnTo>
                  <a:pt x="191247" y="1002420"/>
                </a:lnTo>
                <a:lnTo>
                  <a:pt x="173861" y="1013807"/>
                </a:lnTo>
                <a:lnTo>
                  <a:pt x="156476" y="1025194"/>
                </a:lnTo>
                <a:lnTo>
                  <a:pt x="139089" y="1036590"/>
                </a:lnTo>
                <a:lnTo>
                  <a:pt x="121703" y="1047977"/>
                </a:lnTo>
                <a:lnTo>
                  <a:pt x="104317" y="1059373"/>
                </a:lnTo>
                <a:lnTo>
                  <a:pt x="86931" y="1070760"/>
                </a:lnTo>
                <a:lnTo>
                  <a:pt x="69545" y="1082156"/>
                </a:lnTo>
                <a:lnTo>
                  <a:pt x="52158" y="1093543"/>
                </a:lnTo>
                <a:lnTo>
                  <a:pt x="34772" y="1104939"/>
                </a:lnTo>
                <a:lnTo>
                  <a:pt x="17387" y="1116326"/>
                </a:lnTo>
                <a:lnTo>
                  <a:pt x="0" y="1127722"/>
                </a:lnTo>
              </a:path>
            </a:pathLst>
          </a:custGeom>
          <a:noFill/>
          <a:ln w="6636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36270238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2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2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26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26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26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26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36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"/>
                            </p:stCondLst>
                            <p:childTnLst>
                              <p:par>
                                <p:cTn id="7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36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39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00"/>
                            </p:stCondLst>
                            <p:childTnLst>
                              <p:par>
                                <p:cTn id="7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39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39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500"/>
                            </p:stCondLst>
                            <p:childTnLst>
                              <p:par>
                                <p:cTn id="8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39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1062" grpId="0" animBg="1"/>
      <p:bldP spid="1301" grpId="0" animBg="1"/>
      <p:bldP spid="1302" grpId="0" animBg="1"/>
      <p:bldP spid="3690" grpId="0" animBg="1"/>
      <p:bldP spid="3922" grpId="0" animBg="1"/>
      <p:bldP spid="3923" grpId="0" animBg="1"/>
      <p:bldP spid="2603" grpId="0" animBg="1"/>
      <p:bldP spid="2604" grpId="0" animBg="1"/>
      <p:bldP spid="237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D22784AC-9BFD-AA41-9CEB-A47D8D63C5F9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7093544" cy="3563938"/>
              </a:xfrm>
            </p:spPr>
            <p:txBody>
              <a:bodyPr/>
              <a:lstStyle/>
              <a:p>
                <a:r>
                  <a:rPr lang="en-US" b="1" dirty="0"/>
                  <a:t>Distribution of projection</a:t>
                </a:r>
                <a:r>
                  <a:rPr lang="en-US" dirty="0"/>
                  <a:t> per class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𝒘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d>
                  </m:oMath>
                </a14:m>
                <a:endParaRPr lang="en-US" dirty="0"/>
              </a:p>
              <a:p>
                <a:pPr marL="268287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200" b="0" i="0" smtClean="0">
                              <a:latin typeface="Cambria Math" panose="02040503050406030204" pitchFamily="18" charset="0"/>
                            </a:rPr>
                            <m:t>ML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7"/>
                                </m:rP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m:rPr>
                              <m:brk m:alnAt="7"/>
                            </m:rPr>
                            <a:rPr lang="en-US" sz="12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sz="120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p>
                          </m:sSup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𝝓</m:t>
                          </m:r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en-US" sz="12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1200" dirty="0"/>
              </a:p>
              <a:p>
                <a:pPr marL="268287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200" b="0" i="0" smtClean="0">
                              <a:latin typeface="Cambria Math" panose="02040503050406030204" pitchFamily="18" charset="0"/>
                            </a:rPr>
                            <m:t>ML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7"/>
                                </m:r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m:rPr>
                              <m:brk m:alnAt="7"/>
                            </m:rP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200" b="1" i="1">
                                          <a:latin typeface="Cambria Math" panose="02040503050406030204" pitchFamily="18" charset="0"/>
                                        </a:rPr>
                                        <m:t>𝒘</m:t>
                                      </m:r>
                                    </m:e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en-US" sz="1200">
                                          <a:latin typeface="Cambria Math" panose="02040503050406030204" pitchFamily="18" charset="0"/>
                                        </a:rPr>
                                        <m:t>T</m:t>
                                      </m:r>
                                    </m:sup>
                                  </m:sSup>
                                  <m: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  <m:t>𝝓</m:t>
                                  </m:r>
                                  <m:d>
                                    <m:d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1200">
                                          <a:latin typeface="Cambria Math" panose="02040503050406030204" pitchFamily="18" charset="0"/>
                                        </a:rPr>
                                        <m:t>ML</m:t>
                                      </m:r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200" b="1" i="1">
                                          <a:latin typeface="Cambria Math" panose="02040503050406030204" pitchFamily="18" charset="0"/>
                                        </a:rPr>
                                        <m:t>𝒘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  <a:p>
                <a:r>
                  <a:rPr lang="en-US" b="1" dirty="0"/>
                  <a:t>Fisher Criterion</a:t>
                </a:r>
                <a:r>
                  <a:rPr lang="en-US" dirty="0"/>
                  <a:t>: Maximize </a:t>
                </a:r>
                <a:r>
                  <a:rPr lang="en-US" i="1" dirty="0"/>
                  <a:t>between-class</a:t>
                </a:r>
                <a:r>
                  <a:rPr lang="en-US" dirty="0"/>
                  <a:t> distance and minimize </a:t>
                </a:r>
                <a:r>
                  <a:rPr lang="en-US" i="1" dirty="0"/>
                  <a:t>within-class</a:t>
                </a:r>
                <a:r>
                  <a:rPr lang="en-US" dirty="0"/>
                  <a:t> distance</a:t>
                </a:r>
              </a:p>
              <a:p>
                <a:pPr marL="0" indent="0">
                  <a:buNone/>
                </a:pPr>
                <a:endParaRPr lang="en-US" sz="1200" dirty="0"/>
              </a:p>
              <a:p>
                <a:pPr marL="0" indent="0">
                  <a:buNone/>
                </a:pPr>
                <a:endParaRPr lang="en-US" sz="1200" dirty="0"/>
              </a:p>
              <a:p>
                <a:pPr marL="0" indent="0">
                  <a:buNone/>
                </a:pPr>
                <a:endParaRPr lang="en-US" sz="12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12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200" b="1" i="1">
                                          <a:latin typeface="Cambria Math" panose="02040503050406030204" pitchFamily="18" charset="0"/>
                                        </a:rPr>
                                        <m:t>𝒘</m:t>
                                      </m:r>
                                    </m:e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en-US" sz="1200">
                                          <a:latin typeface="Cambria Math" panose="02040503050406030204" pitchFamily="18" charset="0"/>
                                        </a:rPr>
                                        <m:t>T</m:t>
                                      </m:r>
                                    </m:sup>
                                  </m:sSup>
                                  <m:d>
                                    <m:dPr>
                                      <m:ctrlP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2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200" b="1" i="1" smtClean="0">
                                              <a:latin typeface="Cambria Math" panose="02040503050406030204" pitchFamily="18" charset="0"/>
                                            </a:rPr>
                                            <m:t>𝒎</m:t>
                                          </m:r>
                                        </m:e>
                                        <m:sub>
                                          <m:r>
                                            <a:rPr lang="en-US" sz="12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200" b="1" i="1">
                                              <a:latin typeface="Cambria Math" panose="02040503050406030204" pitchFamily="18" charset="0"/>
                                            </a:rPr>
                                            <m:t>𝒎</m:t>
                                          </m:r>
                                        </m:e>
                                        <m:sub>
                                          <m:r>
                                            <a:rPr lang="en-US" sz="12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f>
                            <m:f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lang="en-US" sz="12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200" b="1" i="1">
                                              <a:latin typeface="Cambria Math" panose="02040503050406030204" pitchFamily="18" charset="0"/>
                                            </a:rPr>
                                            <m:t>𝒘</m:t>
                                          </m:r>
                                        </m:e>
                                        <m:sup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200">
                                              <a:latin typeface="Cambria Math" panose="02040503050406030204" pitchFamily="18" charset="0"/>
                                            </a:rPr>
                                            <m:t>T</m:t>
                                          </m:r>
                                        </m:sup>
                                      </m:sSup>
                                      <m:d>
                                        <m:dPr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200" b="1" i="1">
                                              <a:latin typeface="Cambria Math" panose="02040503050406030204" pitchFamily="18" charset="0"/>
                                            </a:rPr>
                                            <m:t>𝝓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12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12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12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200" b="1" i="1">
                                                  <a:latin typeface="Cambria Math" panose="02040503050406030204" pitchFamily="18" charset="0"/>
                                                </a:rPr>
                                                <m:t>𝒎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lang="en-US" sz="12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200" b="1" i="1">
                                              <a:latin typeface="Cambria Math" panose="02040503050406030204" pitchFamily="18" charset="0"/>
                                            </a:rPr>
                                            <m:t>𝒘</m:t>
                                          </m:r>
                                        </m:e>
                                        <m:sup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200">
                                              <a:latin typeface="Cambria Math" panose="02040503050406030204" pitchFamily="18" charset="0"/>
                                            </a:rPr>
                                            <m:t>T</m:t>
                                          </m:r>
                                        </m:sup>
                                      </m:sSup>
                                      <m:d>
                                        <m:dPr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200" b="1" i="1">
                                              <a:latin typeface="Cambria Math" panose="02040503050406030204" pitchFamily="18" charset="0"/>
                                            </a:rPr>
                                            <m:t>𝝓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12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12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12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200" b="1" i="1">
                                                  <a:latin typeface="Cambria Math" panose="02040503050406030204" pitchFamily="18" charset="0"/>
                                                </a:rPr>
                                                <m:t>𝒎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2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D22784AC-9BFD-AA41-9CEB-A47D8D63C5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7093544" cy="3563938"/>
              </a:xfrm>
              <a:blipFill>
                <a:blip r:embed="rId2"/>
                <a:stretch>
                  <a:fillRect t="-9220" b="-78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4EDB17BF-8A57-93FF-44CB-07934694D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Fisher’s Criterion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1D6FF1D-69FE-7A2D-5CE8-49D2A60A9DD8}"/>
                  </a:ext>
                </a:extLst>
              </p:cNvPr>
              <p:cNvSpPr txBox="1"/>
              <p:nvPr/>
            </p:nvSpPr>
            <p:spPr bwMode="gray">
              <a:xfrm>
                <a:off x="5691343" y="3503228"/>
                <a:ext cx="1547664" cy="5645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𝒎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:=</m:t>
                      </m:r>
                      <m:f>
                        <m:fPr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7"/>
                                </m:rP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m:rPr>
                              <m:brk m:alnAt="7"/>
                            </m:rPr>
                            <a:rPr lang="en-US" sz="12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/>
                        <m:e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𝝓</m:t>
                          </m:r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1D6FF1D-69FE-7A2D-5CE8-49D2A60A9D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691343" y="3503228"/>
                <a:ext cx="1547664" cy="564578"/>
              </a:xfrm>
              <a:prstGeom prst="rect">
                <a:avLst/>
              </a:prstGeom>
              <a:blipFill>
                <a:blip r:embed="rId3"/>
                <a:stretch>
                  <a:fillRect t="-108889" b="-15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D9AD9FC-E8ED-BB2B-2A66-58C06C2589ED}"/>
                  </a:ext>
                </a:extLst>
              </p:cNvPr>
              <p:cNvSpPr txBox="1"/>
              <p:nvPr/>
            </p:nvSpPr>
            <p:spPr bwMode="gray">
              <a:xfrm>
                <a:off x="2593495" y="2931790"/>
                <a:ext cx="2880320" cy="571438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1200">
                                          <a:latin typeface="Cambria Math" panose="02040503050406030204" pitchFamily="18" charset="0"/>
                                        </a:rPr>
                                        <m:t>ML</m:t>
                                      </m:r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,0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200" b="1" i="1">
                                          <a:latin typeface="Cambria Math" panose="02040503050406030204" pitchFamily="18" charset="0"/>
                                        </a:rPr>
                                        <m:t>𝒘</m:t>
                                      </m:r>
                                    </m:e>
                                  </m:d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1200">
                                          <a:latin typeface="Cambria Math" panose="02040503050406030204" pitchFamily="18" charset="0"/>
                                        </a:rPr>
                                        <m:t>ML</m:t>
                                      </m:r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,1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200" b="1" i="1">
                                          <a:latin typeface="Cambria Math" panose="02040503050406030204" pitchFamily="18" charset="0"/>
                                        </a:rPr>
                                        <m:t>𝒘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bSup>
                            <m:sSubSup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1200">
                                  <a:latin typeface="Cambria Math" panose="02040503050406030204" pitchFamily="18" charset="0"/>
                                </a:rPr>
                                <m:t>ML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</m:d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1200">
                                  <a:latin typeface="Cambria Math" panose="02040503050406030204" pitchFamily="18" charset="0"/>
                                </a:rPr>
                                <m:t>ML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D9AD9FC-E8ED-BB2B-2A66-58C06C2589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593495" y="2931790"/>
                <a:ext cx="2880320" cy="57143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2">
            <a:extLst>
              <a:ext uri="{FF2B5EF4-FFF2-40B4-BE49-F238E27FC236}">
                <a16:creationId xmlns:a16="http://schemas.microsoft.com/office/drawing/2014/main" id="{CAFD122E-F65E-2B54-012F-AC532FCC34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40352" y="1239837"/>
            <a:ext cx="899046" cy="1260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845CE87-D038-02FB-0E39-689C049EEC45}"/>
              </a:ext>
            </a:extLst>
          </p:cNvPr>
          <p:cNvSpPr txBox="1"/>
          <p:nvPr/>
        </p:nvSpPr>
        <p:spPr bwMode="gray">
          <a:xfrm>
            <a:off x="7667439" y="2575229"/>
            <a:ext cx="1044872" cy="342032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800" b="1" dirty="0"/>
              <a:t>Sir Ronald Fisher</a:t>
            </a:r>
            <a:br>
              <a:rPr lang="en-US" sz="800" b="1" dirty="0"/>
            </a:br>
            <a:r>
              <a:rPr lang="en-US" sz="800" b="1" dirty="0"/>
              <a:t>(1890 – 1962)</a:t>
            </a:r>
          </a:p>
        </p:txBody>
      </p:sp>
    </p:spTree>
    <p:extLst>
      <p:ext uri="{BB962C8B-B14F-4D97-AF65-F5344CB8AC3E}">
        <p14:creationId xmlns:p14="http://schemas.microsoft.com/office/powerpoint/2010/main" val="180247608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2" val="97527d9a80d1c254cf63ecdbcf5c3445e7cf98d"/>
  <p:tag name="ISPRING_RESOURCE_PATHS_HASH_PRESENTER" val="4e1bfdeb97ccc69d6713ba8104020d1f1a3d866"/>
</p:tagLst>
</file>

<file path=ppt/theme/theme1.xml><?xml version="1.0" encoding="utf-8"?>
<a:theme xmlns:a="http://schemas.openxmlformats.org/drawingml/2006/main" name="TEMPLATE DEF Faculty v2022">
  <a:themeElements>
    <a:clrScheme name="HPI">
      <a:dk1>
        <a:srgbClr val="323232"/>
      </a:dk1>
      <a:lt1>
        <a:sysClr val="window" lastClr="FFFFFF"/>
      </a:lt1>
      <a:dk2>
        <a:srgbClr val="969696"/>
      </a:dk2>
      <a:lt2>
        <a:srgbClr val="5A6166"/>
      </a:lt2>
      <a:accent1>
        <a:srgbClr val="B1063A"/>
      </a:accent1>
      <a:accent2>
        <a:srgbClr val="DD640C"/>
      </a:accent2>
      <a:accent3>
        <a:srgbClr val="F6A800"/>
      </a:accent3>
      <a:accent4>
        <a:srgbClr val="007A9E"/>
      </a:accent4>
      <a:accent5>
        <a:srgbClr val="B4B4B4"/>
      </a:accent5>
      <a:accent6>
        <a:srgbClr val="DCDCDC"/>
      </a:accent6>
      <a:hlink>
        <a:srgbClr val="B1063A"/>
      </a:hlink>
      <a:folHlink>
        <a:srgbClr val="B1063A"/>
      </a:folHlink>
    </a:clrScheme>
    <a:fontScheme name="Test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ln>
          <a:noFill/>
        </a:ln>
      </a:spPr>
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Bef>
            <a:spcPts val="300"/>
          </a:spcBef>
          <a:spcAft>
            <a:spcPts val="300"/>
          </a:spcAft>
          <a:defRPr sz="1200" b="1"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lIns="0" tIns="0" rIns="0" bIns="0" rtlCol="0">
        <a:noAutofit/>
      </a:bodyPr>
      <a:lstStyle>
        <a:defPPr marL="182563" indent="-182563">
          <a:spcBef>
            <a:spcPts val="300"/>
          </a:spcBef>
          <a:spcAft>
            <a:spcPts val="300"/>
          </a:spcAft>
          <a:buClr>
            <a:schemeClr val="accent1"/>
          </a:buClr>
          <a:buSzPct val="90000"/>
          <a:buFont typeface="Arial" panose="020B0604020202020204" pitchFamily="34" charset="0"/>
          <a:buChar char="■"/>
          <a:defRPr sz="12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6" id="{6FB9D42F-8EB8-CB48-9592-79FD87A1DA1C}" vid="{A31A4D81-7FD5-5F41-984E-52906FC1C983}"/>
    </a:ext>
  </a:extLst>
</a:theme>
</file>

<file path=ppt/theme/theme2.xml><?xml version="1.0" encoding="utf-8"?>
<a:theme xmlns:a="http://schemas.openxmlformats.org/drawingml/2006/main" name="Office Theme">
  <a:themeElements>
    <a:clrScheme name="HPI">
      <a:dk1>
        <a:srgbClr val="323232"/>
      </a:dk1>
      <a:lt1>
        <a:sysClr val="window" lastClr="FFFFFF"/>
      </a:lt1>
      <a:dk2>
        <a:srgbClr val="969696"/>
      </a:dk2>
      <a:lt2>
        <a:srgbClr val="5A6166"/>
      </a:lt2>
      <a:accent1>
        <a:srgbClr val="B1063A"/>
      </a:accent1>
      <a:accent2>
        <a:srgbClr val="DD640C"/>
      </a:accent2>
      <a:accent3>
        <a:srgbClr val="F6A800"/>
      </a:accent3>
      <a:accent4>
        <a:srgbClr val="007A9E"/>
      </a:accent4>
      <a:accent5>
        <a:srgbClr val="B4B4B4"/>
      </a:accent5>
      <a:accent6>
        <a:srgbClr val="DCDCDC"/>
      </a:accent6>
      <a:hlink>
        <a:srgbClr val="B1063A"/>
      </a:hlink>
      <a:folHlink>
        <a:srgbClr val="B1063A"/>
      </a:folHlink>
    </a:clrScheme>
    <a:fontScheme name="HP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ln>
          <a:noFill/>
        </a:ln>
      </a:spPr>
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Bef>
            <a:spcPts val="300"/>
          </a:spcBef>
          <a:spcAft>
            <a:spcPts val="300"/>
          </a:spcAft>
          <a:defRPr sz="1200" b="1"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lIns="0" tIns="0" rIns="0" bIns="0" rtlCol="0">
        <a:noAutofit/>
      </a:bodyPr>
      <a:lstStyle>
        <a:defPPr marL="182563" indent="-182563">
          <a:spcBef>
            <a:spcPts val="200"/>
          </a:spcBef>
          <a:spcAft>
            <a:spcPts val="200"/>
          </a:spcAft>
          <a:buClr>
            <a:schemeClr val="accent1"/>
          </a:buClr>
          <a:buSzPct val="90000"/>
          <a:buFont typeface="Arial" panose="020B0604020202020204" pitchFamily="34" charset="0"/>
          <a:buChar char="■"/>
          <a:defRPr sz="1050" dirty="0" err="1" smtClean="0"/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HPI">
      <a:dk1>
        <a:srgbClr val="323232"/>
      </a:dk1>
      <a:lt1>
        <a:sysClr val="window" lastClr="FFFFFF"/>
      </a:lt1>
      <a:dk2>
        <a:srgbClr val="969696"/>
      </a:dk2>
      <a:lt2>
        <a:srgbClr val="5A6166"/>
      </a:lt2>
      <a:accent1>
        <a:srgbClr val="B1063A"/>
      </a:accent1>
      <a:accent2>
        <a:srgbClr val="DD640C"/>
      </a:accent2>
      <a:accent3>
        <a:srgbClr val="F6A800"/>
      </a:accent3>
      <a:accent4>
        <a:srgbClr val="007A9E"/>
      </a:accent4>
      <a:accent5>
        <a:srgbClr val="B4B4B4"/>
      </a:accent5>
      <a:accent6>
        <a:srgbClr val="DCDCDC"/>
      </a:accent6>
      <a:hlink>
        <a:srgbClr val="B1063A"/>
      </a:hlink>
      <a:folHlink>
        <a:srgbClr val="B1063A"/>
      </a:folHlink>
    </a:clrScheme>
    <a:fontScheme name="HP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ln>
          <a:noFill/>
        </a:ln>
      </a:spPr>
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Bef>
            <a:spcPts val="300"/>
          </a:spcBef>
          <a:spcAft>
            <a:spcPts val="300"/>
          </a:spcAft>
          <a:defRPr sz="1200" b="1"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lIns="0" tIns="0" rIns="0" bIns="0" rtlCol="0">
        <a:noAutofit/>
      </a:bodyPr>
      <a:lstStyle>
        <a:defPPr marL="182563" indent="-182563">
          <a:spcBef>
            <a:spcPts val="200"/>
          </a:spcBef>
          <a:spcAft>
            <a:spcPts val="200"/>
          </a:spcAft>
          <a:buClr>
            <a:schemeClr val="accent1"/>
          </a:buClr>
          <a:buSzPct val="90000"/>
          <a:buFont typeface="Arial" panose="020B0604020202020204" pitchFamily="34" charset="0"/>
          <a:buChar char="■"/>
          <a:defRPr sz="1050" dirty="0" smtClean="0"/>
        </a:defPPr>
      </a:lst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 DEF Faculty v2022</Template>
  <TotalTime>28052</TotalTime>
  <Words>2820</Words>
  <Application>Microsoft Macintosh PowerPoint</Application>
  <PresentationFormat>On-screen Show (16:9)</PresentationFormat>
  <Paragraphs>404</Paragraphs>
  <Slides>42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7" baseType="lpstr">
      <vt:lpstr>Arial</vt:lpstr>
      <vt:lpstr>Cambria Math</vt:lpstr>
      <vt:lpstr>Open Sans</vt:lpstr>
      <vt:lpstr>Verdana</vt:lpstr>
      <vt:lpstr>TEMPLATE DEF Faculty v2022</vt:lpstr>
      <vt:lpstr>Introduction to Probabilistic Machine Learning</vt:lpstr>
      <vt:lpstr>Overview</vt:lpstr>
      <vt:lpstr>Overview</vt:lpstr>
      <vt:lpstr>Classification Learning Setting</vt:lpstr>
      <vt:lpstr>Geometry of Linear Classifiers</vt:lpstr>
      <vt:lpstr>Classification Learning Example: MNIST</vt:lpstr>
      <vt:lpstr>Overview</vt:lpstr>
      <vt:lpstr>Marginal Distribution after Linear Projection</vt:lpstr>
      <vt:lpstr>Fisher’s Criterion </vt:lpstr>
      <vt:lpstr>Fisher’s Linear Discriminant Analysis (LDA) </vt:lpstr>
      <vt:lpstr>Fisher’s Linear Discriminant Analysis (ctd.)</vt:lpstr>
      <vt:lpstr>Overview</vt:lpstr>
      <vt:lpstr>Perceptron Learning </vt:lpstr>
      <vt:lpstr>Perceptron Algorithm in Action</vt:lpstr>
      <vt:lpstr>Novikoff’s Perceptron Convergence Theorem</vt:lpstr>
      <vt:lpstr>Overview</vt:lpstr>
      <vt:lpstr>Logistic Likelihood</vt:lpstr>
      <vt:lpstr>Negative Log-Logistic Likelihood in Action</vt:lpstr>
      <vt:lpstr>Newton-Raphson Algorithm</vt:lpstr>
      <vt:lpstr>Newton-Raphson in Many Dimensions</vt:lpstr>
      <vt:lpstr>Newton-Raphson for Logistic Regression: Gradient</vt:lpstr>
      <vt:lpstr>Newton-Raphson for Logistic Regression: Hessian</vt:lpstr>
      <vt:lpstr>Logistic Regression: Iterative Reweighted Least Square</vt:lpstr>
      <vt:lpstr>Logistic Regression in Action</vt:lpstr>
      <vt:lpstr>Overview</vt:lpstr>
      <vt:lpstr>Bayesian Classification Learning Setting</vt:lpstr>
      <vt:lpstr>Bayesian Classification Learning in Pictures</vt:lpstr>
      <vt:lpstr>Overview</vt:lpstr>
      <vt:lpstr>Laplace Approximation</vt:lpstr>
      <vt:lpstr>Laplace Methods in Pictures</vt:lpstr>
      <vt:lpstr>Overview</vt:lpstr>
      <vt:lpstr>Bayesian Linear Logistic Regression: Derivation</vt:lpstr>
      <vt:lpstr>Bayesian Linear Logisitic Regression Algorithm</vt:lpstr>
      <vt:lpstr>Bayesian Linear Logistic Regression: Prediction</vt:lpstr>
      <vt:lpstr>Bayesian Linear Logistic Regression in Pictures</vt:lpstr>
      <vt:lpstr>Bayesian Logistic Regression for MNIST</vt:lpstr>
      <vt:lpstr>Overview</vt:lpstr>
      <vt:lpstr>Gaussian Processes with Logit for Classification</vt:lpstr>
      <vt:lpstr>Approximate Gaussian Processes for Classification</vt:lpstr>
      <vt:lpstr>Gaussian Process Logistic Regression in Pictures</vt:lpstr>
      <vt:lpstr>Summary</vt:lpstr>
      <vt:lpstr>See you next week!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Programmiertechnik I</dc:title>
  <dc:creator>Ralf Herbrich</dc:creator>
  <cp:lastModifiedBy>Ralf Herbrich</cp:lastModifiedBy>
  <cp:revision>263</cp:revision>
  <cp:lastPrinted>2014-05-07T12:19:03Z</cp:lastPrinted>
  <dcterms:created xsi:type="dcterms:W3CDTF">2022-08-10T08:10:37Z</dcterms:created>
  <dcterms:modified xsi:type="dcterms:W3CDTF">2023-06-26T12:39:01Z</dcterms:modified>
</cp:coreProperties>
</file>